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275" r:id="rId3"/>
    <p:sldId id="262" r:id="rId4"/>
    <p:sldId id="287" r:id="rId5"/>
    <p:sldId id="288" r:id="rId6"/>
    <p:sldId id="278" r:id="rId7"/>
    <p:sldId id="1070" r:id="rId8"/>
    <p:sldId id="1071" r:id="rId9"/>
    <p:sldId id="1072" r:id="rId10"/>
    <p:sldId id="279" r:id="rId11"/>
    <p:sldId id="289" r:id="rId12"/>
    <p:sldId id="281" r:id="rId13"/>
    <p:sldId id="258" r:id="rId14"/>
    <p:sldId id="277"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5A8662-1134-439D-A31C-2283E74EA8F3}">
          <p14:sldIdLst>
            <p14:sldId id="259"/>
            <p14:sldId id="275"/>
            <p14:sldId id="262"/>
            <p14:sldId id="287"/>
            <p14:sldId id="288"/>
            <p14:sldId id="278"/>
            <p14:sldId id="1070"/>
            <p14:sldId id="1071"/>
            <p14:sldId id="1072"/>
            <p14:sldId id="279"/>
            <p14:sldId id="289"/>
            <p14:sldId id="281"/>
          </p14:sldIdLst>
        </p14:section>
        <p14:section name="Additional slides (Extra)" id="{B2C2E82F-D51F-4E01-AF3C-C7158F8C30B0}">
          <p14:sldIdLst>
            <p14:sldId id="258"/>
            <p14:sldId id="277"/>
            <p14:sldId id="276"/>
          </p14:sldIdLst>
        </p14:section>
      </p14:sectionLst>
    </p:ext>
    <p:ext uri="{EFAFB233-063F-42B5-8137-9DF3F51BA10A}">
      <p15:sldGuideLst xmlns:p15="http://schemas.microsoft.com/office/powerpoint/2012/main">
        <p15:guide id="2" orient="horz" pos="527" userDrawn="1">
          <p15:clr>
            <a:srgbClr val="A4A3A4"/>
          </p15:clr>
        </p15:guide>
        <p15:guide id="3" pos="302" userDrawn="1">
          <p15:clr>
            <a:srgbClr val="A4A3A4"/>
          </p15:clr>
        </p15:guide>
        <p15:guide id="4" orient="horz" pos="3884" userDrawn="1">
          <p15:clr>
            <a:srgbClr val="A4A3A4"/>
          </p15:clr>
        </p15:guide>
        <p15:guide id="5" pos="737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sum Sai" initials="KS" lastIdx="2" clrIdx="0">
    <p:extLst>
      <p:ext uri="{19B8F6BF-5375-455C-9EA6-DF929625EA0E}">
        <p15:presenceInfo xmlns:p15="http://schemas.microsoft.com/office/powerpoint/2012/main" userId="1659ba0ffac7f0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E8EC"/>
    <a:srgbClr val="FFFFFF"/>
    <a:srgbClr val="000000"/>
    <a:srgbClr val="ED7D31"/>
    <a:srgbClr val="E3D5FD"/>
    <a:srgbClr val="546EA5"/>
    <a:srgbClr val="879ABF"/>
    <a:srgbClr val="8FAADC"/>
    <a:srgbClr val="C16BC4"/>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93186" autoAdjust="0"/>
  </p:normalViewPr>
  <p:slideViewPr>
    <p:cSldViewPr showGuides="1">
      <p:cViewPr varScale="1">
        <p:scale>
          <a:sx n="59" d="100"/>
          <a:sy n="59" d="100"/>
        </p:scale>
        <p:origin x="1108" y="52"/>
      </p:cViewPr>
      <p:guideLst>
        <p:guide orient="horz" pos="527"/>
        <p:guide pos="302"/>
        <p:guide orient="horz" pos="3884"/>
        <p:guide pos="73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i Aditya" userId="f2d5f4ff-d31d-4219-a8b5-c59bd833ed94" providerId="ADAL" clId="{93EBE56E-AD5B-4094-B43B-A6B075727E37}"/>
    <pc:docChg chg="delSld modSection">
      <pc:chgData name="Sai Aditya" userId="f2d5f4ff-d31d-4219-a8b5-c59bd833ed94" providerId="ADAL" clId="{93EBE56E-AD5B-4094-B43B-A6B075727E37}" dt="2023-03-28T01:49:58.694" v="0" actId="47"/>
      <pc:docMkLst>
        <pc:docMk/>
      </pc:docMkLst>
      <pc:sldChg chg="del">
        <pc:chgData name="Sai Aditya" userId="f2d5f4ff-d31d-4219-a8b5-c59bd833ed94" providerId="ADAL" clId="{93EBE56E-AD5B-4094-B43B-A6B075727E37}" dt="2023-03-28T01:49:58.694" v="0" actId="47"/>
        <pc:sldMkLst>
          <pc:docMk/>
          <pc:sldMk cId="2036910838"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A26AF-ED90-434C-A8FD-2711C890DAE0}" type="datetimeFigureOut">
              <a:rPr lang="en-IN" smtClean="0"/>
              <a:t>28-03-2023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87337-BA74-40F5-861E-E5B48FE46A3A}" type="slidenum">
              <a:rPr lang="en-IN" smtClean="0"/>
              <a:t>‹#›</a:t>
            </a:fld>
            <a:endParaRPr lang="en-IN"/>
          </a:p>
        </p:txBody>
      </p:sp>
    </p:spTree>
    <p:extLst>
      <p:ext uri="{BB962C8B-B14F-4D97-AF65-F5344CB8AC3E}">
        <p14:creationId xmlns:p14="http://schemas.microsoft.com/office/powerpoint/2010/main" val="351182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BA87337-BA74-40F5-861E-E5B48FE46A3A}" type="slidenum">
              <a:rPr lang="en-IN" smtClean="0"/>
              <a:t>6</a:t>
            </a:fld>
            <a:endParaRPr lang="en-IN"/>
          </a:p>
        </p:txBody>
      </p:sp>
    </p:spTree>
    <p:extLst>
      <p:ext uri="{BB962C8B-B14F-4D97-AF65-F5344CB8AC3E}">
        <p14:creationId xmlns:p14="http://schemas.microsoft.com/office/powerpoint/2010/main" val="47129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BA87337-BA74-40F5-861E-E5B48FE46A3A}" type="slidenum">
              <a:rPr lang="en-IN" smtClean="0"/>
              <a:t>11</a:t>
            </a:fld>
            <a:endParaRPr lang="en-IN"/>
          </a:p>
        </p:txBody>
      </p:sp>
    </p:spTree>
    <p:extLst>
      <p:ext uri="{BB962C8B-B14F-4D97-AF65-F5344CB8AC3E}">
        <p14:creationId xmlns:p14="http://schemas.microsoft.com/office/powerpoint/2010/main" val="357366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F291-F07C-4752-897B-16C228A4CE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E0BB40C-8883-4BFE-9E66-F73A4B3D9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1936A33-2E11-4EF6-9F21-D8CF62770EC4}"/>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5" name="Footer Placeholder 4">
            <a:extLst>
              <a:ext uri="{FF2B5EF4-FFF2-40B4-BE49-F238E27FC236}">
                <a16:creationId xmlns:a16="http://schemas.microsoft.com/office/drawing/2014/main" id="{DFC925F4-78F7-46FA-BA7D-846578B26DE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456695-E37C-4641-A16A-1CB777D23277}"/>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705972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6B4F-4793-497A-9484-16ADA2A0486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43C4753-FBA1-4653-AFE9-F93A1CA5D4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8F7A3E3-E46E-49E7-BA5B-9D51A5432E0B}"/>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5" name="Footer Placeholder 4">
            <a:extLst>
              <a:ext uri="{FF2B5EF4-FFF2-40B4-BE49-F238E27FC236}">
                <a16:creationId xmlns:a16="http://schemas.microsoft.com/office/drawing/2014/main" id="{5292E669-AA22-4FB8-AC25-43EC56973A5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AD3670-6F7B-4F47-9C9F-FF0980B56C61}"/>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90460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05FC5-0717-4365-ADCE-3DE7F37C1E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475B07A-F5A1-4E7B-A377-5B87AA221E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E262B92-46CE-4E3F-8D8B-AAAB403DB0F3}"/>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5" name="Footer Placeholder 4">
            <a:extLst>
              <a:ext uri="{FF2B5EF4-FFF2-40B4-BE49-F238E27FC236}">
                <a16:creationId xmlns:a16="http://schemas.microsoft.com/office/drawing/2014/main" id="{23587BB8-0703-42FD-915E-F62D1F15E93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F21632-70B9-48E6-BE7E-4FE3B47FE20E}"/>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386190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583F-013A-42C2-8102-08CC250E370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04E314C-930B-4EEF-B2BA-DF62E1E5E5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E127C1D-6B7A-4264-B3C9-44BE0E53AEB0}"/>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5" name="Footer Placeholder 4">
            <a:extLst>
              <a:ext uri="{FF2B5EF4-FFF2-40B4-BE49-F238E27FC236}">
                <a16:creationId xmlns:a16="http://schemas.microsoft.com/office/drawing/2014/main" id="{4C03DDA2-0F96-4016-9ADE-85239EFB77D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0D208E-CFF7-4CA4-8F9F-0E748E9C85C7}"/>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298480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A908-D98D-4DF6-92C3-C3547D10D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A582022-2F0D-4A39-A383-84323BB51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52513D-74CD-4E88-A7D5-7EBF1FD76E9F}"/>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5" name="Footer Placeholder 4">
            <a:extLst>
              <a:ext uri="{FF2B5EF4-FFF2-40B4-BE49-F238E27FC236}">
                <a16:creationId xmlns:a16="http://schemas.microsoft.com/office/drawing/2014/main" id="{1C88556B-23F8-4C90-8811-F4690FA1803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52548B3-73C4-42A2-9F75-E38AD1C272CA}"/>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264892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1337-9A4C-41F1-A2CA-C2350C7E72B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CAFC3B9-604B-49C0-BB22-97E0ABBBE1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F5D738B-A275-4B37-9AFF-99C08650EC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C368EC9-A639-4E35-B237-BC8343A264DD}"/>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6" name="Footer Placeholder 5">
            <a:extLst>
              <a:ext uri="{FF2B5EF4-FFF2-40B4-BE49-F238E27FC236}">
                <a16:creationId xmlns:a16="http://schemas.microsoft.com/office/drawing/2014/main" id="{1E42D3C3-FAF1-49DF-A30A-5FB20376C3F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7876F4F-234C-42FB-BDB5-45A342B5B1FD}"/>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214885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5C5E-58A5-4467-98E9-67F44205390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C05E0CD-9A01-4491-8B8F-B8E9E1F60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3A9EF7-6680-4FC8-B490-976E957157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F66565B-E9F4-407F-891E-442F80C6A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B9B0CA-C0DE-4A96-BB84-C3745525AA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65F4966-DB07-40DA-BB1A-1FEB1DE7CEAB}"/>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8" name="Footer Placeholder 7">
            <a:extLst>
              <a:ext uri="{FF2B5EF4-FFF2-40B4-BE49-F238E27FC236}">
                <a16:creationId xmlns:a16="http://schemas.microsoft.com/office/drawing/2014/main" id="{BD39DD99-0570-4EFC-B6A5-963F519375D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DD25586-44A9-4377-9E53-AADFB5CE1AB0}"/>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86803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C5DE-6288-40C0-AC24-41DED82788B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1350BE4-FF37-45C3-9EED-6E4B86C7E5B5}"/>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4" name="Footer Placeholder 3">
            <a:extLst>
              <a:ext uri="{FF2B5EF4-FFF2-40B4-BE49-F238E27FC236}">
                <a16:creationId xmlns:a16="http://schemas.microsoft.com/office/drawing/2014/main" id="{B3AA82A5-FBE5-4611-804C-F5BFA93101B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85EE29D-F0B0-4EFF-87DB-60862CD19EF9}"/>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163306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3C65F-9AF8-4492-BB92-CC145772C076}"/>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3" name="Footer Placeholder 2">
            <a:extLst>
              <a:ext uri="{FF2B5EF4-FFF2-40B4-BE49-F238E27FC236}">
                <a16:creationId xmlns:a16="http://schemas.microsoft.com/office/drawing/2014/main" id="{7AB3EE4C-8BC7-473F-B744-944700DFABF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40B078B-E3DC-46F2-A4D1-9E309A6BE13E}"/>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3951812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DF14-AA1F-492F-BA8E-8022043BB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8F0E493-4CB8-41BF-B8E0-E3B7427DE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30BF91D-1EFA-496E-9B09-B2BACD3C1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5AC7C0-5E3B-4E94-8DC1-FF06020EB7AB}"/>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6" name="Footer Placeholder 5">
            <a:extLst>
              <a:ext uri="{FF2B5EF4-FFF2-40B4-BE49-F238E27FC236}">
                <a16:creationId xmlns:a16="http://schemas.microsoft.com/office/drawing/2014/main" id="{E42BEFC1-E417-431E-B562-C83150611B6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4900AF7-BD7A-4569-829D-3628A76046F1}"/>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256611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8C52-CC7A-419A-8194-A22393E64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07503E0-A83B-482B-90A0-03CB429EB7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E9C52CE-7D36-4891-83E8-4C8A4A6ED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A983BF-912D-40A6-A33E-7CF350A89E43}"/>
              </a:ext>
            </a:extLst>
          </p:cNvPr>
          <p:cNvSpPr>
            <a:spLocks noGrp="1"/>
          </p:cNvSpPr>
          <p:nvPr>
            <p:ph type="dt" sz="half" idx="10"/>
          </p:nvPr>
        </p:nvSpPr>
        <p:spPr/>
        <p:txBody>
          <a:bodyPr/>
          <a:lstStyle/>
          <a:p>
            <a:fld id="{C72D4638-8C84-4364-AC6C-B3CED244C6DF}" type="datetimeFigureOut">
              <a:rPr lang="en-IN" smtClean="0"/>
              <a:t>28-03-2023</a:t>
            </a:fld>
            <a:endParaRPr lang="en-IN"/>
          </a:p>
        </p:txBody>
      </p:sp>
      <p:sp>
        <p:nvSpPr>
          <p:cNvPr id="6" name="Footer Placeholder 5">
            <a:extLst>
              <a:ext uri="{FF2B5EF4-FFF2-40B4-BE49-F238E27FC236}">
                <a16:creationId xmlns:a16="http://schemas.microsoft.com/office/drawing/2014/main" id="{B582C3B1-DF83-4F35-9774-72CE5DEED5E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1071AE1-05E1-4FE9-8FEE-728421F412B8}"/>
              </a:ext>
            </a:extLst>
          </p:cNvPr>
          <p:cNvSpPr>
            <a:spLocks noGrp="1"/>
          </p:cNvSpPr>
          <p:nvPr>
            <p:ph type="sldNum" sz="quarter" idx="12"/>
          </p:nvPr>
        </p:nvSpPr>
        <p:spPr/>
        <p:txBody>
          <a:bodyPr/>
          <a:lstStyle/>
          <a:p>
            <a:fld id="{18514E86-A5B4-4BCF-9C2B-5D37EEE9BFFE}" type="slidenum">
              <a:rPr lang="en-IN" smtClean="0"/>
              <a:t>‹#›</a:t>
            </a:fld>
            <a:endParaRPr lang="en-IN"/>
          </a:p>
        </p:txBody>
      </p:sp>
    </p:spTree>
    <p:extLst>
      <p:ext uri="{BB962C8B-B14F-4D97-AF65-F5344CB8AC3E}">
        <p14:creationId xmlns:p14="http://schemas.microsoft.com/office/powerpoint/2010/main" val="308029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9F09A-59B7-4EEB-B952-7D4A15CC3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5A56CB-7883-4AEE-B26F-8C5FB8A0D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E6D58A-F7AA-4D6B-B147-2F684C862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D4638-8C84-4364-AC6C-B3CED244C6DF}" type="datetimeFigureOut">
              <a:rPr lang="en-IN" smtClean="0"/>
              <a:t>28-03-2023</a:t>
            </a:fld>
            <a:endParaRPr lang="en-IN"/>
          </a:p>
        </p:txBody>
      </p:sp>
      <p:sp>
        <p:nvSpPr>
          <p:cNvPr id="5" name="Footer Placeholder 4">
            <a:extLst>
              <a:ext uri="{FF2B5EF4-FFF2-40B4-BE49-F238E27FC236}">
                <a16:creationId xmlns:a16="http://schemas.microsoft.com/office/drawing/2014/main" id="{9AC91C00-BD0D-4B38-84ED-29BD9F5EB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0569FFA-8C64-47E1-BDDC-EC05F6251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14E86-A5B4-4BCF-9C2B-5D37EEE9BFFE}" type="slidenum">
              <a:rPr lang="en-IN" smtClean="0"/>
              <a:t>‹#›</a:t>
            </a:fld>
            <a:endParaRPr lang="en-IN"/>
          </a:p>
        </p:txBody>
      </p:sp>
    </p:spTree>
    <p:extLst>
      <p:ext uri="{BB962C8B-B14F-4D97-AF65-F5344CB8AC3E}">
        <p14:creationId xmlns:p14="http://schemas.microsoft.com/office/powerpoint/2010/main" val="1265853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png"/><Relationship Id="rId7"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9.jpe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yderabad International Convention Centre (HICC) for All Your Occasions">
            <a:extLst>
              <a:ext uri="{FF2B5EF4-FFF2-40B4-BE49-F238E27FC236}">
                <a16:creationId xmlns:a16="http://schemas.microsoft.com/office/drawing/2014/main" id="{17351F3F-AC0B-48B0-AFEA-628746F4F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 y="0"/>
            <a:ext cx="121995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A5624D-81AE-4F07-B6AB-9DC568B74DDB}"/>
              </a:ext>
            </a:extLst>
          </p:cNvPr>
          <p:cNvSpPr txBox="1"/>
          <p:nvPr/>
        </p:nvSpPr>
        <p:spPr>
          <a:xfrm>
            <a:off x="479425" y="4005064"/>
            <a:ext cx="6485062" cy="954107"/>
          </a:xfrm>
          <a:prstGeom prst="rect">
            <a:avLst/>
          </a:prstGeom>
          <a:solidFill>
            <a:srgbClr val="000000">
              <a:alpha val="69804"/>
            </a:srgbClr>
          </a:solidFill>
        </p:spPr>
        <p:txBody>
          <a:bodyPr wrap="square" rtlCol="0">
            <a:spAutoFit/>
          </a:bodyPr>
          <a:lstStyle>
            <a:defPPr>
              <a:defRPr lang="en-US"/>
            </a:defPPr>
            <a:lvl1pPr algn="ctr">
              <a:defRPr sz="5400" b="1">
                <a:solidFill>
                  <a:schemeClr val="bg1"/>
                </a:solidFill>
                <a:latin typeface="Tw Cen MT" panose="020B0602020104020603" pitchFamily="34" charset="0"/>
                <a:ea typeface="Montserrat"/>
                <a:cs typeface="Montserrat"/>
              </a:defRPr>
            </a:lvl1pPr>
          </a:lstStyle>
          <a:p>
            <a:pPr algn="l"/>
            <a:r>
              <a:rPr lang="en-US" sz="2800" dirty="0">
                <a:latin typeface="Arial" panose="020B0604020202020204" pitchFamily="34" charset="0"/>
                <a:cs typeface="Arial" panose="020B0604020202020204" pitchFamily="34" charset="0"/>
              </a:rPr>
              <a:t>Haryana: Future Destination for MICE Tourism &amp; Festivals </a:t>
            </a:r>
            <a:endParaRPr lang="en-IN"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5303AA6-38F8-4488-B15D-BF99964B26BA}"/>
              </a:ext>
            </a:extLst>
          </p:cNvPr>
          <p:cNvSpPr/>
          <p:nvPr/>
        </p:nvSpPr>
        <p:spPr>
          <a:xfrm rot="16200000">
            <a:off x="11189405" y="1428065"/>
            <a:ext cx="1728191" cy="276999"/>
          </a:xfrm>
          <a:prstGeom prst="rect">
            <a:avLst/>
          </a:prstGeom>
          <a:solidFill>
            <a:srgbClr val="ED7D31">
              <a:alpha val="69804"/>
            </a:srgb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November, 2022</a:t>
            </a:r>
            <a:endParaRPr lang="en-IN" sz="1200"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5C01C8C-17EE-4546-A696-5BD5468C5EB1}"/>
              </a:ext>
            </a:extLst>
          </p:cNvPr>
          <p:cNvSpPr/>
          <p:nvPr/>
        </p:nvSpPr>
        <p:spPr>
          <a:xfrm>
            <a:off x="479425" y="1338519"/>
            <a:ext cx="6485062" cy="461665"/>
          </a:xfrm>
          <a:prstGeom prst="rect">
            <a:avLst/>
          </a:prstGeom>
          <a:solidFill>
            <a:srgbClr val="000000">
              <a:alpha val="60000"/>
            </a:srgbClr>
          </a:solidFill>
        </p:spPr>
        <p:txBody>
          <a:bodyPr wrap="square">
            <a:spAutoFit/>
          </a:body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1969C9B-4B47-4FEC-BA54-788D6A553982}"/>
              </a:ext>
            </a:extLst>
          </p:cNvPr>
          <p:cNvSpPr txBox="1"/>
          <p:nvPr/>
        </p:nvSpPr>
        <p:spPr>
          <a:xfrm>
            <a:off x="479425" y="5509024"/>
            <a:ext cx="5616575" cy="923330"/>
          </a:xfrm>
          <a:prstGeom prst="rect">
            <a:avLst/>
          </a:prstGeom>
          <a:solidFill>
            <a:schemeClr val="accent2">
              <a:alpha val="69804"/>
            </a:schemeClr>
          </a:solidFill>
        </p:spPr>
        <p:txBody>
          <a:bodyPr wrap="square" rtlCol="0">
            <a:spAutoFit/>
          </a:bodyPr>
          <a:lstStyle>
            <a:defPPr>
              <a:defRPr lang="en-US"/>
            </a:defPPr>
            <a:lvl1pPr algn="ctr">
              <a:defRPr sz="5400" b="1">
                <a:solidFill>
                  <a:schemeClr val="bg1"/>
                </a:solidFill>
                <a:latin typeface="Tw Cen MT" panose="020B0602020104020603" pitchFamily="34" charset="0"/>
                <a:ea typeface="Montserrat"/>
                <a:cs typeface="Montserrat"/>
              </a:defRPr>
            </a:lvl1pPr>
          </a:lstStyle>
          <a:p>
            <a:pPr algn="l"/>
            <a:r>
              <a:rPr lang="en-US" sz="1800" dirty="0">
                <a:latin typeface="Arial" panose="020B0604020202020204" pitchFamily="34" charset="0"/>
                <a:cs typeface="Arial" panose="020B0604020202020204" pitchFamily="34" charset="0"/>
              </a:rPr>
              <a:t>By: </a:t>
            </a:r>
          </a:p>
          <a:p>
            <a:pPr algn="l"/>
            <a:r>
              <a:rPr lang="en-US" sz="1800" dirty="0">
                <a:latin typeface="Arial" panose="020B0604020202020204" pitchFamily="34" charset="0"/>
                <a:cs typeface="Arial" panose="020B0604020202020204" pitchFamily="34" charset="0"/>
              </a:rPr>
              <a:t>Haryana Tourism Department</a:t>
            </a:r>
          </a:p>
          <a:p>
            <a:pPr algn="l"/>
            <a:r>
              <a:rPr lang="en-US" sz="1800" b="0" dirty="0">
                <a:latin typeface="Arial" panose="020B0604020202020204" pitchFamily="34" charset="0"/>
                <a:cs typeface="Arial" panose="020B0604020202020204" pitchFamily="34" charset="0"/>
              </a:rPr>
              <a:t>Government of Haryana </a:t>
            </a:r>
            <a:endParaRPr lang="en-IN" sz="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59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2F905F-85CA-43E2-BCDE-6A6EA77BF3D4}"/>
              </a:ext>
            </a:extLst>
          </p:cNvPr>
          <p:cNvSpPr/>
          <p:nvPr/>
        </p:nvSpPr>
        <p:spPr>
          <a:xfrm>
            <a:off x="686124" y="173081"/>
            <a:ext cx="7858148" cy="523220"/>
          </a:xfrm>
          <a:prstGeom prst="rect">
            <a:avLst/>
          </a:prstGeom>
          <a:noFill/>
        </p:spPr>
        <p:txBody>
          <a:bodyPr wrap="square" rtlCol="0">
            <a:spAutoFit/>
          </a:bodyPr>
          <a:lstStyle/>
          <a:p>
            <a:pPr marL="0" lvl="1"/>
            <a:r>
              <a:rPr lang="en-US" sz="2800" b="1" dirty="0">
                <a:solidFill>
                  <a:srgbClr val="7030A0"/>
                </a:solidFill>
                <a:latin typeface="Arial" panose="020B0604020202020204" pitchFamily="34" charset="0"/>
                <a:cs typeface="Arial" panose="020B0604020202020204" pitchFamily="34" charset="0"/>
              </a:rPr>
              <a:t>Other ancillary MICE activities in Haryana</a:t>
            </a:r>
            <a:endParaRPr lang="en-IN" sz="2800" b="1" dirty="0">
              <a:solidFill>
                <a:srgbClr val="7030A0"/>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F02F21F3-ACC8-47E7-AF61-C8FA5D08171E}"/>
              </a:ext>
            </a:extLst>
          </p:cNvPr>
          <p:cNvGrpSpPr/>
          <p:nvPr/>
        </p:nvGrpSpPr>
        <p:grpSpPr>
          <a:xfrm>
            <a:off x="839416" y="868729"/>
            <a:ext cx="10306420" cy="5798004"/>
            <a:chOff x="686124" y="840266"/>
            <a:chExt cx="8031720" cy="5798004"/>
          </a:xfrm>
        </p:grpSpPr>
        <p:sp>
          <p:nvSpPr>
            <p:cNvPr id="26" name="Rectangle 25">
              <a:extLst>
                <a:ext uri="{FF2B5EF4-FFF2-40B4-BE49-F238E27FC236}">
                  <a16:creationId xmlns:a16="http://schemas.microsoft.com/office/drawing/2014/main" id="{457E96C0-6D34-4428-83AC-2C430512BA9B}"/>
                </a:ext>
              </a:extLst>
            </p:cNvPr>
            <p:cNvSpPr/>
            <p:nvPr/>
          </p:nvSpPr>
          <p:spPr>
            <a:xfrm>
              <a:off x="6097964" y="3184731"/>
              <a:ext cx="2619880" cy="344751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4" name="Group 13">
              <a:extLst>
                <a:ext uri="{FF2B5EF4-FFF2-40B4-BE49-F238E27FC236}">
                  <a16:creationId xmlns:a16="http://schemas.microsoft.com/office/drawing/2014/main" id="{C478C9F0-BEAF-47CA-AB7F-8F53AF19BA03}"/>
                </a:ext>
              </a:extLst>
            </p:cNvPr>
            <p:cNvGrpSpPr/>
            <p:nvPr/>
          </p:nvGrpSpPr>
          <p:grpSpPr>
            <a:xfrm>
              <a:off x="686124" y="840266"/>
              <a:ext cx="8031720" cy="5798004"/>
              <a:chOff x="756079" y="881235"/>
              <a:chExt cx="8031720" cy="5798004"/>
            </a:xfrm>
          </p:grpSpPr>
          <p:sp>
            <p:nvSpPr>
              <p:cNvPr id="18" name="Rectangle 17">
                <a:extLst>
                  <a:ext uri="{FF2B5EF4-FFF2-40B4-BE49-F238E27FC236}">
                    <a16:creationId xmlns:a16="http://schemas.microsoft.com/office/drawing/2014/main" id="{C12341B8-C6BB-4CB9-A0AB-648F64F66F87}"/>
                  </a:ext>
                </a:extLst>
              </p:cNvPr>
              <p:cNvSpPr/>
              <p:nvPr/>
            </p:nvSpPr>
            <p:spPr>
              <a:xfrm>
                <a:off x="756079" y="1200606"/>
                <a:ext cx="2619880" cy="547260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76CCD285-0B88-4907-8671-68D836F26F21}"/>
                  </a:ext>
                </a:extLst>
              </p:cNvPr>
              <p:cNvGrpSpPr/>
              <p:nvPr/>
            </p:nvGrpSpPr>
            <p:grpSpPr>
              <a:xfrm>
                <a:off x="756079" y="881235"/>
                <a:ext cx="8031720" cy="5798004"/>
                <a:chOff x="756079" y="881235"/>
                <a:chExt cx="8031720" cy="5798004"/>
              </a:xfrm>
            </p:grpSpPr>
            <p:pic>
              <p:nvPicPr>
                <p:cNvPr id="7" name="object 5">
                  <a:extLst>
                    <a:ext uri="{FF2B5EF4-FFF2-40B4-BE49-F238E27FC236}">
                      <a16:creationId xmlns:a16="http://schemas.microsoft.com/office/drawing/2014/main" id="{3FE3982D-3D50-4124-A44C-B4047AEED147}"/>
                    </a:ext>
                  </a:extLst>
                </p:cNvPr>
                <p:cNvPicPr/>
                <p:nvPr/>
              </p:nvPicPr>
              <p:blipFill>
                <a:blip r:embed="rId2" cstate="print"/>
                <a:srcRect b="4633"/>
                <a:stretch>
                  <a:fillRect/>
                </a:stretch>
              </p:blipFill>
              <p:spPr>
                <a:xfrm>
                  <a:off x="3849645" y="3721518"/>
                  <a:ext cx="1659625" cy="1443152"/>
                </a:xfrm>
                <a:prstGeom prst="rect">
                  <a:avLst/>
                </a:prstGeom>
              </p:spPr>
            </p:pic>
            <p:sp>
              <p:nvSpPr>
                <p:cNvPr id="8" name="Rectangle 7">
                  <a:extLst>
                    <a:ext uri="{FF2B5EF4-FFF2-40B4-BE49-F238E27FC236}">
                      <a16:creationId xmlns:a16="http://schemas.microsoft.com/office/drawing/2014/main" id="{22A9DA60-96E9-460E-A143-7569D590F772}"/>
                    </a:ext>
                  </a:extLst>
                </p:cNvPr>
                <p:cNvSpPr/>
                <p:nvPr/>
              </p:nvSpPr>
              <p:spPr>
                <a:xfrm>
                  <a:off x="3458345" y="5236087"/>
                  <a:ext cx="2533566" cy="1443152"/>
                </a:xfrm>
                <a:prstGeom prst="rect">
                  <a:avLst/>
                </a:prstGeom>
              </p:spPr>
              <p:txBody>
                <a:bodyPr wrap="square">
                  <a:spAutoFit/>
                </a:bodyPr>
                <a:lstStyle/>
                <a:p>
                  <a:pPr marL="0" lvl="1" algn="just">
                    <a:lnSpc>
                      <a:spcPct val="150000"/>
                    </a:lnSpc>
                    <a:spcAft>
                      <a:spcPts val="600"/>
                    </a:spcAft>
                    <a:buClr>
                      <a:srgbClr val="7030A0"/>
                    </a:buClr>
                  </a:pPr>
                  <a:r>
                    <a:rPr lang="en-US" sz="1200" b="1" dirty="0">
                      <a:solidFill>
                        <a:srgbClr val="7030A0"/>
                      </a:solidFill>
                      <a:latin typeface="Arial" panose="020B0604020202020204" pitchFamily="34" charset="0"/>
                      <a:ea typeface="Times New Roman" panose="02020603050405020304" pitchFamily="18" charset="0"/>
                    </a:rPr>
                    <a:t>Hisar Utsav </a:t>
                  </a:r>
                  <a:r>
                    <a:rPr lang="en-US" sz="1200" dirty="0">
                      <a:latin typeface="Arial" panose="020B0604020202020204" pitchFamily="34" charset="0"/>
                      <a:ea typeface="Times New Roman" panose="02020603050405020304" pitchFamily="18" charset="0"/>
                    </a:rPr>
                    <a:t>(Celebrates Hisar traditions and culture, conference and seminars and workshops on Hisar’s history traditions and culture.</a:t>
                  </a:r>
                  <a:endParaRPr lang="en-IN" sz="1200" dirty="0">
                    <a:latin typeface="Arial" panose="020B0604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99D6D0DB-21CC-4C93-9541-57D691CE61AD}"/>
                    </a:ext>
                  </a:extLst>
                </p:cNvPr>
                <p:cNvSpPr/>
                <p:nvPr/>
              </p:nvSpPr>
              <p:spPr>
                <a:xfrm>
                  <a:off x="6222987" y="5676888"/>
                  <a:ext cx="2471935" cy="830997"/>
                </a:xfrm>
                <a:prstGeom prst="rect">
                  <a:avLst/>
                </a:prstGeom>
              </p:spPr>
              <p:txBody>
                <a:bodyPr wrap="square">
                  <a:spAutoFit/>
                </a:bodyPr>
                <a:lstStyle/>
                <a:p>
                  <a:pPr marL="0" lvl="1" algn="just">
                    <a:spcAft>
                      <a:spcPts val="600"/>
                    </a:spcAft>
                    <a:buClr>
                      <a:srgbClr val="7030A0"/>
                    </a:buClr>
                  </a:pPr>
                  <a:r>
                    <a:rPr lang="en-US" sz="1200" b="1" dirty="0">
                      <a:solidFill>
                        <a:srgbClr val="7030A0"/>
                      </a:solidFill>
                      <a:latin typeface="Arial" panose="020B0604020202020204" pitchFamily="34" charset="0"/>
                      <a:ea typeface="Times New Roman" panose="02020603050405020304" pitchFamily="18" charset="0"/>
                    </a:rPr>
                    <a:t>Aravali Golf Course at Faridabad has been a platform </a:t>
                  </a:r>
                  <a:r>
                    <a:rPr lang="en-US" sz="1200" dirty="0">
                      <a:latin typeface="Arial" panose="020B0604020202020204" pitchFamily="34" charset="0"/>
                      <a:ea typeface="Times New Roman" panose="02020603050405020304" pitchFamily="18" charset="0"/>
                    </a:rPr>
                    <a:t>for global sports and golfing events, training sessions</a:t>
                  </a:r>
                  <a:endParaRPr lang="en-IN" sz="1200" dirty="0">
                    <a:latin typeface="Arial" panose="020B0604020202020204" pitchFamily="34" charset="0"/>
                    <a:ea typeface="Times New Roman" panose="02020603050405020304" pitchFamily="18" charset="0"/>
                  </a:endParaRPr>
                </a:p>
              </p:txBody>
            </p:sp>
            <p:sp>
              <p:nvSpPr>
                <p:cNvPr id="23" name="Rectangle 22">
                  <a:extLst>
                    <a:ext uri="{FF2B5EF4-FFF2-40B4-BE49-F238E27FC236}">
                      <a16:creationId xmlns:a16="http://schemas.microsoft.com/office/drawing/2014/main" id="{B25DE2AB-46C5-49F4-8360-2B88158078D5}"/>
                    </a:ext>
                  </a:extLst>
                </p:cNvPr>
                <p:cNvSpPr/>
                <p:nvPr/>
              </p:nvSpPr>
              <p:spPr>
                <a:xfrm>
                  <a:off x="3451626" y="3620283"/>
                  <a:ext cx="2619880" cy="305293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2C858F29-C55B-41D4-90E0-0997B2EB335E}"/>
                    </a:ext>
                  </a:extLst>
                </p:cNvPr>
                <p:cNvSpPr/>
                <p:nvPr/>
              </p:nvSpPr>
              <p:spPr>
                <a:xfrm>
                  <a:off x="6193521" y="4759124"/>
                  <a:ext cx="2471935" cy="830997"/>
                </a:xfrm>
                <a:prstGeom prst="rect">
                  <a:avLst/>
                </a:prstGeom>
              </p:spPr>
              <p:txBody>
                <a:bodyPr wrap="square">
                  <a:spAutoFit/>
                </a:bodyPr>
                <a:lstStyle/>
                <a:p>
                  <a:pPr marL="0" lvl="1" algn="just">
                    <a:spcAft>
                      <a:spcPts val="600"/>
                    </a:spcAft>
                    <a:buClr>
                      <a:srgbClr val="7030A0"/>
                    </a:buClr>
                  </a:pPr>
                  <a:r>
                    <a:rPr lang="en-US" sz="1200" dirty="0">
                      <a:latin typeface="Arial" panose="020B0604020202020204" pitchFamily="34" charset="0"/>
                    </a:rPr>
                    <a:t>Newly Constructed Brahma Sarovar, Sannihit Sarovar, Pipli Complex and Kurukshetra </a:t>
                  </a:r>
                  <a:r>
                    <a:rPr lang="en-US" sz="1200" b="1" dirty="0">
                      <a:solidFill>
                        <a:srgbClr val="7030A0"/>
                      </a:solidFill>
                      <a:latin typeface="Arial" panose="020B0604020202020204" pitchFamily="34" charset="0"/>
                    </a:rPr>
                    <a:t>Convention centers</a:t>
                  </a:r>
                  <a:endParaRPr lang="en-IN" sz="1200" b="1" dirty="0">
                    <a:solidFill>
                      <a:srgbClr val="7030A0"/>
                    </a:solidFill>
                    <a:latin typeface="Arial" panose="020B0604020202020204" pitchFamily="34" charset="0"/>
                  </a:endParaRPr>
                </a:p>
              </p:txBody>
            </p:sp>
            <p:sp>
              <p:nvSpPr>
                <p:cNvPr id="27" name="Rectangle 26">
                  <a:extLst>
                    <a:ext uri="{FF2B5EF4-FFF2-40B4-BE49-F238E27FC236}">
                      <a16:creationId xmlns:a16="http://schemas.microsoft.com/office/drawing/2014/main" id="{776DE03D-DEC4-4578-9421-BDFCF84F3463}"/>
                    </a:ext>
                  </a:extLst>
                </p:cNvPr>
                <p:cNvSpPr/>
                <p:nvPr/>
              </p:nvSpPr>
              <p:spPr>
                <a:xfrm>
                  <a:off x="3451836" y="2533203"/>
                  <a:ext cx="2619880" cy="1015663"/>
                </a:xfrm>
                <a:prstGeom prst="rect">
                  <a:avLst/>
                </a:prstGeom>
              </p:spPr>
              <p:txBody>
                <a:bodyPr wrap="square">
                  <a:spAutoFit/>
                </a:bodyPr>
                <a:lstStyle/>
                <a:p>
                  <a:pPr marL="0" lvl="1" algn="just">
                    <a:spcAft>
                      <a:spcPts val="600"/>
                    </a:spcAft>
                    <a:buClr>
                      <a:srgbClr val="7030A0"/>
                    </a:buClr>
                  </a:pPr>
                  <a:r>
                    <a:rPr lang="en-US" sz="1200" b="1" dirty="0">
                      <a:solidFill>
                        <a:srgbClr val="7030A0"/>
                      </a:solidFill>
                      <a:latin typeface="Arial" panose="020B0604020202020204" pitchFamily="34" charset="0"/>
                    </a:rPr>
                    <a:t>Mango Festival </a:t>
                  </a:r>
                  <a:r>
                    <a:rPr lang="en-US" sz="1200" dirty="0">
                      <a:latin typeface="Arial" panose="020B0604020202020204" pitchFamily="34" charset="0"/>
                    </a:rPr>
                    <a:t>(platform for local producers of mangos and international traders and consumers of mangos to interact and network within one single event.</a:t>
                  </a:r>
                </a:p>
              </p:txBody>
            </p:sp>
            <p:sp>
              <p:nvSpPr>
                <p:cNvPr id="29" name="Rectangle 28">
                  <a:extLst>
                    <a:ext uri="{FF2B5EF4-FFF2-40B4-BE49-F238E27FC236}">
                      <a16:creationId xmlns:a16="http://schemas.microsoft.com/office/drawing/2014/main" id="{968EBD94-ADBD-49FE-9CBC-C80033EF4F5C}"/>
                    </a:ext>
                  </a:extLst>
                </p:cNvPr>
                <p:cNvSpPr/>
                <p:nvPr/>
              </p:nvSpPr>
              <p:spPr>
                <a:xfrm>
                  <a:off x="3476120" y="1200606"/>
                  <a:ext cx="2619880" cy="233204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 name="Picture 6" descr="A design proposal for the Bamiyan Cultural Centre">
                  <a:extLst>
                    <a:ext uri="{FF2B5EF4-FFF2-40B4-BE49-F238E27FC236}">
                      <a16:creationId xmlns:a16="http://schemas.microsoft.com/office/drawing/2014/main" id="{3394A727-C362-44D6-882F-8FB658606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523" y="3361990"/>
                  <a:ext cx="2460672" cy="1397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8" name="Picture 4" descr="Two-day Mango Mela kicks off at Pinjore gardens">
                  <a:extLst>
                    <a:ext uri="{FF2B5EF4-FFF2-40B4-BE49-F238E27FC236}">
                      <a16:creationId xmlns:a16="http://schemas.microsoft.com/office/drawing/2014/main" id="{FECAB63F-30D3-46BD-9FC6-4FF8B6176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9028" y="1312433"/>
                  <a:ext cx="2494064" cy="121474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4547448-67D2-4618-8DD3-6C42AA80A252}"/>
                    </a:ext>
                  </a:extLst>
                </p:cNvPr>
                <p:cNvGrpSpPr/>
                <p:nvPr/>
              </p:nvGrpSpPr>
              <p:grpSpPr>
                <a:xfrm>
                  <a:off x="6122553" y="1200607"/>
                  <a:ext cx="2665246" cy="1944397"/>
                  <a:chOff x="8832207" y="1570100"/>
                  <a:chExt cx="2665246" cy="2211441"/>
                </a:xfrm>
              </p:grpSpPr>
              <p:sp>
                <p:nvSpPr>
                  <p:cNvPr id="25" name="Rectangle 24">
                    <a:extLst>
                      <a:ext uri="{FF2B5EF4-FFF2-40B4-BE49-F238E27FC236}">
                        <a16:creationId xmlns:a16="http://schemas.microsoft.com/office/drawing/2014/main" id="{1024C716-27CA-48CC-80C8-E64693C57B43}"/>
                      </a:ext>
                    </a:extLst>
                  </p:cNvPr>
                  <p:cNvSpPr/>
                  <p:nvPr/>
                </p:nvSpPr>
                <p:spPr>
                  <a:xfrm>
                    <a:off x="8877573" y="1570100"/>
                    <a:ext cx="2619880" cy="220453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74" name="Picture 2" descr="International Gita Mahotsav', Kurukshetra: The perfect weekend getaway  you've been waiting for | International News – India TV">
                    <a:extLst>
                      <a:ext uri="{FF2B5EF4-FFF2-40B4-BE49-F238E27FC236}">
                        <a16:creationId xmlns:a16="http://schemas.microsoft.com/office/drawing/2014/main" id="{1228C4F0-94BA-459E-8B23-9DC86023BD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066"/>
                  <a:stretch/>
                </p:blipFill>
                <p:spPr bwMode="auto">
                  <a:xfrm>
                    <a:off x="8983798" y="1696348"/>
                    <a:ext cx="2358451" cy="112689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6D8B080-C788-4D03-A05F-0D8461E7A61F}"/>
                      </a:ext>
                    </a:extLst>
                  </p:cNvPr>
                  <p:cNvSpPr/>
                  <p:nvPr/>
                </p:nvSpPr>
                <p:spPr>
                  <a:xfrm>
                    <a:off x="8832207" y="2836415"/>
                    <a:ext cx="2630267" cy="945126"/>
                  </a:xfrm>
                  <a:prstGeom prst="rect">
                    <a:avLst/>
                  </a:prstGeom>
                </p:spPr>
                <p:txBody>
                  <a:bodyPr wrap="square">
                    <a:spAutoFit/>
                  </a:bodyPr>
                  <a:lstStyle/>
                  <a:p>
                    <a:pPr marL="0" lvl="1" algn="just">
                      <a:spcAft>
                        <a:spcPts val="600"/>
                      </a:spcAft>
                      <a:buClr>
                        <a:srgbClr val="7030A0"/>
                      </a:buClr>
                    </a:pPr>
                    <a:r>
                      <a:rPr lang="en-US" sz="1200" b="1" dirty="0">
                        <a:solidFill>
                          <a:srgbClr val="7030A0"/>
                        </a:solidFill>
                        <a:latin typeface="Arial" panose="020B0604020202020204" pitchFamily="34" charset="0"/>
                        <a:ea typeface="Times New Roman" panose="02020603050405020304" pitchFamily="18" charset="0"/>
                      </a:rPr>
                      <a:t>International Gita Mahotsav at </a:t>
                    </a:r>
                    <a:r>
                      <a:rPr lang="en-US" sz="1200" dirty="0">
                        <a:latin typeface="Arial" panose="020B0604020202020204" pitchFamily="34" charset="0"/>
                        <a:ea typeface="Times New Roman" panose="02020603050405020304" pitchFamily="18" charset="0"/>
                      </a:rPr>
                      <a:t>Kurukshetra hosts world class religious mela which attracts footfalls upto 40 + lakhs</a:t>
                    </a:r>
                    <a:endParaRPr lang="en-IN" sz="1200" dirty="0">
                      <a:latin typeface="Arial" panose="020B0604020202020204" pitchFamily="34" charset="0"/>
                      <a:ea typeface="Times New Roman" panose="02020603050405020304" pitchFamily="18" charset="0"/>
                    </a:endParaRPr>
                  </a:p>
                </p:txBody>
              </p:sp>
            </p:grpSp>
            <p:sp>
              <p:nvSpPr>
                <p:cNvPr id="31" name="Rectangle 30">
                  <a:extLst>
                    <a:ext uri="{FF2B5EF4-FFF2-40B4-BE49-F238E27FC236}">
                      <a16:creationId xmlns:a16="http://schemas.microsoft.com/office/drawing/2014/main" id="{A1DFABAA-539D-42C2-BE37-8631AE8C4FAF}"/>
                    </a:ext>
                  </a:extLst>
                </p:cNvPr>
                <p:cNvSpPr/>
                <p:nvPr/>
              </p:nvSpPr>
              <p:spPr>
                <a:xfrm>
                  <a:off x="804072" y="3225700"/>
                  <a:ext cx="2619880" cy="646331"/>
                </a:xfrm>
                <a:prstGeom prst="rect">
                  <a:avLst/>
                </a:prstGeom>
              </p:spPr>
              <p:txBody>
                <a:bodyPr wrap="square">
                  <a:spAutoFit/>
                </a:bodyPr>
                <a:lstStyle/>
                <a:p>
                  <a:pPr marL="0" lvl="1" algn="just">
                    <a:spcAft>
                      <a:spcPts val="600"/>
                    </a:spcAft>
                    <a:buClr>
                      <a:srgbClr val="7030A0"/>
                    </a:buClr>
                  </a:pPr>
                  <a:r>
                    <a:rPr lang="en-US" sz="1200" dirty="0">
                      <a:latin typeface="Arial" panose="020B0604020202020204" pitchFamily="34" charset="0"/>
                    </a:rPr>
                    <a:t>Organizing Various </a:t>
                  </a:r>
                  <a:r>
                    <a:rPr lang="en-US" sz="1200" b="1" dirty="0">
                      <a:solidFill>
                        <a:srgbClr val="7030A0"/>
                      </a:solidFill>
                      <a:latin typeface="Arial" panose="020B0604020202020204" pitchFamily="34" charset="0"/>
                    </a:rPr>
                    <a:t>seminars and workshops</a:t>
                  </a:r>
                  <a:r>
                    <a:rPr lang="en-US" sz="1200" dirty="0">
                      <a:latin typeface="Arial" panose="020B0604020202020204" pitchFamily="34" charset="0"/>
                    </a:rPr>
                    <a:t> in farm Tourism Destinations of Haryana</a:t>
                  </a:r>
                </a:p>
              </p:txBody>
            </p:sp>
            <p:sp>
              <p:nvSpPr>
                <p:cNvPr id="33" name="Rectangle 32">
                  <a:extLst>
                    <a:ext uri="{FF2B5EF4-FFF2-40B4-BE49-F238E27FC236}">
                      <a16:creationId xmlns:a16="http://schemas.microsoft.com/office/drawing/2014/main" id="{75A46B75-1C92-4A9D-B910-763260053B6A}"/>
                    </a:ext>
                  </a:extLst>
                </p:cNvPr>
                <p:cNvSpPr/>
                <p:nvPr/>
              </p:nvSpPr>
              <p:spPr>
                <a:xfrm>
                  <a:off x="804072" y="6092387"/>
                  <a:ext cx="2619880" cy="461665"/>
                </a:xfrm>
                <a:prstGeom prst="rect">
                  <a:avLst/>
                </a:prstGeom>
              </p:spPr>
              <p:txBody>
                <a:bodyPr wrap="square">
                  <a:spAutoFit/>
                </a:bodyPr>
                <a:lstStyle/>
                <a:p>
                  <a:pPr marL="0" lvl="1" algn="just">
                    <a:spcAft>
                      <a:spcPts val="600"/>
                    </a:spcAft>
                    <a:buClr>
                      <a:srgbClr val="7030A0"/>
                    </a:buClr>
                  </a:pPr>
                  <a:r>
                    <a:rPr lang="en-US" sz="1200" dirty="0">
                      <a:latin typeface="Arial" panose="020B0604020202020204" pitchFamily="34" charset="0"/>
                    </a:rPr>
                    <a:t>Hosting G20 Delegates at Pratapgarh Farms, Jhajjar</a:t>
                  </a:r>
                </a:p>
              </p:txBody>
            </p:sp>
            <p:pic>
              <p:nvPicPr>
                <p:cNvPr id="34" name="Google Shape;121;p17">
                  <a:extLst>
                    <a:ext uri="{FF2B5EF4-FFF2-40B4-BE49-F238E27FC236}">
                      <a16:creationId xmlns:a16="http://schemas.microsoft.com/office/drawing/2014/main" id="{AF9D0A8B-AD6B-43F6-B0B0-8354DAC7B8AF}"/>
                    </a:ext>
                  </a:extLst>
                </p:cNvPr>
                <p:cNvPicPr/>
                <p:nvPr/>
              </p:nvPicPr>
              <p:blipFill>
                <a:blip r:embed="rId6"/>
                <a:srcRect t="15805" b="10380"/>
                <a:stretch/>
              </p:blipFill>
              <p:spPr>
                <a:xfrm>
                  <a:off x="817729" y="4167769"/>
                  <a:ext cx="2529446" cy="1729356"/>
                </a:xfrm>
                <a:prstGeom prst="rect">
                  <a:avLst/>
                </a:prstGeom>
                <a:ln w="0">
                  <a:noFill/>
                </a:ln>
              </p:spPr>
            </p:pic>
            <p:pic>
              <p:nvPicPr>
                <p:cNvPr id="35" name="Google Shape;156;p21">
                  <a:extLst>
                    <a:ext uri="{FF2B5EF4-FFF2-40B4-BE49-F238E27FC236}">
                      <a16:creationId xmlns:a16="http://schemas.microsoft.com/office/drawing/2014/main" id="{5917E9FD-3542-4ECB-B686-CF84787924A1}"/>
                    </a:ext>
                  </a:extLst>
                </p:cNvPr>
                <p:cNvPicPr/>
                <p:nvPr/>
              </p:nvPicPr>
              <p:blipFill>
                <a:blip r:embed="rId7"/>
                <a:srcRect b="13520"/>
                <a:stretch/>
              </p:blipFill>
              <p:spPr>
                <a:xfrm>
                  <a:off x="824786" y="1420853"/>
                  <a:ext cx="2489780" cy="1620181"/>
                </a:xfrm>
                <a:prstGeom prst="rect">
                  <a:avLst/>
                </a:prstGeom>
                <a:ln w="0">
                  <a:noFill/>
                </a:ln>
              </p:spPr>
            </p:pic>
            <p:sp>
              <p:nvSpPr>
                <p:cNvPr id="12" name="TextBox 11">
                  <a:extLst>
                    <a:ext uri="{FF2B5EF4-FFF2-40B4-BE49-F238E27FC236}">
                      <a16:creationId xmlns:a16="http://schemas.microsoft.com/office/drawing/2014/main" id="{5B583B12-ACA2-4A35-84EC-95BA4872BA62}"/>
                    </a:ext>
                  </a:extLst>
                </p:cNvPr>
                <p:cNvSpPr txBox="1"/>
                <p:nvPr/>
              </p:nvSpPr>
              <p:spPr>
                <a:xfrm>
                  <a:off x="756079" y="881235"/>
                  <a:ext cx="2619880" cy="276999"/>
                </a:xfrm>
                <a:prstGeom prst="rect">
                  <a:avLst/>
                </a:prstGeom>
                <a:noFill/>
                <a:ln>
                  <a:solidFill>
                    <a:srgbClr val="00B0F0"/>
                  </a:solidFill>
                </a:ln>
              </p:spPr>
              <p:txBody>
                <a:bodyPr wrap="square" rtlCol="0">
                  <a:spAutoFit/>
                </a:bodyPr>
                <a:lstStyle/>
                <a:p>
                  <a:pPr algn="ctr"/>
                  <a:r>
                    <a:rPr lang="en-US" sz="1200" dirty="0">
                      <a:solidFill>
                        <a:srgbClr val="00B0F0"/>
                      </a:solidFill>
                      <a:latin typeface="Arial" panose="020B0604020202020204" pitchFamily="34" charset="0"/>
                      <a:cs typeface="Arial" panose="020B0604020202020204" pitchFamily="34" charset="0"/>
                    </a:rPr>
                    <a:t>Associations</a:t>
                  </a:r>
                  <a:endParaRPr lang="en-IN" sz="1200" dirty="0">
                    <a:solidFill>
                      <a:srgbClr val="00B0F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3629772-DDCA-47DF-A4DC-C38B357D4B59}"/>
                    </a:ext>
                  </a:extLst>
                </p:cNvPr>
                <p:cNvSpPr txBox="1"/>
                <p:nvPr/>
              </p:nvSpPr>
              <p:spPr>
                <a:xfrm>
                  <a:off x="3476120" y="883383"/>
                  <a:ext cx="2619880" cy="276999"/>
                </a:xfrm>
                <a:prstGeom prst="rect">
                  <a:avLst/>
                </a:prstGeom>
                <a:noFill/>
                <a:ln>
                  <a:solidFill>
                    <a:srgbClr val="00B0F0"/>
                  </a:solidFill>
                </a:ln>
              </p:spPr>
              <p:txBody>
                <a:bodyPr wrap="square" rtlCol="0">
                  <a:spAutoFit/>
                </a:bodyPr>
                <a:lstStyle/>
                <a:p>
                  <a:pPr algn="ctr"/>
                  <a:r>
                    <a:rPr lang="en-US" sz="1200" dirty="0">
                      <a:solidFill>
                        <a:srgbClr val="00B0F0"/>
                      </a:solidFill>
                      <a:latin typeface="Arial" panose="020B0604020202020204" pitchFamily="34" charset="0"/>
                      <a:cs typeface="Arial" panose="020B0604020202020204" pitchFamily="34" charset="0"/>
                    </a:rPr>
                    <a:t>Cultural MICE Tourism</a:t>
                  </a:r>
                  <a:endParaRPr lang="en-IN" sz="1200" dirty="0">
                    <a:solidFill>
                      <a:srgbClr val="00B0F0"/>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6CA890B-A680-4AE6-A694-2F8574A36A1D}"/>
                    </a:ext>
                  </a:extLst>
                </p:cNvPr>
                <p:cNvSpPr txBox="1"/>
                <p:nvPr/>
              </p:nvSpPr>
              <p:spPr>
                <a:xfrm>
                  <a:off x="6167919" y="881235"/>
                  <a:ext cx="2619880" cy="276999"/>
                </a:xfrm>
                <a:prstGeom prst="rect">
                  <a:avLst/>
                </a:prstGeom>
                <a:noFill/>
                <a:ln>
                  <a:solidFill>
                    <a:srgbClr val="00B0F0"/>
                  </a:solidFill>
                </a:ln>
              </p:spPr>
              <p:txBody>
                <a:bodyPr wrap="square" rtlCol="0">
                  <a:spAutoFit/>
                </a:bodyPr>
                <a:lstStyle/>
                <a:p>
                  <a:pPr algn="ctr"/>
                  <a:r>
                    <a:rPr lang="en-US" sz="1200" dirty="0">
                      <a:solidFill>
                        <a:srgbClr val="00B0F0"/>
                      </a:solidFill>
                      <a:latin typeface="Arial" panose="020B0604020202020204" pitchFamily="34" charset="0"/>
                      <a:cs typeface="Arial" panose="020B0604020202020204" pitchFamily="34" charset="0"/>
                    </a:rPr>
                    <a:t>Destination Centric and Religious</a:t>
                  </a:r>
                  <a:endParaRPr lang="en-IN" sz="1200" dirty="0">
                    <a:solidFill>
                      <a:srgbClr val="00B0F0"/>
                    </a:solidFill>
                    <a:latin typeface="Arial" panose="020B0604020202020204" pitchFamily="34" charset="0"/>
                    <a:cs typeface="Arial" panose="020B0604020202020204" pitchFamily="34" charset="0"/>
                  </a:endParaRPr>
                </a:p>
              </p:txBody>
            </p:sp>
          </p:grpSp>
        </p:grpSp>
      </p:grpSp>
    </p:spTree>
    <p:extLst>
      <p:ext uri="{BB962C8B-B14F-4D97-AF65-F5344CB8AC3E}">
        <p14:creationId xmlns:p14="http://schemas.microsoft.com/office/powerpoint/2010/main" val="3215034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6">
            <a:extLst>
              <a:ext uri="{FF2B5EF4-FFF2-40B4-BE49-F238E27FC236}">
                <a16:creationId xmlns:a16="http://schemas.microsoft.com/office/drawing/2014/main" id="{7A375E9A-7345-6639-1E84-D51E14B772D3}"/>
              </a:ext>
            </a:extLst>
          </p:cNvPr>
          <p:cNvGraphicFramePr>
            <a:graphicFrameLocks noGrp="1"/>
          </p:cNvGraphicFramePr>
          <p:nvPr>
            <p:extLst>
              <p:ext uri="{D42A27DB-BD31-4B8C-83A1-F6EECF244321}">
                <p14:modId xmlns:p14="http://schemas.microsoft.com/office/powerpoint/2010/main" val="2980340581"/>
              </p:ext>
            </p:extLst>
          </p:nvPr>
        </p:nvGraphicFramePr>
        <p:xfrm>
          <a:off x="299144" y="4244971"/>
          <a:ext cx="1775155" cy="2327322"/>
        </p:xfrm>
        <a:graphic>
          <a:graphicData uri="http://schemas.openxmlformats.org/drawingml/2006/table">
            <a:tbl>
              <a:tblPr firstRow="1" bandRow="1">
                <a:tableStyleId>{5940675A-B579-460E-94D1-54222C63F5DA}</a:tableStyleId>
              </a:tblPr>
              <a:tblGrid>
                <a:gridCol w="1172316">
                  <a:extLst>
                    <a:ext uri="{9D8B030D-6E8A-4147-A177-3AD203B41FA5}">
                      <a16:colId xmlns:a16="http://schemas.microsoft.com/office/drawing/2014/main" val="1511270257"/>
                    </a:ext>
                  </a:extLst>
                </a:gridCol>
                <a:gridCol w="602839">
                  <a:extLst>
                    <a:ext uri="{9D8B030D-6E8A-4147-A177-3AD203B41FA5}">
                      <a16:colId xmlns:a16="http://schemas.microsoft.com/office/drawing/2014/main" val="1620585456"/>
                    </a:ext>
                  </a:extLst>
                </a:gridCol>
              </a:tblGrid>
              <a:tr h="192706">
                <a:tc gridSpan="2">
                  <a:txBody>
                    <a:bodyPr/>
                    <a:lstStyle/>
                    <a:p>
                      <a:pPr algn="ctr"/>
                      <a:r>
                        <a:rPr lang="en-US" sz="800" b="1" dirty="0">
                          <a:latin typeface="Arial" panose="020B0604020202020204" pitchFamily="34" charset="0"/>
                          <a:cs typeface="Arial" panose="020B0604020202020204" pitchFamily="34" charset="0"/>
                        </a:rPr>
                        <a:t>Area Statement </a:t>
                      </a:r>
                    </a:p>
                  </a:txBody>
                  <a:tcPr marL="68014" marR="68014" marT="34007" marB="34007"/>
                </a:tc>
                <a:tc hMerge="1">
                  <a:txBody>
                    <a:bodyPr/>
                    <a:lstStyle/>
                    <a:p>
                      <a:endParaRPr lang="en-US" dirty="0"/>
                    </a:p>
                  </a:txBody>
                  <a:tcPr/>
                </a:tc>
                <a:extLst>
                  <a:ext uri="{0D108BD9-81ED-4DB2-BD59-A6C34878D82A}">
                    <a16:rowId xmlns:a16="http://schemas.microsoft.com/office/drawing/2014/main" val="1801255811"/>
                  </a:ext>
                </a:extLst>
              </a:tr>
              <a:tr h="317398">
                <a:tc>
                  <a:txBody>
                    <a:bodyPr/>
                    <a:lstStyle/>
                    <a:p>
                      <a:r>
                        <a:rPr lang="en-US" sz="800" b="1" dirty="0">
                          <a:latin typeface="Arial" panose="020B0604020202020204" pitchFamily="34" charset="0"/>
                          <a:cs typeface="Arial" panose="020B0604020202020204" pitchFamily="34" charset="0"/>
                        </a:rPr>
                        <a:t>Component</a:t>
                      </a:r>
                    </a:p>
                  </a:txBody>
                  <a:tcPr marL="68014" marR="68014" marT="34007" marB="34007"/>
                </a:tc>
                <a:tc>
                  <a:txBody>
                    <a:bodyPr/>
                    <a:lstStyle/>
                    <a:p>
                      <a:r>
                        <a:rPr lang="en-US" sz="800" b="1" dirty="0">
                          <a:latin typeface="Arial" panose="020B0604020202020204" pitchFamily="34" charset="0"/>
                          <a:cs typeface="Arial" panose="020B0604020202020204" pitchFamily="34" charset="0"/>
                        </a:rPr>
                        <a:t>Area (Sqm)</a:t>
                      </a:r>
                    </a:p>
                  </a:txBody>
                  <a:tcPr marL="68014" marR="68014" marT="34007" marB="34007"/>
                </a:tc>
                <a:extLst>
                  <a:ext uri="{0D108BD9-81ED-4DB2-BD59-A6C34878D82A}">
                    <a16:rowId xmlns:a16="http://schemas.microsoft.com/office/drawing/2014/main" val="1979004784"/>
                  </a:ext>
                </a:extLst>
              </a:tr>
              <a:tr h="187038">
                <a:tc>
                  <a:txBody>
                    <a:bodyPr/>
                    <a:lstStyle/>
                    <a:p>
                      <a:r>
                        <a:rPr lang="en-US" sz="800" dirty="0">
                          <a:solidFill>
                            <a:schemeClr val="accent1">
                              <a:lumMod val="75000"/>
                            </a:schemeClr>
                          </a:solidFill>
                          <a:latin typeface="Arial" panose="020B0604020202020204" pitchFamily="34" charset="0"/>
                          <a:cs typeface="Arial" panose="020B0604020202020204" pitchFamily="34" charset="0"/>
                        </a:rPr>
                        <a:t>Convention center</a:t>
                      </a:r>
                    </a:p>
                  </a:txBody>
                  <a:tcPr marL="68014" marR="68014" marT="34007" marB="34007"/>
                </a:tc>
                <a:tc>
                  <a:txBody>
                    <a:bodyPr/>
                    <a:lstStyle/>
                    <a:p>
                      <a:r>
                        <a:rPr lang="en-US" sz="800" dirty="0">
                          <a:latin typeface="Arial" panose="020B0604020202020204" pitchFamily="34" charset="0"/>
                          <a:cs typeface="Arial" panose="020B0604020202020204" pitchFamily="34" charset="0"/>
                        </a:rPr>
                        <a:t>15,000</a:t>
                      </a:r>
                    </a:p>
                  </a:txBody>
                  <a:tcPr marL="68014" marR="68014" marT="34007" marB="34007"/>
                </a:tc>
                <a:extLst>
                  <a:ext uri="{0D108BD9-81ED-4DB2-BD59-A6C34878D82A}">
                    <a16:rowId xmlns:a16="http://schemas.microsoft.com/office/drawing/2014/main" val="2674293960"/>
                  </a:ext>
                </a:extLst>
              </a:tr>
              <a:tr h="306062">
                <a:tc>
                  <a:txBody>
                    <a:bodyPr/>
                    <a:lstStyle/>
                    <a:p>
                      <a:r>
                        <a:rPr lang="en-US" sz="800" dirty="0">
                          <a:solidFill>
                            <a:schemeClr val="accent1">
                              <a:lumMod val="75000"/>
                            </a:schemeClr>
                          </a:solidFill>
                          <a:latin typeface="Arial" panose="020B0604020202020204" pitchFamily="34" charset="0"/>
                          <a:cs typeface="Arial" panose="020B0604020202020204" pitchFamily="34" charset="0"/>
                        </a:rPr>
                        <a:t>Business center and Hotel block 1</a:t>
                      </a:r>
                    </a:p>
                  </a:txBody>
                  <a:tcPr marL="68014" marR="68014" marT="34007" marB="34007"/>
                </a:tc>
                <a:tc>
                  <a:txBody>
                    <a:bodyPr/>
                    <a:lstStyle/>
                    <a:p>
                      <a:r>
                        <a:rPr lang="en-US" sz="800" dirty="0">
                          <a:latin typeface="Arial" panose="020B0604020202020204" pitchFamily="34" charset="0"/>
                          <a:cs typeface="Arial" panose="020B0604020202020204" pitchFamily="34" charset="0"/>
                        </a:rPr>
                        <a:t>8,000</a:t>
                      </a:r>
                    </a:p>
                  </a:txBody>
                  <a:tcPr marL="68014" marR="68014" marT="34007" marB="34007"/>
                </a:tc>
                <a:extLst>
                  <a:ext uri="{0D108BD9-81ED-4DB2-BD59-A6C34878D82A}">
                    <a16:rowId xmlns:a16="http://schemas.microsoft.com/office/drawing/2014/main" val="3464079171"/>
                  </a:ext>
                </a:extLst>
              </a:tr>
              <a:tr h="306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Restaurant and Hotel block 2</a:t>
                      </a:r>
                    </a:p>
                  </a:txBody>
                  <a:tcPr marL="68014" marR="68014" marT="34007" marB="34007"/>
                </a:tc>
                <a:tc>
                  <a:txBody>
                    <a:bodyPr/>
                    <a:lstStyle/>
                    <a:p>
                      <a:r>
                        <a:rPr lang="en-US" sz="800" dirty="0">
                          <a:latin typeface="Arial" panose="020B0604020202020204" pitchFamily="34" charset="0"/>
                          <a:cs typeface="Arial" panose="020B0604020202020204" pitchFamily="34" charset="0"/>
                        </a:rPr>
                        <a:t>10,000</a:t>
                      </a:r>
                    </a:p>
                  </a:txBody>
                  <a:tcPr marL="68014" marR="68014" marT="34007" marB="34007"/>
                </a:tc>
                <a:extLst>
                  <a:ext uri="{0D108BD9-81ED-4DB2-BD59-A6C34878D82A}">
                    <a16:rowId xmlns:a16="http://schemas.microsoft.com/office/drawing/2014/main" val="2121071546"/>
                  </a:ext>
                </a:extLst>
              </a:tr>
              <a:tr h="187038">
                <a:tc>
                  <a:txBody>
                    <a:bodyPr/>
                    <a:lstStyle/>
                    <a:p>
                      <a:r>
                        <a:rPr lang="en-US" sz="800" dirty="0">
                          <a:solidFill>
                            <a:schemeClr val="accent1">
                              <a:lumMod val="75000"/>
                            </a:schemeClr>
                          </a:solidFill>
                          <a:latin typeface="Arial" panose="020B0604020202020204" pitchFamily="34" charset="0"/>
                          <a:cs typeface="Arial" panose="020B0604020202020204" pitchFamily="34" charset="0"/>
                        </a:rPr>
                        <a:t>Auditorium</a:t>
                      </a:r>
                    </a:p>
                  </a:txBody>
                  <a:tcPr marL="68014" marR="68014" marT="34007" marB="34007"/>
                </a:tc>
                <a:tc>
                  <a:txBody>
                    <a:bodyPr/>
                    <a:lstStyle/>
                    <a:p>
                      <a:r>
                        <a:rPr lang="en-US" sz="800" dirty="0">
                          <a:latin typeface="Arial" panose="020B0604020202020204" pitchFamily="34" charset="0"/>
                          <a:cs typeface="Arial" panose="020B0604020202020204" pitchFamily="34" charset="0"/>
                        </a:rPr>
                        <a:t>5,000</a:t>
                      </a:r>
                    </a:p>
                  </a:txBody>
                  <a:tcPr marL="68014" marR="68014" marT="34007" marB="34007"/>
                </a:tc>
                <a:extLst>
                  <a:ext uri="{0D108BD9-81ED-4DB2-BD59-A6C34878D82A}">
                    <a16:rowId xmlns:a16="http://schemas.microsoft.com/office/drawing/2014/main" val="2581493875"/>
                  </a:ext>
                </a:extLst>
              </a:tr>
              <a:tr h="187038">
                <a:tc>
                  <a:txBody>
                    <a:bodyPr/>
                    <a:lstStyle/>
                    <a:p>
                      <a:r>
                        <a:rPr lang="en-US" sz="800" dirty="0">
                          <a:latin typeface="Arial" panose="020B0604020202020204" pitchFamily="34" charset="0"/>
                          <a:cs typeface="Arial" panose="020B0604020202020204" pitchFamily="34" charset="0"/>
                        </a:rPr>
                        <a:t>Convention Grounds </a:t>
                      </a:r>
                    </a:p>
                  </a:txBody>
                  <a:tcPr marL="68014" marR="68014" marT="34007" marB="34007"/>
                </a:tc>
                <a:tc>
                  <a:txBody>
                    <a:bodyPr/>
                    <a:lstStyle/>
                    <a:p>
                      <a:r>
                        <a:rPr lang="en-US" sz="800" dirty="0">
                          <a:latin typeface="Arial" panose="020B0604020202020204" pitchFamily="34" charset="0"/>
                          <a:cs typeface="Arial" panose="020B0604020202020204" pitchFamily="34" charset="0"/>
                        </a:rPr>
                        <a:t>8,000</a:t>
                      </a:r>
                    </a:p>
                  </a:txBody>
                  <a:tcPr marL="68014" marR="68014" marT="34007" marB="34007"/>
                </a:tc>
                <a:extLst>
                  <a:ext uri="{0D108BD9-81ED-4DB2-BD59-A6C34878D82A}">
                    <a16:rowId xmlns:a16="http://schemas.microsoft.com/office/drawing/2014/main" val="3135948631"/>
                  </a:ext>
                </a:extLst>
              </a:tr>
              <a:tr h="306062">
                <a:tc>
                  <a:txBody>
                    <a:bodyPr/>
                    <a:lstStyle/>
                    <a:p>
                      <a:r>
                        <a:rPr lang="en-US" sz="800" dirty="0">
                          <a:latin typeface="Arial" panose="020B0604020202020204" pitchFamily="34" charset="0"/>
                          <a:cs typeface="Arial" panose="020B0604020202020204" pitchFamily="34" charset="0"/>
                        </a:rPr>
                        <a:t>Leveled Garden and event space</a:t>
                      </a:r>
                    </a:p>
                  </a:txBody>
                  <a:tcPr marL="68014" marR="68014" marT="34007" marB="34007"/>
                </a:tc>
                <a:tc>
                  <a:txBody>
                    <a:bodyPr/>
                    <a:lstStyle/>
                    <a:p>
                      <a:r>
                        <a:rPr lang="en-US" sz="800" dirty="0">
                          <a:latin typeface="Arial" panose="020B0604020202020204" pitchFamily="34" charset="0"/>
                          <a:cs typeface="Arial" panose="020B0604020202020204" pitchFamily="34" charset="0"/>
                        </a:rPr>
                        <a:t>8,000</a:t>
                      </a:r>
                    </a:p>
                  </a:txBody>
                  <a:tcPr marL="68014" marR="68014" marT="34007" marB="34007"/>
                </a:tc>
                <a:extLst>
                  <a:ext uri="{0D108BD9-81ED-4DB2-BD59-A6C34878D82A}">
                    <a16:rowId xmlns:a16="http://schemas.microsoft.com/office/drawing/2014/main" val="2855879822"/>
                  </a:ext>
                </a:extLst>
              </a:tr>
              <a:tr h="306062">
                <a:tc>
                  <a:txBody>
                    <a:bodyPr/>
                    <a:lstStyle/>
                    <a:p>
                      <a:r>
                        <a:rPr lang="en-US" sz="800" dirty="0">
                          <a:latin typeface="Arial" panose="020B0604020202020204" pitchFamily="34" charset="0"/>
                          <a:cs typeface="Arial" panose="020B0604020202020204" pitchFamily="34" charset="0"/>
                        </a:rPr>
                        <a:t>Roof top Convention space</a:t>
                      </a:r>
                    </a:p>
                  </a:txBody>
                  <a:tcPr marL="68014" marR="68014" marT="34007" marB="34007"/>
                </a:tc>
                <a:tc>
                  <a:txBody>
                    <a:bodyPr/>
                    <a:lstStyle/>
                    <a:p>
                      <a:r>
                        <a:rPr lang="en-US" sz="800" dirty="0">
                          <a:latin typeface="Arial" panose="020B0604020202020204" pitchFamily="34" charset="0"/>
                          <a:cs typeface="Arial" panose="020B0604020202020204" pitchFamily="34" charset="0"/>
                        </a:rPr>
                        <a:t>10,000</a:t>
                      </a:r>
                    </a:p>
                  </a:txBody>
                  <a:tcPr marL="68014" marR="68014" marT="34007" marB="34007"/>
                </a:tc>
                <a:extLst>
                  <a:ext uri="{0D108BD9-81ED-4DB2-BD59-A6C34878D82A}">
                    <a16:rowId xmlns:a16="http://schemas.microsoft.com/office/drawing/2014/main" val="943097669"/>
                  </a:ext>
                </a:extLst>
              </a:tr>
            </a:tbl>
          </a:graphicData>
        </a:graphic>
      </p:graphicFrame>
      <p:sp>
        <p:nvSpPr>
          <p:cNvPr id="19" name="TextBox 18">
            <a:extLst>
              <a:ext uri="{FF2B5EF4-FFF2-40B4-BE49-F238E27FC236}">
                <a16:creationId xmlns:a16="http://schemas.microsoft.com/office/drawing/2014/main" id="{3923C395-F832-A327-372C-3CF654FB8137}"/>
              </a:ext>
            </a:extLst>
          </p:cNvPr>
          <p:cNvSpPr txBox="1"/>
          <p:nvPr/>
        </p:nvSpPr>
        <p:spPr>
          <a:xfrm>
            <a:off x="2186681" y="5954390"/>
            <a:ext cx="1845783" cy="400110"/>
          </a:xfrm>
          <a:prstGeom prst="rect">
            <a:avLst/>
          </a:prstGeom>
          <a:noFill/>
        </p:spPr>
        <p:txBody>
          <a:bodyPr wrap="square" rtlCol="0">
            <a:spAutoFit/>
          </a:bodyPr>
          <a:lstStyle/>
          <a:p>
            <a:r>
              <a:rPr lang="en-US" sz="1000" b="1" dirty="0">
                <a:solidFill>
                  <a:schemeClr val="accent1">
                    <a:lumMod val="75000"/>
                  </a:schemeClr>
                </a:solidFill>
                <a:latin typeface="Arial" panose="020B0604020202020204" pitchFamily="34" charset="0"/>
                <a:cs typeface="Arial" panose="020B0604020202020204" pitchFamily="34" charset="0"/>
              </a:rPr>
              <a:t>Total Built up of 38,000 Sqm</a:t>
            </a:r>
          </a:p>
        </p:txBody>
      </p:sp>
      <p:sp>
        <p:nvSpPr>
          <p:cNvPr id="2" name="TextBox 1">
            <a:extLst>
              <a:ext uri="{FF2B5EF4-FFF2-40B4-BE49-F238E27FC236}">
                <a16:creationId xmlns:a16="http://schemas.microsoft.com/office/drawing/2014/main" id="{9333DC97-DF86-4104-912B-A31B0A8508E4}"/>
              </a:ext>
            </a:extLst>
          </p:cNvPr>
          <p:cNvSpPr txBox="1"/>
          <p:nvPr/>
        </p:nvSpPr>
        <p:spPr>
          <a:xfrm>
            <a:off x="6203485" y="6181053"/>
            <a:ext cx="1670647" cy="430887"/>
          </a:xfrm>
          <a:prstGeom prst="rect">
            <a:avLst/>
          </a:prstGeom>
          <a:noFill/>
        </p:spPr>
        <p:txBody>
          <a:bodyPr wrap="square" rtlCol="0">
            <a:spAutoFit/>
          </a:bodyPr>
          <a:lstStyle/>
          <a:p>
            <a:r>
              <a:rPr lang="en-US" sz="1050" b="1" dirty="0">
                <a:solidFill>
                  <a:schemeClr val="accent5">
                    <a:lumMod val="75000"/>
                  </a:schemeClr>
                </a:solidFill>
                <a:latin typeface="Arial" panose="020B0604020202020204" pitchFamily="34" charset="0"/>
                <a:cs typeface="Arial" panose="020B0604020202020204" pitchFamily="34" charset="0"/>
              </a:rPr>
              <a:t>70 Cars </a:t>
            </a:r>
            <a:r>
              <a:rPr lang="en-US" sz="1050" dirty="0">
                <a:latin typeface="Arial" panose="020B0604020202020204" pitchFamily="34" charset="0"/>
                <a:cs typeface="Arial" panose="020B0604020202020204" pitchFamily="34" charset="0"/>
              </a:rPr>
              <a:t>Outdoor </a:t>
            </a:r>
          </a:p>
          <a:p>
            <a:r>
              <a:rPr lang="en-US" sz="1050" b="1" dirty="0">
                <a:solidFill>
                  <a:schemeClr val="accent5">
                    <a:lumMod val="75000"/>
                  </a:schemeClr>
                </a:solidFill>
                <a:latin typeface="Arial" panose="020B0604020202020204" pitchFamily="34" charset="0"/>
                <a:cs typeface="Arial" panose="020B0604020202020204" pitchFamily="34" charset="0"/>
              </a:rPr>
              <a:t>1000+ Cars </a:t>
            </a:r>
            <a:r>
              <a:rPr lang="en-US" sz="1050" dirty="0">
                <a:latin typeface="Arial" panose="020B0604020202020204" pitchFamily="34" charset="0"/>
                <a:cs typeface="Arial" panose="020B0604020202020204" pitchFamily="34" charset="0"/>
              </a:rPr>
              <a:t>Indoor</a:t>
            </a:r>
            <a:endParaRPr lang="en-IN" sz="1050" dirty="0">
              <a:latin typeface="Arial" panose="020B0604020202020204" pitchFamily="34" charset="0"/>
              <a:cs typeface="Arial" panose="020B0604020202020204" pitchFamily="34" charset="0"/>
            </a:endParaRPr>
          </a:p>
        </p:txBody>
      </p:sp>
      <p:pic>
        <p:nvPicPr>
          <p:cNvPr id="1026" name="Picture 2" descr="Car parking icon Royalty Free Vector Image - VectorStock">
            <a:extLst>
              <a:ext uri="{FF2B5EF4-FFF2-40B4-BE49-F238E27FC236}">
                <a16:creationId xmlns:a16="http://schemas.microsoft.com/office/drawing/2014/main" id="{AC81C235-81BC-4CF5-A7A8-EABDF2CAD74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2000" y1="55556" x2="62000" y2="55556"/>
                        <a14:foregroundMark x1="40600" y1="41389" x2="40600" y2="41389"/>
                      </a14:backgroundRemoval>
                    </a14:imgEffect>
                  </a14:imgLayer>
                </a14:imgProps>
              </a:ext>
              <a:ext uri="{28A0092B-C50C-407E-A947-70E740481C1C}">
                <a14:useLocalDpi xmlns:a14="http://schemas.microsoft.com/office/drawing/2010/main" val="0"/>
              </a:ext>
            </a:extLst>
          </a:blip>
          <a:srcRect/>
          <a:stretch>
            <a:fillRect/>
          </a:stretch>
        </p:blipFill>
        <p:spPr bwMode="auto">
          <a:xfrm>
            <a:off x="5308494" y="5835233"/>
            <a:ext cx="894991" cy="966591"/>
          </a:xfrm>
          <a:prstGeom prst="rect">
            <a:avLst/>
          </a:prstGeom>
          <a:noFill/>
          <a:extLst>
            <a:ext uri="{909E8E84-426E-40DD-AFC4-6F175D3DCCD1}">
              <a14:hiddenFill xmlns:a14="http://schemas.microsoft.com/office/drawing/2010/main">
                <a:solidFill>
                  <a:srgbClr val="FFFFFF"/>
                </a:solidFill>
              </a14:hiddenFill>
            </a:ext>
          </a:extLst>
        </p:spPr>
      </p:pic>
      <p:sp>
        <p:nvSpPr>
          <p:cNvPr id="130" name="Oval 129">
            <a:extLst>
              <a:ext uri="{FF2B5EF4-FFF2-40B4-BE49-F238E27FC236}">
                <a16:creationId xmlns:a16="http://schemas.microsoft.com/office/drawing/2014/main" id="{DDEF658C-58C4-4D85-AEBD-7CBE1AE1E934}"/>
              </a:ext>
            </a:extLst>
          </p:cNvPr>
          <p:cNvSpPr/>
          <p:nvPr/>
        </p:nvSpPr>
        <p:spPr>
          <a:xfrm>
            <a:off x="6244788" y="3079542"/>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7" name="Group 16">
            <a:extLst>
              <a:ext uri="{FF2B5EF4-FFF2-40B4-BE49-F238E27FC236}">
                <a16:creationId xmlns:a16="http://schemas.microsoft.com/office/drawing/2014/main" id="{6815F333-4C1F-4F11-9FDD-CCCCBBFC6C2E}"/>
              </a:ext>
            </a:extLst>
          </p:cNvPr>
          <p:cNvGrpSpPr/>
          <p:nvPr/>
        </p:nvGrpSpPr>
        <p:grpSpPr>
          <a:xfrm>
            <a:off x="352499" y="1484502"/>
            <a:ext cx="6868369" cy="4639370"/>
            <a:chOff x="-209590" y="538846"/>
            <a:chExt cx="9234058" cy="6237320"/>
          </a:xfrm>
        </p:grpSpPr>
        <p:grpSp>
          <p:nvGrpSpPr>
            <p:cNvPr id="60" name="Group 59">
              <a:extLst>
                <a:ext uri="{FF2B5EF4-FFF2-40B4-BE49-F238E27FC236}">
                  <a16:creationId xmlns:a16="http://schemas.microsoft.com/office/drawing/2014/main" id="{A160F750-D0A1-79FE-3FF3-7DA8512C3011}"/>
                </a:ext>
              </a:extLst>
            </p:cNvPr>
            <p:cNvGrpSpPr/>
            <p:nvPr/>
          </p:nvGrpSpPr>
          <p:grpSpPr>
            <a:xfrm>
              <a:off x="-209590" y="538846"/>
              <a:ext cx="9234058" cy="6237320"/>
              <a:chOff x="367989" y="620680"/>
              <a:chExt cx="9234058" cy="6237320"/>
            </a:xfrm>
          </p:grpSpPr>
          <p:pic>
            <p:nvPicPr>
              <p:cNvPr id="3" name="Picture 2">
                <a:extLst>
                  <a:ext uri="{FF2B5EF4-FFF2-40B4-BE49-F238E27FC236}">
                    <a16:creationId xmlns:a16="http://schemas.microsoft.com/office/drawing/2014/main" id="{BDCA0BFE-950E-8214-5325-645477D27D88}"/>
                  </a:ext>
                </a:extLst>
              </p:cNvPr>
              <p:cNvPicPr>
                <a:picLocks noChangeAspect="1"/>
              </p:cNvPicPr>
              <p:nvPr/>
            </p:nvPicPr>
            <p:blipFill rotWithShape="1">
              <a:blip r:embed="rId5">
                <a:extLst>
                  <a:ext uri="{28A0092B-C50C-407E-A947-70E740481C1C}">
                    <a14:useLocalDpi xmlns:a14="http://schemas.microsoft.com/office/drawing/2010/main" val="0"/>
                  </a:ext>
                </a:extLst>
              </a:blip>
              <a:srcRect l="10652" t="23254" b="1"/>
              <a:stretch/>
            </p:blipFill>
            <p:spPr>
              <a:xfrm>
                <a:off x="367989" y="620680"/>
                <a:ext cx="8152020" cy="6237320"/>
              </a:xfrm>
              <a:prstGeom prst="rect">
                <a:avLst/>
              </a:prstGeom>
            </p:spPr>
          </p:pic>
          <p:sp>
            <p:nvSpPr>
              <p:cNvPr id="54" name="Rectangle 53">
                <a:extLst>
                  <a:ext uri="{FF2B5EF4-FFF2-40B4-BE49-F238E27FC236}">
                    <a16:creationId xmlns:a16="http://schemas.microsoft.com/office/drawing/2014/main" id="{71B65A3A-4D59-5522-EC23-DECB16AA8A48}"/>
                  </a:ext>
                </a:extLst>
              </p:cNvPr>
              <p:cNvSpPr/>
              <p:nvPr/>
            </p:nvSpPr>
            <p:spPr>
              <a:xfrm>
                <a:off x="5634015" y="3991592"/>
                <a:ext cx="1311905" cy="1311905"/>
              </a:xfrm>
              <a:prstGeom prst="rect">
                <a:avLst/>
              </a:prstGeom>
              <a:solidFill>
                <a:srgbClr val="70AD4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3">
                <a:extLst>
                  <a:ext uri="{FF2B5EF4-FFF2-40B4-BE49-F238E27FC236}">
                    <a16:creationId xmlns:a16="http://schemas.microsoft.com/office/drawing/2014/main" id="{434B93A9-8AA4-A6C6-02CA-DAEE7C218868}"/>
                  </a:ext>
                </a:extLst>
              </p:cNvPr>
              <p:cNvSpPr txBox="1"/>
              <p:nvPr/>
            </p:nvSpPr>
            <p:spPr>
              <a:xfrm>
                <a:off x="5832086" y="4412312"/>
                <a:ext cx="992459" cy="496542"/>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Convention center </a:t>
                </a:r>
              </a:p>
            </p:txBody>
          </p:sp>
          <p:sp>
            <p:nvSpPr>
              <p:cNvPr id="5" name="TextBox 4">
                <a:extLst>
                  <a:ext uri="{FF2B5EF4-FFF2-40B4-BE49-F238E27FC236}">
                    <a16:creationId xmlns:a16="http://schemas.microsoft.com/office/drawing/2014/main" id="{6C3BC04D-464F-B7A6-D8AB-F4F5B5590950}"/>
                  </a:ext>
                </a:extLst>
              </p:cNvPr>
              <p:cNvSpPr txBox="1"/>
              <p:nvPr/>
            </p:nvSpPr>
            <p:spPr>
              <a:xfrm>
                <a:off x="4264498" y="4202267"/>
                <a:ext cx="992459" cy="682744"/>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Business Center and Hotel</a:t>
                </a:r>
              </a:p>
            </p:txBody>
          </p:sp>
          <p:sp>
            <p:nvSpPr>
              <p:cNvPr id="6" name="TextBox 5">
                <a:extLst>
                  <a:ext uri="{FF2B5EF4-FFF2-40B4-BE49-F238E27FC236}">
                    <a16:creationId xmlns:a16="http://schemas.microsoft.com/office/drawing/2014/main" id="{47F5681F-9B61-6811-BC5D-5CE8A8984F5F}"/>
                  </a:ext>
                </a:extLst>
              </p:cNvPr>
              <p:cNvSpPr txBox="1"/>
              <p:nvPr/>
            </p:nvSpPr>
            <p:spPr>
              <a:xfrm>
                <a:off x="3947952" y="2337022"/>
                <a:ext cx="1425102" cy="496542"/>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Restaurant and Hotel </a:t>
                </a:r>
              </a:p>
            </p:txBody>
          </p:sp>
          <p:sp>
            <p:nvSpPr>
              <p:cNvPr id="7" name="TextBox 6">
                <a:extLst>
                  <a:ext uri="{FF2B5EF4-FFF2-40B4-BE49-F238E27FC236}">
                    <a16:creationId xmlns:a16="http://schemas.microsoft.com/office/drawing/2014/main" id="{3073C8DF-4650-13CF-89D1-0C4E6A9E02B2}"/>
                  </a:ext>
                </a:extLst>
              </p:cNvPr>
              <p:cNvSpPr txBox="1"/>
              <p:nvPr/>
            </p:nvSpPr>
            <p:spPr>
              <a:xfrm>
                <a:off x="4818333" y="1071752"/>
                <a:ext cx="1739687" cy="496542"/>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Convention Grounds</a:t>
                </a:r>
              </a:p>
            </p:txBody>
          </p:sp>
          <p:sp>
            <p:nvSpPr>
              <p:cNvPr id="8" name="TextBox 7">
                <a:extLst>
                  <a:ext uri="{FF2B5EF4-FFF2-40B4-BE49-F238E27FC236}">
                    <a16:creationId xmlns:a16="http://schemas.microsoft.com/office/drawing/2014/main" id="{5FB35108-D5BC-B765-8509-5E64D093E002}"/>
                  </a:ext>
                </a:extLst>
              </p:cNvPr>
              <p:cNvSpPr txBox="1"/>
              <p:nvPr/>
            </p:nvSpPr>
            <p:spPr>
              <a:xfrm>
                <a:off x="7832822" y="2087093"/>
                <a:ext cx="1524457" cy="310338"/>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Auditorium</a:t>
                </a:r>
              </a:p>
            </p:txBody>
          </p:sp>
          <p:sp>
            <p:nvSpPr>
              <p:cNvPr id="9" name="TextBox 8">
                <a:extLst>
                  <a:ext uri="{FF2B5EF4-FFF2-40B4-BE49-F238E27FC236}">
                    <a16:creationId xmlns:a16="http://schemas.microsoft.com/office/drawing/2014/main" id="{6A9832E8-C5E0-2AF0-EE94-F74C7A60B994}"/>
                  </a:ext>
                </a:extLst>
              </p:cNvPr>
              <p:cNvSpPr txBox="1"/>
              <p:nvPr/>
            </p:nvSpPr>
            <p:spPr>
              <a:xfrm>
                <a:off x="8078823" y="2891895"/>
                <a:ext cx="1507138" cy="496542"/>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Entrance plaza and Dropoff area</a:t>
                </a:r>
              </a:p>
            </p:txBody>
          </p:sp>
          <p:sp>
            <p:nvSpPr>
              <p:cNvPr id="10" name="TextBox 9">
                <a:extLst>
                  <a:ext uri="{FF2B5EF4-FFF2-40B4-BE49-F238E27FC236}">
                    <a16:creationId xmlns:a16="http://schemas.microsoft.com/office/drawing/2014/main" id="{C76EA3FA-1E66-08D5-F2A1-C013379C5671}"/>
                  </a:ext>
                </a:extLst>
              </p:cNvPr>
              <p:cNvSpPr txBox="1"/>
              <p:nvPr/>
            </p:nvSpPr>
            <p:spPr>
              <a:xfrm>
                <a:off x="5879712" y="4794850"/>
                <a:ext cx="992459" cy="455163"/>
              </a:xfrm>
              <a:prstGeom prst="rect">
                <a:avLst/>
              </a:prstGeom>
              <a:noFill/>
            </p:spPr>
            <p:txBody>
              <a:bodyPr wrap="square" rtlCol="0">
                <a:spAutoFit/>
              </a:bodyPr>
              <a:lstStyle/>
              <a:p>
                <a:pPr algn="ctr"/>
                <a:r>
                  <a:rPr lang="en-US" sz="800" dirty="0">
                    <a:solidFill>
                      <a:schemeClr val="tx1">
                        <a:lumMod val="85000"/>
                        <a:lumOff val="15000"/>
                      </a:schemeClr>
                    </a:solidFill>
                    <a:latin typeface="Arial" panose="020B0604020202020204" pitchFamily="34" charset="0"/>
                    <a:cs typeface="Arial" panose="020B0604020202020204" pitchFamily="34" charset="0"/>
                  </a:rPr>
                  <a:t>15, 000 Sqm</a:t>
                </a:r>
              </a:p>
            </p:txBody>
          </p:sp>
          <p:sp>
            <p:nvSpPr>
              <p:cNvPr id="11" name="TextBox 10">
                <a:extLst>
                  <a:ext uri="{FF2B5EF4-FFF2-40B4-BE49-F238E27FC236}">
                    <a16:creationId xmlns:a16="http://schemas.microsoft.com/office/drawing/2014/main" id="{25F5E792-7CE0-A974-8D3A-118C3663AFA7}"/>
                  </a:ext>
                </a:extLst>
              </p:cNvPr>
              <p:cNvSpPr txBox="1"/>
              <p:nvPr/>
            </p:nvSpPr>
            <p:spPr>
              <a:xfrm>
                <a:off x="1256882" y="640866"/>
                <a:ext cx="1988122" cy="496542"/>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Levelled Garden and Open Event Space</a:t>
                </a:r>
              </a:p>
            </p:txBody>
          </p:sp>
          <p:sp>
            <p:nvSpPr>
              <p:cNvPr id="12" name="TextBox 11">
                <a:extLst>
                  <a:ext uri="{FF2B5EF4-FFF2-40B4-BE49-F238E27FC236}">
                    <a16:creationId xmlns:a16="http://schemas.microsoft.com/office/drawing/2014/main" id="{CACB57FC-D610-0A2D-B6D1-B4D6C98B715F}"/>
                  </a:ext>
                </a:extLst>
              </p:cNvPr>
              <p:cNvSpPr txBox="1"/>
              <p:nvPr/>
            </p:nvSpPr>
            <p:spPr>
              <a:xfrm>
                <a:off x="2067876" y="3426471"/>
                <a:ext cx="1333440" cy="496542"/>
              </a:xfrm>
              <a:prstGeom prst="rect">
                <a:avLst/>
              </a:prstGeom>
              <a:noFill/>
            </p:spPr>
            <p:txBody>
              <a:bodyPr wrap="square" rtlCol="0">
                <a:spAutoFit/>
              </a:bodyPr>
              <a:lstStyle>
                <a:defPPr>
                  <a:defRPr lang="en-US"/>
                </a:defPPr>
                <a:lvl1pPr algn="ctr">
                  <a:defRPr sz="1100" b="1">
                    <a:solidFill>
                      <a:schemeClr val="tx1">
                        <a:lumMod val="85000"/>
                        <a:lumOff val="15000"/>
                      </a:schemeClr>
                    </a:solidFill>
                    <a:latin typeface="Arial" panose="020B0604020202020204" pitchFamily="34" charset="0"/>
                    <a:cs typeface="Arial" panose="020B0604020202020204" pitchFamily="34" charset="0"/>
                  </a:defRPr>
                </a:lvl1pPr>
              </a:lstStyle>
              <a:p>
                <a:r>
                  <a:rPr lang="en-US" sz="900" dirty="0"/>
                  <a:t>Swimming Pool</a:t>
                </a:r>
              </a:p>
            </p:txBody>
          </p:sp>
          <p:sp>
            <p:nvSpPr>
              <p:cNvPr id="13" name="TextBox 12">
                <a:extLst>
                  <a:ext uri="{FF2B5EF4-FFF2-40B4-BE49-F238E27FC236}">
                    <a16:creationId xmlns:a16="http://schemas.microsoft.com/office/drawing/2014/main" id="{BAE2F1B0-E0F1-6A82-EA44-E4FBEAA2E9E5}"/>
                  </a:ext>
                </a:extLst>
              </p:cNvPr>
              <p:cNvSpPr txBox="1"/>
              <p:nvPr/>
            </p:nvSpPr>
            <p:spPr>
              <a:xfrm>
                <a:off x="4887252" y="5865305"/>
                <a:ext cx="992459" cy="496542"/>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Parabola structure</a:t>
                </a:r>
              </a:p>
            </p:txBody>
          </p:sp>
          <p:sp>
            <p:nvSpPr>
              <p:cNvPr id="14" name="TextBox 13">
                <a:extLst>
                  <a:ext uri="{FF2B5EF4-FFF2-40B4-BE49-F238E27FC236}">
                    <a16:creationId xmlns:a16="http://schemas.microsoft.com/office/drawing/2014/main" id="{009C5265-1CFD-DA5A-CB68-E01FAE7FD2DB}"/>
                  </a:ext>
                </a:extLst>
              </p:cNvPr>
              <p:cNvSpPr txBox="1"/>
              <p:nvPr/>
            </p:nvSpPr>
            <p:spPr>
              <a:xfrm>
                <a:off x="7941887" y="1533616"/>
                <a:ext cx="1415394" cy="310338"/>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Driver’s resting </a:t>
                </a:r>
              </a:p>
            </p:txBody>
          </p:sp>
          <p:cxnSp>
            <p:nvCxnSpPr>
              <p:cNvPr id="16" name="Straight Arrow Connector 15">
                <a:extLst>
                  <a:ext uri="{FF2B5EF4-FFF2-40B4-BE49-F238E27FC236}">
                    <a16:creationId xmlns:a16="http://schemas.microsoft.com/office/drawing/2014/main" id="{1CAD3AEE-6CEA-4A37-E051-05EC4FC49F88}"/>
                  </a:ext>
                </a:extLst>
              </p:cNvPr>
              <p:cNvCxnSpPr>
                <a:cxnSpLocks/>
              </p:cNvCxnSpPr>
              <p:nvPr/>
            </p:nvCxnSpPr>
            <p:spPr>
              <a:xfrm>
                <a:off x="6096000" y="2297150"/>
                <a:ext cx="1927778" cy="0"/>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5864480-53B4-AAD8-893A-9B053A2AC8B4}"/>
                  </a:ext>
                </a:extLst>
              </p:cNvPr>
              <p:cNvSpPr/>
              <p:nvPr/>
            </p:nvSpPr>
            <p:spPr>
              <a:xfrm>
                <a:off x="6062663" y="2276475"/>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Oval 19">
                <a:extLst>
                  <a:ext uri="{FF2B5EF4-FFF2-40B4-BE49-F238E27FC236}">
                    <a16:creationId xmlns:a16="http://schemas.microsoft.com/office/drawing/2014/main" id="{3F253DDF-2F90-7EBB-F2C8-F626EC84905C}"/>
                  </a:ext>
                </a:extLst>
              </p:cNvPr>
              <p:cNvSpPr/>
              <p:nvPr/>
            </p:nvSpPr>
            <p:spPr>
              <a:xfrm>
                <a:off x="6585522" y="2060927"/>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2" name="Connector: Elbow 21">
                <a:extLst>
                  <a:ext uri="{FF2B5EF4-FFF2-40B4-BE49-F238E27FC236}">
                    <a16:creationId xmlns:a16="http://schemas.microsoft.com/office/drawing/2014/main" id="{170492AF-B6A2-3838-DBB4-16BEAFB903ED}"/>
                  </a:ext>
                </a:extLst>
              </p:cNvPr>
              <p:cNvCxnSpPr>
                <a:cxnSpLocks/>
                <a:stCxn id="20" idx="0"/>
              </p:cNvCxnSpPr>
              <p:nvPr/>
            </p:nvCxnSpPr>
            <p:spPr>
              <a:xfrm rot="5400000" flipH="1" flipV="1">
                <a:off x="7137210" y="1174361"/>
                <a:ext cx="357738" cy="1415394"/>
              </a:xfrm>
              <a:prstGeom prst="bentConnector2">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90F62C6-2CCF-4CAC-FBEB-ADA6D2194CB1}"/>
                  </a:ext>
                </a:extLst>
              </p:cNvPr>
              <p:cNvCxnSpPr>
                <a:cxnSpLocks/>
              </p:cNvCxnSpPr>
              <p:nvPr/>
            </p:nvCxnSpPr>
            <p:spPr>
              <a:xfrm flipV="1">
                <a:off x="6743202" y="3115978"/>
                <a:ext cx="1165347" cy="12907"/>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5041AD3-B1B2-4134-E680-072DFE44A539}"/>
                  </a:ext>
                </a:extLst>
              </p:cNvPr>
              <p:cNvSpPr/>
              <p:nvPr/>
            </p:nvSpPr>
            <p:spPr>
              <a:xfrm>
                <a:off x="6743202" y="3119928"/>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1" name="Straight Arrow Connector 30">
                <a:extLst>
                  <a:ext uri="{FF2B5EF4-FFF2-40B4-BE49-F238E27FC236}">
                    <a16:creationId xmlns:a16="http://schemas.microsoft.com/office/drawing/2014/main" id="{86B87545-DBD5-CF9D-4055-C4DCD5C775F7}"/>
                  </a:ext>
                </a:extLst>
              </p:cNvPr>
              <p:cNvCxnSpPr/>
              <p:nvPr/>
            </p:nvCxnSpPr>
            <p:spPr>
              <a:xfrm>
                <a:off x="7132320" y="3688080"/>
                <a:ext cx="0" cy="47244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382DAC8-ACD0-8D54-BBCD-3744C8727A42}"/>
                  </a:ext>
                </a:extLst>
              </p:cNvPr>
              <p:cNvCxnSpPr>
                <a:cxnSpLocks/>
              </p:cNvCxnSpPr>
              <p:nvPr/>
            </p:nvCxnSpPr>
            <p:spPr>
              <a:xfrm>
                <a:off x="7132320" y="3937207"/>
                <a:ext cx="946502" cy="0"/>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C0BB2CD-6B28-AA3F-13B6-A5A58180431B}"/>
                  </a:ext>
                </a:extLst>
              </p:cNvPr>
              <p:cNvSpPr txBox="1"/>
              <p:nvPr/>
            </p:nvSpPr>
            <p:spPr>
              <a:xfrm>
                <a:off x="8094909" y="3746178"/>
                <a:ext cx="1507138" cy="682744"/>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Way to Basement Parking</a:t>
                </a:r>
              </a:p>
            </p:txBody>
          </p:sp>
          <p:cxnSp>
            <p:nvCxnSpPr>
              <p:cNvPr id="35" name="Straight Arrow Connector 34">
                <a:extLst>
                  <a:ext uri="{FF2B5EF4-FFF2-40B4-BE49-F238E27FC236}">
                    <a16:creationId xmlns:a16="http://schemas.microsoft.com/office/drawing/2014/main" id="{BEBDF5AA-6ADB-3CC1-9F6D-5CEC9B68BDBB}"/>
                  </a:ext>
                </a:extLst>
              </p:cNvPr>
              <p:cNvCxnSpPr>
                <a:cxnSpLocks/>
              </p:cNvCxnSpPr>
              <p:nvPr/>
            </p:nvCxnSpPr>
            <p:spPr>
              <a:xfrm flipV="1">
                <a:off x="5606054" y="1520916"/>
                <a:ext cx="0" cy="961222"/>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2FD9BD7-6335-DADE-F91D-D90C1E7DC2E9}"/>
                  </a:ext>
                </a:extLst>
              </p:cNvPr>
              <p:cNvSpPr/>
              <p:nvPr/>
            </p:nvSpPr>
            <p:spPr>
              <a:xfrm>
                <a:off x="5588296" y="2474163"/>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8" name="Straight Arrow Connector 37">
                <a:extLst>
                  <a:ext uri="{FF2B5EF4-FFF2-40B4-BE49-F238E27FC236}">
                    <a16:creationId xmlns:a16="http://schemas.microsoft.com/office/drawing/2014/main" id="{E515ABDA-E60E-85BA-22FD-DEBCE966F7A3}"/>
                  </a:ext>
                </a:extLst>
              </p:cNvPr>
              <p:cNvCxnSpPr>
                <a:cxnSpLocks/>
              </p:cNvCxnSpPr>
              <p:nvPr/>
            </p:nvCxnSpPr>
            <p:spPr>
              <a:xfrm flipH="1" flipV="1">
                <a:off x="3244162" y="3723318"/>
                <a:ext cx="513571" cy="895844"/>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59144C7E-DD3F-A823-33C7-E839A114CF81}"/>
                  </a:ext>
                </a:extLst>
              </p:cNvPr>
              <p:cNvSpPr/>
              <p:nvPr/>
            </p:nvSpPr>
            <p:spPr>
              <a:xfrm>
                <a:off x="3778171" y="4596303"/>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41" name="Straight Arrow Connector 40">
                <a:extLst>
                  <a:ext uri="{FF2B5EF4-FFF2-40B4-BE49-F238E27FC236}">
                    <a16:creationId xmlns:a16="http://schemas.microsoft.com/office/drawing/2014/main" id="{74462246-F37C-09D3-DBFF-9085C4D95E82}"/>
                  </a:ext>
                </a:extLst>
              </p:cNvPr>
              <p:cNvCxnSpPr>
                <a:cxnSpLocks/>
              </p:cNvCxnSpPr>
              <p:nvPr/>
            </p:nvCxnSpPr>
            <p:spPr>
              <a:xfrm flipV="1">
                <a:off x="2062754" y="1275811"/>
                <a:ext cx="0" cy="685873"/>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080C1619-BFA3-2658-1C27-46C500E60133}"/>
                  </a:ext>
                </a:extLst>
              </p:cNvPr>
              <p:cNvSpPr/>
              <p:nvPr/>
            </p:nvSpPr>
            <p:spPr>
              <a:xfrm>
                <a:off x="2044996" y="1953709"/>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44" name="Straight Arrow Connector 43">
                <a:extLst>
                  <a:ext uri="{FF2B5EF4-FFF2-40B4-BE49-F238E27FC236}">
                    <a16:creationId xmlns:a16="http://schemas.microsoft.com/office/drawing/2014/main" id="{7F87F1D5-8590-6458-0BC0-E578F38D6942}"/>
                  </a:ext>
                </a:extLst>
              </p:cNvPr>
              <p:cNvCxnSpPr>
                <a:cxnSpLocks/>
              </p:cNvCxnSpPr>
              <p:nvPr/>
            </p:nvCxnSpPr>
            <p:spPr>
              <a:xfrm flipH="1">
                <a:off x="5383480" y="3746178"/>
                <a:ext cx="1" cy="2119127"/>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091B077-F67B-EEBD-5455-214BA03539E6}"/>
                  </a:ext>
                </a:extLst>
              </p:cNvPr>
              <p:cNvSpPr/>
              <p:nvPr/>
            </p:nvSpPr>
            <p:spPr>
              <a:xfrm>
                <a:off x="5360621" y="3723318"/>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TextBox 48">
                <a:extLst>
                  <a:ext uri="{FF2B5EF4-FFF2-40B4-BE49-F238E27FC236}">
                    <a16:creationId xmlns:a16="http://schemas.microsoft.com/office/drawing/2014/main" id="{F2EBCB0E-736A-F9AE-3BB6-10240404AFD5}"/>
                  </a:ext>
                </a:extLst>
              </p:cNvPr>
              <p:cNvSpPr txBox="1"/>
              <p:nvPr/>
            </p:nvSpPr>
            <p:spPr>
              <a:xfrm>
                <a:off x="4974306" y="1264111"/>
                <a:ext cx="1513584" cy="289650"/>
              </a:xfrm>
              <a:prstGeom prst="rect">
                <a:avLst/>
              </a:prstGeom>
              <a:noFill/>
            </p:spPr>
            <p:txBody>
              <a:bodyPr wrap="square" rtlCol="0">
                <a:spAutoFit/>
              </a:bodyPr>
              <a:lstStyle>
                <a:defPPr>
                  <a:defRPr lang="en-US"/>
                </a:defPPr>
                <a:lvl1pPr algn="ctr">
                  <a:defRPr sz="1050">
                    <a:solidFill>
                      <a:schemeClr val="tx1">
                        <a:lumMod val="85000"/>
                        <a:lumOff val="15000"/>
                      </a:schemeClr>
                    </a:solidFill>
                    <a:latin typeface="Arial" panose="020B0604020202020204" pitchFamily="34" charset="0"/>
                    <a:cs typeface="Arial" panose="020B0604020202020204" pitchFamily="34" charset="0"/>
                  </a:defRPr>
                </a:lvl1pPr>
              </a:lstStyle>
              <a:p>
                <a:r>
                  <a:rPr lang="en-US" sz="800" dirty="0"/>
                  <a:t>8,000 Sqm</a:t>
                </a:r>
              </a:p>
            </p:txBody>
          </p:sp>
          <p:sp>
            <p:nvSpPr>
              <p:cNvPr id="50" name="TextBox 49">
                <a:extLst>
                  <a:ext uri="{FF2B5EF4-FFF2-40B4-BE49-F238E27FC236}">
                    <a16:creationId xmlns:a16="http://schemas.microsoft.com/office/drawing/2014/main" id="{196D5E13-6A41-77C3-79F5-6C5BB6AF5B72}"/>
                  </a:ext>
                </a:extLst>
              </p:cNvPr>
              <p:cNvSpPr txBox="1"/>
              <p:nvPr/>
            </p:nvSpPr>
            <p:spPr>
              <a:xfrm>
                <a:off x="1494151" y="1046824"/>
                <a:ext cx="1513584" cy="289650"/>
              </a:xfrm>
              <a:prstGeom prst="rect">
                <a:avLst/>
              </a:prstGeom>
              <a:noFill/>
            </p:spPr>
            <p:txBody>
              <a:bodyPr wrap="square" rtlCol="0">
                <a:spAutoFit/>
              </a:bodyPr>
              <a:lstStyle>
                <a:defPPr>
                  <a:defRPr lang="en-US"/>
                </a:defPPr>
                <a:lvl1pPr algn="ctr">
                  <a:defRPr sz="1050">
                    <a:solidFill>
                      <a:schemeClr val="tx1">
                        <a:lumMod val="85000"/>
                        <a:lumOff val="15000"/>
                      </a:schemeClr>
                    </a:solidFill>
                    <a:latin typeface="Arial" panose="020B0604020202020204" pitchFamily="34" charset="0"/>
                    <a:cs typeface="Arial" panose="020B0604020202020204" pitchFamily="34" charset="0"/>
                  </a:defRPr>
                </a:lvl1pPr>
              </a:lstStyle>
              <a:p>
                <a:r>
                  <a:rPr lang="en-US" sz="800" dirty="0"/>
                  <a:t>8,000 Sqm</a:t>
                </a:r>
              </a:p>
            </p:txBody>
          </p:sp>
          <p:sp>
            <p:nvSpPr>
              <p:cNvPr id="52" name="TextBox 51">
                <a:extLst>
                  <a:ext uri="{FF2B5EF4-FFF2-40B4-BE49-F238E27FC236}">
                    <a16:creationId xmlns:a16="http://schemas.microsoft.com/office/drawing/2014/main" id="{6EC074CA-0107-93D1-41B3-7759D4670746}"/>
                  </a:ext>
                </a:extLst>
              </p:cNvPr>
              <p:cNvSpPr txBox="1"/>
              <p:nvPr/>
            </p:nvSpPr>
            <p:spPr>
              <a:xfrm>
                <a:off x="8078823" y="2258952"/>
                <a:ext cx="992459" cy="289650"/>
              </a:xfrm>
              <a:prstGeom prst="rect">
                <a:avLst/>
              </a:prstGeom>
              <a:noFill/>
            </p:spPr>
            <p:txBody>
              <a:bodyPr wrap="square" rtlCol="0">
                <a:spAutoFit/>
              </a:bodyPr>
              <a:lstStyle/>
              <a:p>
                <a:pPr algn="ctr"/>
                <a:r>
                  <a:rPr lang="en-US" sz="800" dirty="0">
                    <a:solidFill>
                      <a:schemeClr val="tx1">
                        <a:lumMod val="85000"/>
                        <a:lumOff val="15000"/>
                      </a:schemeClr>
                    </a:solidFill>
                    <a:latin typeface="Arial" panose="020B0604020202020204" pitchFamily="34" charset="0"/>
                    <a:cs typeface="Arial" panose="020B0604020202020204" pitchFamily="34" charset="0"/>
                  </a:rPr>
                  <a:t>5, 000Sqm</a:t>
                </a:r>
              </a:p>
            </p:txBody>
          </p:sp>
          <p:sp>
            <p:nvSpPr>
              <p:cNvPr id="53" name="TextBox 52">
                <a:extLst>
                  <a:ext uri="{FF2B5EF4-FFF2-40B4-BE49-F238E27FC236}">
                    <a16:creationId xmlns:a16="http://schemas.microsoft.com/office/drawing/2014/main" id="{51E02AB8-7708-9515-3DC6-77AAE582A557}"/>
                  </a:ext>
                </a:extLst>
              </p:cNvPr>
              <p:cNvSpPr txBox="1"/>
              <p:nvPr/>
            </p:nvSpPr>
            <p:spPr>
              <a:xfrm>
                <a:off x="4231807" y="2867275"/>
                <a:ext cx="992459" cy="455163"/>
              </a:xfrm>
              <a:prstGeom prst="rect">
                <a:avLst/>
              </a:prstGeom>
              <a:noFill/>
            </p:spPr>
            <p:txBody>
              <a:bodyPr wrap="square" rtlCol="0">
                <a:spAutoFit/>
              </a:bodyPr>
              <a:lstStyle/>
              <a:p>
                <a:pPr algn="ctr"/>
                <a:r>
                  <a:rPr lang="en-US" sz="800" dirty="0">
                    <a:solidFill>
                      <a:schemeClr val="tx1">
                        <a:lumMod val="85000"/>
                        <a:lumOff val="15000"/>
                      </a:schemeClr>
                    </a:solidFill>
                    <a:latin typeface="Arial" panose="020B0604020202020204" pitchFamily="34" charset="0"/>
                    <a:cs typeface="Arial" panose="020B0604020202020204" pitchFamily="34" charset="0"/>
                  </a:rPr>
                  <a:t>10, 000 Sqm</a:t>
                </a:r>
              </a:p>
            </p:txBody>
          </p:sp>
          <p:cxnSp>
            <p:nvCxnSpPr>
              <p:cNvPr id="55" name="Straight Arrow Connector 54">
                <a:extLst>
                  <a:ext uri="{FF2B5EF4-FFF2-40B4-BE49-F238E27FC236}">
                    <a16:creationId xmlns:a16="http://schemas.microsoft.com/office/drawing/2014/main" id="{1D5B8586-8458-FC82-DF4C-E3C40BE4278C}"/>
                  </a:ext>
                </a:extLst>
              </p:cNvPr>
              <p:cNvCxnSpPr>
                <a:cxnSpLocks/>
              </p:cNvCxnSpPr>
              <p:nvPr/>
            </p:nvCxnSpPr>
            <p:spPr>
              <a:xfrm>
                <a:off x="6858429" y="4726168"/>
                <a:ext cx="1220393" cy="0"/>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CA3C5CB5-67A8-3557-D8C8-0419512A659B}"/>
                  </a:ext>
                </a:extLst>
              </p:cNvPr>
              <p:cNvSpPr/>
              <p:nvPr/>
            </p:nvSpPr>
            <p:spPr>
              <a:xfrm>
                <a:off x="6858429" y="4717211"/>
                <a:ext cx="45719" cy="45719"/>
              </a:xfrm>
              <a:prstGeom prst="ellipse">
                <a:avLst/>
              </a:prstGeom>
              <a:solidFill>
                <a:schemeClr val="tx1">
                  <a:lumMod val="85000"/>
                  <a:lumOff val="1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TextBox 57">
                <a:extLst>
                  <a:ext uri="{FF2B5EF4-FFF2-40B4-BE49-F238E27FC236}">
                    <a16:creationId xmlns:a16="http://schemas.microsoft.com/office/drawing/2014/main" id="{EB0CFB65-4591-6CDD-A30A-477080B88396}"/>
                  </a:ext>
                </a:extLst>
              </p:cNvPr>
              <p:cNvSpPr txBox="1"/>
              <p:nvPr/>
            </p:nvSpPr>
            <p:spPr>
              <a:xfrm>
                <a:off x="8094909" y="4547487"/>
                <a:ext cx="1507138" cy="682744"/>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Convention Roof </a:t>
                </a:r>
              </a:p>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Top Garden</a:t>
                </a:r>
              </a:p>
              <a:p>
                <a:pPr algn="ctr"/>
                <a:r>
                  <a:rPr lang="en-US" sz="900" dirty="0">
                    <a:solidFill>
                      <a:schemeClr val="tx1">
                        <a:lumMod val="85000"/>
                        <a:lumOff val="15000"/>
                      </a:schemeClr>
                    </a:solidFill>
                    <a:latin typeface="Arial" panose="020B0604020202020204" pitchFamily="34" charset="0"/>
                    <a:cs typeface="Arial" panose="020B0604020202020204" pitchFamily="34" charset="0"/>
                  </a:rPr>
                  <a:t>10,000 Sqm</a:t>
                </a:r>
              </a:p>
            </p:txBody>
          </p:sp>
          <p:sp>
            <p:nvSpPr>
              <p:cNvPr id="59" name="TextBox 58">
                <a:extLst>
                  <a:ext uri="{FF2B5EF4-FFF2-40B4-BE49-F238E27FC236}">
                    <a16:creationId xmlns:a16="http://schemas.microsoft.com/office/drawing/2014/main" id="{44C45797-602C-A472-A75A-5755FE9DC431}"/>
                  </a:ext>
                </a:extLst>
              </p:cNvPr>
              <p:cNvSpPr txBox="1"/>
              <p:nvPr/>
            </p:nvSpPr>
            <p:spPr>
              <a:xfrm>
                <a:off x="4300513" y="4740070"/>
                <a:ext cx="992459" cy="289650"/>
              </a:xfrm>
              <a:prstGeom prst="rect">
                <a:avLst/>
              </a:prstGeom>
              <a:noFill/>
            </p:spPr>
            <p:txBody>
              <a:bodyPr wrap="square" rtlCol="0">
                <a:spAutoFit/>
              </a:bodyPr>
              <a:lstStyle/>
              <a:p>
                <a:pPr algn="ctr"/>
                <a:r>
                  <a:rPr lang="en-US" sz="800" dirty="0">
                    <a:solidFill>
                      <a:schemeClr val="tx1">
                        <a:lumMod val="85000"/>
                        <a:lumOff val="15000"/>
                      </a:schemeClr>
                    </a:solidFill>
                    <a:latin typeface="Arial" panose="020B0604020202020204" pitchFamily="34" charset="0"/>
                    <a:cs typeface="Arial" panose="020B0604020202020204" pitchFamily="34" charset="0"/>
                  </a:rPr>
                  <a:t>8, 000 Sqm</a:t>
                </a:r>
              </a:p>
            </p:txBody>
          </p:sp>
        </p:grpSp>
        <p:cxnSp>
          <p:nvCxnSpPr>
            <p:cNvPr id="128" name="Straight Arrow Connector 127">
              <a:extLst>
                <a:ext uri="{FF2B5EF4-FFF2-40B4-BE49-F238E27FC236}">
                  <a16:creationId xmlns:a16="http://schemas.microsoft.com/office/drawing/2014/main" id="{2FB925E2-FA46-4367-8080-2CA57EA98D97}"/>
                </a:ext>
              </a:extLst>
            </p:cNvPr>
            <p:cNvCxnSpPr>
              <a:cxnSpLocks/>
            </p:cNvCxnSpPr>
            <p:nvPr/>
          </p:nvCxnSpPr>
          <p:spPr>
            <a:xfrm>
              <a:off x="6070420" y="2565303"/>
              <a:ext cx="1292956" cy="0"/>
            </a:xfrm>
            <a:prstGeom prst="straightConnector1">
              <a:avLst/>
            </a:prstGeom>
            <a:ln>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63954836-EE3B-4F28-BFA9-037F4A2AB1C2}"/>
                </a:ext>
              </a:extLst>
            </p:cNvPr>
            <p:cNvSpPr txBox="1"/>
            <p:nvPr/>
          </p:nvSpPr>
          <p:spPr>
            <a:xfrm>
              <a:off x="7192185" y="2397221"/>
              <a:ext cx="1383055" cy="310338"/>
            </a:xfrm>
            <a:prstGeom prst="rect">
              <a:avLst/>
            </a:prstGeom>
            <a:noFill/>
          </p:spPr>
          <p:txBody>
            <a:bodyPr wrap="square" rtlCol="0">
              <a:spAutoFit/>
            </a:bodyPr>
            <a:lstStyle/>
            <a:p>
              <a:pPr algn="ctr"/>
              <a:r>
                <a:rPr lang="en-US" sz="900" b="1" dirty="0">
                  <a:solidFill>
                    <a:schemeClr val="tx1">
                      <a:lumMod val="85000"/>
                      <a:lumOff val="15000"/>
                    </a:schemeClr>
                  </a:solidFill>
                  <a:latin typeface="Arial" panose="020B0604020202020204" pitchFamily="34" charset="0"/>
                  <a:cs typeface="Arial" panose="020B0604020202020204" pitchFamily="34" charset="0"/>
                </a:rPr>
                <a:t>Parking</a:t>
              </a:r>
            </a:p>
          </p:txBody>
        </p:sp>
      </p:grpSp>
      <p:sp>
        <p:nvSpPr>
          <p:cNvPr id="132" name="Rectangle 131">
            <a:extLst>
              <a:ext uri="{FF2B5EF4-FFF2-40B4-BE49-F238E27FC236}">
                <a16:creationId xmlns:a16="http://schemas.microsoft.com/office/drawing/2014/main" id="{072AD1F2-DD86-48BC-B5D1-C93CC9830C9F}"/>
              </a:ext>
            </a:extLst>
          </p:cNvPr>
          <p:cNvSpPr/>
          <p:nvPr/>
        </p:nvSpPr>
        <p:spPr>
          <a:xfrm>
            <a:off x="301891" y="61210"/>
            <a:ext cx="6485574" cy="584775"/>
          </a:xfrm>
          <a:prstGeom prst="rect">
            <a:avLst/>
          </a:prstGeom>
          <a:noFill/>
        </p:spPr>
        <p:txBody>
          <a:bodyPr wrap="square" rtlCol="0">
            <a:spAutoFit/>
          </a:bodyPr>
          <a:lstStyle/>
          <a:p>
            <a:pPr marL="0" lvl="1"/>
            <a:r>
              <a:rPr lang="en-US" sz="3200" b="1" dirty="0">
                <a:solidFill>
                  <a:srgbClr val="7030A0"/>
                </a:solidFill>
                <a:latin typeface="Arial" panose="020B0604020202020204" pitchFamily="34" charset="0"/>
                <a:cs typeface="Arial" panose="020B0604020202020204" pitchFamily="34" charset="0"/>
              </a:rPr>
              <a:t>Upcoming Projects</a:t>
            </a:r>
            <a:endParaRPr lang="en-IN" sz="3200" b="1" dirty="0">
              <a:solidFill>
                <a:srgbClr val="7030A0"/>
              </a:solidFill>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DE86FFC0-4D40-4FCA-B259-F549D44F1034}"/>
              </a:ext>
            </a:extLst>
          </p:cNvPr>
          <p:cNvSpPr txBox="1"/>
          <p:nvPr/>
        </p:nvSpPr>
        <p:spPr>
          <a:xfrm>
            <a:off x="333293" y="717888"/>
            <a:ext cx="7130859" cy="523220"/>
          </a:xfrm>
          <a:prstGeom prst="rect">
            <a:avLst/>
          </a:prstGeom>
          <a:noFill/>
        </p:spPr>
        <p:txBody>
          <a:bodyPr wrap="square" rtlCol="0">
            <a:spAutoFit/>
          </a:bodyPr>
          <a:lstStyle/>
          <a:p>
            <a:r>
              <a:rPr lang="en-US" sz="1400" dirty="0">
                <a:solidFill>
                  <a:srgbClr val="00B0F0"/>
                </a:solidFill>
                <a:latin typeface="Arial" panose="020B0604020202020204" pitchFamily="34" charset="0"/>
                <a:cs typeface="Arial" panose="020B0604020202020204" pitchFamily="34" charset="0"/>
              </a:rPr>
              <a:t>Development of World class Convention center along with  500 key 5 star hotel property at Surajkund Faridabad</a:t>
            </a:r>
            <a:endParaRPr lang="en-IN" sz="1400" dirty="0">
              <a:solidFill>
                <a:srgbClr val="00B0F0"/>
              </a:solidFill>
              <a:latin typeface="Arial" panose="020B0604020202020204" pitchFamily="34" charset="0"/>
              <a:cs typeface="Arial" panose="020B0604020202020204" pitchFamily="34" charset="0"/>
            </a:endParaRPr>
          </a:p>
        </p:txBody>
      </p:sp>
      <p:pic>
        <p:nvPicPr>
          <p:cNvPr id="134" name="Picture 133">
            <a:extLst>
              <a:ext uri="{FF2B5EF4-FFF2-40B4-BE49-F238E27FC236}">
                <a16:creationId xmlns:a16="http://schemas.microsoft.com/office/drawing/2014/main" id="{4D7766FA-1079-4AE0-ADEB-BAEE547FC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461" y="262915"/>
            <a:ext cx="3789276" cy="2131468"/>
          </a:xfrm>
          <a:prstGeom prst="rect">
            <a:avLst/>
          </a:prstGeom>
        </p:spPr>
      </p:pic>
      <p:pic>
        <p:nvPicPr>
          <p:cNvPr id="137" name="Picture 136">
            <a:extLst>
              <a:ext uri="{FF2B5EF4-FFF2-40B4-BE49-F238E27FC236}">
                <a16:creationId xmlns:a16="http://schemas.microsoft.com/office/drawing/2014/main" id="{6F8596DE-30C3-402F-8823-A30F6E35B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2659" y="2475197"/>
            <a:ext cx="3789276" cy="2131468"/>
          </a:xfrm>
          <a:prstGeom prst="rect">
            <a:avLst/>
          </a:prstGeom>
        </p:spPr>
      </p:pic>
      <p:pic>
        <p:nvPicPr>
          <p:cNvPr id="142" name="Picture 141">
            <a:extLst>
              <a:ext uri="{FF2B5EF4-FFF2-40B4-BE49-F238E27FC236}">
                <a16:creationId xmlns:a16="http://schemas.microsoft.com/office/drawing/2014/main" id="{285F745D-5BFB-413E-BA18-0D81E99931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2461" y="4683754"/>
            <a:ext cx="3797889" cy="1972262"/>
          </a:xfrm>
          <a:prstGeom prst="rect">
            <a:avLst/>
          </a:prstGeom>
        </p:spPr>
      </p:pic>
    </p:spTree>
    <p:extLst>
      <p:ext uri="{BB962C8B-B14F-4D97-AF65-F5344CB8AC3E}">
        <p14:creationId xmlns:p14="http://schemas.microsoft.com/office/powerpoint/2010/main" val="1925284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8B83BC-EF78-49C9-B9F7-5DEE37D3E5A7}"/>
              </a:ext>
            </a:extLst>
          </p:cNvPr>
          <p:cNvSpPr txBox="1"/>
          <p:nvPr/>
        </p:nvSpPr>
        <p:spPr>
          <a:xfrm>
            <a:off x="461913" y="5157192"/>
            <a:ext cx="5829300" cy="523220"/>
          </a:xfrm>
          <a:prstGeom prst="rect">
            <a:avLst/>
          </a:prstGeom>
          <a:solidFill>
            <a:srgbClr val="000000">
              <a:alpha val="69804"/>
            </a:srgbClr>
          </a:solidFill>
        </p:spPr>
        <p:txBody>
          <a:bodyPr wrap="square" rtlCol="0">
            <a:spAutoFit/>
          </a:bodyPr>
          <a:lstStyle>
            <a:defPPr>
              <a:defRPr lang="en-US"/>
            </a:defPPr>
            <a:lvl1pPr algn="ctr">
              <a:defRPr sz="5400" b="1">
                <a:solidFill>
                  <a:schemeClr val="bg1"/>
                </a:solidFill>
                <a:latin typeface="Tw Cen MT" panose="020B0602020104020603" pitchFamily="34" charset="0"/>
                <a:ea typeface="Montserrat"/>
                <a:cs typeface="Montserrat"/>
              </a:defRPr>
            </a:lvl1pPr>
          </a:lstStyle>
          <a:p>
            <a:pPr algn="l"/>
            <a:r>
              <a:rPr lang="en-US" sz="2800" dirty="0">
                <a:latin typeface="Arial" panose="020B0604020202020204" pitchFamily="34" charset="0"/>
                <a:cs typeface="Arial" panose="020B0604020202020204" pitchFamily="34" charset="0"/>
              </a:rPr>
              <a:t>Thank You…</a:t>
            </a:r>
            <a:endParaRPr lang="en-IN" sz="2800" dirty="0">
              <a:latin typeface="Arial" panose="020B0604020202020204" pitchFamily="34" charset="0"/>
              <a:cs typeface="Arial" panose="020B0604020202020204" pitchFamily="34" charset="0"/>
            </a:endParaRPr>
          </a:p>
        </p:txBody>
      </p:sp>
      <p:pic>
        <p:nvPicPr>
          <p:cNvPr id="8194" name="Picture 2" descr="24,496 Convention Center Interior Stock Photos, Pictures &amp; Royalty-Free  Images - iStock">
            <a:extLst>
              <a:ext uri="{FF2B5EF4-FFF2-40B4-BE49-F238E27FC236}">
                <a16:creationId xmlns:a16="http://schemas.microsoft.com/office/drawing/2014/main" id="{4835EABF-7550-4FC0-90B1-38AABF2F8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1147653"/>
            <a:ext cx="58293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7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76431118-04EA-4D7A-81A7-80CDE8C9B467}"/>
              </a:ext>
            </a:extLst>
          </p:cNvPr>
          <p:cNvSpPr/>
          <p:nvPr/>
        </p:nvSpPr>
        <p:spPr>
          <a:xfrm>
            <a:off x="4061122" y="-1"/>
            <a:ext cx="1361923" cy="685799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10132BCE-ADD7-427A-BB60-39196B65FEEF}"/>
              </a:ext>
            </a:extLst>
          </p:cNvPr>
          <p:cNvSpPr/>
          <p:nvPr/>
        </p:nvSpPr>
        <p:spPr>
          <a:xfrm>
            <a:off x="6389544" y="786335"/>
            <a:ext cx="5629426" cy="307777"/>
          </a:xfrm>
          <a:prstGeom prst="rect">
            <a:avLst/>
          </a:prstGeom>
        </p:spPr>
        <p:txBody>
          <a:bodyPr wrap="square">
            <a:spAutoFit/>
          </a:bodyPr>
          <a:lstStyle/>
          <a:p>
            <a:pPr lvl="0" algn="just">
              <a:spcAft>
                <a:spcPts val="0"/>
              </a:spcAft>
              <a:tabLst>
                <a:tab pos="-914400" algn="l"/>
              </a:tabLst>
            </a:pPr>
            <a:r>
              <a:rPr lang="en-AU" sz="1400" dirty="0">
                <a:latin typeface="Arial" panose="020B0604020202020204" pitchFamily="34" charset="0"/>
                <a:ea typeface="Times New Roman" panose="02020603050405020304" pitchFamily="18" charset="0"/>
                <a:cs typeface="Arial" panose="020B0604020202020204" pitchFamily="34" charset="0"/>
              </a:rPr>
              <a:t>Contribution to employment and income, nationally and regionally.</a:t>
            </a:r>
            <a:endParaRPr lang="en-IN"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19" name="Rectangle 18">
            <a:extLst>
              <a:ext uri="{FF2B5EF4-FFF2-40B4-BE49-F238E27FC236}">
                <a16:creationId xmlns:a16="http://schemas.microsoft.com/office/drawing/2014/main" id="{6C9BBEF6-2F91-436F-8B75-64F5D4AC50E1}"/>
              </a:ext>
            </a:extLst>
          </p:cNvPr>
          <p:cNvSpPr/>
          <p:nvPr/>
        </p:nvSpPr>
        <p:spPr>
          <a:xfrm>
            <a:off x="6396807" y="1429397"/>
            <a:ext cx="5066990" cy="307777"/>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Increased foreign exchange earnings for a nation.</a:t>
            </a:r>
            <a:endParaRPr lang="en-IN" sz="14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C7C1D82-2C6E-472F-8FA0-B023B3400CA8}"/>
              </a:ext>
            </a:extLst>
          </p:cNvPr>
          <p:cNvSpPr/>
          <p:nvPr/>
        </p:nvSpPr>
        <p:spPr>
          <a:xfrm>
            <a:off x="6396807" y="2100984"/>
            <a:ext cx="5301375" cy="307777"/>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Generation of investment in tourism/ infrastructure recreation.</a:t>
            </a:r>
            <a:endParaRPr lang="en-IN" sz="14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0235DC4-5FBE-4F99-8AC5-EDBD9991A0A9}"/>
              </a:ext>
            </a:extLst>
          </p:cNvPr>
          <p:cNvSpPr/>
          <p:nvPr/>
        </p:nvSpPr>
        <p:spPr>
          <a:xfrm>
            <a:off x="6384646" y="2566718"/>
            <a:ext cx="5634324" cy="738664"/>
          </a:xfrm>
          <a:prstGeom prst="rect">
            <a:avLst/>
          </a:prstGeom>
        </p:spPr>
        <p:txBody>
          <a:bodyPr wrap="square">
            <a:spAutoFit/>
          </a:bodyPr>
          <a:lstStyle/>
          <a:p>
            <a:pPr algn="just">
              <a:tabLst>
                <a:tab pos="-914400" algn="l"/>
              </a:tabLst>
            </a:pPr>
            <a:r>
              <a:rPr lang="en-US" sz="1400" dirty="0">
                <a:latin typeface="Arial" panose="020B0604020202020204" pitchFamily="34" charset="0"/>
                <a:cs typeface="Arial" panose="020B0604020202020204" pitchFamily="34" charset="0"/>
              </a:rPr>
              <a:t>Stimulation of business activity within and between the nations. </a:t>
            </a:r>
            <a:r>
              <a:rPr lang="en-AU" sz="1400" dirty="0">
                <a:latin typeface="Arial" panose="020B0604020202020204" pitchFamily="34" charset="0"/>
                <a:cs typeface="Arial" panose="020B0604020202020204" pitchFamily="34" charset="0"/>
              </a:rPr>
              <a:t>Providing opportunities to promote national interest and international co-operation.</a:t>
            </a:r>
            <a:endParaRPr lang="en-IN" sz="1400"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1C217A45-9586-4AC6-84DF-2402EE655352}"/>
              </a:ext>
            </a:extLst>
          </p:cNvPr>
          <p:cNvSpPr/>
          <p:nvPr/>
        </p:nvSpPr>
        <p:spPr>
          <a:xfrm>
            <a:off x="6384646" y="3459976"/>
            <a:ext cx="5634324" cy="523220"/>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Provision of opportunities for access to new technology, exchange of ideas.</a:t>
            </a:r>
            <a:endParaRPr lang="en-IN" sz="1400"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EBC83258-3B75-42B4-B3A6-6A5F17489824}"/>
              </a:ext>
            </a:extLst>
          </p:cNvPr>
          <p:cNvSpPr/>
          <p:nvPr/>
        </p:nvSpPr>
        <p:spPr>
          <a:xfrm>
            <a:off x="6370791" y="4088545"/>
            <a:ext cx="5648180" cy="523220"/>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Draws together leading national and international specialists and practitioners in their fields.</a:t>
            </a:r>
            <a:endParaRPr lang="en-IN" sz="1400"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F72CC2FF-D279-4877-97D1-4E872E3988BB}"/>
              </a:ext>
            </a:extLst>
          </p:cNvPr>
          <p:cNvSpPr/>
          <p:nvPr/>
        </p:nvSpPr>
        <p:spPr>
          <a:xfrm>
            <a:off x="6389382" y="4791795"/>
            <a:ext cx="5569224" cy="307777"/>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Stabilisation of tourism inflows to a nation and its sub-regions</a:t>
            </a:r>
            <a:endParaRPr lang="en-IN" sz="1400" dirty="0">
              <a:latin typeface="Arial" panose="020B0604020202020204" pitchFamily="34" charset="0"/>
              <a:cs typeface="Arial" panose="020B0604020202020204" pitchFamily="34" charset="0"/>
            </a:endParaRPr>
          </a:p>
        </p:txBody>
      </p:sp>
      <p:grpSp>
        <p:nvGrpSpPr>
          <p:cNvPr id="77" name="Group 76">
            <a:extLst>
              <a:ext uri="{FF2B5EF4-FFF2-40B4-BE49-F238E27FC236}">
                <a16:creationId xmlns:a16="http://schemas.microsoft.com/office/drawing/2014/main" id="{3ACF2AA2-3E19-4F8E-A67C-D1350D81EFBF}"/>
              </a:ext>
            </a:extLst>
          </p:cNvPr>
          <p:cNvGrpSpPr/>
          <p:nvPr/>
        </p:nvGrpSpPr>
        <p:grpSpPr>
          <a:xfrm>
            <a:off x="5705352" y="647300"/>
            <a:ext cx="565962" cy="3985692"/>
            <a:chOff x="790437" y="952955"/>
            <a:chExt cx="814814" cy="5738186"/>
          </a:xfrm>
        </p:grpSpPr>
        <p:grpSp>
          <p:nvGrpSpPr>
            <p:cNvPr id="4" name="Group 3">
              <a:extLst>
                <a:ext uri="{FF2B5EF4-FFF2-40B4-BE49-F238E27FC236}">
                  <a16:creationId xmlns:a16="http://schemas.microsoft.com/office/drawing/2014/main" id="{947ED692-B362-4146-8732-E966CF9DD8D9}"/>
                </a:ext>
              </a:extLst>
            </p:cNvPr>
            <p:cNvGrpSpPr/>
            <p:nvPr/>
          </p:nvGrpSpPr>
          <p:grpSpPr>
            <a:xfrm>
              <a:off x="795378" y="952955"/>
              <a:ext cx="785772" cy="785772"/>
              <a:chOff x="-1229545" y="1416501"/>
              <a:chExt cx="443444" cy="443444"/>
            </a:xfrm>
            <a:solidFill>
              <a:srgbClr val="7030A0"/>
            </a:solidFill>
          </p:grpSpPr>
          <p:sp>
            <p:nvSpPr>
              <p:cNvPr id="5" name="Freeform 1659">
                <a:extLst>
                  <a:ext uri="{FF2B5EF4-FFF2-40B4-BE49-F238E27FC236}">
                    <a16:creationId xmlns:a16="http://schemas.microsoft.com/office/drawing/2014/main" id="{8469B6B7-44A8-4875-BE2D-884BBE15BEE0}"/>
                  </a:ext>
                </a:extLst>
              </p:cNvPr>
              <p:cNvSpPr>
                <a:spLocks noEditPoints="1"/>
              </p:cNvSpPr>
              <p:nvPr/>
            </p:nvSpPr>
            <p:spPr bwMode="auto">
              <a:xfrm>
                <a:off x="-1229545" y="1416501"/>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970">
                <a:extLst>
                  <a:ext uri="{FF2B5EF4-FFF2-40B4-BE49-F238E27FC236}">
                    <a16:creationId xmlns:a16="http://schemas.microsoft.com/office/drawing/2014/main" id="{50A9AF74-4A42-41AB-A9E1-A146DC7EB785}"/>
                  </a:ext>
                </a:extLst>
              </p:cNvPr>
              <p:cNvSpPr>
                <a:spLocks/>
              </p:cNvSpPr>
              <p:nvPr/>
            </p:nvSpPr>
            <p:spPr bwMode="auto">
              <a:xfrm>
                <a:off x="-930230" y="1530825"/>
                <a:ext cx="76532" cy="193880"/>
              </a:xfrm>
              <a:custGeom>
                <a:avLst/>
                <a:gdLst>
                  <a:gd name="T0" fmla="*/ 10 w 30"/>
                  <a:gd name="T1" fmla="*/ 3 h 75"/>
                  <a:gd name="T2" fmla="*/ 4 w 30"/>
                  <a:gd name="T3" fmla="*/ 1 h 75"/>
                  <a:gd name="T4" fmla="*/ 0 w 30"/>
                  <a:gd name="T5" fmla="*/ 9 h 75"/>
                  <a:gd name="T6" fmla="*/ 5 w 30"/>
                  <a:gd name="T7" fmla="*/ 20 h 75"/>
                  <a:gd name="T8" fmla="*/ 5 w 30"/>
                  <a:gd name="T9" fmla="*/ 61 h 75"/>
                  <a:gd name="T10" fmla="*/ 6 w 30"/>
                  <a:gd name="T11" fmla="*/ 63 h 75"/>
                  <a:gd name="T12" fmla="*/ 17 w 30"/>
                  <a:gd name="T13" fmla="*/ 74 h 75"/>
                  <a:gd name="T14" fmla="*/ 19 w 30"/>
                  <a:gd name="T15" fmla="*/ 75 h 75"/>
                  <a:gd name="T16" fmla="*/ 21 w 30"/>
                  <a:gd name="T17" fmla="*/ 74 h 75"/>
                  <a:gd name="T18" fmla="*/ 21 w 30"/>
                  <a:gd name="T19" fmla="*/ 70 h 75"/>
                  <a:gd name="T20" fmla="*/ 10 w 30"/>
                  <a:gd name="T21" fmla="*/ 60 h 75"/>
                  <a:gd name="T22" fmla="*/ 10 w 30"/>
                  <a:gd name="T23" fmla="*/ 25 h 75"/>
                  <a:gd name="T24" fmla="*/ 15 w 30"/>
                  <a:gd name="T25" fmla="*/ 30 h 75"/>
                  <a:gd name="T26" fmla="*/ 15 w 30"/>
                  <a:gd name="T27" fmla="*/ 49 h 75"/>
                  <a:gd name="T28" fmla="*/ 18 w 30"/>
                  <a:gd name="T29" fmla="*/ 52 h 75"/>
                  <a:gd name="T30" fmla="*/ 20 w 30"/>
                  <a:gd name="T31" fmla="*/ 49 h 75"/>
                  <a:gd name="T32" fmla="*/ 20 w 30"/>
                  <a:gd name="T33" fmla="*/ 29 h 75"/>
                  <a:gd name="T34" fmla="*/ 20 w 30"/>
                  <a:gd name="T35" fmla="*/ 28 h 75"/>
                  <a:gd name="T36" fmla="*/ 20 w 30"/>
                  <a:gd name="T37" fmla="*/ 27 h 75"/>
                  <a:gd name="T38" fmla="*/ 20 w 30"/>
                  <a:gd name="T39" fmla="*/ 27 h 75"/>
                  <a:gd name="T40" fmla="*/ 10 w 30"/>
                  <a:gd name="T41" fmla="*/ 17 h 75"/>
                  <a:gd name="T42" fmla="*/ 5 w 30"/>
                  <a:gd name="T43" fmla="*/ 9 h 75"/>
                  <a:gd name="T44" fmla="*/ 6 w 30"/>
                  <a:gd name="T45" fmla="*/ 6 h 75"/>
                  <a:gd name="T46" fmla="*/ 6 w 30"/>
                  <a:gd name="T47" fmla="*/ 7 h 75"/>
                  <a:gd name="T48" fmla="*/ 25 w 30"/>
                  <a:gd name="T49" fmla="*/ 26 h 75"/>
                  <a:gd name="T50" fmla="*/ 25 w 30"/>
                  <a:gd name="T51" fmla="*/ 55 h 75"/>
                  <a:gd name="T52" fmla="*/ 28 w 30"/>
                  <a:gd name="T53" fmla="*/ 58 h 75"/>
                  <a:gd name="T54" fmla="*/ 30 w 30"/>
                  <a:gd name="T55" fmla="*/ 55 h 75"/>
                  <a:gd name="T56" fmla="*/ 30 w 30"/>
                  <a:gd name="T57" fmla="*/ 25 h 75"/>
                  <a:gd name="T58" fmla="*/ 30 w 30"/>
                  <a:gd name="T59" fmla="*/ 23 h 75"/>
                  <a:gd name="T60" fmla="*/ 10 w 30"/>
                  <a:gd name="T61"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75">
                    <a:moveTo>
                      <a:pt x="10" y="3"/>
                    </a:moveTo>
                    <a:cubicBezTo>
                      <a:pt x="9" y="3"/>
                      <a:pt x="7" y="0"/>
                      <a:pt x="4" y="1"/>
                    </a:cubicBezTo>
                    <a:cubicBezTo>
                      <a:pt x="1" y="2"/>
                      <a:pt x="0" y="6"/>
                      <a:pt x="0" y="9"/>
                    </a:cubicBezTo>
                    <a:cubicBezTo>
                      <a:pt x="0" y="14"/>
                      <a:pt x="4" y="18"/>
                      <a:pt x="5" y="20"/>
                    </a:cubicBezTo>
                    <a:cubicBezTo>
                      <a:pt x="5" y="61"/>
                      <a:pt x="5" y="61"/>
                      <a:pt x="5" y="61"/>
                    </a:cubicBezTo>
                    <a:cubicBezTo>
                      <a:pt x="5" y="62"/>
                      <a:pt x="6" y="62"/>
                      <a:pt x="6" y="63"/>
                    </a:cubicBezTo>
                    <a:cubicBezTo>
                      <a:pt x="17" y="74"/>
                      <a:pt x="17" y="74"/>
                      <a:pt x="17" y="74"/>
                    </a:cubicBezTo>
                    <a:cubicBezTo>
                      <a:pt x="18" y="74"/>
                      <a:pt x="18" y="75"/>
                      <a:pt x="19" y="75"/>
                    </a:cubicBezTo>
                    <a:cubicBezTo>
                      <a:pt x="20" y="75"/>
                      <a:pt x="20" y="74"/>
                      <a:pt x="21" y="74"/>
                    </a:cubicBezTo>
                    <a:cubicBezTo>
                      <a:pt x="22" y="73"/>
                      <a:pt x="22" y="71"/>
                      <a:pt x="21" y="70"/>
                    </a:cubicBezTo>
                    <a:cubicBezTo>
                      <a:pt x="10" y="60"/>
                      <a:pt x="10" y="60"/>
                      <a:pt x="10" y="60"/>
                    </a:cubicBezTo>
                    <a:cubicBezTo>
                      <a:pt x="10" y="25"/>
                      <a:pt x="10" y="25"/>
                      <a:pt x="10" y="25"/>
                    </a:cubicBezTo>
                    <a:cubicBezTo>
                      <a:pt x="15" y="30"/>
                      <a:pt x="15" y="30"/>
                      <a:pt x="15" y="30"/>
                    </a:cubicBezTo>
                    <a:cubicBezTo>
                      <a:pt x="15" y="49"/>
                      <a:pt x="15" y="49"/>
                      <a:pt x="15" y="49"/>
                    </a:cubicBezTo>
                    <a:cubicBezTo>
                      <a:pt x="15" y="50"/>
                      <a:pt x="17" y="52"/>
                      <a:pt x="18" y="52"/>
                    </a:cubicBezTo>
                    <a:cubicBezTo>
                      <a:pt x="19" y="52"/>
                      <a:pt x="20" y="50"/>
                      <a:pt x="20" y="49"/>
                    </a:cubicBezTo>
                    <a:cubicBezTo>
                      <a:pt x="20" y="29"/>
                      <a:pt x="20" y="29"/>
                      <a:pt x="20" y="29"/>
                    </a:cubicBezTo>
                    <a:cubicBezTo>
                      <a:pt x="20" y="29"/>
                      <a:pt x="20" y="28"/>
                      <a:pt x="20" y="28"/>
                    </a:cubicBezTo>
                    <a:cubicBezTo>
                      <a:pt x="20" y="28"/>
                      <a:pt x="20" y="28"/>
                      <a:pt x="20" y="27"/>
                    </a:cubicBezTo>
                    <a:cubicBezTo>
                      <a:pt x="20" y="27"/>
                      <a:pt x="20" y="27"/>
                      <a:pt x="20" y="27"/>
                    </a:cubicBezTo>
                    <a:cubicBezTo>
                      <a:pt x="10" y="17"/>
                      <a:pt x="10" y="17"/>
                      <a:pt x="10" y="17"/>
                    </a:cubicBezTo>
                    <a:cubicBezTo>
                      <a:pt x="9" y="16"/>
                      <a:pt x="5" y="12"/>
                      <a:pt x="5" y="9"/>
                    </a:cubicBezTo>
                    <a:cubicBezTo>
                      <a:pt x="5" y="8"/>
                      <a:pt x="6" y="7"/>
                      <a:pt x="6" y="6"/>
                    </a:cubicBezTo>
                    <a:cubicBezTo>
                      <a:pt x="6" y="6"/>
                      <a:pt x="6" y="7"/>
                      <a:pt x="6" y="7"/>
                    </a:cubicBezTo>
                    <a:cubicBezTo>
                      <a:pt x="25" y="26"/>
                      <a:pt x="25" y="26"/>
                      <a:pt x="25" y="26"/>
                    </a:cubicBezTo>
                    <a:cubicBezTo>
                      <a:pt x="25" y="55"/>
                      <a:pt x="25" y="55"/>
                      <a:pt x="25" y="55"/>
                    </a:cubicBezTo>
                    <a:cubicBezTo>
                      <a:pt x="25" y="56"/>
                      <a:pt x="27" y="58"/>
                      <a:pt x="28" y="58"/>
                    </a:cubicBezTo>
                    <a:cubicBezTo>
                      <a:pt x="29" y="58"/>
                      <a:pt x="30" y="56"/>
                      <a:pt x="30" y="55"/>
                    </a:cubicBezTo>
                    <a:cubicBezTo>
                      <a:pt x="30" y="25"/>
                      <a:pt x="30" y="25"/>
                      <a:pt x="30" y="25"/>
                    </a:cubicBezTo>
                    <a:cubicBezTo>
                      <a:pt x="30" y="24"/>
                      <a:pt x="30" y="24"/>
                      <a:pt x="30" y="23"/>
                    </a:cubicBez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971">
                <a:extLst>
                  <a:ext uri="{FF2B5EF4-FFF2-40B4-BE49-F238E27FC236}">
                    <a16:creationId xmlns:a16="http://schemas.microsoft.com/office/drawing/2014/main" id="{57D84E27-10D1-4A48-A9F6-3A544CA967E4}"/>
                  </a:ext>
                </a:extLst>
              </p:cNvPr>
              <p:cNvSpPr>
                <a:spLocks/>
              </p:cNvSpPr>
              <p:nvPr/>
            </p:nvSpPr>
            <p:spPr bwMode="auto">
              <a:xfrm>
                <a:off x="-1164055" y="1529464"/>
                <a:ext cx="77965" cy="191138"/>
              </a:xfrm>
              <a:custGeom>
                <a:avLst/>
                <a:gdLst>
                  <a:gd name="T0" fmla="*/ 31 w 31"/>
                  <a:gd name="T1" fmla="*/ 9 h 75"/>
                  <a:gd name="T2" fmla="*/ 28 w 31"/>
                  <a:gd name="T3" fmla="*/ 1 h 75"/>
                  <a:gd name="T4" fmla="*/ 22 w 31"/>
                  <a:gd name="T5" fmla="*/ 3 h 75"/>
                  <a:gd name="T6" fmla="*/ 1 w 31"/>
                  <a:gd name="T7" fmla="*/ 23 h 75"/>
                  <a:gd name="T8" fmla="*/ 0 w 31"/>
                  <a:gd name="T9" fmla="*/ 25 h 75"/>
                  <a:gd name="T10" fmla="*/ 0 w 31"/>
                  <a:gd name="T11" fmla="*/ 55 h 75"/>
                  <a:gd name="T12" fmla="*/ 3 w 31"/>
                  <a:gd name="T13" fmla="*/ 58 h 75"/>
                  <a:gd name="T14" fmla="*/ 5 w 31"/>
                  <a:gd name="T15" fmla="*/ 55 h 75"/>
                  <a:gd name="T16" fmla="*/ 5 w 31"/>
                  <a:gd name="T17" fmla="*/ 26 h 75"/>
                  <a:gd name="T18" fmla="*/ 26 w 31"/>
                  <a:gd name="T19" fmla="*/ 7 h 75"/>
                  <a:gd name="T20" fmla="*/ 26 w 31"/>
                  <a:gd name="T21" fmla="*/ 6 h 75"/>
                  <a:gd name="T22" fmla="*/ 26 w 31"/>
                  <a:gd name="T23" fmla="*/ 9 h 75"/>
                  <a:gd name="T24" fmla="*/ 23 w 31"/>
                  <a:gd name="T25" fmla="*/ 17 h 75"/>
                  <a:gd name="T26" fmla="*/ 21 w 31"/>
                  <a:gd name="T27" fmla="*/ 19 h 75"/>
                  <a:gd name="T28" fmla="*/ 11 w 31"/>
                  <a:gd name="T29" fmla="*/ 27 h 75"/>
                  <a:gd name="T30" fmla="*/ 11 w 31"/>
                  <a:gd name="T31" fmla="*/ 27 h 75"/>
                  <a:gd name="T32" fmla="*/ 11 w 31"/>
                  <a:gd name="T33" fmla="*/ 28 h 75"/>
                  <a:gd name="T34" fmla="*/ 11 w 31"/>
                  <a:gd name="T35" fmla="*/ 28 h 75"/>
                  <a:gd name="T36" fmla="*/ 11 w 31"/>
                  <a:gd name="T37" fmla="*/ 28 h 75"/>
                  <a:gd name="T38" fmla="*/ 10 w 31"/>
                  <a:gd name="T39" fmla="*/ 29 h 75"/>
                  <a:gd name="T40" fmla="*/ 10 w 31"/>
                  <a:gd name="T41" fmla="*/ 29 h 75"/>
                  <a:gd name="T42" fmla="*/ 10 w 31"/>
                  <a:gd name="T43" fmla="*/ 49 h 75"/>
                  <a:gd name="T44" fmla="*/ 13 w 31"/>
                  <a:gd name="T45" fmla="*/ 52 h 75"/>
                  <a:gd name="T46" fmla="*/ 15 w 31"/>
                  <a:gd name="T47" fmla="*/ 49 h 75"/>
                  <a:gd name="T48" fmla="*/ 15 w 31"/>
                  <a:gd name="T49" fmla="*/ 30 h 75"/>
                  <a:gd name="T50" fmla="*/ 20 w 31"/>
                  <a:gd name="T51" fmla="*/ 26 h 75"/>
                  <a:gd name="T52" fmla="*/ 20 w 31"/>
                  <a:gd name="T53" fmla="*/ 60 h 75"/>
                  <a:gd name="T54" fmla="*/ 11 w 31"/>
                  <a:gd name="T55" fmla="*/ 70 h 75"/>
                  <a:gd name="T56" fmla="*/ 11 w 31"/>
                  <a:gd name="T57" fmla="*/ 74 h 75"/>
                  <a:gd name="T58" fmla="*/ 13 w 31"/>
                  <a:gd name="T59" fmla="*/ 75 h 75"/>
                  <a:gd name="T60" fmla="*/ 15 w 31"/>
                  <a:gd name="T61" fmla="*/ 74 h 75"/>
                  <a:gd name="T62" fmla="*/ 25 w 31"/>
                  <a:gd name="T63" fmla="*/ 63 h 75"/>
                  <a:gd name="T64" fmla="*/ 25 w 31"/>
                  <a:gd name="T65" fmla="*/ 61 h 75"/>
                  <a:gd name="T66" fmla="*/ 25 w 31"/>
                  <a:gd name="T67" fmla="*/ 21 h 75"/>
                  <a:gd name="T68" fmla="*/ 26 w 31"/>
                  <a:gd name="T69" fmla="*/ 21 h 75"/>
                  <a:gd name="T70" fmla="*/ 31 w 31"/>
                  <a:gd name="T71"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75">
                    <a:moveTo>
                      <a:pt x="31" y="9"/>
                    </a:moveTo>
                    <a:cubicBezTo>
                      <a:pt x="31" y="6"/>
                      <a:pt x="31" y="2"/>
                      <a:pt x="28" y="1"/>
                    </a:cubicBezTo>
                    <a:cubicBezTo>
                      <a:pt x="25" y="0"/>
                      <a:pt x="23" y="3"/>
                      <a:pt x="22" y="3"/>
                    </a:cubicBezTo>
                    <a:cubicBezTo>
                      <a:pt x="1" y="23"/>
                      <a:pt x="1" y="23"/>
                      <a:pt x="1" y="23"/>
                    </a:cubicBezTo>
                    <a:cubicBezTo>
                      <a:pt x="1" y="24"/>
                      <a:pt x="0" y="24"/>
                      <a:pt x="0" y="25"/>
                    </a:cubicBezTo>
                    <a:cubicBezTo>
                      <a:pt x="0" y="55"/>
                      <a:pt x="0" y="55"/>
                      <a:pt x="0" y="55"/>
                    </a:cubicBezTo>
                    <a:cubicBezTo>
                      <a:pt x="0" y="56"/>
                      <a:pt x="2" y="58"/>
                      <a:pt x="3" y="58"/>
                    </a:cubicBezTo>
                    <a:cubicBezTo>
                      <a:pt x="4" y="58"/>
                      <a:pt x="5" y="56"/>
                      <a:pt x="5" y="55"/>
                    </a:cubicBezTo>
                    <a:cubicBezTo>
                      <a:pt x="5" y="26"/>
                      <a:pt x="5" y="26"/>
                      <a:pt x="5" y="26"/>
                    </a:cubicBezTo>
                    <a:cubicBezTo>
                      <a:pt x="26" y="7"/>
                      <a:pt x="26" y="7"/>
                      <a:pt x="26" y="7"/>
                    </a:cubicBezTo>
                    <a:cubicBezTo>
                      <a:pt x="26" y="7"/>
                      <a:pt x="26" y="6"/>
                      <a:pt x="26" y="6"/>
                    </a:cubicBezTo>
                    <a:cubicBezTo>
                      <a:pt x="26" y="7"/>
                      <a:pt x="26" y="8"/>
                      <a:pt x="26" y="9"/>
                    </a:cubicBezTo>
                    <a:cubicBezTo>
                      <a:pt x="26" y="12"/>
                      <a:pt x="24" y="15"/>
                      <a:pt x="23" y="17"/>
                    </a:cubicBezTo>
                    <a:cubicBezTo>
                      <a:pt x="22" y="17"/>
                      <a:pt x="21" y="18"/>
                      <a:pt x="21" y="19"/>
                    </a:cubicBezTo>
                    <a:cubicBezTo>
                      <a:pt x="11" y="27"/>
                      <a:pt x="11" y="27"/>
                      <a:pt x="11" y="27"/>
                    </a:cubicBezTo>
                    <a:cubicBezTo>
                      <a:pt x="11" y="27"/>
                      <a:pt x="11" y="27"/>
                      <a:pt x="11" y="27"/>
                    </a:cubicBezTo>
                    <a:cubicBezTo>
                      <a:pt x="11" y="27"/>
                      <a:pt x="11" y="28"/>
                      <a:pt x="11" y="28"/>
                    </a:cubicBezTo>
                    <a:cubicBezTo>
                      <a:pt x="11" y="28"/>
                      <a:pt x="11" y="28"/>
                      <a:pt x="11" y="28"/>
                    </a:cubicBezTo>
                    <a:cubicBezTo>
                      <a:pt x="11" y="28"/>
                      <a:pt x="11" y="28"/>
                      <a:pt x="11" y="28"/>
                    </a:cubicBezTo>
                    <a:cubicBezTo>
                      <a:pt x="11" y="29"/>
                      <a:pt x="10" y="29"/>
                      <a:pt x="10" y="29"/>
                    </a:cubicBezTo>
                    <a:cubicBezTo>
                      <a:pt x="10" y="29"/>
                      <a:pt x="10" y="29"/>
                      <a:pt x="10" y="29"/>
                    </a:cubicBezTo>
                    <a:cubicBezTo>
                      <a:pt x="10" y="49"/>
                      <a:pt x="10" y="49"/>
                      <a:pt x="10" y="49"/>
                    </a:cubicBezTo>
                    <a:cubicBezTo>
                      <a:pt x="10" y="50"/>
                      <a:pt x="12" y="52"/>
                      <a:pt x="13" y="52"/>
                    </a:cubicBezTo>
                    <a:cubicBezTo>
                      <a:pt x="14" y="52"/>
                      <a:pt x="15" y="50"/>
                      <a:pt x="15" y="49"/>
                    </a:cubicBezTo>
                    <a:cubicBezTo>
                      <a:pt x="15" y="30"/>
                      <a:pt x="15" y="30"/>
                      <a:pt x="15" y="30"/>
                    </a:cubicBezTo>
                    <a:cubicBezTo>
                      <a:pt x="20" y="26"/>
                      <a:pt x="20" y="26"/>
                      <a:pt x="20" y="26"/>
                    </a:cubicBezTo>
                    <a:cubicBezTo>
                      <a:pt x="20" y="60"/>
                      <a:pt x="20" y="60"/>
                      <a:pt x="20" y="60"/>
                    </a:cubicBezTo>
                    <a:cubicBezTo>
                      <a:pt x="11" y="70"/>
                      <a:pt x="11" y="70"/>
                      <a:pt x="11" y="70"/>
                    </a:cubicBezTo>
                    <a:cubicBezTo>
                      <a:pt x="10" y="71"/>
                      <a:pt x="10" y="73"/>
                      <a:pt x="11" y="74"/>
                    </a:cubicBezTo>
                    <a:cubicBezTo>
                      <a:pt x="12" y="74"/>
                      <a:pt x="12" y="75"/>
                      <a:pt x="13" y="75"/>
                    </a:cubicBezTo>
                    <a:cubicBezTo>
                      <a:pt x="14" y="75"/>
                      <a:pt x="14" y="74"/>
                      <a:pt x="15" y="74"/>
                    </a:cubicBezTo>
                    <a:cubicBezTo>
                      <a:pt x="25" y="63"/>
                      <a:pt x="25" y="63"/>
                      <a:pt x="25" y="63"/>
                    </a:cubicBezTo>
                    <a:cubicBezTo>
                      <a:pt x="25" y="62"/>
                      <a:pt x="25" y="62"/>
                      <a:pt x="25" y="61"/>
                    </a:cubicBezTo>
                    <a:cubicBezTo>
                      <a:pt x="25" y="21"/>
                      <a:pt x="25" y="21"/>
                      <a:pt x="25" y="21"/>
                    </a:cubicBezTo>
                    <a:cubicBezTo>
                      <a:pt x="26" y="21"/>
                      <a:pt x="26" y="21"/>
                      <a:pt x="26" y="21"/>
                    </a:cubicBezTo>
                    <a:cubicBezTo>
                      <a:pt x="26" y="20"/>
                      <a:pt x="31" y="15"/>
                      <a:pt x="3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E0E78DA9-5709-4708-AABB-69D6C5534EE2}"/>
                  </a:ext>
                </a:extLst>
              </p:cNvPr>
              <p:cNvGrpSpPr/>
              <p:nvPr/>
            </p:nvGrpSpPr>
            <p:grpSpPr>
              <a:xfrm>
                <a:off x="-1061316" y="1549750"/>
                <a:ext cx="109763" cy="155793"/>
                <a:chOff x="7252484" y="2344410"/>
                <a:chExt cx="188312" cy="267281"/>
              </a:xfrm>
              <a:grpFill/>
            </p:grpSpPr>
            <p:sp>
              <p:nvSpPr>
                <p:cNvPr id="9" name="Freeform 1634">
                  <a:extLst>
                    <a:ext uri="{FF2B5EF4-FFF2-40B4-BE49-F238E27FC236}">
                      <a16:creationId xmlns:a16="http://schemas.microsoft.com/office/drawing/2014/main" id="{B98B5834-1E95-4351-8FE5-E05909E7C4FE}"/>
                    </a:ext>
                  </a:extLst>
                </p:cNvPr>
                <p:cNvSpPr>
                  <a:spLocks noEditPoints="1"/>
                </p:cNvSpPr>
                <p:nvPr/>
              </p:nvSpPr>
              <p:spPr bwMode="auto">
                <a:xfrm>
                  <a:off x="7282857" y="2344410"/>
                  <a:ext cx="127566" cy="124530"/>
                </a:xfrm>
                <a:custGeom>
                  <a:avLst/>
                  <a:gdLst>
                    <a:gd name="T0" fmla="*/ 21 w 41"/>
                    <a:gd name="T1" fmla="*/ 41 h 41"/>
                    <a:gd name="T2" fmla="*/ 41 w 41"/>
                    <a:gd name="T3" fmla="*/ 20 h 41"/>
                    <a:gd name="T4" fmla="*/ 21 w 41"/>
                    <a:gd name="T5" fmla="*/ 0 h 41"/>
                    <a:gd name="T6" fmla="*/ 0 w 41"/>
                    <a:gd name="T7" fmla="*/ 20 h 41"/>
                    <a:gd name="T8" fmla="*/ 21 w 41"/>
                    <a:gd name="T9" fmla="*/ 41 h 41"/>
                    <a:gd name="T10" fmla="*/ 21 w 41"/>
                    <a:gd name="T11" fmla="*/ 5 h 41"/>
                    <a:gd name="T12" fmla="*/ 36 w 41"/>
                    <a:gd name="T13" fmla="*/ 20 h 41"/>
                    <a:gd name="T14" fmla="*/ 21 w 41"/>
                    <a:gd name="T15" fmla="*/ 36 h 41"/>
                    <a:gd name="T16" fmla="*/ 5 w 41"/>
                    <a:gd name="T17" fmla="*/ 20 h 41"/>
                    <a:gd name="T18" fmla="*/ 21 w 41"/>
                    <a:gd name="T19"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1">
                      <a:moveTo>
                        <a:pt x="21" y="41"/>
                      </a:moveTo>
                      <a:cubicBezTo>
                        <a:pt x="32" y="41"/>
                        <a:pt x="41" y="31"/>
                        <a:pt x="41" y="20"/>
                      </a:cubicBezTo>
                      <a:cubicBezTo>
                        <a:pt x="41" y="9"/>
                        <a:pt x="32" y="0"/>
                        <a:pt x="21" y="0"/>
                      </a:cubicBezTo>
                      <a:cubicBezTo>
                        <a:pt x="10" y="0"/>
                        <a:pt x="0" y="9"/>
                        <a:pt x="0" y="20"/>
                      </a:cubicBezTo>
                      <a:cubicBezTo>
                        <a:pt x="0" y="31"/>
                        <a:pt x="10" y="41"/>
                        <a:pt x="21" y="41"/>
                      </a:cubicBezTo>
                      <a:close/>
                      <a:moveTo>
                        <a:pt x="21" y="5"/>
                      </a:moveTo>
                      <a:cubicBezTo>
                        <a:pt x="30" y="5"/>
                        <a:pt x="36" y="13"/>
                        <a:pt x="36" y="20"/>
                      </a:cubicBezTo>
                      <a:cubicBezTo>
                        <a:pt x="36" y="29"/>
                        <a:pt x="30" y="36"/>
                        <a:pt x="21" y="36"/>
                      </a:cubicBezTo>
                      <a:cubicBezTo>
                        <a:pt x="12" y="36"/>
                        <a:pt x="5" y="29"/>
                        <a:pt x="5" y="20"/>
                      </a:cubicBezTo>
                      <a:cubicBezTo>
                        <a:pt x="5" y="13"/>
                        <a:pt x="12" y="5"/>
                        <a:pt x="2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635">
                  <a:extLst>
                    <a:ext uri="{FF2B5EF4-FFF2-40B4-BE49-F238E27FC236}">
                      <a16:creationId xmlns:a16="http://schemas.microsoft.com/office/drawing/2014/main" id="{1CBDC706-1949-47C9-BD5A-376FCF746BA8}"/>
                    </a:ext>
                  </a:extLst>
                </p:cNvPr>
                <p:cNvSpPr>
                  <a:spLocks noEditPoints="1"/>
                </p:cNvSpPr>
                <p:nvPr/>
              </p:nvSpPr>
              <p:spPr bwMode="auto">
                <a:xfrm>
                  <a:off x="7252484" y="2484125"/>
                  <a:ext cx="188312" cy="127566"/>
                </a:xfrm>
                <a:custGeom>
                  <a:avLst/>
                  <a:gdLst>
                    <a:gd name="T0" fmla="*/ 47 w 61"/>
                    <a:gd name="T1" fmla="*/ 0 h 41"/>
                    <a:gd name="T2" fmla="*/ 15 w 61"/>
                    <a:gd name="T3" fmla="*/ 0 h 41"/>
                    <a:gd name="T4" fmla="*/ 0 w 61"/>
                    <a:gd name="T5" fmla="*/ 13 h 41"/>
                    <a:gd name="T6" fmla="*/ 0 w 61"/>
                    <a:gd name="T7" fmla="*/ 38 h 41"/>
                    <a:gd name="T8" fmla="*/ 3 w 61"/>
                    <a:gd name="T9" fmla="*/ 41 h 41"/>
                    <a:gd name="T10" fmla="*/ 59 w 61"/>
                    <a:gd name="T11" fmla="*/ 41 h 41"/>
                    <a:gd name="T12" fmla="*/ 61 w 61"/>
                    <a:gd name="T13" fmla="*/ 38 h 41"/>
                    <a:gd name="T14" fmla="*/ 61 w 61"/>
                    <a:gd name="T15" fmla="*/ 13 h 41"/>
                    <a:gd name="T16" fmla="*/ 47 w 61"/>
                    <a:gd name="T17" fmla="*/ 0 h 41"/>
                    <a:gd name="T18" fmla="*/ 56 w 61"/>
                    <a:gd name="T19" fmla="*/ 36 h 41"/>
                    <a:gd name="T20" fmla="*/ 48 w 61"/>
                    <a:gd name="T21" fmla="*/ 36 h 41"/>
                    <a:gd name="T22" fmla="*/ 48 w 61"/>
                    <a:gd name="T23" fmla="*/ 17 h 41"/>
                    <a:gd name="T24" fmla="*/ 46 w 61"/>
                    <a:gd name="T25" fmla="*/ 15 h 41"/>
                    <a:gd name="T26" fmla="*/ 43 w 61"/>
                    <a:gd name="T27" fmla="*/ 17 h 41"/>
                    <a:gd name="T28" fmla="*/ 43 w 61"/>
                    <a:gd name="T29" fmla="*/ 36 h 41"/>
                    <a:gd name="T30" fmla="*/ 18 w 61"/>
                    <a:gd name="T31" fmla="*/ 36 h 41"/>
                    <a:gd name="T32" fmla="*/ 18 w 61"/>
                    <a:gd name="T33" fmla="*/ 17 h 41"/>
                    <a:gd name="T34" fmla="*/ 16 w 61"/>
                    <a:gd name="T35" fmla="*/ 15 h 41"/>
                    <a:gd name="T36" fmla="*/ 13 w 61"/>
                    <a:gd name="T37" fmla="*/ 17 h 41"/>
                    <a:gd name="T38" fmla="*/ 13 w 61"/>
                    <a:gd name="T39" fmla="*/ 36 h 41"/>
                    <a:gd name="T40" fmla="*/ 5 w 61"/>
                    <a:gd name="T41" fmla="*/ 36 h 41"/>
                    <a:gd name="T42" fmla="*/ 5 w 61"/>
                    <a:gd name="T43" fmla="*/ 13 h 41"/>
                    <a:gd name="T44" fmla="*/ 15 w 61"/>
                    <a:gd name="T45" fmla="*/ 5 h 41"/>
                    <a:gd name="T46" fmla="*/ 47 w 61"/>
                    <a:gd name="T47" fmla="*/ 5 h 41"/>
                    <a:gd name="T48" fmla="*/ 56 w 61"/>
                    <a:gd name="T49" fmla="*/ 13 h 41"/>
                    <a:gd name="T50" fmla="*/ 56 w 61"/>
                    <a:gd name="T51"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41">
                      <a:moveTo>
                        <a:pt x="47" y="0"/>
                      </a:moveTo>
                      <a:cubicBezTo>
                        <a:pt x="15" y="0"/>
                        <a:pt x="15" y="0"/>
                        <a:pt x="15" y="0"/>
                      </a:cubicBezTo>
                      <a:cubicBezTo>
                        <a:pt x="3" y="0"/>
                        <a:pt x="0" y="8"/>
                        <a:pt x="0" y="13"/>
                      </a:cubicBezTo>
                      <a:cubicBezTo>
                        <a:pt x="0" y="38"/>
                        <a:pt x="0" y="38"/>
                        <a:pt x="0" y="38"/>
                      </a:cubicBezTo>
                      <a:cubicBezTo>
                        <a:pt x="0" y="39"/>
                        <a:pt x="2" y="41"/>
                        <a:pt x="3" y="41"/>
                      </a:cubicBezTo>
                      <a:cubicBezTo>
                        <a:pt x="59" y="41"/>
                        <a:pt x="59" y="41"/>
                        <a:pt x="59" y="41"/>
                      </a:cubicBezTo>
                      <a:cubicBezTo>
                        <a:pt x="60" y="41"/>
                        <a:pt x="61" y="39"/>
                        <a:pt x="61" y="38"/>
                      </a:cubicBezTo>
                      <a:cubicBezTo>
                        <a:pt x="61" y="13"/>
                        <a:pt x="61" y="13"/>
                        <a:pt x="61" y="13"/>
                      </a:cubicBezTo>
                      <a:cubicBezTo>
                        <a:pt x="61" y="8"/>
                        <a:pt x="58" y="0"/>
                        <a:pt x="47" y="0"/>
                      </a:cubicBezTo>
                      <a:close/>
                      <a:moveTo>
                        <a:pt x="56" y="36"/>
                      </a:moveTo>
                      <a:cubicBezTo>
                        <a:pt x="48" y="36"/>
                        <a:pt x="48" y="36"/>
                        <a:pt x="48" y="36"/>
                      </a:cubicBezTo>
                      <a:cubicBezTo>
                        <a:pt x="48" y="17"/>
                        <a:pt x="48" y="17"/>
                        <a:pt x="48" y="17"/>
                      </a:cubicBezTo>
                      <a:cubicBezTo>
                        <a:pt x="48" y="16"/>
                        <a:pt x="47" y="15"/>
                        <a:pt x="46" y="15"/>
                      </a:cubicBezTo>
                      <a:cubicBezTo>
                        <a:pt x="45" y="15"/>
                        <a:pt x="43" y="16"/>
                        <a:pt x="43" y="17"/>
                      </a:cubicBezTo>
                      <a:cubicBezTo>
                        <a:pt x="43" y="36"/>
                        <a:pt x="43" y="36"/>
                        <a:pt x="43" y="36"/>
                      </a:cubicBezTo>
                      <a:cubicBezTo>
                        <a:pt x="18" y="36"/>
                        <a:pt x="18" y="36"/>
                        <a:pt x="18" y="36"/>
                      </a:cubicBezTo>
                      <a:cubicBezTo>
                        <a:pt x="18" y="17"/>
                        <a:pt x="18" y="17"/>
                        <a:pt x="18" y="17"/>
                      </a:cubicBezTo>
                      <a:cubicBezTo>
                        <a:pt x="18" y="16"/>
                        <a:pt x="17" y="15"/>
                        <a:pt x="16" y="15"/>
                      </a:cubicBezTo>
                      <a:cubicBezTo>
                        <a:pt x="15" y="15"/>
                        <a:pt x="13" y="16"/>
                        <a:pt x="13" y="17"/>
                      </a:cubicBezTo>
                      <a:cubicBezTo>
                        <a:pt x="13" y="36"/>
                        <a:pt x="13" y="36"/>
                        <a:pt x="13" y="36"/>
                      </a:cubicBezTo>
                      <a:cubicBezTo>
                        <a:pt x="5" y="36"/>
                        <a:pt x="5" y="36"/>
                        <a:pt x="5" y="36"/>
                      </a:cubicBezTo>
                      <a:cubicBezTo>
                        <a:pt x="5" y="13"/>
                        <a:pt x="5" y="13"/>
                        <a:pt x="5" y="13"/>
                      </a:cubicBezTo>
                      <a:cubicBezTo>
                        <a:pt x="5" y="12"/>
                        <a:pt x="6" y="5"/>
                        <a:pt x="15" y="5"/>
                      </a:cubicBezTo>
                      <a:cubicBezTo>
                        <a:pt x="47" y="5"/>
                        <a:pt x="47" y="5"/>
                        <a:pt x="47" y="5"/>
                      </a:cubicBezTo>
                      <a:cubicBezTo>
                        <a:pt x="56" y="5"/>
                        <a:pt x="56" y="12"/>
                        <a:pt x="56" y="13"/>
                      </a:cubicBezTo>
                      <a:lnTo>
                        <a:pt x="5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A99D4888-F239-4DB0-A23F-75B038794A97}"/>
                </a:ext>
              </a:extLst>
            </p:cNvPr>
            <p:cNvGrpSpPr/>
            <p:nvPr/>
          </p:nvGrpSpPr>
          <p:grpSpPr>
            <a:xfrm>
              <a:off x="796249" y="2808991"/>
              <a:ext cx="785771" cy="785771"/>
              <a:chOff x="7126436" y="2311336"/>
              <a:chExt cx="443444" cy="443444"/>
            </a:xfrm>
            <a:solidFill>
              <a:srgbClr val="7030A0"/>
            </a:solidFill>
          </p:grpSpPr>
          <p:grpSp>
            <p:nvGrpSpPr>
              <p:cNvPr id="21" name="Group 20">
                <a:extLst>
                  <a:ext uri="{FF2B5EF4-FFF2-40B4-BE49-F238E27FC236}">
                    <a16:creationId xmlns:a16="http://schemas.microsoft.com/office/drawing/2014/main" id="{D3E7BE99-B623-4EE8-9F1D-9A8814F4CB1A}"/>
                  </a:ext>
                </a:extLst>
              </p:cNvPr>
              <p:cNvGrpSpPr/>
              <p:nvPr/>
            </p:nvGrpSpPr>
            <p:grpSpPr>
              <a:xfrm>
                <a:off x="7237297" y="2420678"/>
                <a:ext cx="221723" cy="224759"/>
                <a:chOff x="-5879692" y="3910578"/>
                <a:chExt cx="221723" cy="224759"/>
              </a:xfrm>
              <a:grpFill/>
            </p:grpSpPr>
            <p:sp>
              <p:nvSpPr>
                <p:cNvPr id="23" name="Freeform 1679">
                  <a:extLst>
                    <a:ext uri="{FF2B5EF4-FFF2-40B4-BE49-F238E27FC236}">
                      <a16:creationId xmlns:a16="http://schemas.microsoft.com/office/drawing/2014/main" id="{0BD8E495-A6FB-4796-8FE6-36D5F02E2D84}"/>
                    </a:ext>
                  </a:extLst>
                </p:cNvPr>
                <p:cNvSpPr>
                  <a:spLocks noEditPoints="1"/>
                </p:cNvSpPr>
                <p:nvPr/>
              </p:nvSpPr>
              <p:spPr bwMode="auto">
                <a:xfrm>
                  <a:off x="-5879692" y="3910578"/>
                  <a:ext cx="221723" cy="224759"/>
                </a:xfrm>
                <a:custGeom>
                  <a:avLst/>
                  <a:gdLst>
                    <a:gd name="T0" fmla="*/ 70 w 72"/>
                    <a:gd name="T1" fmla="*/ 0 h 72"/>
                    <a:gd name="T2" fmla="*/ 3 w 72"/>
                    <a:gd name="T3" fmla="*/ 0 h 72"/>
                    <a:gd name="T4" fmla="*/ 0 w 72"/>
                    <a:gd name="T5" fmla="*/ 2 h 72"/>
                    <a:gd name="T6" fmla="*/ 0 w 72"/>
                    <a:gd name="T7" fmla="*/ 69 h 72"/>
                    <a:gd name="T8" fmla="*/ 3 w 72"/>
                    <a:gd name="T9" fmla="*/ 72 h 72"/>
                    <a:gd name="T10" fmla="*/ 70 w 72"/>
                    <a:gd name="T11" fmla="*/ 72 h 72"/>
                    <a:gd name="T12" fmla="*/ 72 w 72"/>
                    <a:gd name="T13" fmla="*/ 69 h 72"/>
                    <a:gd name="T14" fmla="*/ 72 w 72"/>
                    <a:gd name="T15" fmla="*/ 2 h 72"/>
                    <a:gd name="T16" fmla="*/ 70 w 72"/>
                    <a:gd name="T17" fmla="*/ 0 h 72"/>
                    <a:gd name="T18" fmla="*/ 67 w 72"/>
                    <a:gd name="T19" fmla="*/ 67 h 72"/>
                    <a:gd name="T20" fmla="*/ 60 w 72"/>
                    <a:gd name="T21" fmla="*/ 67 h 72"/>
                    <a:gd name="T22" fmla="*/ 60 w 72"/>
                    <a:gd name="T23" fmla="*/ 43 h 72"/>
                    <a:gd name="T24" fmla="*/ 58 w 72"/>
                    <a:gd name="T25" fmla="*/ 41 h 72"/>
                    <a:gd name="T26" fmla="*/ 55 w 72"/>
                    <a:gd name="T27" fmla="*/ 43 h 72"/>
                    <a:gd name="T28" fmla="*/ 55 w 72"/>
                    <a:gd name="T29" fmla="*/ 67 h 72"/>
                    <a:gd name="T30" fmla="*/ 49 w 72"/>
                    <a:gd name="T31" fmla="*/ 67 h 72"/>
                    <a:gd name="T32" fmla="*/ 49 w 72"/>
                    <a:gd name="T33" fmla="*/ 49 h 72"/>
                    <a:gd name="T34" fmla="*/ 47 w 72"/>
                    <a:gd name="T35" fmla="*/ 47 h 72"/>
                    <a:gd name="T36" fmla="*/ 44 w 72"/>
                    <a:gd name="T37" fmla="*/ 49 h 72"/>
                    <a:gd name="T38" fmla="*/ 44 w 72"/>
                    <a:gd name="T39" fmla="*/ 67 h 72"/>
                    <a:gd name="T40" fmla="*/ 38 w 72"/>
                    <a:gd name="T41" fmla="*/ 67 h 72"/>
                    <a:gd name="T42" fmla="*/ 38 w 72"/>
                    <a:gd name="T43" fmla="*/ 54 h 72"/>
                    <a:gd name="T44" fmla="*/ 36 w 72"/>
                    <a:gd name="T45" fmla="*/ 52 h 72"/>
                    <a:gd name="T46" fmla="*/ 33 w 72"/>
                    <a:gd name="T47" fmla="*/ 54 h 72"/>
                    <a:gd name="T48" fmla="*/ 33 w 72"/>
                    <a:gd name="T49" fmla="*/ 67 h 72"/>
                    <a:gd name="T50" fmla="*/ 27 w 72"/>
                    <a:gd name="T51" fmla="*/ 67 h 72"/>
                    <a:gd name="T52" fmla="*/ 27 w 72"/>
                    <a:gd name="T53" fmla="*/ 43 h 72"/>
                    <a:gd name="T54" fmla="*/ 25 w 72"/>
                    <a:gd name="T55" fmla="*/ 41 h 72"/>
                    <a:gd name="T56" fmla="*/ 22 w 72"/>
                    <a:gd name="T57" fmla="*/ 43 h 72"/>
                    <a:gd name="T58" fmla="*/ 22 w 72"/>
                    <a:gd name="T59" fmla="*/ 67 h 72"/>
                    <a:gd name="T60" fmla="*/ 16 w 72"/>
                    <a:gd name="T61" fmla="*/ 67 h 72"/>
                    <a:gd name="T62" fmla="*/ 16 w 72"/>
                    <a:gd name="T63" fmla="*/ 49 h 72"/>
                    <a:gd name="T64" fmla="*/ 14 w 72"/>
                    <a:gd name="T65" fmla="*/ 47 h 72"/>
                    <a:gd name="T66" fmla="*/ 11 w 72"/>
                    <a:gd name="T67" fmla="*/ 49 h 72"/>
                    <a:gd name="T68" fmla="*/ 11 w 72"/>
                    <a:gd name="T69" fmla="*/ 67 h 72"/>
                    <a:gd name="T70" fmla="*/ 5 w 72"/>
                    <a:gd name="T71" fmla="*/ 67 h 72"/>
                    <a:gd name="T72" fmla="*/ 5 w 72"/>
                    <a:gd name="T73" fmla="*/ 5 h 72"/>
                    <a:gd name="T74" fmla="*/ 67 w 72"/>
                    <a:gd name="T75" fmla="*/ 5 h 72"/>
                    <a:gd name="T76" fmla="*/ 67 w 72"/>
                    <a:gd name="T77" fmla="*/ 6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72">
                      <a:moveTo>
                        <a:pt x="70" y="0"/>
                      </a:moveTo>
                      <a:cubicBezTo>
                        <a:pt x="3" y="0"/>
                        <a:pt x="3" y="0"/>
                        <a:pt x="3" y="0"/>
                      </a:cubicBezTo>
                      <a:cubicBezTo>
                        <a:pt x="2" y="0"/>
                        <a:pt x="0" y="1"/>
                        <a:pt x="0" y="2"/>
                      </a:cubicBezTo>
                      <a:cubicBezTo>
                        <a:pt x="0" y="69"/>
                        <a:pt x="0" y="69"/>
                        <a:pt x="0" y="69"/>
                      </a:cubicBezTo>
                      <a:cubicBezTo>
                        <a:pt x="0" y="70"/>
                        <a:pt x="2" y="72"/>
                        <a:pt x="3" y="72"/>
                      </a:cubicBezTo>
                      <a:cubicBezTo>
                        <a:pt x="70" y="72"/>
                        <a:pt x="70" y="72"/>
                        <a:pt x="70" y="72"/>
                      </a:cubicBezTo>
                      <a:cubicBezTo>
                        <a:pt x="71" y="72"/>
                        <a:pt x="72" y="70"/>
                        <a:pt x="72" y="69"/>
                      </a:cubicBezTo>
                      <a:cubicBezTo>
                        <a:pt x="72" y="2"/>
                        <a:pt x="72" y="2"/>
                        <a:pt x="72" y="2"/>
                      </a:cubicBezTo>
                      <a:cubicBezTo>
                        <a:pt x="72" y="1"/>
                        <a:pt x="71" y="0"/>
                        <a:pt x="70" y="0"/>
                      </a:cubicBezTo>
                      <a:close/>
                      <a:moveTo>
                        <a:pt x="67" y="67"/>
                      </a:moveTo>
                      <a:cubicBezTo>
                        <a:pt x="60" y="67"/>
                        <a:pt x="60" y="67"/>
                        <a:pt x="60" y="67"/>
                      </a:cubicBezTo>
                      <a:cubicBezTo>
                        <a:pt x="60" y="43"/>
                        <a:pt x="60" y="43"/>
                        <a:pt x="60" y="43"/>
                      </a:cubicBezTo>
                      <a:cubicBezTo>
                        <a:pt x="60" y="42"/>
                        <a:pt x="59" y="41"/>
                        <a:pt x="58" y="41"/>
                      </a:cubicBezTo>
                      <a:cubicBezTo>
                        <a:pt x="57" y="41"/>
                        <a:pt x="55" y="42"/>
                        <a:pt x="55" y="43"/>
                      </a:cubicBezTo>
                      <a:cubicBezTo>
                        <a:pt x="55" y="67"/>
                        <a:pt x="55" y="67"/>
                        <a:pt x="55" y="67"/>
                      </a:cubicBezTo>
                      <a:cubicBezTo>
                        <a:pt x="49" y="67"/>
                        <a:pt x="49" y="67"/>
                        <a:pt x="49" y="67"/>
                      </a:cubicBezTo>
                      <a:cubicBezTo>
                        <a:pt x="49" y="49"/>
                        <a:pt x="49" y="49"/>
                        <a:pt x="49" y="49"/>
                      </a:cubicBezTo>
                      <a:cubicBezTo>
                        <a:pt x="49" y="48"/>
                        <a:pt x="48" y="47"/>
                        <a:pt x="47" y="47"/>
                      </a:cubicBezTo>
                      <a:cubicBezTo>
                        <a:pt x="46" y="47"/>
                        <a:pt x="44" y="48"/>
                        <a:pt x="44" y="49"/>
                      </a:cubicBezTo>
                      <a:cubicBezTo>
                        <a:pt x="44" y="67"/>
                        <a:pt x="44" y="67"/>
                        <a:pt x="44" y="67"/>
                      </a:cubicBezTo>
                      <a:cubicBezTo>
                        <a:pt x="38" y="67"/>
                        <a:pt x="38" y="67"/>
                        <a:pt x="38" y="67"/>
                      </a:cubicBezTo>
                      <a:cubicBezTo>
                        <a:pt x="38" y="54"/>
                        <a:pt x="38" y="54"/>
                        <a:pt x="38" y="54"/>
                      </a:cubicBezTo>
                      <a:cubicBezTo>
                        <a:pt x="38" y="53"/>
                        <a:pt x="37" y="52"/>
                        <a:pt x="36" y="52"/>
                      </a:cubicBezTo>
                      <a:cubicBezTo>
                        <a:pt x="35" y="52"/>
                        <a:pt x="33" y="53"/>
                        <a:pt x="33" y="54"/>
                      </a:cubicBezTo>
                      <a:cubicBezTo>
                        <a:pt x="33" y="67"/>
                        <a:pt x="33" y="67"/>
                        <a:pt x="33" y="67"/>
                      </a:cubicBezTo>
                      <a:cubicBezTo>
                        <a:pt x="27" y="67"/>
                        <a:pt x="27" y="67"/>
                        <a:pt x="27" y="67"/>
                      </a:cubicBezTo>
                      <a:cubicBezTo>
                        <a:pt x="27" y="43"/>
                        <a:pt x="27" y="43"/>
                        <a:pt x="27" y="43"/>
                      </a:cubicBezTo>
                      <a:cubicBezTo>
                        <a:pt x="27" y="42"/>
                        <a:pt x="26" y="41"/>
                        <a:pt x="25" y="41"/>
                      </a:cubicBezTo>
                      <a:cubicBezTo>
                        <a:pt x="24" y="41"/>
                        <a:pt x="22" y="42"/>
                        <a:pt x="22" y="43"/>
                      </a:cubicBezTo>
                      <a:cubicBezTo>
                        <a:pt x="22" y="67"/>
                        <a:pt x="22" y="67"/>
                        <a:pt x="22" y="67"/>
                      </a:cubicBezTo>
                      <a:cubicBezTo>
                        <a:pt x="16" y="67"/>
                        <a:pt x="16" y="67"/>
                        <a:pt x="16" y="67"/>
                      </a:cubicBezTo>
                      <a:cubicBezTo>
                        <a:pt x="16" y="49"/>
                        <a:pt x="16" y="49"/>
                        <a:pt x="16" y="49"/>
                      </a:cubicBezTo>
                      <a:cubicBezTo>
                        <a:pt x="16" y="48"/>
                        <a:pt x="15" y="47"/>
                        <a:pt x="14" y="47"/>
                      </a:cubicBezTo>
                      <a:cubicBezTo>
                        <a:pt x="13" y="47"/>
                        <a:pt x="11" y="48"/>
                        <a:pt x="11" y="49"/>
                      </a:cubicBezTo>
                      <a:cubicBezTo>
                        <a:pt x="11" y="67"/>
                        <a:pt x="11" y="67"/>
                        <a:pt x="11" y="67"/>
                      </a:cubicBezTo>
                      <a:cubicBezTo>
                        <a:pt x="5" y="67"/>
                        <a:pt x="5" y="67"/>
                        <a:pt x="5" y="67"/>
                      </a:cubicBezTo>
                      <a:cubicBezTo>
                        <a:pt x="5" y="5"/>
                        <a:pt x="5" y="5"/>
                        <a:pt x="5" y="5"/>
                      </a:cubicBezTo>
                      <a:cubicBezTo>
                        <a:pt x="67" y="5"/>
                        <a:pt x="67" y="5"/>
                        <a:pt x="67" y="5"/>
                      </a:cubicBez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80">
                  <a:extLst>
                    <a:ext uri="{FF2B5EF4-FFF2-40B4-BE49-F238E27FC236}">
                      <a16:creationId xmlns:a16="http://schemas.microsoft.com/office/drawing/2014/main" id="{12E80402-E0F7-4EEE-AF14-03AC50E6FF0A}"/>
                    </a:ext>
                  </a:extLst>
                </p:cNvPr>
                <p:cNvSpPr>
                  <a:spLocks/>
                </p:cNvSpPr>
                <p:nvPr/>
              </p:nvSpPr>
              <p:spPr bwMode="auto">
                <a:xfrm>
                  <a:off x="-5846281" y="3959174"/>
                  <a:ext cx="151864" cy="78969"/>
                </a:xfrm>
                <a:custGeom>
                  <a:avLst/>
                  <a:gdLst>
                    <a:gd name="T0" fmla="*/ 3 w 49"/>
                    <a:gd name="T1" fmla="*/ 22 h 26"/>
                    <a:gd name="T2" fmla="*/ 5 w 49"/>
                    <a:gd name="T3" fmla="*/ 21 h 26"/>
                    <a:gd name="T4" fmla="*/ 13 w 49"/>
                    <a:gd name="T5" fmla="*/ 12 h 26"/>
                    <a:gd name="T6" fmla="*/ 26 w 49"/>
                    <a:gd name="T7" fmla="*/ 25 h 26"/>
                    <a:gd name="T8" fmla="*/ 26 w 49"/>
                    <a:gd name="T9" fmla="*/ 25 h 26"/>
                    <a:gd name="T10" fmla="*/ 26 w 49"/>
                    <a:gd name="T11" fmla="*/ 25 h 26"/>
                    <a:gd name="T12" fmla="*/ 27 w 49"/>
                    <a:gd name="T13" fmla="*/ 25 h 26"/>
                    <a:gd name="T14" fmla="*/ 27 w 49"/>
                    <a:gd name="T15" fmla="*/ 25 h 26"/>
                    <a:gd name="T16" fmla="*/ 28 w 49"/>
                    <a:gd name="T17" fmla="*/ 26 h 26"/>
                    <a:gd name="T18" fmla="*/ 29 w 49"/>
                    <a:gd name="T19" fmla="*/ 25 h 26"/>
                    <a:gd name="T20" fmla="*/ 29 w 49"/>
                    <a:gd name="T21" fmla="*/ 25 h 26"/>
                    <a:gd name="T22" fmla="*/ 30 w 49"/>
                    <a:gd name="T23" fmla="*/ 25 h 26"/>
                    <a:gd name="T24" fmla="*/ 30 w 49"/>
                    <a:gd name="T25" fmla="*/ 25 h 26"/>
                    <a:gd name="T26" fmla="*/ 30 w 49"/>
                    <a:gd name="T27" fmla="*/ 25 h 26"/>
                    <a:gd name="T28" fmla="*/ 44 w 49"/>
                    <a:gd name="T29" fmla="*/ 9 h 26"/>
                    <a:gd name="T30" fmla="*/ 44 w 49"/>
                    <a:gd name="T31" fmla="*/ 15 h 26"/>
                    <a:gd name="T32" fmla="*/ 47 w 49"/>
                    <a:gd name="T33" fmla="*/ 18 h 26"/>
                    <a:gd name="T34" fmla="*/ 49 w 49"/>
                    <a:gd name="T35" fmla="*/ 15 h 26"/>
                    <a:gd name="T36" fmla="*/ 49 w 49"/>
                    <a:gd name="T37" fmla="*/ 2 h 26"/>
                    <a:gd name="T38" fmla="*/ 49 w 49"/>
                    <a:gd name="T39" fmla="*/ 2 h 26"/>
                    <a:gd name="T40" fmla="*/ 49 w 49"/>
                    <a:gd name="T41" fmla="*/ 1 h 26"/>
                    <a:gd name="T42" fmla="*/ 49 w 49"/>
                    <a:gd name="T43" fmla="*/ 1 h 26"/>
                    <a:gd name="T44" fmla="*/ 49 w 49"/>
                    <a:gd name="T45" fmla="*/ 1 h 26"/>
                    <a:gd name="T46" fmla="*/ 49 w 49"/>
                    <a:gd name="T47" fmla="*/ 0 h 26"/>
                    <a:gd name="T48" fmla="*/ 49 w 49"/>
                    <a:gd name="T49" fmla="*/ 0 h 26"/>
                    <a:gd name="T50" fmla="*/ 48 w 49"/>
                    <a:gd name="T51" fmla="*/ 0 h 26"/>
                    <a:gd name="T52" fmla="*/ 48 w 49"/>
                    <a:gd name="T53" fmla="*/ 0 h 26"/>
                    <a:gd name="T54" fmla="*/ 47 w 49"/>
                    <a:gd name="T55" fmla="*/ 0 h 26"/>
                    <a:gd name="T56" fmla="*/ 47 w 49"/>
                    <a:gd name="T57" fmla="*/ 0 h 26"/>
                    <a:gd name="T58" fmla="*/ 35 w 49"/>
                    <a:gd name="T59" fmla="*/ 0 h 26"/>
                    <a:gd name="T60" fmla="*/ 32 w 49"/>
                    <a:gd name="T61" fmla="*/ 2 h 26"/>
                    <a:gd name="T62" fmla="*/ 35 w 49"/>
                    <a:gd name="T63" fmla="*/ 5 h 26"/>
                    <a:gd name="T64" fmla="*/ 41 w 49"/>
                    <a:gd name="T65" fmla="*/ 5 h 26"/>
                    <a:gd name="T66" fmla="*/ 28 w 49"/>
                    <a:gd name="T67" fmla="*/ 19 h 26"/>
                    <a:gd name="T68" fmla="*/ 15 w 49"/>
                    <a:gd name="T69" fmla="*/ 6 h 26"/>
                    <a:gd name="T70" fmla="*/ 15 w 49"/>
                    <a:gd name="T71" fmla="*/ 6 h 26"/>
                    <a:gd name="T72" fmla="*/ 15 w 49"/>
                    <a:gd name="T73" fmla="*/ 6 h 26"/>
                    <a:gd name="T74" fmla="*/ 14 w 49"/>
                    <a:gd name="T75" fmla="*/ 6 h 26"/>
                    <a:gd name="T76" fmla="*/ 14 w 49"/>
                    <a:gd name="T77" fmla="*/ 6 h 26"/>
                    <a:gd name="T78" fmla="*/ 13 w 49"/>
                    <a:gd name="T79" fmla="*/ 6 h 26"/>
                    <a:gd name="T80" fmla="*/ 13 w 49"/>
                    <a:gd name="T81" fmla="*/ 6 h 26"/>
                    <a:gd name="T82" fmla="*/ 12 w 49"/>
                    <a:gd name="T83" fmla="*/ 6 h 26"/>
                    <a:gd name="T84" fmla="*/ 12 w 49"/>
                    <a:gd name="T85" fmla="*/ 6 h 26"/>
                    <a:gd name="T86" fmla="*/ 12 w 49"/>
                    <a:gd name="T87" fmla="*/ 6 h 26"/>
                    <a:gd name="T88" fmla="*/ 11 w 49"/>
                    <a:gd name="T89" fmla="*/ 6 h 26"/>
                    <a:gd name="T90" fmla="*/ 11 w 49"/>
                    <a:gd name="T91" fmla="*/ 6 h 26"/>
                    <a:gd name="T92" fmla="*/ 11 w 49"/>
                    <a:gd name="T93" fmla="*/ 6 h 26"/>
                    <a:gd name="T94" fmla="*/ 1 w 49"/>
                    <a:gd name="T95" fmla="*/ 17 h 26"/>
                    <a:gd name="T96" fmla="*/ 1 w 49"/>
                    <a:gd name="T97" fmla="*/ 21 h 26"/>
                    <a:gd name="T98" fmla="*/ 3 w 49"/>
                    <a:gd name="T9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26">
                      <a:moveTo>
                        <a:pt x="3" y="22"/>
                      </a:moveTo>
                      <a:cubicBezTo>
                        <a:pt x="4" y="22"/>
                        <a:pt x="4" y="21"/>
                        <a:pt x="5" y="21"/>
                      </a:cubicBezTo>
                      <a:cubicBezTo>
                        <a:pt x="13" y="12"/>
                        <a:pt x="13" y="12"/>
                        <a:pt x="13" y="12"/>
                      </a:cubicBezTo>
                      <a:cubicBezTo>
                        <a:pt x="26" y="25"/>
                        <a:pt x="26" y="25"/>
                        <a:pt x="26" y="25"/>
                      </a:cubicBezTo>
                      <a:cubicBezTo>
                        <a:pt x="26" y="25"/>
                        <a:pt x="26" y="25"/>
                        <a:pt x="26" y="25"/>
                      </a:cubicBezTo>
                      <a:cubicBezTo>
                        <a:pt x="26" y="25"/>
                        <a:pt x="26" y="25"/>
                        <a:pt x="26" y="25"/>
                      </a:cubicBezTo>
                      <a:cubicBezTo>
                        <a:pt x="26" y="25"/>
                        <a:pt x="27" y="25"/>
                        <a:pt x="27" y="25"/>
                      </a:cubicBezTo>
                      <a:cubicBezTo>
                        <a:pt x="27" y="25"/>
                        <a:pt x="27" y="25"/>
                        <a:pt x="27" y="25"/>
                      </a:cubicBezTo>
                      <a:cubicBezTo>
                        <a:pt x="27" y="25"/>
                        <a:pt x="28" y="26"/>
                        <a:pt x="28" y="26"/>
                      </a:cubicBezTo>
                      <a:cubicBezTo>
                        <a:pt x="28" y="26"/>
                        <a:pt x="29" y="25"/>
                        <a:pt x="29" y="25"/>
                      </a:cubicBezTo>
                      <a:cubicBezTo>
                        <a:pt x="29" y="25"/>
                        <a:pt x="29" y="25"/>
                        <a:pt x="29" y="25"/>
                      </a:cubicBezTo>
                      <a:cubicBezTo>
                        <a:pt x="29" y="25"/>
                        <a:pt x="30" y="25"/>
                        <a:pt x="30" y="25"/>
                      </a:cubicBezTo>
                      <a:cubicBezTo>
                        <a:pt x="30" y="25"/>
                        <a:pt x="30" y="25"/>
                        <a:pt x="30" y="25"/>
                      </a:cubicBezTo>
                      <a:cubicBezTo>
                        <a:pt x="30" y="25"/>
                        <a:pt x="30" y="25"/>
                        <a:pt x="30" y="25"/>
                      </a:cubicBezTo>
                      <a:cubicBezTo>
                        <a:pt x="44" y="9"/>
                        <a:pt x="44" y="9"/>
                        <a:pt x="44" y="9"/>
                      </a:cubicBezTo>
                      <a:cubicBezTo>
                        <a:pt x="44" y="15"/>
                        <a:pt x="44" y="15"/>
                        <a:pt x="44" y="15"/>
                      </a:cubicBezTo>
                      <a:cubicBezTo>
                        <a:pt x="44" y="16"/>
                        <a:pt x="46" y="18"/>
                        <a:pt x="47" y="18"/>
                      </a:cubicBezTo>
                      <a:cubicBezTo>
                        <a:pt x="48" y="18"/>
                        <a:pt x="49" y="16"/>
                        <a:pt x="49" y="15"/>
                      </a:cubicBezTo>
                      <a:cubicBezTo>
                        <a:pt x="49" y="2"/>
                        <a:pt x="49" y="2"/>
                        <a:pt x="49" y="2"/>
                      </a:cubicBezTo>
                      <a:cubicBezTo>
                        <a:pt x="49" y="2"/>
                        <a:pt x="49" y="2"/>
                        <a:pt x="49" y="2"/>
                      </a:cubicBezTo>
                      <a:cubicBezTo>
                        <a:pt x="49" y="2"/>
                        <a:pt x="49" y="2"/>
                        <a:pt x="49" y="1"/>
                      </a:cubicBezTo>
                      <a:cubicBezTo>
                        <a:pt x="49" y="1"/>
                        <a:pt x="49" y="1"/>
                        <a:pt x="49" y="1"/>
                      </a:cubicBezTo>
                      <a:cubicBezTo>
                        <a:pt x="49" y="1"/>
                        <a:pt x="49" y="1"/>
                        <a:pt x="49" y="1"/>
                      </a:cubicBezTo>
                      <a:cubicBezTo>
                        <a:pt x="49" y="1"/>
                        <a:pt x="49" y="0"/>
                        <a:pt x="49" y="0"/>
                      </a:cubicBezTo>
                      <a:cubicBezTo>
                        <a:pt x="49" y="0"/>
                        <a:pt x="49" y="0"/>
                        <a:pt x="49" y="0"/>
                      </a:cubicBezTo>
                      <a:cubicBezTo>
                        <a:pt x="49" y="0"/>
                        <a:pt x="48" y="0"/>
                        <a:pt x="48" y="0"/>
                      </a:cubicBezTo>
                      <a:cubicBezTo>
                        <a:pt x="48" y="0"/>
                        <a:pt x="48" y="0"/>
                        <a:pt x="48" y="0"/>
                      </a:cubicBezTo>
                      <a:cubicBezTo>
                        <a:pt x="48" y="0"/>
                        <a:pt x="47" y="0"/>
                        <a:pt x="47" y="0"/>
                      </a:cubicBezTo>
                      <a:cubicBezTo>
                        <a:pt x="47" y="0"/>
                        <a:pt x="47" y="0"/>
                        <a:pt x="47" y="0"/>
                      </a:cubicBezTo>
                      <a:cubicBezTo>
                        <a:pt x="35" y="0"/>
                        <a:pt x="35" y="0"/>
                        <a:pt x="35" y="0"/>
                      </a:cubicBezTo>
                      <a:cubicBezTo>
                        <a:pt x="34" y="0"/>
                        <a:pt x="32" y="1"/>
                        <a:pt x="32" y="2"/>
                      </a:cubicBezTo>
                      <a:cubicBezTo>
                        <a:pt x="32" y="3"/>
                        <a:pt x="34" y="5"/>
                        <a:pt x="35" y="5"/>
                      </a:cubicBezTo>
                      <a:cubicBezTo>
                        <a:pt x="41" y="5"/>
                        <a:pt x="41" y="5"/>
                        <a:pt x="41" y="5"/>
                      </a:cubicBezTo>
                      <a:cubicBezTo>
                        <a:pt x="28" y="19"/>
                        <a:pt x="28" y="19"/>
                        <a:pt x="28" y="19"/>
                      </a:cubicBezTo>
                      <a:cubicBezTo>
                        <a:pt x="15" y="6"/>
                        <a:pt x="15" y="6"/>
                        <a:pt x="15" y="6"/>
                      </a:cubicBezTo>
                      <a:cubicBezTo>
                        <a:pt x="15" y="6"/>
                        <a:pt x="15" y="6"/>
                        <a:pt x="15" y="6"/>
                      </a:cubicBezTo>
                      <a:cubicBezTo>
                        <a:pt x="15" y="6"/>
                        <a:pt x="15" y="6"/>
                        <a:pt x="15" y="6"/>
                      </a:cubicBezTo>
                      <a:cubicBezTo>
                        <a:pt x="15" y="6"/>
                        <a:pt x="14" y="6"/>
                        <a:pt x="14" y="6"/>
                      </a:cubicBezTo>
                      <a:cubicBezTo>
                        <a:pt x="14" y="6"/>
                        <a:pt x="14" y="6"/>
                        <a:pt x="14" y="6"/>
                      </a:cubicBezTo>
                      <a:cubicBezTo>
                        <a:pt x="14" y="6"/>
                        <a:pt x="14" y="6"/>
                        <a:pt x="13" y="6"/>
                      </a:cubicBezTo>
                      <a:cubicBezTo>
                        <a:pt x="13" y="6"/>
                        <a:pt x="13" y="6"/>
                        <a:pt x="13" y="6"/>
                      </a:cubicBezTo>
                      <a:cubicBezTo>
                        <a:pt x="13" y="6"/>
                        <a:pt x="13" y="6"/>
                        <a:pt x="12" y="6"/>
                      </a:cubicBezTo>
                      <a:cubicBezTo>
                        <a:pt x="12" y="6"/>
                        <a:pt x="12" y="6"/>
                        <a:pt x="12" y="6"/>
                      </a:cubicBezTo>
                      <a:cubicBezTo>
                        <a:pt x="12" y="6"/>
                        <a:pt x="12" y="6"/>
                        <a:pt x="12" y="6"/>
                      </a:cubicBezTo>
                      <a:cubicBezTo>
                        <a:pt x="11" y="6"/>
                        <a:pt x="11" y="6"/>
                        <a:pt x="11" y="6"/>
                      </a:cubicBezTo>
                      <a:cubicBezTo>
                        <a:pt x="11" y="6"/>
                        <a:pt x="11" y="6"/>
                        <a:pt x="11" y="6"/>
                      </a:cubicBezTo>
                      <a:cubicBezTo>
                        <a:pt x="11" y="6"/>
                        <a:pt x="11" y="6"/>
                        <a:pt x="11" y="6"/>
                      </a:cubicBezTo>
                      <a:cubicBezTo>
                        <a:pt x="1" y="17"/>
                        <a:pt x="1" y="17"/>
                        <a:pt x="1" y="17"/>
                      </a:cubicBezTo>
                      <a:cubicBezTo>
                        <a:pt x="0" y="18"/>
                        <a:pt x="0" y="20"/>
                        <a:pt x="1" y="21"/>
                      </a:cubicBezTo>
                      <a:cubicBezTo>
                        <a:pt x="2" y="21"/>
                        <a:pt x="2"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reeform 1659">
                <a:extLst>
                  <a:ext uri="{FF2B5EF4-FFF2-40B4-BE49-F238E27FC236}">
                    <a16:creationId xmlns:a16="http://schemas.microsoft.com/office/drawing/2014/main" id="{EA726C5F-1A4A-41FF-B038-37A5E9FD083C}"/>
                  </a:ext>
                </a:extLst>
              </p:cNvPr>
              <p:cNvSpPr>
                <a:spLocks noEditPoints="1"/>
              </p:cNvSpPr>
              <p:nvPr/>
            </p:nvSpPr>
            <p:spPr bwMode="auto">
              <a:xfrm>
                <a:off x="7126436" y="2311336"/>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7866B88E-21E1-4343-AE6A-E3268BF2890F}"/>
                </a:ext>
              </a:extLst>
            </p:cNvPr>
            <p:cNvGrpSpPr/>
            <p:nvPr/>
          </p:nvGrpSpPr>
          <p:grpSpPr>
            <a:xfrm>
              <a:off x="790437" y="3737008"/>
              <a:ext cx="800574" cy="800574"/>
              <a:chOff x="8051206" y="3105150"/>
              <a:chExt cx="443444" cy="443444"/>
            </a:xfrm>
            <a:solidFill>
              <a:srgbClr val="7030A0"/>
            </a:solidFill>
          </p:grpSpPr>
          <p:sp>
            <p:nvSpPr>
              <p:cNvPr id="27" name="Freeform 1949">
                <a:extLst>
                  <a:ext uri="{FF2B5EF4-FFF2-40B4-BE49-F238E27FC236}">
                    <a16:creationId xmlns:a16="http://schemas.microsoft.com/office/drawing/2014/main" id="{14F6171F-C746-4D57-9E6A-327BA9C25F1A}"/>
                  </a:ext>
                </a:extLst>
              </p:cNvPr>
              <p:cNvSpPr>
                <a:spLocks noEditPoints="1"/>
              </p:cNvSpPr>
              <p:nvPr/>
            </p:nvSpPr>
            <p:spPr bwMode="auto">
              <a:xfrm>
                <a:off x="8146880" y="3216011"/>
                <a:ext cx="252096" cy="221723"/>
              </a:xfrm>
              <a:custGeom>
                <a:avLst/>
                <a:gdLst>
                  <a:gd name="T0" fmla="*/ 80 w 82"/>
                  <a:gd name="T1" fmla="*/ 10 h 72"/>
                  <a:gd name="T2" fmla="*/ 80 w 82"/>
                  <a:gd name="T3" fmla="*/ 5 h 72"/>
                  <a:gd name="T4" fmla="*/ 72 w 82"/>
                  <a:gd name="T5" fmla="*/ 10 h 72"/>
                  <a:gd name="T6" fmla="*/ 59 w 82"/>
                  <a:gd name="T7" fmla="*/ 0 h 72"/>
                  <a:gd name="T8" fmla="*/ 30 w 82"/>
                  <a:gd name="T9" fmla="*/ 5 h 72"/>
                  <a:gd name="T10" fmla="*/ 23 w 82"/>
                  <a:gd name="T11" fmla="*/ 14 h 72"/>
                  <a:gd name="T12" fmla="*/ 10 w 82"/>
                  <a:gd name="T13" fmla="*/ 14 h 72"/>
                  <a:gd name="T14" fmla="*/ 3 w 82"/>
                  <a:gd name="T15" fmla="*/ 5 h 72"/>
                  <a:gd name="T16" fmla="*/ 3 w 82"/>
                  <a:gd name="T17" fmla="*/ 10 h 72"/>
                  <a:gd name="T18" fmla="*/ 5 w 82"/>
                  <a:gd name="T19" fmla="*/ 62 h 72"/>
                  <a:gd name="T20" fmla="*/ 0 w 82"/>
                  <a:gd name="T21" fmla="*/ 64 h 72"/>
                  <a:gd name="T22" fmla="*/ 10 w 82"/>
                  <a:gd name="T23" fmla="*/ 67 h 72"/>
                  <a:gd name="T24" fmla="*/ 12 w 82"/>
                  <a:gd name="T25" fmla="*/ 58 h 72"/>
                  <a:gd name="T26" fmla="*/ 26 w 82"/>
                  <a:gd name="T27" fmla="*/ 72 h 72"/>
                  <a:gd name="T28" fmla="*/ 37 w 82"/>
                  <a:gd name="T29" fmla="*/ 70 h 72"/>
                  <a:gd name="T30" fmla="*/ 44 w 82"/>
                  <a:gd name="T31" fmla="*/ 66 h 72"/>
                  <a:gd name="T32" fmla="*/ 55 w 82"/>
                  <a:gd name="T33" fmla="*/ 64 h 72"/>
                  <a:gd name="T34" fmla="*/ 67 w 82"/>
                  <a:gd name="T35" fmla="*/ 58 h 72"/>
                  <a:gd name="T36" fmla="*/ 72 w 82"/>
                  <a:gd name="T37" fmla="*/ 55 h 72"/>
                  <a:gd name="T38" fmla="*/ 80 w 82"/>
                  <a:gd name="T39" fmla="*/ 67 h 72"/>
                  <a:gd name="T40" fmla="*/ 80 w 82"/>
                  <a:gd name="T41" fmla="*/ 62 h 72"/>
                  <a:gd name="T42" fmla="*/ 77 w 82"/>
                  <a:gd name="T43" fmla="*/ 10 h 72"/>
                  <a:gd name="T44" fmla="*/ 56 w 82"/>
                  <a:gd name="T45" fmla="*/ 59 h 72"/>
                  <a:gd name="T46" fmla="*/ 54 w 82"/>
                  <a:gd name="T47" fmla="*/ 57 h 72"/>
                  <a:gd name="T48" fmla="*/ 47 w 82"/>
                  <a:gd name="T49" fmla="*/ 48 h 72"/>
                  <a:gd name="T50" fmla="*/ 50 w 82"/>
                  <a:gd name="T51" fmla="*/ 59 h 72"/>
                  <a:gd name="T52" fmla="*/ 48 w 82"/>
                  <a:gd name="T53" fmla="*/ 63 h 72"/>
                  <a:gd name="T54" fmla="*/ 39 w 82"/>
                  <a:gd name="T55" fmla="*/ 52 h 72"/>
                  <a:gd name="T56" fmla="*/ 35 w 82"/>
                  <a:gd name="T57" fmla="*/ 54 h 72"/>
                  <a:gd name="T58" fmla="*/ 40 w 82"/>
                  <a:gd name="T59" fmla="*/ 62 h 72"/>
                  <a:gd name="T60" fmla="*/ 37 w 82"/>
                  <a:gd name="T61" fmla="*/ 65 h 72"/>
                  <a:gd name="T62" fmla="*/ 28 w 82"/>
                  <a:gd name="T63" fmla="*/ 54 h 72"/>
                  <a:gd name="T64" fmla="*/ 24 w 82"/>
                  <a:gd name="T65" fmla="*/ 56 h 72"/>
                  <a:gd name="T66" fmla="*/ 28 w 82"/>
                  <a:gd name="T67" fmla="*/ 65 h 72"/>
                  <a:gd name="T68" fmla="*/ 21 w 82"/>
                  <a:gd name="T69" fmla="*/ 64 h 72"/>
                  <a:gd name="T70" fmla="*/ 10 w 82"/>
                  <a:gd name="T71" fmla="*/ 53 h 72"/>
                  <a:gd name="T72" fmla="*/ 19 w 82"/>
                  <a:gd name="T73" fmla="*/ 19 h 72"/>
                  <a:gd name="T74" fmla="*/ 14 w 82"/>
                  <a:gd name="T75" fmla="*/ 25 h 72"/>
                  <a:gd name="T76" fmla="*/ 16 w 82"/>
                  <a:gd name="T77" fmla="*/ 28 h 72"/>
                  <a:gd name="T78" fmla="*/ 23 w 82"/>
                  <a:gd name="T79" fmla="*/ 33 h 72"/>
                  <a:gd name="T80" fmla="*/ 40 w 82"/>
                  <a:gd name="T81" fmla="*/ 22 h 72"/>
                  <a:gd name="T82" fmla="*/ 62 w 82"/>
                  <a:gd name="T83" fmla="*/ 53 h 72"/>
                  <a:gd name="T84" fmla="*/ 59 w 82"/>
                  <a:gd name="T85" fmla="*/ 61 h 72"/>
                  <a:gd name="T86" fmla="*/ 48 w 82"/>
                  <a:gd name="T87" fmla="*/ 18 h 72"/>
                  <a:gd name="T88" fmla="*/ 39 w 82"/>
                  <a:gd name="T89" fmla="*/ 17 h 72"/>
                  <a:gd name="T90" fmla="*/ 29 w 82"/>
                  <a:gd name="T91" fmla="*/ 27 h 72"/>
                  <a:gd name="T92" fmla="*/ 25 w 82"/>
                  <a:gd name="T93" fmla="*/ 29 h 72"/>
                  <a:gd name="T94" fmla="*/ 20 w 82"/>
                  <a:gd name="T95" fmla="*/ 25 h 72"/>
                  <a:gd name="T96" fmla="*/ 34 w 82"/>
                  <a:gd name="T97" fmla="*/ 8 h 72"/>
                  <a:gd name="T98" fmla="*/ 58 w 82"/>
                  <a:gd name="T99" fmla="*/ 5 h 72"/>
                  <a:gd name="T100" fmla="*/ 72 w 82"/>
                  <a:gd name="T10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 h="72">
                    <a:moveTo>
                      <a:pt x="77" y="10"/>
                    </a:moveTo>
                    <a:cubicBezTo>
                      <a:pt x="80" y="10"/>
                      <a:pt x="80" y="10"/>
                      <a:pt x="80" y="10"/>
                    </a:cubicBezTo>
                    <a:cubicBezTo>
                      <a:pt x="81" y="10"/>
                      <a:pt x="82" y="8"/>
                      <a:pt x="82" y="7"/>
                    </a:cubicBezTo>
                    <a:cubicBezTo>
                      <a:pt x="82" y="6"/>
                      <a:pt x="81" y="5"/>
                      <a:pt x="80" y="5"/>
                    </a:cubicBezTo>
                    <a:cubicBezTo>
                      <a:pt x="72" y="5"/>
                      <a:pt x="72" y="5"/>
                      <a:pt x="72" y="5"/>
                    </a:cubicBezTo>
                    <a:cubicBezTo>
                      <a:pt x="72" y="10"/>
                      <a:pt x="72" y="10"/>
                      <a:pt x="72" y="10"/>
                    </a:cubicBezTo>
                    <a:cubicBezTo>
                      <a:pt x="61" y="0"/>
                      <a:pt x="61" y="0"/>
                      <a:pt x="61" y="0"/>
                    </a:cubicBezTo>
                    <a:cubicBezTo>
                      <a:pt x="60" y="0"/>
                      <a:pt x="60" y="0"/>
                      <a:pt x="59" y="0"/>
                    </a:cubicBezTo>
                    <a:cubicBezTo>
                      <a:pt x="39" y="0"/>
                      <a:pt x="39" y="0"/>
                      <a:pt x="39" y="0"/>
                    </a:cubicBezTo>
                    <a:cubicBezTo>
                      <a:pt x="34" y="0"/>
                      <a:pt x="32" y="2"/>
                      <a:pt x="30" y="5"/>
                    </a:cubicBezTo>
                    <a:cubicBezTo>
                      <a:pt x="30" y="5"/>
                      <a:pt x="29" y="6"/>
                      <a:pt x="28" y="7"/>
                    </a:cubicBezTo>
                    <a:cubicBezTo>
                      <a:pt x="23" y="14"/>
                      <a:pt x="23" y="14"/>
                      <a:pt x="23" y="14"/>
                    </a:cubicBezTo>
                    <a:cubicBezTo>
                      <a:pt x="23" y="14"/>
                      <a:pt x="23" y="14"/>
                      <a:pt x="23" y="14"/>
                    </a:cubicBezTo>
                    <a:cubicBezTo>
                      <a:pt x="10" y="14"/>
                      <a:pt x="10" y="14"/>
                      <a:pt x="10" y="14"/>
                    </a:cubicBezTo>
                    <a:cubicBezTo>
                      <a:pt x="10" y="5"/>
                      <a:pt x="10" y="5"/>
                      <a:pt x="10" y="5"/>
                    </a:cubicBezTo>
                    <a:cubicBezTo>
                      <a:pt x="3" y="5"/>
                      <a:pt x="3" y="5"/>
                      <a:pt x="3" y="5"/>
                    </a:cubicBezTo>
                    <a:cubicBezTo>
                      <a:pt x="2" y="5"/>
                      <a:pt x="0" y="6"/>
                      <a:pt x="0" y="7"/>
                    </a:cubicBezTo>
                    <a:cubicBezTo>
                      <a:pt x="0" y="8"/>
                      <a:pt x="2" y="10"/>
                      <a:pt x="3" y="10"/>
                    </a:cubicBezTo>
                    <a:cubicBezTo>
                      <a:pt x="5" y="10"/>
                      <a:pt x="5" y="10"/>
                      <a:pt x="5" y="10"/>
                    </a:cubicBezTo>
                    <a:cubicBezTo>
                      <a:pt x="5" y="62"/>
                      <a:pt x="5" y="62"/>
                      <a:pt x="5" y="62"/>
                    </a:cubicBezTo>
                    <a:cubicBezTo>
                      <a:pt x="3" y="62"/>
                      <a:pt x="3" y="62"/>
                      <a:pt x="3" y="62"/>
                    </a:cubicBezTo>
                    <a:cubicBezTo>
                      <a:pt x="2" y="62"/>
                      <a:pt x="0" y="63"/>
                      <a:pt x="0" y="64"/>
                    </a:cubicBezTo>
                    <a:cubicBezTo>
                      <a:pt x="0" y="65"/>
                      <a:pt x="2" y="67"/>
                      <a:pt x="3" y="67"/>
                    </a:cubicBezTo>
                    <a:cubicBezTo>
                      <a:pt x="10" y="67"/>
                      <a:pt x="10" y="67"/>
                      <a:pt x="10" y="67"/>
                    </a:cubicBezTo>
                    <a:cubicBezTo>
                      <a:pt x="10" y="58"/>
                      <a:pt x="10" y="58"/>
                      <a:pt x="10" y="58"/>
                    </a:cubicBezTo>
                    <a:cubicBezTo>
                      <a:pt x="12" y="58"/>
                      <a:pt x="12" y="58"/>
                      <a:pt x="12" y="58"/>
                    </a:cubicBezTo>
                    <a:cubicBezTo>
                      <a:pt x="17" y="66"/>
                      <a:pt x="17" y="66"/>
                      <a:pt x="17" y="66"/>
                    </a:cubicBezTo>
                    <a:cubicBezTo>
                      <a:pt x="19" y="70"/>
                      <a:pt x="23" y="72"/>
                      <a:pt x="26" y="72"/>
                    </a:cubicBezTo>
                    <a:cubicBezTo>
                      <a:pt x="29" y="72"/>
                      <a:pt x="31" y="70"/>
                      <a:pt x="32" y="68"/>
                    </a:cubicBezTo>
                    <a:cubicBezTo>
                      <a:pt x="34" y="69"/>
                      <a:pt x="36" y="70"/>
                      <a:pt x="37" y="70"/>
                    </a:cubicBezTo>
                    <a:cubicBezTo>
                      <a:pt x="40" y="70"/>
                      <a:pt x="42" y="69"/>
                      <a:pt x="43" y="67"/>
                    </a:cubicBezTo>
                    <a:cubicBezTo>
                      <a:pt x="44" y="67"/>
                      <a:pt x="44" y="67"/>
                      <a:pt x="44" y="66"/>
                    </a:cubicBezTo>
                    <a:cubicBezTo>
                      <a:pt x="45" y="67"/>
                      <a:pt x="46" y="68"/>
                      <a:pt x="48" y="68"/>
                    </a:cubicBezTo>
                    <a:cubicBezTo>
                      <a:pt x="51" y="68"/>
                      <a:pt x="54" y="66"/>
                      <a:pt x="55" y="64"/>
                    </a:cubicBezTo>
                    <a:cubicBezTo>
                      <a:pt x="56" y="65"/>
                      <a:pt x="58" y="66"/>
                      <a:pt x="59" y="66"/>
                    </a:cubicBezTo>
                    <a:cubicBezTo>
                      <a:pt x="65" y="66"/>
                      <a:pt x="67" y="61"/>
                      <a:pt x="67" y="58"/>
                    </a:cubicBezTo>
                    <a:cubicBezTo>
                      <a:pt x="67" y="55"/>
                      <a:pt x="67" y="55"/>
                      <a:pt x="67" y="55"/>
                    </a:cubicBezTo>
                    <a:cubicBezTo>
                      <a:pt x="72" y="55"/>
                      <a:pt x="72" y="55"/>
                      <a:pt x="72" y="55"/>
                    </a:cubicBezTo>
                    <a:cubicBezTo>
                      <a:pt x="72" y="67"/>
                      <a:pt x="72" y="67"/>
                      <a:pt x="72" y="67"/>
                    </a:cubicBezTo>
                    <a:cubicBezTo>
                      <a:pt x="80" y="67"/>
                      <a:pt x="80" y="67"/>
                      <a:pt x="80" y="67"/>
                    </a:cubicBezTo>
                    <a:cubicBezTo>
                      <a:pt x="81" y="67"/>
                      <a:pt x="82" y="65"/>
                      <a:pt x="82" y="64"/>
                    </a:cubicBezTo>
                    <a:cubicBezTo>
                      <a:pt x="82" y="63"/>
                      <a:pt x="81" y="62"/>
                      <a:pt x="80" y="62"/>
                    </a:cubicBezTo>
                    <a:cubicBezTo>
                      <a:pt x="77" y="62"/>
                      <a:pt x="77" y="62"/>
                      <a:pt x="77" y="62"/>
                    </a:cubicBezTo>
                    <a:lnTo>
                      <a:pt x="77" y="10"/>
                    </a:lnTo>
                    <a:close/>
                    <a:moveTo>
                      <a:pt x="59" y="61"/>
                    </a:moveTo>
                    <a:cubicBezTo>
                      <a:pt x="58" y="61"/>
                      <a:pt x="57" y="60"/>
                      <a:pt x="56" y="59"/>
                    </a:cubicBezTo>
                    <a:cubicBezTo>
                      <a:pt x="56" y="58"/>
                      <a:pt x="56" y="58"/>
                      <a:pt x="55" y="58"/>
                    </a:cubicBezTo>
                    <a:cubicBezTo>
                      <a:pt x="55" y="57"/>
                      <a:pt x="54" y="57"/>
                      <a:pt x="54" y="57"/>
                    </a:cubicBezTo>
                    <a:cubicBezTo>
                      <a:pt x="50" y="49"/>
                      <a:pt x="50" y="49"/>
                      <a:pt x="50" y="49"/>
                    </a:cubicBezTo>
                    <a:cubicBezTo>
                      <a:pt x="50" y="48"/>
                      <a:pt x="48" y="47"/>
                      <a:pt x="47" y="48"/>
                    </a:cubicBezTo>
                    <a:cubicBezTo>
                      <a:pt x="46" y="48"/>
                      <a:pt x="45" y="50"/>
                      <a:pt x="46" y="51"/>
                    </a:cubicBezTo>
                    <a:cubicBezTo>
                      <a:pt x="50" y="59"/>
                      <a:pt x="50" y="59"/>
                      <a:pt x="50" y="59"/>
                    </a:cubicBezTo>
                    <a:cubicBezTo>
                      <a:pt x="50" y="60"/>
                      <a:pt x="51" y="61"/>
                      <a:pt x="51" y="61"/>
                    </a:cubicBezTo>
                    <a:cubicBezTo>
                      <a:pt x="51" y="62"/>
                      <a:pt x="50" y="63"/>
                      <a:pt x="48" y="63"/>
                    </a:cubicBezTo>
                    <a:cubicBezTo>
                      <a:pt x="47" y="63"/>
                      <a:pt x="45" y="62"/>
                      <a:pt x="43" y="59"/>
                    </a:cubicBezTo>
                    <a:cubicBezTo>
                      <a:pt x="39" y="52"/>
                      <a:pt x="39" y="52"/>
                      <a:pt x="39" y="52"/>
                    </a:cubicBezTo>
                    <a:cubicBezTo>
                      <a:pt x="38" y="51"/>
                      <a:pt x="37" y="50"/>
                      <a:pt x="36" y="51"/>
                    </a:cubicBezTo>
                    <a:cubicBezTo>
                      <a:pt x="35" y="52"/>
                      <a:pt x="34" y="53"/>
                      <a:pt x="35" y="54"/>
                    </a:cubicBezTo>
                    <a:cubicBezTo>
                      <a:pt x="39" y="61"/>
                      <a:pt x="39" y="61"/>
                      <a:pt x="39" y="61"/>
                    </a:cubicBezTo>
                    <a:cubicBezTo>
                      <a:pt x="39" y="62"/>
                      <a:pt x="39" y="62"/>
                      <a:pt x="40" y="62"/>
                    </a:cubicBezTo>
                    <a:cubicBezTo>
                      <a:pt x="39" y="63"/>
                      <a:pt x="39" y="63"/>
                      <a:pt x="39" y="64"/>
                    </a:cubicBezTo>
                    <a:cubicBezTo>
                      <a:pt x="39" y="64"/>
                      <a:pt x="39" y="65"/>
                      <a:pt x="37" y="65"/>
                    </a:cubicBezTo>
                    <a:cubicBezTo>
                      <a:pt x="36" y="65"/>
                      <a:pt x="33" y="64"/>
                      <a:pt x="32" y="62"/>
                    </a:cubicBezTo>
                    <a:cubicBezTo>
                      <a:pt x="28" y="54"/>
                      <a:pt x="28" y="54"/>
                      <a:pt x="28" y="54"/>
                    </a:cubicBezTo>
                    <a:cubicBezTo>
                      <a:pt x="28" y="53"/>
                      <a:pt x="26" y="52"/>
                      <a:pt x="25" y="53"/>
                    </a:cubicBezTo>
                    <a:cubicBezTo>
                      <a:pt x="24" y="53"/>
                      <a:pt x="23" y="55"/>
                      <a:pt x="24" y="56"/>
                    </a:cubicBezTo>
                    <a:cubicBezTo>
                      <a:pt x="28" y="64"/>
                      <a:pt x="28" y="64"/>
                      <a:pt x="28" y="64"/>
                    </a:cubicBezTo>
                    <a:cubicBezTo>
                      <a:pt x="28" y="65"/>
                      <a:pt x="28" y="65"/>
                      <a:pt x="28" y="65"/>
                    </a:cubicBezTo>
                    <a:cubicBezTo>
                      <a:pt x="28" y="66"/>
                      <a:pt x="28" y="67"/>
                      <a:pt x="26" y="67"/>
                    </a:cubicBezTo>
                    <a:cubicBezTo>
                      <a:pt x="25" y="67"/>
                      <a:pt x="22" y="66"/>
                      <a:pt x="21" y="64"/>
                    </a:cubicBezTo>
                    <a:cubicBezTo>
                      <a:pt x="14" y="53"/>
                      <a:pt x="14" y="53"/>
                      <a:pt x="14" y="53"/>
                    </a:cubicBezTo>
                    <a:cubicBezTo>
                      <a:pt x="10" y="53"/>
                      <a:pt x="10" y="53"/>
                      <a:pt x="10" y="53"/>
                    </a:cubicBezTo>
                    <a:cubicBezTo>
                      <a:pt x="10" y="19"/>
                      <a:pt x="10" y="19"/>
                      <a:pt x="10" y="19"/>
                    </a:cubicBezTo>
                    <a:cubicBezTo>
                      <a:pt x="19" y="19"/>
                      <a:pt x="19" y="19"/>
                      <a:pt x="19" y="19"/>
                    </a:cubicBezTo>
                    <a:cubicBezTo>
                      <a:pt x="15" y="23"/>
                      <a:pt x="15" y="23"/>
                      <a:pt x="15" y="23"/>
                    </a:cubicBezTo>
                    <a:cubicBezTo>
                      <a:pt x="15" y="24"/>
                      <a:pt x="14" y="24"/>
                      <a:pt x="14" y="25"/>
                    </a:cubicBezTo>
                    <a:cubicBezTo>
                      <a:pt x="14" y="26"/>
                      <a:pt x="14" y="26"/>
                      <a:pt x="14" y="26"/>
                    </a:cubicBezTo>
                    <a:cubicBezTo>
                      <a:pt x="14" y="27"/>
                      <a:pt x="15" y="28"/>
                      <a:pt x="16" y="28"/>
                    </a:cubicBezTo>
                    <a:cubicBezTo>
                      <a:pt x="16" y="29"/>
                      <a:pt x="16" y="29"/>
                      <a:pt x="17" y="29"/>
                    </a:cubicBezTo>
                    <a:cubicBezTo>
                      <a:pt x="18" y="30"/>
                      <a:pt x="20" y="33"/>
                      <a:pt x="23" y="33"/>
                    </a:cubicBezTo>
                    <a:cubicBezTo>
                      <a:pt x="26" y="35"/>
                      <a:pt x="30" y="34"/>
                      <a:pt x="33" y="31"/>
                    </a:cubicBezTo>
                    <a:cubicBezTo>
                      <a:pt x="40" y="22"/>
                      <a:pt x="40" y="22"/>
                      <a:pt x="40" y="22"/>
                    </a:cubicBezTo>
                    <a:cubicBezTo>
                      <a:pt x="45" y="22"/>
                      <a:pt x="45" y="22"/>
                      <a:pt x="45" y="22"/>
                    </a:cubicBezTo>
                    <a:cubicBezTo>
                      <a:pt x="62" y="53"/>
                      <a:pt x="62" y="53"/>
                      <a:pt x="62" y="53"/>
                    </a:cubicBezTo>
                    <a:cubicBezTo>
                      <a:pt x="62" y="58"/>
                      <a:pt x="62" y="58"/>
                      <a:pt x="62" y="58"/>
                    </a:cubicBezTo>
                    <a:cubicBezTo>
                      <a:pt x="62" y="59"/>
                      <a:pt x="62" y="61"/>
                      <a:pt x="59" y="61"/>
                    </a:cubicBezTo>
                    <a:close/>
                    <a:moveTo>
                      <a:pt x="66" y="50"/>
                    </a:moveTo>
                    <a:cubicBezTo>
                      <a:pt x="48" y="18"/>
                      <a:pt x="48" y="18"/>
                      <a:pt x="48" y="18"/>
                    </a:cubicBezTo>
                    <a:cubicBezTo>
                      <a:pt x="48" y="17"/>
                      <a:pt x="47" y="17"/>
                      <a:pt x="46" y="17"/>
                    </a:cubicBezTo>
                    <a:cubicBezTo>
                      <a:pt x="39" y="17"/>
                      <a:pt x="39" y="17"/>
                      <a:pt x="39" y="17"/>
                    </a:cubicBezTo>
                    <a:cubicBezTo>
                      <a:pt x="38" y="17"/>
                      <a:pt x="37" y="17"/>
                      <a:pt x="37" y="17"/>
                    </a:cubicBezTo>
                    <a:cubicBezTo>
                      <a:pt x="29" y="27"/>
                      <a:pt x="29" y="27"/>
                      <a:pt x="29" y="27"/>
                    </a:cubicBezTo>
                    <a:cubicBezTo>
                      <a:pt x="28" y="29"/>
                      <a:pt x="26" y="29"/>
                      <a:pt x="25" y="29"/>
                    </a:cubicBezTo>
                    <a:cubicBezTo>
                      <a:pt x="25" y="29"/>
                      <a:pt x="25" y="29"/>
                      <a:pt x="25" y="29"/>
                    </a:cubicBezTo>
                    <a:cubicBezTo>
                      <a:pt x="23" y="28"/>
                      <a:pt x="21" y="27"/>
                      <a:pt x="20" y="26"/>
                    </a:cubicBezTo>
                    <a:cubicBezTo>
                      <a:pt x="20" y="25"/>
                      <a:pt x="20" y="25"/>
                      <a:pt x="20" y="25"/>
                    </a:cubicBezTo>
                    <a:cubicBezTo>
                      <a:pt x="32" y="11"/>
                      <a:pt x="32" y="11"/>
                      <a:pt x="32" y="11"/>
                    </a:cubicBezTo>
                    <a:cubicBezTo>
                      <a:pt x="33" y="9"/>
                      <a:pt x="34" y="8"/>
                      <a:pt x="34" y="8"/>
                    </a:cubicBezTo>
                    <a:cubicBezTo>
                      <a:pt x="36" y="5"/>
                      <a:pt x="36" y="5"/>
                      <a:pt x="39" y="5"/>
                    </a:cubicBezTo>
                    <a:cubicBezTo>
                      <a:pt x="58" y="5"/>
                      <a:pt x="58" y="5"/>
                      <a:pt x="58" y="5"/>
                    </a:cubicBezTo>
                    <a:cubicBezTo>
                      <a:pt x="72" y="16"/>
                      <a:pt x="72" y="16"/>
                      <a:pt x="72" y="16"/>
                    </a:cubicBezTo>
                    <a:cubicBezTo>
                      <a:pt x="72" y="50"/>
                      <a:pt x="72" y="50"/>
                      <a:pt x="72" y="50"/>
                    </a:cubicBezTo>
                    <a:lnTo>
                      <a:pt x="6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59">
                <a:extLst>
                  <a:ext uri="{FF2B5EF4-FFF2-40B4-BE49-F238E27FC236}">
                    <a16:creationId xmlns:a16="http://schemas.microsoft.com/office/drawing/2014/main" id="{97ACCC5A-FB0A-4FC2-AEBE-C8F34BBDCA40}"/>
                  </a:ext>
                </a:extLst>
              </p:cNvPr>
              <p:cNvSpPr>
                <a:spLocks noEditPoints="1"/>
              </p:cNvSpPr>
              <p:nvPr/>
            </p:nvSpPr>
            <p:spPr bwMode="auto">
              <a:xfrm>
                <a:off x="8051206" y="3105150"/>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83EC57F9-BE29-4D1F-BDA6-90885AA2730E}"/>
                </a:ext>
              </a:extLst>
            </p:cNvPr>
            <p:cNvGrpSpPr/>
            <p:nvPr/>
          </p:nvGrpSpPr>
          <p:grpSpPr>
            <a:xfrm>
              <a:off x="790437" y="4907692"/>
              <a:ext cx="800574" cy="800574"/>
              <a:chOff x="904616" y="4601013"/>
              <a:chExt cx="443444" cy="443444"/>
            </a:xfrm>
          </p:grpSpPr>
          <p:sp>
            <p:nvSpPr>
              <p:cNvPr id="33" name="Freeform 1659">
                <a:extLst>
                  <a:ext uri="{FF2B5EF4-FFF2-40B4-BE49-F238E27FC236}">
                    <a16:creationId xmlns:a16="http://schemas.microsoft.com/office/drawing/2014/main" id="{3458AF8C-1EFF-4160-8132-B77060799E2B}"/>
                  </a:ext>
                </a:extLst>
              </p:cNvPr>
              <p:cNvSpPr>
                <a:spLocks noEditPoints="1"/>
              </p:cNvSpPr>
              <p:nvPr/>
            </p:nvSpPr>
            <p:spPr bwMode="auto">
              <a:xfrm>
                <a:off x="904616" y="4601013"/>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B5483653-F0D1-4ADD-9C7F-86B2E077AA18}"/>
                  </a:ext>
                </a:extLst>
              </p:cNvPr>
              <p:cNvGrpSpPr/>
              <p:nvPr/>
            </p:nvGrpSpPr>
            <p:grpSpPr>
              <a:xfrm>
                <a:off x="1008223" y="4679174"/>
                <a:ext cx="229617" cy="287123"/>
                <a:chOff x="-1253636" y="3819805"/>
                <a:chExt cx="546784" cy="683721"/>
              </a:xfrm>
              <a:solidFill>
                <a:srgbClr val="7030A0"/>
              </a:solidFill>
            </p:grpSpPr>
            <p:sp>
              <p:nvSpPr>
                <p:cNvPr id="35" name="Freeform: Shape 34">
                  <a:extLst>
                    <a:ext uri="{FF2B5EF4-FFF2-40B4-BE49-F238E27FC236}">
                      <a16:creationId xmlns:a16="http://schemas.microsoft.com/office/drawing/2014/main" id="{2F871F2D-AC33-4FE2-88AA-E868970A79EB}"/>
                    </a:ext>
                  </a:extLst>
                </p:cNvPr>
                <p:cNvSpPr/>
                <p:nvPr/>
              </p:nvSpPr>
              <p:spPr>
                <a:xfrm>
                  <a:off x="-944977" y="3886254"/>
                  <a:ext cx="238125" cy="609600"/>
                </a:xfrm>
                <a:custGeom>
                  <a:avLst/>
                  <a:gdLst>
                    <a:gd name="connsiteX0" fmla="*/ 239272 w 238125"/>
                    <a:gd name="connsiteY0" fmla="*/ 62461 h 609600"/>
                    <a:gd name="connsiteX1" fmla="*/ 207078 w 238125"/>
                    <a:gd name="connsiteY1" fmla="*/ 93989 h 609600"/>
                    <a:gd name="connsiteX2" fmla="*/ 183456 w 238125"/>
                    <a:gd name="connsiteY2" fmla="*/ 98180 h 609600"/>
                    <a:gd name="connsiteX3" fmla="*/ 183456 w 238125"/>
                    <a:gd name="connsiteY3" fmla="*/ 76844 h 609600"/>
                    <a:gd name="connsiteX4" fmla="*/ 179074 w 238125"/>
                    <a:gd name="connsiteY4" fmla="*/ 69605 h 609600"/>
                    <a:gd name="connsiteX5" fmla="*/ 54297 w 238125"/>
                    <a:gd name="connsiteY5" fmla="*/ 70177 h 609600"/>
                    <a:gd name="connsiteX6" fmla="*/ 37187 w 238125"/>
                    <a:gd name="connsiteY6" fmla="*/ 84363 h 609600"/>
                    <a:gd name="connsiteX7" fmla="*/ 37152 w 238125"/>
                    <a:gd name="connsiteY7" fmla="*/ 86846 h 609600"/>
                    <a:gd name="connsiteX8" fmla="*/ 37152 w 238125"/>
                    <a:gd name="connsiteY8" fmla="*/ 97132 h 609600"/>
                    <a:gd name="connsiteX9" fmla="*/ 52296 w 238125"/>
                    <a:gd name="connsiteY9" fmla="*/ 122849 h 609600"/>
                    <a:gd name="connsiteX10" fmla="*/ 149642 w 238125"/>
                    <a:gd name="connsiteY10" fmla="*/ 342496 h 609600"/>
                    <a:gd name="connsiteX11" fmla="*/ 68489 w 238125"/>
                    <a:gd name="connsiteY11" fmla="*/ 480418 h 609600"/>
                    <a:gd name="connsiteX12" fmla="*/ 63060 w 238125"/>
                    <a:gd name="connsiteY12" fmla="*/ 496706 h 609600"/>
                    <a:gd name="connsiteX13" fmla="*/ 63060 w 238125"/>
                    <a:gd name="connsiteY13" fmla="*/ 590622 h 609600"/>
                    <a:gd name="connsiteX14" fmla="*/ 49248 w 238125"/>
                    <a:gd name="connsiteY14" fmla="*/ 611006 h 609600"/>
                    <a:gd name="connsiteX15" fmla="*/ 33723 w 238125"/>
                    <a:gd name="connsiteY15" fmla="*/ 590432 h 609600"/>
                    <a:gd name="connsiteX16" fmla="*/ 33723 w 238125"/>
                    <a:gd name="connsiteY16" fmla="*/ 482323 h 609600"/>
                    <a:gd name="connsiteX17" fmla="*/ 42009 w 238125"/>
                    <a:gd name="connsiteY17" fmla="*/ 463273 h 609600"/>
                    <a:gd name="connsiteX18" fmla="*/ 121543 w 238125"/>
                    <a:gd name="connsiteY18" fmla="*/ 331542 h 609600"/>
                    <a:gd name="connsiteX19" fmla="*/ 57154 w 238125"/>
                    <a:gd name="connsiteY19" fmla="*/ 159331 h 609600"/>
                    <a:gd name="connsiteX20" fmla="*/ 54964 w 238125"/>
                    <a:gd name="connsiteY20" fmla="*/ 157807 h 609600"/>
                    <a:gd name="connsiteX21" fmla="*/ 39438 w 238125"/>
                    <a:gd name="connsiteY21" fmla="*/ 151044 h 609600"/>
                    <a:gd name="connsiteX22" fmla="*/ 37247 w 238125"/>
                    <a:gd name="connsiteY22" fmla="*/ 166664 h 609600"/>
                    <a:gd name="connsiteX23" fmla="*/ 35723 w 238125"/>
                    <a:gd name="connsiteY23" fmla="*/ 179332 h 609600"/>
                    <a:gd name="connsiteX24" fmla="*/ 17769 w 238125"/>
                    <a:gd name="connsiteY24" fmla="*/ 187998 h 609600"/>
                    <a:gd name="connsiteX25" fmla="*/ 8386 w 238125"/>
                    <a:gd name="connsiteY25" fmla="*/ 176094 h 609600"/>
                    <a:gd name="connsiteX26" fmla="*/ 9244 w 238125"/>
                    <a:gd name="connsiteY26" fmla="*/ 77224 h 609600"/>
                    <a:gd name="connsiteX27" fmla="*/ 47344 w 238125"/>
                    <a:gd name="connsiteY27" fmla="*/ 40933 h 609600"/>
                    <a:gd name="connsiteX28" fmla="*/ 141165 w 238125"/>
                    <a:gd name="connsiteY28" fmla="*/ 39506 h 609600"/>
                    <a:gd name="connsiteX29" fmla="*/ 188790 w 238125"/>
                    <a:gd name="connsiteY29" fmla="*/ 39506 h 609600"/>
                    <a:gd name="connsiteX30" fmla="*/ 184027 w 238125"/>
                    <a:gd name="connsiteY30" fmla="*/ 10931 h 609600"/>
                    <a:gd name="connsiteX31" fmla="*/ 210983 w 238125"/>
                    <a:gd name="connsiteY31" fmla="*/ 19313 h 609600"/>
                    <a:gd name="connsiteX32" fmla="*/ 239558 w 238125"/>
                    <a:gd name="connsiteY32" fmla="*/ 4722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8125" h="609600">
                      <a:moveTo>
                        <a:pt x="239272" y="62461"/>
                      </a:moveTo>
                      <a:cubicBezTo>
                        <a:pt x="228509" y="72938"/>
                        <a:pt x="217746" y="83320"/>
                        <a:pt x="207078" y="93989"/>
                      </a:cubicBezTo>
                      <a:cubicBezTo>
                        <a:pt x="200125" y="100943"/>
                        <a:pt x="192600" y="105514"/>
                        <a:pt x="183456" y="98180"/>
                      </a:cubicBezTo>
                      <a:cubicBezTo>
                        <a:pt x="174312" y="90846"/>
                        <a:pt x="177169" y="84178"/>
                        <a:pt x="183456" y="76844"/>
                      </a:cubicBezTo>
                      <a:cubicBezTo>
                        <a:pt x="189742" y="69510"/>
                        <a:pt x="184504" y="69605"/>
                        <a:pt x="179074" y="69605"/>
                      </a:cubicBezTo>
                      <a:cubicBezTo>
                        <a:pt x="137418" y="69605"/>
                        <a:pt x="95826" y="69796"/>
                        <a:pt x="54297" y="70177"/>
                      </a:cubicBezTo>
                      <a:cubicBezTo>
                        <a:pt x="45654" y="69370"/>
                        <a:pt x="37994" y="75721"/>
                        <a:pt x="37187" y="84363"/>
                      </a:cubicBezTo>
                      <a:cubicBezTo>
                        <a:pt x="37110" y="85189"/>
                        <a:pt x="37098" y="86019"/>
                        <a:pt x="37152" y="86846"/>
                      </a:cubicBezTo>
                      <a:cubicBezTo>
                        <a:pt x="37152" y="90275"/>
                        <a:pt x="37152" y="93799"/>
                        <a:pt x="37152" y="97132"/>
                      </a:cubicBezTo>
                      <a:cubicBezTo>
                        <a:pt x="35247" y="109896"/>
                        <a:pt x="40295" y="116849"/>
                        <a:pt x="52296" y="122849"/>
                      </a:cubicBezTo>
                      <a:cubicBezTo>
                        <a:pt x="132021" y="162760"/>
                        <a:pt x="171168" y="251342"/>
                        <a:pt x="149642" y="342496"/>
                      </a:cubicBezTo>
                      <a:cubicBezTo>
                        <a:pt x="136879" y="396788"/>
                        <a:pt x="114018" y="445366"/>
                        <a:pt x="68489" y="480418"/>
                      </a:cubicBezTo>
                      <a:cubicBezTo>
                        <a:pt x="64010" y="484560"/>
                        <a:pt x="61961" y="490705"/>
                        <a:pt x="63060" y="496706"/>
                      </a:cubicBezTo>
                      <a:cubicBezTo>
                        <a:pt x="63060" y="527948"/>
                        <a:pt x="63060" y="559286"/>
                        <a:pt x="63060" y="590622"/>
                      </a:cubicBezTo>
                      <a:cubicBezTo>
                        <a:pt x="63060" y="600147"/>
                        <a:pt x="62298" y="609672"/>
                        <a:pt x="49248" y="611006"/>
                      </a:cubicBezTo>
                      <a:cubicBezTo>
                        <a:pt x="39247" y="611673"/>
                        <a:pt x="33723" y="604434"/>
                        <a:pt x="33723" y="590432"/>
                      </a:cubicBezTo>
                      <a:cubicBezTo>
                        <a:pt x="33723" y="554332"/>
                        <a:pt x="33723" y="518328"/>
                        <a:pt x="33723" y="482323"/>
                      </a:cubicBezTo>
                      <a:cubicBezTo>
                        <a:pt x="32861" y="474945"/>
                        <a:pt x="36025" y="467673"/>
                        <a:pt x="42009" y="463273"/>
                      </a:cubicBezTo>
                      <a:cubicBezTo>
                        <a:pt x="89634" y="432127"/>
                        <a:pt x="110589" y="384502"/>
                        <a:pt x="121543" y="331542"/>
                      </a:cubicBezTo>
                      <a:cubicBezTo>
                        <a:pt x="136212" y="261057"/>
                        <a:pt x="114971" y="203146"/>
                        <a:pt x="57154" y="159331"/>
                      </a:cubicBezTo>
                      <a:cubicBezTo>
                        <a:pt x="56470" y="158760"/>
                        <a:pt x="55737" y="158250"/>
                        <a:pt x="54964" y="157807"/>
                      </a:cubicBezTo>
                      <a:cubicBezTo>
                        <a:pt x="49820" y="155235"/>
                        <a:pt x="44962" y="148282"/>
                        <a:pt x="39438" y="151044"/>
                      </a:cubicBezTo>
                      <a:cubicBezTo>
                        <a:pt x="33913" y="153806"/>
                        <a:pt x="37914" y="161331"/>
                        <a:pt x="37247" y="166664"/>
                      </a:cubicBezTo>
                      <a:cubicBezTo>
                        <a:pt x="37126" y="170924"/>
                        <a:pt x="36617" y="175165"/>
                        <a:pt x="35723" y="179332"/>
                      </a:cubicBezTo>
                      <a:cubicBezTo>
                        <a:pt x="33158" y="186683"/>
                        <a:pt x="25120" y="190563"/>
                        <a:pt x="17769" y="187998"/>
                      </a:cubicBezTo>
                      <a:cubicBezTo>
                        <a:pt x="12592" y="186192"/>
                        <a:pt x="8933" y="181548"/>
                        <a:pt x="8386" y="176094"/>
                      </a:cubicBezTo>
                      <a:cubicBezTo>
                        <a:pt x="6481" y="143155"/>
                        <a:pt x="6767" y="110126"/>
                        <a:pt x="9244" y="77224"/>
                      </a:cubicBezTo>
                      <a:cubicBezTo>
                        <a:pt x="11683" y="57599"/>
                        <a:pt x="27623" y="42416"/>
                        <a:pt x="47344" y="40933"/>
                      </a:cubicBezTo>
                      <a:cubicBezTo>
                        <a:pt x="78490" y="37315"/>
                        <a:pt x="109828" y="40078"/>
                        <a:pt x="141165" y="39506"/>
                      </a:cubicBezTo>
                      <a:cubicBezTo>
                        <a:pt x="156309" y="39506"/>
                        <a:pt x="171550" y="39506"/>
                        <a:pt x="188790" y="39506"/>
                      </a:cubicBezTo>
                      <a:cubicBezTo>
                        <a:pt x="180884" y="29028"/>
                        <a:pt x="172788" y="20456"/>
                        <a:pt x="184027" y="10931"/>
                      </a:cubicBezTo>
                      <a:cubicBezTo>
                        <a:pt x="195267" y="1406"/>
                        <a:pt x="203077" y="11978"/>
                        <a:pt x="210983" y="19313"/>
                      </a:cubicBezTo>
                      <a:lnTo>
                        <a:pt x="239558" y="47221"/>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4FDAF40-D9CA-4DCB-8F8C-185B9BE02727}"/>
                    </a:ext>
                  </a:extLst>
                </p:cNvPr>
                <p:cNvSpPr/>
                <p:nvPr/>
              </p:nvSpPr>
              <p:spPr>
                <a:xfrm>
                  <a:off x="-1213658" y="4008226"/>
                  <a:ext cx="171450" cy="495300"/>
                </a:xfrm>
                <a:custGeom>
                  <a:avLst/>
                  <a:gdLst>
                    <a:gd name="connsiteX0" fmla="*/ 134668 w 171450"/>
                    <a:gd name="connsiteY0" fmla="*/ 444742 h 495300"/>
                    <a:gd name="connsiteX1" fmla="*/ 96568 w 171450"/>
                    <a:gd name="connsiteY1" fmla="*/ 406642 h 495300"/>
                    <a:gd name="connsiteX2" fmla="*/ 68946 w 171450"/>
                    <a:gd name="connsiteY2" fmla="*/ 382830 h 495300"/>
                    <a:gd name="connsiteX3" fmla="*/ 64945 w 171450"/>
                    <a:gd name="connsiteY3" fmla="*/ 326443 h 495300"/>
                    <a:gd name="connsiteX4" fmla="*/ 45895 w 171450"/>
                    <a:gd name="connsiteY4" fmla="*/ 306821 h 495300"/>
                    <a:gd name="connsiteX5" fmla="*/ 22940 w 171450"/>
                    <a:gd name="connsiteY5" fmla="*/ 305107 h 495300"/>
                    <a:gd name="connsiteX6" fmla="*/ 7145 w 171450"/>
                    <a:gd name="connsiteY6" fmla="*/ 289662 h 495300"/>
                    <a:gd name="connsiteX7" fmla="*/ 9129 w 171450"/>
                    <a:gd name="connsiteY7" fmla="*/ 281866 h 495300"/>
                    <a:gd name="connsiteX8" fmla="*/ 24940 w 171450"/>
                    <a:gd name="connsiteY8" fmla="*/ 237003 h 495300"/>
                    <a:gd name="connsiteX9" fmla="*/ 45038 w 171450"/>
                    <a:gd name="connsiteY9" fmla="*/ 160803 h 495300"/>
                    <a:gd name="connsiteX10" fmla="*/ 135335 w 171450"/>
                    <a:gd name="connsiteY10" fmla="*/ 12213 h 495300"/>
                    <a:gd name="connsiteX11" fmla="*/ 144860 w 171450"/>
                    <a:gd name="connsiteY11" fmla="*/ 7546 h 495300"/>
                    <a:gd name="connsiteX12" fmla="*/ 147908 w 171450"/>
                    <a:gd name="connsiteY12" fmla="*/ 19071 h 495300"/>
                    <a:gd name="connsiteX13" fmla="*/ 134668 w 171450"/>
                    <a:gd name="connsiteY13" fmla="*/ 50218 h 495300"/>
                    <a:gd name="connsiteX14" fmla="*/ 71041 w 171450"/>
                    <a:gd name="connsiteY14" fmla="*/ 184997 h 495300"/>
                    <a:gd name="connsiteX15" fmla="*/ 56659 w 171450"/>
                    <a:gd name="connsiteY15" fmla="*/ 234049 h 495300"/>
                    <a:gd name="connsiteX16" fmla="*/ 46277 w 171450"/>
                    <a:gd name="connsiteY16" fmla="*/ 262624 h 495300"/>
                    <a:gd name="connsiteX17" fmla="*/ 56468 w 171450"/>
                    <a:gd name="connsiteY17" fmla="*/ 278722 h 495300"/>
                    <a:gd name="connsiteX18" fmla="*/ 93140 w 171450"/>
                    <a:gd name="connsiteY18" fmla="*/ 316822 h 495300"/>
                    <a:gd name="connsiteX19" fmla="*/ 96568 w 171450"/>
                    <a:gd name="connsiteY19" fmla="*/ 366829 h 495300"/>
                    <a:gd name="connsiteX20" fmla="*/ 107522 w 171450"/>
                    <a:gd name="connsiteY20" fmla="*/ 377210 h 495300"/>
                    <a:gd name="connsiteX21" fmla="*/ 143431 w 171450"/>
                    <a:gd name="connsiteY21" fmla="*/ 375401 h 495300"/>
                    <a:gd name="connsiteX22" fmla="*/ 165053 w 171450"/>
                    <a:gd name="connsiteY22" fmla="*/ 396165 h 495300"/>
                    <a:gd name="connsiteX23" fmla="*/ 163434 w 171450"/>
                    <a:gd name="connsiteY23" fmla="*/ 474556 h 495300"/>
                    <a:gd name="connsiteX24" fmla="*/ 151860 w 171450"/>
                    <a:gd name="connsiteY24" fmla="*/ 489103 h 495300"/>
                    <a:gd name="connsiteX25" fmla="*/ 149147 w 171450"/>
                    <a:gd name="connsiteY25" fmla="*/ 489129 h 495300"/>
                    <a:gd name="connsiteX26" fmla="*/ 134568 w 171450"/>
                    <a:gd name="connsiteY26" fmla="*/ 476131 h 495300"/>
                    <a:gd name="connsiteX27" fmla="*/ 134573 w 171450"/>
                    <a:gd name="connsiteY27" fmla="*/ 474462 h 495300"/>
                    <a:gd name="connsiteX28" fmla="*/ 134668 w 171450"/>
                    <a:gd name="connsiteY28" fmla="*/ 444742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 h="495300">
                      <a:moveTo>
                        <a:pt x="134668" y="444742"/>
                      </a:moveTo>
                      <a:cubicBezTo>
                        <a:pt x="134668" y="406642"/>
                        <a:pt x="134668" y="406642"/>
                        <a:pt x="96568" y="406642"/>
                      </a:cubicBezTo>
                      <a:cubicBezTo>
                        <a:pt x="74090" y="406642"/>
                        <a:pt x="71327" y="405024"/>
                        <a:pt x="68946" y="382830"/>
                      </a:cubicBezTo>
                      <a:cubicBezTo>
                        <a:pt x="66946" y="363780"/>
                        <a:pt x="66184" y="345302"/>
                        <a:pt x="64945" y="326443"/>
                      </a:cubicBezTo>
                      <a:cubicBezTo>
                        <a:pt x="63898" y="310631"/>
                        <a:pt x="61897" y="308345"/>
                        <a:pt x="45895" y="306821"/>
                      </a:cubicBezTo>
                      <a:cubicBezTo>
                        <a:pt x="38275" y="306154"/>
                        <a:pt x="30465" y="306821"/>
                        <a:pt x="22940" y="305107"/>
                      </a:cubicBezTo>
                      <a:cubicBezTo>
                        <a:pt x="14313" y="305203"/>
                        <a:pt x="7242" y="298289"/>
                        <a:pt x="7145" y="289662"/>
                      </a:cubicBezTo>
                      <a:cubicBezTo>
                        <a:pt x="7114" y="286935"/>
                        <a:pt x="7798" y="284246"/>
                        <a:pt x="9129" y="281866"/>
                      </a:cubicBezTo>
                      <a:cubicBezTo>
                        <a:pt x="14177" y="266816"/>
                        <a:pt x="19511" y="251957"/>
                        <a:pt x="24940" y="237003"/>
                      </a:cubicBezTo>
                      <a:cubicBezTo>
                        <a:pt x="34202" y="212348"/>
                        <a:pt x="40935" y="186817"/>
                        <a:pt x="45038" y="160803"/>
                      </a:cubicBezTo>
                      <a:cubicBezTo>
                        <a:pt x="53351" y="100938"/>
                        <a:pt x="86028" y="47167"/>
                        <a:pt x="135335" y="12213"/>
                      </a:cubicBezTo>
                      <a:cubicBezTo>
                        <a:pt x="138383" y="10022"/>
                        <a:pt x="141336" y="5831"/>
                        <a:pt x="144860" y="7546"/>
                      </a:cubicBezTo>
                      <a:cubicBezTo>
                        <a:pt x="148384" y="9260"/>
                        <a:pt x="147337" y="15070"/>
                        <a:pt x="147908" y="19071"/>
                      </a:cubicBezTo>
                      <a:cubicBezTo>
                        <a:pt x="149464" y="31085"/>
                        <a:pt x="144399" y="43001"/>
                        <a:pt x="134668" y="50218"/>
                      </a:cubicBezTo>
                      <a:cubicBezTo>
                        <a:pt x="96283" y="84824"/>
                        <a:pt x="73366" y="133367"/>
                        <a:pt x="71041" y="184997"/>
                      </a:cubicBezTo>
                      <a:cubicBezTo>
                        <a:pt x="69994" y="202618"/>
                        <a:pt x="61516" y="217857"/>
                        <a:pt x="56659" y="234049"/>
                      </a:cubicBezTo>
                      <a:cubicBezTo>
                        <a:pt x="53515" y="243574"/>
                        <a:pt x="49801" y="253099"/>
                        <a:pt x="46277" y="262624"/>
                      </a:cubicBezTo>
                      <a:cubicBezTo>
                        <a:pt x="41704" y="275579"/>
                        <a:pt x="42371" y="276627"/>
                        <a:pt x="56468" y="278722"/>
                      </a:cubicBezTo>
                      <a:cubicBezTo>
                        <a:pt x="89520" y="283485"/>
                        <a:pt x="89711" y="283485"/>
                        <a:pt x="93140" y="316822"/>
                      </a:cubicBezTo>
                      <a:cubicBezTo>
                        <a:pt x="94854" y="333491"/>
                        <a:pt x="95902" y="350160"/>
                        <a:pt x="96568" y="366829"/>
                      </a:cubicBezTo>
                      <a:cubicBezTo>
                        <a:pt x="96568" y="374543"/>
                        <a:pt x="99902" y="377687"/>
                        <a:pt x="107522" y="377210"/>
                      </a:cubicBezTo>
                      <a:cubicBezTo>
                        <a:pt x="119524" y="376449"/>
                        <a:pt x="131430" y="375592"/>
                        <a:pt x="143431" y="375401"/>
                      </a:cubicBezTo>
                      <a:cubicBezTo>
                        <a:pt x="158576" y="375401"/>
                        <a:pt x="165053" y="381116"/>
                        <a:pt x="165053" y="396165"/>
                      </a:cubicBezTo>
                      <a:cubicBezTo>
                        <a:pt x="165053" y="422264"/>
                        <a:pt x="164196" y="448362"/>
                        <a:pt x="163434" y="474556"/>
                      </a:cubicBezTo>
                      <a:cubicBezTo>
                        <a:pt x="164255" y="481769"/>
                        <a:pt x="159073" y="488282"/>
                        <a:pt x="151860" y="489103"/>
                      </a:cubicBezTo>
                      <a:cubicBezTo>
                        <a:pt x="150959" y="489205"/>
                        <a:pt x="150049" y="489214"/>
                        <a:pt x="149147" y="489129"/>
                      </a:cubicBezTo>
                      <a:cubicBezTo>
                        <a:pt x="141531" y="489565"/>
                        <a:pt x="135004" y="483746"/>
                        <a:pt x="134568" y="476131"/>
                      </a:cubicBezTo>
                      <a:cubicBezTo>
                        <a:pt x="134536" y="475575"/>
                        <a:pt x="134538" y="475017"/>
                        <a:pt x="134573" y="474462"/>
                      </a:cubicBezTo>
                      <a:cubicBezTo>
                        <a:pt x="134288" y="464364"/>
                        <a:pt x="134668" y="454839"/>
                        <a:pt x="134668" y="444742"/>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683DFB0-59B8-46A6-A043-F4860A1BA4A5}"/>
                    </a:ext>
                  </a:extLst>
                </p:cNvPr>
                <p:cNvSpPr/>
                <p:nvPr/>
              </p:nvSpPr>
              <p:spPr>
                <a:xfrm>
                  <a:off x="-1150820" y="3819805"/>
                  <a:ext cx="200025" cy="257175"/>
                </a:xfrm>
                <a:custGeom>
                  <a:avLst/>
                  <a:gdLst>
                    <a:gd name="connsiteX0" fmla="*/ 156413 w 200025"/>
                    <a:gd name="connsiteY0" fmla="*/ 162343 h 257175"/>
                    <a:gd name="connsiteX1" fmla="*/ 156413 w 200025"/>
                    <a:gd name="connsiteY1" fmla="*/ 91667 h 257175"/>
                    <a:gd name="connsiteX2" fmla="*/ 135173 w 200025"/>
                    <a:gd name="connsiteY2" fmla="*/ 69856 h 257175"/>
                    <a:gd name="connsiteX3" fmla="*/ 70974 w 200025"/>
                    <a:gd name="connsiteY3" fmla="*/ 69856 h 257175"/>
                    <a:gd name="connsiteX4" fmla="*/ 65926 w 200025"/>
                    <a:gd name="connsiteY4" fmla="*/ 78809 h 257175"/>
                    <a:gd name="connsiteX5" fmla="*/ 65240 w 200025"/>
                    <a:gd name="connsiteY5" fmla="*/ 97790 h 257175"/>
                    <a:gd name="connsiteX6" fmla="*/ 63449 w 200025"/>
                    <a:gd name="connsiteY6" fmla="*/ 99192 h 257175"/>
                    <a:gd name="connsiteX7" fmla="*/ 44251 w 200025"/>
                    <a:gd name="connsiteY7" fmla="*/ 97621 h 257175"/>
                    <a:gd name="connsiteX8" fmla="*/ 43828 w 200025"/>
                    <a:gd name="connsiteY8" fmla="*/ 97097 h 257175"/>
                    <a:gd name="connsiteX9" fmla="*/ 12871 w 200025"/>
                    <a:gd name="connsiteY9" fmla="*/ 66332 h 257175"/>
                    <a:gd name="connsiteX10" fmla="*/ 10478 w 200025"/>
                    <a:gd name="connsiteY10" fmla="*/ 44912 h 257175"/>
                    <a:gd name="connsiteX11" fmla="*/ 12871 w 200025"/>
                    <a:gd name="connsiteY11" fmla="*/ 42519 h 257175"/>
                    <a:gd name="connsiteX12" fmla="*/ 42875 w 200025"/>
                    <a:gd name="connsiteY12" fmla="*/ 12515 h 257175"/>
                    <a:gd name="connsiteX13" fmla="*/ 63237 w 200025"/>
                    <a:gd name="connsiteY13" fmla="*/ 10368 h 257175"/>
                    <a:gd name="connsiteX14" fmla="*/ 63640 w 200025"/>
                    <a:gd name="connsiteY14" fmla="*/ 10706 h 257175"/>
                    <a:gd name="connsiteX15" fmla="*/ 66833 w 200025"/>
                    <a:gd name="connsiteY15" fmla="*/ 29156 h 257175"/>
                    <a:gd name="connsiteX16" fmla="*/ 65069 w 200025"/>
                    <a:gd name="connsiteY16" fmla="*/ 31185 h 257175"/>
                    <a:gd name="connsiteX17" fmla="*/ 71164 w 200025"/>
                    <a:gd name="connsiteY17" fmla="*/ 40709 h 257175"/>
                    <a:gd name="connsiteX18" fmla="*/ 137839 w 200025"/>
                    <a:gd name="connsiteY18" fmla="*/ 40709 h 257175"/>
                    <a:gd name="connsiteX19" fmla="*/ 185464 w 200025"/>
                    <a:gd name="connsiteY19" fmla="*/ 83841 h 257175"/>
                    <a:gd name="connsiteX20" fmla="*/ 185464 w 200025"/>
                    <a:gd name="connsiteY20" fmla="*/ 88334 h 257175"/>
                    <a:gd name="connsiteX21" fmla="*/ 185464 w 200025"/>
                    <a:gd name="connsiteY21" fmla="*/ 153866 h 257175"/>
                    <a:gd name="connsiteX22" fmla="*/ 194037 w 200025"/>
                    <a:gd name="connsiteY22" fmla="*/ 170344 h 257175"/>
                    <a:gd name="connsiteX23" fmla="*/ 192132 w 200025"/>
                    <a:gd name="connsiteY23" fmla="*/ 198348 h 257175"/>
                    <a:gd name="connsiteX24" fmla="*/ 185560 w 200025"/>
                    <a:gd name="connsiteY24" fmla="*/ 209207 h 257175"/>
                    <a:gd name="connsiteX25" fmla="*/ 185560 w 200025"/>
                    <a:gd name="connsiteY25" fmla="*/ 237782 h 257175"/>
                    <a:gd name="connsiteX26" fmla="*/ 171367 w 200025"/>
                    <a:gd name="connsiteY26" fmla="*/ 255593 h 257175"/>
                    <a:gd name="connsiteX27" fmla="*/ 156222 w 200025"/>
                    <a:gd name="connsiteY27" fmla="*/ 237305 h 257175"/>
                    <a:gd name="connsiteX28" fmla="*/ 156222 w 200025"/>
                    <a:gd name="connsiteY28" fmla="*/ 16282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0025" h="257175">
                      <a:moveTo>
                        <a:pt x="156413" y="162343"/>
                      </a:moveTo>
                      <a:cubicBezTo>
                        <a:pt x="156413" y="138817"/>
                        <a:pt x="156413" y="114718"/>
                        <a:pt x="156413" y="91667"/>
                      </a:cubicBezTo>
                      <a:cubicBezTo>
                        <a:pt x="156413" y="74714"/>
                        <a:pt x="151746" y="70045"/>
                        <a:pt x="135173" y="69856"/>
                      </a:cubicBezTo>
                      <a:cubicBezTo>
                        <a:pt x="113741" y="69856"/>
                        <a:pt x="92310" y="69856"/>
                        <a:pt x="70974" y="69856"/>
                      </a:cubicBezTo>
                      <a:cubicBezTo>
                        <a:pt x="63354" y="69856"/>
                        <a:pt x="59829" y="70999"/>
                        <a:pt x="65926" y="78809"/>
                      </a:cubicBezTo>
                      <a:cubicBezTo>
                        <a:pt x="70978" y="84240"/>
                        <a:pt x="70671" y="92738"/>
                        <a:pt x="65240" y="97790"/>
                      </a:cubicBezTo>
                      <a:cubicBezTo>
                        <a:pt x="64683" y="98307"/>
                        <a:pt x="64084" y="98777"/>
                        <a:pt x="63449" y="99192"/>
                      </a:cubicBezTo>
                      <a:cubicBezTo>
                        <a:pt x="57713" y="104059"/>
                        <a:pt x="49118" y="103356"/>
                        <a:pt x="44251" y="97621"/>
                      </a:cubicBezTo>
                      <a:cubicBezTo>
                        <a:pt x="44105" y="97451"/>
                        <a:pt x="43964" y="97275"/>
                        <a:pt x="43828" y="97097"/>
                      </a:cubicBezTo>
                      <a:cubicBezTo>
                        <a:pt x="33255" y="87000"/>
                        <a:pt x="23063" y="76618"/>
                        <a:pt x="12871" y="66332"/>
                      </a:cubicBezTo>
                      <a:cubicBezTo>
                        <a:pt x="6296" y="61077"/>
                        <a:pt x="5224" y="51488"/>
                        <a:pt x="10478" y="44912"/>
                      </a:cubicBezTo>
                      <a:cubicBezTo>
                        <a:pt x="11185" y="44028"/>
                        <a:pt x="11988" y="43225"/>
                        <a:pt x="12871" y="42519"/>
                      </a:cubicBezTo>
                      <a:cubicBezTo>
                        <a:pt x="22650" y="32295"/>
                        <a:pt x="32651" y="22294"/>
                        <a:pt x="42875" y="12515"/>
                      </a:cubicBezTo>
                      <a:cubicBezTo>
                        <a:pt x="47905" y="6299"/>
                        <a:pt x="57021" y="5338"/>
                        <a:pt x="63237" y="10368"/>
                      </a:cubicBezTo>
                      <a:cubicBezTo>
                        <a:pt x="63373" y="10478"/>
                        <a:pt x="63508" y="10591"/>
                        <a:pt x="63640" y="10706"/>
                      </a:cubicBezTo>
                      <a:cubicBezTo>
                        <a:pt x="69616" y="14918"/>
                        <a:pt x="71046" y="23178"/>
                        <a:pt x="66833" y="29156"/>
                      </a:cubicBezTo>
                      <a:cubicBezTo>
                        <a:pt x="66315" y="29891"/>
                        <a:pt x="65724" y="30571"/>
                        <a:pt x="65069" y="31185"/>
                      </a:cubicBezTo>
                      <a:cubicBezTo>
                        <a:pt x="57448" y="40709"/>
                        <a:pt x="65068" y="40709"/>
                        <a:pt x="71164" y="40709"/>
                      </a:cubicBezTo>
                      <a:cubicBezTo>
                        <a:pt x="93453" y="40709"/>
                        <a:pt x="115741" y="40709"/>
                        <a:pt x="137839" y="40709"/>
                      </a:cubicBezTo>
                      <a:cubicBezTo>
                        <a:pt x="162901" y="39468"/>
                        <a:pt x="184224" y="58780"/>
                        <a:pt x="185464" y="83841"/>
                      </a:cubicBezTo>
                      <a:cubicBezTo>
                        <a:pt x="185538" y="85337"/>
                        <a:pt x="185538" y="86837"/>
                        <a:pt x="185464" y="88334"/>
                      </a:cubicBezTo>
                      <a:cubicBezTo>
                        <a:pt x="185464" y="110146"/>
                        <a:pt x="185464" y="131958"/>
                        <a:pt x="185464" y="153866"/>
                      </a:cubicBezTo>
                      <a:cubicBezTo>
                        <a:pt x="185464" y="160914"/>
                        <a:pt x="185464" y="166629"/>
                        <a:pt x="194037" y="170344"/>
                      </a:cubicBezTo>
                      <a:cubicBezTo>
                        <a:pt x="202609" y="174059"/>
                        <a:pt x="200419" y="194824"/>
                        <a:pt x="192132" y="198348"/>
                      </a:cubicBezTo>
                      <a:cubicBezTo>
                        <a:pt x="187655" y="199965"/>
                        <a:pt x="184917" y="204491"/>
                        <a:pt x="185560" y="209207"/>
                      </a:cubicBezTo>
                      <a:cubicBezTo>
                        <a:pt x="185560" y="218732"/>
                        <a:pt x="185560" y="228257"/>
                        <a:pt x="185560" y="237782"/>
                      </a:cubicBezTo>
                      <a:cubicBezTo>
                        <a:pt x="185560" y="247307"/>
                        <a:pt x="182226" y="255498"/>
                        <a:pt x="171367" y="255593"/>
                      </a:cubicBezTo>
                      <a:cubicBezTo>
                        <a:pt x="160509" y="255689"/>
                        <a:pt x="156222" y="247496"/>
                        <a:pt x="156222" y="237305"/>
                      </a:cubicBezTo>
                      <a:cubicBezTo>
                        <a:pt x="156222" y="212445"/>
                        <a:pt x="156222" y="187680"/>
                        <a:pt x="156222" y="162820"/>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5071C38-2B53-4DE9-96F5-99F5912E031A}"/>
                    </a:ext>
                  </a:extLst>
                </p:cNvPr>
                <p:cNvSpPr/>
                <p:nvPr/>
              </p:nvSpPr>
              <p:spPr>
                <a:xfrm>
                  <a:off x="-1253636" y="3891107"/>
                  <a:ext cx="247650" cy="180975"/>
                </a:xfrm>
                <a:custGeom>
                  <a:avLst/>
                  <a:gdLst>
                    <a:gd name="connsiteX0" fmla="*/ 125021 w 247650"/>
                    <a:gd name="connsiteY0" fmla="*/ 70276 h 180975"/>
                    <a:gd name="connsiteX1" fmla="*/ 71015 w 247650"/>
                    <a:gd name="connsiteY1" fmla="*/ 70276 h 180975"/>
                    <a:gd name="connsiteX2" fmla="*/ 65871 w 247650"/>
                    <a:gd name="connsiteY2" fmla="*/ 79230 h 180975"/>
                    <a:gd name="connsiteX3" fmla="*/ 65047 w 247650"/>
                    <a:gd name="connsiteY3" fmla="*/ 97396 h 180975"/>
                    <a:gd name="connsiteX4" fmla="*/ 63966 w 247650"/>
                    <a:gd name="connsiteY4" fmla="*/ 98280 h 180975"/>
                    <a:gd name="connsiteX5" fmla="*/ 43397 w 247650"/>
                    <a:gd name="connsiteY5" fmla="*/ 97000 h 180975"/>
                    <a:gd name="connsiteX6" fmla="*/ 43107 w 247650"/>
                    <a:gd name="connsiteY6" fmla="*/ 96661 h 180975"/>
                    <a:gd name="connsiteX7" fmla="*/ 12150 w 247650"/>
                    <a:gd name="connsiteY7" fmla="*/ 65799 h 180975"/>
                    <a:gd name="connsiteX8" fmla="*/ 10621 w 247650"/>
                    <a:gd name="connsiteY8" fmla="*/ 45517 h 180975"/>
                    <a:gd name="connsiteX9" fmla="*/ 12150 w 247650"/>
                    <a:gd name="connsiteY9" fmla="*/ 43987 h 180975"/>
                    <a:gd name="connsiteX10" fmla="*/ 43964 w 247650"/>
                    <a:gd name="connsiteY10" fmla="*/ 12173 h 180975"/>
                    <a:gd name="connsiteX11" fmla="*/ 64244 w 247650"/>
                    <a:gd name="connsiteY11" fmla="*/ 10600 h 180975"/>
                    <a:gd name="connsiteX12" fmla="*/ 64824 w 247650"/>
                    <a:gd name="connsiteY12" fmla="*/ 11125 h 180975"/>
                    <a:gd name="connsiteX13" fmla="*/ 66797 w 247650"/>
                    <a:gd name="connsiteY13" fmla="*/ 29337 h 180975"/>
                    <a:gd name="connsiteX14" fmla="*/ 66062 w 247650"/>
                    <a:gd name="connsiteY14" fmla="*/ 30175 h 180975"/>
                    <a:gd name="connsiteX15" fmla="*/ 71777 w 247650"/>
                    <a:gd name="connsiteY15" fmla="*/ 38749 h 180975"/>
                    <a:gd name="connsiteX16" fmla="*/ 167027 w 247650"/>
                    <a:gd name="connsiteY16" fmla="*/ 38749 h 180975"/>
                    <a:gd name="connsiteX17" fmla="*/ 182362 w 247650"/>
                    <a:gd name="connsiteY17" fmla="*/ 38749 h 180975"/>
                    <a:gd name="connsiteX18" fmla="*/ 231988 w 247650"/>
                    <a:gd name="connsiteY18" fmla="*/ 87230 h 180975"/>
                    <a:gd name="connsiteX19" fmla="*/ 238560 w 247650"/>
                    <a:gd name="connsiteY19" fmla="*/ 98755 h 180975"/>
                    <a:gd name="connsiteX20" fmla="*/ 245608 w 247650"/>
                    <a:gd name="connsiteY20" fmla="*/ 105614 h 180975"/>
                    <a:gd name="connsiteX21" fmla="*/ 242179 w 247650"/>
                    <a:gd name="connsiteY21" fmla="*/ 126950 h 180975"/>
                    <a:gd name="connsiteX22" fmla="*/ 231701 w 247650"/>
                    <a:gd name="connsiteY22" fmla="*/ 146000 h 180975"/>
                    <a:gd name="connsiteX23" fmla="*/ 230178 w 247650"/>
                    <a:gd name="connsiteY23" fmla="*/ 169050 h 180975"/>
                    <a:gd name="connsiteX24" fmla="*/ 218367 w 247650"/>
                    <a:gd name="connsiteY24" fmla="*/ 182290 h 180975"/>
                    <a:gd name="connsiteX25" fmla="*/ 202746 w 247650"/>
                    <a:gd name="connsiteY25" fmla="*/ 171908 h 180975"/>
                    <a:gd name="connsiteX26" fmla="*/ 201127 w 247650"/>
                    <a:gd name="connsiteY26" fmla="*/ 158002 h 180975"/>
                    <a:gd name="connsiteX27" fmla="*/ 201127 w 247650"/>
                    <a:gd name="connsiteY27" fmla="*/ 97612 h 180975"/>
                    <a:gd name="connsiteX28" fmla="*/ 172552 w 247650"/>
                    <a:gd name="connsiteY28" fmla="*/ 6903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7650" h="180975">
                      <a:moveTo>
                        <a:pt x="125021" y="70276"/>
                      </a:moveTo>
                      <a:lnTo>
                        <a:pt x="71015" y="70276"/>
                      </a:lnTo>
                      <a:cubicBezTo>
                        <a:pt x="63776" y="70276"/>
                        <a:pt x="59680" y="71229"/>
                        <a:pt x="65871" y="79230"/>
                      </a:cubicBezTo>
                      <a:cubicBezTo>
                        <a:pt x="70660" y="84474"/>
                        <a:pt x="70291" y="92607"/>
                        <a:pt x="65047" y="97396"/>
                      </a:cubicBezTo>
                      <a:cubicBezTo>
                        <a:pt x="64703" y="97710"/>
                        <a:pt x="64342" y="98005"/>
                        <a:pt x="63966" y="98280"/>
                      </a:cubicBezTo>
                      <a:cubicBezTo>
                        <a:pt x="57932" y="103606"/>
                        <a:pt x="48723" y="103033"/>
                        <a:pt x="43397" y="97000"/>
                      </a:cubicBezTo>
                      <a:cubicBezTo>
                        <a:pt x="43298" y="96888"/>
                        <a:pt x="43202" y="96775"/>
                        <a:pt x="43107" y="96661"/>
                      </a:cubicBezTo>
                      <a:cubicBezTo>
                        <a:pt x="32534" y="86564"/>
                        <a:pt x="22247" y="76181"/>
                        <a:pt x="12150" y="65799"/>
                      </a:cubicBezTo>
                      <a:cubicBezTo>
                        <a:pt x="6127" y="60620"/>
                        <a:pt x="5442" y="51540"/>
                        <a:pt x="10621" y="45517"/>
                      </a:cubicBezTo>
                      <a:cubicBezTo>
                        <a:pt x="11092" y="44969"/>
                        <a:pt x="11603" y="44457"/>
                        <a:pt x="12150" y="43987"/>
                      </a:cubicBezTo>
                      <a:cubicBezTo>
                        <a:pt x="22501" y="33128"/>
                        <a:pt x="33105" y="22524"/>
                        <a:pt x="43964" y="12173"/>
                      </a:cubicBezTo>
                      <a:cubicBezTo>
                        <a:pt x="49130" y="6139"/>
                        <a:pt x="58209" y="5435"/>
                        <a:pt x="64244" y="10600"/>
                      </a:cubicBezTo>
                      <a:cubicBezTo>
                        <a:pt x="64442" y="10770"/>
                        <a:pt x="64636" y="10944"/>
                        <a:pt x="64824" y="11125"/>
                      </a:cubicBezTo>
                      <a:cubicBezTo>
                        <a:pt x="70398" y="15609"/>
                        <a:pt x="71282" y="23763"/>
                        <a:pt x="66797" y="29337"/>
                      </a:cubicBezTo>
                      <a:cubicBezTo>
                        <a:pt x="66564" y="29627"/>
                        <a:pt x="66319" y="29906"/>
                        <a:pt x="66062" y="30175"/>
                      </a:cubicBezTo>
                      <a:cubicBezTo>
                        <a:pt x="59109" y="39701"/>
                        <a:pt x="66062" y="38749"/>
                        <a:pt x="71777" y="38749"/>
                      </a:cubicBezTo>
                      <a:lnTo>
                        <a:pt x="167027" y="38749"/>
                      </a:lnTo>
                      <a:cubicBezTo>
                        <a:pt x="172170" y="38749"/>
                        <a:pt x="177314" y="38749"/>
                        <a:pt x="182362" y="38749"/>
                      </a:cubicBezTo>
                      <a:cubicBezTo>
                        <a:pt x="213128" y="41034"/>
                        <a:pt x="228844" y="56560"/>
                        <a:pt x="231988" y="87230"/>
                      </a:cubicBezTo>
                      <a:cubicBezTo>
                        <a:pt x="232464" y="91993"/>
                        <a:pt x="230559" y="98566"/>
                        <a:pt x="238560" y="98755"/>
                      </a:cubicBezTo>
                      <a:cubicBezTo>
                        <a:pt x="243418" y="98755"/>
                        <a:pt x="246180" y="100852"/>
                        <a:pt x="245608" y="105614"/>
                      </a:cubicBezTo>
                      <a:cubicBezTo>
                        <a:pt x="244751" y="112949"/>
                        <a:pt x="250180" y="123235"/>
                        <a:pt x="242179" y="126950"/>
                      </a:cubicBezTo>
                      <a:cubicBezTo>
                        <a:pt x="232654" y="131427"/>
                        <a:pt x="231988" y="138094"/>
                        <a:pt x="231701" y="146000"/>
                      </a:cubicBezTo>
                      <a:cubicBezTo>
                        <a:pt x="231416" y="153905"/>
                        <a:pt x="230845" y="161431"/>
                        <a:pt x="230178" y="169050"/>
                      </a:cubicBezTo>
                      <a:cubicBezTo>
                        <a:pt x="230217" y="175839"/>
                        <a:pt x="225116" y="181557"/>
                        <a:pt x="218367" y="182290"/>
                      </a:cubicBezTo>
                      <a:cubicBezTo>
                        <a:pt x="211206" y="183641"/>
                        <a:pt x="204274" y="179033"/>
                        <a:pt x="202746" y="171908"/>
                      </a:cubicBezTo>
                      <a:cubicBezTo>
                        <a:pt x="201535" y="167376"/>
                        <a:pt x="200989" y="162691"/>
                        <a:pt x="201127" y="158002"/>
                      </a:cubicBezTo>
                      <a:cubicBezTo>
                        <a:pt x="201127" y="137904"/>
                        <a:pt x="201127" y="117711"/>
                        <a:pt x="201127" y="97612"/>
                      </a:cubicBezTo>
                      <a:cubicBezTo>
                        <a:pt x="201127" y="70848"/>
                        <a:pt x="199126" y="69037"/>
                        <a:pt x="172552" y="69037"/>
                      </a:cubicBezTo>
                      <a:close/>
                    </a:path>
                  </a:pathLst>
                </a:custGeom>
                <a:grpFill/>
                <a:ln w="9525" cap="flat">
                  <a:no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190B9376-AE14-4021-BF69-6BB69CEBDE94}"/>
                </a:ext>
              </a:extLst>
            </p:cNvPr>
            <p:cNvGrpSpPr/>
            <p:nvPr/>
          </p:nvGrpSpPr>
          <p:grpSpPr>
            <a:xfrm>
              <a:off x="808908" y="5894798"/>
              <a:ext cx="796343" cy="796343"/>
              <a:chOff x="653035" y="1384364"/>
              <a:chExt cx="443444" cy="443444"/>
            </a:xfrm>
            <a:solidFill>
              <a:srgbClr val="7030A0"/>
            </a:solidFill>
          </p:grpSpPr>
          <p:sp>
            <p:nvSpPr>
              <p:cNvPr id="42" name="Freeform 1659">
                <a:extLst>
                  <a:ext uri="{FF2B5EF4-FFF2-40B4-BE49-F238E27FC236}">
                    <a16:creationId xmlns:a16="http://schemas.microsoft.com/office/drawing/2014/main" id="{B4FF1623-6624-4956-A1F4-2FE6A8B4EE3E}"/>
                  </a:ext>
                </a:extLst>
              </p:cNvPr>
              <p:cNvSpPr>
                <a:spLocks noEditPoints="1"/>
              </p:cNvSpPr>
              <p:nvPr/>
            </p:nvSpPr>
            <p:spPr bwMode="auto">
              <a:xfrm>
                <a:off x="653035" y="1384364"/>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3" name="Group 42">
                <a:extLst>
                  <a:ext uri="{FF2B5EF4-FFF2-40B4-BE49-F238E27FC236}">
                    <a16:creationId xmlns:a16="http://schemas.microsoft.com/office/drawing/2014/main" id="{09694322-EB8A-49B1-A2C6-C7D3783E8B03}"/>
                  </a:ext>
                </a:extLst>
              </p:cNvPr>
              <p:cNvGrpSpPr/>
              <p:nvPr/>
            </p:nvGrpSpPr>
            <p:grpSpPr>
              <a:xfrm>
                <a:off x="742935" y="1457403"/>
                <a:ext cx="263643" cy="297366"/>
                <a:chOff x="9581404" y="1493820"/>
                <a:chExt cx="263643" cy="297366"/>
              </a:xfrm>
              <a:grpFill/>
            </p:grpSpPr>
            <p:sp>
              <p:nvSpPr>
                <p:cNvPr id="44" name="Freeform 2107">
                  <a:extLst>
                    <a:ext uri="{FF2B5EF4-FFF2-40B4-BE49-F238E27FC236}">
                      <a16:creationId xmlns:a16="http://schemas.microsoft.com/office/drawing/2014/main" id="{76832E63-DF6C-4B76-B49A-4A583681629C}"/>
                    </a:ext>
                  </a:extLst>
                </p:cNvPr>
                <p:cNvSpPr>
                  <a:spLocks noEditPoints="1"/>
                </p:cNvSpPr>
                <p:nvPr/>
              </p:nvSpPr>
              <p:spPr bwMode="auto">
                <a:xfrm>
                  <a:off x="9615125" y="1527543"/>
                  <a:ext cx="153281" cy="153281"/>
                </a:xfrm>
                <a:custGeom>
                  <a:avLst/>
                  <a:gdLst>
                    <a:gd name="T0" fmla="*/ 49 w 49"/>
                    <a:gd name="T1" fmla="*/ 24 h 49"/>
                    <a:gd name="T2" fmla="*/ 25 w 49"/>
                    <a:gd name="T3" fmla="*/ 0 h 49"/>
                    <a:gd name="T4" fmla="*/ 0 w 49"/>
                    <a:gd name="T5" fmla="*/ 24 h 49"/>
                    <a:gd name="T6" fmla="*/ 25 w 49"/>
                    <a:gd name="T7" fmla="*/ 49 h 49"/>
                    <a:gd name="T8" fmla="*/ 49 w 49"/>
                    <a:gd name="T9" fmla="*/ 24 h 49"/>
                    <a:gd name="T10" fmla="*/ 25 w 49"/>
                    <a:gd name="T11" fmla="*/ 44 h 49"/>
                    <a:gd name="T12" fmla="*/ 5 w 49"/>
                    <a:gd name="T13" fmla="*/ 24 h 49"/>
                    <a:gd name="T14" fmla="*/ 25 w 49"/>
                    <a:gd name="T15" fmla="*/ 5 h 49"/>
                    <a:gd name="T16" fmla="*/ 44 w 49"/>
                    <a:gd name="T17" fmla="*/ 24 h 49"/>
                    <a:gd name="T18" fmla="*/ 25 w 49"/>
                    <a:gd name="T19"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9">
                      <a:moveTo>
                        <a:pt x="49" y="24"/>
                      </a:moveTo>
                      <a:cubicBezTo>
                        <a:pt x="49" y="11"/>
                        <a:pt x="38" y="0"/>
                        <a:pt x="25" y="0"/>
                      </a:cubicBezTo>
                      <a:cubicBezTo>
                        <a:pt x="12" y="0"/>
                        <a:pt x="0" y="11"/>
                        <a:pt x="0" y="24"/>
                      </a:cubicBezTo>
                      <a:cubicBezTo>
                        <a:pt x="0" y="37"/>
                        <a:pt x="12" y="49"/>
                        <a:pt x="25" y="49"/>
                      </a:cubicBezTo>
                      <a:cubicBezTo>
                        <a:pt x="38" y="49"/>
                        <a:pt x="49" y="37"/>
                        <a:pt x="49" y="24"/>
                      </a:cubicBezTo>
                      <a:close/>
                      <a:moveTo>
                        <a:pt x="25" y="44"/>
                      </a:moveTo>
                      <a:cubicBezTo>
                        <a:pt x="14" y="44"/>
                        <a:pt x="5" y="35"/>
                        <a:pt x="5" y="24"/>
                      </a:cubicBezTo>
                      <a:cubicBezTo>
                        <a:pt x="5" y="13"/>
                        <a:pt x="14" y="5"/>
                        <a:pt x="25" y="5"/>
                      </a:cubicBezTo>
                      <a:cubicBezTo>
                        <a:pt x="36" y="5"/>
                        <a:pt x="44" y="13"/>
                        <a:pt x="44" y="24"/>
                      </a:cubicBezTo>
                      <a:cubicBezTo>
                        <a:pt x="44" y="35"/>
                        <a:pt x="36" y="44"/>
                        <a:pt x="2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108">
                  <a:extLst>
                    <a:ext uri="{FF2B5EF4-FFF2-40B4-BE49-F238E27FC236}">
                      <a16:creationId xmlns:a16="http://schemas.microsoft.com/office/drawing/2014/main" id="{9312EF91-5CA3-44F2-B296-C5EC08C222D6}"/>
                    </a:ext>
                  </a:extLst>
                </p:cNvPr>
                <p:cNvSpPr>
                  <a:spLocks/>
                </p:cNvSpPr>
                <p:nvPr/>
              </p:nvSpPr>
              <p:spPr bwMode="auto">
                <a:xfrm>
                  <a:off x="9670306" y="1558199"/>
                  <a:ext cx="49050" cy="91968"/>
                </a:xfrm>
                <a:custGeom>
                  <a:avLst/>
                  <a:gdLst>
                    <a:gd name="T0" fmla="*/ 13 w 16"/>
                    <a:gd name="T1" fmla="*/ 13 h 30"/>
                    <a:gd name="T2" fmla="*/ 7 w 16"/>
                    <a:gd name="T3" fmla="*/ 13 h 30"/>
                    <a:gd name="T4" fmla="*/ 10 w 16"/>
                    <a:gd name="T5" fmla="*/ 4 h 30"/>
                    <a:gd name="T6" fmla="*/ 9 w 16"/>
                    <a:gd name="T7" fmla="*/ 1 h 30"/>
                    <a:gd name="T8" fmla="*/ 6 w 16"/>
                    <a:gd name="T9" fmla="*/ 2 h 30"/>
                    <a:gd name="T10" fmla="*/ 1 w 16"/>
                    <a:gd name="T11" fmla="*/ 14 h 30"/>
                    <a:gd name="T12" fmla="*/ 1 w 16"/>
                    <a:gd name="T13" fmla="*/ 16 h 30"/>
                    <a:gd name="T14" fmla="*/ 3 w 16"/>
                    <a:gd name="T15" fmla="*/ 18 h 30"/>
                    <a:gd name="T16" fmla="*/ 9 w 16"/>
                    <a:gd name="T17" fmla="*/ 18 h 30"/>
                    <a:gd name="T18" fmla="*/ 6 w 16"/>
                    <a:gd name="T19" fmla="*/ 26 h 30"/>
                    <a:gd name="T20" fmla="*/ 7 w 16"/>
                    <a:gd name="T21" fmla="*/ 29 h 30"/>
                    <a:gd name="T22" fmla="*/ 8 w 16"/>
                    <a:gd name="T23" fmla="*/ 30 h 30"/>
                    <a:gd name="T24" fmla="*/ 10 w 16"/>
                    <a:gd name="T25" fmla="*/ 28 h 30"/>
                    <a:gd name="T26" fmla="*/ 15 w 16"/>
                    <a:gd name="T27" fmla="*/ 16 h 30"/>
                    <a:gd name="T28" fmla="*/ 15 w 16"/>
                    <a:gd name="T29" fmla="*/ 14 h 30"/>
                    <a:gd name="T30" fmla="*/ 13 w 16"/>
                    <a:gd name="T31"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30">
                      <a:moveTo>
                        <a:pt x="13" y="13"/>
                      </a:moveTo>
                      <a:cubicBezTo>
                        <a:pt x="7" y="13"/>
                        <a:pt x="7" y="13"/>
                        <a:pt x="7" y="13"/>
                      </a:cubicBezTo>
                      <a:cubicBezTo>
                        <a:pt x="10" y="4"/>
                        <a:pt x="10" y="4"/>
                        <a:pt x="10" y="4"/>
                      </a:cubicBezTo>
                      <a:cubicBezTo>
                        <a:pt x="11" y="3"/>
                        <a:pt x="10" y="1"/>
                        <a:pt x="9" y="1"/>
                      </a:cubicBezTo>
                      <a:cubicBezTo>
                        <a:pt x="8" y="0"/>
                        <a:pt x="6" y="1"/>
                        <a:pt x="6" y="2"/>
                      </a:cubicBezTo>
                      <a:cubicBezTo>
                        <a:pt x="1" y="14"/>
                        <a:pt x="1" y="14"/>
                        <a:pt x="1" y="14"/>
                      </a:cubicBezTo>
                      <a:cubicBezTo>
                        <a:pt x="0" y="15"/>
                        <a:pt x="0" y="16"/>
                        <a:pt x="1" y="16"/>
                      </a:cubicBezTo>
                      <a:cubicBezTo>
                        <a:pt x="1" y="17"/>
                        <a:pt x="2" y="18"/>
                        <a:pt x="3" y="18"/>
                      </a:cubicBezTo>
                      <a:cubicBezTo>
                        <a:pt x="9" y="18"/>
                        <a:pt x="9" y="18"/>
                        <a:pt x="9" y="18"/>
                      </a:cubicBezTo>
                      <a:cubicBezTo>
                        <a:pt x="6" y="26"/>
                        <a:pt x="6" y="26"/>
                        <a:pt x="6" y="26"/>
                      </a:cubicBezTo>
                      <a:cubicBezTo>
                        <a:pt x="5" y="27"/>
                        <a:pt x="6" y="29"/>
                        <a:pt x="7" y="29"/>
                      </a:cubicBezTo>
                      <a:cubicBezTo>
                        <a:pt x="7" y="29"/>
                        <a:pt x="8" y="30"/>
                        <a:pt x="8" y="30"/>
                      </a:cubicBezTo>
                      <a:cubicBezTo>
                        <a:pt x="9" y="30"/>
                        <a:pt x="10" y="29"/>
                        <a:pt x="10" y="28"/>
                      </a:cubicBezTo>
                      <a:cubicBezTo>
                        <a:pt x="15" y="16"/>
                        <a:pt x="15" y="16"/>
                        <a:pt x="15" y="16"/>
                      </a:cubicBezTo>
                      <a:cubicBezTo>
                        <a:pt x="16" y="15"/>
                        <a:pt x="16" y="14"/>
                        <a:pt x="15" y="14"/>
                      </a:cubicBezTo>
                      <a:cubicBezTo>
                        <a:pt x="15" y="13"/>
                        <a:pt x="14" y="13"/>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109">
                  <a:extLst>
                    <a:ext uri="{FF2B5EF4-FFF2-40B4-BE49-F238E27FC236}">
                      <a16:creationId xmlns:a16="http://schemas.microsoft.com/office/drawing/2014/main" id="{9338394C-FADA-41EF-B4A4-8241F321D780}"/>
                    </a:ext>
                  </a:extLst>
                </p:cNvPr>
                <p:cNvSpPr>
                  <a:spLocks/>
                </p:cNvSpPr>
                <p:nvPr/>
              </p:nvSpPr>
              <p:spPr bwMode="auto">
                <a:xfrm>
                  <a:off x="9581404" y="1493820"/>
                  <a:ext cx="263643" cy="294299"/>
                </a:xfrm>
                <a:custGeom>
                  <a:avLst/>
                  <a:gdLst>
                    <a:gd name="T0" fmla="*/ 83 w 84"/>
                    <a:gd name="T1" fmla="*/ 56 h 94"/>
                    <a:gd name="T2" fmla="*/ 73 w 84"/>
                    <a:gd name="T3" fmla="*/ 36 h 94"/>
                    <a:gd name="T4" fmla="*/ 73 w 84"/>
                    <a:gd name="T5" fmla="*/ 36 h 94"/>
                    <a:gd name="T6" fmla="*/ 37 w 84"/>
                    <a:gd name="T7" fmla="*/ 0 h 94"/>
                    <a:gd name="T8" fmla="*/ 0 w 84"/>
                    <a:gd name="T9" fmla="*/ 36 h 94"/>
                    <a:gd name="T10" fmla="*/ 10 w 84"/>
                    <a:gd name="T11" fmla="*/ 62 h 94"/>
                    <a:gd name="T12" fmla="*/ 10 w 84"/>
                    <a:gd name="T13" fmla="*/ 86 h 94"/>
                    <a:gd name="T14" fmla="*/ 13 w 84"/>
                    <a:gd name="T15" fmla="*/ 89 h 94"/>
                    <a:gd name="T16" fmla="*/ 15 w 84"/>
                    <a:gd name="T17" fmla="*/ 86 h 94"/>
                    <a:gd name="T18" fmla="*/ 15 w 84"/>
                    <a:gd name="T19" fmla="*/ 61 h 94"/>
                    <a:gd name="T20" fmla="*/ 15 w 84"/>
                    <a:gd name="T21" fmla="*/ 59 h 94"/>
                    <a:gd name="T22" fmla="*/ 5 w 84"/>
                    <a:gd name="T23" fmla="*/ 36 h 94"/>
                    <a:gd name="T24" fmla="*/ 37 w 84"/>
                    <a:gd name="T25" fmla="*/ 5 h 94"/>
                    <a:gd name="T26" fmla="*/ 68 w 84"/>
                    <a:gd name="T27" fmla="*/ 36 h 94"/>
                    <a:gd name="T28" fmla="*/ 68 w 84"/>
                    <a:gd name="T29" fmla="*/ 37 h 94"/>
                    <a:gd name="T30" fmla="*/ 69 w 84"/>
                    <a:gd name="T31" fmla="*/ 38 h 94"/>
                    <a:gd name="T32" fmla="*/ 77 w 84"/>
                    <a:gd name="T33" fmla="*/ 55 h 94"/>
                    <a:gd name="T34" fmla="*/ 70 w 84"/>
                    <a:gd name="T35" fmla="*/ 55 h 94"/>
                    <a:gd name="T36" fmla="*/ 67 w 84"/>
                    <a:gd name="T37" fmla="*/ 57 h 94"/>
                    <a:gd name="T38" fmla="*/ 67 w 84"/>
                    <a:gd name="T39" fmla="*/ 67 h 94"/>
                    <a:gd name="T40" fmla="*/ 61 w 84"/>
                    <a:gd name="T41" fmla="*/ 73 h 94"/>
                    <a:gd name="T42" fmla="*/ 49 w 84"/>
                    <a:gd name="T43" fmla="*/ 73 h 94"/>
                    <a:gd name="T44" fmla="*/ 46 w 84"/>
                    <a:gd name="T45" fmla="*/ 75 h 94"/>
                    <a:gd name="T46" fmla="*/ 46 w 84"/>
                    <a:gd name="T47" fmla="*/ 91 h 94"/>
                    <a:gd name="T48" fmla="*/ 49 w 84"/>
                    <a:gd name="T49" fmla="*/ 94 h 94"/>
                    <a:gd name="T50" fmla="*/ 51 w 84"/>
                    <a:gd name="T51" fmla="*/ 91 h 94"/>
                    <a:gd name="T52" fmla="*/ 51 w 84"/>
                    <a:gd name="T53" fmla="*/ 78 h 94"/>
                    <a:gd name="T54" fmla="*/ 61 w 84"/>
                    <a:gd name="T55" fmla="*/ 78 h 94"/>
                    <a:gd name="T56" fmla="*/ 72 w 84"/>
                    <a:gd name="T57" fmla="*/ 67 h 94"/>
                    <a:gd name="T58" fmla="*/ 72 w 84"/>
                    <a:gd name="T59" fmla="*/ 60 h 94"/>
                    <a:gd name="T60" fmla="*/ 81 w 84"/>
                    <a:gd name="T61" fmla="*/ 60 h 94"/>
                    <a:gd name="T62" fmla="*/ 83 w 84"/>
                    <a:gd name="T63" fmla="*/ 58 h 94"/>
                    <a:gd name="T64" fmla="*/ 83 w 84"/>
                    <a:gd name="T65"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94">
                      <a:moveTo>
                        <a:pt x="83" y="56"/>
                      </a:moveTo>
                      <a:cubicBezTo>
                        <a:pt x="73" y="36"/>
                        <a:pt x="73" y="36"/>
                        <a:pt x="73" y="36"/>
                      </a:cubicBezTo>
                      <a:cubicBezTo>
                        <a:pt x="73" y="36"/>
                        <a:pt x="73" y="36"/>
                        <a:pt x="73" y="36"/>
                      </a:cubicBezTo>
                      <a:cubicBezTo>
                        <a:pt x="73" y="16"/>
                        <a:pt x="57" y="0"/>
                        <a:pt x="37" y="0"/>
                      </a:cubicBezTo>
                      <a:cubicBezTo>
                        <a:pt x="16" y="0"/>
                        <a:pt x="0" y="16"/>
                        <a:pt x="0" y="36"/>
                      </a:cubicBezTo>
                      <a:cubicBezTo>
                        <a:pt x="0" y="45"/>
                        <a:pt x="4" y="56"/>
                        <a:pt x="10" y="62"/>
                      </a:cubicBezTo>
                      <a:cubicBezTo>
                        <a:pt x="10" y="86"/>
                        <a:pt x="10" y="86"/>
                        <a:pt x="10" y="86"/>
                      </a:cubicBezTo>
                      <a:cubicBezTo>
                        <a:pt x="10" y="87"/>
                        <a:pt x="12" y="89"/>
                        <a:pt x="13" y="89"/>
                      </a:cubicBezTo>
                      <a:cubicBezTo>
                        <a:pt x="14" y="89"/>
                        <a:pt x="15" y="87"/>
                        <a:pt x="15" y="86"/>
                      </a:cubicBezTo>
                      <a:cubicBezTo>
                        <a:pt x="15" y="61"/>
                        <a:pt x="15" y="61"/>
                        <a:pt x="15" y="61"/>
                      </a:cubicBezTo>
                      <a:cubicBezTo>
                        <a:pt x="15" y="60"/>
                        <a:pt x="15" y="60"/>
                        <a:pt x="15" y="59"/>
                      </a:cubicBezTo>
                      <a:cubicBezTo>
                        <a:pt x="9" y="54"/>
                        <a:pt x="5" y="44"/>
                        <a:pt x="5" y="36"/>
                      </a:cubicBezTo>
                      <a:cubicBezTo>
                        <a:pt x="5" y="18"/>
                        <a:pt x="19" y="5"/>
                        <a:pt x="37" y="5"/>
                      </a:cubicBezTo>
                      <a:cubicBezTo>
                        <a:pt x="55" y="5"/>
                        <a:pt x="68" y="18"/>
                        <a:pt x="68" y="36"/>
                      </a:cubicBezTo>
                      <a:cubicBezTo>
                        <a:pt x="68" y="37"/>
                        <a:pt x="68" y="37"/>
                        <a:pt x="68" y="37"/>
                      </a:cubicBezTo>
                      <a:cubicBezTo>
                        <a:pt x="68" y="37"/>
                        <a:pt x="69" y="38"/>
                        <a:pt x="69" y="38"/>
                      </a:cubicBezTo>
                      <a:cubicBezTo>
                        <a:pt x="77" y="55"/>
                        <a:pt x="77" y="55"/>
                        <a:pt x="77" y="55"/>
                      </a:cubicBezTo>
                      <a:cubicBezTo>
                        <a:pt x="70" y="55"/>
                        <a:pt x="70" y="55"/>
                        <a:pt x="70" y="55"/>
                      </a:cubicBezTo>
                      <a:cubicBezTo>
                        <a:pt x="69" y="55"/>
                        <a:pt x="67" y="56"/>
                        <a:pt x="67" y="57"/>
                      </a:cubicBezTo>
                      <a:cubicBezTo>
                        <a:pt x="67" y="67"/>
                        <a:pt x="67" y="67"/>
                        <a:pt x="67" y="67"/>
                      </a:cubicBezTo>
                      <a:cubicBezTo>
                        <a:pt x="67" y="69"/>
                        <a:pt x="67" y="73"/>
                        <a:pt x="61" y="73"/>
                      </a:cubicBezTo>
                      <a:cubicBezTo>
                        <a:pt x="49" y="73"/>
                        <a:pt x="49" y="73"/>
                        <a:pt x="49" y="73"/>
                      </a:cubicBezTo>
                      <a:cubicBezTo>
                        <a:pt x="48" y="73"/>
                        <a:pt x="46" y="74"/>
                        <a:pt x="46" y="75"/>
                      </a:cubicBezTo>
                      <a:cubicBezTo>
                        <a:pt x="46" y="91"/>
                        <a:pt x="46" y="91"/>
                        <a:pt x="46" y="91"/>
                      </a:cubicBezTo>
                      <a:cubicBezTo>
                        <a:pt x="46" y="92"/>
                        <a:pt x="48" y="94"/>
                        <a:pt x="49" y="94"/>
                      </a:cubicBezTo>
                      <a:cubicBezTo>
                        <a:pt x="50" y="94"/>
                        <a:pt x="51" y="92"/>
                        <a:pt x="51" y="91"/>
                      </a:cubicBezTo>
                      <a:cubicBezTo>
                        <a:pt x="51" y="78"/>
                        <a:pt x="51" y="78"/>
                        <a:pt x="51" y="78"/>
                      </a:cubicBezTo>
                      <a:cubicBezTo>
                        <a:pt x="61" y="78"/>
                        <a:pt x="61" y="78"/>
                        <a:pt x="61" y="78"/>
                      </a:cubicBezTo>
                      <a:cubicBezTo>
                        <a:pt x="68" y="78"/>
                        <a:pt x="72" y="74"/>
                        <a:pt x="72" y="67"/>
                      </a:cubicBezTo>
                      <a:cubicBezTo>
                        <a:pt x="72" y="60"/>
                        <a:pt x="72" y="60"/>
                        <a:pt x="72" y="60"/>
                      </a:cubicBezTo>
                      <a:cubicBezTo>
                        <a:pt x="81" y="60"/>
                        <a:pt x="81" y="60"/>
                        <a:pt x="81" y="60"/>
                      </a:cubicBezTo>
                      <a:cubicBezTo>
                        <a:pt x="82" y="60"/>
                        <a:pt x="83" y="59"/>
                        <a:pt x="83" y="58"/>
                      </a:cubicBezTo>
                      <a:cubicBezTo>
                        <a:pt x="84" y="58"/>
                        <a:pt x="84" y="57"/>
                        <a:pt x="8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110">
                  <a:extLst>
                    <a:ext uri="{FF2B5EF4-FFF2-40B4-BE49-F238E27FC236}">
                      <a16:creationId xmlns:a16="http://schemas.microsoft.com/office/drawing/2014/main" id="{EA97DDC1-6206-419D-8B3E-8CE6AF5D4957}"/>
                    </a:ext>
                  </a:extLst>
                </p:cNvPr>
                <p:cNvSpPr>
                  <a:spLocks/>
                </p:cNvSpPr>
                <p:nvPr/>
              </p:nvSpPr>
              <p:spPr bwMode="auto">
                <a:xfrm>
                  <a:off x="9618192" y="1757463"/>
                  <a:ext cx="125691" cy="33723"/>
                </a:xfrm>
                <a:custGeom>
                  <a:avLst/>
                  <a:gdLst>
                    <a:gd name="T0" fmla="*/ 24 w 40"/>
                    <a:gd name="T1" fmla="*/ 11 h 11"/>
                    <a:gd name="T2" fmla="*/ 0 w 40"/>
                    <a:gd name="T3" fmla="*/ 4 h 11"/>
                    <a:gd name="T4" fmla="*/ 2 w 40"/>
                    <a:gd name="T5" fmla="*/ 0 h 11"/>
                    <a:gd name="T6" fmla="*/ 24 w 40"/>
                    <a:gd name="T7" fmla="*/ 6 h 11"/>
                    <a:gd name="T8" fmla="*/ 36 w 40"/>
                    <a:gd name="T9" fmla="*/ 5 h 11"/>
                    <a:gd name="T10" fmla="*/ 36 w 40"/>
                    <a:gd name="T11" fmla="*/ 4 h 11"/>
                    <a:gd name="T12" fmla="*/ 40 w 40"/>
                    <a:gd name="T13" fmla="*/ 8 h 11"/>
                    <a:gd name="T14" fmla="*/ 38 w 40"/>
                    <a:gd name="T15" fmla="*/ 9 h 11"/>
                    <a:gd name="T16" fmla="*/ 38 w 40"/>
                    <a:gd name="T17" fmla="*/ 9 h 11"/>
                    <a:gd name="T18" fmla="*/ 24 w 40"/>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1">
                      <a:moveTo>
                        <a:pt x="24" y="11"/>
                      </a:moveTo>
                      <a:cubicBezTo>
                        <a:pt x="15" y="11"/>
                        <a:pt x="7" y="8"/>
                        <a:pt x="0" y="4"/>
                      </a:cubicBezTo>
                      <a:cubicBezTo>
                        <a:pt x="2" y="0"/>
                        <a:pt x="2" y="0"/>
                        <a:pt x="2" y="0"/>
                      </a:cubicBezTo>
                      <a:cubicBezTo>
                        <a:pt x="9" y="4"/>
                        <a:pt x="16" y="6"/>
                        <a:pt x="24" y="6"/>
                      </a:cubicBezTo>
                      <a:cubicBezTo>
                        <a:pt x="29" y="6"/>
                        <a:pt x="32" y="6"/>
                        <a:pt x="36" y="5"/>
                      </a:cubicBezTo>
                      <a:cubicBezTo>
                        <a:pt x="36" y="4"/>
                        <a:pt x="36" y="4"/>
                        <a:pt x="36" y="4"/>
                      </a:cubicBezTo>
                      <a:cubicBezTo>
                        <a:pt x="40" y="8"/>
                        <a:pt x="40" y="8"/>
                        <a:pt x="40" y="8"/>
                      </a:cubicBezTo>
                      <a:cubicBezTo>
                        <a:pt x="38" y="9"/>
                        <a:pt x="38" y="9"/>
                        <a:pt x="38" y="9"/>
                      </a:cubicBezTo>
                      <a:cubicBezTo>
                        <a:pt x="38" y="9"/>
                        <a:pt x="38" y="9"/>
                        <a:pt x="38" y="9"/>
                      </a:cubicBezTo>
                      <a:cubicBezTo>
                        <a:pt x="33" y="11"/>
                        <a:pt x="29"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9" name="Group 48">
              <a:extLst>
                <a:ext uri="{FF2B5EF4-FFF2-40B4-BE49-F238E27FC236}">
                  <a16:creationId xmlns:a16="http://schemas.microsoft.com/office/drawing/2014/main" id="{BBD7F26D-6D1A-4722-A656-FD1ECD97A401}"/>
                </a:ext>
              </a:extLst>
            </p:cNvPr>
            <p:cNvGrpSpPr/>
            <p:nvPr/>
          </p:nvGrpSpPr>
          <p:grpSpPr>
            <a:xfrm>
              <a:off x="796508" y="1863189"/>
              <a:ext cx="779872" cy="779872"/>
              <a:chOff x="653035" y="3105150"/>
              <a:chExt cx="443444" cy="443444"/>
            </a:xfrm>
            <a:solidFill>
              <a:srgbClr val="7030A0"/>
            </a:solidFill>
          </p:grpSpPr>
          <p:sp>
            <p:nvSpPr>
              <p:cNvPr id="50" name="Freeform 1659">
                <a:extLst>
                  <a:ext uri="{FF2B5EF4-FFF2-40B4-BE49-F238E27FC236}">
                    <a16:creationId xmlns:a16="http://schemas.microsoft.com/office/drawing/2014/main" id="{656F3274-A093-45C0-AC59-526D787F9D4E}"/>
                  </a:ext>
                </a:extLst>
              </p:cNvPr>
              <p:cNvSpPr>
                <a:spLocks noEditPoints="1"/>
              </p:cNvSpPr>
              <p:nvPr/>
            </p:nvSpPr>
            <p:spPr bwMode="auto">
              <a:xfrm>
                <a:off x="653035" y="3105150"/>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 name="Graphic 50">
                <a:extLst>
                  <a:ext uri="{FF2B5EF4-FFF2-40B4-BE49-F238E27FC236}">
                    <a16:creationId xmlns:a16="http://schemas.microsoft.com/office/drawing/2014/main" id="{79EE5CFD-6166-4698-9553-2475D7E24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793" y="3208143"/>
                <a:ext cx="237457" cy="237457"/>
              </a:xfrm>
              <a:prstGeom prst="rect">
                <a:avLst/>
              </a:prstGeom>
            </p:spPr>
          </p:pic>
        </p:grpSp>
      </p:grpSp>
      <p:sp>
        <p:nvSpPr>
          <p:cNvPr id="57" name="Rectangle 56">
            <a:extLst>
              <a:ext uri="{FF2B5EF4-FFF2-40B4-BE49-F238E27FC236}">
                <a16:creationId xmlns:a16="http://schemas.microsoft.com/office/drawing/2014/main" id="{ACFA0E89-1620-457A-A5D0-163C89D66200}"/>
              </a:ext>
            </a:extLst>
          </p:cNvPr>
          <p:cNvSpPr/>
          <p:nvPr/>
        </p:nvSpPr>
        <p:spPr>
          <a:xfrm>
            <a:off x="6370791" y="5399651"/>
            <a:ext cx="5569224" cy="523220"/>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Effective marketing tools for attracting new business and visitors to an area</a:t>
            </a:r>
            <a:endParaRPr lang="en-IN" sz="1400"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784BE1C5-3F1C-4F80-B6A2-48533A33BB19}"/>
              </a:ext>
            </a:extLst>
          </p:cNvPr>
          <p:cNvSpPr/>
          <p:nvPr/>
        </p:nvSpPr>
        <p:spPr>
          <a:xfrm>
            <a:off x="6370791" y="6028220"/>
            <a:ext cx="5569224" cy="523220"/>
          </a:xfrm>
          <a:prstGeom prst="rect">
            <a:avLst/>
          </a:prstGeom>
        </p:spPr>
        <p:txBody>
          <a:bodyPr wrap="square">
            <a:spAutoFit/>
          </a:bodyPr>
          <a:lstStyle/>
          <a:p>
            <a:pPr algn="just">
              <a:tabLst>
                <a:tab pos="-914400" algn="l"/>
              </a:tabLst>
            </a:pPr>
            <a:r>
              <a:rPr lang="en-AU" sz="1400" dirty="0">
                <a:latin typeface="Arial" panose="020B0604020202020204" pitchFamily="34" charset="0"/>
                <a:cs typeface="Arial" panose="020B0604020202020204" pitchFamily="34" charset="0"/>
              </a:rPr>
              <a:t>Provision of local tourism operators with useful advanced knowledge of visitor numbers to plan accordingly the future financials</a:t>
            </a:r>
            <a:endParaRPr lang="en-IN" sz="1400" dirty="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D9CD12B0-6B2E-410D-8EB1-D826FAF11A1E}"/>
              </a:ext>
            </a:extLst>
          </p:cNvPr>
          <p:cNvGrpSpPr/>
          <p:nvPr/>
        </p:nvGrpSpPr>
        <p:grpSpPr>
          <a:xfrm>
            <a:off x="5678766" y="4709758"/>
            <a:ext cx="556583" cy="1831237"/>
            <a:chOff x="6317420" y="959020"/>
            <a:chExt cx="796656" cy="2621113"/>
          </a:xfrm>
        </p:grpSpPr>
        <p:grpSp>
          <p:nvGrpSpPr>
            <p:cNvPr id="52" name="Group 51">
              <a:extLst>
                <a:ext uri="{FF2B5EF4-FFF2-40B4-BE49-F238E27FC236}">
                  <a16:creationId xmlns:a16="http://schemas.microsoft.com/office/drawing/2014/main" id="{5B3EC370-744A-47E5-A56C-6A0109AB2DE1}"/>
                </a:ext>
              </a:extLst>
            </p:cNvPr>
            <p:cNvGrpSpPr/>
            <p:nvPr/>
          </p:nvGrpSpPr>
          <p:grpSpPr>
            <a:xfrm>
              <a:off x="6317420" y="959020"/>
              <a:ext cx="785772" cy="785772"/>
              <a:chOff x="5276893" y="1384364"/>
              <a:chExt cx="443444" cy="443444"/>
            </a:xfrm>
            <a:solidFill>
              <a:srgbClr val="7030A0"/>
            </a:solidFill>
          </p:grpSpPr>
          <p:sp>
            <p:nvSpPr>
              <p:cNvPr id="53" name="Freeform 1659">
                <a:extLst>
                  <a:ext uri="{FF2B5EF4-FFF2-40B4-BE49-F238E27FC236}">
                    <a16:creationId xmlns:a16="http://schemas.microsoft.com/office/drawing/2014/main" id="{16F09BE6-22C0-446E-98BD-0EB590B8B1E9}"/>
                  </a:ext>
                </a:extLst>
              </p:cNvPr>
              <p:cNvSpPr>
                <a:spLocks noEditPoints="1"/>
              </p:cNvSpPr>
              <p:nvPr/>
            </p:nvSpPr>
            <p:spPr bwMode="auto">
              <a:xfrm>
                <a:off x="5276893" y="1384364"/>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4" name="Group 53">
                <a:extLst>
                  <a:ext uri="{FF2B5EF4-FFF2-40B4-BE49-F238E27FC236}">
                    <a16:creationId xmlns:a16="http://schemas.microsoft.com/office/drawing/2014/main" id="{760EB37A-1794-42BB-8B58-942BE8F340EE}"/>
                  </a:ext>
                </a:extLst>
              </p:cNvPr>
              <p:cNvGrpSpPr/>
              <p:nvPr/>
            </p:nvGrpSpPr>
            <p:grpSpPr>
              <a:xfrm>
                <a:off x="5348100" y="1455571"/>
                <a:ext cx="301031" cy="301031"/>
                <a:chOff x="14580660" y="1216899"/>
                <a:chExt cx="301031" cy="301031"/>
              </a:xfrm>
              <a:grpFill/>
            </p:grpSpPr>
            <p:sp>
              <p:nvSpPr>
                <p:cNvPr id="55" name="Freeform 1791">
                  <a:extLst>
                    <a:ext uri="{FF2B5EF4-FFF2-40B4-BE49-F238E27FC236}">
                      <a16:creationId xmlns:a16="http://schemas.microsoft.com/office/drawing/2014/main" id="{5C41DD85-FC99-4FAE-8F6B-8F073FAE522A}"/>
                    </a:ext>
                  </a:extLst>
                </p:cNvPr>
                <p:cNvSpPr>
                  <a:spLocks noEditPoints="1"/>
                </p:cNvSpPr>
                <p:nvPr/>
              </p:nvSpPr>
              <p:spPr bwMode="auto">
                <a:xfrm>
                  <a:off x="14737318" y="1216899"/>
                  <a:ext cx="144373" cy="218095"/>
                </a:xfrm>
                <a:custGeom>
                  <a:avLst/>
                  <a:gdLst>
                    <a:gd name="T0" fmla="*/ 3 w 46"/>
                    <a:gd name="T1" fmla="*/ 0 h 69"/>
                    <a:gd name="T2" fmla="*/ 3 w 46"/>
                    <a:gd name="T3" fmla="*/ 0 h 69"/>
                    <a:gd name="T4" fmla="*/ 3 w 46"/>
                    <a:gd name="T5" fmla="*/ 0 h 69"/>
                    <a:gd name="T6" fmla="*/ 0 w 46"/>
                    <a:gd name="T7" fmla="*/ 2 h 69"/>
                    <a:gd name="T8" fmla="*/ 0 w 46"/>
                    <a:gd name="T9" fmla="*/ 44 h 69"/>
                    <a:gd name="T10" fmla="*/ 1 w 46"/>
                    <a:gd name="T11" fmla="*/ 44 h 69"/>
                    <a:gd name="T12" fmla="*/ 1 w 46"/>
                    <a:gd name="T13" fmla="*/ 45 h 69"/>
                    <a:gd name="T14" fmla="*/ 1 w 46"/>
                    <a:gd name="T15" fmla="*/ 45 h 69"/>
                    <a:gd name="T16" fmla="*/ 1 w 46"/>
                    <a:gd name="T17" fmla="*/ 46 h 69"/>
                    <a:gd name="T18" fmla="*/ 1 w 46"/>
                    <a:gd name="T19" fmla="*/ 46 h 69"/>
                    <a:gd name="T20" fmla="*/ 2 w 46"/>
                    <a:gd name="T21" fmla="*/ 46 h 69"/>
                    <a:gd name="T22" fmla="*/ 39 w 46"/>
                    <a:gd name="T23" fmla="*/ 68 h 69"/>
                    <a:gd name="T24" fmla="*/ 40 w 46"/>
                    <a:gd name="T25" fmla="*/ 69 h 69"/>
                    <a:gd name="T26" fmla="*/ 42 w 46"/>
                    <a:gd name="T27" fmla="*/ 67 h 69"/>
                    <a:gd name="T28" fmla="*/ 42 w 46"/>
                    <a:gd name="T29" fmla="*/ 67 h 69"/>
                    <a:gd name="T30" fmla="*/ 42 w 46"/>
                    <a:gd name="T31" fmla="*/ 67 h 69"/>
                    <a:gd name="T32" fmla="*/ 46 w 46"/>
                    <a:gd name="T33" fmla="*/ 47 h 69"/>
                    <a:gd name="T34" fmla="*/ 3 w 46"/>
                    <a:gd name="T35" fmla="*/ 0 h 69"/>
                    <a:gd name="T36" fmla="*/ 41 w 46"/>
                    <a:gd name="T37" fmla="*/ 47 h 69"/>
                    <a:gd name="T38" fmla="*/ 39 w 46"/>
                    <a:gd name="T39" fmla="*/ 62 h 69"/>
                    <a:gd name="T40" fmla="*/ 5 w 46"/>
                    <a:gd name="T41" fmla="*/ 43 h 69"/>
                    <a:gd name="T42" fmla="*/ 5 w 46"/>
                    <a:gd name="T43" fmla="*/ 5 h 69"/>
                    <a:gd name="T44" fmla="*/ 41 w 46"/>
                    <a:gd name="T45" fmla="*/ 4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9">
                      <a:moveTo>
                        <a:pt x="3" y="0"/>
                      </a:moveTo>
                      <a:cubicBezTo>
                        <a:pt x="3" y="0"/>
                        <a:pt x="3" y="0"/>
                        <a:pt x="3" y="0"/>
                      </a:cubicBezTo>
                      <a:cubicBezTo>
                        <a:pt x="3" y="0"/>
                        <a:pt x="3" y="0"/>
                        <a:pt x="3" y="0"/>
                      </a:cubicBezTo>
                      <a:cubicBezTo>
                        <a:pt x="2" y="0"/>
                        <a:pt x="0" y="1"/>
                        <a:pt x="0" y="2"/>
                      </a:cubicBezTo>
                      <a:cubicBezTo>
                        <a:pt x="0" y="44"/>
                        <a:pt x="0" y="44"/>
                        <a:pt x="0" y="44"/>
                      </a:cubicBezTo>
                      <a:cubicBezTo>
                        <a:pt x="0" y="44"/>
                        <a:pt x="1" y="44"/>
                        <a:pt x="1" y="44"/>
                      </a:cubicBezTo>
                      <a:cubicBezTo>
                        <a:pt x="1" y="44"/>
                        <a:pt x="1" y="45"/>
                        <a:pt x="1" y="45"/>
                      </a:cubicBezTo>
                      <a:cubicBezTo>
                        <a:pt x="1" y="45"/>
                        <a:pt x="1" y="45"/>
                        <a:pt x="1" y="45"/>
                      </a:cubicBezTo>
                      <a:cubicBezTo>
                        <a:pt x="1" y="45"/>
                        <a:pt x="1" y="46"/>
                        <a:pt x="1" y="46"/>
                      </a:cubicBezTo>
                      <a:cubicBezTo>
                        <a:pt x="1" y="46"/>
                        <a:pt x="1" y="46"/>
                        <a:pt x="1" y="46"/>
                      </a:cubicBezTo>
                      <a:cubicBezTo>
                        <a:pt x="2" y="46"/>
                        <a:pt x="2" y="46"/>
                        <a:pt x="2" y="46"/>
                      </a:cubicBezTo>
                      <a:cubicBezTo>
                        <a:pt x="39" y="68"/>
                        <a:pt x="39" y="68"/>
                        <a:pt x="39" y="68"/>
                      </a:cubicBezTo>
                      <a:cubicBezTo>
                        <a:pt x="39" y="68"/>
                        <a:pt x="40" y="69"/>
                        <a:pt x="40" y="69"/>
                      </a:cubicBezTo>
                      <a:cubicBezTo>
                        <a:pt x="41" y="69"/>
                        <a:pt x="42" y="68"/>
                        <a:pt x="42" y="67"/>
                      </a:cubicBezTo>
                      <a:cubicBezTo>
                        <a:pt x="42" y="67"/>
                        <a:pt x="42" y="67"/>
                        <a:pt x="42" y="67"/>
                      </a:cubicBezTo>
                      <a:cubicBezTo>
                        <a:pt x="42" y="67"/>
                        <a:pt x="42" y="67"/>
                        <a:pt x="42" y="67"/>
                      </a:cubicBezTo>
                      <a:cubicBezTo>
                        <a:pt x="44" y="61"/>
                        <a:pt x="46" y="54"/>
                        <a:pt x="46" y="47"/>
                      </a:cubicBezTo>
                      <a:cubicBezTo>
                        <a:pt x="46" y="23"/>
                        <a:pt x="27" y="2"/>
                        <a:pt x="3" y="0"/>
                      </a:cubicBezTo>
                      <a:close/>
                      <a:moveTo>
                        <a:pt x="41" y="47"/>
                      </a:moveTo>
                      <a:cubicBezTo>
                        <a:pt x="41" y="53"/>
                        <a:pt x="40" y="57"/>
                        <a:pt x="39" y="62"/>
                      </a:cubicBezTo>
                      <a:cubicBezTo>
                        <a:pt x="5" y="43"/>
                        <a:pt x="5" y="43"/>
                        <a:pt x="5" y="43"/>
                      </a:cubicBezTo>
                      <a:cubicBezTo>
                        <a:pt x="5" y="5"/>
                        <a:pt x="5" y="5"/>
                        <a:pt x="5" y="5"/>
                      </a:cubicBezTo>
                      <a:cubicBezTo>
                        <a:pt x="26" y="8"/>
                        <a:pt x="41" y="26"/>
                        <a:pt x="4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92">
                  <a:extLst>
                    <a:ext uri="{FF2B5EF4-FFF2-40B4-BE49-F238E27FC236}">
                      <a16:creationId xmlns:a16="http://schemas.microsoft.com/office/drawing/2014/main" id="{48F6B71F-4954-4F1D-914B-EB3EDD3D2EB4}"/>
                    </a:ext>
                  </a:extLst>
                </p:cNvPr>
                <p:cNvSpPr>
                  <a:spLocks noEditPoints="1"/>
                </p:cNvSpPr>
                <p:nvPr/>
              </p:nvSpPr>
              <p:spPr bwMode="auto">
                <a:xfrm>
                  <a:off x="14580660" y="1216899"/>
                  <a:ext cx="273386" cy="301031"/>
                </a:xfrm>
                <a:custGeom>
                  <a:avLst/>
                  <a:gdLst>
                    <a:gd name="T0" fmla="*/ 86 w 88"/>
                    <a:gd name="T1" fmla="*/ 72 h 96"/>
                    <a:gd name="T2" fmla="*/ 45 w 88"/>
                    <a:gd name="T3" fmla="*/ 49 h 96"/>
                    <a:gd name="T4" fmla="*/ 45 w 88"/>
                    <a:gd name="T5" fmla="*/ 2 h 96"/>
                    <a:gd name="T6" fmla="*/ 43 w 88"/>
                    <a:gd name="T7" fmla="*/ 0 h 96"/>
                    <a:gd name="T8" fmla="*/ 43 w 88"/>
                    <a:gd name="T9" fmla="*/ 0 h 96"/>
                    <a:gd name="T10" fmla="*/ 43 w 88"/>
                    <a:gd name="T11" fmla="*/ 0 h 96"/>
                    <a:gd name="T12" fmla="*/ 0 w 88"/>
                    <a:gd name="T13" fmla="*/ 47 h 96"/>
                    <a:gd name="T14" fmla="*/ 48 w 88"/>
                    <a:gd name="T15" fmla="*/ 96 h 96"/>
                    <a:gd name="T16" fmla="*/ 87 w 88"/>
                    <a:gd name="T17" fmla="*/ 75 h 96"/>
                    <a:gd name="T18" fmla="*/ 87 w 88"/>
                    <a:gd name="T19" fmla="*/ 75 h 96"/>
                    <a:gd name="T20" fmla="*/ 87 w 88"/>
                    <a:gd name="T21" fmla="*/ 75 h 96"/>
                    <a:gd name="T22" fmla="*/ 86 w 88"/>
                    <a:gd name="T23" fmla="*/ 72 h 96"/>
                    <a:gd name="T24" fmla="*/ 48 w 88"/>
                    <a:gd name="T25" fmla="*/ 91 h 96"/>
                    <a:gd name="T26" fmla="*/ 5 w 88"/>
                    <a:gd name="T27" fmla="*/ 47 h 96"/>
                    <a:gd name="T28" fmla="*/ 40 w 88"/>
                    <a:gd name="T29" fmla="*/ 5 h 96"/>
                    <a:gd name="T30" fmla="*/ 40 w 88"/>
                    <a:gd name="T31" fmla="*/ 50 h 96"/>
                    <a:gd name="T32" fmla="*/ 41 w 88"/>
                    <a:gd name="T33" fmla="*/ 50 h 96"/>
                    <a:gd name="T34" fmla="*/ 41 w 88"/>
                    <a:gd name="T35" fmla="*/ 51 h 96"/>
                    <a:gd name="T36" fmla="*/ 41 w 88"/>
                    <a:gd name="T37" fmla="*/ 51 h 96"/>
                    <a:gd name="T38" fmla="*/ 41 w 88"/>
                    <a:gd name="T39" fmla="*/ 52 h 96"/>
                    <a:gd name="T40" fmla="*/ 41 w 88"/>
                    <a:gd name="T41" fmla="*/ 52 h 96"/>
                    <a:gd name="T42" fmla="*/ 42 w 88"/>
                    <a:gd name="T43" fmla="*/ 52 h 96"/>
                    <a:gd name="T44" fmla="*/ 81 w 88"/>
                    <a:gd name="T45" fmla="*/ 75 h 96"/>
                    <a:gd name="T46" fmla="*/ 48 w 88"/>
                    <a:gd name="T47"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96">
                      <a:moveTo>
                        <a:pt x="86" y="72"/>
                      </a:moveTo>
                      <a:cubicBezTo>
                        <a:pt x="45" y="49"/>
                        <a:pt x="45" y="49"/>
                        <a:pt x="45" y="49"/>
                      </a:cubicBezTo>
                      <a:cubicBezTo>
                        <a:pt x="45" y="2"/>
                        <a:pt x="45" y="2"/>
                        <a:pt x="45" y="2"/>
                      </a:cubicBezTo>
                      <a:cubicBezTo>
                        <a:pt x="45" y="1"/>
                        <a:pt x="44" y="0"/>
                        <a:pt x="43" y="0"/>
                      </a:cubicBezTo>
                      <a:cubicBezTo>
                        <a:pt x="43" y="0"/>
                        <a:pt x="43" y="0"/>
                        <a:pt x="43" y="0"/>
                      </a:cubicBezTo>
                      <a:cubicBezTo>
                        <a:pt x="43" y="0"/>
                        <a:pt x="43" y="0"/>
                        <a:pt x="43" y="0"/>
                      </a:cubicBezTo>
                      <a:cubicBezTo>
                        <a:pt x="19" y="2"/>
                        <a:pt x="0" y="23"/>
                        <a:pt x="0" y="47"/>
                      </a:cubicBezTo>
                      <a:cubicBezTo>
                        <a:pt x="0" y="74"/>
                        <a:pt x="22" y="96"/>
                        <a:pt x="48" y="96"/>
                      </a:cubicBezTo>
                      <a:cubicBezTo>
                        <a:pt x="63" y="96"/>
                        <a:pt x="78" y="88"/>
                        <a:pt x="87" y="75"/>
                      </a:cubicBezTo>
                      <a:cubicBezTo>
                        <a:pt x="87" y="75"/>
                        <a:pt x="87" y="75"/>
                        <a:pt x="87" y="75"/>
                      </a:cubicBezTo>
                      <a:cubicBezTo>
                        <a:pt x="87" y="75"/>
                        <a:pt x="87" y="75"/>
                        <a:pt x="87" y="75"/>
                      </a:cubicBezTo>
                      <a:cubicBezTo>
                        <a:pt x="88" y="74"/>
                        <a:pt x="87" y="73"/>
                        <a:pt x="86" y="72"/>
                      </a:cubicBezTo>
                      <a:close/>
                      <a:moveTo>
                        <a:pt x="48" y="91"/>
                      </a:moveTo>
                      <a:cubicBezTo>
                        <a:pt x="25" y="91"/>
                        <a:pt x="5" y="71"/>
                        <a:pt x="5" y="47"/>
                      </a:cubicBezTo>
                      <a:cubicBezTo>
                        <a:pt x="5" y="26"/>
                        <a:pt x="21" y="8"/>
                        <a:pt x="40" y="5"/>
                      </a:cubicBezTo>
                      <a:cubicBezTo>
                        <a:pt x="40" y="50"/>
                        <a:pt x="40" y="50"/>
                        <a:pt x="40" y="50"/>
                      </a:cubicBezTo>
                      <a:cubicBezTo>
                        <a:pt x="40" y="50"/>
                        <a:pt x="41" y="50"/>
                        <a:pt x="41" y="50"/>
                      </a:cubicBezTo>
                      <a:cubicBezTo>
                        <a:pt x="41" y="51"/>
                        <a:pt x="41" y="51"/>
                        <a:pt x="41" y="51"/>
                      </a:cubicBezTo>
                      <a:cubicBezTo>
                        <a:pt x="41" y="51"/>
                        <a:pt x="41" y="51"/>
                        <a:pt x="41" y="51"/>
                      </a:cubicBezTo>
                      <a:cubicBezTo>
                        <a:pt x="41" y="51"/>
                        <a:pt x="41" y="52"/>
                        <a:pt x="41" y="52"/>
                      </a:cubicBezTo>
                      <a:cubicBezTo>
                        <a:pt x="41" y="52"/>
                        <a:pt x="41" y="52"/>
                        <a:pt x="41" y="52"/>
                      </a:cubicBezTo>
                      <a:cubicBezTo>
                        <a:pt x="42" y="52"/>
                        <a:pt x="42" y="52"/>
                        <a:pt x="42" y="52"/>
                      </a:cubicBezTo>
                      <a:cubicBezTo>
                        <a:pt x="81" y="75"/>
                        <a:pt x="81" y="75"/>
                        <a:pt x="81" y="75"/>
                      </a:cubicBezTo>
                      <a:cubicBezTo>
                        <a:pt x="73" y="84"/>
                        <a:pt x="61" y="91"/>
                        <a:pt x="48"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8" name="Group 57">
              <a:extLst>
                <a:ext uri="{FF2B5EF4-FFF2-40B4-BE49-F238E27FC236}">
                  <a16:creationId xmlns:a16="http://schemas.microsoft.com/office/drawing/2014/main" id="{05A86072-1388-4307-B884-E6923B70F5B2}"/>
                </a:ext>
              </a:extLst>
            </p:cNvPr>
            <p:cNvGrpSpPr/>
            <p:nvPr/>
          </p:nvGrpSpPr>
          <p:grpSpPr>
            <a:xfrm>
              <a:off x="6323725" y="1869254"/>
              <a:ext cx="785772" cy="785772"/>
              <a:chOff x="608680" y="1442564"/>
              <a:chExt cx="443444" cy="443444"/>
            </a:xfrm>
            <a:solidFill>
              <a:srgbClr val="7030A0"/>
            </a:solidFill>
          </p:grpSpPr>
          <p:sp>
            <p:nvSpPr>
              <p:cNvPr id="59" name="Freeform 1659">
                <a:extLst>
                  <a:ext uri="{FF2B5EF4-FFF2-40B4-BE49-F238E27FC236}">
                    <a16:creationId xmlns:a16="http://schemas.microsoft.com/office/drawing/2014/main" id="{14D31037-2E2C-444F-8F04-2611F270E9D0}"/>
                  </a:ext>
                </a:extLst>
              </p:cNvPr>
              <p:cNvSpPr>
                <a:spLocks noEditPoints="1"/>
              </p:cNvSpPr>
              <p:nvPr/>
            </p:nvSpPr>
            <p:spPr bwMode="auto">
              <a:xfrm>
                <a:off x="608680" y="1442564"/>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0" name="Group 59">
                <a:extLst>
                  <a:ext uri="{FF2B5EF4-FFF2-40B4-BE49-F238E27FC236}">
                    <a16:creationId xmlns:a16="http://schemas.microsoft.com/office/drawing/2014/main" id="{E1BAC257-C2D1-4F9A-A62B-020CD504B6CC}"/>
                  </a:ext>
                </a:extLst>
              </p:cNvPr>
              <p:cNvGrpSpPr/>
              <p:nvPr/>
            </p:nvGrpSpPr>
            <p:grpSpPr>
              <a:xfrm>
                <a:off x="707561" y="1588577"/>
                <a:ext cx="283101" cy="181554"/>
                <a:chOff x="9858375" y="4154953"/>
                <a:chExt cx="584200" cy="374650"/>
              </a:xfrm>
              <a:grpFill/>
            </p:grpSpPr>
            <p:sp>
              <p:nvSpPr>
                <p:cNvPr id="61" name="Freeform 5">
                  <a:extLst>
                    <a:ext uri="{FF2B5EF4-FFF2-40B4-BE49-F238E27FC236}">
                      <a16:creationId xmlns:a16="http://schemas.microsoft.com/office/drawing/2014/main" id="{4A5AF69B-910A-441A-BA62-A4B217B1B030}"/>
                    </a:ext>
                  </a:extLst>
                </p:cNvPr>
                <p:cNvSpPr>
                  <a:spLocks noEditPoints="1"/>
                </p:cNvSpPr>
                <p:nvPr/>
              </p:nvSpPr>
              <p:spPr bwMode="auto">
                <a:xfrm>
                  <a:off x="9858375" y="4154953"/>
                  <a:ext cx="423863" cy="374650"/>
                </a:xfrm>
                <a:custGeom>
                  <a:avLst/>
                  <a:gdLst>
                    <a:gd name="T0" fmla="*/ 561 w 570"/>
                    <a:gd name="T1" fmla="*/ 5 h 502"/>
                    <a:gd name="T2" fmla="*/ 542 w 570"/>
                    <a:gd name="T3" fmla="*/ 2 h 502"/>
                    <a:gd name="T4" fmla="*/ 43 w 570"/>
                    <a:gd name="T5" fmla="*/ 153 h 502"/>
                    <a:gd name="T6" fmla="*/ 43 w 570"/>
                    <a:gd name="T7" fmla="*/ 116 h 502"/>
                    <a:gd name="T8" fmla="*/ 21 w 570"/>
                    <a:gd name="T9" fmla="*/ 94 h 502"/>
                    <a:gd name="T10" fmla="*/ 0 w 570"/>
                    <a:gd name="T11" fmla="*/ 116 h 502"/>
                    <a:gd name="T12" fmla="*/ 0 w 570"/>
                    <a:gd name="T13" fmla="*/ 182 h 502"/>
                    <a:gd name="T14" fmla="*/ 0 w 570"/>
                    <a:gd name="T15" fmla="*/ 318 h 502"/>
                    <a:gd name="T16" fmla="*/ 0 w 570"/>
                    <a:gd name="T17" fmla="*/ 384 h 502"/>
                    <a:gd name="T18" fmla="*/ 21 w 570"/>
                    <a:gd name="T19" fmla="*/ 406 h 502"/>
                    <a:gd name="T20" fmla="*/ 43 w 570"/>
                    <a:gd name="T21" fmla="*/ 384 h 502"/>
                    <a:gd name="T22" fmla="*/ 43 w 570"/>
                    <a:gd name="T23" fmla="*/ 346 h 502"/>
                    <a:gd name="T24" fmla="*/ 134 w 570"/>
                    <a:gd name="T25" fmla="*/ 370 h 502"/>
                    <a:gd name="T26" fmla="*/ 134 w 570"/>
                    <a:gd name="T27" fmla="*/ 441 h 502"/>
                    <a:gd name="T28" fmla="*/ 150 w 570"/>
                    <a:gd name="T29" fmla="*/ 462 h 502"/>
                    <a:gd name="T30" fmla="*/ 309 w 570"/>
                    <a:gd name="T31" fmla="*/ 502 h 502"/>
                    <a:gd name="T32" fmla="*/ 315 w 570"/>
                    <a:gd name="T33" fmla="*/ 502 h 502"/>
                    <a:gd name="T34" fmla="*/ 328 w 570"/>
                    <a:gd name="T35" fmla="*/ 498 h 502"/>
                    <a:gd name="T36" fmla="*/ 336 w 570"/>
                    <a:gd name="T37" fmla="*/ 481 h 502"/>
                    <a:gd name="T38" fmla="*/ 336 w 570"/>
                    <a:gd name="T39" fmla="*/ 422 h 502"/>
                    <a:gd name="T40" fmla="*/ 543 w 570"/>
                    <a:gd name="T41" fmla="*/ 476 h 502"/>
                    <a:gd name="T42" fmla="*/ 548 w 570"/>
                    <a:gd name="T43" fmla="*/ 476 h 502"/>
                    <a:gd name="T44" fmla="*/ 562 w 570"/>
                    <a:gd name="T45" fmla="*/ 472 h 502"/>
                    <a:gd name="T46" fmla="*/ 570 w 570"/>
                    <a:gd name="T47" fmla="*/ 455 h 502"/>
                    <a:gd name="T48" fmla="*/ 570 w 570"/>
                    <a:gd name="T49" fmla="*/ 23 h 502"/>
                    <a:gd name="T50" fmla="*/ 561 w 570"/>
                    <a:gd name="T51" fmla="*/ 5 h 502"/>
                    <a:gd name="T52" fmla="*/ 293 w 570"/>
                    <a:gd name="T53" fmla="*/ 453 h 502"/>
                    <a:gd name="T54" fmla="*/ 177 w 570"/>
                    <a:gd name="T55" fmla="*/ 424 h 502"/>
                    <a:gd name="T56" fmla="*/ 177 w 570"/>
                    <a:gd name="T57" fmla="*/ 381 h 502"/>
                    <a:gd name="T58" fmla="*/ 293 w 570"/>
                    <a:gd name="T59" fmla="*/ 411 h 502"/>
                    <a:gd name="T60" fmla="*/ 293 w 570"/>
                    <a:gd name="T61" fmla="*/ 453 h 502"/>
                    <a:gd name="T62" fmla="*/ 527 w 570"/>
                    <a:gd name="T63" fmla="*/ 427 h 502"/>
                    <a:gd name="T64" fmla="*/ 43 w 570"/>
                    <a:gd name="T65" fmla="*/ 302 h 502"/>
                    <a:gd name="T66" fmla="*/ 43 w 570"/>
                    <a:gd name="T67" fmla="*/ 198 h 502"/>
                    <a:gd name="T68" fmla="*/ 527 w 570"/>
                    <a:gd name="T69" fmla="*/ 52 h 502"/>
                    <a:gd name="T70" fmla="*/ 527 w 570"/>
                    <a:gd name="T71" fmla="*/ 42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502">
                      <a:moveTo>
                        <a:pt x="561" y="5"/>
                      </a:moveTo>
                      <a:cubicBezTo>
                        <a:pt x="556" y="1"/>
                        <a:pt x="549" y="0"/>
                        <a:pt x="542" y="2"/>
                      </a:cubicBezTo>
                      <a:cubicBezTo>
                        <a:pt x="43" y="153"/>
                        <a:pt x="43" y="153"/>
                        <a:pt x="43" y="153"/>
                      </a:cubicBezTo>
                      <a:cubicBezTo>
                        <a:pt x="43" y="116"/>
                        <a:pt x="43" y="116"/>
                        <a:pt x="43" y="116"/>
                      </a:cubicBezTo>
                      <a:cubicBezTo>
                        <a:pt x="43" y="104"/>
                        <a:pt x="33" y="94"/>
                        <a:pt x="21" y="94"/>
                      </a:cubicBezTo>
                      <a:cubicBezTo>
                        <a:pt x="9" y="94"/>
                        <a:pt x="0" y="104"/>
                        <a:pt x="0" y="116"/>
                      </a:cubicBezTo>
                      <a:cubicBezTo>
                        <a:pt x="0" y="182"/>
                        <a:pt x="0" y="182"/>
                        <a:pt x="0" y="182"/>
                      </a:cubicBezTo>
                      <a:cubicBezTo>
                        <a:pt x="0" y="318"/>
                        <a:pt x="0" y="318"/>
                        <a:pt x="0" y="318"/>
                      </a:cubicBezTo>
                      <a:cubicBezTo>
                        <a:pt x="0" y="384"/>
                        <a:pt x="0" y="384"/>
                        <a:pt x="0" y="384"/>
                      </a:cubicBezTo>
                      <a:cubicBezTo>
                        <a:pt x="0" y="396"/>
                        <a:pt x="9" y="406"/>
                        <a:pt x="21" y="406"/>
                      </a:cubicBezTo>
                      <a:cubicBezTo>
                        <a:pt x="33" y="406"/>
                        <a:pt x="43" y="396"/>
                        <a:pt x="43" y="384"/>
                      </a:cubicBezTo>
                      <a:cubicBezTo>
                        <a:pt x="43" y="346"/>
                        <a:pt x="43" y="346"/>
                        <a:pt x="43" y="346"/>
                      </a:cubicBezTo>
                      <a:cubicBezTo>
                        <a:pt x="134" y="370"/>
                        <a:pt x="134" y="370"/>
                        <a:pt x="134" y="370"/>
                      </a:cubicBezTo>
                      <a:cubicBezTo>
                        <a:pt x="134" y="441"/>
                        <a:pt x="134" y="441"/>
                        <a:pt x="134" y="441"/>
                      </a:cubicBezTo>
                      <a:cubicBezTo>
                        <a:pt x="134" y="451"/>
                        <a:pt x="141" y="459"/>
                        <a:pt x="150" y="462"/>
                      </a:cubicBezTo>
                      <a:cubicBezTo>
                        <a:pt x="309" y="502"/>
                        <a:pt x="309" y="502"/>
                        <a:pt x="309" y="502"/>
                      </a:cubicBezTo>
                      <a:cubicBezTo>
                        <a:pt x="311" y="502"/>
                        <a:pt x="313" y="502"/>
                        <a:pt x="315" y="502"/>
                      </a:cubicBezTo>
                      <a:cubicBezTo>
                        <a:pt x="319" y="502"/>
                        <a:pt x="324" y="501"/>
                        <a:pt x="328" y="498"/>
                      </a:cubicBezTo>
                      <a:cubicBezTo>
                        <a:pt x="333" y="494"/>
                        <a:pt x="336" y="487"/>
                        <a:pt x="336" y="481"/>
                      </a:cubicBezTo>
                      <a:cubicBezTo>
                        <a:pt x="336" y="422"/>
                        <a:pt x="336" y="422"/>
                        <a:pt x="336" y="422"/>
                      </a:cubicBezTo>
                      <a:cubicBezTo>
                        <a:pt x="543" y="476"/>
                        <a:pt x="543" y="476"/>
                        <a:pt x="543" y="476"/>
                      </a:cubicBezTo>
                      <a:cubicBezTo>
                        <a:pt x="545" y="476"/>
                        <a:pt x="547" y="476"/>
                        <a:pt x="548" y="476"/>
                      </a:cubicBezTo>
                      <a:cubicBezTo>
                        <a:pt x="553" y="476"/>
                        <a:pt x="558" y="475"/>
                        <a:pt x="562" y="472"/>
                      </a:cubicBezTo>
                      <a:cubicBezTo>
                        <a:pt x="567" y="468"/>
                        <a:pt x="570" y="461"/>
                        <a:pt x="570" y="455"/>
                      </a:cubicBezTo>
                      <a:cubicBezTo>
                        <a:pt x="570" y="23"/>
                        <a:pt x="570" y="23"/>
                        <a:pt x="570" y="23"/>
                      </a:cubicBezTo>
                      <a:cubicBezTo>
                        <a:pt x="570" y="16"/>
                        <a:pt x="567" y="9"/>
                        <a:pt x="561" y="5"/>
                      </a:cubicBezTo>
                      <a:close/>
                      <a:moveTo>
                        <a:pt x="293" y="453"/>
                      </a:moveTo>
                      <a:cubicBezTo>
                        <a:pt x="177" y="424"/>
                        <a:pt x="177" y="424"/>
                        <a:pt x="177" y="424"/>
                      </a:cubicBezTo>
                      <a:cubicBezTo>
                        <a:pt x="177" y="381"/>
                        <a:pt x="177" y="381"/>
                        <a:pt x="177" y="381"/>
                      </a:cubicBezTo>
                      <a:cubicBezTo>
                        <a:pt x="293" y="411"/>
                        <a:pt x="293" y="411"/>
                        <a:pt x="293" y="411"/>
                      </a:cubicBezTo>
                      <a:lnTo>
                        <a:pt x="293" y="453"/>
                      </a:lnTo>
                      <a:close/>
                      <a:moveTo>
                        <a:pt x="527" y="427"/>
                      </a:moveTo>
                      <a:cubicBezTo>
                        <a:pt x="43" y="302"/>
                        <a:pt x="43" y="302"/>
                        <a:pt x="43" y="302"/>
                      </a:cubicBezTo>
                      <a:cubicBezTo>
                        <a:pt x="43" y="198"/>
                        <a:pt x="43" y="198"/>
                        <a:pt x="43" y="198"/>
                      </a:cubicBezTo>
                      <a:cubicBezTo>
                        <a:pt x="527" y="52"/>
                        <a:pt x="527" y="52"/>
                        <a:pt x="527" y="52"/>
                      </a:cubicBezTo>
                      <a:lnTo>
                        <a:pt x="527"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6">
                  <a:extLst>
                    <a:ext uri="{FF2B5EF4-FFF2-40B4-BE49-F238E27FC236}">
                      <a16:creationId xmlns:a16="http://schemas.microsoft.com/office/drawing/2014/main" id="{F98E904F-2760-4893-A114-4F53A688614C}"/>
                    </a:ext>
                  </a:extLst>
                </p:cNvPr>
                <p:cNvSpPr>
                  <a:spLocks/>
                </p:cNvSpPr>
                <p:nvPr/>
              </p:nvSpPr>
              <p:spPr bwMode="auto">
                <a:xfrm>
                  <a:off x="10315575" y="4324816"/>
                  <a:ext cx="127000" cy="33338"/>
                </a:xfrm>
                <a:custGeom>
                  <a:avLst/>
                  <a:gdLst>
                    <a:gd name="T0" fmla="*/ 148 w 169"/>
                    <a:gd name="T1" fmla="*/ 0 h 44"/>
                    <a:gd name="T2" fmla="*/ 21 w 169"/>
                    <a:gd name="T3" fmla="*/ 0 h 44"/>
                    <a:gd name="T4" fmla="*/ 0 w 169"/>
                    <a:gd name="T5" fmla="*/ 22 h 44"/>
                    <a:gd name="T6" fmla="*/ 21 w 169"/>
                    <a:gd name="T7" fmla="*/ 44 h 44"/>
                    <a:gd name="T8" fmla="*/ 148 w 169"/>
                    <a:gd name="T9" fmla="*/ 44 h 44"/>
                    <a:gd name="T10" fmla="*/ 169 w 169"/>
                    <a:gd name="T11" fmla="*/ 22 h 44"/>
                    <a:gd name="T12" fmla="*/ 148 w 16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69" h="44">
                      <a:moveTo>
                        <a:pt x="148" y="0"/>
                      </a:moveTo>
                      <a:cubicBezTo>
                        <a:pt x="21" y="0"/>
                        <a:pt x="21" y="0"/>
                        <a:pt x="21" y="0"/>
                      </a:cubicBezTo>
                      <a:cubicBezTo>
                        <a:pt x="9" y="0"/>
                        <a:pt x="0" y="10"/>
                        <a:pt x="0" y="22"/>
                      </a:cubicBezTo>
                      <a:cubicBezTo>
                        <a:pt x="0" y="34"/>
                        <a:pt x="9" y="44"/>
                        <a:pt x="21" y="44"/>
                      </a:cubicBezTo>
                      <a:cubicBezTo>
                        <a:pt x="148" y="44"/>
                        <a:pt x="148" y="44"/>
                        <a:pt x="148" y="44"/>
                      </a:cubicBezTo>
                      <a:cubicBezTo>
                        <a:pt x="160" y="44"/>
                        <a:pt x="169" y="34"/>
                        <a:pt x="169" y="22"/>
                      </a:cubicBezTo>
                      <a:cubicBezTo>
                        <a:pt x="169" y="10"/>
                        <a:pt x="160" y="0"/>
                        <a:pt x="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7">
                  <a:extLst>
                    <a:ext uri="{FF2B5EF4-FFF2-40B4-BE49-F238E27FC236}">
                      <a16:creationId xmlns:a16="http://schemas.microsoft.com/office/drawing/2014/main" id="{5BF1963D-C0BD-4246-9E85-609BCCA305C0}"/>
                    </a:ext>
                  </a:extLst>
                </p:cNvPr>
                <p:cNvSpPr>
                  <a:spLocks/>
                </p:cNvSpPr>
                <p:nvPr/>
              </p:nvSpPr>
              <p:spPr bwMode="auto">
                <a:xfrm>
                  <a:off x="10313988" y="4224803"/>
                  <a:ext cx="92075" cy="65088"/>
                </a:xfrm>
                <a:custGeom>
                  <a:avLst/>
                  <a:gdLst>
                    <a:gd name="T0" fmla="*/ 24 w 123"/>
                    <a:gd name="T1" fmla="*/ 87 h 87"/>
                    <a:gd name="T2" fmla="*/ 35 w 123"/>
                    <a:gd name="T3" fmla="*/ 84 h 87"/>
                    <a:gd name="T4" fmla="*/ 109 w 123"/>
                    <a:gd name="T5" fmla="*/ 44 h 87"/>
                    <a:gd name="T6" fmla="*/ 118 w 123"/>
                    <a:gd name="T7" fmla="*/ 15 h 87"/>
                    <a:gd name="T8" fmla="*/ 88 w 123"/>
                    <a:gd name="T9" fmla="*/ 6 h 87"/>
                    <a:gd name="T10" fmla="*/ 14 w 123"/>
                    <a:gd name="T11" fmla="*/ 46 h 87"/>
                    <a:gd name="T12" fmla="*/ 5 w 123"/>
                    <a:gd name="T13" fmla="*/ 75 h 87"/>
                    <a:gd name="T14" fmla="*/ 24 w 123"/>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87">
                      <a:moveTo>
                        <a:pt x="24" y="87"/>
                      </a:moveTo>
                      <a:cubicBezTo>
                        <a:pt x="28" y="87"/>
                        <a:pt x="31" y="86"/>
                        <a:pt x="35" y="84"/>
                      </a:cubicBezTo>
                      <a:cubicBezTo>
                        <a:pt x="109" y="44"/>
                        <a:pt x="109" y="44"/>
                        <a:pt x="109" y="44"/>
                      </a:cubicBezTo>
                      <a:cubicBezTo>
                        <a:pt x="120" y="38"/>
                        <a:pt x="123" y="25"/>
                        <a:pt x="118" y="15"/>
                      </a:cubicBezTo>
                      <a:cubicBezTo>
                        <a:pt x="112" y="4"/>
                        <a:pt x="99" y="0"/>
                        <a:pt x="88" y="6"/>
                      </a:cubicBezTo>
                      <a:cubicBezTo>
                        <a:pt x="14" y="46"/>
                        <a:pt x="14" y="46"/>
                        <a:pt x="14" y="46"/>
                      </a:cubicBezTo>
                      <a:cubicBezTo>
                        <a:pt x="4" y="52"/>
                        <a:pt x="0" y="65"/>
                        <a:pt x="5" y="75"/>
                      </a:cubicBezTo>
                      <a:cubicBezTo>
                        <a:pt x="9" y="83"/>
                        <a:pt x="17" y="87"/>
                        <a:pt x="24"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8">
                  <a:extLst>
                    <a:ext uri="{FF2B5EF4-FFF2-40B4-BE49-F238E27FC236}">
                      <a16:creationId xmlns:a16="http://schemas.microsoft.com/office/drawing/2014/main" id="{D1560EE6-D8E9-4DEE-A144-A1DB31F2B362}"/>
                    </a:ext>
                  </a:extLst>
                </p:cNvPr>
                <p:cNvSpPr>
                  <a:spLocks/>
                </p:cNvSpPr>
                <p:nvPr/>
              </p:nvSpPr>
              <p:spPr bwMode="auto">
                <a:xfrm>
                  <a:off x="10313988" y="4391491"/>
                  <a:ext cx="92075" cy="63500"/>
                </a:xfrm>
                <a:custGeom>
                  <a:avLst/>
                  <a:gdLst>
                    <a:gd name="T0" fmla="*/ 109 w 123"/>
                    <a:gd name="T1" fmla="*/ 46 h 87"/>
                    <a:gd name="T2" fmla="*/ 35 w 123"/>
                    <a:gd name="T3" fmla="*/ 6 h 87"/>
                    <a:gd name="T4" fmla="*/ 5 w 123"/>
                    <a:gd name="T5" fmla="*/ 15 h 87"/>
                    <a:gd name="T6" fmla="*/ 14 w 123"/>
                    <a:gd name="T7" fmla="*/ 44 h 87"/>
                    <a:gd name="T8" fmla="*/ 88 w 123"/>
                    <a:gd name="T9" fmla="*/ 84 h 87"/>
                    <a:gd name="T10" fmla="*/ 99 w 123"/>
                    <a:gd name="T11" fmla="*/ 87 h 87"/>
                    <a:gd name="T12" fmla="*/ 118 w 123"/>
                    <a:gd name="T13" fmla="*/ 75 h 87"/>
                    <a:gd name="T14" fmla="*/ 109 w 123"/>
                    <a:gd name="T15" fmla="*/ 4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87">
                      <a:moveTo>
                        <a:pt x="109" y="46"/>
                      </a:moveTo>
                      <a:cubicBezTo>
                        <a:pt x="35" y="6"/>
                        <a:pt x="35" y="6"/>
                        <a:pt x="35" y="6"/>
                      </a:cubicBezTo>
                      <a:cubicBezTo>
                        <a:pt x="24" y="0"/>
                        <a:pt x="11" y="4"/>
                        <a:pt x="5" y="15"/>
                      </a:cubicBezTo>
                      <a:cubicBezTo>
                        <a:pt x="0" y="25"/>
                        <a:pt x="4" y="38"/>
                        <a:pt x="14" y="44"/>
                      </a:cubicBezTo>
                      <a:cubicBezTo>
                        <a:pt x="88" y="84"/>
                        <a:pt x="88" y="84"/>
                        <a:pt x="88" y="84"/>
                      </a:cubicBezTo>
                      <a:cubicBezTo>
                        <a:pt x="92" y="86"/>
                        <a:pt x="95" y="87"/>
                        <a:pt x="99" y="87"/>
                      </a:cubicBezTo>
                      <a:cubicBezTo>
                        <a:pt x="106" y="87"/>
                        <a:pt x="114" y="83"/>
                        <a:pt x="118" y="75"/>
                      </a:cubicBezTo>
                      <a:cubicBezTo>
                        <a:pt x="123" y="65"/>
                        <a:pt x="120" y="52"/>
                        <a:pt x="10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9">
                  <a:extLst>
                    <a:ext uri="{FF2B5EF4-FFF2-40B4-BE49-F238E27FC236}">
                      <a16:creationId xmlns:a16="http://schemas.microsoft.com/office/drawing/2014/main" id="{C3C820F0-1523-4692-BFAD-CF4E9E68DA95}"/>
                    </a:ext>
                  </a:extLst>
                </p:cNvPr>
                <p:cNvSpPr>
                  <a:spLocks/>
                </p:cNvSpPr>
                <p:nvPr/>
              </p:nvSpPr>
              <p:spPr bwMode="auto">
                <a:xfrm>
                  <a:off x="9921875" y="4237503"/>
                  <a:ext cx="298450" cy="114300"/>
                </a:xfrm>
                <a:custGeom>
                  <a:avLst/>
                  <a:gdLst>
                    <a:gd name="T0" fmla="*/ 25 w 401"/>
                    <a:gd name="T1" fmla="*/ 152 h 152"/>
                    <a:gd name="T2" fmla="*/ 31 w 401"/>
                    <a:gd name="T3" fmla="*/ 152 h 152"/>
                    <a:gd name="T4" fmla="*/ 383 w 401"/>
                    <a:gd name="T5" fmla="*/ 45 h 152"/>
                    <a:gd name="T6" fmla="*/ 397 w 401"/>
                    <a:gd name="T7" fmla="*/ 18 h 152"/>
                    <a:gd name="T8" fmla="*/ 370 w 401"/>
                    <a:gd name="T9" fmla="*/ 4 h 152"/>
                    <a:gd name="T10" fmla="*/ 18 w 401"/>
                    <a:gd name="T11" fmla="*/ 110 h 152"/>
                    <a:gd name="T12" fmla="*/ 4 w 401"/>
                    <a:gd name="T13" fmla="*/ 137 h 152"/>
                    <a:gd name="T14" fmla="*/ 25 w 401"/>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152">
                      <a:moveTo>
                        <a:pt x="25" y="152"/>
                      </a:moveTo>
                      <a:cubicBezTo>
                        <a:pt x="27" y="152"/>
                        <a:pt x="29" y="152"/>
                        <a:pt x="31" y="152"/>
                      </a:cubicBezTo>
                      <a:cubicBezTo>
                        <a:pt x="383" y="45"/>
                        <a:pt x="383" y="45"/>
                        <a:pt x="383" y="45"/>
                      </a:cubicBezTo>
                      <a:cubicBezTo>
                        <a:pt x="394" y="42"/>
                        <a:pt x="401" y="30"/>
                        <a:pt x="397" y="18"/>
                      </a:cubicBezTo>
                      <a:cubicBezTo>
                        <a:pt x="394" y="7"/>
                        <a:pt x="382" y="0"/>
                        <a:pt x="370" y="4"/>
                      </a:cubicBezTo>
                      <a:cubicBezTo>
                        <a:pt x="18" y="110"/>
                        <a:pt x="18" y="110"/>
                        <a:pt x="18" y="110"/>
                      </a:cubicBezTo>
                      <a:cubicBezTo>
                        <a:pt x="7" y="114"/>
                        <a:pt x="0" y="126"/>
                        <a:pt x="4" y="137"/>
                      </a:cubicBezTo>
                      <a:cubicBezTo>
                        <a:pt x="7" y="146"/>
                        <a:pt x="15" y="152"/>
                        <a:pt x="25"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67" name="Group 66">
              <a:extLst>
                <a:ext uri="{FF2B5EF4-FFF2-40B4-BE49-F238E27FC236}">
                  <a16:creationId xmlns:a16="http://schemas.microsoft.com/office/drawing/2014/main" id="{44B4139C-6B89-4668-A6BD-8F8B84858948}"/>
                </a:ext>
              </a:extLst>
            </p:cNvPr>
            <p:cNvGrpSpPr/>
            <p:nvPr/>
          </p:nvGrpSpPr>
          <p:grpSpPr>
            <a:xfrm>
              <a:off x="6328305" y="2794362"/>
              <a:ext cx="785771" cy="785771"/>
              <a:chOff x="3427350" y="3105150"/>
              <a:chExt cx="443444" cy="443444"/>
            </a:xfrm>
            <a:solidFill>
              <a:srgbClr val="7030A0"/>
            </a:solidFill>
          </p:grpSpPr>
          <p:sp>
            <p:nvSpPr>
              <p:cNvPr id="68" name="Freeform 1659">
                <a:extLst>
                  <a:ext uri="{FF2B5EF4-FFF2-40B4-BE49-F238E27FC236}">
                    <a16:creationId xmlns:a16="http://schemas.microsoft.com/office/drawing/2014/main" id="{43CD5CEC-2B8E-4CB2-8405-6D82996BEAF8}"/>
                  </a:ext>
                </a:extLst>
              </p:cNvPr>
              <p:cNvSpPr>
                <a:spLocks noEditPoints="1"/>
              </p:cNvSpPr>
              <p:nvPr/>
            </p:nvSpPr>
            <p:spPr bwMode="auto">
              <a:xfrm>
                <a:off x="3427350" y="3105150"/>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9" name="Group 68">
                <a:extLst>
                  <a:ext uri="{FF2B5EF4-FFF2-40B4-BE49-F238E27FC236}">
                    <a16:creationId xmlns:a16="http://schemas.microsoft.com/office/drawing/2014/main" id="{89B1919A-9E81-48E6-8E42-E3F280BC4E02}"/>
                  </a:ext>
                </a:extLst>
              </p:cNvPr>
              <p:cNvGrpSpPr/>
              <p:nvPr/>
            </p:nvGrpSpPr>
            <p:grpSpPr>
              <a:xfrm>
                <a:off x="3511108" y="3178442"/>
                <a:ext cx="255527" cy="258654"/>
                <a:chOff x="-583056" y="2179001"/>
                <a:chExt cx="225624" cy="228385"/>
              </a:xfrm>
              <a:grpFill/>
            </p:grpSpPr>
            <p:sp>
              <p:nvSpPr>
                <p:cNvPr id="70" name="Freeform: Shape 69">
                  <a:extLst>
                    <a:ext uri="{FF2B5EF4-FFF2-40B4-BE49-F238E27FC236}">
                      <a16:creationId xmlns:a16="http://schemas.microsoft.com/office/drawing/2014/main" id="{28A2DB37-9510-4844-838A-9B37B4374C20}"/>
                    </a:ext>
                  </a:extLst>
                </p:cNvPr>
                <p:cNvSpPr/>
                <p:nvPr/>
              </p:nvSpPr>
              <p:spPr>
                <a:xfrm>
                  <a:off x="-522882" y="2179001"/>
                  <a:ext cx="104775" cy="114300"/>
                </a:xfrm>
                <a:custGeom>
                  <a:avLst/>
                  <a:gdLst>
                    <a:gd name="connsiteX0" fmla="*/ 14192 w 104775"/>
                    <a:gd name="connsiteY0" fmla="*/ 112142 h 114300"/>
                    <a:gd name="connsiteX1" fmla="*/ 97727 w 104775"/>
                    <a:gd name="connsiteY1" fmla="*/ 112142 h 114300"/>
                    <a:gd name="connsiteX2" fmla="*/ 104966 w 104775"/>
                    <a:gd name="connsiteY2" fmla="*/ 104712 h 114300"/>
                    <a:gd name="connsiteX3" fmla="*/ 104966 w 104775"/>
                    <a:gd name="connsiteY3" fmla="*/ 95187 h 114300"/>
                    <a:gd name="connsiteX4" fmla="*/ 104966 w 104775"/>
                    <a:gd name="connsiteY4" fmla="*/ 74328 h 114300"/>
                    <a:gd name="connsiteX5" fmla="*/ 81629 w 104775"/>
                    <a:gd name="connsiteY5" fmla="*/ 46515 h 114300"/>
                    <a:gd name="connsiteX6" fmla="*/ 80772 w 104775"/>
                    <a:gd name="connsiteY6" fmla="*/ 46515 h 114300"/>
                    <a:gd name="connsiteX7" fmla="*/ 83153 w 104775"/>
                    <a:gd name="connsiteY7" fmla="*/ 30132 h 114300"/>
                    <a:gd name="connsiteX8" fmla="*/ 72676 w 104775"/>
                    <a:gd name="connsiteY8" fmla="*/ 13082 h 114300"/>
                    <a:gd name="connsiteX9" fmla="*/ 39529 w 104775"/>
                    <a:gd name="connsiteY9" fmla="*/ 13082 h 114300"/>
                    <a:gd name="connsiteX10" fmla="*/ 29242 w 104775"/>
                    <a:gd name="connsiteY10" fmla="*/ 28607 h 114300"/>
                    <a:gd name="connsiteX11" fmla="*/ 31337 w 104775"/>
                    <a:gd name="connsiteY11" fmla="*/ 46705 h 114300"/>
                    <a:gd name="connsiteX12" fmla="*/ 7144 w 104775"/>
                    <a:gd name="connsiteY12" fmla="*/ 73470 h 114300"/>
                    <a:gd name="connsiteX13" fmla="*/ 7144 w 104775"/>
                    <a:gd name="connsiteY13" fmla="*/ 104903 h 114300"/>
                    <a:gd name="connsiteX14" fmla="*/ 14192 w 104775"/>
                    <a:gd name="connsiteY14" fmla="*/ 112142 h 114300"/>
                    <a:gd name="connsiteX15" fmla="*/ 57912 w 104775"/>
                    <a:gd name="connsiteY15" fmla="*/ 81281 h 114300"/>
                    <a:gd name="connsiteX16" fmla="*/ 56388 w 104775"/>
                    <a:gd name="connsiteY16" fmla="*/ 83090 h 114300"/>
                    <a:gd name="connsiteX17" fmla="*/ 53816 w 104775"/>
                    <a:gd name="connsiteY17" fmla="*/ 80900 h 114300"/>
                    <a:gd name="connsiteX18" fmla="*/ 52578 w 104775"/>
                    <a:gd name="connsiteY18" fmla="*/ 76423 h 114300"/>
                    <a:gd name="connsiteX19" fmla="*/ 52578 w 104775"/>
                    <a:gd name="connsiteY19" fmla="*/ 74518 h 114300"/>
                    <a:gd name="connsiteX20" fmla="*/ 54673 w 104775"/>
                    <a:gd name="connsiteY20" fmla="*/ 62326 h 114300"/>
                    <a:gd name="connsiteX21" fmla="*/ 56007 w 104775"/>
                    <a:gd name="connsiteY21" fmla="*/ 62326 h 114300"/>
                    <a:gd name="connsiteX22" fmla="*/ 56579 w 104775"/>
                    <a:gd name="connsiteY22" fmla="*/ 62326 h 114300"/>
                    <a:gd name="connsiteX23" fmla="*/ 56579 w 104775"/>
                    <a:gd name="connsiteY23" fmla="*/ 63374 h 114300"/>
                    <a:gd name="connsiteX24" fmla="*/ 59055 w 104775"/>
                    <a:gd name="connsiteY24" fmla="*/ 76614 h 114300"/>
                    <a:gd name="connsiteX25" fmla="*/ 57912 w 104775"/>
                    <a:gd name="connsiteY25" fmla="*/ 81281 h 114300"/>
                    <a:gd name="connsiteX26" fmla="*/ 56198 w 104775"/>
                    <a:gd name="connsiteY26" fmla="*/ 49753 h 114300"/>
                    <a:gd name="connsiteX27" fmla="*/ 56198 w 104775"/>
                    <a:gd name="connsiteY27" fmla="*/ 49753 h 114300"/>
                    <a:gd name="connsiteX28" fmla="*/ 41238 w 104775"/>
                    <a:gd name="connsiteY28" fmla="*/ 36372 h 114300"/>
                    <a:gd name="connsiteX29" fmla="*/ 41243 w 104775"/>
                    <a:gd name="connsiteY29" fmla="*/ 34703 h 114300"/>
                    <a:gd name="connsiteX30" fmla="*/ 45339 w 104775"/>
                    <a:gd name="connsiteY30" fmla="*/ 24035 h 114300"/>
                    <a:gd name="connsiteX31" fmla="*/ 56483 w 104775"/>
                    <a:gd name="connsiteY31" fmla="*/ 19463 h 114300"/>
                    <a:gd name="connsiteX32" fmla="*/ 56483 w 104775"/>
                    <a:gd name="connsiteY32" fmla="*/ 19464 h 114300"/>
                    <a:gd name="connsiteX33" fmla="*/ 67627 w 104775"/>
                    <a:gd name="connsiteY33" fmla="*/ 24036 h 114300"/>
                    <a:gd name="connsiteX34" fmla="*/ 71723 w 104775"/>
                    <a:gd name="connsiteY34" fmla="*/ 34608 h 114300"/>
                    <a:gd name="connsiteX35" fmla="*/ 58586 w 104775"/>
                    <a:gd name="connsiteY35" fmla="*/ 49783 h 114300"/>
                    <a:gd name="connsiteX36" fmla="*/ 56197 w 104775"/>
                    <a:gd name="connsiteY36" fmla="*/ 49753 h 114300"/>
                    <a:gd name="connsiteX37" fmla="*/ 35623 w 104775"/>
                    <a:gd name="connsiteY37" fmla="*/ 58611 h 114300"/>
                    <a:gd name="connsiteX38" fmla="*/ 42005 w 104775"/>
                    <a:gd name="connsiteY38" fmla="*/ 58611 h 114300"/>
                    <a:gd name="connsiteX39" fmla="*/ 42767 w 104775"/>
                    <a:gd name="connsiteY39" fmla="*/ 58611 h 114300"/>
                    <a:gd name="connsiteX40" fmla="*/ 42767 w 104775"/>
                    <a:gd name="connsiteY40" fmla="*/ 59564 h 114300"/>
                    <a:gd name="connsiteX41" fmla="*/ 41243 w 104775"/>
                    <a:gd name="connsiteY41" fmla="*/ 69565 h 114300"/>
                    <a:gd name="connsiteX42" fmla="*/ 40005 w 104775"/>
                    <a:gd name="connsiteY42" fmla="*/ 76042 h 114300"/>
                    <a:gd name="connsiteX43" fmla="*/ 40005 w 104775"/>
                    <a:gd name="connsiteY43" fmla="*/ 78423 h 114300"/>
                    <a:gd name="connsiteX44" fmla="*/ 42196 w 104775"/>
                    <a:gd name="connsiteY44" fmla="*/ 86139 h 114300"/>
                    <a:gd name="connsiteX45" fmla="*/ 48101 w 104775"/>
                    <a:gd name="connsiteY45" fmla="*/ 91949 h 114300"/>
                    <a:gd name="connsiteX46" fmla="*/ 51340 w 104775"/>
                    <a:gd name="connsiteY46" fmla="*/ 95187 h 114300"/>
                    <a:gd name="connsiteX47" fmla="*/ 60117 w 104775"/>
                    <a:gd name="connsiteY47" fmla="*/ 96602 h 114300"/>
                    <a:gd name="connsiteX48" fmla="*/ 61532 w 104775"/>
                    <a:gd name="connsiteY48" fmla="*/ 95187 h 114300"/>
                    <a:gd name="connsiteX49" fmla="*/ 64865 w 104775"/>
                    <a:gd name="connsiteY49" fmla="*/ 91949 h 114300"/>
                    <a:gd name="connsiteX50" fmla="*/ 70675 w 104775"/>
                    <a:gd name="connsiteY50" fmla="*/ 86139 h 114300"/>
                    <a:gd name="connsiteX51" fmla="*/ 73057 w 104775"/>
                    <a:gd name="connsiteY51" fmla="*/ 78328 h 114300"/>
                    <a:gd name="connsiteX52" fmla="*/ 71818 w 104775"/>
                    <a:gd name="connsiteY52" fmla="*/ 72137 h 114300"/>
                    <a:gd name="connsiteX53" fmla="*/ 70104 w 104775"/>
                    <a:gd name="connsiteY53" fmla="*/ 63850 h 114300"/>
                    <a:gd name="connsiteX54" fmla="*/ 70104 w 104775"/>
                    <a:gd name="connsiteY54" fmla="*/ 60516 h 114300"/>
                    <a:gd name="connsiteX55" fmla="*/ 70104 w 104775"/>
                    <a:gd name="connsiteY55" fmla="*/ 59088 h 114300"/>
                    <a:gd name="connsiteX56" fmla="*/ 67723 w 104775"/>
                    <a:gd name="connsiteY56" fmla="*/ 59088 h 114300"/>
                    <a:gd name="connsiteX57" fmla="*/ 67723 w 104775"/>
                    <a:gd name="connsiteY57" fmla="*/ 59088 h 114300"/>
                    <a:gd name="connsiteX58" fmla="*/ 70485 w 104775"/>
                    <a:gd name="connsiteY58" fmla="*/ 58325 h 114300"/>
                    <a:gd name="connsiteX59" fmla="*/ 71818 w 104775"/>
                    <a:gd name="connsiteY59" fmla="*/ 58325 h 114300"/>
                    <a:gd name="connsiteX60" fmla="*/ 82582 w 104775"/>
                    <a:gd name="connsiteY60" fmla="*/ 58897 h 114300"/>
                    <a:gd name="connsiteX61" fmla="*/ 93536 w 104775"/>
                    <a:gd name="connsiteY61" fmla="*/ 73946 h 114300"/>
                    <a:gd name="connsiteX62" fmla="*/ 93536 w 104775"/>
                    <a:gd name="connsiteY62" fmla="*/ 89091 h 114300"/>
                    <a:gd name="connsiteX63" fmla="*/ 93536 w 104775"/>
                    <a:gd name="connsiteY63" fmla="*/ 99569 h 114300"/>
                    <a:gd name="connsiteX64" fmla="*/ 20193 w 104775"/>
                    <a:gd name="connsiteY64" fmla="*/ 99569 h 114300"/>
                    <a:gd name="connsiteX65" fmla="*/ 20193 w 104775"/>
                    <a:gd name="connsiteY65" fmla="*/ 74423 h 114300"/>
                    <a:gd name="connsiteX66" fmla="*/ 34455 w 104775"/>
                    <a:gd name="connsiteY66" fmla="*/ 58625 h 114300"/>
                    <a:gd name="connsiteX67" fmla="*/ 35623 w 104775"/>
                    <a:gd name="connsiteY67" fmla="*/ 5861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4775" h="114300">
                      <a:moveTo>
                        <a:pt x="14192" y="112142"/>
                      </a:moveTo>
                      <a:lnTo>
                        <a:pt x="97727" y="112142"/>
                      </a:lnTo>
                      <a:cubicBezTo>
                        <a:pt x="102870" y="112142"/>
                        <a:pt x="104966" y="109951"/>
                        <a:pt x="104966" y="104712"/>
                      </a:cubicBezTo>
                      <a:lnTo>
                        <a:pt x="104966" y="95187"/>
                      </a:lnTo>
                      <a:cubicBezTo>
                        <a:pt x="104966" y="88329"/>
                        <a:pt x="104966" y="81281"/>
                        <a:pt x="104966" y="74328"/>
                      </a:cubicBezTo>
                      <a:cubicBezTo>
                        <a:pt x="104833" y="60671"/>
                        <a:pt x="95055" y="49018"/>
                        <a:pt x="81629" y="46515"/>
                      </a:cubicBezTo>
                      <a:lnTo>
                        <a:pt x="80772" y="46515"/>
                      </a:lnTo>
                      <a:cubicBezTo>
                        <a:pt x="83343" y="41463"/>
                        <a:pt x="84180" y="35706"/>
                        <a:pt x="83153" y="30132"/>
                      </a:cubicBezTo>
                      <a:cubicBezTo>
                        <a:pt x="81959" y="23321"/>
                        <a:pt x="78212" y="17223"/>
                        <a:pt x="72676" y="13082"/>
                      </a:cubicBezTo>
                      <a:cubicBezTo>
                        <a:pt x="63045" y="5164"/>
                        <a:pt x="49160" y="5164"/>
                        <a:pt x="39529" y="13082"/>
                      </a:cubicBezTo>
                      <a:cubicBezTo>
                        <a:pt x="34371" y="16876"/>
                        <a:pt x="30725" y="22378"/>
                        <a:pt x="29242" y="28607"/>
                      </a:cubicBezTo>
                      <a:cubicBezTo>
                        <a:pt x="27699" y="34693"/>
                        <a:pt x="28445" y="41133"/>
                        <a:pt x="31337" y="46705"/>
                      </a:cubicBezTo>
                      <a:cubicBezTo>
                        <a:pt x="17948" y="48764"/>
                        <a:pt x="7844" y="59942"/>
                        <a:pt x="7144" y="73470"/>
                      </a:cubicBezTo>
                      <a:lnTo>
                        <a:pt x="7144" y="104903"/>
                      </a:lnTo>
                      <a:cubicBezTo>
                        <a:pt x="7239" y="109856"/>
                        <a:pt x="9430" y="112142"/>
                        <a:pt x="14192" y="112142"/>
                      </a:cubicBezTo>
                      <a:close/>
                      <a:moveTo>
                        <a:pt x="57912" y="81281"/>
                      </a:moveTo>
                      <a:cubicBezTo>
                        <a:pt x="57055" y="82043"/>
                        <a:pt x="56198" y="82900"/>
                        <a:pt x="56388" y="83090"/>
                      </a:cubicBezTo>
                      <a:lnTo>
                        <a:pt x="53816" y="80900"/>
                      </a:lnTo>
                      <a:cubicBezTo>
                        <a:pt x="52465" y="79842"/>
                        <a:pt x="51963" y="78025"/>
                        <a:pt x="52578" y="76423"/>
                      </a:cubicBezTo>
                      <a:lnTo>
                        <a:pt x="52578" y="74518"/>
                      </a:lnTo>
                      <a:cubicBezTo>
                        <a:pt x="53593" y="70515"/>
                        <a:pt x="54294" y="66438"/>
                        <a:pt x="54673" y="62326"/>
                      </a:cubicBezTo>
                      <a:cubicBezTo>
                        <a:pt x="55113" y="62419"/>
                        <a:pt x="55567" y="62419"/>
                        <a:pt x="56007" y="62326"/>
                      </a:cubicBezTo>
                      <a:lnTo>
                        <a:pt x="56579" y="62326"/>
                      </a:lnTo>
                      <a:cubicBezTo>
                        <a:pt x="56631" y="62673"/>
                        <a:pt x="56631" y="63027"/>
                        <a:pt x="56579" y="63374"/>
                      </a:cubicBezTo>
                      <a:cubicBezTo>
                        <a:pt x="57055" y="67845"/>
                        <a:pt x="57884" y="72272"/>
                        <a:pt x="59055" y="76614"/>
                      </a:cubicBezTo>
                      <a:cubicBezTo>
                        <a:pt x="60198" y="78519"/>
                        <a:pt x="59817" y="79566"/>
                        <a:pt x="57912" y="81281"/>
                      </a:cubicBezTo>
                      <a:close/>
                      <a:moveTo>
                        <a:pt x="56198" y="49753"/>
                      </a:moveTo>
                      <a:lnTo>
                        <a:pt x="56198" y="49753"/>
                      </a:lnTo>
                      <a:cubicBezTo>
                        <a:pt x="48371" y="50189"/>
                        <a:pt x="41674" y="44198"/>
                        <a:pt x="41238" y="36372"/>
                      </a:cubicBezTo>
                      <a:cubicBezTo>
                        <a:pt x="41207" y="35816"/>
                        <a:pt x="41209" y="35259"/>
                        <a:pt x="41243" y="34703"/>
                      </a:cubicBezTo>
                      <a:cubicBezTo>
                        <a:pt x="41099" y="30738"/>
                        <a:pt x="42579" y="26885"/>
                        <a:pt x="45339" y="24035"/>
                      </a:cubicBezTo>
                      <a:cubicBezTo>
                        <a:pt x="48281" y="21065"/>
                        <a:pt x="52303" y="19415"/>
                        <a:pt x="56483" y="19463"/>
                      </a:cubicBezTo>
                      <a:lnTo>
                        <a:pt x="56483" y="19464"/>
                      </a:lnTo>
                      <a:cubicBezTo>
                        <a:pt x="60664" y="19415"/>
                        <a:pt x="64686" y="21065"/>
                        <a:pt x="67627" y="24036"/>
                      </a:cubicBezTo>
                      <a:cubicBezTo>
                        <a:pt x="70383" y="26850"/>
                        <a:pt x="71863" y="30672"/>
                        <a:pt x="71723" y="34608"/>
                      </a:cubicBezTo>
                      <a:cubicBezTo>
                        <a:pt x="72286" y="42426"/>
                        <a:pt x="66404" y="49220"/>
                        <a:pt x="58586" y="49783"/>
                      </a:cubicBezTo>
                      <a:cubicBezTo>
                        <a:pt x="57790" y="49840"/>
                        <a:pt x="56991" y="49830"/>
                        <a:pt x="56197" y="49753"/>
                      </a:cubicBezTo>
                      <a:close/>
                      <a:moveTo>
                        <a:pt x="35623" y="58611"/>
                      </a:moveTo>
                      <a:lnTo>
                        <a:pt x="42005" y="58611"/>
                      </a:lnTo>
                      <a:cubicBezTo>
                        <a:pt x="42005" y="58611"/>
                        <a:pt x="42767" y="58611"/>
                        <a:pt x="42767" y="58611"/>
                      </a:cubicBezTo>
                      <a:cubicBezTo>
                        <a:pt x="42794" y="58928"/>
                        <a:pt x="42794" y="59247"/>
                        <a:pt x="42767" y="59564"/>
                      </a:cubicBezTo>
                      <a:cubicBezTo>
                        <a:pt x="42674" y="62948"/>
                        <a:pt x="42161" y="66307"/>
                        <a:pt x="41243" y="69565"/>
                      </a:cubicBezTo>
                      <a:cubicBezTo>
                        <a:pt x="41243" y="71756"/>
                        <a:pt x="40291" y="73851"/>
                        <a:pt x="40005" y="76042"/>
                      </a:cubicBezTo>
                      <a:cubicBezTo>
                        <a:pt x="40059" y="76835"/>
                        <a:pt x="40059" y="77630"/>
                        <a:pt x="40005" y="78423"/>
                      </a:cubicBezTo>
                      <a:cubicBezTo>
                        <a:pt x="39190" y="81203"/>
                        <a:pt x="40042" y="84203"/>
                        <a:pt x="42196" y="86139"/>
                      </a:cubicBezTo>
                      <a:cubicBezTo>
                        <a:pt x="44291" y="88044"/>
                        <a:pt x="46196" y="90044"/>
                        <a:pt x="48101" y="91949"/>
                      </a:cubicBezTo>
                      <a:lnTo>
                        <a:pt x="51340" y="95187"/>
                      </a:lnTo>
                      <a:cubicBezTo>
                        <a:pt x="53373" y="98002"/>
                        <a:pt x="57303" y="98635"/>
                        <a:pt x="60117" y="96602"/>
                      </a:cubicBezTo>
                      <a:cubicBezTo>
                        <a:pt x="60661" y="96209"/>
                        <a:pt x="61139" y="95731"/>
                        <a:pt x="61532" y="95187"/>
                      </a:cubicBezTo>
                      <a:lnTo>
                        <a:pt x="64865" y="91949"/>
                      </a:lnTo>
                      <a:cubicBezTo>
                        <a:pt x="66770" y="89949"/>
                        <a:pt x="68675" y="88044"/>
                        <a:pt x="70675" y="86139"/>
                      </a:cubicBezTo>
                      <a:cubicBezTo>
                        <a:pt x="72894" y="84203"/>
                        <a:pt x="73819" y="81173"/>
                        <a:pt x="73057" y="78328"/>
                      </a:cubicBezTo>
                      <a:lnTo>
                        <a:pt x="71818" y="72137"/>
                      </a:lnTo>
                      <a:lnTo>
                        <a:pt x="70104" y="63850"/>
                      </a:lnTo>
                      <a:cubicBezTo>
                        <a:pt x="70104" y="62707"/>
                        <a:pt x="70104" y="61659"/>
                        <a:pt x="70104" y="60516"/>
                      </a:cubicBezTo>
                      <a:lnTo>
                        <a:pt x="70104" y="59088"/>
                      </a:lnTo>
                      <a:lnTo>
                        <a:pt x="67723" y="59088"/>
                      </a:lnTo>
                      <a:lnTo>
                        <a:pt x="67723" y="59088"/>
                      </a:lnTo>
                      <a:lnTo>
                        <a:pt x="70485" y="58325"/>
                      </a:lnTo>
                      <a:lnTo>
                        <a:pt x="71818" y="58325"/>
                      </a:lnTo>
                      <a:cubicBezTo>
                        <a:pt x="75413" y="57934"/>
                        <a:pt x="79048" y="58127"/>
                        <a:pt x="82582" y="58897"/>
                      </a:cubicBezTo>
                      <a:cubicBezTo>
                        <a:pt x="89356" y="60658"/>
                        <a:pt x="93942" y="66959"/>
                        <a:pt x="93536" y="73946"/>
                      </a:cubicBezTo>
                      <a:cubicBezTo>
                        <a:pt x="93536" y="78963"/>
                        <a:pt x="93536" y="84011"/>
                        <a:pt x="93536" y="89091"/>
                      </a:cubicBezTo>
                      <a:lnTo>
                        <a:pt x="93536" y="99569"/>
                      </a:lnTo>
                      <a:lnTo>
                        <a:pt x="20193" y="99569"/>
                      </a:lnTo>
                      <a:lnTo>
                        <a:pt x="20193" y="74423"/>
                      </a:lnTo>
                      <a:cubicBezTo>
                        <a:pt x="19769" y="66122"/>
                        <a:pt x="26155" y="59049"/>
                        <a:pt x="34455" y="58625"/>
                      </a:cubicBezTo>
                      <a:cubicBezTo>
                        <a:pt x="34844" y="58606"/>
                        <a:pt x="35234" y="58601"/>
                        <a:pt x="35623" y="5861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89BC6C9-F677-4F44-AC22-0CE583DDBFF4}"/>
                    </a:ext>
                  </a:extLst>
                </p:cNvPr>
                <p:cNvSpPr/>
                <p:nvPr/>
              </p:nvSpPr>
              <p:spPr>
                <a:xfrm>
                  <a:off x="-433704" y="2243234"/>
                  <a:ext cx="76200" cy="85725"/>
                </a:xfrm>
                <a:custGeom>
                  <a:avLst/>
                  <a:gdLst>
                    <a:gd name="connsiteX0" fmla="*/ 7216 w 76200"/>
                    <a:gd name="connsiteY0" fmla="*/ 63244 h 85725"/>
                    <a:gd name="connsiteX1" fmla="*/ 7216 w 76200"/>
                    <a:gd name="connsiteY1" fmla="*/ 76579 h 85725"/>
                    <a:gd name="connsiteX2" fmla="*/ 12313 w 76200"/>
                    <a:gd name="connsiteY2" fmla="*/ 83532 h 85725"/>
                    <a:gd name="connsiteX3" fmla="*/ 14169 w 76200"/>
                    <a:gd name="connsiteY3" fmla="*/ 83532 h 85725"/>
                    <a:gd name="connsiteX4" fmla="*/ 69795 w 76200"/>
                    <a:gd name="connsiteY4" fmla="*/ 83532 h 85725"/>
                    <a:gd name="connsiteX5" fmla="*/ 76367 w 76200"/>
                    <a:gd name="connsiteY5" fmla="*/ 78163 h 85725"/>
                    <a:gd name="connsiteX6" fmla="*/ 76367 w 76200"/>
                    <a:gd name="connsiteY6" fmla="*/ 76960 h 85725"/>
                    <a:gd name="connsiteX7" fmla="*/ 76367 w 76200"/>
                    <a:gd name="connsiteY7" fmla="*/ 72293 h 85725"/>
                    <a:gd name="connsiteX8" fmla="*/ 76367 w 76200"/>
                    <a:gd name="connsiteY8" fmla="*/ 64101 h 85725"/>
                    <a:gd name="connsiteX9" fmla="*/ 61889 w 76200"/>
                    <a:gd name="connsiteY9" fmla="*/ 43717 h 85725"/>
                    <a:gd name="connsiteX10" fmla="*/ 65413 w 76200"/>
                    <a:gd name="connsiteY10" fmla="*/ 27715 h 85725"/>
                    <a:gd name="connsiteX11" fmla="*/ 46935 w 76200"/>
                    <a:gd name="connsiteY11" fmla="*/ 7713 h 85725"/>
                    <a:gd name="connsiteX12" fmla="*/ 21789 w 76200"/>
                    <a:gd name="connsiteY12" fmla="*/ 18095 h 85725"/>
                    <a:gd name="connsiteX13" fmla="*/ 21789 w 76200"/>
                    <a:gd name="connsiteY13" fmla="*/ 43717 h 85725"/>
                    <a:gd name="connsiteX14" fmla="*/ 7215 w 76200"/>
                    <a:gd name="connsiteY14" fmla="*/ 63244 h 85725"/>
                    <a:gd name="connsiteX15" fmla="*/ 41792 w 76200"/>
                    <a:gd name="connsiteY15" fmla="*/ 42670 h 85725"/>
                    <a:gd name="connsiteX16" fmla="*/ 30076 w 76200"/>
                    <a:gd name="connsiteY16" fmla="*/ 32128 h 85725"/>
                    <a:gd name="connsiteX17" fmla="*/ 30076 w 76200"/>
                    <a:gd name="connsiteY17" fmla="*/ 30954 h 85725"/>
                    <a:gd name="connsiteX18" fmla="*/ 33886 w 76200"/>
                    <a:gd name="connsiteY18" fmla="*/ 22191 h 85725"/>
                    <a:gd name="connsiteX19" fmla="*/ 42078 w 76200"/>
                    <a:gd name="connsiteY19" fmla="*/ 19428 h 85725"/>
                    <a:gd name="connsiteX20" fmla="*/ 53455 w 76200"/>
                    <a:gd name="connsiteY20" fmla="*/ 29942 h 85725"/>
                    <a:gd name="connsiteX21" fmla="*/ 53412 w 76200"/>
                    <a:gd name="connsiteY21" fmla="*/ 31430 h 85725"/>
                    <a:gd name="connsiteX22" fmla="*/ 43586 w 76200"/>
                    <a:gd name="connsiteY22" fmla="*/ 42699 h 85725"/>
                    <a:gd name="connsiteX23" fmla="*/ 41792 w 76200"/>
                    <a:gd name="connsiteY23" fmla="*/ 42669 h 85725"/>
                    <a:gd name="connsiteX24" fmla="*/ 55888 w 76200"/>
                    <a:gd name="connsiteY24" fmla="*/ 55052 h 85725"/>
                    <a:gd name="connsiteX25" fmla="*/ 64184 w 76200"/>
                    <a:gd name="connsiteY25" fmla="*/ 61931 h 85725"/>
                    <a:gd name="connsiteX26" fmla="*/ 64175 w 76200"/>
                    <a:gd name="connsiteY26" fmla="*/ 63435 h 85725"/>
                    <a:gd name="connsiteX27" fmla="*/ 64175 w 76200"/>
                    <a:gd name="connsiteY27" fmla="*/ 67530 h 85725"/>
                    <a:gd name="connsiteX28" fmla="*/ 64175 w 76200"/>
                    <a:gd name="connsiteY28" fmla="*/ 71340 h 85725"/>
                    <a:gd name="connsiteX29" fmla="*/ 47412 w 76200"/>
                    <a:gd name="connsiteY29" fmla="*/ 71340 h 85725"/>
                    <a:gd name="connsiteX30" fmla="*/ 35029 w 76200"/>
                    <a:gd name="connsiteY30" fmla="*/ 71340 h 85725"/>
                    <a:gd name="connsiteX31" fmla="*/ 19598 w 76200"/>
                    <a:gd name="connsiteY31" fmla="*/ 71340 h 85725"/>
                    <a:gd name="connsiteX32" fmla="*/ 19598 w 76200"/>
                    <a:gd name="connsiteY32" fmla="*/ 71340 h 85725"/>
                    <a:gd name="connsiteX33" fmla="*/ 19598 w 76200"/>
                    <a:gd name="connsiteY33" fmla="*/ 71340 h 85725"/>
                    <a:gd name="connsiteX34" fmla="*/ 19598 w 76200"/>
                    <a:gd name="connsiteY34" fmla="*/ 66959 h 85725"/>
                    <a:gd name="connsiteX35" fmla="*/ 19598 w 76200"/>
                    <a:gd name="connsiteY35" fmla="*/ 63625 h 85725"/>
                    <a:gd name="connsiteX36" fmla="*/ 26592 w 76200"/>
                    <a:gd name="connsiteY36" fmla="*/ 55250 h 85725"/>
                    <a:gd name="connsiteX37" fmla="*/ 27885 w 76200"/>
                    <a:gd name="connsiteY37" fmla="*/ 55243 h 85725"/>
                    <a:gd name="connsiteX38" fmla="*/ 55888 w 76200"/>
                    <a:gd name="connsiteY38" fmla="*/ 5505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200" h="85725">
                      <a:moveTo>
                        <a:pt x="7216" y="63244"/>
                      </a:moveTo>
                      <a:cubicBezTo>
                        <a:pt x="7216" y="67721"/>
                        <a:pt x="7216" y="72102"/>
                        <a:pt x="7216" y="76579"/>
                      </a:cubicBezTo>
                      <a:cubicBezTo>
                        <a:pt x="6703" y="79906"/>
                        <a:pt x="8985" y="83019"/>
                        <a:pt x="12313" y="83532"/>
                      </a:cubicBezTo>
                      <a:cubicBezTo>
                        <a:pt x="12928" y="83627"/>
                        <a:pt x="13554" y="83627"/>
                        <a:pt x="14169" y="83532"/>
                      </a:cubicBezTo>
                      <a:lnTo>
                        <a:pt x="69795" y="83532"/>
                      </a:lnTo>
                      <a:cubicBezTo>
                        <a:pt x="73093" y="83864"/>
                        <a:pt x="76035" y="81461"/>
                        <a:pt x="76367" y="78163"/>
                      </a:cubicBezTo>
                      <a:cubicBezTo>
                        <a:pt x="76407" y="77763"/>
                        <a:pt x="76407" y="77360"/>
                        <a:pt x="76367" y="76960"/>
                      </a:cubicBezTo>
                      <a:lnTo>
                        <a:pt x="76367" y="72293"/>
                      </a:lnTo>
                      <a:cubicBezTo>
                        <a:pt x="76367" y="69530"/>
                        <a:pt x="76367" y="66863"/>
                        <a:pt x="76367" y="64101"/>
                      </a:cubicBezTo>
                      <a:cubicBezTo>
                        <a:pt x="76475" y="54885"/>
                        <a:pt x="70626" y="46651"/>
                        <a:pt x="61889" y="43717"/>
                      </a:cubicBezTo>
                      <a:cubicBezTo>
                        <a:pt x="65027" y="39013"/>
                        <a:pt x="66284" y="33303"/>
                        <a:pt x="65413" y="27715"/>
                      </a:cubicBezTo>
                      <a:cubicBezTo>
                        <a:pt x="63755" y="17979"/>
                        <a:pt x="56510" y="10136"/>
                        <a:pt x="46935" y="7713"/>
                      </a:cubicBezTo>
                      <a:cubicBezTo>
                        <a:pt x="37204" y="5544"/>
                        <a:pt x="27156" y="9693"/>
                        <a:pt x="21789" y="18095"/>
                      </a:cubicBezTo>
                      <a:cubicBezTo>
                        <a:pt x="16552" y="25833"/>
                        <a:pt x="16552" y="35979"/>
                        <a:pt x="21789" y="43717"/>
                      </a:cubicBezTo>
                      <a:cubicBezTo>
                        <a:pt x="13275" y="46468"/>
                        <a:pt x="7430" y="54299"/>
                        <a:pt x="7215" y="63244"/>
                      </a:cubicBezTo>
                      <a:close/>
                      <a:moveTo>
                        <a:pt x="41792" y="42670"/>
                      </a:moveTo>
                      <a:cubicBezTo>
                        <a:pt x="35645" y="42994"/>
                        <a:pt x="30400" y="38274"/>
                        <a:pt x="30076" y="32128"/>
                      </a:cubicBezTo>
                      <a:cubicBezTo>
                        <a:pt x="30056" y="31737"/>
                        <a:pt x="30056" y="31345"/>
                        <a:pt x="30076" y="30954"/>
                      </a:cubicBezTo>
                      <a:cubicBezTo>
                        <a:pt x="30153" y="27647"/>
                        <a:pt x="31521" y="24503"/>
                        <a:pt x="33886" y="22191"/>
                      </a:cubicBezTo>
                      <a:cubicBezTo>
                        <a:pt x="36085" y="20123"/>
                        <a:pt x="39075" y="19115"/>
                        <a:pt x="42078" y="19428"/>
                      </a:cubicBezTo>
                      <a:cubicBezTo>
                        <a:pt x="48123" y="19190"/>
                        <a:pt x="53216" y="23897"/>
                        <a:pt x="53455" y="29942"/>
                      </a:cubicBezTo>
                      <a:cubicBezTo>
                        <a:pt x="53475" y="30438"/>
                        <a:pt x="53460" y="30936"/>
                        <a:pt x="53412" y="31430"/>
                      </a:cubicBezTo>
                      <a:cubicBezTo>
                        <a:pt x="53811" y="37256"/>
                        <a:pt x="49411" y="42301"/>
                        <a:pt x="43586" y="42699"/>
                      </a:cubicBezTo>
                      <a:cubicBezTo>
                        <a:pt x="42988" y="42740"/>
                        <a:pt x="42388" y="42730"/>
                        <a:pt x="41792" y="42669"/>
                      </a:cubicBezTo>
                      <a:close/>
                      <a:moveTo>
                        <a:pt x="55888" y="55052"/>
                      </a:moveTo>
                      <a:cubicBezTo>
                        <a:pt x="60079" y="54661"/>
                        <a:pt x="63793" y="57741"/>
                        <a:pt x="64184" y="61931"/>
                      </a:cubicBezTo>
                      <a:cubicBezTo>
                        <a:pt x="64230" y="62431"/>
                        <a:pt x="64227" y="62935"/>
                        <a:pt x="64175" y="63435"/>
                      </a:cubicBezTo>
                      <a:cubicBezTo>
                        <a:pt x="64175" y="64768"/>
                        <a:pt x="64175" y="66197"/>
                        <a:pt x="64175" y="67530"/>
                      </a:cubicBezTo>
                      <a:lnTo>
                        <a:pt x="64175" y="71340"/>
                      </a:lnTo>
                      <a:cubicBezTo>
                        <a:pt x="58556" y="71340"/>
                        <a:pt x="52936" y="71340"/>
                        <a:pt x="47412" y="71340"/>
                      </a:cubicBezTo>
                      <a:lnTo>
                        <a:pt x="35029" y="71340"/>
                      </a:lnTo>
                      <a:cubicBezTo>
                        <a:pt x="29885" y="71340"/>
                        <a:pt x="24742" y="71340"/>
                        <a:pt x="19598" y="71340"/>
                      </a:cubicBezTo>
                      <a:lnTo>
                        <a:pt x="19598" y="71340"/>
                      </a:lnTo>
                      <a:lnTo>
                        <a:pt x="19598" y="71340"/>
                      </a:lnTo>
                      <a:cubicBezTo>
                        <a:pt x="19598" y="69816"/>
                        <a:pt x="19598" y="68387"/>
                        <a:pt x="19598" y="66959"/>
                      </a:cubicBezTo>
                      <a:cubicBezTo>
                        <a:pt x="19598" y="65530"/>
                        <a:pt x="19598" y="64768"/>
                        <a:pt x="19598" y="63625"/>
                      </a:cubicBezTo>
                      <a:cubicBezTo>
                        <a:pt x="19217" y="59381"/>
                        <a:pt x="22348" y="55631"/>
                        <a:pt x="26592" y="55250"/>
                      </a:cubicBezTo>
                      <a:cubicBezTo>
                        <a:pt x="27022" y="55212"/>
                        <a:pt x="27454" y="55209"/>
                        <a:pt x="27885" y="55243"/>
                      </a:cubicBezTo>
                      <a:cubicBezTo>
                        <a:pt x="37029" y="54862"/>
                        <a:pt x="46554" y="54862"/>
                        <a:pt x="55888" y="55052"/>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58966A4-2176-431D-BB53-B5C192C4067C}"/>
                    </a:ext>
                  </a:extLst>
                </p:cNvPr>
                <p:cNvSpPr/>
                <p:nvPr/>
              </p:nvSpPr>
              <p:spPr>
                <a:xfrm>
                  <a:off x="-583056" y="2321661"/>
                  <a:ext cx="76200" cy="85725"/>
                </a:xfrm>
                <a:custGeom>
                  <a:avLst/>
                  <a:gdLst>
                    <a:gd name="connsiteX0" fmla="*/ 61604 w 76200"/>
                    <a:gd name="connsiteY0" fmla="*/ 43681 h 85725"/>
                    <a:gd name="connsiteX1" fmla="*/ 65223 w 76200"/>
                    <a:gd name="connsiteY1" fmla="*/ 27775 h 85725"/>
                    <a:gd name="connsiteX2" fmla="*/ 46173 w 76200"/>
                    <a:gd name="connsiteY2" fmla="*/ 7677 h 85725"/>
                    <a:gd name="connsiteX3" fmla="*/ 21027 w 76200"/>
                    <a:gd name="connsiteY3" fmla="*/ 18059 h 85725"/>
                    <a:gd name="connsiteX4" fmla="*/ 21027 w 76200"/>
                    <a:gd name="connsiteY4" fmla="*/ 43681 h 85725"/>
                    <a:gd name="connsiteX5" fmla="*/ 7216 w 76200"/>
                    <a:gd name="connsiteY5" fmla="*/ 63208 h 85725"/>
                    <a:gd name="connsiteX6" fmla="*/ 7216 w 76200"/>
                    <a:gd name="connsiteY6" fmla="*/ 76543 h 85725"/>
                    <a:gd name="connsiteX7" fmla="*/ 12313 w 76200"/>
                    <a:gd name="connsiteY7" fmla="*/ 83496 h 85725"/>
                    <a:gd name="connsiteX8" fmla="*/ 14169 w 76200"/>
                    <a:gd name="connsiteY8" fmla="*/ 83496 h 85725"/>
                    <a:gd name="connsiteX9" fmla="*/ 69795 w 76200"/>
                    <a:gd name="connsiteY9" fmla="*/ 83496 h 85725"/>
                    <a:gd name="connsiteX10" fmla="*/ 76453 w 76200"/>
                    <a:gd name="connsiteY10" fmla="*/ 78234 h 85725"/>
                    <a:gd name="connsiteX11" fmla="*/ 76463 w 76200"/>
                    <a:gd name="connsiteY11" fmla="*/ 76924 h 85725"/>
                    <a:gd name="connsiteX12" fmla="*/ 76463 w 76200"/>
                    <a:gd name="connsiteY12" fmla="*/ 72352 h 85725"/>
                    <a:gd name="connsiteX13" fmla="*/ 76463 w 76200"/>
                    <a:gd name="connsiteY13" fmla="*/ 64160 h 85725"/>
                    <a:gd name="connsiteX14" fmla="*/ 61604 w 76200"/>
                    <a:gd name="connsiteY14" fmla="*/ 43682 h 85725"/>
                    <a:gd name="connsiteX15" fmla="*/ 18931 w 76200"/>
                    <a:gd name="connsiteY15" fmla="*/ 71399 h 85725"/>
                    <a:gd name="connsiteX16" fmla="*/ 18931 w 76200"/>
                    <a:gd name="connsiteY16" fmla="*/ 71399 h 85725"/>
                    <a:gd name="connsiteX17" fmla="*/ 18931 w 76200"/>
                    <a:gd name="connsiteY17" fmla="*/ 67018 h 85725"/>
                    <a:gd name="connsiteX18" fmla="*/ 18931 w 76200"/>
                    <a:gd name="connsiteY18" fmla="*/ 63779 h 85725"/>
                    <a:gd name="connsiteX19" fmla="*/ 25828 w 76200"/>
                    <a:gd name="connsiteY19" fmla="*/ 55324 h 85725"/>
                    <a:gd name="connsiteX20" fmla="*/ 27123 w 76200"/>
                    <a:gd name="connsiteY20" fmla="*/ 55302 h 85725"/>
                    <a:gd name="connsiteX21" fmla="*/ 55698 w 76200"/>
                    <a:gd name="connsiteY21" fmla="*/ 55302 h 85725"/>
                    <a:gd name="connsiteX22" fmla="*/ 63908 w 76200"/>
                    <a:gd name="connsiteY22" fmla="*/ 62072 h 85725"/>
                    <a:gd name="connsiteX23" fmla="*/ 63890 w 76200"/>
                    <a:gd name="connsiteY23" fmla="*/ 63684 h 85725"/>
                    <a:gd name="connsiteX24" fmla="*/ 63890 w 76200"/>
                    <a:gd name="connsiteY24" fmla="*/ 67399 h 85725"/>
                    <a:gd name="connsiteX25" fmla="*/ 63890 w 76200"/>
                    <a:gd name="connsiteY25" fmla="*/ 71495 h 85725"/>
                    <a:gd name="connsiteX26" fmla="*/ 18931 w 76200"/>
                    <a:gd name="connsiteY26" fmla="*/ 71495 h 85725"/>
                    <a:gd name="connsiteX27" fmla="*/ 41696 w 76200"/>
                    <a:gd name="connsiteY27" fmla="*/ 42824 h 85725"/>
                    <a:gd name="connsiteX28" fmla="*/ 33219 w 76200"/>
                    <a:gd name="connsiteY28" fmla="*/ 39586 h 85725"/>
                    <a:gd name="connsiteX29" fmla="*/ 29695 w 76200"/>
                    <a:gd name="connsiteY29" fmla="*/ 31394 h 85725"/>
                    <a:gd name="connsiteX30" fmla="*/ 40129 w 76200"/>
                    <a:gd name="connsiteY30" fmla="*/ 19404 h 85725"/>
                    <a:gd name="connsiteX31" fmla="*/ 41506 w 76200"/>
                    <a:gd name="connsiteY31" fmla="*/ 19393 h 85725"/>
                    <a:gd name="connsiteX32" fmla="*/ 49602 w 76200"/>
                    <a:gd name="connsiteY32" fmla="*/ 22536 h 85725"/>
                    <a:gd name="connsiteX33" fmla="*/ 53126 w 76200"/>
                    <a:gd name="connsiteY33" fmla="*/ 31204 h 85725"/>
                    <a:gd name="connsiteX34" fmla="*/ 42178 w 76200"/>
                    <a:gd name="connsiteY34" fmla="*/ 42727 h 85725"/>
                    <a:gd name="connsiteX35" fmla="*/ 41697 w 76200"/>
                    <a:gd name="connsiteY35" fmla="*/ 4272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200" h="85725">
                      <a:moveTo>
                        <a:pt x="61604" y="43681"/>
                      </a:moveTo>
                      <a:cubicBezTo>
                        <a:pt x="64717" y="39001"/>
                        <a:pt x="66005" y="33341"/>
                        <a:pt x="65223" y="27775"/>
                      </a:cubicBezTo>
                      <a:cubicBezTo>
                        <a:pt x="63490" y="17855"/>
                        <a:pt x="55985" y="9938"/>
                        <a:pt x="46173" y="7677"/>
                      </a:cubicBezTo>
                      <a:cubicBezTo>
                        <a:pt x="36450" y="5595"/>
                        <a:pt x="26449" y="9724"/>
                        <a:pt x="21027" y="18059"/>
                      </a:cubicBezTo>
                      <a:cubicBezTo>
                        <a:pt x="15738" y="25781"/>
                        <a:pt x="15738" y="35960"/>
                        <a:pt x="21027" y="43681"/>
                      </a:cubicBezTo>
                      <a:cubicBezTo>
                        <a:pt x="12796" y="46666"/>
                        <a:pt x="7288" y="54453"/>
                        <a:pt x="7216" y="63208"/>
                      </a:cubicBezTo>
                      <a:lnTo>
                        <a:pt x="7216" y="76543"/>
                      </a:lnTo>
                      <a:cubicBezTo>
                        <a:pt x="6703" y="79870"/>
                        <a:pt x="8985" y="82983"/>
                        <a:pt x="12313" y="83496"/>
                      </a:cubicBezTo>
                      <a:cubicBezTo>
                        <a:pt x="12928" y="83591"/>
                        <a:pt x="13554" y="83591"/>
                        <a:pt x="14169" y="83496"/>
                      </a:cubicBezTo>
                      <a:lnTo>
                        <a:pt x="69795" y="83496"/>
                      </a:lnTo>
                      <a:cubicBezTo>
                        <a:pt x="73087" y="83882"/>
                        <a:pt x="76067" y="81526"/>
                        <a:pt x="76453" y="78234"/>
                      </a:cubicBezTo>
                      <a:cubicBezTo>
                        <a:pt x="76505" y="77799"/>
                        <a:pt x="76507" y="77360"/>
                        <a:pt x="76463" y="76924"/>
                      </a:cubicBezTo>
                      <a:cubicBezTo>
                        <a:pt x="76463" y="75400"/>
                        <a:pt x="76463" y="73876"/>
                        <a:pt x="76463" y="72352"/>
                      </a:cubicBezTo>
                      <a:cubicBezTo>
                        <a:pt x="76463" y="70828"/>
                        <a:pt x="76463" y="66827"/>
                        <a:pt x="76463" y="64160"/>
                      </a:cubicBezTo>
                      <a:cubicBezTo>
                        <a:pt x="76498" y="54827"/>
                        <a:pt x="70487" y="46544"/>
                        <a:pt x="61604" y="43682"/>
                      </a:cubicBezTo>
                      <a:close/>
                      <a:moveTo>
                        <a:pt x="18931" y="71399"/>
                      </a:moveTo>
                      <a:lnTo>
                        <a:pt x="18931" y="71399"/>
                      </a:lnTo>
                      <a:cubicBezTo>
                        <a:pt x="18931" y="69971"/>
                        <a:pt x="18931" y="68447"/>
                        <a:pt x="18931" y="67018"/>
                      </a:cubicBezTo>
                      <a:lnTo>
                        <a:pt x="18931" y="63779"/>
                      </a:lnTo>
                      <a:cubicBezTo>
                        <a:pt x="18501" y="59540"/>
                        <a:pt x="21589" y="55755"/>
                        <a:pt x="25828" y="55324"/>
                      </a:cubicBezTo>
                      <a:cubicBezTo>
                        <a:pt x="26258" y="55281"/>
                        <a:pt x="26691" y="55273"/>
                        <a:pt x="27123" y="55302"/>
                      </a:cubicBezTo>
                      <a:cubicBezTo>
                        <a:pt x="36648" y="55302"/>
                        <a:pt x="46173" y="55302"/>
                        <a:pt x="55698" y="55302"/>
                      </a:cubicBezTo>
                      <a:cubicBezTo>
                        <a:pt x="59835" y="54904"/>
                        <a:pt x="63511" y="57936"/>
                        <a:pt x="63908" y="62072"/>
                      </a:cubicBezTo>
                      <a:cubicBezTo>
                        <a:pt x="63960" y="62609"/>
                        <a:pt x="63954" y="63149"/>
                        <a:pt x="63890" y="63684"/>
                      </a:cubicBezTo>
                      <a:cubicBezTo>
                        <a:pt x="63890" y="64922"/>
                        <a:pt x="63890" y="66161"/>
                        <a:pt x="63890" y="67399"/>
                      </a:cubicBezTo>
                      <a:cubicBezTo>
                        <a:pt x="63890" y="68637"/>
                        <a:pt x="63890" y="69971"/>
                        <a:pt x="63890" y="71495"/>
                      </a:cubicBezTo>
                      <a:lnTo>
                        <a:pt x="18931" y="71495"/>
                      </a:lnTo>
                      <a:close/>
                      <a:moveTo>
                        <a:pt x="41696" y="42824"/>
                      </a:moveTo>
                      <a:cubicBezTo>
                        <a:pt x="38546" y="42950"/>
                        <a:pt x="35483" y="41779"/>
                        <a:pt x="33219" y="39586"/>
                      </a:cubicBezTo>
                      <a:cubicBezTo>
                        <a:pt x="31019" y="37421"/>
                        <a:pt x="29754" y="34480"/>
                        <a:pt x="29695" y="31394"/>
                      </a:cubicBezTo>
                      <a:cubicBezTo>
                        <a:pt x="29265" y="25202"/>
                        <a:pt x="33937" y="19834"/>
                        <a:pt x="40129" y="19404"/>
                      </a:cubicBezTo>
                      <a:cubicBezTo>
                        <a:pt x="40588" y="19372"/>
                        <a:pt x="41047" y="19368"/>
                        <a:pt x="41506" y="19393"/>
                      </a:cubicBezTo>
                      <a:cubicBezTo>
                        <a:pt x="44515" y="19324"/>
                        <a:pt x="47428" y="20455"/>
                        <a:pt x="49602" y="22536"/>
                      </a:cubicBezTo>
                      <a:cubicBezTo>
                        <a:pt x="51901" y="24829"/>
                        <a:pt x="53173" y="27957"/>
                        <a:pt x="53126" y="31204"/>
                      </a:cubicBezTo>
                      <a:cubicBezTo>
                        <a:pt x="53285" y="37409"/>
                        <a:pt x="48384" y="42568"/>
                        <a:pt x="42178" y="42727"/>
                      </a:cubicBezTo>
                      <a:cubicBezTo>
                        <a:pt x="42018" y="42731"/>
                        <a:pt x="41857" y="42732"/>
                        <a:pt x="41697" y="4272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803FD56-EB5B-437A-912D-F074ECB55C9A}"/>
                    </a:ext>
                  </a:extLst>
                </p:cNvPr>
                <p:cNvSpPr/>
                <p:nvPr/>
              </p:nvSpPr>
              <p:spPr>
                <a:xfrm>
                  <a:off x="-583048" y="2243290"/>
                  <a:ext cx="76200" cy="85725"/>
                </a:xfrm>
                <a:custGeom>
                  <a:avLst/>
                  <a:gdLst>
                    <a:gd name="connsiteX0" fmla="*/ 13875 w 76200"/>
                    <a:gd name="connsiteY0" fmla="*/ 83476 h 85725"/>
                    <a:gd name="connsiteX1" fmla="*/ 68929 w 76200"/>
                    <a:gd name="connsiteY1" fmla="*/ 83476 h 85725"/>
                    <a:gd name="connsiteX2" fmla="*/ 76073 w 76200"/>
                    <a:gd name="connsiteY2" fmla="*/ 76237 h 85725"/>
                    <a:gd name="connsiteX3" fmla="*/ 76073 w 76200"/>
                    <a:gd name="connsiteY3" fmla="*/ 72237 h 85725"/>
                    <a:gd name="connsiteX4" fmla="*/ 76073 w 76200"/>
                    <a:gd name="connsiteY4" fmla="*/ 64426 h 85725"/>
                    <a:gd name="connsiteX5" fmla="*/ 61595 w 76200"/>
                    <a:gd name="connsiteY5" fmla="*/ 43662 h 85725"/>
                    <a:gd name="connsiteX6" fmla="*/ 62738 w 76200"/>
                    <a:gd name="connsiteY6" fmla="*/ 20516 h 85725"/>
                    <a:gd name="connsiteX7" fmla="*/ 40831 w 76200"/>
                    <a:gd name="connsiteY7" fmla="*/ 7181 h 85725"/>
                    <a:gd name="connsiteX8" fmla="*/ 20161 w 76200"/>
                    <a:gd name="connsiteY8" fmla="*/ 20516 h 85725"/>
                    <a:gd name="connsiteX9" fmla="*/ 21304 w 76200"/>
                    <a:gd name="connsiteY9" fmla="*/ 43662 h 85725"/>
                    <a:gd name="connsiteX10" fmla="*/ 7208 w 76200"/>
                    <a:gd name="connsiteY10" fmla="*/ 63474 h 85725"/>
                    <a:gd name="connsiteX11" fmla="*/ 7208 w 76200"/>
                    <a:gd name="connsiteY11" fmla="*/ 76428 h 85725"/>
                    <a:gd name="connsiteX12" fmla="*/ 12455 w 76200"/>
                    <a:gd name="connsiteY12" fmla="*/ 83437 h 85725"/>
                    <a:gd name="connsiteX13" fmla="*/ 13875 w 76200"/>
                    <a:gd name="connsiteY13" fmla="*/ 83476 h 85725"/>
                    <a:gd name="connsiteX14" fmla="*/ 41593 w 76200"/>
                    <a:gd name="connsiteY14" fmla="*/ 19373 h 85725"/>
                    <a:gd name="connsiteX15" fmla="*/ 53120 w 76200"/>
                    <a:gd name="connsiteY15" fmla="*/ 30512 h 85725"/>
                    <a:gd name="connsiteX16" fmla="*/ 53118 w 76200"/>
                    <a:gd name="connsiteY16" fmla="*/ 30993 h 85725"/>
                    <a:gd name="connsiteX17" fmla="*/ 49785 w 76200"/>
                    <a:gd name="connsiteY17" fmla="*/ 39375 h 85725"/>
                    <a:gd name="connsiteX18" fmla="*/ 41498 w 76200"/>
                    <a:gd name="connsiteY18" fmla="*/ 42709 h 85725"/>
                    <a:gd name="connsiteX19" fmla="*/ 41497 w 76200"/>
                    <a:gd name="connsiteY19" fmla="*/ 42709 h 85725"/>
                    <a:gd name="connsiteX20" fmla="*/ 29786 w 76200"/>
                    <a:gd name="connsiteY20" fmla="*/ 31764 h 85725"/>
                    <a:gd name="connsiteX21" fmla="*/ 29782 w 76200"/>
                    <a:gd name="connsiteY21" fmla="*/ 31184 h 85725"/>
                    <a:gd name="connsiteX22" fmla="*/ 40814 w 76200"/>
                    <a:gd name="connsiteY22" fmla="*/ 19370 h 85725"/>
                    <a:gd name="connsiteX23" fmla="*/ 41688 w 76200"/>
                    <a:gd name="connsiteY23" fmla="*/ 19373 h 85725"/>
                    <a:gd name="connsiteX24" fmla="*/ 27305 w 76200"/>
                    <a:gd name="connsiteY24" fmla="*/ 54997 h 85725"/>
                    <a:gd name="connsiteX25" fmla="*/ 55880 w 76200"/>
                    <a:gd name="connsiteY25" fmla="*/ 54997 h 85725"/>
                    <a:gd name="connsiteX26" fmla="*/ 64196 w 76200"/>
                    <a:gd name="connsiteY26" fmla="*/ 61850 h 85725"/>
                    <a:gd name="connsiteX27" fmla="*/ 64167 w 76200"/>
                    <a:gd name="connsiteY27" fmla="*/ 63569 h 85725"/>
                    <a:gd name="connsiteX28" fmla="*/ 64167 w 76200"/>
                    <a:gd name="connsiteY28" fmla="*/ 67379 h 85725"/>
                    <a:gd name="connsiteX29" fmla="*/ 64167 w 76200"/>
                    <a:gd name="connsiteY29" fmla="*/ 71284 h 85725"/>
                    <a:gd name="connsiteX30" fmla="*/ 47403 w 76200"/>
                    <a:gd name="connsiteY30" fmla="*/ 71284 h 85725"/>
                    <a:gd name="connsiteX31" fmla="*/ 35783 w 76200"/>
                    <a:gd name="connsiteY31" fmla="*/ 71284 h 85725"/>
                    <a:gd name="connsiteX32" fmla="*/ 19400 w 76200"/>
                    <a:gd name="connsiteY32" fmla="*/ 71284 h 85725"/>
                    <a:gd name="connsiteX33" fmla="*/ 19400 w 76200"/>
                    <a:gd name="connsiteY33" fmla="*/ 71284 h 85725"/>
                    <a:gd name="connsiteX34" fmla="*/ 19400 w 76200"/>
                    <a:gd name="connsiteY34" fmla="*/ 66903 h 85725"/>
                    <a:gd name="connsiteX35" fmla="*/ 19400 w 76200"/>
                    <a:gd name="connsiteY35" fmla="*/ 63379 h 85725"/>
                    <a:gd name="connsiteX36" fmla="*/ 26416 w 76200"/>
                    <a:gd name="connsiteY36" fmla="*/ 55023 h 85725"/>
                    <a:gd name="connsiteX37" fmla="*/ 27306 w 76200"/>
                    <a:gd name="connsiteY37" fmla="*/ 5499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200" h="85725">
                      <a:moveTo>
                        <a:pt x="13875" y="83476"/>
                      </a:moveTo>
                      <a:lnTo>
                        <a:pt x="68929" y="83476"/>
                      </a:lnTo>
                      <a:cubicBezTo>
                        <a:pt x="73787" y="83476"/>
                        <a:pt x="75978" y="81190"/>
                        <a:pt x="76073" y="76237"/>
                      </a:cubicBezTo>
                      <a:cubicBezTo>
                        <a:pt x="76073" y="74904"/>
                        <a:pt x="76073" y="73570"/>
                        <a:pt x="76073" y="72237"/>
                      </a:cubicBezTo>
                      <a:cubicBezTo>
                        <a:pt x="76073" y="70903"/>
                        <a:pt x="76073" y="66998"/>
                        <a:pt x="76073" y="64426"/>
                      </a:cubicBezTo>
                      <a:cubicBezTo>
                        <a:pt x="76413" y="55052"/>
                        <a:pt x="70508" y="46584"/>
                        <a:pt x="61595" y="43662"/>
                      </a:cubicBezTo>
                      <a:cubicBezTo>
                        <a:pt x="66427" y="36819"/>
                        <a:pt x="66873" y="27801"/>
                        <a:pt x="62738" y="20516"/>
                      </a:cubicBezTo>
                      <a:cubicBezTo>
                        <a:pt x="58915" y="11952"/>
                        <a:pt x="50194" y="6643"/>
                        <a:pt x="40831" y="7181"/>
                      </a:cubicBezTo>
                      <a:cubicBezTo>
                        <a:pt x="31940" y="7248"/>
                        <a:pt x="23887" y="12443"/>
                        <a:pt x="20161" y="20516"/>
                      </a:cubicBezTo>
                      <a:cubicBezTo>
                        <a:pt x="16050" y="27807"/>
                        <a:pt x="16495" y="36812"/>
                        <a:pt x="21304" y="43662"/>
                      </a:cubicBezTo>
                      <a:cubicBezTo>
                        <a:pt x="12750" y="46433"/>
                        <a:pt x="7022" y="54483"/>
                        <a:pt x="7208" y="63474"/>
                      </a:cubicBezTo>
                      <a:lnTo>
                        <a:pt x="7208" y="76428"/>
                      </a:lnTo>
                      <a:cubicBezTo>
                        <a:pt x="6721" y="79812"/>
                        <a:pt x="9070" y="82950"/>
                        <a:pt x="12455" y="83437"/>
                      </a:cubicBezTo>
                      <a:cubicBezTo>
                        <a:pt x="12925" y="83505"/>
                        <a:pt x="13401" y="83518"/>
                        <a:pt x="13875" y="83476"/>
                      </a:cubicBezTo>
                      <a:close/>
                      <a:moveTo>
                        <a:pt x="41593" y="19373"/>
                      </a:moveTo>
                      <a:cubicBezTo>
                        <a:pt x="47852" y="19266"/>
                        <a:pt x="53013" y="24253"/>
                        <a:pt x="53120" y="30512"/>
                      </a:cubicBezTo>
                      <a:cubicBezTo>
                        <a:pt x="53123" y="30672"/>
                        <a:pt x="53122" y="30833"/>
                        <a:pt x="53118" y="30993"/>
                      </a:cubicBezTo>
                      <a:cubicBezTo>
                        <a:pt x="53181" y="34122"/>
                        <a:pt x="51979" y="37144"/>
                        <a:pt x="49785" y="39375"/>
                      </a:cubicBezTo>
                      <a:cubicBezTo>
                        <a:pt x="47577" y="41546"/>
                        <a:pt x="44594" y="42746"/>
                        <a:pt x="41498" y="42709"/>
                      </a:cubicBezTo>
                      <a:lnTo>
                        <a:pt x="41497" y="42709"/>
                      </a:lnTo>
                      <a:cubicBezTo>
                        <a:pt x="35241" y="42920"/>
                        <a:pt x="29997" y="38020"/>
                        <a:pt x="29786" y="31764"/>
                      </a:cubicBezTo>
                      <a:cubicBezTo>
                        <a:pt x="29780" y="31571"/>
                        <a:pt x="29778" y="31377"/>
                        <a:pt x="29782" y="31184"/>
                      </a:cubicBezTo>
                      <a:cubicBezTo>
                        <a:pt x="29565" y="24875"/>
                        <a:pt x="34505" y="19586"/>
                        <a:pt x="40814" y="19370"/>
                      </a:cubicBezTo>
                      <a:cubicBezTo>
                        <a:pt x="41105" y="19360"/>
                        <a:pt x="41397" y="19361"/>
                        <a:pt x="41688" y="19373"/>
                      </a:cubicBezTo>
                      <a:close/>
                      <a:moveTo>
                        <a:pt x="27305" y="54997"/>
                      </a:moveTo>
                      <a:cubicBezTo>
                        <a:pt x="36830" y="54997"/>
                        <a:pt x="46355" y="54997"/>
                        <a:pt x="55880" y="54997"/>
                      </a:cubicBezTo>
                      <a:cubicBezTo>
                        <a:pt x="60069" y="54593"/>
                        <a:pt x="63792" y="57661"/>
                        <a:pt x="64196" y="61850"/>
                      </a:cubicBezTo>
                      <a:cubicBezTo>
                        <a:pt x="64251" y="62423"/>
                        <a:pt x="64241" y="62999"/>
                        <a:pt x="64167" y="63569"/>
                      </a:cubicBezTo>
                      <a:cubicBezTo>
                        <a:pt x="64262" y="64837"/>
                        <a:pt x="64262" y="66111"/>
                        <a:pt x="64167" y="67379"/>
                      </a:cubicBezTo>
                      <a:lnTo>
                        <a:pt x="64167" y="71284"/>
                      </a:lnTo>
                      <a:cubicBezTo>
                        <a:pt x="58643" y="71284"/>
                        <a:pt x="53023" y="71284"/>
                        <a:pt x="47403" y="71284"/>
                      </a:cubicBezTo>
                      <a:lnTo>
                        <a:pt x="35783" y="71284"/>
                      </a:lnTo>
                      <a:cubicBezTo>
                        <a:pt x="30258" y="71284"/>
                        <a:pt x="24829" y="71284"/>
                        <a:pt x="19400" y="71284"/>
                      </a:cubicBezTo>
                      <a:lnTo>
                        <a:pt x="19400" y="71284"/>
                      </a:lnTo>
                      <a:cubicBezTo>
                        <a:pt x="19400" y="69760"/>
                        <a:pt x="19400" y="68331"/>
                        <a:pt x="19400" y="66903"/>
                      </a:cubicBezTo>
                      <a:lnTo>
                        <a:pt x="19400" y="63379"/>
                      </a:lnTo>
                      <a:cubicBezTo>
                        <a:pt x="19030" y="59134"/>
                        <a:pt x="22171" y="55392"/>
                        <a:pt x="26416" y="55023"/>
                      </a:cubicBezTo>
                      <a:cubicBezTo>
                        <a:pt x="26712" y="54997"/>
                        <a:pt x="27009" y="54988"/>
                        <a:pt x="27306" y="54997"/>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9ECE375-359B-4F04-A202-8CA80110AD04}"/>
                    </a:ext>
                  </a:extLst>
                </p:cNvPr>
                <p:cNvSpPr/>
                <p:nvPr/>
              </p:nvSpPr>
              <p:spPr>
                <a:xfrm>
                  <a:off x="-508571" y="2293199"/>
                  <a:ext cx="76200" cy="85725"/>
                </a:xfrm>
                <a:custGeom>
                  <a:avLst/>
                  <a:gdLst>
                    <a:gd name="connsiteX0" fmla="*/ 61889 w 76200"/>
                    <a:gd name="connsiteY0" fmla="*/ 43663 h 85725"/>
                    <a:gd name="connsiteX1" fmla="*/ 63127 w 76200"/>
                    <a:gd name="connsiteY1" fmla="*/ 20612 h 85725"/>
                    <a:gd name="connsiteX2" fmla="*/ 41029 w 76200"/>
                    <a:gd name="connsiteY2" fmla="*/ 7182 h 85725"/>
                    <a:gd name="connsiteX3" fmla="*/ 20456 w 76200"/>
                    <a:gd name="connsiteY3" fmla="*/ 20612 h 85725"/>
                    <a:gd name="connsiteX4" fmla="*/ 21694 w 76200"/>
                    <a:gd name="connsiteY4" fmla="*/ 43663 h 85725"/>
                    <a:gd name="connsiteX5" fmla="*/ 7216 w 76200"/>
                    <a:gd name="connsiteY5" fmla="*/ 63380 h 85725"/>
                    <a:gd name="connsiteX6" fmla="*/ 7216 w 76200"/>
                    <a:gd name="connsiteY6" fmla="*/ 76524 h 85725"/>
                    <a:gd name="connsiteX7" fmla="*/ 12313 w 76200"/>
                    <a:gd name="connsiteY7" fmla="*/ 83478 h 85725"/>
                    <a:gd name="connsiteX8" fmla="*/ 14169 w 76200"/>
                    <a:gd name="connsiteY8" fmla="*/ 83478 h 85725"/>
                    <a:gd name="connsiteX9" fmla="*/ 69224 w 76200"/>
                    <a:gd name="connsiteY9" fmla="*/ 83477 h 85725"/>
                    <a:gd name="connsiteX10" fmla="*/ 76367 w 76200"/>
                    <a:gd name="connsiteY10" fmla="*/ 76334 h 85725"/>
                    <a:gd name="connsiteX11" fmla="*/ 76367 w 76200"/>
                    <a:gd name="connsiteY11" fmla="*/ 72428 h 85725"/>
                    <a:gd name="connsiteX12" fmla="*/ 76367 w 76200"/>
                    <a:gd name="connsiteY12" fmla="*/ 64713 h 85725"/>
                    <a:gd name="connsiteX13" fmla="*/ 61889 w 76200"/>
                    <a:gd name="connsiteY13" fmla="*/ 43663 h 85725"/>
                    <a:gd name="connsiteX14" fmla="*/ 49983 w 76200"/>
                    <a:gd name="connsiteY14" fmla="*/ 39472 h 85725"/>
                    <a:gd name="connsiteX15" fmla="*/ 41696 w 76200"/>
                    <a:gd name="connsiteY15" fmla="*/ 42711 h 85725"/>
                    <a:gd name="connsiteX16" fmla="*/ 30076 w 76200"/>
                    <a:gd name="connsiteY16" fmla="*/ 31474 h 85725"/>
                    <a:gd name="connsiteX17" fmla="*/ 30076 w 76200"/>
                    <a:gd name="connsiteY17" fmla="*/ 31090 h 85725"/>
                    <a:gd name="connsiteX18" fmla="*/ 41112 w 76200"/>
                    <a:gd name="connsiteY18" fmla="*/ 19279 h 85725"/>
                    <a:gd name="connsiteX19" fmla="*/ 41887 w 76200"/>
                    <a:gd name="connsiteY19" fmla="*/ 19279 h 85725"/>
                    <a:gd name="connsiteX20" fmla="*/ 41887 w 76200"/>
                    <a:gd name="connsiteY20" fmla="*/ 19279 h 85725"/>
                    <a:gd name="connsiteX21" fmla="*/ 53416 w 76200"/>
                    <a:gd name="connsiteY21" fmla="*/ 30801 h 85725"/>
                    <a:gd name="connsiteX22" fmla="*/ 53412 w 76200"/>
                    <a:gd name="connsiteY22" fmla="*/ 31090 h 85725"/>
                    <a:gd name="connsiteX23" fmla="*/ 49983 w 76200"/>
                    <a:gd name="connsiteY23" fmla="*/ 39472 h 85725"/>
                    <a:gd name="connsiteX24" fmla="*/ 26551 w 76200"/>
                    <a:gd name="connsiteY24" fmla="*/ 55188 h 85725"/>
                    <a:gd name="connsiteX25" fmla="*/ 56936 w 76200"/>
                    <a:gd name="connsiteY25" fmla="*/ 55188 h 85725"/>
                    <a:gd name="connsiteX26" fmla="*/ 64175 w 76200"/>
                    <a:gd name="connsiteY26" fmla="*/ 63666 h 85725"/>
                    <a:gd name="connsiteX27" fmla="*/ 64175 w 76200"/>
                    <a:gd name="connsiteY27" fmla="*/ 67190 h 85725"/>
                    <a:gd name="connsiteX28" fmla="*/ 64175 w 76200"/>
                    <a:gd name="connsiteY28" fmla="*/ 71286 h 85725"/>
                    <a:gd name="connsiteX29" fmla="*/ 19407 w 76200"/>
                    <a:gd name="connsiteY29" fmla="*/ 71286 h 85725"/>
                    <a:gd name="connsiteX30" fmla="*/ 19407 w 76200"/>
                    <a:gd name="connsiteY30" fmla="*/ 67476 h 85725"/>
                    <a:gd name="connsiteX31" fmla="*/ 19407 w 76200"/>
                    <a:gd name="connsiteY31" fmla="*/ 62237 h 85725"/>
                    <a:gd name="connsiteX32" fmla="*/ 26551 w 76200"/>
                    <a:gd name="connsiteY32" fmla="*/ 5518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00" h="85725">
                      <a:moveTo>
                        <a:pt x="61889" y="43663"/>
                      </a:moveTo>
                      <a:cubicBezTo>
                        <a:pt x="66735" y="36869"/>
                        <a:pt x="67217" y="27887"/>
                        <a:pt x="63127" y="20612"/>
                      </a:cubicBezTo>
                      <a:cubicBezTo>
                        <a:pt x="59266" y="11980"/>
                        <a:pt x="50470" y="6635"/>
                        <a:pt x="41029" y="7182"/>
                      </a:cubicBezTo>
                      <a:cubicBezTo>
                        <a:pt x="32165" y="7349"/>
                        <a:pt x="24175" y="12565"/>
                        <a:pt x="20456" y="20612"/>
                      </a:cubicBezTo>
                      <a:cubicBezTo>
                        <a:pt x="16413" y="27897"/>
                        <a:pt x="16894" y="36853"/>
                        <a:pt x="21694" y="43663"/>
                      </a:cubicBezTo>
                      <a:cubicBezTo>
                        <a:pt x="13042" y="46315"/>
                        <a:pt x="7155" y="54331"/>
                        <a:pt x="7216" y="63380"/>
                      </a:cubicBezTo>
                      <a:cubicBezTo>
                        <a:pt x="7216" y="67761"/>
                        <a:pt x="7216" y="72143"/>
                        <a:pt x="7216" y="76524"/>
                      </a:cubicBezTo>
                      <a:cubicBezTo>
                        <a:pt x="6703" y="79852"/>
                        <a:pt x="8985" y="82965"/>
                        <a:pt x="12313" y="83478"/>
                      </a:cubicBezTo>
                      <a:cubicBezTo>
                        <a:pt x="12928" y="83573"/>
                        <a:pt x="13554" y="83573"/>
                        <a:pt x="14169" y="83478"/>
                      </a:cubicBezTo>
                      <a:lnTo>
                        <a:pt x="69224" y="83477"/>
                      </a:lnTo>
                      <a:cubicBezTo>
                        <a:pt x="74176" y="83477"/>
                        <a:pt x="76367" y="81287"/>
                        <a:pt x="76367" y="76334"/>
                      </a:cubicBezTo>
                      <a:cubicBezTo>
                        <a:pt x="76367" y="75000"/>
                        <a:pt x="76367" y="73667"/>
                        <a:pt x="76367" y="72428"/>
                      </a:cubicBezTo>
                      <a:cubicBezTo>
                        <a:pt x="76367" y="71190"/>
                        <a:pt x="76367" y="67285"/>
                        <a:pt x="76367" y="64713"/>
                      </a:cubicBezTo>
                      <a:cubicBezTo>
                        <a:pt x="76772" y="55254"/>
                        <a:pt x="70868" y="46669"/>
                        <a:pt x="61889" y="43663"/>
                      </a:cubicBezTo>
                      <a:close/>
                      <a:moveTo>
                        <a:pt x="49983" y="39472"/>
                      </a:moveTo>
                      <a:cubicBezTo>
                        <a:pt x="47760" y="41608"/>
                        <a:pt x="44779" y="42773"/>
                        <a:pt x="41696" y="42711"/>
                      </a:cubicBezTo>
                      <a:cubicBezTo>
                        <a:pt x="35384" y="42817"/>
                        <a:pt x="30182" y="37786"/>
                        <a:pt x="30076" y="31474"/>
                      </a:cubicBezTo>
                      <a:cubicBezTo>
                        <a:pt x="30074" y="31346"/>
                        <a:pt x="30074" y="31218"/>
                        <a:pt x="30076" y="31090"/>
                      </a:cubicBezTo>
                      <a:cubicBezTo>
                        <a:pt x="29862" y="24781"/>
                        <a:pt x="34803" y="19493"/>
                        <a:pt x="41112" y="19279"/>
                      </a:cubicBezTo>
                      <a:cubicBezTo>
                        <a:pt x="41370" y="19270"/>
                        <a:pt x="41629" y="19270"/>
                        <a:pt x="41887" y="19279"/>
                      </a:cubicBezTo>
                      <a:lnTo>
                        <a:pt x="41887" y="19279"/>
                      </a:lnTo>
                      <a:cubicBezTo>
                        <a:pt x="48252" y="19277"/>
                        <a:pt x="53413" y="24435"/>
                        <a:pt x="53416" y="30801"/>
                      </a:cubicBezTo>
                      <a:cubicBezTo>
                        <a:pt x="53416" y="30897"/>
                        <a:pt x="53415" y="30994"/>
                        <a:pt x="53412" y="31090"/>
                      </a:cubicBezTo>
                      <a:cubicBezTo>
                        <a:pt x="53472" y="34237"/>
                        <a:pt x="52232" y="37269"/>
                        <a:pt x="49983" y="39472"/>
                      </a:cubicBezTo>
                      <a:close/>
                      <a:moveTo>
                        <a:pt x="26551" y="55188"/>
                      </a:moveTo>
                      <a:cubicBezTo>
                        <a:pt x="36670" y="54569"/>
                        <a:pt x="46817" y="54569"/>
                        <a:pt x="56936" y="55188"/>
                      </a:cubicBezTo>
                      <a:cubicBezTo>
                        <a:pt x="61889" y="55188"/>
                        <a:pt x="63985" y="58046"/>
                        <a:pt x="64175" y="63666"/>
                      </a:cubicBezTo>
                      <a:cubicBezTo>
                        <a:pt x="64175" y="64809"/>
                        <a:pt x="64175" y="65952"/>
                        <a:pt x="64175" y="67190"/>
                      </a:cubicBezTo>
                      <a:lnTo>
                        <a:pt x="64175" y="71286"/>
                      </a:lnTo>
                      <a:lnTo>
                        <a:pt x="19407" y="71286"/>
                      </a:lnTo>
                      <a:lnTo>
                        <a:pt x="19407" y="67476"/>
                      </a:lnTo>
                      <a:cubicBezTo>
                        <a:pt x="19311" y="65731"/>
                        <a:pt x="19311" y="63982"/>
                        <a:pt x="19407" y="62237"/>
                      </a:cubicBezTo>
                      <a:cubicBezTo>
                        <a:pt x="20170" y="57379"/>
                        <a:pt x="22170" y="55474"/>
                        <a:pt x="26551" y="5518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55DE459-83D7-4916-9AF2-CCE33AD2B896}"/>
                    </a:ext>
                  </a:extLst>
                </p:cNvPr>
                <p:cNvSpPr/>
                <p:nvPr/>
              </p:nvSpPr>
              <p:spPr>
                <a:xfrm>
                  <a:off x="-433632" y="2321455"/>
                  <a:ext cx="76200" cy="85725"/>
                </a:xfrm>
                <a:custGeom>
                  <a:avLst/>
                  <a:gdLst>
                    <a:gd name="connsiteX0" fmla="*/ 76105 w 76200"/>
                    <a:gd name="connsiteY0" fmla="*/ 60270 h 85725"/>
                    <a:gd name="connsiteX1" fmla="*/ 61817 w 76200"/>
                    <a:gd name="connsiteY1" fmla="*/ 43887 h 85725"/>
                    <a:gd name="connsiteX2" fmla="*/ 57150 w 76200"/>
                    <a:gd name="connsiteY2" fmla="*/ 13312 h 85725"/>
                    <a:gd name="connsiteX3" fmla="*/ 33147 w 76200"/>
                    <a:gd name="connsiteY3" fmla="*/ 9026 h 85725"/>
                    <a:gd name="connsiteX4" fmla="*/ 17812 w 76200"/>
                    <a:gd name="connsiteY4" fmla="*/ 30171 h 85725"/>
                    <a:gd name="connsiteX5" fmla="*/ 21527 w 76200"/>
                    <a:gd name="connsiteY5" fmla="*/ 43887 h 85725"/>
                    <a:gd name="connsiteX6" fmla="*/ 7144 w 76200"/>
                    <a:gd name="connsiteY6" fmla="*/ 63795 h 85725"/>
                    <a:gd name="connsiteX7" fmla="*/ 7144 w 76200"/>
                    <a:gd name="connsiteY7" fmla="*/ 76749 h 85725"/>
                    <a:gd name="connsiteX8" fmla="*/ 14478 w 76200"/>
                    <a:gd name="connsiteY8" fmla="*/ 84178 h 85725"/>
                    <a:gd name="connsiteX9" fmla="*/ 69437 w 76200"/>
                    <a:gd name="connsiteY9" fmla="*/ 84178 h 85725"/>
                    <a:gd name="connsiteX10" fmla="*/ 76283 w 76200"/>
                    <a:gd name="connsiteY10" fmla="*/ 79163 h 85725"/>
                    <a:gd name="connsiteX11" fmla="*/ 76295 w 76200"/>
                    <a:gd name="connsiteY11" fmla="*/ 77415 h 85725"/>
                    <a:gd name="connsiteX12" fmla="*/ 76295 w 76200"/>
                    <a:gd name="connsiteY12" fmla="*/ 72081 h 85725"/>
                    <a:gd name="connsiteX13" fmla="*/ 76295 w 76200"/>
                    <a:gd name="connsiteY13" fmla="*/ 68748 h 85725"/>
                    <a:gd name="connsiteX14" fmla="*/ 76105 w 76200"/>
                    <a:gd name="connsiteY14" fmla="*/ 60270 h 85725"/>
                    <a:gd name="connsiteX15" fmla="*/ 41434 w 76200"/>
                    <a:gd name="connsiteY15" fmla="*/ 42935 h 85725"/>
                    <a:gd name="connsiteX16" fmla="*/ 33147 w 76200"/>
                    <a:gd name="connsiteY16" fmla="*/ 39411 h 85725"/>
                    <a:gd name="connsiteX17" fmla="*/ 30004 w 76200"/>
                    <a:gd name="connsiteY17" fmla="*/ 31029 h 85725"/>
                    <a:gd name="connsiteX18" fmla="*/ 41243 w 76200"/>
                    <a:gd name="connsiteY18" fmla="*/ 19599 h 85725"/>
                    <a:gd name="connsiteX19" fmla="*/ 41434 w 76200"/>
                    <a:gd name="connsiteY19" fmla="*/ 19599 h 85725"/>
                    <a:gd name="connsiteX20" fmla="*/ 41434 w 76200"/>
                    <a:gd name="connsiteY20" fmla="*/ 19599 h 85725"/>
                    <a:gd name="connsiteX21" fmla="*/ 50197 w 76200"/>
                    <a:gd name="connsiteY21" fmla="*/ 23218 h 85725"/>
                    <a:gd name="connsiteX22" fmla="*/ 53245 w 76200"/>
                    <a:gd name="connsiteY22" fmla="*/ 31219 h 85725"/>
                    <a:gd name="connsiteX23" fmla="*/ 42111 w 76200"/>
                    <a:gd name="connsiteY23" fmla="*/ 42938 h 85725"/>
                    <a:gd name="connsiteX24" fmla="*/ 41434 w 76200"/>
                    <a:gd name="connsiteY24" fmla="*/ 42935 h 85725"/>
                    <a:gd name="connsiteX25" fmla="*/ 27623 w 76200"/>
                    <a:gd name="connsiteY25" fmla="*/ 55317 h 85725"/>
                    <a:gd name="connsiteX26" fmla="*/ 41339 w 76200"/>
                    <a:gd name="connsiteY26" fmla="*/ 55317 h 85725"/>
                    <a:gd name="connsiteX27" fmla="*/ 55816 w 76200"/>
                    <a:gd name="connsiteY27" fmla="*/ 55317 h 85725"/>
                    <a:gd name="connsiteX28" fmla="*/ 64122 w 76200"/>
                    <a:gd name="connsiteY28" fmla="*/ 62184 h 85725"/>
                    <a:gd name="connsiteX29" fmla="*/ 64104 w 76200"/>
                    <a:gd name="connsiteY29" fmla="*/ 63795 h 85725"/>
                    <a:gd name="connsiteX30" fmla="*/ 64103 w 76200"/>
                    <a:gd name="connsiteY30" fmla="*/ 71510 h 85725"/>
                    <a:gd name="connsiteX31" fmla="*/ 19717 w 76200"/>
                    <a:gd name="connsiteY31" fmla="*/ 71510 h 85725"/>
                    <a:gd name="connsiteX32" fmla="*/ 19717 w 76200"/>
                    <a:gd name="connsiteY32" fmla="*/ 67128 h 85725"/>
                    <a:gd name="connsiteX33" fmla="*/ 19717 w 76200"/>
                    <a:gd name="connsiteY33" fmla="*/ 63699 h 85725"/>
                    <a:gd name="connsiteX34" fmla="*/ 27623 w 76200"/>
                    <a:gd name="connsiteY34" fmla="*/ 5531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200" h="85725">
                      <a:moveTo>
                        <a:pt x="76105" y="60270"/>
                      </a:moveTo>
                      <a:cubicBezTo>
                        <a:pt x="74873" y="52524"/>
                        <a:pt x="69324" y="46161"/>
                        <a:pt x="61817" y="43887"/>
                      </a:cubicBezTo>
                      <a:cubicBezTo>
                        <a:pt x="68535" y="34052"/>
                        <a:pt x="66497" y="20695"/>
                        <a:pt x="57150" y="13312"/>
                      </a:cubicBezTo>
                      <a:cubicBezTo>
                        <a:pt x="50782" y="7103"/>
                        <a:pt x="41271" y="5404"/>
                        <a:pt x="33147" y="9026"/>
                      </a:cubicBezTo>
                      <a:cubicBezTo>
                        <a:pt x="24280" y="12392"/>
                        <a:pt x="18256" y="20698"/>
                        <a:pt x="17812" y="30171"/>
                      </a:cubicBezTo>
                      <a:cubicBezTo>
                        <a:pt x="17513" y="35027"/>
                        <a:pt x="18819" y="39846"/>
                        <a:pt x="21527" y="43887"/>
                      </a:cubicBezTo>
                      <a:cubicBezTo>
                        <a:pt x="12975" y="46774"/>
                        <a:pt x="7198" y="54770"/>
                        <a:pt x="7144" y="63795"/>
                      </a:cubicBezTo>
                      <a:lnTo>
                        <a:pt x="7144" y="76749"/>
                      </a:lnTo>
                      <a:cubicBezTo>
                        <a:pt x="7144" y="82083"/>
                        <a:pt x="9240" y="84178"/>
                        <a:pt x="14478" y="84178"/>
                      </a:cubicBezTo>
                      <a:lnTo>
                        <a:pt x="69437" y="84178"/>
                      </a:lnTo>
                      <a:cubicBezTo>
                        <a:pt x="72712" y="84684"/>
                        <a:pt x="75777" y="82438"/>
                        <a:pt x="76283" y="79163"/>
                      </a:cubicBezTo>
                      <a:cubicBezTo>
                        <a:pt x="76372" y="78584"/>
                        <a:pt x="76376" y="77995"/>
                        <a:pt x="76295" y="77415"/>
                      </a:cubicBezTo>
                      <a:cubicBezTo>
                        <a:pt x="76390" y="75639"/>
                        <a:pt x="76390" y="73858"/>
                        <a:pt x="76295" y="72081"/>
                      </a:cubicBezTo>
                      <a:cubicBezTo>
                        <a:pt x="76295" y="70939"/>
                        <a:pt x="76295" y="69891"/>
                        <a:pt x="76295" y="68748"/>
                      </a:cubicBezTo>
                      <a:cubicBezTo>
                        <a:pt x="76548" y="65924"/>
                        <a:pt x="76484" y="63080"/>
                        <a:pt x="76105" y="60270"/>
                      </a:cubicBezTo>
                      <a:close/>
                      <a:moveTo>
                        <a:pt x="41434" y="42935"/>
                      </a:moveTo>
                      <a:cubicBezTo>
                        <a:pt x="38303" y="42955"/>
                        <a:pt x="35304" y="41680"/>
                        <a:pt x="33147" y="39411"/>
                      </a:cubicBezTo>
                      <a:cubicBezTo>
                        <a:pt x="31013" y="37155"/>
                        <a:pt x="29880" y="34132"/>
                        <a:pt x="30004" y="31029"/>
                      </a:cubicBezTo>
                      <a:cubicBezTo>
                        <a:pt x="29951" y="24769"/>
                        <a:pt x="34983" y="19652"/>
                        <a:pt x="41243" y="19599"/>
                      </a:cubicBezTo>
                      <a:cubicBezTo>
                        <a:pt x="41307" y="19598"/>
                        <a:pt x="41370" y="19598"/>
                        <a:pt x="41434" y="19599"/>
                      </a:cubicBezTo>
                      <a:lnTo>
                        <a:pt x="41434" y="19599"/>
                      </a:lnTo>
                      <a:cubicBezTo>
                        <a:pt x="44722" y="19584"/>
                        <a:pt x="47878" y="20888"/>
                        <a:pt x="50197" y="23218"/>
                      </a:cubicBezTo>
                      <a:cubicBezTo>
                        <a:pt x="52211" y="25390"/>
                        <a:pt x="53304" y="28258"/>
                        <a:pt x="53245" y="31219"/>
                      </a:cubicBezTo>
                      <a:cubicBezTo>
                        <a:pt x="53407" y="37530"/>
                        <a:pt x="48421" y="42776"/>
                        <a:pt x="42111" y="42938"/>
                      </a:cubicBezTo>
                      <a:cubicBezTo>
                        <a:pt x="41885" y="42943"/>
                        <a:pt x="41660" y="42943"/>
                        <a:pt x="41434" y="42935"/>
                      </a:cubicBezTo>
                      <a:close/>
                      <a:moveTo>
                        <a:pt x="27623" y="55317"/>
                      </a:moveTo>
                      <a:lnTo>
                        <a:pt x="41339" y="55317"/>
                      </a:lnTo>
                      <a:lnTo>
                        <a:pt x="55816" y="55317"/>
                      </a:lnTo>
                      <a:cubicBezTo>
                        <a:pt x="60006" y="54920"/>
                        <a:pt x="63724" y="57995"/>
                        <a:pt x="64122" y="62184"/>
                      </a:cubicBezTo>
                      <a:cubicBezTo>
                        <a:pt x="64172" y="62720"/>
                        <a:pt x="64166" y="63260"/>
                        <a:pt x="64104" y="63795"/>
                      </a:cubicBezTo>
                      <a:lnTo>
                        <a:pt x="64103" y="71510"/>
                      </a:lnTo>
                      <a:lnTo>
                        <a:pt x="19717" y="71510"/>
                      </a:lnTo>
                      <a:cubicBezTo>
                        <a:pt x="19717" y="69986"/>
                        <a:pt x="19717" y="68557"/>
                        <a:pt x="19717" y="67128"/>
                      </a:cubicBezTo>
                      <a:lnTo>
                        <a:pt x="19717" y="63699"/>
                      </a:lnTo>
                      <a:cubicBezTo>
                        <a:pt x="19717" y="57699"/>
                        <a:pt x="22193" y="55413"/>
                        <a:pt x="27623" y="55317"/>
                      </a:cubicBezTo>
                      <a:close/>
                    </a:path>
                  </a:pathLst>
                </a:custGeom>
                <a:grpFill/>
                <a:ln w="9525" cap="flat">
                  <a:noFill/>
                  <a:prstDash val="solid"/>
                  <a:miter/>
                </a:ln>
              </p:spPr>
              <p:txBody>
                <a:bodyPr rtlCol="0" anchor="ctr"/>
                <a:lstStyle/>
                <a:p>
                  <a:endParaRPr lang="en-US"/>
                </a:p>
              </p:txBody>
            </p:sp>
          </p:grpSp>
        </p:grpSp>
      </p:grpSp>
      <p:sp>
        <p:nvSpPr>
          <p:cNvPr id="76" name="TextBox 75">
            <a:extLst>
              <a:ext uri="{FF2B5EF4-FFF2-40B4-BE49-F238E27FC236}">
                <a16:creationId xmlns:a16="http://schemas.microsoft.com/office/drawing/2014/main" id="{67AEC7AB-ED74-4DC0-930D-8CB20B6C94C7}"/>
              </a:ext>
            </a:extLst>
          </p:cNvPr>
          <p:cNvSpPr txBox="1"/>
          <p:nvPr/>
        </p:nvSpPr>
        <p:spPr>
          <a:xfrm>
            <a:off x="5901467" y="109906"/>
            <a:ext cx="5867790" cy="461665"/>
          </a:xfrm>
          <a:prstGeom prst="rect">
            <a:avLst/>
          </a:prstGeom>
          <a:noFill/>
        </p:spPr>
        <p:txBody>
          <a:bodyPr wrap="square" rtlCol="0">
            <a:spAutoFit/>
          </a:bodyPr>
          <a:lstStyle/>
          <a:p>
            <a:r>
              <a:rPr lang="en-US" sz="2400" b="1" dirty="0">
                <a:solidFill>
                  <a:srgbClr val="7030A0"/>
                </a:solidFill>
                <a:latin typeface="Arial" panose="020B0604020202020204" pitchFamily="34" charset="0"/>
                <a:cs typeface="Arial" panose="020B0604020202020204" pitchFamily="34" charset="0"/>
              </a:rPr>
              <a:t>Advantages of MICE Tourism in India </a:t>
            </a:r>
            <a:endParaRPr lang="en-IN" sz="2400" b="1" dirty="0">
              <a:solidFill>
                <a:srgbClr val="7030A0"/>
              </a:solidFill>
              <a:latin typeface="Arial" panose="020B0604020202020204" pitchFamily="34" charset="0"/>
              <a:cs typeface="Arial" panose="020B0604020202020204" pitchFamily="34" charset="0"/>
            </a:endParaRPr>
          </a:p>
        </p:txBody>
      </p:sp>
      <p:cxnSp>
        <p:nvCxnSpPr>
          <p:cNvPr id="80" name="Straight Connector 79">
            <a:extLst>
              <a:ext uri="{FF2B5EF4-FFF2-40B4-BE49-F238E27FC236}">
                <a16:creationId xmlns:a16="http://schemas.microsoft.com/office/drawing/2014/main" id="{EAE4F0E4-3953-4E48-96A0-FB10F4BCB60B}"/>
              </a:ext>
            </a:extLst>
          </p:cNvPr>
          <p:cNvCxnSpPr>
            <a:cxnSpLocks/>
          </p:cNvCxnSpPr>
          <p:nvPr/>
        </p:nvCxnSpPr>
        <p:spPr>
          <a:xfrm>
            <a:off x="5457372" y="708415"/>
            <a:ext cx="0" cy="5813525"/>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8908F9DA-BDE8-46E3-A56D-6FF8C02E9DD5}"/>
              </a:ext>
            </a:extLst>
          </p:cNvPr>
          <p:cNvGrpSpPr/>
          <p:nvPr/>
        </p:nvGrpSpPr>
        <p:grpSpPr>
          <a:xfrm>
            <a:off x="5474361" y="843106"/>
            <a:ext cx="117982" cy="136859"/>
            <a:chOff x="6604000" y="2248204"/>
            <a:chExt cx="316165" cy="366751"/>
          </a:xfrm>
        </p:grpSpPr>
        <p:sp>
          <p:nvSpPr>
            <p:cNvPr id="82" name="Isosceles Triangle 81">
              <a:extLst>
                <a:ext uri="{FF2B5EF4-FFF2-40B4-BE49-F238E27FC236}">
                  <a16:creationId xmlns:a16="http://schemas.microsoft.com/office/drawing/2014/main" id="{53AB3CC2-0F8A-447C-84CC-055D79BA2FA6}"/>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Isosceles Triangle 82">
              <a:extLst>
                <a:ext uri="{FF2B5EF4-FFF2-40B4-BE49-F238E27FC236}">
                  <a16:creationId xmlns:a16="http://schemas.microsoft.com/office/drawing/2014/main" id="{3C46A21A-CE49-4B29-9764-8B454F0CB89A}"/>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5" name="Group 84">
            <a:extLst>
              <a:ext uri="{FF2B5EF4-FFF2-40B4-BE49-F238E27FC236}">
                <a16:creationId xmlns:a16="http://schemas.microsoft.com/office/drawing/2014/main" id="{2CC2721B-3EAB-418C-A1FC-F652C1687D29}"/>
              </a:ext>
            </a:extLst>
          </p:cNvPr>
          <p:cNvGrpSpPr/>
          <p:nvPr/>
        </p:nvGrpSpPr>
        <p:grpSpPr>
          <a:xfrm>
            <a:off x="5474330" y="1514855"/>
            <a:ext cx="117982" cy="136859"/>
            <a:chOff x="6604000" y="2248204"/>
            <a:chExt cx="316165" cy="366751"/>
          </a:xfrm>
        </p:grpSpPr>
        <p:sp>
          <p:nvSpPr>
            <p:cNvPr id="86" name="Isosceles Triangle 85">
              <a:extLst>
                <a:ext uri="{FF2B5EF4-FFF2-40B4-BE49-F238E27FC236}">
                  <a16:creationId xmlns:a16="http://schemas.microsoft.com/office/drawing/2014/main" id="{7FE867ED-D50D-4486-80D7-F3F50DE4D1CC}"/>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Isosceles Triangle 86">
              <a:extLst>
                <a:ext uri="{FF2B5EF4-FFF2-40B4-BE49-F238E27FC236}">
                  <a16:creationId xmlns:a16="http://schemas.microsoft.com/office/drawing/2014/main" id="{155445AF-C789-4AB3-B080-5F7FCDEC5E4C}"/>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8" name="Group 87">
            <a:extLst>
              <a:ext uri="{FF2B5EF4-FFF2-40B4-BE49-F238E27FC236}">
                <a16:creationId xmlns:a16="http://schemas.microsoft.com/office/drawing/2014/main" id="{FD81D974-3278-4165-9E66-24649756E985}"/>
              </a:ext>
            </a:extLst>
          </p:cNvPr>
          <p:cNvGrpSpPr/>
          <p:nvPr/>
        </p:nvGrpSpPr>
        <p:grpSpPr>
          <a:xfrm>
            <a:off x="5474670" y="2141116"/>
            <a:ext cx="117982" cy="136859"/>
            <a:chOff x="6604000" y="2248204"/>
            <a:chExt cx="316165" cy="366751"/>
          </a:xfrm>
        </p:grpSpPr>
        <p:sp>
          <p:nvSpPr>
            <p:cNvPr id="89" name="Isosceles Triangle 88">
              <a:extLst>
                <a:ext uri="{FF2B5EF4-FFF2-40B4-BE49-F238E27FC236}">
                  <a16:creationId xmlns:a16="http://schemas.microsoft.com/office/drawing/2014/main" id="{76A4398D-CDFA-480C-B734-2D8D01BE9EC5}"/>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Isosceles Triangle 89">
              <a:extLst>
                <a:ext uri="{FF2B5EF4-FFF2-40B4-BE49-F238E27FC236}">
                  <a16:creationId xmlns:a16="http://schemas.microsoft.com/office/drawing/2014/main" id="{4F002F78-0F72-4840-B52C-3115DCA2B513}"/>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1" name="Group 90">
            <a:extLst>
              <a:ext uri="{FF2B5EF4-FFF2-40B4-BE49-F238E27FC236}">
                <a16:creationId xmlns:a16="http://schemas.microsoft.com/office/drawing/2014/main" id="{E815BE66-98E9-4D53-B3C2-BA4D8D94F737}"/>
              </a:ext>
            </a:extLst>
          </p:cNvPr>
          <p:cNvGrpSpPr/>
          <p:nvPr/>
        </p:nvGrpSpPr>
        <p:grpSpPr>
          <a:xfrm>
            <a:off x="5474331" y="2787973"/>
            <a:ext cx="117982" cy="136859"/>
            <a:chOff x="6604000" y="2248204"/>
            <a:chExt cx="316165" cy="366751"/>
          </a:xfrm>
        </p:grpSpPr>
        <p:sp>
          <p:nvSpPr>
            <p:cNvPr id="92" name="Isosceles Triangle 91">
              <a:extLst>
                <a:ext uri="{FF2B5EF4-FFF2-40B4-BE49-F238E27FC236}">
                  <a16:creationId xmlns:a16="http://schemas.microsoft.com/office/drawing/2014/main" id="{FD6FA30F-3C37-45C6-9126-289E65A8ECE8}"/>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Isosceles Triangle 92">
              <a:extLst>
                <a:ext uri="{FF2B5EF4-FFF2-40B4-BE49-F238E27FC236}">
                  <a16:creationId xmlns:a16="http://schemas.microsoft.com/office/drawing/2014/main" id="{6B70B069-E4CB-4E84-AD09-3307B8E8E34B}"/>
                </a:ext>
              </a:extLst>
            </p:cNvPr>
            <p:cNvSpPr/>
            <p:nvPr/>
          </p:nvSpPr>
          <p:spPr>
            <a:xfrm rot="5400000">
              <a:off x="6651713" y="2372848"/>
              <a:ext cx="142119" cy="122517"/>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4" name="Group 93">
            <a:extLst>
              <a:ext uri="{FF2B5EF4-FFF2-40B4-BE49-F238E27FC236}">
                <a16:creationId xmlns:a16="http://schemas.microsoft.com/office/drawing/2014/main" id="{D7175CFE-45C2-49A1-9B2F-EC56B87B27F4}"/>
              </a:ext>
            </a:extLst>
          </p:cNvPr>
          <p:cNvGrpSpPr/>
          <p:nvPr/>
        </p:nvGrpSpPr>
        <p:grpSpPr>
          <a:xfrm>
            <a:off x="5473846" y="3594634"/>
            <a:ext cx="117982" cy="136859"/>
            <a:chOff x="6604000" y="2248204"/>
            <a:chExt cx="316165" cy="366751"/>
          </a:xfrm>
        </p:grpSpPr>
        <p:sp>
          <p:nvSpPr>
            <p:cNvPr id="95" name="Isosceles Triangle 94">
              <a:extLst>
                <a:ext uri="{FF2B5EF4-FFF2-40B4-BE49-F238E27FC236}">
                  <a16:creationId xmlns:a16="http://schemas.microsoft.com/office/drawing/2014/main" id="{A7F84036-73CF-4B1A-A437-2BF1DEA7E4D8}"/>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Isosceles Triangle 95">
              <a:extLst>
                <a:ext uri="{FF2B5EF4-FFF2-40B4-BE49-F238E27FC236}">
                  <a16:creationId xmlns:a16="http://schemas.microsoft.com/office/drawing/2014/main" id="{23A4F953-FE2F-4331-B377-87E0615B4858}"/>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7" name="Group 96">
            <a:extLst>
              <a:ext uri="{FF2B5EF4-FFF2-40B4-BE49-F238E27FC236}">
                <a16:creationId xmlns:a16="http://schemas.microsoft.com/office/drawing/2014/main" id="{04D6EDCC-BE53-4934-85BB-06ED987F102B}"/>
              </a:ext>
            </a:extLst>
          </p:cNvPr>
          <p:cNvGrpSpPr/>
          <p:nvPr/>
        </p:nvGrpSpPr>
        <p:grpSpPr>
          <a:xfrm>
            <a:off x="5473562" y="4297556"/>
            <a:ext cx="117982" cy="136859"/>
            <a:chOff x="6604000" y="2248204"/>
            <a:chExt cx="316165" cy="366751"/>
          </a:xfrm>
        </p:grpSpPr>
        <p:sp>
          <p:nvSpPr>
            <p:cNvPr id="98" name="Isosceles Triangle 97">
              <a:extLst>
                <a:ext uri="{FF2B5EF4-FFF2-40B4-BE49-F238E27FC236}">
                  <a16:creationId xmlns:a16="http://schemas.microsoft.com/office/drawing/2014/main" id="{2FC46250-D09A-48F2-BB91-23B2917852E6}"/>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Isosceles Triangle 98">
              <a:extLst>
                <a:ext uri="{FF2B5EF4-FFF2-40B4-BE49-F238E27FC236}">
                  <a16:creationId xmlns:a16="http://schemas.microsoft.com/office/drawing/2014/main" id="{79B1C1D8-634D-4764-BC38-5336AD8CDF3F}"/>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0" name="Group 99">
            <a:extLst>
              <a:ext uri="{FF2B5EF4-FFF2-40B4-BE49-F238E27FC236}">
                <a16:creationId xmlns:a16="http://schemas.microsoft.com/office/drawing/2014/main" id="{1BB4DF5D-7ED1-4F25-A49E-E20A40F0EBCF}"/>
              </a:ext>
            </a:extLst>
          </p:cNvPr>
          <p:cNvGrpSpPr/>
          <p:nvPr/>
        </p:nvGrpSpPr>
        <p:grpSpPr>
          <a:xfrm>
            <a:off x="5474888" y="4946529"/>
            <a:ext cx="117982" cy="136859"/>
            <a:chOff x="6604000" y="2248204"/>
            <a:chExt cx="316165" cy="366751"/>
          </a:xfrm>
        </p:grpSpPr>
        <p:sp>
          <p:nvSpPr>
            <p:cNvPr id="101" name="Isosceles Triangle 100">
              <a:extLst>
                <a:ext uri="{FF2B5EF4-FFF2-40B4-BE49-F238E27FC236}">
                  <a16:creationId xmlns:a16="http://schemas.microsoft.com/office/drawing/2014/main" id="{5CF4B76D-C384-4D24-A673-711AC240375D}"/>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Isosceles Triangle 101">
              <a:extLst>
                <a:ext uri="{FF2B5EF4-FFF2-40B4-BE49-F238E27FC236}">
                  <a16:creationId xmlns:a16="http://schemas.microsoft.com/office/drawing/2014/main" id="{666E3737-FDC0-443F-BFFB-23CD20A10DF1}"/>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3" name="Group 102">
            <a:extLst>
              <a:ext uri="{FF2B5EF4-FFF2-40B4-BE49-F238E27FC236}">
                <a16:creationId xmlns:a16="http://schemas.microsoft.com/office/drawing/2014/main" id="{B74A1CFD-27AF-4144-8BF6-DFD1E70CCEF2}"/>
              </a:ext>
            </a:extLst>
          </p:cNvPr>
          <p:cNvGrpSpPr/>
          <p:nvPr/>
        </p:nvGrpSpPr>
        <p:grpSpPr>
          <a:xfrm>
            <a:off x="5471766" y="5558998"/>
            <a:ext cx="117982" cy="136859"/>
            <a:chOff x="6604000" y="2248204"/>
            <a:chExt cx="316165" cy="366751"/>
          </a:xfrm>
        </p:grpSpPr>
        <p:sp>
          <p:nvSpPr>
            <p:cNvPr id="104" name="Isosceles Triangle 103">
              <a:extLst>
                <a:ext uri="{FF2B5EF4-FFF2-40B4-BE49-F238E27FC236}">
                  <a16:creationId xmlns:a16="http://schemas.microsoft.com/office/drawing/2014/main" id="{369A1228-2EEB-4C3E-857E-963024AC886D}"/>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Isosceles Triangle 104">
              <a:extLst>
                <a:ext uri="{FF2B5EF4-FFF2-40B4-BE49-F238E27FC236}">
                  <a16:creationId xmlns:a16="http://schemas.microsoft.com/office/drawing/2014/main" id="{668132B7-1CED-4AB2-B206-140E8E24B01B}"/>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6" name="Group 105">
            <a:extLst>
              <a:ext uri="{FF2B5EF4-FFF2-40B4-BE49-F238E27FC236}">
                <a16:creationId xmlns:a16="http://schemas.microsoft.com/office/drawing/2014/main" id="{A36CB5B8-6527-4C54-9564-A03FD357635C}"/>
              </a:ext>
            </a:extLst>
          </p:cNvPr>
          <p:cNvGrpSpPr/>
          <p:nvPr/>
        </p:nvGrpSpPr>
        <p:grpSpPr>
          <a:xfrm>
            <a:off x="5471766" y="6242423"/>
            <a:ext cx="117982" cy="136859"/>
            <a:chOff x="6604000" y="2248204"/>
            <a:chExt cx="316165" cy="366751"/>
          </a:xfrm>
        </p:grpSpPr>
        <p:sp>
          <p:nvSpPr>
            <p:cNvPr id="107" name="Isosceles Triangle 106">
              <a:extLst>
                <a:ext uri="{FF2B5EF4-FFF2-40B4-BE49-F238E27FC236}">
                  <a16:creationId xmlns:a16="http://schemas.microsoft.com/office/drawing/2014/main" id="{686E7C73-A660-4E4D-B1C9-AA9CB2627DA1}"/>
                </a:ext>
              </a:extLst>
            </p:cNvPr>
            <p:cNvSpPr/>
            <p:nvPr/>
          </p:nvSpPr>
          <p:spPr>
            <a:xfrm rot="5400000">
              <a:off x="6578707" y="2273497"/>
              <a:ext cx="366751" cy="316165"/>
            </a:xfrm>
            <a:prstGeom prst="triangl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Isosceles Triangle 107">
              <a:extLst>
                <a:ext uri="{FF2B5EF4-FFF2-40B4-BE49-F238E27FC236}">
                  <a16:creationId xmlns:a16="http://schemas.microsoft.com/office/drawing/2014/main" id="{BEC9F394-635F-471A-BB69-8CB50201B6B9}"/>
                </a:ext>
              </a:extLst>
            </p:cNvPr>
            <p:cNvSpPr/>
            <p:nvPr/>
          </p:nvSpPr>
          <p:spPr>
            <a:xfrm rot="5400000">
              <a:off x="6641097" y="2357972"/>
              <a:ext cx="170768" cy="14721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076" name="Picture 4" descr="SWOT Analysis - Infographic Template | Visme">
            <a:extLst>
              <a:ext uri="{FF2B5EF4-FFF2-40B4-BE49-F238E27FC236}">
                <a16:creationId xmlns:a16="http://schemas.microsoft.com/office/drawing/2014/main" id="{0FD39C52-66D5-42E2-96B8-F061C03CD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1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5A2FC6E6-363F-4CF2-ACE6-C1CC446CCE0F}"/>
              </a:ext>
            </a:extLst>
          </p:cNvPr>
          <p:cNvSpPr/>
          <p:nvPr/>
        </p:nvSpPr>
        <p:spPr>
          <a:xfrm>
            <a:off x="0" y="0"/>
            <a:ext cx="1039091" cy="1514855"/>
          </a:xfrm>
          <a:prstGeom prst="rect">
            <a:avLst/>
          </a:prstGeom>
          <a:solidFill>
            <a:srgbClr val="1B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Rectangle 112">
            <a:extLst>
              <a:ext uri="{FF2B5EF4-FFF2-40B4-BE49-F238E27FC236}">
                <a16:creationId xmlns:a16="http://schemas.microsoft.com/office/drawing/2014/main" id="{42485EE9-AE43-4304-8425-A5D4CFBDB54E}"/>
              </a:ext>
            </a:extLst>
          </p:cNvPr>
          <p:cNvSpPr/>
          <p:nvPr/>
        </p:nvSpPr>
        <p:spPr>
          <a:xfrm>
            <a:off x="-100" y="6082752"/>
            <a:ext cx="1448328" cy="608993"/>
          </a:xfrm>
          <a:prstGeom prst="rect">
            <a:avLst/>
          </a:prstGeom>
          <a:solidFill>
            <a:srgbClr val="1B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Rectangle 113">
            <a:extLst>
              <a:ext uri="{FF2B5EF4-FFF2-40B4-BE49-F238E27FC236}">
                <a16:creationId xmlns:a16="http://schemas.microsoft.com/office/drawing/2014/main" id="{668AEA12-0E9D-4EE0-B3BA-D9D31AE0B03D}"/>
              </a:ext>
            </a:extLst>
          </p:cNvPr>
          <p:cNvSpPr/>
          <p:nvPr/>
        </p:nvSpPr>
        <p:spPr>
          <a:xfrm>
            <a:off x="1450234" y="6124931"/>
            <a:ext cx="653968" cy="45922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Freeform: Shape 114">
            <a:extLst>
              <a:ext uri="{FF2B5EF4-FFF2-40B4-BE49-F238E27FC236}">
                <a16:creationId xmlns:a16="http://schemas.microsoft.com/office/drawing/2014/main" id="{5AC89ACB-5A2D-4115-B383-507413E71AF6}"/>
              </a:ext>
            </a:extLst>
          </p:cNvPr>
          <p:cNvSpPr/>
          <p:nvPr/>
        </p:nvSpPr>
        <p:spPr>
          <a:xfrm>
            <a:off x="1537855" y="152400"/>
            <a:ext cx="2604654" cy="1316182"/>
          </a:xfrm>
          <a:custGeom>
            <a:avLst/>
            <a:gdLst>
              <a:gd name="connsiteX0" fmla="*/ 318654 w 2604654"/>
              <a:gd name="connsiteY0" fmla="*/ 0 h 1316182"/>
              <a:gd name="connsiteX1" fmla="*/ 27709 w 2604654"/>
              <a:gd name="connsiteY1" fmla="*/ 235527 h 1316182"/>
              <a:gd name="connsiteX2" fmla="*/ 0 w 2604654"/>
              <a:gd name="connsiteY2" fmla="*/ 734291 h 1316182"/>
              <a:gd name="connsiteX3" fmla="*/ 0 w 2604654"/>
              <a:gd name="connsiteY3" fmla="*/ 1136073 h 1316182"/>
              <a:gd name="connsiteX4" fmla="*/ 1219200 w 2604654"/>
              <a:gd name="connsiteY4" fmla="*/ 1316182 h 1316182"/>
              <a:gd name="connsiteX5" fmla="*/ 2604654 w 2604654"/>
              <a:gd name="connsiteY5" fmla="*/ 1191491 h 1316182"/>
              <a:gd name="connsiteX6" fmla="*/ 2452254 w 2604654"/>
              <a:gd name="connsiteY6" fmla="*/ 13855 h 1316182"/>
              <a:gd name="connsiteX7" fmla="*/ 318654 w 2604654"/>
              <a:gd name="connsiteY7" fmla="*/ 0 h 131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4654" h="1316182">
                <a:moveTo>
                  <a:pt x="318654" y="0"/>
                </a:moveTo>
                <a:lnTo>
                  <a:pt x="27709" y="235527"/>
                </a:lnTo>
                <a:lnTo>
                  <a:pt x="0" y="734291"/>
                </a:lnTo>
                <a:lnTo>
                  <a:pt x="0" y="1136073"/>
                </a:lnTo>
                <a:lnTo>
                  <a:pt x="1219200" y="1316182"/>
                </a:lnTo>
                <a:lnTo>
                  <a:pt x="2604654" y="1191491"/>
                </a:lnTo>
                <a:lnTo>
                  <a:pt x="2452254" y="13855"/>
                </a:lnTo>
                <a:lnTo>
                  <a:pt x="318654" y="0"/>
                </a:lnTo>
                <a:close/>
              </a:path>
            </a:pathLst>
          </a:cu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en-IN" dirty="0"/>
          </a:p>
        </p:txBody>
      </p:sp>
      <p:sp>
        <p:nvSpPr>
          <p:cNvPr id="117" name="Rectangle 116">
            <a:extLst>
              <a:ext uri="{FF2B5EF4-FFF2-40B4-BE49-F238E27FC236}">
                <a16:creationId xmlns:a16="http://schemas.microsoft.com/office/drawing/2014/main" id="{E20046B0-7393-4415-9821-81CA0BBD6AB6}"/>
              </a:ext>
            </a:extLst>
          </p:cNvPr>
          <p:cNvSpPr/>
          <p:nvPr/>
        </p:nvSpPr>
        <p:spPr>
          <a:xfrm>
            <a:off x="1959754" y="1737174"/>
            <a:ext cx="2413000" cy="118765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Rectangle 115">
            <a:extLst>
              <a:ext uri="{FF2B5EF4-FFF2-40B4-BE49-F238E27FC236}">
                <a16:creationId xmlns:a16="http://schemas.microsoft.com/office/drawing/2014/main" id="{50B7129E-2B1E-44E2-954D-346CA008CFE1}"/>
              </a:ext>
            </a:extLst>
          </p:cNvPr>
          <p:cNvSpPr/>
          <p:nvPr/>
        </p:nvSpPr>
        <p:spPr>
          <a:xfrm>
            <a:off x="1906525" y="1562191"/>
            <a:ext cx="3336203" cy="1223412"/>
          </a:xfrm>
          <a:prstGeom prst="rect">
            <a:avLst/>
          </a:prstGeom>
        </p:spPr>
        <p:txBody>
          <a:bodyPr wrap="square">
            <a:spAutoFit/>
          </a:bodyPr>
          <a:lstStyle/>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Increasing </a:t>
            </a:r>
            <a:r>
              <a:rPr lang="en-US" sz="1050" b="1" dirty="0">
                <a:solidFill>
                  <a:srgbClr val="66C2BD"/>
                </a:solidFill>
                <a:latin typeface="Arial" panose="020B0604020202020204" pitchFamily="34" charset="0"/>
                <a:ea typeface="Times New Roman" panose="02020603050405020304" pitchFamily="18" charset="0"/>
              </a:rPr>
              <a:t>no. of.  MICE </a:t>
            </a:r>
            <a:r>
              <a:rPr lang="en-US" sz="1050" dirty="0">
                <a:latin typeface="Arial" panose="020B0604020202020204" pitchFamily="34" charset="0"/>
                <a:ea typeface="Times New Roman" panose="02020603050405020304" pitchFamily="18" charset="0"/>
              </a:rPr>
              <a:t>venues/ convention centers in India</a:t>
            </a:r>
            <a:endParaRPr lang="en-IN" sz="1050" dirty="0">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India’s varied aesthetic and natural beauty</a:t>
            </a:r>
          </a:p>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Availability of Infrastructure</a:t>
            </a:r>
          </a:p>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Emergence of </a:t>
            </a:r>
            <a:r>
              <a:rPr lang="en-US" sz="1050" b="1" dirty="0">
                <a:solidFill>
                  <a:srgbClr val="66C2BD"/>
                </a:solidFill>
                <a:latin typeface="Arial" panose="020B0604020202020204" pitchFamily="34" charset="0"/>
                <a:ea typeface="Times New Roman" panose="02020603050405020304" pitchFamily="18" charset="0"/>
              </a:rPr>
              <a:t>better investment climate</a:t>
            </a:r>
          </a:p>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Educated and </a:t>
            </a:r>
            <a:r>
              <a:rPr lang="en-US" sz="1050" b="1" dirty="0">
                <a:solidFill>
                  <a:srgbClr val="66C2BD"/>
                </a:solidFill>
                <a:latin typeface="Arial" panose="020B0604020202020204" pitchFamily="34" charset="0"/>
                <a:ea typeface="Times New Roman" panose="02020603050405020304" pitchFamily="18" charset="0"/>
              </a:rPr>
              <a:t>skilled manpower</a:t>
            </a:r>
            <a:endParaRPr lang="en-IN" sz="1050" b="1" dirty="0">
              <a:solidFill>
                <a:srgbClr val="66C2BD"/>
              </a:solidFill>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Growing </a:t>
            </a:r>
            <a:r>
              <a:rPr lang="en-US" sz="1050" b="1" dirty="0">
                <a:solidFill>
                  <a:srgbClr val="66C2BD"/>
                </a:solidFill>
                <a:latin typeface="Arial" panose="020B0604020202020204" pitchFamily="34" charset="0"/>
                <a:ea typeface="Times New Roman" panose="02020603050405020304" pitchFamily="18" charset="0"/>
              </a:rPr>
              <a:t>Economic Strength </a:t>
            </a:r>
            <a:r>
              <a:rPr lang="en-US" sz="1050" dirty="0">
                <a:latin typeface="Arial" panose="020B0604020202020204" pitchFamily="34" charset="0"/>
                <a:ea typeface="Times New Roman" panose="02020603050405020304" pitchFamily="18" charset="0"/>
              </a:rPr>
              <a:t>of India</a:t>
            </a:r>
            <a:endParaRPr lang="en-IN" sz="1050" dirty="0"/>
          </a:p>
        </p:txBody>
      </p:sp>
      <p:sp>
        <p:nvSpPr>
          <p:cNvPr id="121" name="Rectangle 120">
            <a:extLst>
              <a:ext uri="{FF2B5EF4-FFF2-40B4-BE49-F238E27FC236}">
                <a16:creationId xmlns:a16="http://schemas.microsoft.com/office/drawing/2014/main" id="{B72B4DE7-7305-46B9-A095-E5B786C0C0CA}"/>
              </a:ext>
            </a:extLst>
          </p:cNvPr>
          <p:cNvSpPr/>
          <p:nvPr/>
        </p:nvSpPr>
        <p:spPr>
          <a:xfrm>
            <a:off x="2104202" y="3948929"/>
            <a:ext cx="2413000" cy="118765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Rectangle 118">
            <a:extLst>
              <a:ext uri="{FF2B5EF4-FFF2-40B4-BE49-F238E27FC236}">
                <a16:creationId xmlns:a16="http://schemas.microsoft.com/office/drawing/2014/main" id="{F6CD274B-81F0-4334-88CB-84438C5A84E0}"/>
              </a:ext>
            </a:extLst>
          </p:cNvPr>
          <p:cNvSpPr/>
          <p:nvPr/>
        </p:nvSpPr>
        <p:spPr>
          <a:xfrm>
            <a:off x="1909541" y="4223239"/>
            <a:ext cx="3330170" cy="900246"/>
          </a:xfrm>
          <a:prstGeom prst="rect">
            <a:avLst/>
          </a:prstGeom>
        </p:spPr>
        <p:txBody>
          <a:bodyPr wrap="square">
            <a:spAutoFit/>
          </a:bodyPr>
          <a:lstStyle/>
          <a:p>
            <a:pPr marL="342900" indent="-342900">
              <a:buFont typeface="Symbol" panose="05050102010706020507" pitchFamily="18" charset="2"/>
              <a:buChar char=""/>
            </a:pPr>
            <a:r>
              <a:rPr lang="en-US" sz="1050" b="1" dirty="0">
                <a:solidFill>
                  <a:srgbClr val="5787C7"/>
                </a:solidFill>
                <a:latin typeface="Arial" panose="020B0604020202020204" pitchFamily="34" charset="0"/>
              </a:rPr>
              <a:t>Make in India</a:t>
            </a:r>
            <a:r>
              <a:rPr lang="en-US" sz="1050" dirty="0">
                <a:latin typeface="Arial" panose="020B0604020202020204" pitchFamily="34" charset="0"/>
              </a:rPr>
              <a:t>, Start Up India, Tax reforms to spruce up investment scenario</a:t>
            </a:r>
            <a:endParaRPr lang="en-IN" sz="1050" dirty="0">
              <a:latin typeface="Arial" panose="020B0604020202020204" pitchFamily="34" charset="0"/>
            </a:endParaRPr>
          </a:p>
          <a:p>
            <a:pPr marL="342900" indent="-342900">
              <a:buFont typeface="Symbol" panose="05050102010706020507" pitchFamily="18" charset="2"/>
              <a:buChar char=""/>
            </a:pPr>
            <a:r>
              <a:rPr lang="en-US" sz="1050" dirty="0">
                <a:latin typeface="Arial" panose="020B0604020202020204" pitchFamily="34" charset="0"/>
              </a:rPr>
              <a:t>Government focus on </a:t>
            </a:r>
            <a:r>
              <a:rPr lang="en-US" sz="1050" b="1" dirty="0">
                <a:solidFill>
                  <a:srgbClr val="5787C7"/>
                </a:solidFill>
                <a:latin typeface="Arial" panose="020B0604020202020204" pitchFamily="34" charset="0"/>
              </a:rPr>
              <a:t>ease of business </a:t>
            </a:r>
            <a:r>
              <a:rPr lang="en-US" sz="1050" dirty="0">
                <a:latin typeface="Arial" panose="020B0604020202020204" pitchFamily="34" charset="0"/>
              </a:rPr>
              <a:t>and promotion of tourism</a:t>
            </a:r>
          </a:p>
          <a:p>
            <a:pPr marL="342900" indent="-342900">
              <a:buFont typeface="Symbol" panose="05050102010706020507" pitchFamily="18" charset="2"/>
              <a:buChar char=""/>
            </a:pPr>
            <a:r>
              <a:rPr lang="en-US" sz="1050" dirty="0">
                <a:latin typeface="Arial" panose="020B0604020202020204" pitchFamily="34" charset="0"/>
              </a:rPr>
              <a:t>Emergence of </a:t>
            </a:r>
            <a:r>
              <a:rPr lang="en-US" sz="1050" b="1" dirty="0">
                <a:solidFill>
                  <a:srgbClr val="5787C7"/>
                </a:solidFill>
                <a:latin typeface="Arial" panose="020B0604020202020204" pitchFamily="34" charset="0"/>
              </a:rPr>
              <a:t>Asia Pacific </a:t>
            </a:r>
            <a:r>
              <a:rPr lang="en-US" sz="1050" dirty="0">
                <a:latin typeface="Arial" panose="020B0604020202020204" pitchFamily="34" charset="0"/>
              </a:rPr>
              <a:t>in MICE events</a:t>
            </a:r>
            <a:endParaRPr lang="en-IN" sz="1050" dirty="0">
              <a:latin typeface="Arial" panose="020B0604020202020204" pitchFamily="34" charset="0"/>
            </a:endParaRPr>
          </a:p>
        </p:txBody>
      </p:sp>
      <p:sp>
        <p:nvSpPr>
          <p:cNvPr id="122" name="Rectangle 121">
            <a:extLst>
              <a:ext uri="{FF2B5EF4-FFF2-40B4-BE49-F238E27FC236}">
                <a16:creationId xmlns:a16="http://schemas.microsoft.com/office/drawing/2014/main" id="{C04A1DA9-D15A-4809-B3FE-8F799FC6D74E}"/>
              </a:ext>
            </a:extLst>
          </p:cNvPr>
          <p:cNvSpPr/>
          <p:nvPr/>
        </p:nvSpPr>
        <p:spPr>
          <a:xfrm>
            <a:off x="2000224" y="2960586"/>
            <a:ext cx="2793939" cy="118765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Rectangle 122">
            <a:extLst>
              <a:ext uri="{FF2B5EF4-FFF2-40B4-BE49-F238E27FC236}">
                <a16:creationId xmlns:a16="http://schemas.microsoft.com/office/drawing/2014/main" id="{040D0D38-5206-471A-8A4D-40112CA8E3CF}"/>
              </a:ext>
            </a:extLst>
          </p:cNvPr>
          <p:cNvSpPr/>
          <p:nvPr/>
        </p:nvSpPr>
        <p:spPr>
          <a:xfrm>
            <a:off x="1898529" y="2951278"/>
            <a:ext cx="3583029" cy="1223412"/>
          </a:xfrm>
          <a:prstGeom prst="rect">
            <a:avLst/>
          </a:prstGeom>
        </p:spPr>
        <p:txBody>
          <a:bodyPr wrap="square">
            <a:spAutoFit/>
          </a:bodyPr>
          <a:lstStyle/>
          <a:p>
            <a:pPr marL="342900" lvl="0" indent="-342900">
              <a:buFont typeface="Symbol" panose="05050102010706020507" pitchFamily="18" charset="2"/>
              <a:buChar char=""/>
            </a:pPr>
            <a:r>
              <a:rPr lang="en-US" sz="1050" dirty="0">
                <a:latin typeface="Arial" panose="020B0604020202020204" pitchFamily="34" charset="0"/>
                <a:ea typeface="Times New Roman" panose="02020603050405020304" pitchFamily="18" charset="0"/>
              </a:rPr>
              <a:t>Lack of focused approach on </a:t>
            </a:r>
            <a:r>
              <a:rPr lang="en-US" sz="1050" b="1" dirty="0">
                <a:solidFill>
                  <a:srgbClr val="FBC527"/>
                </a:solidFill>
                <a:latin typeface="Arial" panose="020B0604020202020204" pitchFamily="34" charset="0"/>
                <a:ea typeface="Times New Roman" panose="02020603050405020304" pitchFamily="18" charset="0"/>
              </a:rPr>
              <a:t>MICE as an industry</a:t>
            </a:r>
          </a:p>
          <a:p>
            <a:pPr marL="342900" lvl="0" indent="-342900">
              <a:buFont typeface="Symbol" panose="05050102010706020507" pitchFamily="18" charset="2"/>
              <a:buChar char=""/>
            </a:pPr>
            <a:r>
              <a:rPr lang="en-US" sz="1050" dirty="0">
                <a:latin typeface="Arial" panose="020B0604020202020204" pitchFamily="34" charset="0"/>
                <a:cs typeface="Arial" panose="020B0604020202020204" pitchFamily="34" charset="0"/>
              </a:rPr>
              <a:t>Lack of proper </a:t>
            </a:r>
            <a:r>
              <a:rPr lang="en-US" sz="1050" b="1" dirty="0">
                <a:solidFill>
                  <a:srgbClr val="FAC625"/>
                </a:solidFill>
                <a:latin typeface="Arial" panose="020B0604020202020204" pitchFamily="34" charset="0"/>
                <a:cs typeface="Arial" panose="020B0604020202020204" pitchFamily="34" charset="0"/>
              </a:rPr>
              <a:t>information, intelligence</a:t>
            </a:r>
          </a:p>
          <a:p>
            <a:pPr marL="342900" lvl="0" indent="-342900">
              <a:buFont typeface="Symbol" panose="05050102010706020507" pitchFamily="18" charset="2"/>
              <a:buChar char=""/>
            </a:pPr>
            <a:r>
              <a:rPr lang="en-US" sz="1050" b="1" dirty="0">
                <a:solidFill>
                  <a:srgbClr val="FAC625"/>
                </a:solidFill>
                <a:latin typeface="Arial" panose="020B0604020202020204" pitchFamily="34" charset="0"/>
                <a:cs typeface="Arial" panose="020B0604020202020204" pitchFamily="34" charset="0"/>
              </a:rPr>
              <a:t>High Tax </a:t>
            </a:r>
            <a:r>
              <a:rPr lang="en-US" sz="1050" dirty="0">
                <a:latin typeface="Arial" panose="020B0604020202020204" pitchFamily="34" charset="0"/>
                <a:cs typeface="Arial" panose="020B0604020202020204" pitchFamily="34" charset="0"/>
              </a:rPr>
              <a:t>Structure and Costs</a:t>
            </a:r>
          </a:p>
          <a:p>
            <a:pPr marL="342900" lvl="0" indent="-342900">
              <a:buFont typeface="Symbol" panose="05050102010706020507" pitchFamily="18" charset="2"/>
              <a:buChar char=""/>
            </a:pPr>
            <a:r>
              <a:rPr lang="en-US" sz="1050" b="1" dirty="0">
                <a:solidFill>
                  <a:srgbClr val="FAC625"/>
                </a:solidFill>
                <a:latin typeface="Arial" panose="020B0604020202020204" pitchFamily="34" charset="0"/>
                <a:cs typeface="Arial" panose="020B0604020202020204" pitchFamily="34" charset="0"/>
              </a:rPr>
              <a:t>Standardization of processes</a:t>
            </a:r>
            <a:r>
              <a:rPr lang="en-US" sz="1050" dirty="0">
                <a:latin typeface="Arial" panose="020B0604020202020204" pitchFamily="34" charset="0"/>
                <a:cs typeface="Arial" panose="020B0604020202020204" pitchFamily="34" charset="0"/>
              </a:rPr>
              <a:t> and services for every touchpoint of MICE</a:t>
            </a:r>
          </a:p>
          <a:p>
            <a:pPr marL="342900" lvl="0" indent="-342900">
              <a:buFont typeface="Symbol" panose="05050102010706020507" pitchFamily="18" charset="2"/>
              <a:buChar char=""/>
            </a:pPr>
            <a:r>
              <a:rPr lang="en-US" sz="1050" dirty="0">
                <a:latin typeface="Arial" panose="020B0604020202020204" pitchFamily="34" charset="0"/>
                <a:cs typeface="Arial" panose="020B0604020202020204" pitchFamily="34" charset="0"/>
              </a:rPr>
              <a:t>Lack of </a:t>
            </a:r>
            <a:r>
              <a:rPr lang="en-US" sz="1050" b="1" dirty="0">
                <a:solidFill>
                  <a:srgbClr val="FAC625"/>
                </a:solidFill>
                <a:latin typeface="Arial" panose="020B0604020202020204" pitchFamily="34" charset="0"/>
                <a:cs typeface="Arial" panose="020B0604020202020204" pitchFamily="34" charset="0"/>
              </a:rPr>
              <a:t>institutional support</a:t>
            </a:r>
          </a:p>
          <a:p>
            <a:pPr marL="342900" lvl="0" indent="-342900">
              <a:buFont typeface="Symbol" panose="05050102010706020507" pitchFamily="18" charset="2"/>
              <a:buChar char=""/>
            </a:pPr>
            <a:endParaRPr lang="en-IN" sz="1050" dirty="0"/>
          </a:p>
        </p:txBody>
      </p:sp>
      <p:cxnSp>
        <p:nvCxnSpPr>
          <p:cNvPr id="124" name="Straight Connector 123">
            <a:extLst>
              <a:ext uri="{FF2B5EF4-FFF2-40B4-BE49-F238E27FC236}">
                <a16:creationId xmlns:a16="http://schemas.microsoft.com/office/drawing/2014/main" id="{13970976-E4DA-49C1-8DB5-9FE7CDB43BFD}"/>
              </a:ext>
            </a:extLst>
          </p:cNvPr>
          <p:cNvCxnSpPr/>
          <p:nvPr/>
        </p:nvCxnSpPr>
        <p:spPr>
          <a:xfrm>
            <a:off x="1988853" y="2830828"/>
            <a:ext cx="3245785" cy="0"/>
          </a:xfrm>
          <a:prstGeom prst="line">
            <a:avLst/>
          </a:prstGeom>
          <a:ln w="12700">
            <a:solidFill>
              <a:srgbClr val="66C2BD"/>
            </a:solidFill>
            <a:prstDash val="sys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C3553EA-664C-4353-98A5-DCB8D62A404F}"/>
              </a:ext>
            </a:extLst>
          </p:cNvPr>
          <p:cNvCxnSpPr/>
          <p:nvPr/>
        </p:nvCxnSpPr>
        <p:spPr>
          <a:xfrm>
            <a:off x="1975623" y="4148245"/>
            <a:ext cx="3245785" cy="0"/>
          </a:xfrm>
          <a:prstGeom prst="line">
            <a:avLst/>
          </a:prstGeom>
          <a:ln w="12700">
            <a:solidFill>
              <a:srgbClr val="FAC527"/>
            </a:solidFill>
            <a:prstDash val="sys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52B31BC-6B92-4D3D-98FB-61E8D336C467}"/>
              </a:ext>
            </a:extLst>
          </p:cNvPr>
          <p:cNvCxnSpPr/>
          <p:nvPr/>
        </p:nvCxnSpPr>
        <p:spPr>
          <a:xfrm>
            <a:off x="1968566" y="5182430"/>
            <a:ext cx="3245785" cy="0"/>
          </a:xfrm>
          <a:prstGeom prst="line">
            <a:avLst/>
          </a:prstGeom>
          <a:ln w="12700">
            <a:solidFill>
              <a:srgbClr val="5787C7"/>
            </a:solidFill>
            <a:prstDash val="sysDash"/>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3BDD141B-B700-4662-AA75-F9CCB828D510}"/>
              </a:ext>
            </a:extLst>
          </p:cNvPr>
          <p:cNvSpPr/>
          <p:nvPr/>
        </p:nvSpPr>
        <p:spPr>
          <a:xfrm>
            <a:off x="2019301" y="5287119"/>
            <a:ext cx="3177262" cy="13559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Rectangle 128">
            <a:extLst>
              <a:ext uri="{FF2B5EF4-FFF2-40B4-BE49-F238E27FC236}">
                <a16:creationId xmlns:a16="http://schemas.microsoft.com/office/drawing/2014/main" id="{736BB8D4-E005-40E3-B91D-9B8841ABED48}"/>
              </a:ext>
            </a:extLst>
          </p:cNvPr>
          <p:cNvSpPr/>
          <p:nvPr/>
        </p:nvSpPr>
        <p:spPr>
          <a:xfrm>
            <a:off x="1905809" y="5299028"/>
            <a:ext cx="3330170" cy="738664"/>
          </a:xfrm>
          <a:prstGeom prst="rect">
            <a:avLst/>
          </a:prstGeom>
        </p:spPr>
        <p:txBody>
          <a:bodyPr wrap="square">
            <a:spAutoFit/>
          </a:bodyPr>
          <a:lstStyle/>
          <a:p>
            <a:pPr marL="342900" indent="-342900">
              <a:buFont typeface="Symbol" panose="05050102010706020507" pitchFamily="18" charset="2"/>
              <a:buChar char=""/>
            </a:pPr>
            <a:r>
              <a:rPr lang="en-US" sz="1050" dirty="0">
                <a:latin typeface="Arial" panose="020B0604020202020204" pitchFamily="34" charset="0"/>
              </a:rPr>
              <a:t>Regional Competition from Singapore, Thailand, mainland China, Macau, Malaysia</a:t>
            </a:r>
          </a:p>
          <a:p>
            <a:pPr marL="342900" indent="-342900">
              <a:buFont typeface="Symbol" panose="05050102010706020507" pitchFamily="18" charset="2"/>
              <a:buChar char=""/>
            </a:pPr>
            <a:r>
              <a:rPr lang="en-US" sz="1050" dirty="0">
                <a:latin typeface="Arial" panose="020B0604020202020204" pitchFamily="34" charset="0"/>
              </a:rPr>
              <a:t>Less identification as Safe and secure location as India ranked </a:t>
            </a:r>
            <a:r>
              <a:rPr lang="en-US" sz="1050" b="1" dirty="0">
                <a:solidFill>
                  <a:srgbClr val="C16BC4"/>
                </a:solidFill>
                <a:latin typeface="Arial" panose="020B0604020202020204" pitchFamily="34" charset="0"/>
              </a:rPr>
              <a:t>122</a:t>
            </a:r>
            <a:r>
              <a:rPr lang="en-US" sz="1050" dirty="0">
                <a:latin typeface="Arial" panose="020B0604020202020204" pitchFamily="34" charset="0"/>
              </a:rPr>
              <a:t> in Safety and security  </a:t>
            </a:r>
            <a:endParaRPr lang="en-IN" sz="1050" dirty="0">
              <a:latin typeface="Arial" panose="020B0604020202020204" pitchFamily="34" charset="0"/>
            </a:endParaRPr>
          </a:p>
        </p:txBody>
      </p:sp>
      <p:sp>
        <p:nvSpPr>
          <p:cNvPr id="125" name="TextBox 124">
            <a:extLst>
              <a:ext uri="{FF2B5EF4-FFF2-40B4-BE49-F238E27FC236}">
                <a16:creationId xmlns:a16="http://schemas.microsoft.com/office/drawing/2014/main" id="{BA09EAF8-14E0-4765-82FB-ACE7708A7C59}"/>
              </a:ext>
            </a:extLst>
          </p:cNvPr>
          <p:cNvSpPr txBox="1"/>
          <p:nvPr/>
        </p:nvSpPr>
        <p:spPr>
          <a:xfrm>
            <a:off x="1721091" y="341928"/>
            <a:ext cx="3521637" cy="830997"/>
          </a:xfrm>
          <a:prstGeom prst="rect">
            <a:avLst/>
          </a:prstGeom>
          <a:noFill/>
        </p:spPr>
        <p:txBody>
          <a:bodyPr wrap="square" rtlCol="0">
            <a:spAutoFit/>
          </a:bodyPr>
          <a:lstStyle/>
          <a:p>
            <a:r>
              <a:rPr lang="en-US" sz="4800" b="1" dirty="0">
                <a:solidFill>
                  <a:srgbClr val="1B3357"/>
                </a:solidFill>
                <a:latin typeface="Arial" panose="020B0604020202020204" pitchFamily="34" charset="0"/>
                <a:cs typeface="Arial" panose="020B0604020202020204" pitchFamily="34" charset="0"/>
              </a:rPr>
              <a:t>SWOT </a:t>
            </a:r>
            <a:r>
              <a:rPr lang="en-US" sz="2800" dirty="0">
                <a:solidFill>
                  <a:srgbClr val="1B3357"/>
                </a:solidFill>
                <a:latin typeface="Arial" panose="020B0604020202020204" pitchFamily="34" charset="0"/>
                <a:cs typeface="Arial" panose="020B0604020202020204" pitchFamily="34" charset="0"/>
              </a:rPr>
              <a:t>Analysis</a:t>
            </a:r>
            <a:endParaRPr lang="en-IN" sz="3600" dirty="0">
              <a:solidFill>
                <a:srgbClr val="1B33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5355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CBE104-2E2F-4E8F-B729-150F618EFE51}"/>
              </a:ext>
            </a:extLst>
          </p:cNvPr>
          <p:cNvGrpSpPr/>
          <p:nvPr/>
        </p:nvGrpSpPr>
        <p:grpSpPr>
          <a:xfrm>
            <a:off x="227348" y="764704"/>
            <a:ext cx="11737304" cy="5833442"/>
            <a:chOff x="4329426" y="2153073"/>
            <a:chExt cx="7207931" cy="3643142"/>
          </a:xfrm>
          <a:solidFill>
            <a:schemeClr val="bg2">
              <a:lumMod val="90000"/>
            </a:schemeClr>
          </a:solidFill>
        </p:grpSpPr>
        <p:grpSp>
          <p:nvGrpSpPr>
            <p:cNvPr id="3" name="Group 2">
              <a:extLst>
                <a:ext uri="{FF2B5EF4-FFF2-40B4-BE49-F238E27FC236}">
                  <a16:creationId xmlns:a16="http://schemas.microsoft.com/office/drawing/2014/main" id="{150663F0-8F45-4E49-AAA6-B190C829AF59}"/>
                </a:ext>
              </a:extLst>
            </p:cNvPr>
            <p:cNvGrpSpPr/>
            <p:nvPr/>
          </p:nvGrpSpPr>
          <p:grpSpPr>
            <a:xfrm>
              <a:off x="6072095" y="4248610"/>
              <a:ext cx="939113" cy="1547605"/>
              <a:chOff x="6072095" y="4248610"/>
              <a:chExt cx="939113" cy="1547605"/>
            </a:xfrm>
            <a:grpFill/>
          </p:grpSpPr>
          <p:sp>
            <p:nvSpPr>
              <p:cNvPr id="175" name="Freeform: Shape 174">
                <a:extLst>
                  <a:ext uri="{FF2B5EF4-FFF2-40B4-BE49-F238E27FC236}">
                    <a16:creationId xmlns:a16="http://schemas.microsoft.com/office/drawing/2014/main" id="{D9D46BDF-E826-4C07-BE33-6C49492ADCC5}"/>
                  </a:ext>
                </a:extLst>
              </p:cNvPr>
              <p:cNvSpPr/>
              <p:nvPr/>
            </p:nvSpPr>
            <p:spPr>
              <a:xfrm>
                <a:off x="6220050" y="4400770"/>
                <a:ext cx="791158" cy="834407"/>
              </a:xfrm>
              <a:custGeom>
                <a:avLst/>
                <a:gdLst>
                  <a:gd name="connsiteX0" fmla="*/ 422498 w 791158"/>
                  <a:gd name="connsiteY0" fmla="*/ 823847 h 834407"/>
                  <a:gd name="connsiteX1" fmla="*/ 437506 w 791158"/>
                  <a:gd name="connsiteY1" fmla="*/ 798277 h 834407"/>
                  <a:gd name="connsiteX2" fmla="*/ 448067 w 791158"/>
                  <a:gd name="connsiteY2" fmla="*/ 773264 h 834407"/>
                  <a:gd name="connsiteX3" fmla="*/ 458628 w 791158"/>
                  <a:gd name="connsiteY3" fmla="*/ 751586 h 834407"/>
                  <a:gd name="connsiteX4" fmla="*/ 459184 w 791158"/>
                  <a:gd name="connsiteY4" fmla="*/ 770485 h 834407"/>
                  <a:gd name="connsiteX5" fmla="*/ 460296 w 791158"/>
                  <a:gd name="connsiteY5" fmla="*/ 777155 h 834407"/>
                  <a:gd name="connsiteX6" fmla="*/ 485865 w 791158"/>
                  <a:gd name="connsiteY6" fmla="*/ 737134 h 834407"/>
                  <a:gd name="connsiteX7" fmla="*/ 505876 w 791158"/>
                  <a:gd name="connsiteY7" fmla="*/ 715456 h 834407"/>
                  <a:gd name="connsiteX8" fmla="*/ 511434 w 791158"/>
                  <a:gd name="connsiteY8" fmla="*/ 685996 h 834407"/>
                  <a:gd name="connsiteX9" fmla="*/ 511990 w 791158"/>
                  <a:gd name="connsiteY9" fmla="*/ 655424 h 834407"/>
                  <a:gd name="connsiteX10" fmla="*/ 518104 w 791158"/>
                  <a:gd name="connsiteY10" fmla="*/ 640416 h 834407"/>
                  <a:gd name="connsiteX11" fmla="*/ 543118 w 791158"/>
                  <a:gd name="connsiteY11" fmla="*/ 620962 h 834407"/>
                  <a:gd name="connsiteX12" fmla="*/ 569242 w 791158"/>
                  <a:gd name="connsiteY12" fmla="*/ 609289 h 834407"/>
                  <a:gd name="connsiteX13" fmla="*/ 580359 w 791158"/>
                  <a:gd name="connsiteY13" fmla="*/ 603175 h 834407"/>
                  <a:gd name="connsiteX14" fmla="*/ 595923 w 791158"/>
                  <a:gd name="connsiteY14" fmla="*/ 590946 h 834407"/>
                  <a:gd name="connsiteX15" fmla="*/ 629274 w 791158"/>
                  <a:gd name="connsiteY15" fmla="*/ 591502 h 834407"/>
                  <a:gd name="connsiteX16" fmla="*/ 647061 w 791158"/>
                  <a:gd name="connsiteY16" fmla="*/ 585387 h 834407"/>
                  <a:gd name="connsiteX17" fmla="*/ 658178 w 791158"/>
                  <a:gd name="connsiteY17" fmla="*/ 573159 h 834407"/>
                  <a:gd name="connsiteX18" fmla="*/ 667072 w 791158"/>
                  <a:gd name="connsiteY18" fmla="*/ 562042 h 834407"/>
                  <a:gd name="connsiteX19" fmla="*/ 674854 w 791158"/>
                  <a:gd name="connsiteY19" fmla="*/ 543143 h 834407"/>
                  <a:gd name="connsiteX20" fmla="*/ 682636 w 791158"/>
                  <a:gd name="connsiteY20" fmla="*/ 524244 h 834407"/>
                  <a:gd name="connsiteX21" fmla="*/ 690418 w 791158"/>
                  <a:gd name="connsiteY21" fmla="*/ 513127 h 834407"/>
                  <a:gd name="connsiteX22" fmla="*/ 693753 w 791158"/>
                  <a:gd name="connsiteY22" fmla="*/ 488114 h 834407"/>
                  <a:gd name="connsiteX23" fmla="*/ 703758 w 791158"/>
                  <a:gd name="connsiteY23" fmla="*/ 476997 h 834407"/>
                  <a:gd name="connsiteX24" fmla="*/ 705981 w 791158"/>
                  <a:gd name="connsiteY24" fmla="*/ 451428 h 834407"/>
                  <a:gd name="connsiteX25" fmla="*/ 705981 w 791158"/>
                  <a:gd name="connsiteY25" fmla="*/ 411406 h 834407"/>
                  <a:gd name="connsiteX26" fmla="*/ 710428 w 791158"/>
                  <a:gd name="connsiteY26" fmla="*/ 381391 h 834407"/>
                  <a:gd name="connsiteX27" fmla="*/ 709316 w 791158"/>
                  <a:gd name="connsiteY27" fmla="*/ 373053 h 834407"/>
                  <a:gd name="connsiteX28" fmla="*/ 712652 w 791158"/>
                  <a:gd name="connsiteY28" fmla="*/ 366939 h 834407"/>
                  <a:gd name="connsiteX29" fmla="*/ 724880 w 791158"/>
                  <a:gd name="connsiteY29" fmla="*/ 370830 h 834407"/>
                  <a:gd name="connsiteX30" fmla="*/ 741000 w 791158"/>
                  <a:gd name="connsiteY30" fmla="*/ 339146 h 834407"/>
                  <a:gd name="connsiteX31" fmla="*/ 759899 w 791158"/>
                  <a:gd name="connsiteY31" fmla="*/ 324138 h 834407"/>
                  <a:gd name="connsiteX32" fmla="*/ 787691 w 791158"/>
                  <a:gd name="connsiteY32" fmla="*/ 283561 h 834407"/>
                  <a:gd name="connsiteX33" fmla="*/ 783800 w 791158"/>
                  <a:gd name="connsiteY33" fmla="*/ 224085 h 834407"/>
                  <a:gd name="connsiteX34" fmla="*/ 766569 w 791158"/>
                  <a:gd name="connsiteY34" fmla="*/ 212412 h 834407"/>
                  <a:gd name="connsiteX35" fmla="*/ 718766 w 791158"/>
                  <a:gd name="connsiteY35" fmla="*/ 186288 h 834407"/>
                  <a:gd name="connsiteX36" fmla="*/ 660402 w 791158"/>
                  <a:gd name="connsiteY36" fmla="*/ 167389 h 834407"/>
                  <a:gd name="connsiteX37" fmla="*/ 620936 w 791158"/>
                  <a:gd name="connsiteY37" fmla="*/ 157939 h 834407"/>
                  <a:gd name="connsiteX38" fmla="*/ 594812 w 791158"/>
                  <a:gd name="connsiteY38" fmla="*/ 171280 h 834407"/>
                  <a:gd name="connsiteX39" fmla="*/ 598702 w 791158"/>
                  <a:gd name="connsiteY39" fmla="*/ 151825 h 834407"/>
                  <a:gd name="connsiteX40" fmla="*/ 551455 w 791158"/>
                  <a:gd name="connsiteY40" fmla="*/ 122921 h 834407"/>
                  <a:gd name="connsiteX41" fmla="*/ 521995 w 791158"/>
                  <a:gd name="connsiteY41" fmla="*/ 131814 h 834407"/>
                  <a:gd name="connsiteX42" fmla="*/ 507543 w 791158"/>
                  <a:gd name="connsiteY42" fmla="*/ 141820 h 834407"/>
                  <a:gd name="connsiteX43" fmla="*/ 497538 w 791158"/>
                  <a:gd name="connsiteY43" fmla="*/ 142375 h 834407"/>
                  <a:gd name="connsiteX44" fmla="*/ 514769 w 791158"/>
                  <a:gd name="connsiteY44" fmla="*/ 118474 h 834407"/>
                  <a:gd name="connsiteX45" fmla="*/ 474192 w 791158"/>
                  <a:gd name="connsiteY45" fmla="*/ 107357 h 834407"/>
                  <a:gd name="connsiteX46" fmla="*/ 461408 w 791158"/>
                  <a:gd name="connsiteY46" fmla="*/ 123477 h 834407"/>
                  <a:gd name="connsiteX47" fmla="*/ 466966 w 791158"/>
                  <a:gd name="connsiteY47" fmla="*/ 106801 h 834407"/>
                  <a:gd name="connsiteX48" fmla="*/ 486977 w 791158"/>
                  <a:gd name="connsiteY48" fmla="*/ 81232 h 834407"/>
                  <a:gd name="connsiteX49" fmla="*/ 470301 w 791158"/>
                  <a:gd name="connsiteY49" fmla="*/ 59554 h 834407"/>
                  <a:gd name="connsiteX50" fmla="*/ 455849 w 791158"/>
                  <a:gd name="connsiteY50" fmla="*/ 20089 h 834407"/>
                  <a:gd name="connsiteX51" fmla="*/ 431948 w 791158"/>
                  <a:gd name="connsiteY51" fmla="*/ 52884 h 834407"/>
                  <a:gd name="connsiteX52" fmla="*/ 410825 w 791158"/>
                  <a:gd name="connsiteY52" fmla="*/ 62333 h 834407"/>
                  <a:gd name="connsiteX53" fmla="*/ 390815 w 791158"/>
                  <a:gd name="connsiteY53" fmla="*/ 56219 h 834407"/>
                  <a:gd name="connsiteX54" fmla="*/ 368581 w 791158"/>
                  <a:gd name="connsiteY54" fmla="*/ 55663 h 834407"/>
                  <a:gd name="connsiteX55" fmla="*/ 360243 w 791158"/>
                  <a:gd name="connsiteY55" fmla="*/ 68447 h 834407"/>
                  <a:gd name="connsiteX56" fmla="*/ 336342 w 791158"/>
                  <a:gd name="connsiteY56" fmla="*/ 67892 h 834407"/>
                  <a:gd name="connsiteX57" fmla="*/ 326336 w 791158"/>
                  <a:gd name="connsiteY57" fmla="*/ 72894 h 834407"/>
                  <a:gd name="connsiteX58" fmla="*/ 312996 w 791158"/>
                  <a:gd name="connsiteY58" fmla="*/ 77897 h 834407"/>
                  <a:gd name="connsiteX59" fmla="*/ 291318 w 791158"/>
                  <a:gd name="connsiteY59" fmla="*/ 70671 h 834407"/>
                  <a:gd name="connsiteX60" fmla="*/ 286871 w 791158"/>
                  <a:gd name="connsiteY60" fmla="*/ 34541 h 834407"/>
                  <a:gd name="connsiteX61" fmla="*/ 285203 w 791158"/>
                  <a:gd name="connsiteY61" fmla="*/ 17309 h 834407"/>
                  <a:gd name="connsiteX62" fmla="*/ 276866 w 791158"/>
                  <a:gd name="connsiteY62" fmla="*/ 78 h 834407"/>
                  <a:gd name="connsiteX63" fmla="*/ 264081 w 791158"/>
                  <a:gd name="connsiteY63" fmla="*/ 11751 h 834407"/>
                  <a:gd name="connsiteX64" fmla="*/ 239624 w 791158"/>
                  <a:gd name="connsiteY64" fmla="*/ 21756 h 834407"/>
                  <a:gd name="connsiteX65" fmla="*/ 225728 w 791158"/>
                  <a:gd name="connsiteY65" fmla="*/ 29538 h 834407"/>
                  <a:gd name="connsiteX66" fmla="*/ 217946 w 791158"/>
                  <a:gd name="connsiteY66" fmla="*/ 28982 h 834407"/>
                  <a:gd name="connsiteX67" fmla="*/ 200714 w 791158"/>
                  <a:gd name="connsiteY67" fmla="*/ 22868 h 834407"/>
                  <a:gd name="connsiteX68" fmla="*/ 187374 w 791158"/>
                  <a:gd name="connsiteY68" fmla="*/ 25091 h 834407"/>
                  <a:gd name="connsiteX69" fmla="*/ 195156 w 791158"/>
                  <a:gd name="connsiteY69" fmla="*/ 40655 h 834407"/>
                  <a:gd name="connsiteX70" fmla="*/ 200714 w 791158"/>
                  <a:gd name="connsiteY70" fmla="*/ 53440 h 834407"/>
                  <a:gd name="connsiteX71" fmla="*/ 210720 w 791158"/>
                  <a:gd name="connsiteY71" fmla="*/ 55663 h 834407"/>
                  <a:gd name="connsiteX72" fmla="*/ 208496 w 791158"/>
                  <a:gd name="connsiteY72" fmla="*/ 64557 h 834407"/>
                  <a:gd name="connsiteX73" fmla="*/ 196823 w 791158"/>
                  <a:gd name="connsiteY73" fmla="*/ 75674 h 834407"/>
                  <a:gd name="connsiteX74" fmla="*/ 183483 w 791158"/>
                  <a:gd name="connsiteY74" fmla="*/ 82344 h 834407"/>
                  <a:gd name="connsiteX75" fmla="*/ 169587 w 791158"/>
                  <a:gd name="connsiteY75" fmla="*/ 89570 h 834407"/>
                  <a:gd name="connsiteX76" fmla="*/ 159026 w 791158"/>
                  <a:gd name="connsiteY76" fmla="*/ 91237 h 834407"/>
                  <a:gd name="connsiteX77" fmla="*/ 146797 w 791158"/>
                  <a:gd name="connsiteY77" fmla="*/ 86235 h 834407"/>
                  <a:gd name="connsiteX78" fmla="*/ 131789 w 791158"/>
                  <a:gd name="connsiteY78" fmla="*/ 65668 h 834407"/>
                  <a:gd name="connsiteX79" fmla="*/ 112334 w 791158"/>
                  <a:gd name="connsiteY79" fmla="*/ 71783 h 834407"/>
                  <a:gd name="connsiteX80" fmla="*/ 82318 w 791158"/>
                  <a:gd name="connsiteY80" fmla="*/ 74006 h 834407"/>
                  <a:gd name="connsiteX81" fmla="*/ 87321 w 791158"/>
                  <a:gd name="connsiteY81" fmla="*/ 85123 h 834407"/>
                  <a:gd name="connsiteX82" fmla="*/ 91212 w 791158"/>
                  <a:gd name="connsiteY82" fmla="*/ 93461 h 834407"/>
                  <a:gd name="connsiteX83" fmla="*/ 77872 w 791158"/>
                  <a:gd name="connsiteY83" fmla="*/ 104578 h 834407"/>
                  <a:gd name="connsiteX84" fmla="*/ 90656 w 791158"/>
                  <a:gd name="connsiteY84" fmla="*/ 137929 h 834407"/>
                  <a:gd name="connsiteX85" fmla="*/ 86765 w 791158"/>
                  <a:gd name="connsiteY85" fmla="*/ 165721 h 834407"/>
                  <a:gd name="connsiteX86" fmla="*/ 78983 w 791158"/>
                  <a:gd name="connsiteY86" fmla="*/ 193513 h 834407"/>
                  <a:gd name="connsiteX87" fmla="*/ 61752 w 791158"/>
                  <a:gd name="connsiteY87" fmla="*/ 194625 h 834407"/>
                  <a:gd name="connsiteX88" fmla="*/ 37295 w 791158"/>
                  <a:gd name="connsiteY88" fmla="*/ 203519 h 834407"/>
                  <a:gd name="connsiteX89" fmla="*/ 19508 w 791158"/>
                  <a:gd name="connsiteY89" fmla="*/ 215747 h 834407"/>
                  <a:gd name="connsiteX90" fmla="*/ 12837 w 791158"/>
                  <a:gd name="connsiteY90" fmla="*/ 235202 h 834407"/>
                  <a:gd name="connsiteX91" fmla="*/ 3944 w 791158"/>
                  <a:gd name="connsiteY91" fmla="*/ 246319 h 834407"/>
                  <a:gd name="connsiteX92" fmla="*/ 1164 w 791158"/>
                  <a:gd name="connsiteY92" fmla="*/ 259660 h 834407"/>
                  <a:gd name="connsiteX93" fmla="*/ 6723 w 791158"/>
                  <a:gd name="connsiteY93" fmla="*/ 277447 h 834407"/>
                  <a:gd name="connsiteX94" fmla="*/ 15061 w 791158"/>
                  <a:gd name="connsiteY94" fmla="*/ 295234 h 834407"/>
                  <a:gd name="connsiteX95" fmla="*/ 25066 w 791158"/>
                  <a:gd name="connsiteY95" fmla="*/ 303016 h 834407"/>
                  <a:gd name="connsiteX96" fmla="*/ 35627 w 791158"/>
                  <a:gd name="connsiteY96" fmla="*/ 314689 h 834407"/>
                  <a:gd name="connsiteX97" fmla="*/ 56749 w 791158"/>
                  <a:gd name="connsiteY97" fmla="*/ 311909 h 834407"/>
                  <a:gd name="connsiteX98" fmla="*/ 65643 w 791158"/>
                  <a:gd name="connsiteY98" fmla="*/ 310242 h 834407"/>
                  <a:gd name="connsiteX99" fmla="*/ 70646 w 791158"/>
                  <a:gd name="connsiteY99" fmla="*/ 336923 h 834407"/>
                  <a:gd name="connsiteX100" fmla="*/ 96771 w 791158"/>
                  <a:gd name="connsiteY100" fmla="*/ 337479 h 834407"/>
                  <a:gd name="connsiteX101" fmla="*/ 114002 w 791158"/>
                  <a:gd name="connsiteY101" fmla="*/ 333032 h 834407"/>
                  <a:gd name="connsiteX102" fmla="*/ 131233 w 791158"/>
                  <a:gd name="connsiteY102" fmla="*/ 324138 h 834407"/>
                  <a:gd name="connsiteX103" fmla="*/ 155135 w 791158"/>
                  <a:gd name="connsiteY103" fmla="*/ 313021 h 834407"/>
                  <a:gd name="connsiteX104" fmla="*/ 174034 w 791158"/>
                  <a:gd name="connsiteY104" fmla="*/ 314133 h 834407"/>
                  <a:gd name="connsiteX105" fmla="*/ 180704 w 791158"/>
                  <a:gd name="connsiteY105" fmla="*/ 354154 h 834407"/>
                  <a:gd name="connsiteX106" fmla="*/ 204605 w 791158"/>
                  <a:gd name="connsiteY106" fmla="*/ 368606 h 834407"/>
                  <a:gd name="connsiteX107" fmla="*/ 219057 w 791158"/>
                  <a:gd name="connsiteY107" fmla="*/ 371385 h 834407"/>
                  <a:gd name="connsiteX108" fmla="*/ 227395 w 791158"/>
                  <a:gd name="connsiteY108" fmla="*/ 378611 h 834407"/>
                  <a:gd name="connsiteX109" fmla="*/ 244071 w 791158"/>
                  <a:gd name="connsiteY109" fmla="*/ 386393 h 834407"/>
                  <a:gd name="connsiteX110" fmla="*/ 265749 w 791158"/>
                  <a:gd name="connsiteY110" fmla="*/ 391396 h 834407"/>
                  <a:gd name="connsiteX111" fmla="*/ 273531 w 791158"/>
                  <a:gd name="connsiteY111" fmla="*/ 405292 h 834407"/>
                  <a:gd name="connsiteX112" fmla="*/ 276310 w 791158"/>
                  <a:gd name="connsiteY112" fmla="*/ 420856 h 834407"/>
                  <a:gd name="connsiteX113" fmla="*/ 278533 w 791158"/>
                  <a:gd name="connsiteY113" fmla="*/ 438087 h 834407"/>
                  <a:gd name="connsiteX114" fmla="*/ 300211 w 791158"/>
                  <a:gd name="connsiteY114" fmla="*/ 448648 h 834407"/>
                  <a:gd name="connsiteX115" fmla="*/ 316887 w 791158"/>
                  <a:gd name="connsiteY115" fmla="*/ 459210 h 834407"/>
                  <a:gd name="connsiteX116" fmla="*/ 328560 w 791158"/>
                  <a:gd name="connsiteY116" fmla="*/ 479220 h 834407"/>
                  <a:gd name="connsiteX117" fmla="*/ 326336 w 791158"/>
                  <a:gd name="connsiteY117" fmla="*/ 505901 h 834407"/>
                  <a:gd name="connsiteX118" fmla="*/ 320222 w 791158"/>
                  <a:gd name="connsiteY118" fmla="*/ 519797 h 834407"/>
                  <a:gd name="connsiteX119" fmla="*/ 321334 w 791158"/>
                  <a:gd name="connsiteY119" fmla="*/ 530914 h 834407"/>
                  <a:gd name="connsiteX120" fmla="*/ 324669 w 791158"/>
                  <a:gd name="connsiteY120" fmla="*/ 555927 h 834407"/>
                  <a:gd name="connsiteX121" fmla="*/ 334674 w 791158"/>
                  <a:gd name="connsiteY121" fmla="*/ 572603 h 834407"/>
                  <a:gd name="connsiteX122" fmla="*/ 351905 w 791158"/>
                  <a:gd name="connsiteY122" fmla="*/ 574270 h 834407"/>
                  <a:gd name="connsiteX123" fmla="*/ 365802 w 791158"/>
                  <a:gd name="connsiteY123" fmla="*/ 591502 h 834407"/>
                  <a:gd name="connsiteX124" fmla="*/ 375251 w 791158"/>
                  <a:gd name="connsiteY124" fmla="*/ 614292 h 834407"/>
                  <a:gd name="connsiteX125" fmla="*/ 391927 w 791158"/>
                  <a:gd name="connsiteY125" fmla="*/ 610400 h 834407"/>
                  <a:gd name="connsiteX126" fmla="*/ 390259 w 791158"/>
                  <a:gd name="connsiteY126" fmla="*/ 647087 h 834407"/>
                  <a:gd name="connsiteX127" fmla="*/ 403599 w 791158"/>
                  <a:gd name="connsiteY127" fmla="*/ 648198 h 834407"/>
                  <a:gd name="connsiteX128" fmla="*/ 406934 w 791158"/>
                  <a:gd name="connsiteY128" fmla="*/ 679326 h 834407"/>
                  <a:gd name="connsiteX129" fmla="*/ 382477 w 791158"/>
                  <a:gd name="connsiteY129" fmla="*/ 693222 h 834407"/>
                  <a:gd name="connsiteX130" fmla="*/ 348014 w 791158"/>
                  <a:gd name="connsiteY130" fmla="*/ 730464 h 834407"/>
                  <a:gd name="connsiteX131" fmla="*/ 330227 w 791158"/>
                  <a:gd name="connsiteY131" fmla="*/ 752142 h 834407"/>
                  <a:gd name="connsiteX132" fmla="*/ 336342 w 791158"/>
                  <a:gd name="connsiteY132" fmla="*/ 751586 h 834407"/>
                  <a:gd name="connsiteX133" fmla="*/ 353573 w 791158"/>
                  <a:gd name="connsiteY133" fmla="*/ 758257 h 834407"/>
                  <a:gd name="connsiteX134" fmla="*/ 362466 w 791158"/>
                  <a:gd name="connsiteY134" fmla="*/ 772709 h 834407"/>
                  <a:gd name="connsiteX135" fmla="*/ 373583 w 791158"/>
                  <a:gd name="connsiteY135" fmla="*/ 769374 h 834407"/>
                  <a:gd name="connsiteX136" fmla="*/ 395817 w 791158"/>
                  <a:gd name="connsiteY136" fmla="*/ 787161 h 834407"/>
                  <a:gd name="connsiteX137" fmla="*/ 409158 w 791158"/>
                  <a:gd name="connsiteY137" fmla="*/ 803280 h 834407"/>
                  <a:gd name="connsiteX138" fmla="*/ 411381 w 791158"/>
                  <a:gd name="connsiteY138" fmla="*/ 834408 h 834407"/>
                  <a:gd name="connsiteX139" fmla="*/ 422498 w 791158"/>
                  <a:gd name="connsiteY139" fmla="*/ 823847 h 83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1158" h="834407">
                    <a:moveTo>
                      <a:pt x="422498" y="823847"/>
                    </a:moveTo>
                    <a:cubicBezTo>
                      <a:pt x="434727" y="814953"/>
                      <a:pt x="431948" y="809394"/>
                      <a:pt x="437506" y="798277"/>
                    </a:cubicBezTo>
                    <a:cubicBezTo>
                      <a:pt x="443065" y="787161"/>
                      <a:pt x="438618" y="782714"/>
                      <a:pt x="448067" y="773264"/>
                    </a:cubicBezTo>
                    <a:cubicBezTo>
                      <a:pt x="458073" y="763815"/>
                      <a:pt x="446400" y="757145"/>
                      <a:pt x="458628" y="751586"/>
                    </a:cubicBezTo>
                    <a:cubicBezTo>
                      <a:pt x="470857" y="745472"/>
                      <a:pt x="469190" y="757145"/>
                      <a:pt x="459184" y="770485"/>
                    </a:cubicBezTo>
                    <a:cubicBezTo>
                      <a:pt x="449179" y="783826"/>
                      <a:pt x="446956" y="787161"/>
                      <a:pt x="460296" y="777155"/>
                    </a:cubicBezTo>
                    <a:cubicBezTo>
                      <a:pt x="473636" y="767150"/>
                      <a:pt x="478639" y="753254"/>
                      <a:pt x="485865" y="737134"/>
                    </a:cubicBezTo>
                    <a:cubicBezTo>
                      <a:pt x="493647" y="721015"/>
                      <a:pt x="499205" y="716012"/>
                      <a:pt x="505876" y="715456"/>
                    </a:cubicBezTo>
                    <a:cubicBezTo>
                      <a:pt x="512546" y="714344"/>
                      <a:pt x="512546" y="697669"/>
                      <a:pt x="511434" y="685996"/>
                    </a:cubicBezTo>
                    <a:cubicBezTo>
                      <a:pt x="510322" y="674323"/>
                      <a:pt x="506987" y="663206"/>
                      <a:pt x="511990" y="655424"/>
                    </a:cubicBezTo>
                    <a:cubicBezTo>
                      <a:pt x="516993" y="647642"/>
                      <a:pt x="511990" y="640416"/>
                      <a:pt x="518104" y="640416"/>
                    </a:cubicBezTo>
                    <a:cubicBezTo>
                      <a:pt x="524219" y="640416"/>
                      <a:pt x="533668" y="630967"/>
                      <a:pt x="543118" y="620962"/>
                    </a:cubicBezTo>
                    <a:cubicBezTo>
                      <a:pt x="553123" y="610957"/>
                      <a:pt x="559237" y="609845"/>
                      <a:pt x="569242" y="609289"/>
                    </a:cubicBezTo>
                    <a:cubicBezTo>
                      <a:pt x="579248" y="608177"/>
                      <a:pt x="573689" y="604842"/>
                      <a:pt x="580359" y="603175"/>
                    </a:cubicBezTo>
                    <a:cubicBezTo>
                      <a:pt x="587030" y="601507"/>
                      <a:pt x="591476" y="594837"/>
                      <a:pt x="595923" y="590946"/>
                    </a:cubicBezTo>
                    <a:cubicBezTo>
                      <a:pt x="600370" y="587055"/>
                      <a:pt x="618713" y="591502"/>
                      <a:pt x="629274" y="591502"/>
                    </a:cubicBezTo>
                    <a:cubicBezTo>
                      <a:pt x="639835" y="591502"/>
                      <a:pt x="647061" y="592613"/>
                      <a:pt x="647061" y="585387"/>
                    </a:cubicBezTo>
                    <a:cubicBezTo>
                      <a:pt x="647061" y="578717"/>
                      <a:pt x="652064" y="573159"/>
                      <a:pt x="658178" y="573159"/>
                    </a:cubicBezTo>
                    <a:cubicBezTo>
                      <a:pt x="664293" y="573159"/>
                      <a:pt x="667072" y="571491"/>
                      <a:pt x="667072" y="562042"/>
                    </a:cubicBezTo>
                    <a:cubicBezTo>
                      <a:pt x="667072" y="553148"/>
                      <a:pt x="669851" y="547590"/>
                      <a:pt x="674854" y="543143"/>
                    </a:cubicBezTo>
                    <a:cubicBezTo>
                      <a:pt x="680412" y="539252"/>
                      <a:pt x="680968" y="529802"/>
                      <a:pt x="682636" y="524244"/>
                    </a:cubicBezTo>
                    <a:cubicBezTo>
                      <a:pt x="684303" y="518130"/>
                      <a:pt x="690418" y="522020"/>
                      <a:pt x="690418" y="513127"/>
                    </a:cubicBezTo>
                    <a:cubicBezTo>
                      <a:pt x="690418" y="504233"/>
                      <a:pt x="693753" y="494784"/>
                      <a:pt x="693753" y="488114"/>
                    </a:cubicBezTo>
                    <a:cubicBezTo>
                      <a:pt x="693753" y="481444"/>
                      <a:pt x="700979" y="481999"/>
                      <a:pt x="703758" y="476997"/>
                    </a:cubicBezTo>
                    <a:cubicBezTo>
                      <a:pt x="707093" y="471994"/>
                      <a:pt x="700979" y="465880"/>
                      <a:pt x="705981" y="451428"/>
                    </a:cubicBezTo>
                    <a:cubicBezTo>
                      <a:pt x="710984" y="437531"/>
                      <a:pt x="705981" y="424191"/>
                      <a:pt x="705981" y="411406"/>
                    </a:cubicBezTo>
                    <a:cubicBezTo>
                      <a:pt x="705981" y="398622"/>
                      <a:pt x="705981" y="385281"/>
                      <a:pt x="710428" y="381391"/>
                    </a:cubicBezTo>
                    <a:cubicBezTo>
                      <a:pt x="714875" y="377500"/>
                      <a:pt x="712652" y="375276"/>
                      <a:pt x="709316" y="373053"/>
                    </a:cubicBezTo>
                    <a:cubicBezTo>
                      <a:pt x="705981" y="371385"/>
                      <a:pt x="709872" y="366383"/>
                      <a:pt x="712652" y="366939"/>
                    </a:cubicBezTo>
                    <a:cubicBezTo>
                      <a:pt x="715987" y="368050"/>
                      <a:pt x="719322" y="374720"/>
                      <a:pt x="724880" y="370830"/>
                    </a:cubicBezTo>
                    <a:cubicBezTo>
                      <a:pt x="730439" y="366939"/>
                      <a:pt x="735997" y="351931"/>
                      <a:pt x="741000" y="339146"/>
                    </a:cubicBezTo>
                    <a:cubicBezTo>
                      <a:pt x="746002" y="326362"/>
                      <a:pt x="753784" y="326917"/>
                      <a:pt x="759899" y="324138"/>
                    </a:cubicBezTo>
                    <a:cubicBezTo>
                      <a:pt x="766013" y="321359"/>
                      <a:pt x="779353" y="305795"/>
                      <a:pt x="787691" y="283561"/>
                    </a:cubicBezTo>
                    <a:cubicBezTo>
                      <a:pt x="796029" y="261327"/>
                      <a:pt x="787135" y="239649"/>
                      <a:pt x="783800" y="224085"/>
                    </a:cubicBezTo>
                    <a:cubicBezTo>
                      <a:pt x="780465" y="208521"/>
                      <a:pt x="775463" y="211857"/>
                      <a:pt x="766569" y="212412"/>
                    </a:cubicBezTo>
                    <a:cubicBezTo>
                      <a:pt x="757675" y="212968"/>
                      <a:pt x="741000" y="210745"/>
                      <a:pt x="718766" y="186288"/>
                    </a:cubicBezTo>
                    <a:cubicBezTo>
                      <a:pt x="696532" y="161830"/>
                      <a:pt x="674854" y="163498"/>
                      <a:pt x="660402" y="167389"/>
                    </a:cubicBezTo>
                    <a:cubicBezTo>
                      <a:pt x="645950" y="171280"/>
                      <a:pt x="630942" y="160163"/>
                      <a:pt x="620936" y="157939"/>
                    </a:cubicBezTo>
                    <a:cubicBezTo>
                      <a:pt x="610931" y="155716"/>
                      <a:pt x="602038" y="168500"/>
                      <a:pt x="594812" y="171280"/>
                    </a:cubicBezTo>
                    <a:cubicBezTo>
                      <a:pt x="587585" y="174059"/>
                      <a:pt x="598147" y="160163"/>
                      <a:pt x="598702" y="151825"/>
                    </a:cubicBezTo>
                    <a:cubicBezTo>
                      <a:pt x="599258" y="142931"/>
                      <a:pt x="572022" y="130703"/>
                      <a:pt x="551455" y="122921"/>
                    </a:cubicBezTo>
                    <a:cubicBezTo>
                      <a:pt x="530889" y="114583"/>
                      <a:pt x="521995" y="119030"/>
                      <a:pt x="521995" y="131814"/>
                    </a:cubicBezTo>
                    <a:cubicBezTo>
                      <a:pt x="521995" y="144599"/>
                      <a:pt x="514213" y="127923"/>
                      <a:pt x="507543" y="141820"/>
                    </a:cubicBezTo>
                    <a:cubicBezTo>
                      <a:pt x="501429" y="155716"/>
                      <a:pt x="489756" y="146822"/>
                      <a:pt x="497538" y="142375"/>
                    </a:cubicBezTo>
                    <a:cubicBezTo>
                      <a:pt x="505320" y="137929"/>
                      <a:pt x="511990" y="127367"/>
                      <a:pt x="514769" y="118474"/>
                    </a:cubicBezTo>
                    <a:cubicBezTo>
                      <a:pt x="517548" y="109580"/>
                      <a:pt x="485309" y="102910"/>
                      <a:pt x="474192" y="107357"/>
                    </a:cubicBezTo>
                    <a:cubicBezTo>
                      <a:pt x="463075" y="111804"/>
                      <a:pt x="470301" y="128479"/>
                      <a:pt x="461408" y="123477"/>
                    </a:cubicBezTo>
                    <a:cubicBezTo>
                      <a:pt x="452514" y="118474"/>
                      <a:pt x="459740" y="106245"/>
                      <a:pt x="466966" y="106801"/>
                    </a:cubicBezTo>
                    <a:cubicBezTo>
                      <a:pt x="474192" y="107357"/>
                      <a:pt x="481974" y="92349"/>
                      <a:pt x="486977" y="81232"/>
                    </a:cubicBezTo>
                    <a:cubicBezTo>
                      <a:pt x="491979" y="70115"/>
                      <a:pt x="478639" y="68447"/>
                      <a:pt x="470301" y="59554"/>
                    </a:cubicBezTo>
                    <a:cubicBezTo>
                      <a:pt x="462519" y="50660"/>
                      <a:pt x="464187" y="24535"/>
                      <a:pt x="455849" y="20089"/>
                    </a:cubicBezTo>
                    <a:cubicBezTo>
                      <a:pt x="446956" y="28982"/>
                      <a:pt x="435283" y="42878"/>
                      <a:pt x="431948" y="52884"/>
                    </a:cubicBezTo>
                    <a:cubicBezTo>
                      <a:pt x="427501" y="65668"/>
                      <a:pt x="422498" y="58442"/>
                      <a:pt x="410825" y="62333"/>
                    </a:cubicBezTo>
                    <a:cubicBezTo>
                      <a:pt x="399153" y="66224"/>
                      <a:pt x="394150" y="61221"/>
                      <a:pt x="390815" y="56219"/>
                    </a:cubicBezTo>
                    <a:cubicBezTo>
                      <a:pt x="388036" y="51216"/>
                      <a:pt x="376363" y="56219"/>
                      <a:pt x="368581" y="55663"/>
                    </a:cubicBezTo>
                    <a:cubicBezTo>
                      <a:pt x="360799" y="55107"/>
                      <a:pt x="365802" y="65668"/>
                      <a:pt x="360243" y="68447"/>
                    </a:cubicBezTo>
                    <a:cubicBezTo>
                      <a:pt x="354685" y="71783"/>
                      <a:pt x="340788" y="62333"/>
                      <a:pt x="336342" y="67892"/>
                    </a:cubicBezTo>
                    <a:cubicBezTo>
                      <a:pt x="331339" y="73450"/>
                      <a:pt x="328560" y="67892"/>
                      <a:pt x="326336" y="72894"/>
                    </a:cubicBezTo>
                    <a:cubicBezTo>
                      <a:pt x="324113" y="77897"/>
                      <a:pt x="315775" y="74562"/>
                      <a:pt x="312996" y="77897"/>
                    </a:cubicBezTo>
                    <a:cubicBezTo>
                      <a:pt x="310773" y="81232"/>
                      <a:pt x="302435" y="82899"/>
                      <a:pt x="291318" y="70671"/>
                    </a:cubicBezTo>
                    <a:cubicBezTo>
                      <a:pt x="280757" y="58442"/>
                      <a:pt x="282424" y="37876"/>
                      <a:pt x="286871" y="34541"/>
                    </a:cubicBezTo>
                    <a:cubicBezTo>
                      <a:pt x="291874" y="30650"/>
                      <a:pt x="291874" y="20644"/>
                      <a:pt x="285203" y="17309"/>
                    </a:cubicBezTo>
                    <a:cubicBezTo>
                      <a:pt x="278533" y="13974"/>
                      <a:pt x="285203" y="1190"/>
                      <a:pt x="276866" y="78"/>
                    </a:cubicBezTo>
                    <a:cubicBezTo>
                      <a:pt x="268528" y="-1034"/>
                      <a:pt x="269640" y="10083"/>
                      <a:pt x="264081" y="11751"/>
                    </a:cubicBezTo>
                    <a:cubicBezTo>
                      <a:pt x="258523" y="13418"/>
                      <a:pt x="245182" y="22868"/>
                      <a:pt x="239624" y="21756"/>
                    </a:cubicBezTo>
                    <a:cubicBezTo>
                      <a:pt x="233510" y="20644"/>
                      <a:pt x="225728" y="22868"/>
                      <a:pt x="225728" y="29538"/>
                    </a:cubicBezTo>
                    <a:cubicBezTo>
                      <a:pt x="225728" y="36208"/>
                      <a:pt x="219057" y="34541"/>
                      <a:pt x="217946" y="28982"/>
                    </a:cubicBezTo>
                    <a:cubicBezTo>
                      <a:pt x="216834" y="23424"/>
                      <a:pt x="204049" y="26759"/>
                      <a:pt x="200714" y="22868"/>
                    </a:cubicBezTo>
                    <a:cubicBezTo>
                      <a:pt x="197379" y="18977"/>
                      <a:pt x="180148" y="21200"/>
                      <a:pt x="187374" y="25091"/>
                    </a:cubicBezTo>
                    <a:cubicBezTo>
                      <a:pt x="194600" y="29538"/>
                      <a:pt x="195156" y="33985"/>
                      <a:pt x="195156" y="40655"/>
                    </a:cubicBezTo>
                    <a:cubicBezTo>
                      <a:pt x="195156" y="47325"/>
                      <a:pt x="200714" y="45658"/>
                      <a:pt x="200714" y="53440"/>
                    </a:cubicBezTo>
                    <a:cubicBezTo>
                      <a:pt x="200714" y="61221"/>
                      <a:pt x="206829" y="55663"/>
                      <a:pt x="210720" y="55663"/>
                    </a:cubicBezTo>
                    <a:cubicBezTo>
                      <a:pt x="215166" y="55663"/>
                      <a:pt x="215166" y="62889"/>
                      <a:pt x="208496" y="64557"/>
                    </a:cubicBezTo>
                    <a:cubicBezTo>
                      <a:pt x="201826" y="65668"/>
                      <a:pt x="199047" y="69559"/>
                      <a:pt x="196823" y="75674"/>
                    </a:cubicBezTo>
                    <a:cubicBezTo>
                      <a:pt x="195156" y="81788"/>
                      <a:pt x="189042" y="77341"/>
                      <a:pt x="183483" y="82344"/>
                    </a:cubicBezTo>
                    <a:cubicBezTo>
                      <a:pt x="177925" y="87346"/>
                      <a:pt x="173478" y="92349"/>
                      <a:pt x="169587" y="89570"/>
                    </a:cubicBezTo>
                    <a:cubicBezTo>
                      <a:pt x="166252" y="87346"/>
                      <a:pt x="162917" y="89014"/>
                      <a:pt x="159026" y="91237"/>
                    </a:cubicBezTo>
                    <a:cubicBezTo>
                      <a:pt x="154579" y="93461"/>
                      <a:pt x="152911" y="91237"/>
                      <a:pt x="146797" y="86235"/>
                    </a:cubicBezTo>
                    <a:cubicBezTo>
                      <a:pt x="142350" y="82344"/>
                      <a:pt x="139571" y="73450"/>
                      <a:pt x="131789" y="65668"/>
                    </a:cubicBezTo>
                    <a:cubicBezTo>
                      <a:pt x="126786" y="67892"/>
                      <a:pt x="117337" y="71783"/>
                      <a:pt x="112334" y="71783"/>
                    </a:cubicBezTo>
                    <a:cubicBezTo>
                      <a:pt x="105108" y="71783"/>
                      <a:pt x="83430" y="70115"/>
                      <a:pt x="82318" y="74006"/>
                    </a:cubicBezTo>
                    <a:cubicBezTo>
                      <a:pt x="81207" y="77897"/>
                      <a:pt x="83986" y="84567"/>
                      <a:pt x="87321" y="85123"/>
                    </a:cubicBezTo>
                    <a:cubicBezTo>
                      <a:pt x="90656" y="85679"/>
                      <a:pt x="98438" y="88458"/>
                      <a:pt x="91212" y="93461"/>
                    </a:cubicBezTo>
                    <a:cubicBezTo>
                      <a:pt x="83986" y="99019"/>
                      <a:pt x="77872" y="91793"/>
                      <a:pt x="77872" y="104578"/>
                    </a:cubicBezTo>
                    <a:cubicBezTo>
                      <a:pt x="77872" y="117362"/>
                      <a:pt x="93991" y="125700"/>
                      <a:pt x="90656" y="137929"/>
                    </a:cubicBezTo>
                    <a:cubicBezTo>
                      <a:pt x="88989" y="144043"/>
                      <a:pt x="86765" y="159607"/>
                      <a:pt x="86765" y="165721"/>
                    </a:cubicBezTo>
                    <a:cubicBezTo>
                      <a:pt x="86765" y="171835"/>
                      <a:pt x="84542" y="192402"/>
                      <a:pt x="78983" y="193513"/>
                    </a:cubicBezTo>
                    <a:cubicBezTo>
                      <a:pt x="73425" y="194625"/>
                      <a:pt x="68978" y="188511"/>
                      <a:pt x="61752" y="194625"/>
                    </a:cubicBezTo>
                    <a:cubicBezTo>
                      <a:pt x="54526" y="200740"/>
                      <a:pt x="45632" y="196849"/>
                      <a:pt x="37295" y="203519"/>
                    </a:cubicBezTo>
                    <a:cubicBezTo>
                      <a:pt x="28957" y="210189"/>
                      <a:pt x="20063" y="207966"/>
                      <a:pt x="19508" y="215747"/>
                    </a:cubicBezTo>
                    <a:cubicBezTo>
                      <a:pt x="18952" y="223529"/>
                      <a:pt x="11170" y="227976"/>
                      <a:pt x="12837" y="235202"/>
                    </a:cubicBezTo>
                    <a:cubicBezTo>
                      <a:pt x="14505" y="242428"/>
                      <a:pt x="9502" y="240761"/>
                      <a:pt x="3944" y="246319"/>
                    </a:cubicBezTo>
                    <a:cubicBezTo>
                      <a:pt x="-1615" y="251878"/>
                      <a:pt x="4500" y="255213"/>
                      <a:pt x="1164" y="259660"/>
                    </a:cubicBezTo>
                    <a:cubicBezTo>
                      <a:pt x="-2171" y="264106"/>
                      <a:pt x="2276" y="270777"/>
                      <a:pt x="6723" y="277447"/>
                    </a:cubicBezTo>
                    <a:cubicBezTo>
                      <a:pt x="10614" y="284117"/>
                      <a:pt x="15617" y="289120"/>
                      <a:pt x="15061" y="295234"/>
                    </a:cubicBezTo>
                    <a:cubicBezTo>
                      <a:pt x="14505" y="301348"/>
                      <a:pt x="18952" y="303572"/>
                      <a:pt x="25066" y="303016"/>
                    </a:cubicBezTo>
                    <a:cubicBezTo>
                      <a:pt x="31180" y="302460"/>
                      <a:pt x="26178" y="314689"/>
                      <a:pt x="35627" y="314689"/>
                    </a:cubicBezTo>
                    <a:cubicBezTo>
                      <a:pt x="45076" y="314689"/>
                      <a:pt x="54526" y="316912"/>
                      <a:pt x="56749" y="311909"/>
                    </a:cubicBezTo>
                    <a:cubicBezTo>
                      <a:pt x="58973" y="306351"/>
                      <a:pt x="65643" y="302460"/>
                      <a:pt x="65643" y="310242"/>
                    </a:cubicBezTo>
                    <a:cubicBezTo>
                      <a:pt x="65643" y="318024"/>
                      <a:pt x="63976" y="339146"/>
                      <a:pt x="70646" y="336923"/>
                    </a:cubicBezTo>
                    <a:cubicBezTo>
                      <a:pt x="77316" y="334699"/>
                      <a:pt x="90100" y="335255"/>
                      <a:pt x="96771" y="337479"/>
                    </a:cubicBezTo>
                    <a:cubicBezTo>
                      <a:pt x="103441" y="339702"/>
                      <a:pt x="109555" y="337479"/>
                      <a:pt x="114002" y="333032"/>
                    </a:cubicBezTo>
                    <a:cubicBezTo>
                      <a:pt x="117893" y="328585"/>
                      <a:pt x="122895" y="328585"/>
                      <a:pt x="131233" y="324138"/>
                    </a:cubicBezTo>
                    <a:cubicBezTo>
                      <a:pt x="139571" y="319135"/>
                      <a:pt x="147353" y="313021"/>
                      <a:pt x="155135" y="313021"/>
                    </a:cubicBezTo>
                    <a:cubicBezTo>
                      <a:pt x="162917" y="313021"/>
                      <a:pt x="175701" y="308018"/>
                      <a:pt x="174034" y="314133"/>
                    </a:cubicBezTo>
                    <a:cubicBezTo>
                      <a:pt x="172366" y="320247"/>
                      <a:pt x="171254" y="342481"/>
                      <a:pt x="180704" y="354154"/>
                    </a:cubicBezTo>
                    <a:cubicBezTo>
                      <a:pt x="190153" y="365827"/>
                      <a:pt x="195712" y="369718"/>
                      <a:pt x="204605" y="368606"/>
                    </a:cubicBezTo>
                    <a:cubicBezTo>
                      <a:pt x="213499" y="367494"/>
                      <a:pt x="212387" y="372497"/>
                      <a:pt x="219057" y="371385"/>
                    </a:cubicBezTo>
                    <a:cubicBezTo>
                      <a:pt x="225728" y="370830"/>
                      <a:pt x="221281" y="378611"/>
                      <a:pt x="227395" y="378611"/>
                    </a:cubicBezTo>
                    <a:cubicBezTo>
                      <a:pt x="233510" y="378611"/>
                      <a:pt x="244071" y="379723"/>
                      <a:pt x="244071" y="386393"/>
                    </a:cubicBezTo>
                    <a:cubicBezTo>
                      <a:pt x="244071" y="393064"/>
                      <a:pt x="261858" y="387505"/>
                      <a:pt x="265749" y="391396"/>
                    </a:cubicBezTo>
                    <a:cubicBezTo>
                      <a:pt x="269640" y="395287"/>
                      <a:pt x="274642" y="398066"/>
                      <a:pt x="273531" y="405292"/>
                    </a:cubicBezTo>
                    <a:cubicBezTo>
                      <a:pt x="272419" y="412518"/>
                      <a:pt x="282424" y="418077"/>
                      <a:pt x="276310" y="420856"/>
                    </a:cubicBezTo>
                    <a:cubicBezTo>
                      <a:pt x="270195" y="423635"/>
                      <a:pt x="277977" y="429749"/>
                      <a:pt x="278533" y="438087"/>
                    </a:cubicBezTo>
                    <a:cubicBezTo>
                      <a:pt x="279089" y="445869"/>
                      <a:pt x="287427" y="449204"/>
                      <a:pt x="300211" y="448648"/>
                    </a:cubicBezTo>
                    <a:cubicBezTo>
                      <a:pt x="312996" y="448093"/>
                      <a:pt x="316887" y="449204"/>
                      <a:pt x="316887" y="459210"/>
                    </a:cubicBezTo>
                    <a:cubicBezTo>
                      <a:pt x="316887" y="468659"/>
                      <a:pt x="325780" y="470327"/>
                      <a:pt x="328560" y="479220"/>
                    </a:cubicBezTo>
                    <a:cubicBezTo>
                      <a:pt x="331339" y="488114"/>
                      <a:pt x="325225" y="498675"/>
                      <a:pt x="326336" y="505901"/>
                    </a:cubicBezTo>
                    <a:cubicBezTo>
                      <a:pt x="327448" y="511459"/>
                      <a:pt x="324113" y="517574"/>
                      <a:pt x="320222" y="519797"/>
                    </a:cubicBezTo>
                    <a:cubicBezTo>
                      <a:pt x="324669" y="525911"/>
                      <a:pt x="325225" y="528691"/>
                      <a:pt x="321334" y="530914"/>
                    </a:cubicBezTo>
                    <a:cubicBezTo>
                      <a:pt x="315775" y="534249"/>
                      <a:pt x="328004" y="542587"/>
                      <a:pt x="324669" y="555927"/>
                    </a:cubicBezTo>
                    <a:cubicBezTo>
                      <a:pt x="321890" y="569268"/>
                      <a:pt x="321334" y="572047"/>
                      <a:pt x="334674" y="572603"/>
                    </a:cubicBezTo>
                    <a:cubicBezTo>
                      <a:pt x="348570" y="573159"/>
                      <a:pt x="347459" y="577605"/>
                      <a:pt x="351905" y="574270"/>
                    </a:cubicBezTo>
                    <a:cubicBezTo>
                      <a:pt x="356908" y="570935"/>
                      <a:pt x="364134" y="584832"/>
                      <a:pt x="365802" y="591502"/>
                    </a:cubicBezTo>
                    <a:cubicBezTo>
                      <a:pt x="367469" y="598172"/>
                      <a:pt x="373028" y="614292"/>
                      <a:pt x="375251" y="614292"/>
                    </a:cubicBezTo>
                    <a:cubicBezTo>
                      <a:pt x="377474" y="614292"/>
                      <a:pt x="384700" y="607066"/>
                      <a:pt x="391927" y="610400"/>
                    </a:cubicBezTo>
                    <a:cubicBezTo>
                      <a:pt x="398597" y="613736"/>
                      <a:pt x="390259" y="637081"/>
                      <a:pt x="390259" y="647087"/>
                    </a:cubicBezTo>
                    <a:cubicBezTo>
                      <a:pt x="395262" y="647087"/>
                      <a:pt x="401376" y="647087"/>
                      <a:pt x="403599" y="648198"/>
                    </a:cubicBezTo>
                    <a:cubicBezTo>
                      <a:pt x="406934" y="649866"/>
                      <a:pt x="409158" y="674879"/>
                      <a:pt x="406934" y="679326"/>
                    </a:cubicBezTo>
                    <a:cubicBezTo>
                      <a:pt x="405267" y="683773"/>
                      <a:pt x="390259" y="688219"/>
                      <a:pt x="382477" y="693222"/>
                    </a:cubicBezTo>
                    <a:cubicBezTo>
                      <a:pt x="374695" y="698225"/>
                      <a:pt x="356352" y="716012"/>
                      <a:pt x="348014" y="730464"/>
                    </a:cubicBezTo>
                    <a:cubicBezTo>
                      <a:pt x="343012" y="738802"/>
                      <a:pt x="335786" y="746028"/>
                      <a:pt x="330227" y="752142"/>
                    </a:cubicBezTo>
                    <a:cubicBezTo>
                      <a:pt x="332451" y="752698"/>
                      <a:pt x="334674" y="752142"/>
                      <a:pt x="336342" y="751586"/>
                    </a:cubicBezTo>
                    <a:cubicBezTo>
                      <a:pt x="340233" y="749919"/>
                      <a:pt x="346903" y="749919"/>
                      <a:pt x="353573" y="758257"/>
                    </a:cubicBezTo>
                    <a:cubicBezTo>
                      <a:pt x="360243" y="766594"/>
                      <a:pt x="359687" y="773264"/>
                      <a:pt x="362466" y="772709"/>
                    </a:cubicBezTo>
                    <a:cubicBezTo>
                      <a:pt x="365246" y="772153"/>
                      <a:pt x="368581" y="761592"/>
                      <a:pt x="373583" y="769374"/>
                    </a:cubicBezTo>
                    <a:cubicBezTo>
                      <a:pt x="379142" y="777155"/>
                      <a:pt x="393038" y="783270"/>
                      <a:pt x="395817" y="787161"/>
                    </a:cubicBezTo>
                    <a:cubicBezTo>
                      <a:pt x="399153" y="791052"/>
                      <a:pt x="409158" y="793831"/>
                      <a:pt x="409158" y="803280"/>
                    </a:cubicBezTo>
                    <a:cubicBezTo>
                      <a:pt x="409158" y="809951"/>
                      <a:pt x="405823" y="823291"/>
                      <a:pt x="411381" y="834408"/>
                    </a:cubicBezTo>
                    <a:cubicBezTo>
                      <a:pt x="415828" y="829961"/>
                      <a:pt x="418607" y="826626"/>
                      <a:pt x="422498" y="823847"/>
                    </a:cubicBezTo>
                    <a:close/>
                  </a:path>
                </a:pathLst>
              </a:custGeom>
              <a:solidFill>
                <a:srgbClr val="FF6699"/>
              </a:solidFill>
              <a:ln w="4442" cap="flat">
                <a:solidFill>
                  <a:srgbClr val="FFFFFF"/>
                </a:solid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43FC1D0A-66D7-4021-88C9-196A35F58E93}"/>
                  </a:ext>
                </a:extLst>
              </p:cNvPr>
              <p:cNvSpPr/>
              <p:nvPr/>
            </p:nvSpPr>
            <p:spPr>
              <a:xfrm>
                <a:off x="6534110" y="5150373"/>
                <a:ext cx="98988" cy="107678"/>
              </a:xfrm>
              <a:custGeom>
                <a:avLst/>
                <a:gdLst>
                  <a:gd name="connsiteX0" fmla="*/ 97321 w 98988"/>
                  <a:gd name="connsiteY0" fmla="*/ 52565 h 107678"/>
                  <a:gd name="connsiteX1" fmla="*/ 83981 w 98988"/>
                  <a:gd name="connsiteY1" fmla="*/ 36446 h 107678"/>
                  <a:gd name="connsiteX2" fmla="*/ 61747 w 98988"/>
                  <a:gd name="connsiteY2" fmla="*/ 18659 h 107678"/>
                  <a:gd name="connsiteX3" fmla="*/ 50630 w 98988"/>
                  <a:gd name="connsiteY3" fmla="*/ 21994 h 107678"/>
                  <a:gd name="connsiteX4" fmla="*/ 41736 w 98988"/>
                  <a:gd name="connsiteY4" fmla="*/ 7542 h 107678"/>
                  <a:gd name="connsiteX5" fmla="*/ 24505 w 98988"/>
                  <a:gd name="connsiteY5" fmla="*/ 871 h 107678"/>
                  <a:gd name="connsiteX6" fmla="*/ 18391 w 98988"/>
                  <a:gd name="connsiteY6" fmla="*/ 1427 h 107678"/>
                  <a:gd name="connsiteX7" fmla="*/ 12276 w 98988"/>
                  <a:gd name="connsiteY7" fmla="*/ 13100 h 107678"/>
                  <a:gd name="connsiteX8" fmla="*/ 5606 w 98988"/>
                  <a:gd name="connsiteY8" fmla="*/ 48119 h 107678"/>
                  <a:gd name="connsiteX9" fmla="*/ 48 w 98988"/>
                  <a:gd name="connsiteY9" fmla="*/ 74799 h 107678"/>
                  <a:gd name="connsiteX10" fmla="*/ 5606 w 98988"/>
                  <a:gd name="connsiteY10" fmla="*/ 87028 h 107678"/>
                  <a:gd name="connsiteX11" fmla="*/ 3939 w 98988"/>
                  <a:gd name="connsiteY11" fmla="*/ 95366 h 107678"/>
                  <a:gd name="connsiteX12" fmla="*/ 11720 w 98988"/>
                  <a:gd name="connsiteY12" fmla="*/ 99257 h 107678"/>
                  <a:gd name="connsiteX13" fmla="*/ 37290 w 98988"/>
                  <a:gd name="connsiteY13" fmla="*/ 105927 h 107678"/>
                  <a:gd name="connsiteX14" fmla="*/ 52853 w 98988"/>
                  <a:gd name="connsiteY14" fmla="*/ 105927 h 107678"/>
                  <a:gd name="connsiteX15" fmla="*/ 82869 w 98988"/>
                  <a:gd name="connsiteY15" fmla="*/ 102036 h 107678"/>
                  <a:gd name="connsiteX16" fmla="*/ 98989 w 98988"/>
                  <a:gd name="connsiteY16" fmla="*/ 83137 h 107678"/>
                  <a:gd name="connsiteX17" fmla="*/ 97321 w 98988"/>
                  <a:gd name="connsiteY17" fmla="*/ 52565 h 1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988" h="107678">
                    <a:moveTo>
                      <a:pt x="97321" y="52565"/>
                    </a:moveTo>
                    <a:cubicBezTo>
                      <a:pt x="97321" y="43116"/>
                      <a:pt x="86760" y="40336"/>
                      <a:pt x="83981" y="36446"/>
                    </a:cubicBezTo>
                    <a:cubicBezTo>
                      <a:pt x="80646" y="32555"/>
                      <a:pt x="66750" y="26996"/>
                      <a:pt x="61747" y="18659"/>
                    </a:cubicBezTo>
                    <a:cubicBezTo>
                      <a:pt x="56188" y="10877"/>
                      <a:pt x="53409" y="21438"/>
                      <a:pt x="50630" y="21994"/>
                    </a:cubicBezTo>
                    <a:cubicBezTo>
                      <a:pt x="47851" y="22550"/>
                      <a:pt x="48407" y="15879"/>
                      <a:pt x="41736" y="7542"/>
                    </a:cubicBezTo>
                    <a:cubicBezTo>
                      <a:pt x="35066" y="-796"/>
                      <a:pt x="28952" y="-796"/>
                      <a:pt x="24505" y="871"/>
                    </a:cubicBezTo>
                    <a:cubicBezTo>
                      <a:pt x="22837" y="1427"/>
                      <a:pt x="21170" y="1427"/>
                      <a:pt x="18391" y="1427"/>
                    </a:cubicBezTo>
                    <a:cubicBezTo>
                      <a:pt x="15056" y="5874"/>
                      <a:pt x="12276" y="9209"/>
                      <a:pt x="12276" y="13100"/>
                    </a:cubicBezTo>
                    <a:cubicBezTo>
                      <a:pt x="12276" y="21994"/>
                      <a:pt x="6162" y="31443"/>
                      <a:pt x="5606" y="48119"/>
                    </a:cubicBezTo>
                    <a:cubicBezTo>
                      <a:pt x="5050" y="64794"/>
                      <a:pt x="603" y="62015"/>
                      <a:pt x="48" y="74799"/>
                    </a:cubicBezTo>
                    <a:cubicBezTo>
                      <a:pt x="-508" y="87584"/>
                      <a:pt x="3939" y="85360"/>
                      <a:pt x="5606" y="87028"/>
                    </a:cubicBezTo>
                    <a:cubicBezTo>
                      <a:pt x="6718" y="88140"/>
                      <a:pt x="5606" y="92031"/>
                      <a:pt x="3939" y="95366"/>
                    </a:cubicBezTo>
                    <a:cubicBezTo>
                      <a:pt x="5606" y="97033"/>
                      <a:pt x="7830" y="99812"/>
                      <a:pt x="11720" y="99257"/>
                    </a:cubicBezTo>
                    <a:cubicBezTo>
                      <a:pt x="19502" y="98145"/>
                      <a:pt x="27840" y="101480"/>
                      <a:pt x="37290" y="105927"/>
                    </a:cubicBezTo>
                    <a:cubicBezTo>
                      <a:pt x="47295" y="110374"/>
                      <a:pt x="43404" y="104815"/>
                      <a:pt x="52853" y="105927"/>
                    </a:cubicBezTo>
                    <a:cubicBezTo>
                      <a:pt x="62303" y="107038"/>
                      <a:pt x="72864" y="108150"/>
                      <a:pt x="82869" y="102036"/>
                    </a:cubicBezTo>
                    <a:cubicBezTo>
                      <a:pt x="90095" y="97589"/>
                      <a:pt x="93430" y="90363"/>
                      <a:pt x="98989" y="83137"/>
                    </a:cubicBezTo>
                    <a:cubicBezTo>
                      <a:pt x="93986" y="72576"/>
                      <a:pt x="97321" y="59791"/>
                      <a:pt x="97321" y="52565"/>
                    </a:cubicBezTo>
                    <a:close/>
                  </a:path>
                </a:pathLst>
              </a:custGeom>
              <a:grpFill/>
              <a:ln w="4442" cap="flat">
                <a:solidFill>
                  <a:srgbClr val="FFFFFF"/>
                </a:solid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DCA5933B-D884-4520-B1F2-70496E39ED79}"/>
                  </a:ext>
                </a:extLst>
              </p:cNvPr>
              <p:cNvSpPr/>
              <p:nvPr/>
            </p:nvSpPr>
            <p:spPr>
              <a:xfrm>
                <a:off x="6226787" y="4969061"/>
                <a:ext cx="401985" cy="812610"/>
              </a:xfrm>
              <a:custGeom>
                <a:avLst/>
                <a:gdLst>
                  <a:gd name="connsiteX0" fmla="*/ 152289 w 401985"/>
                  <a:gd name="connsiteY0" fmla="*/ 797509 h 812610"/>
                  <a:gd name="connsiteX1" fmla="*/ 112823 w 401985"/>
                  <a:gd name="connsiteY1" fmla="*/ 770828 h 812610"/>
                  <a:gd name="connsiteX2" fmla="*/ 102818 w 401985"/>
                  <a:gd name="connsiteY2" fmla="*/ 761379 h 812610"/>
                  <a:gd name="connsiteX3" fmla="*/ 104486 w 401985"/>
                  <a:gd name="connsiteY3" fmla="*/ 752485 h 812610"/>
                  <a:gd name="connsiteX4" fmla="*/ 97259 w 401985"/>
                  <a:gd name="connsiteY4" fmla="*/ 741368 h 812610"/>
                  <a:gd name="connsiteX5" fmla="*/ 97259 w 401985"/>
                  <a:gd name="connsiteY5" fmla="*/ 809182 h 812610"/>
                  <a:gd name="connsiteX6" fmla="*/ 131166 w 401985"/>
                  <a:gd name="connsiteY6" fmla="*/ 810849 h 812610"/>
                  <a:gd name="connsiteX7" fmla="*/ 140060 w 401985"/>
                  <a:gd name="connsiteY7" fmla="*/ 810849 h 812610"/>
                  <a:gd name="connsiteX8" fmla="*/ 165073 w 401985"/>
                  <a:gd name="connsiteY8" fmla="*/ 804179 h 812610"/>
                  <a:gd name="connsiteX9" fmla="*/ 152289 w 401985"/>
                  <a:gd name="connsiteY9" fmla="*/ 797509 h 812610"/>
                  <a:gd name="connsiteX10" fmla="*/ 397974 w 401985"/>
                  <a:gd name="connsiteY10" fmla="*/ 79352 h 812610"/>
                  <a:gd name="connsiteX11" fmla="*/ 384634 w 401985"/>
                  <a:gd name="connsiteY11" fmla="*/ 78240 h 812610"/>
                  <a:gd name="connsiteX12" fmla="*/ 384634 w 401985"/>
                  <a:gd name="connsiteY12" fmla="*/ 80464 h 812610"/>
                  <a:gd name="connsiteX13" fmla="*/ 374628 w 401985"/>
                  <a:gd name="connsiteY13" fmla="*/ 110479 h 812610"/>
                  <a:gd name="connsiteX14" fmla="*/ 359065 w 401985"/>
                  <a:gd name="connsiteY14" fmla="*/ 118261 h 812610"/>
                  <a:gd name="connsiteX15" fmla="*/ 341833 w 401985"/>
                  <a:gd name="connsiteY15" fmla="*/ 122152 h 812610"/>
                  <a:gd name="connsiteX16" fmla="*/ 322378 w 401985"/>
                  <a:gd name="connsiteY16" fmla="*/ 120485 h 812610"/>
                  <a:gd name="connsiteX17" fmla="*/ 303480 w 401985"/>
                  <a:gd name="connsiteY17" fmla="*/ 116038 h 812610"/>
                  <a:gd name="connsiteX18" fmla="*/ 310150 w 401985"/>
                  <a:gd name="connsiteY18" fmla="*/ 102698 h 812610"/>
                  <a:gd name="connsiteX19" fmla="*/ 325714 w 401985"/>
                  <a:gd name="connsiteY19" fmla="*/ 74905 h 812610"/>
                  <a:gd name="connsiteX20" fmla="*/ 288472 w 401985"/>
                  <a:gd name="connsiteY20" fmla="*/ 56006 h 812610"/>
                  <a:gd name="connsiteX21" fmla="*/ 266238 w 401985"/>
                  <a:gd name="connsiteY21" fmla="*/ 44333 h 812610"/>
                  <a:gd name="connsiteX22" fmla="*/ 244004 w 401985"/>
                  <a:gd name="connsiteY22" fmla="*/ 30437 h 812610"/>
                  <a:gd name="connsiteX23" fmla="*/ 216211 w 401985"/>
                  <a:gd name="connsiteY23" fmla="*/ 1533 h 812610"/>
                  <a:gd name="connsiteX24" fmla="*/ 196201 w 401985"/>
                  <a:gd name="connsiteY24" fmla="*/ 1533 h 812610"/>
                  <a:gd name="connsiteX25" fmla="*/ 184528 w 401985"/>
                  <a:gd name="connsiteY25" fmla="*/ 13762 h 812610"/>
                  <a:gd name="connsiteX26" fmla="*/ 161738 w 401985"/>
                  <a:gd name="connsiteY26" fmla="*/ 4312 h 812610"/>
                  <a:gd name="connsiteX27" fmla="*/ 143951 w 401985"/>
                  <a:gd name="connsiteY27" fmla="*/ 4868 h 812610"/>
                  <a:gd name="connsiteX28" fmla="*/ 129499 w 401985"/>
                  <a:gd name="connsiteY28" fmla="*/ 17097 h 812610"/>
                  <a:gd name="connsiteX29" fmla="*/ 125608 w 401985"/>
                  <a:gd name="connsiteY29" fmla="*/ 40998 h 812610"/>
                  <a:gd name="connsiteX30" fmla="*/ 102818 w 401985"/>
                  <a:gd name="connsiteY30" fmla="*/ 59341 h 812610"/>
                  <a:gd name="connsiteX31" fmla="*/ 101706 w 401985"/>
                  <a:gd name="connsiteY31" fmla="*/ 74349 h 812610"/>
                  <a:gd name="connsiteX32" fmla="*/ 103374 w 401985"/>
                  <a:gd name="connsiteY32" fmla="*/ 96583 h 812610"/>
                  <a:gd name="connsiteX33" fmla="*/ 103930 w 401985"/>
                  <a:gd name="connsiteY33" fmla="*/ 109923 h 812610"/>
                  <a:gd name="connsiteX34" fmla="*/ 91701 w 401985"/>
                  <a:gd name="connsiteY34" fmla="*/ 119929 h 812610"/>
                  <a:gd name="connsiteX35" fmla="*/ 85587 w 401985"/>
                  <a:gd name="connsiteY35" fmla="*/ 137160 h 812610"/>
                  <a:gd name="connsiteX36" fmla="*/ 76693 w 401985"/>
                  <a:gd name="connsiteY36" fmla="*/ 155503 h 812610"/>
                  <a:gd name="connsiteX37" fmla="*/ 71135 w 401985"/>
                  <a:gd name="connsiteY37" fmla="*/ 166620 h 812610"/>
                  <a:gd name="connsiteX38" fmla="*/ 71135 w 401985"/>
                  <a:gd name="connsiteY38" fmla="*/ 187742 h 812610"/>
                  <a:gd name="connsiteX39" fmla="*/ 62797 w 401985"/>
                  <a:gd name="connsiteY39" fmla="*/ 203862 h 812610"/>
                  <a:gd name="connsiteX40" fmla="*/ 62797 w 401985"/>
                  <a:gd name="connsiteY40" fmla="*/ 226096 h 812610"/>
                  <a:gd name="connsiteX41" fmla="*/ 69467 w 401985"/>
                  <a:gd name="connsiteY41" fmla="*/ 246662 h 812610"/>
                  <a:gd name="connsiteX42" fmla="*/ 74470 w 401985"/>
                  <a:gd name="connsiteY42" fmla="*/ 264450 h 812610"/>
                  <a:gd name="connsiteX43" fmla="*/ 68911 w 401985"/>
                  <a:gd name="connsiteY43" fmla="*/ 281681 h 812610"/>
                  <a:gd name="connsiteX44" fmla="*/ 62797 w 401985"/>
                  <a:gd name="connsiteY44" fmla="*/ 296689 h 812610"/>
                  <a:gd name="connsiteX45" fmla="*/ 62797 w 401985"/>
                  <a:gd name="connsiteY45" fmla="*/ 322814 h 812610"/>
                  <a:gd name="connsiteX46" fmla="*/ 47789 w 401985"/>
                  <a:gd name="connsiteY46" fmla="*/ 343380 h 812610"/>
                  <a:gd name="connsiteX47" fmla="*/ 48345 w 401985"/>
                  <a:gd name="connsiteY47" fmla="*/ 370617 h 812610"/>
                  <a:gd name="connsiteX48" fmla="*/ 53347 w 401985"/>
                  <a:gd name="connsiteY48" fmla="*/ 382290 h 812610"/>
                  <a:gd name="connsiteX49" fmla="*/ 41675 w 401985"/>
                  <a:gd name="connsiteY49" fmla="*/ 390072 h 812610"/>
                  <a:gd name="connsiteX50" fmla="*/ 40563 w 401985"/>
                  <a:gd name="connsiteY50" fmla="*/ 405635 h 812610"/>
                  <a:gd name="connsiteX51" fmla="*/ 35004 w 401985"/>
                  <a:gd name="connsiteY51" fmla="*/ 418420 h 812610"/>
                  <a:gd name="connsiteX52" fmla="*/ 29446 w 401985"/>
                  <a:gd name="connsiteY52" fmla="*/ 432316 h 812610"/>
                  <a:gd name="connsiteX53" fmla="*/ 33893 w 401985"/>
                  <a:gd name="connsiteY53" fmla="*/ 446212 h 812610"/>
                  <a:gd name="connsiteX54" fmla="*/ 32781 w 401985"/>
                  <a:gd name="connsiteY54" fmla="*/ 468446 h 812610"/>
                  <a:gd name="connsiteX55" fmla="*/ 30002 w 401985"/>
                  <a:gd name="connsiteY55" fmla="*/ 490125 h 812610"/>
                  <a:gd name="connsiteX56" fmla="*/ 31669 w 401985"/>
                  <a:gd name="connsiteY56" fmla="*/ 501242 h 812610"/>
                  <a:gd name="connsiteX57" fmla="*/ 34449 w 401985"/>
                  <a:gd name="connsiteY57" fmla="*/ 514026 h 812610"/>
                  <a:gd name="connsiteX58" fmla="*/ 40563 w 401985"/>
                  <a:gd name="connsiteY58" fmla="*/ 524587 h 812610"/>
                  <a:gd name="connsiteX59" fmla="*/ 43342 w 401985"/>
                  <a:gd name="connsiteY59" fmla="*/ 534036 h 812610"/>
                  <a:gd name="connsiteX60" fmla="*/ 35560 w 401985"/>
                  <a:gd name="connsiteY60" fmla="*/ 538483 h 812610"/>
                  <a:gd name="connsiteX61" fmla="*/ 38339 w 401985"/>
                  <a:gd name="connsiteY61" fmla="*/ 551824 h 812610"/>
                  <a:gd name="connsiteX62" fmla="*/ 35560 w 401985"/>
                  <a:gd name="connsiteY62" fmla="*/ 567943 h 812610"/>
                  <a:gd name="connsiteX63" fmla="*/ 35004 w 401985"/>
                  <a:gd name="connsiteY63" fmla="*/ 584063 h 812610"/>
                  <a:gd name="connsiteX64" fmla="*/ 28890 w 401985"/>
                  <a:gd name="connsiteY64" fmla="*/ 597959 h 812610"/>
                  <a:gd name="connsiteX65" fmla="*/ 20552 w 401985"/>
                  <a:gd name="connsiteY65" fmla="*/ 611300 h 812610"/>
                  <a:gd name="connsiteX66" fmla="*/ 21108 w 401985"/>
                  <a:gd name="connsiteY66" fmla="*/ 627419 h 812610"/>
                  <a:gd name="connsiteX67" fmla="*/ 12771 w 401985"/>
                  <a:gd name="connsiteY67" fmla="*/ 641315 h 812610"/>
                  <a:gd name="connsiteX68" fmla="*/ 2209 w 401985"/>
                  <a:gd name="connsiteY68" fmla="*/ 654656 h 812610"/>
                  <a:gd name="connsiteX69" fmla="*/ 2765 w 401985"/>
                  <a:gd name="connsiteY69" fmla="*/ 673555 h 812610"/>
                  <a:gd name="connsiteX70" fmla="*/ 6100 w 401985"/>
                  <a:gd name="connsiteY70" fmla="*/ 686895 h 812610"/>
                  <a:gd name="connsiteX71" fmla="*/ 24443 w 401985"/>
                  <a:gd name="connsiteY71" fmla="*/ 693010 h 812610"/>
                  <a:gd name="connsiteX72" fmla="*/ 25555 w 401985"/>
                  <a:gd name="connsiteY72" fmla="*/ 716355 h 812610"/>
                  <a:gd name="connsiteX73" fmla="*/ 35004 w 401985"/>
                  <a:gd name="connsiteY73" fmla="*/ 725249 h 812610"/>
                  <a:gd name="connsiteX74" fmla="*/ 70579 w 401985"/>
                  <a:gd name="connsiteY74" fmla="*/ 724693 h 812610"/>
                  <a:gd name="connsiteX75" fmla="*/ 81140 w 401985"/>
                  <a:gd name="connsiteY75" fmla="*/ 730807 h 812610"/>
                  <a:gd name="connsiteX76" fmla="*/ 100039 w 401985"/>
                  <a:gd name="connsiteY76" fmla="*/ 733587 h 812610"/>
                  <a:gd name="connsiteX77" fmla="*/ 89478 w 401985"/>
                  <a:gd name="connsiteY77" fmla="*/ 714688 h 812610"/>
                  <a:gd name="connsiteX78" fmla="*/ 87254 w 401985"/>
                  <a:gd name="connsiteY78" fmla="*/ 699124 h 812610"/>
                  <a:gd name="connsiteX79" fmla="*/ 91145 w 401985"/>
                  <a:gd name="connsiteY79" fmla="*/ 680225 h 812610"/>
                  <a:gd name="connsiteX80" fmla="*/ 101706 w 401985"/>
                  <a:gd name="connsiteY80" fmla="*/ 671887 h 812610"/>
                  <a:gd name="connsiteX81" fmla="*/ 113935 w 401985"/>
                  <a:gd name="connsiteY81" fmla="*/ 657435 h 812610"/>
                  <a:gd name="connsiteX82" fmla="*/ 128387 w 401985"/>
                  <a:gd name="connsiteY82" fmla="*/ 634645 h 812610"/>
                  <a:gd name="connsiteX83" fmla="*/ 151733 w 401985"/>
                  <a:gd name="connsiteY83" fmla="*/ 614635 h 812610"/>
                  <a:gd name="connsiteX84" fmla="*/ 155068 w 401985"/>
                  <a:gd name="connsiteY84" fmla="*/ 594624 h 812610"/>
                  <a:gd name="connsiteX85" fmla="*/ 135057 w 401985"/>
                  <a:gd name="connsiteY85" fmla="*/ 589066 h 812610"/>
                  <a:gd name="connsiteX86" fmla="*/ 121161 w 401985"/>
                  <a:gd name="connsiteY86" fmla="*/ 557938 h 812610"/>
                  <a:gd name="connsiteX87" fmla="*/ 153956 w 401985"/>
                  <a:gd name="connsiteY87" fmla="*/ 539039 h 812610"/>
                  <a:gd name="connsiteX88" fmla="*/ 158959 w 401985"/>
                  <a:gd name="connsiteY88" fmla="*/ 527922 h 812610"/>
                  <a:gd name="connsiteX89" fmla="*/ 164517 w 401985"/>
                  <a:gd name="connsiteY89" fmla="*/ 514026 h 812610"/>
                  <a:gd name="connsiteX90" fmla="*/ 172299 w 401985"/>
                  <a:gd name="connsiteY90" fmla="*/ 492904 h 812610"/>
                  <a:gd name="connsiteX91" fmla="*/ 177858 w 401985"/>
                  <a:gd name="connsiteY91" fmla="*/ 486234 h 812610"/>
                  <a:gd name="connsiteX92" fmla="*/ 178969 w 401985"/>
                  <a:gd name="connsiteY92" fmla="*/ 477896 h 812610"/>
                  <a:gd name="connsiteX93" fmla="*/ 190086 w 401985"/>
                  <a:gd name="connsiteY93" fmla="*/ 484566 h 812610"/>
                  <a:gd name="connsiteX94" fmla="*/ 197868 w 401985"/>
                  <a:gd name="connsiteY94" fmla="*/ 468446 h 812610"/>
                  <a:gd name="connsiteX95" fmla="*/ 183972 w 401985"/>
                  <a:gd name="connsiteY95" fmla="*/ 472337 h 812610"/>
                  <a:gd name="connsiteX96" fmla="*/ 172855 w 401985"/>
                  <a:gd name="connsiteY96" fmla="*/ 466779 h 812610"/>
                  <a:gd name="connsiteX97" fmla="*/ 169520 w 401985"/>
                  <a:gd name="connsiteY97" fmla="*/ 451215 h 812610"/>
                  <a:gd name="connsiteX98" fmla="*/ 168408 w 401985"/>
                  <a:gd name="connsiteY98" fmla="*/ 432316 h 812610"/>
                  <a:gd name="connsiteX99" fmla="*/ 200092 w 401985"/>
                  <a:gd name="connsiteY99" fmla="*/ 441210 h 812610"/>
                  <a:gd name="connsiteX100" fmla="*/ 222881 w 401985"/>
                  <a:gd name="connsiteY100" fmla="*/ 429537 h 812610"/>
                  <a:gd name="connsiteX101" fmla="*/ 224549 w 401985"/>
                  <a:gd name="connsiteY101" fmla="*/ 410082 h 812610"/>
                  <a:gd name="connsiteX102" fmla="*/ 223437 w 401985"/>
                  <a:gd name="connsiteY102" fmla="*/ 395630 h 812610"/>
                  <a:gd name="connsiteX103" fmla="*/ 230663 w 401985"/>
                  <a:gd name="connsiteY103" fmla="*/ 387292 h 812610"/>
                  <a:gd name="connsiteX104" fmla="*/ 282357 w 401985"/>
                  <a:gd name="connsiteY104" fmla="*/ 383957 h 812610"/>
                  <a:gd name="connsiteX105" fmla="*/ 320711 w 401985"/>
                  <a:gd name="connsiteY105" fmla="*/ 365058 h 812610"/>
                  <a:gd name="connsiteX106" fmla="*/ 339054 w 401985"/>
                  <a:gd name="connsiteY106" fmla="*/ 338377 h 812610"/>
                  <a:gd name="connsiteX107" fmla="*/ 330716 w 401985"/>
                  <a:gd name="connsiteY107" fmla="*/ 324481 h 812610"/>
                  <a:gd name="connsiteX108" fmla="*/ 327381 w 401985"/>
                  <a:gd name="connsiteY108" fmla="*/ 306694 h 812610"/>
                  <a:gd name="connsiteX109" fmla="*/ 316264 w 401985"/>
                  <a:gd name="connsiteY109" fmla="*/ 294466 h 812610"/>
                  <a:gd name="connsiteX110" fmla="*/ 301812 w 401985"/>
                  <a:gd name="connsiteY110" fmla="*/ 280569 h 812610"/>
                  <a:gd name="connsiteX111" fmla="*/ 309038 w 401985"/>
                  <a:gd name="connsiteY111" fmla="*/ 279458 h 812610"/>
                  <a:gd name="connsiteX112" fmla="*/ 310706 w 401985"/>
                  <a:gd name="connsiteY112" fmla="*/ 271120 h 812610"/>
                  <a:gd name="connsiteX113" fmla="*/ 305147 w 401985"/>
                  <a:gd name="connsiteY113" fmla="*/ 258891 h 812610"/>
                  <a:gd name="connsiteX114" fmla="*/ 310706 w 401985"/>
                  <a:gd name="connsiteY114" fmla="*/ 232210 h 812610"/>
                  <a:gd name="connsiteX115" fmla="*/ 317376 w 401985"/>
                  <a:gd name="connsiteY115" fmla="*/ 197192 h 812610"/>
                  <a:gd name="connsiteX116" fmla="*/ 341277 w 401985"/>
                  <a:gd name="connsiteY116" fmla="*/ 163841 h 812610"/>
                  <a:gd name="connsiteX117" fmla="*/ 375740 w 401985"/>
                  <a:gd name="connsiteY117" fmla="*/ 126599 h 812610"/>
                  <a:gd name="connsiteX118" fmla="*/ 400197 w 401985"/>
                  <a:gd name="connsiteY118" fmla="*/ 112703 h 812610"/>
                  <a:gd name="connsiteX119" fmla="*/ 397974 w 401985"/>
                  <a:gd name="connsiteY119" fmla="*/ 79352 h 8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01985" h="812610">
                    <a:moveTo>
                      <a:pt x="152289" y="797509"/>
                    </a:moveTo>
                    <a:cubicBezTo>
                      <a:pt x="141172" y="796953"/>
                      <a:pt x="119493" y="776387"/>
                      <a:pt x="112823" y="770828"/>
                    </a:cubicBezTo>
                    <a:cubicBezTo>
                      <a:pt x="106153" y="765270"/>
                      <a:pt x="111156" y="759712"/>
                      <a:pt x="102818" y="761379"/>
                    </a:cubicBezTo>
                    <a:cubicBezTo>
                      <a:pt x="95036" y="762491"/>
                      <a:pt x="100039" y="755264"/>
                      <a:pt x="104486" y="752485"/>
                    </a:cubicBezTo>
                    <a:cubicBezTo>
                      <a:pt x="108376" y="750262"/>
                      <a:pt x="102818" y="742480"/>
                      <a:pt x="97259" y="741368"/>
                    </a:cubicBezTo>
                    <a:cubicBezTo>
                      <a:pt x="96704" y="753597"/>
                      <a:pt x="93924" y="808626"/>
                      <a:pt x="97259" y="809182"/>
                    </a:cubicBezTo>
                    <a:cubicBezTo>
                      <a:pt x="100595" y="809738"/>
                      <a:pt x="123940" y="806403"/>
                      <a:pt x="131166" y="810849"/>
                    </a:cubicBezTo>
                    <a:cubicBezTo>
                      <a:pt x="133946" y="811961"/>
                      <a:pt x="137281" y="814185"/>
                      <a:pt x="140060" y="810849"/>
                    </a:cubicBezTo>
                    <a:cubicBezTo>
                      <a:pt x="144507" y="805847"/>
                      <a:pt x="157847" y="808626"/>
                      <a:pt x="165073" y="804179"/>
                    </a:cubicBezTo>
                    <a:cubicBezTo>
                      <a:pt x="172855" y="799732"/>
                      <a:pt x="163406" y="798065"/>
                      <a:pt x="152289" y="797509"/>
                    </a:cubicBezTo>
                    <a:close/>
                    <a:moveTo>
                      <a:pt x="397974" y="79352"/>
                    </a:moveTo>
                    <a:cubicBezTo>
                      <a:pt x="395751" y="78240"/>
                      <a:pt x="389636" y="78240"/>
                      <a:pt x="384634" y="78240"/>
                    </a:cubicBezTo>
                    <a:cubicBezTo>
                      <a:pt x="384634" y="78796"/>
                      <a:pt x="384634" y="79907"/>
                      <a:pt x="384634" y="80464"/>
                    </a:cubicBezTo>
                    <a:cubicBezTo>
                      <a:pt x="385745" y="89357"/>
                      <a:pt x="380187" y="111035"/>
                      <a:pt x="374628" y="110479"/>
                    </a:cubicBezTo>
                    <a:cubicBezTo>
                      <a:pt x="368514" y="109923"/>
                      <a:pt x="364067" y="119929"/>
                      <a:pt x="359065" y="118261"/>
                    </a:cubicBezTo>
                    <a:cubicBezTo>
                      <a:pt x="354062" y="117149"/>
                      <a:pt x="347392" y="125487"/>
                      <a:pt x="341833" y="122152"/>
                    </a:cubicBezTo>
                    <a:cubicBezTo>
                      <a:pt x="335719" y="118261"/>
                      <a:pt x="327381" y="123264"/>
                      <a:pt x="322378" y="120485"/>
                    </a:cubicBezTo>
                    <a:cubicBezTo>
                      <a:pt x="317376" y="117149"/>
                      <a:pt x="303480" y="119929"/>
                      <a:pt x="303480" y="116038"/>
                    </a:cubicBezTo>
                    <a:cubicBezTo>
                      <a:pt x="303480" y="112147"/>
                      <a:pt x="310150" y="113815"/>
                      <a:pt x="310150" y="102698"/>
                    </a:cubicBezTo>
                    <a:cubicBezTo>
                      <a:pt x="310150" y="91581"/>
                      <a:pt x="327937" y="79352"/>
                      <a:pt x="325714" y="74905"/>
                    </a:cubicBezTo>
                    <a:cubicBezTo>
                      <a:pt x="323490" y="70458"/>
                      <a:pt x="292919" y="61565"/>
                      <a:pt x="288472" y="56006"/>
                    </a:cubicBezTo>
                    <a:cubicBezTo>
                      <a:pt x="284025" y="50448"/>
                      <a:pt x="278466" y="45445"/>
                      <a:pt x="266238" y="44333"/>
                    </a:cubicBezTo>
                    <a:cubicBezTo>
                      <a:pt x="254009" y="43222"/>
                      <a:pt x="254565" y="37107"/>
                      <a:pt x="244004" y="30437"/>
                    </a:cubicBezTo>
                    <a:cubicBezTo>
                      <a:pt x="235110" y="24879"/>
                      <a:pt x="221214" y="9871"/>
                      <a:pt x="216211" y="1533"/>
                    </a:cubicBezTo>
                    <a:cubicBezTo>
                      <a:pt x="208985" y="977"/>
                      <a:pt x="198424" y="-690"/>
                      <a:pt x="196201" y="1533"/>
                    </a:cubicBezTo>
                    <a:cubicBezTo>
                      <a:pt x="193422" y="5424"/>
                      <a:pt x="188419" y="22099"/>
                      <a:pt x="184528" y="13762"/>
                    </a:cubicBezTo>
                    <a:cubicBezTo>
                      <a:pt x="180637" y="5424"/>
                      <a:pt x="170076" y="5424"/>
                      <a:pt x="161738" y="4312"/>
                    </a:cubicBezTo>
                    <a:cubicBezTo>
                      <a:pt x="152844" y="3200"/>
                      <a:pt x="153400" y="-5137"/>
                      <a:pt x="143951" y="4868"/>
                    </a:cubicBezTo>
                    <a:cubicBezTo>
                      <a:pt x="139504" y="9315"/>
                      <a:pt x="134501" y="13762"/>
                      <a:pt x="129499" y="17097"/>
                    </a:cubicBezTo>
                    <a:cubicBezTo>
                      <a:pt x="128943" y="27102"/>
                      <a:pt x="127275" y="38219"/>
                      <a:pt x="125608" y="40998"/>
                    </a:cubicBezTo>
                    <a:cubicBezTo>
                      <a:pt x="123384" y="45445"/>
                      <a:pt x="103374" y="54339"/>
                      <a:pt x="102818" y="59341"/>
                    </a:cubicBezTo>
                    <a:cubicBezTo>
                      <a:pt x="102262" y="64344"/>
                      <a:pt x="105041" y="71014"/>
                      <a:pt x="101706" y="74349"/>
                    </a:cubicBezTo>
                    <a:cubicBezTo>
                      <a:pt x="98371" y="77684"/>
                      <a:pt x="110044" y="92692"/>
                      <a:pt x="103374" y="96583"/>
                    </a:cubicBezTo>
                    <a:cubicBezTo>
                      <a:pt x="96704" y="100474"/>
                      <a:pt x="108376" y="106589"/>
                      <a:pt x="103930" y="109923"/>
                    </a:cubicBezTo>
                    <a:cubicBezTo>
                      <a:pt x="99483" y="113815"/>
                      <a:pt x="91701" y="115482"/>
                      <a:pt x="91701" y="119929"/>
                    </a:cubicBezTo>
                    <a:cubicBezTo>
                      <a:pt x="91701" y="124375"/>
                      <a:pt x="91145" y="134937"/>
                      <a:pt x="85587" y="137160"/>
                    </a:cubicBezTo>
                    <a:cubicBezTo>
                      <a:pt x="80028" y="139383"/>
                      <a:pt x="76693" y="148833"/>
                      <a:pt x="76693" y="155503"/>
                    </a:cubicBezTo>
                    <a:cubicBezTo>
                      <a:pt x="76693" y="162173"/>
                      <a:pt x="68355" y="157726"/>
                      <a:pt x="71135" y="166620"/>
                    </a:cubicBezTo>
                    <a:cubicBezTo>
                      <a:pt x="73914" y="175514"/>
                      <a:pt x="77805" y="185519"/>
                      <a:pt x="71135" y="187742"/>
                    </a:cubicBezTo>
                    <a:cubicBezTo>
                      <a:pt x="64464" y="189410"/>
                      <a:pt x="66132" y="203862"/>
                      <a:pt x="62797" y="203862"/>
                    </a:cubicBezTo>
                    <a:cubicBezTo>
                      <a:pt x="59462" y="203862"/>
                      <a:pt x="57238" y="218870"/>
                      <a:pt x="62797" y="226096"/>
                    </a:cubicBezTo>
                    <a:cubicBezTo>
                      <a:pt x="68355" y="233322"/>
                      <a:pt x="69467" y="239436"/>
                      <a:pt x="69467" y="246662"/>
                    </a:cubicBezTo>
                    <a:cubicBezTo>
                      <a:pt x="69467" y="253333"/>
                      <a:pt x="76693" y="257224"/>
                      <a:pt x="74470" y="264450"/>
                    </a:cubicBezTo>
                    <a:cubicBezTo>
                      <a:pt x="72246" y="271676"/>
                      <a:pt x="73358" y="278346"/>
                      <a:pt x="68911" y="281681"/>
                    </a:cubicBezTo>
                    <a:cubicBezTo>
                      <a:pt x="64464" y="285016"/>
                      <a:pt x="68355" y="293909"/>
                      <a:pt x="62797" y="296689"/>
                    </a:cubicBezTo>
                    <a:cubicBezTo>
                      <a:pt x="57238" y="298912"/>
                      <a:pt x="67244" y="318923"/>
                      <a:pt x="62797" y="322814"/>
                    </a:cubicBezTo>
                    <a:cubicBezTo>
                      <a:pt x="58350" y="326705"/>
                      <a:pt x="47789" y="329484"/>
                      <a:pt x="47789" y="343380"/>
                    </a:cubicBezTo>
                    <a:cubicBezTo>
                      <a:pt x="47789" y="356721"/>
                      <a:pt x="50012" y="364502"/>
                      <a:pt x="48345" y="370617"/>
                    </a:cubicBezTo>
                    <a:cubicBezTo>
                      <a:pt x="47233" y="375619"/>
                      <a:pt x="54459" y="374508"/>
                      <a:pt x="53347" y="382290"/>
                    </a:cubicBezTo>
                    <a:cubicBezTo>
                      <a:pt x="52236" y="390072"/>
                      <a:pt x="42786" y="385625"/>
                      <a:pt x="41675" y="390072"/>
                    </a:cubicBezTo>
                    <a:cubicBezTo>
                      <a:pt x="41119" y="395074"/>
                      <a:pt x="43898" y="405079"/>
                      <a:pt x="40563" y="405635"/>
                    </a:cubicBezTo>
                    <a:cubicBezTo>
                      <a:pt x="37228" y="406191"/>
                      <a:pt x="35004" y="410082"/>
                      <a:pt x="35004" y="418420"/>
                    </a:cubicBezTo>
                    <a:cubicBezTo>
                      <a:pt x="35004" y="426758"/>
                      <a:pt x="30002" y="428425"/>
                      <a:pt x="29446" y="432316"/>
                    </a:cubicBezTo>
                    <a:cubicBezTo>
                      <a:pt x="28890" y="436763"/>
                      <a:pt x="33893" y="441766"/>
                      <a:pt x="33893" y="446212"/>
                    </a:cubicBezTo>
                    <a:cubicBezTo>
                      <a:pt x="33893" y="451215"/>
                      <a:pt x="36672" y="467891"/>
                      <a:pt x="32781" y="468446"/>
                    </a:cubicBezTo>
                    <a:cubicBezTo>
                      <a:pt x="28334" y="469002"/>
                      <a:pt x="26111" y="487345"/>
                      <a:pt x="30002" y="490125"/>
                    </a:cubicBezTo>
                    <a:cubicBezTo>
                      <a:pt x="33337" y="492348"/>
                      <a:pt x="33337" y="497351"/>
                      <a:pt x="31669" y="501242"/>
                    </a:cubicBezTo>
                    <a:cubicBezTo>
                      <a:pt x="30002" y="505132"/>
                      <a:pt x="40007" y="508468"/>
                      <a:pt x="34449" y="514026"/>
                    </a:cubicBezTo>
                    <a:cubicBezTo>
                      <a:pt x="28890" y="519585"/>
                      <a:pt x="33337" y="526811"/>
                      <a:pt x="40563" y="524587"/>
                    </a:cubicBezTo>
                    <a:cubicBezTo>
                      <a:pt x="46677" y="522919"/>
                      <a:pt x="50012" y="534036"/>
                      <a:pt x="43342" y="534036"/>
                    </a:cubicBezTo>
                    <a:cubicBezTo>
                      <a:pt x="36672" y="534036"/>
                      <a:pt x="30002" y="534036"/>
                      <a:pt x="35560" y="538483"/>
                    </a:cubicBezTo>
                    <a:cubicBezTo>
                      <a:pt x="41119" y="542930"/>
                      <a:pt x="46121" y="549044"/>
                      <a:pt x="38339" y="551824"/>
                    </a:cubicBezTo>
                    <a:cubicBezTo>
                      <a:pt x="30558" y="555159"/>
                      <a:pt x="37228" y="560717"/>
                      <a:pt x="35560" y="567943"/>
                    </a:cubicBezTo>
                    <a:cubicBezTo>
                      <a:pt x="33893" y="575169"/>
                      <a:pt x="41119" y="581840"/>
                      <a:pt x="35004" y="584063"/>
                    </a:cubicBezTo>
                    <a:cubicBezTo>
                      <a:pt x="28890" y="585730"/>
                      <a:pt x="37228" y="596847"/>
                      <a:pt x="28890" y="597959"/>
                    </a:cubicBezTo>
                    <a:cubicBezTo>
                      <a:pt x="20552" y="599071"/>
                      <a:pt x="26111" y="607409"/>
                      <a:pt x="20552" y="611300"/>
                    </a:cubicBezTo>
                    <a:cubicBezTo>
                      <a:pt x="14994" y="615746"/>
                      <a:pt x="27778" y="622972"/>
                      <a:pt x="21108" y="627419"/>
                    </a:cubicBezTo>
                    <a:cubicBezTo>
                      <a:pt x="14438" y="631866"/>
                      <a:pt x="19441" y="641315"/>
                      <a:pt x="12771" y="641315"/>
                    </a:cubicBezTo>
                    <a:cubicBezTo>
                      <a:pt x="6100" y="641315"/>
                      <a:pt x="2765" y="650765"/>
                      <a:pt x="2209" y="654656"/>
                    </a:cubicBezTo>
                    <a:cubicBezTo>
                      <a:pt x="1654" y="659103"/>
                      <a:pt x="-2793" y="667440"/>
                      <a:pt x="2765" y="673555"/>
                    </a:cubicBezTo>
                    <a:cubicBezTo>
                      <a:pt x="8324" y="679669"/>
                      <a:pt x="1654" y="684672"/>
                      <a:pt x="6100" y="686895"/>
                    </a:cubicBezTo>
                    <a:cubicBezTo>
                      <a:pt x="11103" y="689119"/>
                      <a:pt x="27222" y="685783"/>
                      <a:pt x="24443" y="693010"/>
                    </a:cubicBezTo>
                    <a:cubicBezTo>
                      <a:pt x="22220" y="700236"/>
                      <a:pt x="22776" y="716355"/>
                      <a:pt x="25555" y="716355"/>
                    </a:cubicBezTo>
                    <a:cubicBezTo>
                      <a:pt x="28334" y="716355"/>
                      <a:pt x="30558" y="725804"/>
                      <a:pt x="35004" y="725249"/>
                    </a:cubicBezTo>
                    <a:cubicBezTo>
                      <a:pt x="40007" y="724693"/>
                      <a:pt x="61685" y="721913"/>
                      <a:pt x="70579" y="724693"/>
                    </a:cubicBezTo>
                    <a:cubicBezTo>
                      <a:pt x="75026" y="725804"/>
                      <a:pt x="78917" y="728584"/>
                      <a:pt x="81140" y="730807"/>
                    </a:cubicBezTo>
                    <a:cubicBezTo>
                      <a:pt x="86143" y="728584"/>
                      <a:pt x="97815" y="735810"/>
                      <a:pt x="100039" y="733587"/>
                    </a:cubicBezTo>
                    <a:cubicBezTo>
                      <a:pt x="103374" y="730251"/>
                      <a:pt x="88922" y="718579"/>
                      <a:pt x="89478" y="714688"/>
                    </a:cubicBezTo>
                    <a:cubicBezTo>
                      <a:pt x="90034" y="710796"/>
                      <a:pt x="87254" y="703571"/>
                      <a:pt x="87254" y="699124"/>
                    </a:cubicBezTo>
                    <a:cubicBezTo>
                      <a:pt x="87254" y="694677"/>
                      <a:pt x="85031" y="684672"/>
                      <a:pt x="91145" y="680225"/>
                    </a:cubicBezTo>
                    <a:cubicBezTo>
                      <a:pt x="97259" y="675778"/>
                      <a:pt x="97815" y="671331"/>
                      <a:pt x="101706" y="671887"/>
                    </a:cubicBezTo>
                    <a:cubicBezTo>
                      <a:pt x="105597" y="672999"/>
                      <a:pt x="113935" y="667996"/>
                      <a:pt x="113935" y="657435"/>
                    </a:cubicBezTo>
                    <a:cubicBezTo>
                      <a:pt x="114491" y="646318"/>
                      <a:pt x="119493" y="642427"/>
                      <a:pt x="128387" y="634645"/>
                    </a:cubicBezTo>
                    <a:cubicBezTo>
                      <a:pt x="137837" y="626308"/>
                      <a:pt x="153956" y="618526"/>
                      <a:pt x="151733" y="614635"/>
                    </a:cubicBezTo>
                    <a:cubicBezTo>
                      <a:pt x="149509" y="610744"/>
                      <a:pt x="155068" y="599071"/>
                      <a:pt x="155068" y="594624"/>
                    </a:cubicBezTo>
                    <a:cubicBezTo>
                      <a:pt x="155068" y="590177"/>
                      <a:pt x="140060" y="590733"/>
                      <a:pt x="135057" y="589066"/>
                    </a:cubicBezTo>
                    <a:cubicBezTo>
                      <a:pt x="130055" y="587398"/>
                      <a:pt x="112267" y="574613"/>
                      <a:pt x="121161" y="557938"/>
                    </a:cubicBezTo>
                    <a:cubicBezTo>
                      <a:pt x="130055" y="541262"/>
                      <a:pt x="148398" y="539039"/>
                      <a:pt x="153956" y="539039"/>
                    </a:cubicBezTo>
                    <a:cubicBezTo>
                      <a:pt x="159515" y="538483"/>
                      <a:pt x="154512" y="530702"/>
                      <a:pt x="158959" y="527922"/>
                    </a:cubicBezTo>
                    <a:cubicBezTo>
                      <a:pt x="163406" y="525143"/>
                      <a:pt x="164517" y="520696"/>
                      <a:pt x="164517" y="514026"/>
                    </a:cubicBezTo>
                    <a:cubicBezTo>
                      <a:pt x="164517" y="506244"/>
                      <a:pt x="164517" y="494015"/>
                      <a:pt x="172299" y="492904"/>
                    </a:cubicBezTo>
                    <a:cubicBezTo>
                      <a:pt x="180081" y="491792"/>
                      <a:pt x="182305" y="487345"/>
                      <a:pt x="177858" y="486234"/>
                    </a:cubicBezTo>
                    <a:cubicBezTo>
                      <a:pt x="172855" y="485122"/>
                      <a:pt x="170632" y="479008"/>
                      <a:pt x="178969" y="477896"/>
                    </a:cubicBezTo>
                    <a:cubicBezTo>
                      <a:pt x="186751" y="476784"/>
                      <a:pt x="184528" y="484566"/>
                      <a:pt x="190086" y="484566"/>
                    </a:cubicBezTo>
                    <a:cubicBezTo>
                      <a:pt x="195645" y="484566"/>
                      <a:pt x="205650" y="474561"/>
                      <a:pt x="197868" y="468446"/>
                    </a:cubicBezTo>
                    <a:cubicBezTo>
                      <a:pt x="190086" y="462332"/>
                      <a:pt x="187863" y="471226"/>
                      <a:pt x="183972" y="472337"/>
                    </a:cubicBezTo>
                    <a:cubicBezTo>
                      <a:pt x="180081" y="473449"/>
                      <a:pt x="176746" y="466779"/>
                      <a:pt x="172855" y="466779"/>
                    </a:cubicBezTo>
                    <a:cubicBezTo>
                      <a:pt x="168964" y="466779"/>
                      <a:pt x="171743" y="455662"/>
                      <a:pt x="169520" y="451215"/>
                    </a:cubicBezTo>
                    <a:cubicBezTo>
                      <a:pt x="167852" y="447324"/>
                      <a:pt x="165073" y="437319"/>
                      <a:pt x="168408" y="432316"/>
                    </a:cubicBezTo>
                    <a:cubicBezTo>
                      <a:pt x="171743" y="427313"/>
                      <a:pt x="187307" y="440098"/>
                      <a:pt x="200092" y="441210"/>
                    </a:cubicBezTo>
                    <a:cubicBezTo>
                      <a:pt x="213432" y="442321"/>
                      <a:pt x="222881" y="434540"/>
                      <a:pt x="222881" y="429537"/>
                    </a:cubicBezTo>
                    <a:cubicBezTo>
                      <a:pt x="222881" y="424534"/>
                      <a:pt x="216767" y="415641"/>
                      <a:pt x="224549" y="410082"/>
                    </a:cubicBezTo>
                    <a:cubicBezTo>
                      <a:pt x="232331" y="404524"/>
                      <a:pt x="225661" y="402856"/>
                      <a:pt x="223437" y="395630"/>
                    </a:cubicBezTo>
                    <a:cubicBezTo>
                      <a:pt x="221214" y="388404"/>
                      <a:pt x="226772" y="383957"/>
                      <a:pt x="230663" y="387292"/>
                    </a:cubicBezTo>
                    <a:cubicBezTo>
                      <a:pt x="233998" y="391183"/>
                      <a:pt x="260123" y="388404"/>
                      <a:pt x="282357" y="383957"/>
                    </a:cubicBezTo>
                    <a:cubicBezTo>
                      <a:pt x="304036" y="379510"/>
                      <a:pt x="319043" y="371173"/>
                      <a:pt x="320711" y="365058"/>
                    </a:cubicBezTo>
                    <a:cubicBezTo>
                      <a:pt x="321823" y="358944"/>
                      <a:pt x="335719" y="343936"/>
                      <a:pt x="339054" y="338377"/>
                    </a:cubicBezTo>
                    <a:cubicBezTo>
                      <a:pt x="342389" y="332819"/>
                      <a:pt x="339610" y="326149"/>
                      <a:pt x="330716" y="324481"/>
                    </a:cubicBezTo>
                    <a:cubicBezTo>
                      <a:pt x="321823" y="323370"/>
                      <a:pt x="322378" y="312809"/>
                      <a:pt x="327381" y="306694"/>
                    </a:cubicBezTo>
                    <a:cubicBezTo>
                      <a:pt x="332384" y="300580"/>
                      <a:pt x="324602" y="295577"/>
                      <a:pt x="316264" y="294466"/>
                    </a:cubicBezTo>
                    <a:cubicBezTo>
                      <a:pt x="307926" y="293354"/>
                      <a:pt x="294586" y="287795"/>
                      <a:pt x="301812" y="280569"/>
                    </a:cubicBezTo>
                    <a:cubicBezTo>
                      <a:pt x="305703" y="277234"/>
                      <a:pt x="307371" y="277790"/>
                      <a:pt x="309038" y="279458"/>
                    </a:cubicBezTo>
                    <a:cubicBezTo>
                      <a:pt x="310150" y="276123"/>
                      <a:pt x="311261" y="271676"/>
                      <a:pt x="310706" y="271120"/>
                    </a:cubicBezTo>
                    <a:cubicBezTo>
                      <a:pt x="309038" y="269452"/>
                      <a:pt x="304591" y="271676"/>
                      <a:pt x="305147" y="258891"/>
                    </a:cubicBezTo>
                    <a:cubicBezTo>
                      <a:pt x="305703" y="246107"/>
                      <a:pt x="310150" y="248886"/>
                      <a:pt x="310706" y="232210"/>
                    </a:cubicBezTo>
                    <a:cubicBezTo>
                      <a:pt x="311261" y="215535"/>
                      <a:pt x="317376" y="206085"/>
                      <a:pt x="317376" y="197192"/>
                    </a:cubicBezTo>
                    <a:cubicBezTo>
                      <a:pt x="317376" y="188298"/>
                      <a:pt x="332384" y="178293"/>
                      <a:pt x="341277" y="163841"/>
                    </a:cubicBezTo>
                    <a:cubicBezTo>
                      <a:pt x="349615" y="149389"/>
                      <a:pt x="368514" y="131602"/>
                      <a:pt x="375740" y="126599"/>
                    </a:cubicBezTo>
                    <a:cubicBezTo>
                      <a:pt x="383522" y="121596"/>
                      <a:pt x="397974" y="117149"/>
                      <a:pt x="400197" y="112703"/>
                    </a:cubicBezTo>
                    <a:cubicBezTo>
                      <a:pt x="403532" y="106032"/>
                      <a:pt x="401865" y="81019"/>
                      <a:pt x="397974" y="79352"/>
                    </a:cubicBezTo>
                    <a:close/>
                  </a:path>
                </a:pathLst>
              </a:custGeom>
              <a:grpFill/>
              <a:ln w="4442" cap="flat">
                <a:solidFill>
                  <a:srgbClr val="FFFFFF"/>
                </a:solid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BA28385E-942E-46F4-949E-C53333EFBB63}"/>
                  </a:ext>
                </a:extLst>
              </p:cNvPr>
              <p:cNvSpPr/>
              <p:nvPr/>
            </p:nvSpPr>
            <p:spPr>
              <a:xfrm>
                <a:off x="6185045" y="4873538"/>
                <a:ext cx="175687" cy="922677"/>
              </a:xfrm>
              <a:custGeom>
                <a:avLst/>
                <a:gdLst>
                  <a:gd name="connsiteX0" fmla="*/ 77858 w 175687"/>
                  <a:gd name="connsiteY0" fmla="*/ 820216 h 922677"/>
                  <a:gd name="connsiteX1" fmla="*/ 68409 w 175687"/>
                  <a:gd name="connsiteY1" fmla="*/ 811322 h 922677"/>
                  <a:gd name="connsiteX2" fmla="*/ 67297 w 175687"/>
                  <a:gd name="connsiteY2" fmla="*/ 787977 h 922677"/>
                  <a:gd name="connsiteX3" fmla="*/ 48954 w 175687"/>
                  <a:gd name="connsiteY3" fmla="*/ 781862 h 922677"/>
                  <a:gd name="connsiteX4" fmla="*/ 45619 w 175687"/>
                  <a:gd name="connsiteY4" fmla="*/ 768522 h 922677"/>
                  <a:gd name="connsiteX5" fmla="*/ 45063 w 175687"/>
                  <a:gd name="connsiteY5" fmla="*/ 749623 h 922677"/>
                  <a:gd name="connsiteX6" fmla="*/ 55624 w 175687"/>
                  <a:gd name="connsiteY6" fmla="*/ 736283 h 922677"/>
                  <a:gd name="connsiteX7" fmla="*/ 63962 w 175687"/>
                  <a:gd name="connsiteY7" fmla="*/ 722386 h 922677"/>
                  <a:gd name="connsiteX8" fmla="*/ 63406 w 175687"/>
                  <a:gd name="connsiteY8" fmla="*/ 706267 h 922677"/>
                  <a:gd name="connsiteX9" fmla="*/ 71744 w 175687"/>
                  <a:gd name="connsiteY9" fmla="*/ 692927 h 922677"/>
                  <a:gd name="connsiteX10" fmla="*/ 77858 w 175687"/>
                  <a:gd name="connsiteY10" fmla="*/ 679030 h 922677"/>
                  <a:gd name="connsiteX11" fmla="*/ 78414 w 175687"/>
                  <a:gd name="connsiteY11" fmla="*/ 662911 h 922677"/>
                  <a:gd name="connsiteX12" fmla="*/ 81193 w 175687"/>
                  <a:gd name="connsiteY12" fmla="*/ 646791 h 922677"/>
                  <a:gd name="connsiteX13" fmla="*/ 78414 w 175687"/>
                  <a:gd name="connsiteY13" fmla="*/ 633451 h 922677"/>
                  <a:gd name="connsiteX14" fmla="*/ 86196 w 175687"/>
                  <a:gd name="connsiteY14" fmla="*/ 629004 h 922677"/>
                  <a:gd name="connsiteX15" fmla="*/ 83416 w 175687"/>
                  <a:gd name="connsiteY15" fmla="*/ 619554 h 922677"/>
                  <a:gd name="connsiteX16" fmla="*/ 77302 w 175687"/>
                  <a:gd name="connsiteY16" fmla="*/ 608993 h 922677"/>
                  <a:gd name="connsiteX17" fmla="*/ 74523 w 175687"/>
                  <a:gd name="connsiteY17" fmla="*/ 596209 h 922677"/>
                  <a:gd name="connsiteX18" fmla="*/ 72855 w 175687"/>
                  <a:gd name="connsiteY18" fmla="*/ 585092 h 922677"/>
                  <a:gd name="connsiteX19" fmla="*/ 75635 w 175687"/>
                  <a:gd name="connsiteY19" fmla="*/ 563414 h 922677"/>
                  <a:gd name="connsiteX20" fmla="*/ 76746 w 175687"/>
                  <a:gd name="connsiteY20" fmla="*/ 541180 h 922677"/>
                  <a:gd name="connsiteX21" fmla="*/ 72299 w 175687"/>
                  <a:gd name="connsiteY21" fmla="*/ 527284 h 922677"/>
                  <a:gd name="connsiteX22" fmla="*/ 77858 w 175687"/>
                  <a:gd name="connsiteY22" fmla="*/ 513387 h 922677"/>
                  <a:gd name="connsiteX23" fmla="*/ 83416 w 175687"/>
                  <a:gd name="connsiteY23" fmla="*/ 500602 h 922677"/>
                  <a:gd name="connsiteX24" fmla="*/ 84528 w 175687"/>
                  <a:gd name="connsiteY24" fmla="*/ 485039 h 922677"/>
                  <a:gd name="connsiteX25" fmla="*/ 96201 w 175687"/>
                  <a:gd name="connsiteY25" fmla="*/ 477257 h 922677"/>
                  <a:gd name="connsiteX26" fmla="*/ 91198 w 175687"/>
                  <a:gd name="connsiteY26" fmla="*/ 465584 h 922677"/>
                  <a:gd name="connsiteX27" fmla="*/ 90643 w 175687"/>
                  <a:gd name="connsiteY27" fmla="*/ 438348 h 922677"/>
                  <a:gd name="connsiteX28" fmla="*/ 105650 w 175687"/>
                  <a:gd name="connsiteY28" fmla="*/ 417781 h 922677"/>
                  <a:gd name="connsiteX29" fmla="*/ 105650 w 175687"/>
                  <a:gd name="connsiteY29" fmla="*/ 391656 h 922677"/>
                  <a:gd name="connsiteX30" fmla="*/ 111765 w 175687"/>
                  <a:gd name="connsiteY30" fmla="*/ 376648 h 922677"/>
                  <a:gd name="connsiteX31" fmla="*/ 117323 w 175687"/>
                  <a:gd name="connsiteY31" fmla="*/ 359417 h 922677"/>
                  <a:gd name="connsiteX32" fmla="*/ 112321 w 175687"/>
                  <a:gd name="connsiteY32" fmla="*/ 341630 h 922677"/>
                  <a:gd name="connsiteX33" fmla="*/ 105650 w 175687"/>
                  <a:gd name="connsiteY33" fmla="*/ 321063 h 922677"/>
                  <a:gd name="connsiteX34" fmla="*/ 105650 w 175687"/>
                  <a:gd name="connsiteY34" fmla="*/ 298829 h 922677"/>
                  <a:gd name="connsiteX35" fmla="*/ 113988 w 175687"/>
                  <a:gd name="connsiteY35" fmla="*/ 282710 h 922677"/>
                  <a:gd name="connsiteX36" fmla="*/ 113988 w 175687"/>
                  <a:gd name="connsiteY36" fmla="*/ 261587 h 922677"/>
                  <a:gd name="connsiteX37" fmla="*/ 119547 w 175687"/>
                  <a:gd name="connsiteY37" fmla="*/ 250470 h 922677"/>
                  <a:gd name="connsiteX38" fmla="*/ 128440 w 175687"/>
                  <a:gd name="connsiteY38" fmla="*/ 232127 h 922677"/>
                  <a:gd name="connsiteX39" fmla="*/ 134555 w 175687"/>
                  <a:gd name="connsiteY39" fmla="*/ 214896 h 922677"/>
                  <a:gd name="connsiteX40" fmla="*/ 146783 w 175687"/>
                  <a:gd name="connsiteY40" fmla="*/ 204891 h 922677"/>
                  <a:gd name="connsiteX41" fmla="*/ 146228 w 175687"/>
                  <a:gd name="connsiteY41" fmla="*/ 191550 h 922677"/>
                  <a:gd name="connsiteX42" fmla="*/ 144560 w 175687"/>
                  <a:gd name="connsiteY42" fmla="*/ 169316 h 922677"/>
                  <a:gd name="connsiteX43" fmla="*/ 145672 w 175687"/>
                  <a:gd name="connsiteY43" fmla="*/ 154308 h 922677"/>
                  <a:gd name="connsiteX44" fmla="*/ 168462 w 175687"/>
                  <a:gd name="connsiteY44" fmla="*/ 135965 h 922677"/>
                  <a:gd name="connsiteX45" fmla="*/ 172352 w 175687"/>
                  <a:gd name="connsiteY45" fmla="*/ 112064 h 922677"/>
                  <a:gd name="connsiteX46" fmla="*/ 159568 w 175687"/>
                  <a:gd name="connsiteY46" fmla="*/ 115955 h 922677"/>
                  <a:gd name="connsiteX47" fmla="*/ 154565 w 175687"/>
                  <a:gd name="connsiteY47" fmla="*/ 93721 h 922677"/>
                  <a:gd name="connsiteX48" fmla="*/ 147339 w 175687"/>
                  <a:gd name="connsiteY48" fmla="*/ 74822 h 922677"/>
                  <a:gd name="connsiteX49" fmla="*/ 140113 w 175687"/>
                  <a:gd name="connsiteY49" fmla="*/ 57591 h 922677"/>
                  <a:gd name="connsiteX50" fmla="*/ 144004 w 175687"/>
                  <a:gd name="connsiteY50" fmla="*/ 43139 h 922677"/>
                  <a:gd name="connsiteX51" fmla="*/ 135666 w 175687"/>
                  <a:gd name="connsiteY51" fmla="*/ 31466 h 922677"/>
                  <a:gd name="connsiteX52" fmla="*/ 130664 w 175687"/>
                  <a:gd name="connsiteY52" fmla="*/ 9788 h 922677"/>
                  <a:gd name="connsiteX53" fmla="*/ 121770 w 175687"/>
                  <a:gd name="connsiteY53" fmla="*/ 894 h 922677"/>
                  <a:gd name="connsiteX54" fmla="*/ 113432 w 175687"/>
                  <a:gd name="connsiteY54" fmla="*/ 17014 h 922677"/>
                  <a:gd name="connsiteX55" fmla="*/ 108986 w 175687"/>
                  <a:gd name="connsiteY55" fmla="*/ 20349 h 922677"/>
                  <a:gd name="connsiteX56" fmla="*/ 108986 w 175687"/>
                  <a:gd name="connsiteY56" fmla="*/ 38692 h 922677"/>
                  <a:gd name="connsiteX57" fmla="*/ 110097 w 175687"/>
                  <a:gd name="connsiteY57" fmla="*/ 91497 h 922677"/>
                  <a:gd name="connsiteX58" fmla="*/ 102315 w 175687"/>
                  <a:gd name="connsiteY58" fmla="*/ 122625 h 922677"/>
                  <a:gd name="connsiteX59" fmla="*/ 105095 w 175687"/>
                  <a:gd name="connsiteY59" fmla="*/ 134298 h 922677"/>
                  <a:gd name="connsiteX60" fmla="*/ 102871 w 175687"/>
                  <a:gd name="connsiteY60" fmla="*/ 161534 h 922677"/>
                  <a:gd name="connsiteX61" fmla="*/ 93978 w 175687"/>
                  <a:gd name="connsiteY61" fmla="*/ 208226 h 922677"/>
                  <a:gd name="connsiteX62" fmla="*/ 88419 w 175687"/>
                  <a:gd name="connsiteY62" fmla="*/ 229348 h 922677"/>
                  <a:gd name="connsiteX63" fmla="*/ 79526 w 175687"/>
                  <a:gd name="connsiteY63" fmla="*/ 247135 h 922677"/>
                  <a:gd name="connsiteX64" fmla="*/ 87307 w 175687"/>
                  <a:gd name="connsiteY64" fmla="*/ 271593 h 922677"/>
                  <a:gd name="connsiteX65" fmla="*/ 79526 w 175687"/>
                  <a:gd name="connsiteY65" fmla="*/ 293827 h 922677"/>
                  <a:gd name="connsiteX66" fmla="*/ 79526 w 175687"/>
                  <a:gd name="connsiteY66" fmla="*/ 338850 h 922677"/>
                  <a:gd name="connsiteX67" fmla="*/ 75079 w 175687"/>
                  <a:gd name="connsiteY67" fmla="*/ 352747 h 922677"/>
                  <a:gd name="connsiteX68" fmla="*/ 67853 w 175687"/>
                  <a:gd name="connsiteY68" fmla="*/ 378316 h 922677"/>
                  <a:gd name="connsiteX69" fmla="*/ 52289 w 175687"/>
                  <a:gd name="connsiteY69" fmla="*/ 422228 h 922677"/>
                  <a:gd name="connsiteX70" fmla="*/ 42840 w 175687"/>
                  <a:gd name="connsiteY70" fmla="*/ 438348 h 922677"/>
                  <a:gd name="connsiteX71" fmla="*/ 40060 w 175687"/>
                  <a:gd name="connsiteY71" fmla="*/ 453355 h 922677"/>
                  <a:gd name="connsiteX72" fmla="*/ 42840 w 175687"/>
                  <a:gd name="connsiteY72" fmla="*/ 479480 h 922677"/>
                  <a:gd name="connsiteX73" fmla="*/ 43951 w 175687"/>
                  <a:gd name="connsiteY73" fmla="*/ 500602 h 922677"/>
                  <a:gd name="connsiteX74" fmla="*/ 37837 w 175687"/>
                  <a:gd name="connsiteY74" fmla="*/ 517834 h 922677"/>
                  <a:gd name="connsiteX75" fmla="*/ 35058 w 175687"/>
                  <a:gd name="connsiteY75" fmla="*/ 541735 h 922677"/>
                  <a:gd name="connsiteX76" fmla="*/ 33390 w 175687"/>
                  <a:gd name="connsiteY76" fmla="*/ 553964 h 922677"/>
                  <a:gd name="connsiteX77" fmla="*/ 25052 w 175687"/>
                  <a:gd name="connsiteY77" fmla="*/ 576198 h 922677"/>
                  <a:gd name="connsiteX78" fmla="*/ 34502 w 175687"/>
                  <a:gd name="connsiteY78" fmla="*/ 590094 h 922677"/>
                  <a:gd name="connsiteX79" fmla="*/ 43395 w 175687"/>
                  <a:gd name="connsiteY79" fmla="*/ 553408 h 922677"/>
                  <a:gd name="connsiteX80" fmla="*/ 51177 w 175687"/>
                  <a:gd name="connsiteY80" fmla="*/ 545626 h 922677"/>
                  <a:gd name="connsiteX81" fmla="*/ 56736 w 175687"/>
                  <a:gd name="connsiteY81" fmla="*/ 553408 h 922677"/>
                  <a:gd name="connsiteX82" fmla="*/ 57847 w 175687"/>
                  <a:gd name="connsiteY82" fmla="*/ 562302 h 922677"/>
                  <a:gd name="connsiteX83" fmla="*/ 56180 w 175687"/>
                  <a:gd name="connsiteY83" fmla="*/ 579533 h 922677"/>
                  <a:gd name="connsiteX84" fmla="*/ 51177 w 175687"/>
                  <a:gd name="connsiteY84" fmla="*/ 595653 h 922677"/>
                  <a:gd name="connsiteX85" fmla="*/ 47842 w 175687"/>
                  <a:gd name="connsiteY85" fmla="*/ 608993 h 922677"/>
                  <a:gd name="connsiteX86" fmla="*/ 48954 w 175687"/>
                  <a:gd name="connsiteY86" fmla="*/ 618999 h 922677"/>
                  <a:gd name="connsiteX87" fmla="*/ 48398 w 175687"/>
                  <a:gd name="connsiteY87" fmla="*/ 627892 h 922677"/>
                  <a:gd name="connsiteX88" fmla="*/ 49510 w 175687"/>
                  <a:gd name="connsiteY88" fmla="*/ 640121 h 922677"/>
                  <a:gd name="connsiteX89" fmla="*/ 39504 w 175687"/>
                  <a:gd name="connsiteY89" fmla="*/ 646235 h 922677"/>
                  <a:gd name="connsiteX90" fmla="*/ 41172 w 175687"/>
                  <a:gd name="connsiteY90" fmla="*/ 660131 h 922677"/>
                  <a:gd name="connsiteX91" fmla="*/ 28387 w 175687"/>
                  <a:gd name="connsiteY91" fmla="*/ 654573 h 922677"/>
                  <a:gd name="connsiteX92" fmla="*/ 37281 w 175687"/>
                  <a:gd name="connsiteY92" fmla="*/ 640677 h 922677"/>
                  <a:gd name="connsiteX93" fmla="*/ 26720 w 175687"/>
                  <a:gd name="connsiteY93" fmla="*/ 625669 h 922677"/>
                  <a:gd name="connsiteX94" fmla="*/ 33390 w 175687"/>
                  <a:gd name="connsiteY94" fmla="*/ 641788 h 922677"/>
                  <a:gd name="connsiteX95" fmla="*/ 22829 w 175687"/>
                  <a:gd name="connsiteY95" fmla="*/ 646791 h 922677"/>
                  <a:gd name="connsiteX96" fmla="*/ 11156 w 175687"/>
                  <a:gd name="connsiteY96" fmla="*/ 655685 h 922677"/>
                  <a:gd name="connsiteX97" fmla="*/ 12268 w 175687"/>
                  <a:gd name="connsiteY97" fmla="*/ 665690 h 922677"/>
                  <a:gd name="connsiteX98" fmla="*/ 39 w 175687"/>
                  <a:gd name="connsiteY98" fmla="*/ 677919 h 922677"/>
                  <a:gd name="connsiteX99" fmla="*/ 5042 w 175687"/>
                  <a:gd name="connsiteY99" fmla="*/ 679030 h 922677"/>
                  <a:gd name="connsiteX100" fmla="*/ 14491 w 175687"/>
                  <a:gd name="connsiteY100" fmla="*/ 679030 h 922677"/>
                  <a:gd name="connsiteX101" fmla="*/ 26164 w 175687"/>
                  <a:gd name="connsiteY101" fmla="*/ 680142 h 922677"/>
                  <a:gd name="connsiteX102" fmla="*/ 27832 w 175687"/>
                  <a:gd name="connsiteY102" fmla="*/ 690703 h 922677"/>
                  <a:gd name="connsiteX103" fmla="*/ 21717 w 175687"/>
                  <a:gd name="connsiteY103" fmla="*/ 703487 h 922677"/>
                  <a:gd name="connsiteX104" fmla="*/ 40616 w 175687"/>
                  <a:gd name="connsiteY104" fmla="*/ 705155 h 922677"/>
                  <a:gd name="connsiteX105" fmla="*/ 41172 w 175687"/>
                  <a:gd name="connsiteY105" fmla="*/ 713493 h 922677"/>
                  <a:gd name="connsiteX106" fmla="*/ 27832 w 175687"/>
                  <a:gd name="connsiteY106" fmla="*/ 710158 h 922677"/>
                  <a:gd name="connsiteX107" fmla="*/ 15603 w 175687"/>
                  <a:gd name="connsiteY107" fmla="*/ 711270 h 922677"/>
                  <a:gd name="connsiteX108" fmla="*/ 2262 w 175687"/>
                  <a:gd name="connsiteY108" fmla="*/ 722386 h 922677"/>
                  <a:gd name="connsiteX109" fmla="*/ 10044 w 175687"/>
                  <a:gd name="connsiteY109" fmla="*/ 731280 h 922677"/>
                  <a:gd name="connsiteX110" fmla="*/ 20050 w 175687"/>
                  <a:gd name="connsiteY110" fmla="*/ 725166 h 922677"/>
                  <a:gd name="connsiteX111" fmla="*/ 28387 w 175687"/>
                  <a:gd name="connsiteY111" fmla="*/ 726278 h 922677"/>
                  <a:gd name="connsiteX112" fmla="*/ 18382 w 175687"/>
                  <a:gd name="connsiteY112" fmla="*/ 735171 h 922677"/>
                  <a:gd name="connsiteX113" fmla="*/ 7821 w 175687"/>
                  <a:gd name="connsiteY113" fmla="*/ 747400 h 922677"/>
                  <a:gd name="connsiteX114" fmla="*/ 12268 w 175687"/>
                  <a:gd name="connsiteY114" fmla="*/ 756293 h 922677"/>
                  <a:gd name="connsiteX115" fmla="*/ 17270 w 175687"/>
                  <a:gd name="connsiteY115" fmla="*/ 762408 h 922677"/>
                  <a:gd name="connsiteX116" fmla="*/ 23385 w 175687"/>
                  <a:gd name="connsiteY116" fmla="*/ 754070 h 922677"/>
                  <a:gd name="connsiteX117" fmla="*/ 31723 w 175687"/>
                  <a:gd name="connsiteY117" fmla="*/ 744620 h 922677"/>
                  <a:gd name="connsiteX118" fmla="*/ 28943 w 175687"/>
                  <a:gd name="connsiteY118" fmla="*/ 759072 h 922677"/>
                  <a:gd name="connsiteX119" fmla="*/ 25608 w 175687"/>
                  <a:gd name="connsiteY119" fmla="*/ 774636 h 922677"/>
                  <a:gd name="connsiteX120" fmla="*/ 20050 w 175687"/>
                  <a:gd name="connsiteY120" fmla="*/ 782418 h 922677"/>
                  <a:gd name="connsiteX121" fmla="*/ 13379 w 175687"/>
                  <a:gd name="connsiteY121" fmla="*/ 787977 h 922677"/>
                  <a:gd name="connsiteX122" fmla="*/ 12824 w 175687"/>
                  <a:gd name="connsiteY122" fmla="*/ 800205 h 922677"/>
                  <a:gd name="connsiteX123" fmla="*/ 23385 w 175687"/>
                  <a:gd name="connsiteY123" fmla="*/ 796870 h 922677"/>
                  <a:gd name="connsiteX124" fmla="*/ 33390 w 175687"/>
                  <a:gd name="connsiteY124" fmla="*/ 797426 h 922677"/>
                  <a:gd name="connsiteX125" fmla="*/ 37281 w 175687"/>
                  <a:gd name="connsiteY125" fmla="*/ 804096 h 922677"/>
                  <a:gd name="connsiteX126" fmla="*/ 27832 w 175687"/>
                  <a:gd name="connsiteY126" fmla="*/ 813546 h 922677"/>
                  <a:gd name="connsiteX127" fmla="*/ 40060 w 175687"/>
                  <a:gd name="connsiteY127" fmla="*/ 814657 h 922677"/>
                  <a:gd name="connsiteX128" fmla="*/ 46730 w 175687"/>
                  <a:gd name="connsiteY128" fmla="*/ 812434 h 922677"/>
                  <a:gd name="connsiteX129" fmla="*/ 59515 w 175687"/>
                  <a:gd name="connsiteY129" fmla="*/ 816881 h 922677"/>
                  <a:gd name="connsiteX130" fmla="*/ 41728 w 175687"/>
                  <a:gd name="connsiteY130" fmla="*/ 824107 h 922677"/>
                  <a:gd name="connsiteX131" fmla="*/ 36169 w 175687"/>
                  <a:gd name="connsiteY131" fmla="*/ 836336 h 922677"/>
                  <a:gd name="connsiteX132" fmla="*/ 50621 w 175687"/>
                  <a:gd name="connsiteY132" fmla="*/ 831333 h 922677"/>
                  <a:gd name="connsiteX133" fmla="*/ 81193 w 175687"/>
                  <a:gd name="connsiteY133" fmla="*/ 833001 h 922677"/>
                  <a:gd name="connsiteX134" fmla="*/ 68964 w 175687"/>
                  <a:gd name="connsiteY134" fmla="*/ 836891 h 922677"/>
                  <a:gd name="connsiteX135" fmla="*/ 56736 w 175687"/>
                  <a:gd name="connsiteY135" fmla="*/ 839115 h 922677"/>
                  <a:gd name="connsiteX136" fmla="*/ 45619 w 175687"/>
                  <a:gd name="connsiteY136" fmla="*/ 846341 h 922677"/>
                  <a:gd name="connsiteX137" fmla="*/ 46175 w 175687"/>
                  <a:gd name="connsiteY137" fmla="*/ 854679 h 922677"/>
                  <a:gd name="connsiteX138" fmla="*/ 64518 w 175687"/>
                  <a:gd name="connsiteY138" fmla="*/ 846897 h 922677"/>
                  <a:gd name="connsiteX139" fmla="*/ 87307 w 175687"/>
                  <a:gd name="connsiteY139" fmla="*/ 842450 h 922677"/>
                  <a:gd name="connsiteX140" fmla="*/ 72299 w 175687"/>
                  <a:gd name="connsiteY140" fmla="*/ 851344 h 922677"/>
                  <a:gd name="connsiteX141" fmla="*/ 62294 w 175687"/>
                  <a:gd name="connsiteY141" fmla="*/ 861349 h 922677"/>
                  <a:gd name="connsiteX142" fmla="*/ 41172 w 175687"/>
                  <a:gd name="connsiteY142" fmla="*/ 858570 h 922677"/>
                  <a:gd name="connsiteX143" fmla="*/ 43395 w 175687"/>
                  <a:gd name="connsiteY143" fmla="*/ 872466 h 922677"/>
                  <a:gd name="connsiteX144" fmla="*/ 60627 w 175687"/>
                  <a:gd name="connsiteY144" fmla="*/ 876357 h 922677"/>
                  <a:gd name="connsiteX145" fmla="*/ 73411 w 175687"/>
                  <a:gd name="connsiteY145" fmla="*/ 881915 h 922677"/>
                  <a:gd name="connsiteX146" fmla="*/ 70076 w 175687"/>
                  <a:gd name="connsiteY146" fmla="*/ 875245 h 922677"/>
                  <a:gd name="connsiteX147" fmla="*/ 77858 w 175687"/>
                  <a:gd name="connsiteY147" fmla="*/ 869131 h 922677"/>
                  <a:gd name="connsiteX148" fmla="*/ 93422 w 175687"/>
                  <a:gd name="connsiteY148" fmla="*/ 854679 h 922677"/>
                  <a:gd name="connsiteX149" fmla="*/ 111209 w 175687"/>
                  <a:gd name="connsiteY149" fmla="*/ 835224 h 922677"/>
                  <a:gd name="connsiteX150" fmla="*/ 108430 w 175687"/>
                  <a:gd name="connsiteY150" fmla="*/ 845229 h 922677"/>
                  <a:gd name="connsiteX151" fmla="*/ 105095 w 175687"/>
                  <a:gd name="connsiteY151" fmla="*/ 856902 h 922677"/>
                  <a:gd name="connsiteX152" fmla="*/ 123438 w 175687"/>
                  <a:gd name="connsiteY152" fmla="*/ 858014 h 922677"/>
                  <a:gd name="connsiteX153" fmla="*/ 112321 w 175687"/>
                  <a:gd name="connsiteY153" fmla="*/ 866907 h 922677"/>
                  <a:gd name="connsiteX154" fmla="*/ 113432 w 175687"/>
                  <a:gd name="connsiteY154" fmla="*/ 881359 h 922677"/>
                  <a:gd name="connsiteX155" fmla="*/ 105095 w 175687"/>
                  <a:gd name="connsiteY155" fmla="*/ 864684 h 922677"/>
                  <a:gd name="connsiteX156" fmla="*/ 101204 w 175687"/>
                  <a:gd name="connsiteY156" fmla="*/ 877469 h 922677"/>
                  <a:gd name="connsiteX157" fmla="*/ 91198 w 175687"/>
                  <a:gd name="connsiteY157" fmla="*/ 873578 h 922677"/>
                  <a:gd name="connsiteX158" fmla="*/ 85640 w 175687"/>
                  <a:gd name="connsiteY158" fmla="*/ 881359 h 922677"/>
                  <a:gd name="connsiteX159" fmla="*/ 75635 w 175687"/>
                  <a:gd name="connsiteY159" fmla="*/ 889697 h 922677"/>
                  <a:gd name="connsiteX160" fmla="*/ 90087 w 175687"/>
                  <a:gd name="connsiteY160" fmla="*/ 893032 h 922677"/>
                  <a:gd name="connsiteX161" fmla="*/ 100092 w 175687"/>
                  <a:gd name="connsiteY161" fmla="*/ 911375 h 922677"/>
                  <a:gd name="connsiteX162" fmla="*/ 107318 w 175687"/>
                  <a:gd name="connsiteY162" fmla="*/ 895255 h 922677"/>
                  <a:gd name="connsiteX163" fmla="*/ 121770 w 175687"/>
                  <a:gd name="connsiteY163" fmla="*/ 914155 h 922677"/>
                  <a:gd name="connsiteX164" fmla="*/ 128996 w 175687"/>
                  <a:gd name="connsiteY164" fmla="*/ 906929 h 922677"/>
                  <a:gd name="connsiteX165" fmla="*/ 150118 w 175687"/>
                  <a:gd name="connsiteY165" fmla="*/ 922492 h 922677"/>
                  <a:gd name="connsiteX166" fmla="*/ 147339 w 175687"/>
                  <a:gd name="connsiteY166" fmla="*/ 908596 h 922677"/>
                  <a:gd name="connsiteX167" fmla="*/ 159012 w 175687"/>
                  <a:gd name="connsiteY167" fmla="*/ 908596 h 922677"/>
                  <a:gd name="connsiteX168" fmla="*/ 172352 w 175687"/>
                  <a:gd name="connsiteY168" fmla="*/ 906929 h 922677"/>
                  <a:gd name="connsiteX169" fmla="*/ 175687 w 175687"/>
                  <a:gd name="connsiteY169" fmla="*/ 905817 h 922677"/>
                  <a:gd name="connsiteX170" fmla="*/ 141781 w 175687"/>
                  <a:gd name="connsiteY170" fmla="*/ 904149 h 922677"/>
                  <a:gd name="connsiteX171" fmla="*/ 141781 w 175687"/>
                  <a:gd name="connsiteY171" fmla="*/ 836336 h 922677"/>
                  <a:gd name="connsiteX172" fmla="*/ 140113 w 175687"/>
                  <a:gd name="connsiteY172" fmla="*/ 836336 h 922677"/>
                  <a:gd name="connsiteX173" fmla="*/ 123438 w 175687"/>
                  <a:gd name="connsiteY173" fmla="*/ 828554 h 922677"/>
                  <a:gd name="connsiteX174" fmla="*/ 125661 w 175687"/>
                  <a:gd name="connsiteY174" fmla="*/ 825774 h 922677"/>
                  <a:gd name="connsiteX175" fmla="*/ 115100 w 175687"/>
                  <a:gd name="connsiteY175" fmla="*/ 819660 h 922677"/>
                  <a:gd name="connsiteX176" fmla="*/ 77858 w 175687"/>
                  <a:gd name="connsiteY176" fmla="*/ 820216 h 9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5687" h="922677">
                    <a:moveTo>
                      <a:pt x="77858" y="820216"/>
                    </a:moveTo>
                    <a:cubicBezTo>
                      <a:pt x="72855" y="820772"/>
                      <a:pt x="71188" y="811322"/>
                      <a:pt x="68409" y="811322"/>
                    </a:cubicBezTo>
                    <a:cubicBezTo>
                      <a:pt x="65629" y="811322"/>
                      <a:pt x="65074" y="795203"/>
                      <a:pt x="67297" y="787977"/>
                    </a:cubicBezTo>
                    <a:cubicBezTo>
                      <a:pt x="69520" y="780751"/>
                      <a:pt x="53401" y="784086"/>
                      <a:pt x="48954" y="781862"/>
                    </a:cubicBezTo>
                    <a:cubicBezTo>
                      <a:pt x="43951" y="779639"/>
                      <a:pt x="50621" y="774636"/>
                      <a:pt x="45619" y="768522"/>
                    </a:cubicBezTo>
                    <a:cubicBezTo>
                      <a:pt x="40060" y="762408"/>
                      <a:pt x="44507" y="753514"/>
                      <a:pt x="45063" y="749623"/>
                    </a:cubicBezTo>
                    <a:cubicBezTo>
                      <a:pt x="45619" y="745176"/>
                      <a:pt x="49510" y="736283"/>
                      <a:pt x="55624" y="736283"/>
                    </a:cubicBezTo>
                    <a:cubicBezTo>
                      <a:pt x="62294" y="736283"/>
                      <a:pt x="57292" y="726278"/>
                      <a:pt x="63962" y="722386"/>
                    </a:cubicBezTo>
                    <a:cubicBezTo>
                      <a:pt x="70632" y="717940"/>
                      <a:pt x="57847" y="710714"/>
                      <a:pt x="63406" y="706267"/>
                    </a:cubicBezTo>
                    <a:cubicBezTo>
                      <a:pt x="68964" y="701820"/>
                      <a:pt x="63406" y="694038"/>
                      <a:pt x="71744" y="692927"/>
                    </a:cubicBezTo>
                    <a:cubicBezTo>
                      <a:pt x="80081" y="691815"/>
                      <a:pt x="71744" y="680698"/>
                      <a:pt x="77858" y="679030"/>
                    </a:cubicBezTo>
                    <a:cubicBezTo>
                      <a:pt x="83972" y="677363"/>
                      <a:pt x="76746" y="670137"/>
                      <a:pt x="78414" y="662911"/>
                    </a:cubicBezTo>
                    <a:cubicBezTo>
                      <a:pt x="80081" y="655685"/>
                      <a:pt x="73411" y="650126"/>
                      <a:pt x="81193" y="646791"/>
                    </a:cubicBezTo>
                    <a:cubicBezTo>
                      <a:pt x="88975" y="643456"/>
                      <a:pt x="83416" y="637342"/>
                      <a:pt x="78414" y="633451"/>
                    </a:cubicBezTo>
                    <a:cubicBezTo>
                      <a:pt x="72855" y="629004"/>
                      <a:pt x="79526" y="629004"/>
                      <a:pt x="86196" y="629004"/>
                    </a:cubicBezTo>
                    <a:cubicBezTo>
                      <a:pt x="92866" y="629004"/>
                      <a:pt x="88975" y="617887"/>
                      <a:pt x="83416" y="619554"/>
                    </a:cubicBezTo>
                    <a:cubicBezTo>
                      <a:pt x="76190" y="621778"/>
                      <a:pt x="71744" y="614552"/>
                      <a:pt x="77302" y="608993"/>
                    </a:cubicBezTo>
                    <a:cubicBezTo>
                      <a:pt x="82861" y="603435"/>
                      <a:pt x="72299" y="599544"/>
                      <a:pt x="74523" y="596209"/>
                    </a:cubicBezTo>
                    <a:cubicBezTo>
                      <a:pt x="76190" y="592318"/>
                      <a:pt x="76190" y="587315"/>
                      <a:pt x="72855" y="585092"/>
                    </a:cubicBezTo>
                    <a:cubicBezTo>
                      <a:pt x="69520" y="582868"/>
                      <a:pt x="71744" y="563969"/>
                      <a:pt x="75635" y="563414"/>
                    </a:cubicBezTo>
                    <a:cubicBezTo>
                      <a:pt x="80081" y="562858"/>
                      <a:pt x="76746" y="546182"/>
                      <a:pt x="76746" y="541180"/>
                    </a:cubicBezTo>
                    <a:cubicBezTo>
                      <a:pt x="76746" y="536177"/>
                      <a:pt x="71744" y="531174"/>
                      <a:pt x="72299" y="527284"/>
                    </a:cubicBezTo>
                    <a:cubicBezTo>
                      <a:pt x="72855" y="522836"/>
                      <a:pt x="77858" y="521725"/>
                      <a:pt x="77858" y="513387"/>
                    </a:cubicBezTo>
                    <a:cubicBezTo>
                      <a:pt x="77858" y="504493"/>
                      <a:pt x="79526" y="501159"/>
                      <a:pt x="83416" y="500602"/>
                    </a:cubicBezTo>
                    <a:cubicBezTo>
                      <a:pt x="86752" y="500047"/>
                      <a:pt x="83972" y="490042"/>
                      <a:pt x="84528" y="485039"/>
                    </a:cubicBezTo>
                    <a:cubicBezTo>
                      <a:pt x="85084" y="480036"/>
                      <a:pt x="94533" y="485039"/>
                      <a:pt x="96201" y="477257"/>
                    </a:cubicBezTo>
                    <a:cubicBezTo>
                      <a:pt x="97313" y="469475"/>
                      <a:pt x="90087" y="470587"/>
                      <a:pt x="91198" y="465584"/>
                    </a:cubicBezTo>
                    <a:cubicBezTo>
                      <a:pt x="92866" y="459470"/>
                      <a:pt x="90643" y="452244"/>
                      <a:pt x="90643" y="438348"/>
                    </a:cubicBezTo>
                    <a:cubicBezTo>
                      <a:pt x="90643" y="425007"/>
                      <a:pt x="101204" y="421672"/>
                      <a:pt x="105650" y="417781"/>
                    </a:cubicBezTo>
                    <a:cubicBezTo>
                      <a:pt x="110097" y="413890"/>
                      <a:pt x="100092" y="394435"/>
                      <a:pt x="105650" y="391656"/>
                    </a:cubicBezTo>
                    <a:cubicBezTo>
                      <a:pt x="111209" y="389433"/>
                      <a:pt x="107318" y="379983"/>
                      <a:pt x="111765" y="376648"/>
                    </a:cubicBezTo>
                    <a:cubicBezTo>
                      <a:pt x="116212" y="373313"/>
                      <a:pt x="114544" y="366643"/>
                      <a:pt x="117323" y="359417"/>
                    </a:cubicBezTo>
                    <a:cubicBezTo>
                      <a:pt x="119547" y="352191"/>
                      <a:pt x="112321" y="348300"/>
                      <a:pt x="112321" y="341630"/>
                    </a:cubicBezTo>
                    <a:cubicBezTo>
                      <a:pt x="112321" y="334959"/>
                      <a:pt x="111209" y="328845"/>
                      <a:pt x="105650" y="321063"/>
                    </a:cubicBezTo>
                    <a:cubicBezTo>
                      <a:pt x="100092" y="313837"/>
                      <a:pt x="102315" y="298829"/>
                      <a:pt x="105650" y="298829"/>
                    </a:cubicBezTo>
                    <a:cubicBezTo>
                      <a:pt x="108986" y="298829"/>
                      <a:pt x="107318" y="284933"/>
                      <a:pt x="113988" y="282710"/>
                    </a:cubicBezTo>
                    <a:cubicBezTo>
                      <a:pt x="120658" y="281042"/>
                      <a:pt x="116767" y="270481"/>
                      <a:pt x="113988" y="261587"/>
                    </a:cubicBezTo>
                    <a:cubicBezTo>
                      <a:pt x="111209" y="252694"/>
                      <a:pt x="119547" y="257141"/>
                      <a:pt x="119547" y="250470"/>
                    </a:cubicBezTo>
                    <a:cubicBezTo>
                      <a:pt x="119547" y="243800"/>
                      <a:pt x="122882" y="234351"/>
                      <a:pt x="128440" y="232127"/>
                    </a:cubicBezTo>
                    <a:cubicBezTo>
                      <a:pt x="133999" y="229904"/>
                      <a:pt x="134555" y="219343"/>
                      <a:pt x="134555" y="214896"/>
                    </a:cubicBezTo>
                    <a:cubicBezTo>
                      <a:pt x="134555" y="210449"/>
                      <a:pt x="142337" y="208782"/>
                      <a:pt x="146783" y="204891"/>
                    </a:cubicBezTo>
                    <a:cubicBezTo>
                      <a:pt x="151230" y="201000"/>
                      <a:pt x="139557" y="194885"/>
                      <a:pt x="146228" y="191550"/>
                    </a:cubicBezTo>
                    <a:cubicBezTo>
                      <a:pt x="152898" y="187659"/>
                      <a:pt x="140669" y="172651"/>
                      <a:pt x="144560" y="169316"/>
                    </a:cubicBezTo>
                    <a:cubicBezTo>
                      <a:pt x="147895" y="165981"/>
                      <a:pt x="145116" y="159311"/>
                      <a:pt x="145672" y="154308"/>
                    </a:cubicBezTo>
                    <a:cubicBezTo>
                      <a:pt x="146228" y="149306"/>
                      <a:pt x="166238" y="140412"/>
                      <a:pt x="168462" y="135965"/>
                    </a:cubicBezTo>
                    <a:cubicBezTo>
                      <a:pt x="170129" y="132630"/>
                      <a:pt x="171796" y="121513"/>
                      <a:pt x="172352" y="112064"/>
                    </a:cubicBezTo>
                    <a:cubicBezTo>
                      <a:pt x="166238" y="115955"/>
                      <a:pt x="160679" y="118178"/>
                      <a:pt x="159568" y="115955"/>
                    </a:cubicBezTo>
                    <a:cubicBezTo>
                      <a:pt x="157900" y="111508"/>
                      <a:pt x="160124" y="98723"/>
                      <a:pt x="154565" y="93721"/>
                    </a:cubicBezTo>
                    <a:cubicBezTo>
                      <a:pt x="149007" y="88162"/>
                      <a:pt x="152898" y="77601"/>
                      <a:pt x="147339" y="74822"/>
                    </a:cubicBezTo>
                    <a:cubicBezTo>
                      <a:pt x="141781" y="72599"/>
                      <a:pt x="135666" y="61482"/>
                      <a:pt x="140113" y="57591"/>
                    </a:cubicBezTo>
                    <a:cubicBezTo>
                      <a:pt x="145116" y="53700"/>
                      <a:pt x="140113" y="46474"/>
                      <a:pt x="144004" y="43139"/>
                    </a:cubicBezTo>
                    <a:cubicBezTo>
                      <a:pt x="147895" y="39248"/>
                      <a:pt x="141781" y="38692"/>
                      <a:pt x="135666" y="31466"/>
                    </a:cubicBezTo>
                    <a:cubicBezTo>
                      <a:pt x="129552" y="24240"/>
                      <a:pt x="137890" y="15346"/>
                      <a:pt x="130664" y="9788"/>
                    </a:cubicBezTo>
                    <a:cubicBezTo>
                      <a:pt x="123438" y="4229"/>
                      <a:pt x="123438" y="-2441"/>
                      <a:pt x="121770" y="894"/>
                    </a:cubicBezTo>
                    <a:cubicBezTo>
                      <a:pt x="120103" y="3673"/>
                      <a:pt x="119547" y="14234"/>
                      <a:pt x="113432" y="17014"/>
                    </a:cubicBezTo>
                    <a:cubicBezTo>
                      <a:pt x="112321" y="17570"/>
                      <a:pt x="110653" y="18681"/>
                      <a:pt x="108986" y="20349"/>
                    </a:cubicBezTo>
                    <a:cubicBezTo>
                      <a:pt x="108986" y="25351"/>
                      <a:pt x="107318" y="33689"/>
                      <a:pt x="108986" y="38692"/>
                    </a:cubicBezTo>
                    <a:cubicBezTo>
                      <a:pt x="111765" y="45362"/>
                      <a:pt x="112877" y="78713"/>
                      <a:pt x="110097" y="91497"/>
                    </a:cubicBezTo>
                    <a:cubicBezTo>
                      <a:pt x="107318" y="104282"/>
                      <a:pt x="104539" y="114843"/>
                      <a:pt x="102315" y="122625"/>
                    </a:cubicBezTo>
                    <a:cubicBezTo>
                      <a:pt x="99536" y="130407"/>
                      <a:pt x="108430" y="130963"/>
                      <a:pt x="105095" y="134298"/>
                    </a:cubicBezTo>
                    <a:cubicBezTo>
                      <a:pt x="101760" y="138189"/>
                      <a:pt x="102871" y="147082"/>
                      <a:pt x="102871" y="161534"/>
                    </a:cubicBezTo>
                    <a:cubicBezTo>
                      <a:pt x="102871" y="175987"/>
                      <a:pt x="94533" y="200444"/>
                      <a:pt x="93978" y="208226"/>
                    </a:cubicBezTo>
                    <a:cubicBezTo>
                      <a:pt x="93422" y="216008"/>
                      <a:pt x="87863" y="221010"/>
                      <a:pt x="88419" y="229348"/>
                    </a:cubicBezTo>
                    <a:cubicBezTo>
                      <a:pt x="89531" y="238242"/>
                      <a:pt x="84528" y="243244"/>
                      <a:pt x="79526" y="247135"/>
                    </a:cubicBezTo>
                    <a:cubicBezTo>
                      <a:pt x="74523" y="251026"/>
                      <a:pt x="87307" y="264367"/>
                      <a:pt x="87307" y="271593"/>
                    </a:cubicBezTo>
                    <a:cubicBezTo>
                      <a:pt x="86752" y="278819"/>
                      <a:pt x="77302" y="282154"/>
                      <a:pt x="79526" y="293827"/>
                    </a:cubicBezTo>
                    <a:cubicBezTo>
                      <a:pt x="82305" y="308834"/>
                      <a:pt x="79526" y="333848"/>
                      <a:pt x="79526" y="338850"/>
                    </a:cubicBezTo>
                    <a:cubicBezTo>
                      <a:pt x="79526" y="343853"/>
                      <a:pt x="73967" y="343297"/>
                      <a:pt x="75079" y="352747"/>
                    </a:cubicBezTo>
                    <a:cubicBezTo>
                      <a:pt x="76190" y="362196"/>
                      <a:pt x="69520" y="364419"/>
                      <a:pt x="67853" y="378316"/>
                    </a:cubicBezTo>
                    <a:cubicBezTo>
                      <a:pt x="66185" y="392212"/>
                      <a:pt x="56180" y="411667"/>
                      <a:pt x="52289" y="422228"/>
                    </a:cubicBezTo>
                    <a:cubicBezTo>
                      <a:pt x="48398" y="432789"/>
                      <a:pt x="48398" y="438348"/>
                      <a:pt x="42840" y="438348"/>
                    </a:cubicBezTo>
                    <a:cubicBezTo>
                      <a:pt x="37281" y="438348"/>
                      <a:pt x="36169" y="444462"/>
                      <a:pt x="40060" y="453355"/>
                    </a:cubicBezTo>
                    <a:cubicBezTo>
                      <a:pt x="43951" y="462249"/>
                      <a:pt x="37281" y="470031"/>
                      <a:pt x="42840" y="479480"/>
                    </a:cubicBezTo>
                    <a:cubicBezTo>
                      <a:pt x="48398" y="488374"/>
                      <a:pt x="46175" y="491709"/>
                      <a:pt x="43951" y="500602"/>
                    </a:cubicBezTo>
                    <a:cubicBezTo>
                      <a:pt x="41172" y="509496"/>
                      <a:pt x="37837" y="509496"/>
                      <a:pt x="37837" y="517834"/>
                    </a:cubicBezTo>
                    <a:cubicBezTo>
                      <a:pt x="37837" y="526172"/>
                      <a:pt x="31723" y="532842"/>
                      <a:pt x="35058" y="541735"/>
                    </a:cubicBezTo>
                    <a:cubicBezTo>
                      <a:pt x="38393" y="550629"/>
                      <a:pt x="37837" y="553964"/>
                      <a:pt x="33390" y="553964"/>
                    </a:cubicBezTo>
                    <a:cubicBezTo>
                      <a:pt x="28943" y="553964"/>
                      <a:pt x="26720" y="561190"/>
                      <a:pt x="25052" y="576198"/>
                    </a:cubicBezTo>
                    <a:cubicBezTo>
                      <a:pt x="23385" y="591206"/>
                      <a:pt x="23941" y="590650"/>
                      <a:pt x="34502" y="590094"/>
                    </a:cubicBezTo>
                    <a:cubicBezTo>
                      <a:pt x="45063" y="588983"/>
                      <a:pt x="36725" y="553408"/>
                      <a:pt x="43395" y="553408"/>
                    </a:cubicBezTo>
                    <a:cubicBezTo>
                      <a:pt x="50066" y="553408"/>
                      <a:pt x="44507" y="547294"/>
                      <a:pt x="51177" y="545626"/>
                    </a:cubicBezTo>
                    <a:cubicBezTo>
                      <a:pt x="57847" y="543959"/>
                      <a:pt x="52289" y="551741"/>
                      <a:pt x="56736" y="553408"/>
                    </a:cubicBezTo>
                    <a:cubicBezTo>
                      <a:pt x="61182" y="554520"/>
                      <a:pt x="64518" y="558411"/>
                      <a:pt x="57847" y="562302"/>
                    </a:cubicBezTo>
                    <a:cubicBezTo>
                      <a:pt x="51733" y="566193"/>
                      <a:pt x="58959" y="574531"/>
                      <a:pt x="56180" y="579533"/>
                    </a:cubicBezTo>
                    <a:cubicBezTo>
                      <a:pt x="52845" y="584536"/>
                      <a:pt x="48398" y="590094"/>
                      <a:pt x="51177" y="595653"/>
                    </a:cubicBezTo>
                    <a:cubicBezTo>
                      <a:pt x="53957" y="601767"/>
                      <a:pt x="47842" y="601211"/>
                      <a:pt x="47842" y="608993"/>
                    </a:cubicBezTo>
                    <a:cubicBezTo>
                      <a:pt x="47286" y="616775"/>
                      <a:pt x="51733" y="617331"/>
                      <a:pt x="48954" y="618999"/>
                    </a:cubicBezTo>
                    <a:cubicBezTo>
                      <a:pt x="45619" y="620666"/>
                      <a:pt x="52845" y="626780"/>
                      <a:pt x="48398" y="627892"/>
                    </a:cubicBezTo>
                    <a:cubicBezTo>
                      <a:pt x="43951" y="629004"/>
                      <a:pt x="46730" y="634562"/>
                      <a:pt x="49510" y="640121"/>
                    </a:cubicBezTo>
                    <a:cubicBezTo>
                      <a:pt x="52289" y="645679"/>
                      <a:pt x="43951" y="642344"/>
                      <a:pt x="39504" y="646235"/>
                    </a:cubicBezTo>
                    <a:cubicBezTo>
                      <a:pt x="35058" y="650126"/>
                      <a:pt x="43951" y="655129"/>
                      <a:pt x="41172" y="660131"/>
                    </a:cubicBezTo>
                    <a:cubicBezTo>
                      <a:pt x="38393" y="665134"/>
                      <a:pt x="31167" y="657352"/>
                      <a:pt x="28387" y="654573"/>
                    </a:cubicBezTo>
                    <a:cubicBezTo>
                      <a:pt x="25052" y="651794"/>
                      <a:pt x="33390" y="646235"/>
                      <a:pt x="37281" y="640677"/>
                    </a:cubicBezTo>
                    <a:cubicBezTo>
                      <a:pt x="41172" y="635118"/>
                      <a:pt x="33390" y="622889"/>
                      <a:pt x="26720" y="625669"/>
                    </a:cubicBezTo>
                    <a:cubicBezTo>
                      <a:pt x="20050" y="628448"/>
                      <a:pt x="33390" y="636230"/>
                      <a:pt x="33390" y="641788"/>
                    </a:cubicBezTo>
                    <a:cubicBezTo>
                      <a:pt x="33390" y="647903"/>
                      <a:pt x="22273" y="640677"/>
                      <a:pt x="22829" y="646791"/>
                    </a:cubicBezTo>
                    <a:cubicBezTo>
                      <a:pt x="23385" y="652905"/>
                      <a:pt x="15047" y="650682"/>
                      <a:pt x="11156" y="655685"/>
                    </a:cubicBezTo>
                    <a:cubicBezTo>
                      <a:pt x="7265" y="660131"/>
                      <a:pt x="16715" y="664578"/>
                      <a:pt x="12268" y="665690"/>
                    </a:cubicBezTo>
                    <a:cubicBezTo>
                      <a:pt x="7821" y="666802"/>
                      <a:pt x="39" y="673472"/>
                      <a:pt x="39" y="677919"/>
                    </a:cubicBezTo>
                    <a:cubicBezTo>
                      <a:pt x="-517" y="682365"/>
                      <a:pt x="5042" y="683477"/>
                      <a:pt x="5042" y="679030"/>
                    </a:cubicBezTo>
                    <a:cubicBezTo>
                      <a:pt x="5042" y="674584"/>
                      <a:pt x="12268" y="672916"/>
                      <a:pt x="14491" y="679030"/>
                    </a:cubicBezTo>
                    <a:cubicBezTo>
                      <a:pt x="16715" y="685145"/>
                      <a:pt x="20050" y="679030"/>
                      <a:pt x="26164" y="680142"/>
                    </a:cubicBezTo>
                    <a:cubicBezTo>
                      <a:pt x="32278" y="681254"/>
                      <a:pt x="31723" y="691259"/>
                      <a:pt x="27832" y="690703"/>
                    </a:cubicBezTo>
                    <a:cubicBezTo>
                      <a:pt x="24496" y="690147"/>
                      <a:pt x="20606" y="696818"/>
                      <a:pt x="21717" y="703487"/>
                    </a:cubicBezTo>
                    <a:cubicBezTo>
                      <a:pt x="22829" y="710158"/>
                      <a:pt x="35058" y="703487"/>
                      <a:pt x="40616" y="705155"/>
                    </a:cubicBezTo>
                    <a:cubicBezTo>
                      <a:pt x="46175" y="706823"/>
                      <a:pt x="43951" y="716272"/>
                      <a:pt x="41172" y="713493"/>
                    </a:cubicBezTo>
                    <a:cubicBezTo>
                      <a:pt x="37837" y="710158"/>
                      <a:pt x="31167" y="704599"/>
                      <a:pt x="27832" y="710158"/>
                    </a:cubicBezTo>
                    <a:cubicBezTo>
                      <a:pt x="24496" y="715716"/>
                      <a:pt x="20050" y="712937"/>
                      <a:pt x="15603" y="711270"/>
                    </a:cubicBezTo>
                    <a:cubicBezTo>
                      <a:pt x="11712" y="709602"/>
                      <a:pt x="-2740" y="719052"/>
                      <a:pt x="2262" y="722386"/>
                    </a:cubicBezTo>
                    <a:cubicBezTo>
                      <a:pt x="7265" y="726278"/>
                      <a:pt x="6709" y="731836"/>
                      <a:pt x="10044" y="731280"/>
                    </a:cubicBezTo>
                    <a:cubicBezTo>
                      <a:pt x="13379" y="730724"/>
                      <a:pt x="17826" y="728501"/>
                      <a:pt x="20050" y="725166"/>
                    </a:cubicBezTo>
                    <a:cubicBezTo>
                      <a:pt x="21717" y="721275"/>
                      <a:pt x="27832" y="717940"/>
                      <a:pt x="28387" y="726278"/>
                    </a:cubicBezTo>
                    <a:cubicBezTo>
                      <a:pt x="28943" y="734615"/>
                      <a:pt x="20050" y="730169"/>
                      <a:pt x="18382" y="735171"/>
                    </a:cubicBezTo>
                    <a:cubicBezTo>
                      <a:pt x="16715" y="739618"/>
                      <a:pt x="12824" y="743509"/>
                      <a:pt x="7821" y="747400"/>
                    </a:cubicBezTo>
                    <a:cubicBezTo>
                      <a:pt x="2262" y="751291"/>
                      <a:pt x="7821" y="758517"/>
                      <a:pt x="12268" y="756293"/>
                    </a:cubicBezTo>
                    <a:cubicBezTo>
                      <a:pt x="16715" y="754070"/>
                      <a:pt x="11156" y="761852"/>
                      <a:pt x="17270" y="762408"/>
                    </a:cubicBezTo>
                    <a:cubicBezTo>
                      <a:pt x="22829" y="763519"/>
                      <a:pt x="25052" y="758517"/>
                      <a:pt x="23385" y="754070"/>
                    </a:cubicBezTo>
                    <a:cubicBezTo>
                      <a:pt x="22273" y="749623"/>
                      <a:pt x="26720" y="739618"/>
                      <a:pt x="31723" y="744620"/>
                    </a:cubicBezTo>
                    <a:cubicBezTo>
                      <a:pt x="37281" y="749623"/>
                      <a:pt x="28943" y="754626"/>
                      <a:pt x="28943" y="759072"/>
                    </a:cubicBezTo>
                    <a:cubicBezTo>
                      <a:pt x="28943" y="763519"/>
                      <a:pt x="25608" y="769634"/>
                      <a:pt x="25608" y="774636"/>
                    </a:cubicBezTo>
                    <a:cubicBezTo>
                      <a:pt x="25608" y="779639"/>
                      <a:pt x="20050" y="776860"/>
                      <a:pt x="20050" y="782418"/>
                    </a:cubicBezTo>
                    <a:cubicBezTo>
                      <a:pt x="20606" y="787977"/>
                      <a:pt x="7821" y="784086"/>
                      <a:pt x="13379" y="787977"/>
                    </a:cubicBezTo>
                    <a:cubicBezTo>
                      <a:pt x="18938" y="791868"/>
                      <a:pt x="10044" y="796870"/>
                      <a:pt x="12824" y="800205"/>
                    </a:cubicBezTo>
                    <a:cubicBezTo>
                      <a:pt x="16159" y="804096"/>
                      <a:pt x="18382" y="795203"/>
                      <a:pt x="23385" y="796870"/>
                    </a:cubicBezTo>
                    <a:cubicBezTo>
                      <a:pt x="28387" y="798538"/>
                      <a:pt x="27276" y="800205"/>
                      <a:pt x="33390" y="797426"/>
                    </a:cubicBezTo>
                    <a:cubicBezTo>
                      <a:pt x="39504" y="794647"/>
                      <a:pt x="43395" y="802429"/>
                      <a:pt x="37281" y="804096"/>
                    </a:cubicBezTo>
                    <a:cubicBezTo>
                      <a:pt x="31723" y="805764"/>
                      <a:pt x="25052" y="812990"/>
                      <a:pt x="27832" y="813546"/>
                    </a:cubicBezTo>
                    <a:cubicBezTo>
                      <a:pt x="30611" y="814657"/>
                      <a:pt x="37837" y="809099"/>
                      <a:pt x="40060" y="814657"/>
                    </a:cubicBezTo>
                    <a:cubicBezTo>
                      <a:pt x="41728" y="820772"/>
                      <a:pt x="46175" y="818548"/>
                      <a:pt x="46730" y="812434"/>
                    </a:cubicBezTo>
                    <a:cubicBezTo>
                      <a:pt x="47286" y="806320"/>
                      <a:pt x="57847" y="811322"/>
                      <a:pt x="59515" y="816881"/>
                    </a:cubicBezTo>
                    <a:cubicBezTo>
                      <a:pt x="61182" y="822439"/>
                      <a:pt x="48398" y="825774"/>
                      <a:pt x="41728" y="824107"/>
                    </a:cubicBezTo>
                    <a:cubicBezTo>
                      <a:pt x="35058" y="822995"/>
                      <a:pt x="31723" y="830221"/>
                      <a:pt x="36169" y="836336"/>
                    </a:cubicBezTo>
                    <a:cubicBezTo>
                      <a:pt x="40616" y="842450"/>
                      <a:pt x="46175" y="836336"/>
                      <a:pt x="50621" y="831333"/>
                    </a:cubicBezTo>
                    <a:cubicBezTo>
                      <a:pt x="55624" y="826330"/>
                      <a:pt x="79526" y="827442"/>
                      <a:pt x="81193" y="833001"/>
                    </a:cubicBezTo>
                    <a:cubicBezTo>
                      <a:pt x="82861" y="838559"/>
                      <a:pt x="70076" y="834112"/>
                      <a:pt x="68964" y="836891"/>
                    </a:cubicBezTo>
                    <a:cubicBezTo>
                      <a:pt x="67853" y="840227"/>
                      <a:pt x="57847" y="843006"/>
                      <a:pt x="56736" y="839115"/>
                    </a:cubicBezTo>
                    <a:cubicBezTo>
                      <a:pt x="55624" y="835224"/>
                      <a:pt x="46175" y="840227"/>
                      <a:pt x="45619" y="846341"/>
                    </a:cubicBezTo>
                    <a:cubicBezTo>
                      <a:pt x="45063" y="852455"/>
                      <a:pt x="37837" y="852455"/>
                      <a:pt x="46175" y="854679"/>
                    </a:cubicBezTo>
                    <a:cubicBezTo>
                      <a:pt x="53957" y="856902"/>
                      <a:pt x="51733" y="845785"/>
                      <a:pt x="64518" y="846897"/>
                    </a:cubicBezTo>
                    <a:cubicBezTo>
                      <a:pt x="76746" y="848008"/>
                      <a:pt x="83416" y="835224"/>
                      <a:pt x="87307" y="842450"/>
                    </a:cubicBezTo>
                    <a:cubicBezTo>
                      <a:pt x="90643" y="849676"/>
                      <a:pt x="77302" y="855790"/>
                      <a:pt x="72299" y="851344"/>
                    </a:cubicBezTo>
                    <a:cubicBezTo>
                      <a:pt x="67297" y="846897"/>
                      <a:pt x="61738" y="854679"/>
                      <a:pt x="62294" y="861349"/>
                    </a:cubicBezTo>
                    <a:cubicBezTo>
                      <a:pt x="62850" y="868019"/>
                      <a:pt x="47842" y="859681"/>
                      <a:pt x="41172" y="858570"/>
                    </a:cubicBezTo>
                    <a:cubicBezTo>
                      <a:pt x="33946" y="857458"/>
                      <a:pt x="37281" y="865240"/>
                      <a:pt x="43395" y="872466"/>
                    </a:cubicBezTo>
                    <a:cubicBezTo>
                      <a:pt x="49510" y="879136"/>
                      <a:pt x="53401" y="871354"/>
                      <a:pt x="60627" y="876357"/>
                    </a:cubicBezTo>
                    <a:cubicBezTo>
                      <a:pt x="68409" y="881359"/>
                      <a:pt x="68409" y="886918"/>
                      <a:pt x="73411" y="881915"/>
                    </a:cubicBezTo>
                    <a:cubicBezTo>
                      <a:pt x="78970" y="876913"/>
                      <a:pt x="73411" y="877469"/>
                      <a:pt x="70076" y="875245"/>
                    </a:cubicBezTo>
                    <a:cubicBezTo>
                      <a:pt x="66741" y="873022"/>
                      <a:pt x="69520" y="865240"/>
                      <a:pt x="77858" y="869131"/>
                    </a:cubicBezTo>
                    <a:cubicBezTo>
                      <a:pt x="86196" y="873022"/>
                      <a:pt x="96201" y="865240"/>
                      <a:pt x="93422" y="854679"/>
                    </a:cubicBezTo>
                    <a:cubicBezTo>
                      <a:pt x="90643" y="843562"/>
                      <a:pt x="101204" y="838559"/>
                      <a:pt x="111209" y="835224"/>
                    </a:cubicBezTo>
                    <a:cubicBezTo>
                      <a:pt x="121214" y="831333"/>
                      <a:pt x="116212" y="841894"/>
                      <a:pt x="108430" y="845229"/>
                    </a:cubicBezTo>
                    <a:cubicBezTo>
                      <a:pt x="100648" y="848564"/>
                      <a:pt x="99536" y="850788"/>
                      <a:pt x="105095" y="856902"/>
                    </a:cubicBezTo>
                    <a:cubicBezTo>
                      <a:pt x="110653" y="863016"/>
                      <a:pt x="118435" y="853011"/>
                      <a:pt x="123438" y="858014"/>
                    </a:cubicBezTo>
                    <a:cubicBezTo>
                      <a:pt x="128440" y="863016"/>
                      <a:pt x="114544" y="861905"/>
                      <a:pt x="112321" y="866907"/>
                    </a:cubicBezTo>
                    <a:cubicBezTo>
                      <a:pt x="110097" y="871910"/>
                      <a:pt x="120658" y="878024"/>
                      <a:pt x="113432" y="881359"/>
                    </a:cubicBezTo>
                    <a:cubicBezTo>
                      <a:pt x="105650" y="885250"/>
                      <a:pt x="109541" y="866352"/>
                      <a:pt x="105095" y="864684"/>
                    </a:cubicBezTo>
                    <a:cubicBezTo>
                      <a:pt x="100648" y="863016"/>
                      <a:pt x="96757" y="866907"/>
                      <a:pt x="101204" y="877469"/>
                    </a:cubicBezTo>
                    <a:cubicBezTo>
                      <a:pt x="105650" y="888030"/>
                      <a:pt x="95645" y="878580"/>
                      <a:pt x="91198" y="873578"/>
                    </a:cubicBezTo>
                    <a:cubicBezTo>
                      <a:pt x="86752" y="868575"/>
                      <a:pt x="80637" y="875801"/>
                      <a:pt x="85640" y="881359"/>
                    </a:cubicBezTo>
                    <a:cubicBezTo>
                      <a:pt x="91198" y="886918"/>
                      <a:pt x="75635" y="880804"/>
                      <a:pt x="75635" y="889697"/>
                    </a:cubicBezTo>
                    <a:cubicBezTo>
                      <a:pt x="75635" y="898591"/>
                      <a:pt x="82305" y="890809"/>
                      <a:pt x="90087" y="893032"/>
                    </a:cubicBezTo>
                    <a:cubicBezTo>
                      <a:pt x="97869" y="894700"/>
                      <a:pt x="94533" y="906929"/>
                      <a:pt x="100092" y="911375"/>
                    </a:cubicBezTo>
                    <a:cubicBezTo>
                      <a:pt x="105650" y="915822"/>
                      <a:pt x="101204" y="896923"/>
                      <a:pt x="107318" y="895255"/>
                    </a:cubicBezTo>
                    <a:cubicBezTo>
                      <a:pt x="113432" y="894144"/>
                      <a:pt x="107874" y="909708"/>
                      <a:pt x="121770" y="914155"/>
                    </a:cubicBezTo>
                    <a:cubicBezTo>
                      <a:pt x="135666" y="918601"/>
                      <a:pt x="122882" y="911375"/>
                      <a:pt x="128996" y="906929"/>
                    </a:cubicBezTo>
                    <a:cubicBezTo>
                      <a:pt x="135111" y="902482"/>
                      <a:pt x="143448" y="920825"/>
                      <a:pt x="150118" y="922492"/>
                    </a:cubicBezTo>
                    <a:cubicBezTo>
                      <a:pt x="156789" y="924160"/>
                      <a:pt x="152342" y="914155"/>
                      <a:pt x="147339" y="908596"/>
                    </a:cubicBezTo>
                    <a:cubicBezTo>
                      <a:pt x="142337" y="903038"/>
                      <a:pt x="152342" y="906372"/>
                      <a:pt x="159012" y="908596"/>
                    </a:cubicBezTo>
                    <a:cubicBezTo>
                      <a:pt x="165682" y="910820"/>
                      <a:pt x="171241" y="911931"/>
                      <a:pt x="172352" y="906929"/>
                    </a:cubicBezTo>
                    <a:cubicBezTo>
                      <a:pt x="172908" y="905261"/>
                      <a:pt x="174020" y="905261"/>
                      <a:pt x="175687" y="905817"/>
                    </a:cubicBezTo>
                    <a:cubicBezTo>
                      <a:pt x="169017" y="901370"/>
                      <a:pt x="145116" y="904705"/>
                      <a:pt x="141781" y="904149"/>
                    </a:cubicBezTo>
                    <a:cubicBezTo>
                      <a:pt x="138446" y="903593"/>
                      <a:pt x="141225" y="849120"/>
                      <a:pt x="141781" y="836336"/>
                    </a:cubicBezTo>
                    <a:cubicBezTo>
                      <a:pt x="141225" y="836336"/>
                      <a:pt x="140669" y="836336"/>
                      <a:pt x="140113" y="836336"/>
                    </a:cubicBezTo>
                    <a:cubicBezTo>
                      <a:pt x="134555" y="836336"/>
                      <a:pt x="121214" y="837447"/>
                      <a:pt x="123438" y="828554"/>
                    </a:cubicBezTo>
                    <a:cubicBezTo>
                      <a:pt x="123994" y="826886"/>
                      <a:pt x="124549" y="825774"/>
                      <a:pt x="125661" y="825774"/>
                    </a:cubicBezTo>
                    <a:cubicBezTo>
                      <a:pt x="122882" y="823551"/>
                      <a:pt x="119547" y="820772"/>
                      <a:pt x="115100" y="819660"/>
                    </a:cubicBezTo>
                    <a:cubicBezTo>
                      <a:pt x="104539" y="816881"/>
                      <a:pt x="82861" y="819660"/>
                      <a:pt x="77858" y="820216"/>
                    </a:cubicBezTo>
                    <a:close/>
                  </a:path>
                </a:pathLst>
              </a:custGeom>
              <a:grpFill/>
              <a:ln w="4442" cap="flat">
                <a:solidFill>
                  <a:srgbClr val="FFFFFF"/>
                </a:solid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CB9B90D2-7BA4-465F-926B-2AD634BB853E}"/>
                  </a:ext>
                </a:extLst>
              </p:cNvPr>
              <p:cNvSpPr/>
              <p:nvPr/>
            </p:nvSpPr>
            <p:spPr>
              <a:xfrm>
                <a:off x="6443554" y="4912740"/>
                <a:ext cx="172732" cy="179464"/>
              </a:xfrm>
              <a:custGeom>
                <a:avLst/>
                <a:gdLst>
                  <a:gd name="connsiteX0" fmla="*/ 170090 w 172732"/>
                  <a:gd name="connsiteY0" fmla="*/ 97875 h 179464"/>
                  <a:gd name="connsiteX1" fmla="*/ 153414 w 172732"/>
                  <a:gd name="connsiteY1" fmla="*/ 101766 h 179464"/>
                  <a:gd name="connsiteX2" fmla="*/ 143965 w 172732"/>
                  <a:gd name="connsiteY2" fmla="*/ 78976 h 179464"/>
                  <a:gd name="connsiteX3" fmla="*/ 130069 w 172732"/>
                  <a:gd name="connsiteY3" fmla="*/ 61745 h 179464"/>
                  <a:gd name="connsiteX4" fmla="*/ 112838 w 172732"/>
                  <a:gd name="connsiteY4" fmla="*/ 60077 h 179464"/>
                  <a:gd name="connsiteX5" fmla="*/ 102832 w 172732"/>
                  <a:gd name="connsiteY5" fmla="*/ 43402 h 179464"/>
                  <a:gd name="connsiteX6" fmla="*/ 99497 w 172732"/>
                  <a:gd name="connsiteY6" fmla="*/ 18388 h 179464"/>
                  <a:gd name="connsiteX7" fmla="*/ 98385 w 172732"/>
                  <a:gd name="connsiteY7" fmla="*/ 7271 h 179464"/>
                  <a:gd name="connsiteX8" fmla="*/ 95050 w 172732"/>
                  <a:gd name="connsiteY8" fmla="*/ 8383 h 179464"/>
                  <a:gd name="connsiteX9" fmla="*/ 76151 w 172732"/>
                  <a:gd name="connsiteY9" fmla="*/ 45 h 179464"/>
                  <a:gd name="connsiteX10" fmla="*/ 52806 w 172732"/>
                  <a:gd name="connsiteY10" fmla="*/ 2269 h 179464"/>
                  <a:gd name="connsiteX11" fmla="*/ 28348 w 172732"/>
                  <a:gd name="connsiteY11" fmla="*/ 6715 h 179464"/>
                  <a:gd name="connsiteX12" fmla="*/ 12785 w 172732"/>
                  <a:gd name="connsiteY12" fmla="*/ 26170 h 179464"/>
                  <a:gd name="connsiteX13" fmla="*/ 6670 w 172732"/>
                  <a:gd name="connsiteY13" fmla="*/ 57854 h 179464"/>
                  <a:gd name="connsiteX14" fmla="*/ 0 w 172732"/>
                  <a:gd name="connsiteY14" fmla="*/ 57854 h 179464"/>
                  <a:gd name="connsiteX15" fmla="*/ 27792 w 172732"/>
                  <a:gd name="connsiteY15" fmla="*/ 86758 h 179464"/>
                  <a:gd name="connsiteX16" fmla="*/ 50026 w 172732"/>
                  <a:gd name="connsiteY16" fmla="*/ 100654 h 179464"/>
                  <a:gd name="connsiteX17" fmla="*/ 72260 w 172732"/>
                  <a:gd name="connsiteY17" fmla="*/ 112327 h 179464"/>
                  <a:gd name="connsiteX18" fmla="*/ 109502 w 172732"/>
                  <a:gd name="connsiteY18" fmla="*/ 131226 h 179464"/>
                  <a:gd name="connsiteX19" fmla="*/ 93938 w 172732"/>
                  <a:gd name="connsiteY19" fmla="*/ 159018 h 179464"/>
                  <a:gd name="connsiteX20" fmla="*/ 87268 w 172732"/>
                  <a:gd name="connsiteY20" fmla="*/ 172359 h 179464"/>
                  <a:gd name="connsiteX21" fmla="*/ 106167 w 172732"/>
                  <a:gd name="connsiteY21" fmla="*/ 176806 h 179464"/>
                  <a:gd name="connsiteX22" fmla="*/ 125622 w 172732"/>
                  <a:gd name="connsiteY22" fmla="*/ 178473 h 179464"/>
                  <a:gd name="connsiteX23" fmla="*/ 142853 w 172732"/>
                  <a:gd name="connsiteY23" fmla="*/ 174582 h 179464"/>
                  <a:gd name="connsiteX24" fmla="*/ 158417 w 172732"/>
                  <a:gd name="connsiteY24" fmla="*/ 166800 h 179464"/>
                  <a:gd name="connsiteX25" fmla="*/ 168422 w 172732"/>
                  <a:gd name="connsiteY25" fmla="*/ 136784 h 179464"/>
                  <a:gd name="connsiteX26" fmla="*/ 170090 w 172732"/>
                  <a:gd name="connsiteY26" fmla="*/ 97875 h 17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2732" h="179464">
                    <a:moveTo>
                      <a:pt x="170090" y="97875"/>
                    </a:moveTo>
                    <a:cubicBezTo>
                      <a:pt x="162864" y="93984"/>
                      <a:pt x="155638" y="101766"/>
                      <a:pt x="153414" y="101766"/>
                    </a:cubicBezTo>
                    <a:cubicBezTo>
                      <a:pt x="151191" y="101766"/>
                      <a:pt x="145633" y="85646"/>
                      <a:pt x="143965" y="78976"/>
                    </a:cubicBezTo>
                    <a:cubicBezTo>
                      <a:pt x="142297" y="72306"/>
                      <a:pt x="135071" y="58410"/>
                      <a:pt x="130069" y="61745"/>
                    </a:cubicBezTo>
                    <a:cubicBezTo>
                      <a:pt x="125066" y="65080"/>
                      <a:pt x="126734" y="60633"/>
                      <a:pt x="112838" y="60077"/>
                    </a:cubicBezTo>
                    <a:cubicBezTo>
                      <a:pt x="98941" y="59521"/>
                      <a:pt x="99497" y="56742"/>
                      <a:pt x="102832" y="43402"/>
                    </a:cubicBezTo>
                    <a:cubicBezTo>
                      <a:pt x="105611" y="30061"/>
                      <a:pt x="93938" y="21168"/>
                      <a:pt x="99497" y="18388"/>
                    </a:cubicBezTo>
                    <a:cubicBezTo>
                      <a:pt x="103388" y="16165"/>
                      <a:pt x="103388" y="13386"/>
                      <a:pt x="98385" y="7271"/>
                    </a:cubicBezTo>
                    <a:cubicBezTo>
                      <a:pt x="97274" y="7827"/>
                      <a:pt x="96162" y="8383"/>
                      <a:pt x="95050" y="8383"/>
                    </a:cubicBezTo>
                    <a:cubicBezTo>
                      <a:pt x="90048" y="8383"/>
                      <a:pt x="84489" y="45"/>
                      <a:pt x="76151" y="45"/>
                    </a:cubicBezTo>
                    <a:cubicBezTo>
                      <a:pt x="67814" y="45"/>
                      <a:pt x="58920" y="-511"/>
                      <a:pt x="52806" y="2269"/>
                    </a:cubicBezTo>
                    <a:cubicBezTo>
                      <a:pt x="46691" y="5048"/>
                      <a:pt x="35574" y="1713"/>
                      <a:pt x="28348" y="6715"/>
                    </a:cubicBezTo>
                    <a:cubicBezTo>
                      <a:pt x="21122" y="11718"/>
                      <a:pt x="12229" y="21723"/>
                      <a:pt x="12785" y="26170"/>
                    </a:cubicBezTo>
                    <a:cubicBezTo>
                      <a:pt x="13340" y="30617"/>
                      <a:pt x="10561" y="56742"/>
                      <a:pt x="6670" y="57854"/>
                    </a:cubicBezTo>
                    <a:cubicBezTo>
                      <a:pt x="5558" y="58410"/>
                      <a:pt x="2779" y="57854"/>
                      <a:pt x="0" y="57854"/>
                    </a:cubicBezTo>
                    <a:cubicBezTo>
                      <a:pt x="5003" y="66191"/>
                      <a:pt x="18899" y="81199"/>
                      <a:pt x="27792" y="86758"/>
                    </a:cubicBezTo>
                    <a:cubicBezTo>
                      <a:pt x="38354" y="93428"/>
                      <a:pt x="37798" y="99542"/>
                      <a:pt x="50026" y="100654"/>
                    </a:cubicBezTo>
                    <a:cubicBezTo>
                      <a:pt x="62255" y="101766"/>
                      <a:pt x="67814" y="106768"/>
                      <a:pt x="72260" y="112327"/>
                    </a:cubicBezTo>
                    <a:cubicBezTo>
                      <a:pt x="76707" y="117885"/>
                      <a:pt x="107279" y="127335"/>
                      <a:pt x="109502" y="131226"/>
                    </a:cubicBezTo>
                    <a:cubicBezTo>
                      <a:pt x="111726" y="135673"/>
                      <a:pt x="93938" y="147901"/>
                      <a:pt x="93938" y="159018"/>
                    </a:cubicBezTo>
                    <a:cubicBezTo>
                      <a:pt x="93938" y="170135"/>
                      <a:pt x="87268" y="169024"/>
                      <a:pt x="87268" y="172359"/>
                    </a:cubicBezTo>
                    <a:cubicBezTo>
                      <a:pt x="87268" y="176250"/>
                      <a:pt x="101165" y="173470"/>
                      <a:pt x="106167" y="176806"/>
                    </a:cubicBezTo>
                    <a:cubicBezTo>
                      <a:pt x="111170" y="180141"/>
                      <a:pt x="119508" y="175138"/>
                      <a:pt x="125622" y="178473"/>
                    </a:cubicBezTo>
                    <a:cubicBezTo>
                      <a:pt x="131736" y="182364"/>
                      <a:pt x="138406" y="173470"/>
                      <a:pt x="142853" y="174582"/>
                    </a:cubicBezTo>
                    <a:cubicBezTo>
                      <a:pt x="147856" y="175694"/>
                      <a:pt x="152303" y="166244"/>
                      <a:pt x="158417" y="166800"/>
                    </a:cubicBezTo>
                    <a:cubicBezTo>
                      <a:pt x="164531" y="167356"/>
                      <a:pt x="170090" y="145122"/>
                      <a:pt x="168422" y="136784"/>
                    </a:cubicBezTo>
                    <a:cubicBezTo>
                      <a:pt x="167311" y="127891"/>
                      <a:pt x="177316" y="101766"/>
                      <a:pt x="170090" y="97875"/>
                    </a:cubicBezTo>
                    <a:close/>
                  </a:path>
                </a:pathLst>
              </a:custGeom>
              <a:grpFill/>
              <a:ln w="4442" cap="flat">
                <a:solidFill>
                  <a:srgbClr val="FFFFFF"/>
                </a:solid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F41CC48C-D2F7-4E01-A3A0-8AA360FA0C02}"/>
                  </a:ext>
                </a:extLst>
              </p:cNvPr>
              <p:cNvSpPr/>
              <p:nvPr/>
            </p:nvSpPr>
            <p:spPr>
              <a:xfrm>
                <a:off x="6117826" y="4248610"/>
                <a:ext cx="238726" cy="345673"/>
              </a:xfrm>
              <a:custGeom>
                <a:avLst/>
                <a:gdLst>
                  <a:gd name="connsiteX0" fmla="*/ 38354 w 238726"/>
                  <a:gd name="connsiteY0" fmla="*/ 250624 h 345673"/>
                  <a:gd name="connsiteX1" fmla="*/ 53362 w 238726"/>
                  <a:gd name="connsiteY1" fmla="*/ 250624 h 345673"/>
                  <a:gd name="connsiteX2" fmla="*/ 67814 w 238726"/>
                  <a:gd name="connsiteY2" fmla="*/ 262297 h 345673"/>
                  <a:gd name="connsiteX3" fmla="*/ 68925 w 238726"/>
                  <a:gd name="connsiteY3" fmla="*/ 263408 h 345673"/>
                  <a:gd name="connsiteX4" fmla="*/ 86157 w 238726"/>
                  <a:gd name="connsiteY4" fmla="*/ 262852 h 345673"/>
                  <a:gd name="connsiteX5" fmla="*/ 97830 w 238726"/>
                  <a:gd name="connsiteY5" fmla="*/ 280084 h 345673"/>
                  <a:gd name="connsiteX6" fmla="*/ 110614 w 238726"/>
                  <a:gd name="connsiteY6" fmla="*/ 292868 h 345673"/>
                  <a:gd name="connsiteX7" fmla="*/ 118396 w 238726"/>
                  <a:gd name="connsiteY7" fmla="*/ 305653 h 345673"/>
                  <a:gd name="connsiteX8" fmla="*/ 141186 w 238726"/>
                  <a:gd name="connsiteY8" fmla="*/ 308432 h 345673"/>
                  <a:gd name="connsiteX9" fmla="*/ 152859 w 238726"/>
                  <a:gd name="connsiteY9" fmla="*/ 306765 h 345673"/>
                  <a:gd name="connsiteX10" fmla="*/ 166199 w 238726"/>
                  <a:gd name="connsiteY10" fmla="*/ 306209 h 345673"/>
                  <a:gd name="connsiteX11" fmla="*/ 180651 w 238726"/>
                  <a:gd name="connsiteY11" fmla="*/ 318437 h 345673"/>
                  <a:gd name="connsiteX12" fmla="*/ 170090 w 238726"/>
                  <a:gd name="connsiteY12" fmla="*/ 335669 h 345673"/>
                  <a:gd name="connsiteX13" fmla="*/ 181763 w 238726"/>
                  <a:gd name="connsiteY13" fmla="*/ 345674 h 345673"/>
                  <a:gd name="connsiteX14" fmla="*/ 182875 w 238726"/>
                  <a:gd name="connsiteY14" fmla="*/ 345674 h 345673"/>
                  <a:gd name="connsiteX15" fmla="*/ 190656 w 238726"/>
                  <a:gd name="connsiteY15" fmla="*/ 317882 h 345673"/>
                  <a:gd name="connsiteX16" fmla="*/ 194547 w 238726"/>
                  <a:gd name="connsiteY16" fmla="*/ 290089 h 345673"/>
                  <a:gd name="connsiteX17" fmla="*/ 181763 w 238726"/>
                  <a:gd name="connsiteY17" fmla="*/ 256738 h 345673"/>
                  <a:gd name="connsiteX18" fmla="*/ 195103 w 238726"/>
                  <a:gd name="connsiteY18" fmla="*/ 245621 h 345673"/>
                  <a:gd name="connsiteX19" fmla="*/ 191212 w 238726"/>
                  <a:gd name="connsiteY19" fmla="*/ 237283 h 345673"/>
                  <a:gd name="connsiteX20" fmla="*/ 186210 w 238726"/>
                  <a:gd name="connsiteY20" fmla="*/ 226166 h 345673"/>
                  <a:gd name="connsiteX21" fmla="*/ 216226 w 238726"/>
                  <a:gd name="connsiteY21" fmla="*/ 223943 h 345673"/>
                  <a:gd name="connsiteX22" fmla="*/ 238459 w 238726"/>
                  <a:gd name="connsiteY22" fmla="*/ 216161 h 345673"/>
                  <a:gd name="connsiteX23" fmla="*/ 235124 w 238726"/>
                  <a:gd name="connsiteY23" fmla="*/ 205600 h 345673"/>
                  <a:gd name="connsiteX24" fmla="*/ 235680 w 238726"/>
                  <a:gd name="connsiteY24" fmla="*/ 190036 h 345673"/>
                  <a:gd name="connsiteX25" fmla="*/ 227898 w 238726"/>
                  <a:gd name="connsiteY25" fmla="*/ 174472 h 345673"/>
                  <a:gd name="connsiteX26" fmla="*/ 232901 w 238726"/>
                  <a:gd name="connsiteY26" fmla="*/ 136675 h 345673"/>
                  <a:gd name="connsiteX27" fmla="*/ 209555 w 238726"/>
                  <a:gd name="connsiteY27" fmla="*/ 130560 h 345673"/>
                  <a:gd name="connsiteX28" fmla="*/ 181763 w 238726"/>
                  <a:gd name="connsiteY28" fmla="*/ 117776 h 345673"/>
                  <a:gd name="connsiteX29" fmla="*/ 147300 w 238726"/>
                  <a:gd name="connsiteY29" fmla="*/ 114441 h 345673"/>
                  <a:gd name="connsiteX30" fmla="*/ 134516 w 238726"/>
                  <a:gd name="connsiteY30" fmla="*/ 87204 h 345673"/>
                  <a:gd name="connsiteX31" fmla="*/ 125622 w 238726"/>
                  <a:gd name="connsiteY31" fmla="*/ 73864 h 345673"/>
                  <a:gd name="connsiteX32" fmla="*/ 116173 w 238726"/>
                  <a:gd name="connsiteY32" fmla="*/ 69417 h 345673"/>
                  <a:gd name="connsiteX33" fmla="*/ 118952 w 238726"/>
                  <a:gd name="connsiteY33" fmla="*/ 59967 h 345673"/>
                  <a:gd name="connsiteX34" fmla="*/ 121731 w 238726"/>
                  <a:gd name="connsiteY34" fmla="*/ 44960 h 345673"/>
                  <a:gd name="connsiteX35" fmla="*/ 139518 w 238726"/>
                  <a:gd name="connsiteY35" fmla="*/ 21614 h 345673"/>
                  <a:gd name="connsiteX36" fmla="*/ 145633 w 238726"/>
                  <a:gd name="connsiteY36" fmla="*/ 17723 h 345673"/>
                  <a:gd name="connsiteX37" fmla="*/ 150635 w 238726"/>
                  <a:gd name="connsiteY37" fmla="*/ 13832 h 345673"/>
                  <a:gd name="connsiteX38" fmla="*/ 155638 w 238726"/>
                  <a:gd name="connsiteY38" fmla="*/ 1047 h 345673"/>
                  <a:gd name="connsiteX39" fmla="*/ 132848 w 238726"/>
                  <a:gd name="connsiteY39" fmla="*/ 12164 h 345673"/>
                  <a:gd name="connsiteX40" fmla="*/ 115617 w 238726"/>
                  <a:gd name="connsiteY40" fmla="*/ 22726 h 345673"/>
                  <a:gd name="connsiteX41" fmla="*/ 97274 w 238726"/>
                  <a:gd name="connsiteY41" fmla="*/ 28840 h 345673"/>
                  <a:gd name="connsiteX42" fmla="*/ 87824 w 238726"/>
                  <a:gd name="connsiteY42" fmla="*/ 27728 h 345673"/>
                  <a:gd name="connsiteX43" fmla="*/ 68925 w 238726"/>
                  <a:gd name="connsiteY43" fmla="*/ 45515 h 345673"/>
                  <a:gd name="connsiteX44" fmla="*/ 61699 w 238726"/>
                  <a:gd name="connsiteY44" fmla="*/ 64970 h 345673"/>
                  <a:gd name="connsiteX45" fmla="*/ 41689 w 238726"/>
                  <a:gd name="connsiteY45" fmla="*/ 88872 h 345673"/>
                  <a:gd name="connsiteX46" fmla="*/ 37242 w 238726"/>
                  <a:gd name="connsiteY46" fmla="*/ 89983 h 345673"/>
                  <a:gd name="connsiteX47" fmla="*/ 34463 w 238726"/>
                  <a:gd name="connsiteY47" fmla="*/ 96654 h 345673"/>
                  <a:gd name="connsiteX48" fmla="*/ 21122 w 238726"/>
                  <a:gd name="connsiteY48" fmla="*/ 109994 h 345673"/>
                  <a:gd name="connsiteX49" fmla="*/ 27792 w 238726"/>
                  <a:gd name="connsiteY49" fmla="*/ 116664 h 345673"/>
                  <a:gd name="connsiteX50" fmla="*/ 31683 w 238726"/>
                  <a:gd name="connsiteY50" fmla="*/ 132784 h 345673"/>
                  <a:gd name="connsiteX51" fmla="*/ 31683 w 238726"/>
                  <a:gd name="connsiteY51" fmla="*/ 143901 h 345673"/>
                  <a:gd name="connsiteX52" fmla="*/ 35019 w 238726"/>
                  <a:gd name="connsiteY52" fmla="*/ 175584 h 345673"/>
                  <a:gd name="connsiteX53" fmla="*/ 30572 w 238726"/>
                  <a:gd name="connsiteY53" fmla="*/ 193371 h 345673"/>
                  <a:gd name="connsiteX54" fmla="*/ 13896 w 238726"/>
                  <a:gd name="connsiteY54" fmla="*/ 207268 h 345673"/>
                  <a:gd name="connsiteX55" fmla="*/ 3891 w 238726"/>
                  <a:gd name="connsiteY55" fmla="*/ 220608 h 345673"/>
                  <a:gd name="connsiteX56" fmla="*/ 0 w 238726"/>
                  <a:gd name="connsiteY56" fmla="*/ 228946 h 345673"/>
                  <a:gd name="connsiteX57" fmla="*/ 24458 w 238726"/>
                  <a:gd name="connsiteY57" fmla="*/ 243398 h 345673"/>
                  <a:gd name="connsiteX58" fmla="*/ 38354 w 238726"/>
                  <a:gd name="connsiteY58" fmla="*/ 250624 h 3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8726" h="345673">
                    <a:moveTo>
                      <a:pt x="38354" y="250624"/>
                    </a:moveTo>
                    <a:cubicBezTo>
                      <a:pt x="43912" y="253959"/>
                      <a:pt x="51694" y="252847"/>
                      <a:pt x="53362" y="250624"/>
                    </a:cubicBezTo>
                    <a:cubicBezTo>
                      <a:pt x="55029" y="248400"/>
                      <a:pt x="60032" y="253403"/>
                      <a:pt x="67814" y="262297"/>
                    </a:cubicBezTo>
                    <a:cubicBezTo>
                      <a:pt x="68370" y="262852"/>
                      <a:pt x="68370" y="262852"/>
                      <a:pt x="68925" y="263408"/>
                    </a:cubicBezTo>
                    <a:cubicBezTo>
                      <a:pt x="75040" y="261741"/>
                      <a:pt x="82822" y="260629"/>
                      <a:pt x="86157" y="262852"/>
                    </a:cubicBezTo>
                    <a:cubicBezTo>
                      <a:pt x="91715" y="266188"/>
                      <a:pt x="90604" y="279528"/>
                      <a:pt x="97830" y="280084"/>
                    </a:cubicBezTo>
                    <a:cubicBezTo>
                      <a:pt x="105611" y="280640"/>
                      <a:pt x="111170" y="288422"/>
                      <a:pt x="110614" y="292868"/>
                    </a:cubicBezTo>
                    <a:cubicBezTo>
                      <a:pt x="110058" y="297315"/>
                      <a:pt x="118952" y="299539"/>
                      <a:pt x="118396" y="305653"/>
                    </a:cubicBezTo>
                    <a:cubicBezTo>
                      <a:pt x="117840" y="312323"/>
                      <a:pt x="138407" y="310656"/>
                      <a:pt x="141186" y="308432"/>
                    </a:cubicBezTo>
                    <a:cubicBezTo>
                      <a:pt x="143965" y="306209"/>
                      <a:pt x="149524" y="305097"/>
                      <a:pt x="152859" y="306765"/>
                    </a:cubicBezTo>
                    <a:cubicBezTo>
                      <a:pt x="156194" y="308988"/>
                      <a:pt x="162864" y="304541"/>
                      <a:pt x="166199" y="306209"/>
                    </a:cubicBezTo>
                    <a:cubicBezTo>
                      <a:pt x="169534" y="307876"/>
                      <a:pt x="183430" y="313435"/>
                      <a:pt x="180651" y="318437"/>
                    </a:cubicBezTo>
                    <a:cubicBezTo>
                      <a:pt x="177872" y="323440"/>
                      <a:pt x="167867" y="331222"/>
                      <a:pt x="170090" y="335669"/>
                    </a:cubicBezTo>
                    <a:cubicBezTo>
                      <a:pt x="171758" y="339004"/>
                      <a:pt x="178984" y="341227"/>
                      <a:pt x="181763" y="345674"/>
                    </a:cubicBezTo>
                    <a:cubicBezTo>
                      <a:pt x="182319" y="345674"/>
                      <a:pt x="182319" y="345674"/>
                      <a:pt x="182875" y="345674"/>
                    </a:cubicBezTo>
                    <a:cubicBezTo>
                      <a:pt x="188433" y="344562"/>
                      <a:pt x="190656" y="323996"/>
                      <a:pt x="190656" y="317882"/>
                    </a:cubicBezTo>
                    <a:cubicBezTo>
                      <a:pt x="190656" y="311767"/>
                      <a:pt x="192880" y="296203"/>
                      <a:pt x="194547" y="290089"/>
                    </a:cubicBezTo>
                    <a:cubicBezTo>
                      <a:pt x="197882" y="278416"/>
                      <a:pt x="181763" y="269523"/>
                      <a:pt x="181763" y="256738"/>
                    </a:cubicBezTo>
                    <a:cubicBezTo>
                      <a:pt x="181763" y="243954"/>
                      <a:pt x="188433" y="251180"/>
                      <a:pt x="195103" y="245621"/>
                    </a:cubicBezTo>
                    <a:cubicBezTo>
                      <a:pt x="202329" y="240063"/>
                      <a:pt x="194547" y="237839"/>
                      <a:pt x="191212" y="237283"/>
                    </a:cubicBezTo>
                    <a:cubicBezTo>
                      <a:pt x="187877" y="236728"/>
                      <a:pt x="184542" y="230057"/>
                      <a:pt x="186210" y="226166"/>
                    </a:cubicBezTo>
                    <a:cubicBezTo>
                      <a:pt x="187321" y="222276"/>
                      <a:pt x="209555" y="223943"/>
                      <a:pt x="216226" y="223943"/>
                    </a:cubicBezTo>
                    <a:cubicBezTo>
                      <a:pt x="223451" y="223943"/>
                      <a:pt x="238459" y="217273"/>
                      <a:pt x="238459" y="216161"/>
                    </a:cubicBezTo>
                    <a:cubicBezTo>
                      <a:pt x="238459" y="215049"/>
                      <a:pt x="240127" y="210047"/>
                      <a:pt x="235124" y="205600"/>
                    </a:cubicBezTo>
                    <a:cubicBezTo>
                      <a:pt x="229566" y="201153"/>
                      <a:pt x="231789" y="195039"/>
                      <a:pt x="235680" y="190036"/>
                    </a:cubicBezTo>
                    <a:cubicBezTo>
                      <a:pt x="240127" y="185034"/>
                      <a:pt x="232901" y="180031"/>
                      <a:pt x="227898" y="174472"/>
                    </a:cubicBezTo>
                    <a:cubicBezTo>
                      <a:pt x="222896" y="168358"/>
                      <a:pt x="226787" y="147236"/>
                      <a:pt x="232901" y="136675"/>
                    </a:cubicBezTo>
                    <a:cubicBezTo>
                      <a:pt x="239015" y="126669"/>
                      <a:pt x="220672" y="128893"/>
                      <a:pt x="209555" y="130560"/>
                    </a:cubicBezTo>
                    <a:cubicBezTo>
                      <a:pt x="198438" y="132228"/>
                      <a:pt x="188989" y="127225"/>
                      <a:pt x="181763" y="117776"/>
                    </a:cubicBezTo>
                    <a:cubicBezTo>
                      <a:pt x="174537" y="108326"/>
                      <a:pt x="164531" y="114441"/>
                      <a:pt x="147300" y="114441"/>
                    </a:cubicBezTo>
                    <a:cubicBezTo>
                      <a:pt x="130069" y="114997"/>
                      <a:pt x="133404" y="94986"/>
                      <a:pt x="134516" y="87204"/>
                    </a:cubicBezTo>
                    <a:cubicBezTo>
                      <a:pt x="135071" y="79422"/>
                      <a:pt x="125622" y="78866"/>
                      <a:pt x="125622" y="73864"/>
                    </a:cubicBezTo>
                    <a:cubicBezTo>
                      <a:pt x="125622" y="68861"/>
                      <a:pt x="120619" y="68861"/>
                      <a:pt x="116173" y="69417"/>
                    </a:cubicBezTo>
                    <a:cubicBezTo>
                      <a:pt x="111726" y="69973"/>
                      <a:pt x="116173" y="63858"/>
                      <a:pt x="118952" y="59967"/>
                    </a:cubicBezTo>
                    <a:cubicBezTo>
                      <a:pt x="121731" y="56077"/>
                      <a:pt x="121731" y="52741"/>
                      <a:pt x="121731" y="44960"/>
                    </a:cubicBezTo>
                    <a:cubicBezTo>
                      <a:pt x="121731" y="36622"/>
                      <a:pt x="133404" y="29952"/>
                      <a:pt x="139518" y="21614"/>
                    </a:cubicBezTo>
                    <a:cubicBezTo>
                      <a:pt x="141186" y="19946"/>
                      <a:pt x="142853" y="18279"/>
                      <a:pt x="145633" y="17723"/>
                    </a:cubicBezTo>
                    <a:cubicBezTo>
                      <a:pt x="146188" y="16055"/>
                      <a:pt x="147856" y="14388"/>
                      <a:pt x="150635" y="13832"/>
                    </a:cubicBezTo>
                    <a:cubicBezTo>
                      <a:pt x="159529" y="12164"/>
                      <a:pt x="163976" y="6050"/>
                      <a:pt x="155638" y="1047"/>
                    </a:cubicBezTo>
                    <a:cubicBezTo>
                      <a:pt x="147300" y="-3955"/>
                      <a:pt x="142297" y="10497"/>
                      <a:pt x="132848" y="12164"/>
                    </a:cubicBezTo>
                    <a:cubicBezTo>
                      <a:pt x="123399" y="13276"/>
                      <a:pt x="121731" y="19391"/>
                      <a:pt x="115617" y="22726"/>
                    </a:cubicBezTo>
                    <a:cubicBezTo>
                      <a:pt x="109502" y="26061"/>
                      <a:pt x="97830" y="23281"/>
                      <a:pt x="97274" y="28840"/>
                    </a:cubicBezTo>
                    <a:cubicBezTo>
                      <a:pt x="96718" y="34954"/>
                      <a:pt x="93383" y="28840"/>
                      <a:pt x="87824" y="27728"/>
                    </a:cubicBezTo>
                    <a:cubicBezTo>
                      <a:pt x="82266" y="26616"/>
                      <a:pt x="68925" y="38845"/>
                      <a:pt x="68925" y="45515"/>
                    </a:cubicBezTo>
                    <a:cubicBezTo>
                      <a:pt x="69481" y="52186"/>
                      <a:pt x="71705" y="58856"/>
                      <a:pt x="61699" y="64970"/>
                    </a:cubicBezTo>
                    <a:cubicBezTo>
                      <a:pt x="51694" y="71084"/>
                      <a:pt x="46136" y="83313"/>
                      <a:pt x="41689" y="88872"/>
                    </a:cubicBezTo>
                    <a:cubicBezTo>
                      <a:pt x="40577" y="90539"/>
                      <a:pt x="38909" y="90539"/>
                      <a:pt x="37242" y="89983"/>
                    </a:cubicBezTo>
                    <a:cubicBezTo>
                      <a:pt x="36686" y="92763"/>
                      <a:pt x="35574" y="95542"/>
                      <a:pt x="34463" y="96654"/>
                    </a:cubicBezTo>
                    <a:cubicBezTo>
                      <a:pt x="32239" y="98321"/>
                      <a:pt x="26125" y="104435"/>
                      <a:pt x="21122" y="109994"/>
                    </a:cubicBezTo>
                    <a:cubicBezTo>
                      <a:pt x="23346" y="112217"/>
                      <a:pt x="26125" y="114441"/>
                      <a:pt x="27792" y="116664"/>
                    </a:cubicBezTo>
                    <a:cubicBezTo>
                      <a:pt x="33907" y="123334"/>
                      <a:pt x="30016" y="128893"/>
                      <a:pt x="31683" y="132784"/>
                    </a:cubicBezTo>
                    <a:cubicBezTo>
                      <a:pt x="33351" y="136675"/>
                      <a:pt x="35019" y="141677"/>
                      <a:pt x="31683" y="143901"/>
                    </a:cubicBezTo>
                    <a:cubicBezTo>
                      <a:pt x="28348" y="146124"/>
                      <a:pt x="31128" y="171137"/>
                      <a:pt x="35019" y="175584"/>
                    </a:cubicBezTo>
                    <a:cubicBezTo>
                      <a:pt x="38909" y="180031"/>
                      <a:pt x="35019" y="184478"/>
                      <a:pt x="30572" y="193371"/>
                    </a:cubicBezTo>
                    <a:cubicBezTo>
                      <a:pt x="26125" y="202265"/>
                      <a:pt x="22234" y="206712"/>
                      <a:pt x="13896" y="207268"/>
                    </a:cubicBezTo>
                    <a:cubicBezTo>
                      <a:pt x="6114" y="207823"/>
                      <a:pt x="6114" y="220608"/>
                      <a:pt x="3891" y="220608"/>
                    </a:cubicBezTo>
                    <a:cubicBezTo>
                      <a:pt x="1668" y="220608"/>
                      <a:pt x="0" y="225055"/>
                      <a:pt x="0" y="228946"/>
                    </a:cubicBezTo>
                    <a:cubicBezTo>
                      <a:pt x="7226" y="235616"/>
                      <a:pt x="20566" y="243398"/>
                      <a:pt x="24458" y="243398"/>
                    </a:cubicBezTo>
                    <a:cubicBezTo>
                      <a:pt x="30016" y="241174"/>
                      <a:pt x="32795" y="247289"/>
                      <a:pt x="38354" y="250624"/>
                    </a:cubicBezTo>
                    <a:close/>
                  </a:path>
                </a:pathLst>
              </a:custGeom>
              <a:solidFill>
                <a:srgbClr val="66FFFF"/>
              </a:solidFill>
              <a:ln w="4442" cap="flat">
                <a:solidFill>
                  <a:srgbClr val="FFFFFF"/>
                </a:solid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90C2423C-FA7D-454C-948E-F586740A9F4A}"/>
                  </a:ext>
                </a:extLst>
              </p:cNvPr>
              <p:cNvSpPr/>
              <p:nvPr/>
            </p:nvSpPr>
            <p:spPr>
              <a:xfrm>
                <a:off x="6307062" y="4710752"/>
                <a:ext cx="243611" cy="279785"/>
              </a:xfrm>
              <a:custGeom>
                <a:avLst/>
                <a:gdLst>
                  <a:gd name="connsiteX0" fmla="*/ 242659 w 243611"/>
                  <a:gd name="connsiteY0" fmla="*/ 168126 h 279785"/>
                  <a:gd name="connsiteX1" fmla="*/ 230986 w 243611"/>
                  <a:gd name="connsiteY1" fmla="*/ 148116 h 279785"/>
                  <a:gd name="connsiteX2" fmla="*/ 214311 w 243611"/>
                  <a:gd name="connsiteY2" fmla="*/ 137555 h 279785"/>
                  <a:gd name="connsiteX3" fmla="*/ 192633 w 243611"/>
                  <a:gd name="connsiteY3" fmla="*/ 126993 h 279785"/>
                  <a:gd name="connsiteX4" fmla="*/ 190409 w 243611"/>
                  <a:gd name="connsiteY4" fmla="*/ 109762 h 279785"/>
                  <a:gd name="connsiteX5" fmla="*/ 187630 w 243611"/>
                  <a:gd name="connsiteY5" fmla="*/ 94198 h 279785"/>
                  <a:gd name="connsiteX6" fmla="*/ 179848 w 243611"/>
                  <a:gd name="connsiteY6" fmla="*/ 80302 h 279785"/>
                  <a:gd name="connsiteX7" fmla="*/ 158170 w 243611"/>
                  <a:gd name="connsiteY7" fmla="*/ 75299 h 279785"/>
                  <a:gd name="connsiteX8" fmla="*/ 141495 w 243611"/>
                  <a:gd name="connsiteY8" fmla="*/ 67517 h 279785"/>
                  <a:gd name="connsiteX9" fmla="*/ 133157 w 243611"/>
                  <a:gd name="connsiteY9" fmla="*/ 60291 h 279785"/>
                  <a:gd name="connsiteX10" fmla="*/ 118705 w 243611"/>
                  <a:gd name="connsiteY10" fmla="*/ 57512 h 279785"/>
                  <a:gd name="connsiteX11" fmla="*/ 94803 w 243611"/>
                  <a:gd name="connsiteY11" fmla="*/ 43060 h 279785"/>
                  <a:gd name="connsiteX12" fmla="*/ 88133 w 243611"/>
                  <a:gd name="connsiteY12" fmla="*/ 3039 h 279785"/>
                  <a:gd name="connsiteX13" fmla="*/ 69234 w 243611"/>
                  <a:gd name="connsiteY13" fmla="*/ 1927 h 279785"/>
                  <a:gd name="connsiteX14" fmla="*/ 45333 w 243611"/>
                  <a:gd name="connsiteY14" fmla="*/ 13044 h 279785"/>
                  <a:gd name="connsiteX15" fmla="*/ 28101 w 243611"/>
                  <a:gd name="connsiteY15" fmla="*/ 21938 h 279785"/>
                  <a:gd name="connsiteX16" fmla="*/ 10870 w 243611"/>
                  <a:gd name="connsiteY16" fmla="*/ 26385 h 279785"/>
                  <a:gd name="connsiteX17" fmla="*/ 4200 w 243611"/>
                  <a:gd name="connsiteY17" fmla="*/ 24717 h 279785"/>
                  <a:gd name="connsiteX18" fmla="*/ 18096 w 243611"/>
                  <a:gd name="connsiteY18" fmla="*/ 53621 h 279785"/>
                  <a:gd name="connsiteX19" fmla="*/ 12538 w 243611"/>
                  <a:gd name="connsiteY19" fmla="*/ 64738 h 279785"/>
                  <a:gd name="connsiteX20" fmla="*/ 14205 w 243611"/>
                  <a:gd name="connsiteY20" fmla="*/ 93642 h 279785"/>
                  <a:gd name="connsiteX21" fmla="*/ 9202 w 243611"/>
                  <a:gd name="connsiteY21" fmla="*/ 110874 h 279785"/>
                  <a:gd name="connsiteX22" fmla="*/ 4756 w 243611"/>
                  <a:gd name="connsiteY22" fmla="*/ 128661 h 279785"/>
                  <a:gd name="connsiteX23" fmla="*/ 12538 w 243611"/>
                  <a:gd name="connsiteY23" fmla="*/ 138110 h 279785"/>
                  <a:gd name="connsiteX24" fmla="*/ 1976 w 243611"/>
                  <a:gd name="connsiteY24" fmla="*/ 154230 h 279785"/>
                  <a:gd name="connsiteX25" fmla="*/ 309 w 243611"/>
                  <a:gd name="connsiteY25" fmla="*/ 162568 h 279785"/>
                  <a:gd name="connsiteX26" fmla="*/ 8647 w 243611"/>
                  <a:gd name="connsiteY26" fmla="*/ 172573 h 279785"/>
                  <a:gd name="connsiteX27" fmla="*/ 13649 w 243611"/>
                  <a:gd name="connsiteY27" fmla="*/ 194251 h 279785"/>
                  <a:gd name="connsiteX28" fmla="*/ 21987 w 243611"/>
                  <a:gd name="connsiteY28" fmla="*/ 205924 h 279785"/>
                  <a:gd name="connsiteX29" fmla="*/ 18096 w 243611"/>
                  <a:gd name="connsiteY29" fmla="*/ 220376 h 279785"/>
                  <a:gd name="connsiteX30" fmla="*/ 25322 w 243611"/>
                  <a:gd name="connsiteY30" fmla="*/ 237607 h 279785"/>
                  <a:gd name="connsiteX31" fmla="*/ 32548 w 243611"/>
                  <a:gd name="connsiteY31" fmla="*/ 256506 h 279785"/>
                  <a:gd name="connsiteX32" fmla="*/ 37551 w 243611"/>
                  <a:gd name="connsiteY32" fmla="*/ 278740 h 279785"/>
                  <a:gd name="connsiteX33" fmla="*/ 64787 w 243611"/>
                  <a:gd name="connsiteY33" fmla="*/ 262621 h 279785"/>
                  <a:gd name="connsiteX34" fmla="*/ 82575 w 243611"/>
                  <a:gd name="connsiteY34" fmla="*/ 262065 h 279785"/>
                  <a:gd name="connsiteX35" fmla="*/ 105364 w 243611"/>
                  <a:gd name="connsiteY35" fmla="*/ 271514 h 279785"/>
                  <a:gd name="connsiteX36" fmla="*/ 117037 w 243611"/>
                  <a:gd name="connsiteY36" fmla="*/ 259285 h 279785"/>
                  <a:gd name="connsiteX37" fmla="*/ 143718 w 243611"/>
                  <a:gd name="connsiteY37" fmla="*/ 259285 h 279785"/>
                  <a:gd name="connsiteX38" fmla="*/ 149832 w 243611"/>
                  <a:gd name="connsiteY38" fmla="*/ 227602 h 279785"/>
                  <a:gd name="connsiteX39" fmla="*/ 165396 w 243611"/>
                  <a:gd name="connsiteY39" fmla="*/ 208147 h 279785"/>
                  <a:gd name="connsiteX40" fmla="*/ 189853 w 243611"/>
                  <a:gd name="connsiteY40" fmla="*/ 203701 h 279785"/>
                  <a:gd name="connsiteX41" fmla="*/ 213199 w 243611"/>
                  <a:gd name="connsiteY41" fmla="*/ 201477 h 279785"/>
                  <a:gd name="connsiteX42" fmla="*/ 232098 w 243611"/>
                  <a:gd name="connsiteY42" fmla="*/ 209815 h 279785"/>
                  <a:gd name="connsiteX43" fmla="*/ 241547 w 243611"/>
                  <a:gd name="connsiteY43" fmla="*/ 194807 h 279785"/>
                  <a:gd name="connsiteX44" fmla="*/ 242659 w 243611"/>
                  <a:gd name="connsiteY44" fmla="*/ 168126 h 27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3611" h="279785">
                    <a:moveTo>
                      <a:pt x="242659" y="168126"/>
                    </a:moveTo>
                    <a:cubicBezTo>
                      <a:pt x="239880" y="159233"/>
                      <a:pt x="230986" y="157565"/>
                      <a:pt x="230986" y="148116"/>
                    </a:cubicBezTo>
                    <a:cubicBezTo>
                      <a:pt x="230986" y="138666"/>
                      <a:pt x="227651" y="136999"/>
                      <a:pt x="214311" y="137555"/>
                    </a:cubicBezTo>
                    <a:cubicBezTo>
                      <a:pt x="201526" y="138110"/>
                      <a:pt x="193189" y="135331"/>
                      <a:pt x="192633" y="126993"/>
                    </a:cubicBezTo>
                    <a:cubicBezTo>
                      <a:pt x="192077" y="119212"/>
                      <a:pt x="184295" y="113097"/>
                      <a:pt x="190409" y="109762"/>
                    </a:cubicBezTo>
                    <a:cubicBezTo>
                      <a:pt x="196524" y="106983"/>
                      <a:pt x="186518" y="101424"/>
                      <a:pt x="187630" y="94198"/>
                    </a:cubicBezTo>
                    <a:cubicBezTo>
                      <a:pt x="188742" y="86972"/>
                      <a:pt x="184295" y="83637"/>
                      <a:pt x="179848" y="80302"/>
                    </a:cubicBezTo>
                    <a:cubicBezTo>
                      <a:pt x="175957" y="76411"/>
                      <a:pt x="158170" y="81970"/>
                      <a:pt x="158170" y="75299"/>
                    </a:cubicBezTo>
                    <a:cubicBezTo>
                      <a:pt x="158170" y="68629"/>
                      <a:pt x="147609" y="67517"/>
                      <a:pt x="141495" y="67517"/>
                    </a:cubicBezTo>
                    <a:cubicBezTo>
                      <a:pt x="135380" y="67517"/>
                      <a:pt x="139827" y="59736"/>
                      <a:pt x="133157" y="60291"/>
                    </a:cubicBezTo>
                    <a:cubicBezTo>
                      <a:pt x="126487" y="60847"/>
                      <a:pt x="127598" y="55845"/>
                      <a:pt x="118705" y="57512"/>
                    </a:cubicBezTo>
                    <a:cubicBezTo>
                      <a:pt x="109811" y="58624"/>
                      <a:pt x="104253" y="54733"/>
                      <a:pt x="94803" y="43060"/>
                    </a:cubicBezTo>
                    <a:cubicBezTo>
                      <a:pt x="85354" y="31387"/>
                      <a:pt x="86465" y="9153"/>
                      <a:pt x="88133" y="3039"/>
                    </a:cubicBezTo>
                    <a:cubicBezTo>
                      <a:pt x="89801" y="-3075"/>
                      <a:pt x="77016" y="1927"/>
                      <a:pt x="69234" y="1927"/>
                    </a:cubicBezTo>
                    <a:cubicBezTo>
                      <a:pt x="61452" y="1927"/>
                      <a:pt x="53670" y="8042"/>
                      <a:pt x="45333" y="13044"/>
                    </a:cubicBezTo>
                    <a:cubicBezTo>
                      <a:pt x="36995" y="18047"/>
                      <a:pt x="32548" y="18047"/>
                      <a:pt x="28101" y="21938"/>
                    </a:cubicBezTo>
                    <a:cubicBezTo>
                      <a:pt x="24210" y="26385"/>
                      <a:pt x="17540" y="28608"/>
                      <a:pt x="10870" y="26385"/>
                    </a:cubicBezTo>
                    <a:cubicBezTo>
                      <a:pt x="9202" y="25829"/>
                      <a:pt x="6979" y="25273"/>
                      <a:pt x="4200" y="24717"/>
                    </a:cubicBezTo>
                    <a:cubicBezTo>
                      <a:pt x="7535" y="33611"/>
                      <a:pt x="15873" y="48063"/>
                      <a:pt x="18096" y="53621"/>
                    </a:cubicBezTo>
                    <a:cubicBezTo>
                      <a:pt x="20319" y="60291"/>
                      <a:pt x="15317" y="61959"/>
                      <a:pt x="12538" y="64738"/>
                    </a:cubicBezTo>
                    <a:cubicBezTo>
                      <a:pt x="10314" y="66962"/>
                      <a:pt x="13649" y="89196"/>
                      <a:pt x="14205" y="93642"/>
                    </a:cubicBezTo>
                    <a:cubicBezTo>
                      <a:pt x="14761" y="98645"/>
                      <a:pt x="5867" y="107539"/>
                      <a:pt x="9202" y="110874"/>
                    </a:cubicBezTo>
                    <a:cubicBezTo>
                      <a:pt x="12538" y="113653"/>
                      <a:pt x="4756" y="123102"/>
                      <a:pt x="4756" y="128661"/>
                    </a:cubicBezTo>
                    <a:cubicBezTo>
                      <a:pt x="4756" y="134219"/>
                      <a:pt x="12538" y="134219"/>
                      <a:pt x="12538" y="138110"/>
                    </a:cubicBezTo>
                    <a:cubicBezTo>
                      <a:pt x="12538" y="142557"/>
                      <a:pt x="5867" y="152007"/>
                      <a:pt x="1976" y="154230"/>
                    </a:cubicBezTo>
                    <a:cubicBezTo>
                      <a:pt x="-247" y="155342"/>
                      <a:pt x="-247" y="158677"/>
                      <a:pt x="309" y="162568"/>
                    </a:cubicBezTo>
                    <a:cubicBezTo>
                      <a:pt x="1421" y="162012"/>
                      <a:pt x="2532" y="167570"/>
                      <a:pt x="8647" y="172573"/>
                    </a:cubicBezTo>
                    <a:cubicBezTo>
                      <a:pt x="15873" y="178131"/>
                      <a:pt x="7535" y="187025"/>
                      <a:pt x="13649" y="194251"/>
                    </a:cubicBezTo>
                    <a:cubicBezTo>
                      <a:pt x="19764" y="201477"/>
                      <a:pt x="25878" y="202033"/>
                      <a:pt x="21987" y="205924"/>
                    </a:cubicBezTo>
                    <a:cubicBezTo>
                      <a:pt x="18096" y="209815"/>
                      <a:pt x="22543" y="217041"/>
                      <a:pt x="18096" y="220376"/>
                    </a:cubicBezTo>
                    <a:cubicBezTo>
                      <a:pt x="13093" y="224267"/>
                      <a:pt x="19764" y="234828"/>
                      <a:pt x="25322" y="237607"/>
                    </a:cubicBezTo>
                    <a:cubicBezTo>
                      <a:pt x="30881" y="239831"/>
                      <a:pt x="26990" y="250948"/>
                      <a:pt x="32548" y="256506"/>
                    </a:cubicBezTo>
                    <a:cubicBezTo>
                      <a:pt x="38107" y="262065"/>
                      <a:pt x="35327" y="274849"/>
                      <a:pt x="37551" y="278740"/>
                    </a:cubicBezTo>
                    <a:cubicBezTo>
                      <a:pt x="39218" y="283187"/>
                      <a:pt x="55338" y="272626"/>
                      <a:pt x="64787" y="262621"/>
                    </a:cubicBezTo>
                    <a:cubicBezTo>
                      <a:pt x="74237" y="252060"/>
                      <a:pt x="73681" y="260953"/>
                      <a:pt x="82575" y="262065"/>
                    </a:cubicBezTo>
                    <a:cubicBezTo>
                      <a:pt x="91468" y="263176"/>
                      <a:pt x="101473" y="263176"/>
                      <a:pt x="105364" y="271514"/>
                    </a:cubicBezTo>
                    <a:cubicBezTo>
                      <a:pt x="109255" y="279852"/>
                      <a:pt x="114258" y="263176"/>
                      <a:pt x="117037" y="259285"/>
                    </a:cubicBezTo>
                    <a:cubicBezTo>
                      <a:pt x="119816" y="255395"/>
                      <a:pt x="139827" y="260397"/>
                      <a:pt x="143718" y="259285"/>
                    </a:cubicBezTo>
                    <a:cubicBezTo>
                      <a:pt x="147053" y="258174"/>
                      <a:pt x="150388" y="232049"/>
                      <a:pt x="149832" y="227602"/>
                    </a:cubicBezTo>
                    <a:cubicBezTo>
                      <a:pt x="149277" y="223155"/>
                      <a:pt x="158170" y="213150"/>
                      <a:pt x="165396" y="208147"/>
                    </a:cubicBezTo>
                    <a:cubicBezTo>
                      <a:pt x="172622" y="203145"/>
                      <a:pt x="183739" y="207036"/>
                      <a:pt x="189853" y="203701"/>
                    </a:cubicBezTo>
                    <a:cubicBezTo>
                      <a:pt x="195968" y="200921"/>
                      <a:pt x="204861" y="201477"/>
                      <a:pt x="213199" y="201477"/>
                    </a:cubicBezTo>
                    <a:cubicBezTo>
                      <a:pt x="221537" y="201477"/>
                      <a:pt x="227651" y="209815"/>
                      <a:pt x="232098" y="209815"/>
                    </a:cubicBezTo>
                    <a:cubicBezTo>
                      <a:pt x="236545" y="209815"/>
                      <a:pt x="242659" y="202033"/>
                      <a:pt x="241547" y="194807"/>
                    </a:cubicBezTo>
                    <a:cubicBezTo>
                      <a:pt x="239324" y="187581"/>
                      <a:pt x="245994" y="177576"/>
                      <a:pt x="242659" y="168126"/>
                    </a:cubicBezTo>
                    <a:close/>
                  </a:path>
                </a:pathLst>
              </a:custGeom>
              <a:grpFill/>
              <a:ln w="4442" cap="flat">
                <a:solidFill>
                  <a:srgbClr val="FFFFFF"/>
                </a:solid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5A496695-1F6F-42CD-ABA6-3BD3071C6E86}"/>
                  </a:ext>
                </a:extLst>
              </p:cNvPr>
              <p:cNvSpPr/>
              <p:nvPr/>
            </p:nvSpPr>
            <p:spPr>
              <a:xfrm>
                <a:off x="6072095" y="4509105"/>
                <a:ext cx="254133" cy="383669"/>
              </a:xfrm>
              <a:custGeom>
                <a:avLst/>
                <a:gdLst>
                  <a:gd name="connsiteX0" fmla="*/ 235276 w 254133"/>
                  <a:gd name="connsiteY0" fmla="*/ 364771 h 383669"/>
                  <a:gd name="connsiteX1" fmla="*/ 235832 w 254133"/>
                  <a:gd name="connsiteY1" fmla="*/ 364215 h 383669"/>
                  <a:gd name="connsiteX2" fmla="*/ 237499 w 254133"/>
                  <a:gd name="connsiteY2" fmla="*/ 355877 h 383669"/>
                  <a:gd name="connsiteX3" fmla="*/ 248060 w 254133"/>
                  <a:gd name="connsiteY3" fmla="*/ 339757 h 383669"/>
                  <a:gd name="connsiteX4" fmla="*/ 240278 w 254133"/>
                  <a:gd name="connsiteY4" fmla="*/ 330308 h 383669"/>
                  <a:gd name="connsiteX5" fmla="*/ 244725 w 254133"/>
                  <a:gd name="connsiteY5" fmla="*/ 312521 h 383669"/>
                  <a:gd name="connsiteX6" fmla="*/ 249728 w 254133"/>
                  <a:gd name="connsiteY6" fmla="*/ 295289 h 383669"/>
                  <a:gd name="connsiteX7" fmla="*/ 248060 w 254133"/>
                  <a:gd name="connsiteY7" fmla="*/ 266385 h 383669"/>
                  <a:gd name="connsiteX8" fmla="*/ 253619 w 254133"/>
                  <a:gd name="connsiteY8" fmla="*/ 255268 h 383669"/>
                  <a:gd name="connsiteX9" fmla="*/ 239723 w 254133"/>
                  <a:gd name="connsiteY9" fmla="*/ 226364 h 383669"/>
                  <a:gd name="connsiteX10" fmla="*/ 220268 w 254133"/>
                  <a:gd name="connsiteY10" fmla="*/ 227476 h 383669"/>
                  <a:gd name="connsiteX11" fmla="*/ 215265 w 254133"/>
                  <a:gd name="connsiteY11" fmla="*/ 200795 h 383669"/>
                  <a:gd name="connsiteX12" fmla="*/ 206372 w 254133"/>
                  <a:gd name="connsiteY12" fmla="*/ 202463 h 383669"/>
                  <a:gd name="connsiteX13" fmla="*/ 185249 w 254133"/>
                  <a:gd name="connsiteY13" fmla="*/ 205242 h 383669"/>
                  <a:gd name="connsiteX14" fmla="*/ 174688 w 254133"/>
                  <a:gd name="connsiteY14" fmla="*/ 193569 h 383669"/>
                  <a:gd name="connsiteX15" fmla="*/ 164683 w 254133"/>
                  <a:gd name="connsiteY15" fmla="*/ 185787 h 383669"/>
                  <a:gd name="connsiteX16" fmla="*/ 156345 w 254133"/>
                  <a:gd name="connsiteY16" fmla="*/ 168000 h 383669"/>
                  <a:gd name="connsiteX17" fmla="*/ 150787 w 254133"/>
                  <a:gd name="connsiteY17" fmla="*/ 150213 h 383669"/>
                  <a:gd name="connsiteX18" fmla="*/ 153566 w 254133"/>
                  <a:gd name="connsiteY18" fmla="*/ 136872 h 383669"/>
                  <a:gd name="connsiteX19" fmla="*/ 162459 w 254133"/>
                  <a:gd name="connsiteY19" fmla="*/ 125755 h 383669"/>
                  <a:gd name="connsiteX20" fmla="*/ 169130 w 254133"/>
                  <a:gd name="connsiteY20" fmla="*/ 106301 h 383669"/>
                  <a:gd name="connsiteX21" fmla="*/ 186917 w 254133"/>
                  <a:gd name="connsiteY21" fmla="*/ 94072 h 383669"/>
                  <a:gd name="connsiteX22" fmla="*/ 211374 w 254133"/>
                  <a:gd name="connsiteY22" fmla="*/ 85178 h 383669"/>
                  <a:gd name="connsiteX23" fmla="*/ 227494 w 254133"/>
                  <a:gd name="connsiteY23" fmla="*/ 84067 h 383669"/>
                  <a:gd name="connsiteX24" fmla="*/ 215821 w 254133"/>
                  <a:gd name="connsiteY24" fmla="*/ 74061 h 383669"/>
                  <a:gd name="connsiteX25" fmla="*/ 226382 w 254133"/>
                  <a:gd name="connsiteY25" fmla="*/ 56830 h 383669"/>
                  <a:gd name="connsiteX26" fmla="*/ 211930 w 254133"/>
                  <a:gd name="connsiteY26" fmla="*/ 44601 h 383669"/>
                  <a:gd name="connsiteX27" fmla="*/ 198590 w 254133"/>
                  <a:gd name="connsiteY27" fmla="*/ 45157 h 383669"/>
                  <a:gd name="connsiteX28" fmla="*/ 186917 w 254133"/>
                  <a:gd name="connsiteY28" fmla="*/ 46825 h 383669"/>
                  <a:gd name="connsiteX29" fmla="*/ 164127 w 254133"/>
                  <a:gd name="connsiteY29" fmla="*/ 44045 h 383669"/>
                  <a:gd name="connsiteX30" fmla="*/ 156345 w 254133"/>
                  <a:gd name="connsiteY30" fmla="*/ 31261 h 383669"/>
                  <a:gd name="connsiteX31" fmla="*/ 143561 w 254133"/>
                  <a:gd name="connsiteY31" fmla="*/ 18476 h 383669"/>
                  <a:gd name="connsiteX32" fmla="*/ 131888 w 254133"/>
                  <a:gd name="connsiteY32" fmla="*/ 1245 h 383669"/>
                  <a:gd name="connsiteX33" fmla="*/ 114656 w 254133"/>
                  <a:gd name="connsiteY33" fmla="*/ 1801 h 383669"/>
                  <a:gd name="connsiteX34" fmla="*/ 119103 w 254133"/>
                  <a:gd name="connsiteY34" fmla="*/ 16253 h 383669"/>
                  <a:gd name="connsiteX35" fmla="*/ 107986 w 254133"/>
                  <a:gd name="connsiteY35" fmla="*/ 37375 h 383669"/>
                  <a:gd name="connsiteX36" fmla="*/ 68521 w 254133"/>
                  <a:gd name="connsiteY36" fmla="*/ 59053 h 383669"/>
                  <a:gd name="connsiteX37" fmla="*/ 50734 w 254133"/>
                  <a:gd name="connsiteY37" fmla="*/ 91849 h 383669"/>
                  <a:gd name="connsiteX38" fmla="*/ 36282 w 254133"/>
                  <a:gd name="connsiteY38" fmla="*/ 92960 h 383669"/>
                  <a:gd name="connsiteX39" fmla="*/ 21274 w 254133"/>
                  <a:gd name="connsiteY39" fmla="*/ 88513 h 383669"/>
                  <a:gd name="connsiteX40" fmla="*/ 21274 w 254133"/>
                  <a:gd name="connsiteY40" fmla="*/ 77952 h 383669"/>
                  <a:gd name="connsiteX41" fmla="*/ 17383 w 254133"/>
                  <a:gd name="connsiteY41" fmla="*/ 67391 h 383669"/>
                  <a:gd name="connsiteX42" fmla="*/ 707 w 254133"/>
                  <a:gd name="connsiteY42" fmla="*/ 85178 h 383669"/>
                  <a:gd name="connsiteX43" fmla="*/ 8489 w 254133"/>
                  <a:gd name="connsiteY43" fmla="*/ 113527 h 383669"/>
                  <a:gd name="connsiteX44" fmla="*/ 2375 w 254133"/>
                  <a:gd name="connsiteY44" fmla="*/ 119085 h 383669"/>
                  <a:gd name="connsiteX45" fmla="*/ 24053 w 254133"/>
                  <a:gd name="connsiteY45" fmla="*/ 136872 h 383669"/>
                  <a:gd name="connsiteX46" fmla="*/ 44064 w 254133"/>
                  <a:gd name="connsiteY46" fmla="*/ 165221 h 383669"/>
                  <a:gd name="connsiteX47" fmla="*/ 58516 w 254133"/>
                  <a:gd name="connsiteY47" fmla="*/ 196348 h 383669"/>
                  <a:gd name="connsiteX48" fmla="*/ 89643 w 254133"/>
                  <a:gd name="connsiteY48" fmla="*/ 256936 h 383669"/>
                  <a:gd name="connsiteX49" fmla="*/ 101872 w 254133"/>
                  <a:gd name="connsiteY49" fmla="*/ 283061 h 383669"/>
                  <a:gd name="connsiteX50" fmla="*/ 109654 w 254133"/>
                  <a:gd name="connsiteY50" fmla="*/ 301960 h 383669"/>
                  <a:gd name="connsiteX51" fmla="*/ 141337 w 254133"/>
                  <a:gd name="connsiteY51" fmla="*/ 324749 h 383669"/>
                  <a:gd name="connsiteX52" fmla="*/ 199145 w 254133"/>
                  <a:gd name="connsiteY52" fmla="*/ 360880 h 383669"/>
                  <a:gd name="connsiteX53" fmla="*/ 223047 w 254133"/>
                  <a:gd name="connsiteY53" fmla="*/ 379778 h 383669"/>
                  <a:gd name="connsiteX54" fmla="*/ 224159 w 254133"/>
                  <a:gd name="connsiteY54" fmla="*/ 383669 h 383669"/>
                  <a:gd name="connsiteX55" fmla="*/ 228606 w 254133"/>
                  <a:gd name="connsiteY55" fmla="*/ 380334 h 383669"/>
                  <a:gd name="connsiteX56" fmla="*/ 235276 w 254133"/>
                  <a:gd name="connsiteY56" fmla="*/ 364771 h 38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54133" h="383669">
                    <a:moveTo>
                      <a:pt x="235276" y="364771"/>
                    </a:moveTo>
                    <a:cubicBezTo>
                      <a:pt x="235276" y="364215"/>
                      <a:pt x="235832" y="364215"/>
                      <a:pt x="235832" y="364215"/>
                    </a:cubicBezTo>
                    <a:cubicBezTo>
                      <a:pt x="235276" y="360324"/>
                      <a:pt x="235276" y="356989"/>
                      <a:pt x="237499" y="355877"/>
                    </a:cubicBezTo>
                    <a:cubicBezTo>
                      <a:pt x="241390" y="353654"/>
                      <a:pt x="248060" y="343648"/>
                      <a:pt x="248060" y="339757"/>
                    </a:cubicBezTo>
                    <a:cubicBezTo>
                      <a:pt x="248060" y="335311"/>
                      <a:pt x="240278" y="335311"/>
                      <a:pt x="240278" y="330308"/>
                    </a:cubicBezTo>
                    <a:cubicBezTo>
                      <a:pt x="240278" y="324749"/>
                      <a:pt x="248616" y="315856"/>
                      <a:pt x="244725" y="312521"/>
                    </a:cubicBezTo>
                    <a:cubicBezTo>
                      <a:pt x="241390" y="309742"/>
                      <a:pt x="250284" y="300292"/>
                      <a:pt x="249728" y="295289"/>
                    </a:cubicBezTo>
                    <a:cubicBezTo>
                      <a:pt x="249172" y="290287"/>
                      <a:pt x="245837" y="268609"/>
                      <a:pt x="248060" y="266385"/>
                    </a:cubicBezTo>
                    <a:cubicBezTo>
                      <a:pt x="250284" y="264162"/>
                      <a:pt x="255842" y="261938"/>
                      <a:pt x="253619" y="255268"/>
                    </a:cubicBezTo>
                    <a:cubicBezTo>
                      <a:pt x="251951" y="249710"/>
                      <a:pt x="243058" y="235258"/>
                      <a:pt x="239723" y="226364"/>
                    </a:cubicBezTo>
                    <a:cubicBezTo>
                      <a:pt x="233052" y="225252"/>
                      <a:pt x="225270" y="225808"/>
                      <a:pt x="220268" y="227476"/>
                    </a:cubicBezTo>
                    <a:cubicBezTo>
                      <a:pt x="213598" y="229699"/>
                      <a:pt x="215265" y="208577"/>
                      <a:pt x="215265" y="200795"/>
                    </a:cubicBezTo>
                    <a:cubicBezTo>
                      <a:pt x="215265" y="193013"/>
                      <a:pt x="208595" y="196904"/>
                      <a:pt x="206372" y="202463"/>
                    </a:cubicBezTo>
                    <a:cubicBezTo>
                      <a:pt x="204148" y="208021"/>
                      <a:pt x="194699" y="205242"/>
                      <a:pt x="185249" y="205242"/>
                    </a:cubicBezTo>
                    <a:cubicBezTo>
                      <a:pt x="175800" y="205242"/>
                      <a:pt x="180247" y="193013"/>
                      <a:pt x="174688" y="193569"/>
                    </a:cubicBezTo>
                    <a:cubicBezTo>
                      <a:pt x="168574" y="194125"/>
                      <a:pt x="164127" y="191901"/>
                      <a:pt x="164683" y="185787"/>
                    </a:cubicBezTo>
                    <a:cubicBezTo>
                      <a:pt x="165239" y="179673"/>
                      <a:pt x="160792" y="174670"/>
                      <a:pt x="156345" y="168000"/>
                    </a:cubicBezTo>
                    <a:cubicBezTo>
                      <a:pt x="152454" y="161330"/>
                      <a:pt x="147452" y="154659"/>
                      <a:pt x="150787" y="150213"/>
                    </a:cubicBezTo>
                    <a:cubicBezTo>
                      <a:pt x="154122" y="145766"/>
                      <a:pt x="148563" y="142431"/>
                      <a:pt x="153566" y="136872"/>
                    </a:cubicBezTo>
                    <a:cubicBezTo>
                      <a:pt x="159124" y="131314"/>
                      <a:pt x="164127" y="132981"/>
                      <a:pt x="162459" y="125755"/>
                    </a:cubicBezTo>
                    <a:cubicBezTo>
                      <a:pt x="160792" y="118529"/>
                      <a:pt x="168574" y="114083"/>
                      <a:pt x="169130" y="106301"/>
                    </a:cubicBezTo>
                    <a:cubicBezTo>
                      <a:pt x="169686" y="98519"/>
                      <a:pt x="178579" y="100742"/>
                      <a:pt x="186917" y="94072"/>
                    </a:cubicBezTo>
                    <a:cubicBezTo>
                      <a:pt x="195255" y="87402"/>
                      <a:pt x="204148" y="91293"/>
                      <a:pt x="211374" y="85178"/>
                    </a:cubicBezTo>
                    <a:cubicBezTo>
                      <a:pt x="218044" y="79620"/>
                      <a:pt x="222491" y="84623"/>
                      <a:pt x="227494" y="84067"/>
                    </a:cubicBezTo>
                    <a:cubicBezTo>
                      <a:pt x="224715" y="79620"/>
                      <a:pt x="217489" y="77952"/>
                      <a:pt x="215821" y="74061"/>
                    </a:cubicBezTo>
                    <a:cubicBezTo>
                      <a:pt x="213598" y="69615"/>
                      <a:pt x="223603" y="61833"/>
                      <a:pt x="226382" y="56830"/>
                    </a:cubicBezTo>
                    <a:cubicBezTo>
                      <a:pt x="229161" y="51827"/>
                      <a:pt x="215265" y="46269"/>
                      <a:pt x="211930" y="44601"/>
                    </a:cubicBezTo>
                    <a:cubicBezTo>
                      <a:pt x="208595" y="42934"/>
                      <a:pt x="201925" y="47381"/>
                      <a:pt x="198590" y="45157"/>
                    </a:cubicBezTo>
                    <a:cubicBezTo>
                      <a:pt x="195255" y="42934"/>
                      <a:pt x="189696" y="44601"/>
                      <a:pt x="186917" y="46825"/>
                    </a:cubicBezTo>
                    <a:cubicBezTo>
                      <a:pt x="184138" y="49048"/>
                      <a:pt x="163015" y="50160"/>
                      <a:pt x="164127" y="44045"/>
                    </a:cubicBezTo>
                    <a:cubicBezTo>
                      <a:pt x="164683" y="37375"/>
                      <a:pt x="155789" y="35708"/>
                      <a:pt x="156345" y="31261"/>
                    </a:cubicBezTo>
                    <a:cubicBezTo>
                      <a:pt x="156901" y="26814"/>
                      <a:pt x="151342" y="19032"/>
                      <a:pt x="143561" y="18476"/>
                    </a:cubicBezTo>
                    <a:cubicBezTo>
                      <a:pt x="135779" y="17921"/>
                      <a:pt x="137446" y="5136"/>
                      <a:pt x="131888" y="1245"/>
                    </a:cubicBezTo>
                    <a:cubicBezTo>
                      <a:pt x="128553" y="-978"/>
                      <a:pt x="120771" y="133"/>
                      <a:pt x="114656" y="1801"/>
                    </a:cubicBezTo>
                    <a:cubicBezTo>
                      <a:pt x="121327" y="9583"/>
                      <a:pt x="123550" y="12918"/>
                      <a:pt x="119103" y="16253"/>
                    </a:cubicBezTo>
                    <a:cubicBezTo>
                      <a:pt x="112989" y="21256"/>
                      <a:pt x="119103" y="21812"/>
                      <a:pt x="107986" y="37375"/>
                    </a:cubicBezTo>
                    <a:cubicBezTo>
                      <a:pt x="96869" y="52383"/>
                      <a:pt x="77970" y="56274"/>
                      <a:pt x="68521" y="59053"/>
                    </a:cubicBezTo>
                    <a:cubicBezTo>
                      <a:pt x="59072" y="61833"/>
                      <a:pt x="55736" y="79620"/>
                      <a:pt x="50734" y="91849"/>
                    </a:cubicBezTo>
                    <a:cubicBezTo>
                      <a:pt x="45731" y="104077"/>
                      <a:pt x="41284" y="100186"/>
                      <a:pt x="36282" y="92960"/>
                    </a:cubicBezTo>
                    <a:cubicBezTo>
                      <a:pt x="31279" y="85734"/>
                      <a:pt x="26832" y="94628"/>
                      <a:pt x="21274" y="88513"/>
                    </a:cubicBezTo>
                    <a:cubicBezTo>
                      <a:pt x="15159" y="82955"/>
                      <a:pt x="17939" y="82955"/>
                      <a:pt x="21274" y="77952"/>
                    </a:cubicBezTo>
                    <a:cubicBezTo>
                      <a:pt x="22941" y="75173"/>
                      <a:pt x="21274" y="71282"/>
                      <a:pt x="17383" y="67391"/>
                    </a:cubicBezTo>
                    <a:cubicBezTo>
                      <a:pt x="10713" y="69059"/>
                      <a:pt x="4042" y="77952"/>
                      <a:pt x="707" y="85178"/>
                    </a:cubicBezTo>
                    <a:cubicBezTo>
                      <a:pt x="-2628" y="92960"/>
                      <a:pt x="6822" y="107968"/>
                      <a:pt x="8489" y="113527"/>
                    </a:cubicBezTo>
                    <a:cubicBezTo>
                      <a:pt x="9601" y="119085"/>
                      <a:pt x="2931" y="114083"/>
                      <a:pt x="2375" y="119085"/>
                    </a:cubicBezTo>
                    <a:cubicBezTo>
                      <a:pt x="1263" y="124088"/>
                      <a:pt x="16827" y="131314"/>
                      <a:pt x="24053" y="136872"/>
                    </a:cubicBezTo>
                    <a:cubicBezTo>
                      <a:pt x="31279" y="142431"/>
                      <a:pt x="37393" y="157995"/>
                      <a:pt x="44064" y="165221"/>
                    </a:cubicBezTo>
                    <a:cubicBezTo>
                      <a:pt x="50734" y="172447"/>
                      <a:pt x="51290" y="179117"/>
                      <a:pt x="58516" y="196348"/>
                    </a:cubicBezTo>
                    <a:cubicBezTo>
                      <a:pt x="65742" y="214135"/>
                      <a:pt x="79638" y="244151"/>
                      <a:pt x="89643" y="256936"/>
                    </a:cubicBezTo>
                    <a:cubicBezTo>
                      <a:pt x="99648" y="269720"/>
                      <a:pt x="104095" y="279726"/>
                      <a:pt x="101872" y="283061"/>
                    </a:cubicBezTo>
                    <a:cubicBezTo>
                      <a:pt x="99648" y="286952"/>
                      <a:pt x="102428" y="296957"/>
                      <a:pt x="109654" y="301960"/>
                    </a:cubicBezTo>
                    <a:cubicBezTo>
                      <a:pt x="116880" y="306962"/>
                      <a:pt x="122438" y="315300"/>
                      <a:pt x="141337" y="324749"/>
                    </a:cubicBezTo>
                    <a:cubicBezTo>
                      <a:pt x="160236" y="334199"/>
                      <a:pt x="194143" y="352542"/>
                      <a:pt x="199145" y="360880"/>
                    </a:cubicBezTo>
                    <a:cubicBezTo>
                      <a:pt x="204148" y="369773"/>
                      <a:pt x="220268" y="377555"/>
                      <a:pt x="223047" y="379778"/>
                    </a:cubicBezTo>
                    <a:cubicBezTo>
                      <a:pt x="224159" y="380334"/>
                      <a:pt x="224159" y="381446"/>
                      <a:pt x="224159" y="383669"/>
                    </a:cubicBezTo>
                    <a:cubicBezTo>
                      <a:pt x="225826" y="382002"/>
                      <a:pt x="227494" y="380890"/>
                      <a:pt x="228606" y="380334"/>
                    </a:cubicBezTo>
                    <a:cubicBezTo>
                      <a:pt x="233052" y="378111"/>
                      <a:pt x="233608" y="368106"/>
                      <a:pt x="235276" y="364771"/>
                    </a:cubicBezTo>
                    <a:close/>
                  </a:path>
                </a:pathLst>
              </a:custGeom>
              <a:grpFill/>
              <a:ln w="4442" cap="flat">
                <a:solidFill>
                  <a:srgbClr val="FFFFFF"/>
                </a:solid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669FEB37-9839-4BC4-BBA3-C30971085EFA}"/>
                  </a:ext>
                </a:extLst>
              </p:cNvPr>
              <p:cNvSpPr/>
              <p:nvPr/>
            </p:nvSpPr>
            <p:spPr>
              <a:xfrm>
                <a:off x="6232668" y="4256883"/>
                <a:ext cx="274808" cy="235430"/>
              </a:xfrm>
              <a:custGeom>
                <a:avLst/>
                <a:gdLst>
                  <a:gd name="connsiteX0" fmla="*/ 25232 w 274808"/>
                  <a:gd name="connsiteY0" fmla="*/ 12784 h 235430"/>
                  <a:gd name="connsiteX1" fmla="*/ 7445 w 274808"/>
                  <a:gd name="connsiteY1" fmla="*/ 36130 h 235430"/>
                  <a:gd name="connsiteX2" fmla="*/ 4666 w 274808"/>
                  <a:gd name="connsiteY2" fmla="*/ 51138 h 235430"/>
                  <a:gd name="connsiteX3" fmla="*/ 1886 w 274808"/>
                  <a:gd name="connsiteY3" fmla="*/ 60588 h 235430"/>
                  <a:gd name="connsiteX4" fmla="*/ 11336 w 274808"/>
                  <a:gd name="connsiteY4" fmla="*/ 65034 h 235430"/>
                  <a:gd name="connsiteX5" fmla="*/ 20230 w 274808"/>
                  <a:gd name="connsiteY5" fmla="*/ 78375 h 235430"/>
                  <a:gd name="connsiteX6" fmla="*/ 33014 w 274808"/>
                  <a:gd name="connsiteY6" fmla="*/ 105611 h 235430"/>
                  <a:gd name="connsiteX7" fmla="*/ 67477 w 274808"/>
                  <a:gd name="connsiteY7" fmla="*/ 108947 h 235430"/>
                  <a:gd name="connsiteX8" fmla="*/ 95269 w 274808"/>
                  <a:gd name="connsiteY8" fmla="*/ 121731 h 235430"/>
                  <a:gd name="connsiteX9" fmla="*/ 118615 w 274808"/>
                  <a:gd name="connsiteY9" fmla="*/ 127845 h 235430"/>
                  <a:gd name="connsiteX10" fmla="*/ 113612 w 274808"/>
                  <a:gd name="connsiteY10" fmla="*/ 165643 h 235430"/>
                  <a:gd name="connsiteX11" fmla="*/ 121394 w 274808"/>
                  <a:gd name="connsiteY11" fmla="*/ 181207 h 235430"/>
                  <a:gd name="connsiteX12" fmla="*/ 120838 w 274808"/>
                  <a:gd name="connsiteY12" fmla="*/ 196771 h 235430"/>
                  <a:gd name="connsiteX13" fmla="*/ 124173 w 274808"/>
                  <a:gd name="connsiteY13" fmla="*/ 207332 h 235430"/>
                  <a:gd name="connsiteX14" fmla="*/ 121394 w 274808"/>
                  <a:gd name="connsiteY14" fmla="*/ 208999 h 235430"/>
                  <a:gd name="connsiteX15" fmla="*/ 136402 w 274808"/>
                  <a:gd name="connsiteY15" fmla="*/ 229566 h 235430"/>
                  <a:gd name="connsiteX16" fmla="*/ 148631 w 274808"/>
                  <a:gd name="connsiteY16" fmla="*/ 234568 h 235430"/>
                  <a:gd name="connsiteX17" fmla="*/ 159192 w 274808"/>
                  <a:gd name="connsiteY17" fmla="*/ 232901 h 235430"/>
                  <a:gd name="connsiteX18" fmla="*/ 173088 w 274808"/>
                  <a:gd name="connsiteY18" fmla="*/ 225675 h 235430"/>
                  <a:gd name="connsiteX19" fmla="*/ 186428 w 274808"/>
                  <a:gd name="connsiteY19" fmla="*/ 219005 h 235430"/>
                  <a:gd name="connsiteX20" fmla="*/ 198101 w 274808"/>
                  <a:gd name="connsiteY20" fmla="*/ 207888 h 235430"/>
                  <a:gd name="connsiteX21" fmla="*/ 200325 w 274808"/>
                  <a:gd name="connsiteY21" fmla="*/ 198994 h 235430"/>
                  <a:gd name="connsiteX22" fmla="*/ 190320 w 274808"/>
                  <a:gd name="connsiteY22" fmla="*/ 196771 h 235430"/>
                  <a:gd name="connsiteX23" fmla="*/ 184761 w 274808"/>
                  <a:gd name="connsiteY23" fmla="*/ 183986 h 235430"/>
                  <a:gd name="connsiteX24" fmla="*/ 176979 w 274808"/>
                  <a:gd name="connsiteY24" fmla="*/ 168422 h 235430"/>
                  <a:gd name="connsiteX25" fmla="*/ 190320 w 274808"/>
                  <a:gd name="connsiteY25" fmla="*/ 166199 h 235430"/>
                  <a:gd name="connsiteX26" fmla="*/ 207551 w 274808"/>
                  <a:gd name="connsiteY26" fmla="*/ 172313 h 235430"/>
                  <a:gd name="connsiteX27" fmla="*/ 215333 w 274808"/>
                  <a:gd name="connsiteY27" fmla="*/ 172869 h 235430"/>
                  <a:gd name="connsiteX28" fmla="*/ 229229 w 274808"/>
                  <a:gd name="connsiteY28" fmla="*/ 165087 h 235430"/>
                  <a:gd name="connsiteX29" fmla="*/ 253686 w 274808"/>
                  <a:gd name="connsiteY29" fmla="*/ 155082 h 235430"/>
                  <a:gd name="connsiteX30" fmla="*/ 259245 w 274808"/>
                  <a:gd name="connsiteY30" fmla="*/ 147856 h 235430"/>
                  <a:gd name="connsiteX31" fmla="*/ 245904 w 274808"/>
                  <a:gd name="connsiteY31" fmla="*/ 131180 h 235430"/>
                  <a:gd name="connsiteX32" fmla="*/ 248128 w 274808"/>
                  <a:gd name="connsiteY32" fmla="*/ 120063 h 235430"/>
                  <a:gd name="connsiteX33" fmla="*/ 257577 w 274808"/>
                  <a:gd name="connsiteY33" fmla="*/ 110614 h 235430"/>
                  <a:gd name="connsiteX34" fmla="*/ 260356 w 274808"/>
                  <a:gd name="connsiteY34" fmla="*/ 99497 h 235430"/>
                  <a:gd name="connsiteX35" fmla="*/ 267583 w 274808"/>
                  <a:gd name="connsiteY35" fmla="*/ 85601 h 235430"/>
                  <a:gd name="connsiteX36" fmla="*/ 274808 w 274808"/>
                  <a:gd name="connsiteY36" fmla="*/ 75596 h 235430"/>
                  <a:gd name="connsiteX37" fmla="*/ 245904 w 274808"/>
                  <a:gd name="connsiteY37" fmla="*/ 72816 h 235430"/>
                  <a:gd name="connsiteX38" fmla="*/ 251463 w 274808"/>
                  <a:gd name="connsiteY38" fmla="*/ 56141 h 235430"/>
                  <a:gd name="connsiteX39" fmla="*/ 222003 w 274808"/>
                  <a:gd name="connsiteY39" fmla="*/ 45024 h 235430"/>
                  <a:gd name="connsiteX40" fmla="*/ 224782 w 274808"/>
                  <a:gd name="connsiteY40" fmla="*/ 33907 h 235430"/>
                  <a:gd name="connsiteX41" fmla="*/ 208107 w 274808"/>
                  <a:gd name="connsiteY41" fmla="*/ 28904 h 235430"/>
                  <a:gd name="connsiteX42" fmla="*/ 169753 w 274808"/>
                  <a:gd name="connsiteY42" fmla="*/ 42800 h 235430"/>
                  <a:gd name="connsiteX43" fmla="*/ 131955 w 274808"/>
                  <a:gd name="connsiteY43" fmla="*/ 31683 h 235430"/>
                  <a:gd name="connsiteX44" fmla="*/ 105830 w 274808"/>
                  <a:gd name="connsiteY44" fmla="*/ 27237 h 235430"/>
                  <a:gd name="connsiteX45" fmla="*/ 90267 w 274808"/>
                  <a:gd name="connsiteY45" fmla="*/ 11117 h 235430"/>
                  <a:gd name="connsiteX46" fmla="*/ 73591 w 274808"/>
                  <a:gd name="connsiteY46" fmla="*/ 0 h 235430"/>
                  <a:gd name="connsiteX47" fmla="*/ 68033 w 274808"/>
                  <a:gd name="connsiteY47" fmla="*/ 13340 h 235430"/>
                  <a:gd name="connsiteX48" fmla="*/ 40796 w 274808"/>
                  <a:gd name="connsiteY48" fmla="*/ 29460 h 235430"/>
                  <a:gd name="connsiteX49" fmla="*/ 47466 w 274808"/>
                  <a:gd name="connsiteY49" fmla="*/ 59476 h 235430"/>
                  <a:gd name="connsiteX50" fmla="*/ 26344 w 274808"/>
                  <a:gd name="connsiteY50" fmla="*/ 52250 h 235430"/>
                  <a:gd name="connsiteX51" fmla="*/ 35237 w 274808"/>
                  <a:gd name="connsiteY51" fmla="*/ 25569 h 235430"/>
                  <a:gd name="connsiteX52" fmla="*/ 32458 w 274808"/>
                  <a:gd name="connsiteY52" fmla="*/ 11117 h 235430"/>
                  <a:gd name="connsiteX53" fmla="*/ 25232 w 274808"/>
                  <a:gd name="connsiteY53" fmla="*/ 12784 h 2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4808" h="235430">
                    <a:moveTo>
                      <a:pt x="25232" y="12784"/>
                    </a:moveTo>
                    <a:cubicBezTo>
                      <a:pt x="19674" y="20566"/>
                      <a:pt x="8001" y="27792"/>
                      <a:pt x="7445" y="36130"/>
                    </a:cubicBezTo>
                    <a:cubicBezTo>
                      <a:pt x="7445" y="44468"/>
                      <a:pt x="7445" y="47247"/>
                      <a:pt x="4666" y="51138"/>
                    </a:cubicBezTo>
                    <a:cubicBezTo>
                      <a:pt x="1886" y="55029"/>
                      <a:pt x="-2560" y="61143"/>
                      <a:pt x="1886" y="60588"/>
                    </a:cubicBezTo>
                    <a:cubicBezTo>
                      <a:pt x="6333" y="60032"/>
                      <a:pt x="11336" y="60032"/>
                      <a:pt x="11336" y="65034"/>
                    </a:cubicBezTo>
                    <a:cubicBezTo>
                      <a:pt x="11336" y="70037"/>
                      <a:pt x="20785" y="71149"/>
                      <a:pt x="20230" y="78375"/>
                    </a:cubicBezTo>
                    <a:cubicBezTo>
                      <a:pt x="19674" y="86157"/>
                      <a:pt x="15783" y="105611"/>
                      <a:pt x="33014" y="105611"/>
                    </a:cubicBezTo>
                    <a:cubicBezTo>
                      <a:pt x="50245" y="105055"/>
                      <a:pt x="60251" y="99497"/>
                      <a:pt x="67477" y="108947"/>
                    </a:cubicBezTo>
                    <a:cubicBezTo>
                      <a:pt x="74703" y="118396"/>
                      <a:pt x="84152" y="122843"/>
                      <a:pt x="95269" y="121731"/>
                    </a:cubicBezTo>
                    <a:cubicBezTo>
                      <a:pt x="106386" y="120063"/>
                      <a:pt x="124729" y="117840"/>
                      <a:pt x="118615" y="127845"/>
                    </a:cubicBezTo>
                    <a:cubicBezTo>
                      <a:pt x="112501" y="137851"/>
                      <a:pt x="108610" y="159529"/>
                      <a:pt x="113612" y="165643"/>
                    </a:cubicBezTo>
                    <a:cubicBezTo>
                      <a:pt x="118615" y="171757"/>
                      <a:pt x="125841" y="176760"/>
                      <a:pt x="121394" y="181207"/>
                    </a:cubicBezTo>
                    <a:cubicBezTo>
                      <a:pt x="116947" y="186210"/>
                      <a:pt x="115280" y="192324"/>
                      <a:pt x="120838" y="196771"/>
                    </a:cubicBezTo>
                    <a:cubicBezTo>
                      <a:pt x="126397" y="201217"/>
                      <a:pt x="124729" y="206220"/>
                      <a:pt x="124173" y="207332"/>
                    </a:cubicBezTo>
                    <a:cubicBezTo>
                      <a:pt x="124173" y="207332"/>
                      <a:pt x="123062" y="208444"/>
                      <a:pt x="121394" y="208999"/>
                    </a:cubicBezTo>
                    <a:cubicBezTo>
                      <a:pt x="129176" y="217337"/>
                      <a:pt x="131955" y="226231"/>
                      <a:pt x="136402" y="229566"/>
                    </a:cubicBezTo>
                    <a:cubicBezTo>
                      <a:pt x="142516" y="234568"/>
                      <a:pt x="144184" y="236792"/>
                      <a:pt x="148631" y="234568"/>
                    </a:cubicBezTo>
                    <a:cubicBezTo>
                      <a:pt x="153078" y="232345"/>
                      <a:pt x="155857" y="230122"/>
                      <a:pt x="159192" y="232901"/>
                    </a:cubicBezTo>
                    <a:cubicBezTo>
                      <a:pt x="162527" y="235124"/>
                      <a:pt x="167530" y="230677"/>
                      <a:pt x="173088" y="225675"/>
                    </a:cubicBezTo>
                    <a:cubicBezTo>
                      <a:pt x="178647" y="220672"/>
                      <a:pt x="184761" y="225119"/>
                      <a:pt x="186428" y="219005"/>
                    </a:cubicBezTo>
                    <a:cubicBezTo>
                      <a:pt x="188096" y="212890"/>
                      <a:pt x="191431" y="208999"/>
                      <a:pt x="198101" y="207888"/>
                    </a:cubicBezTo>
                    <a:cubicBezTo>
                      <a:pt x="204771" y="206776"/>
                      <a:pt x="204771" y="198994"/>
                      <a:pt x="200325" y="198994"/>
                    </a:cubicBezTo>
                    <a:cubicBezTo>
                      <a:pt x="195878" y="198994"/>
                      <a:pt x="190320" y="204552"/>
                      <a:pt x="190320" y="196771"/>
                    </a:cubicBezTo>
                    <a:cubicBezTo>
                      <a:pt x="190320" y="188989"/>
                      <a:pt x="184761" y="190656"/>
                      <a:pt x="184761" y="183986"/>
                    </a:cubicBezTo>
                    <a:cubicBezTo>
                      <a:pt x="184761" y="177316"/>
                      <a:pt x="184205" y="172869"/>
                      <a:pt x="176979" y="168422"/>
                    </a:cubicBezTo>
                    <a:cubicBezTo>
                      <a:pt x="169753" y="163976"/>
                      <a:pt x="186428" y="162308"/>
                      <a:pt x="190320" y="166199"/>
                    </a:cubicBezTo>
                    <a:cubicBezTo>
                      <a:pt x="193654" y="170090"/>
                      <a:pt x="206439" y="166755"/>
                      <a:pt x="207551" y="172313"/>
                    </a:cubicBezTo>
                    <a:cubicBezTo>
                      <a:pt x="208662" y="177872"/>
                      <a:pt x="215333" y="179539"/>
                      <a:pt x="215333" y="172869"/>
                    </a:cubicBezTo>
                    <a:cubicBezTo>
                      <a:pt x="215333" y="166199"/>
                      <a:pt x="223115" y="163420"/>
                      <a:pt x="229229" y="165087"/>
                    </a:cubicBezTo>
                    <a:cubicBezTo>
                      <a:pt x="235343" y="166199"/>
                      <a:pt x="248684" y="157305"/>
                      <a:pt x="253686" y="155082"/>
                    </a:cubicBezTo>
                    <a:cubicBezTo>
                      <a:pt x="256466" y="153970"/>
                      <a:pt x="257577" y="150635"/>
                      <a:pt x="259245" y="147856"/>
                    </a:cubicBezTo>
                    <a:cubicBezTo>
                      <a:pt x="255354" y="142297"/>
                      <a:pt x="249239" y="133960"/>
                      <a:pt x="245904" y="131180"/>
                    </a:cubicBezTo>
                    <a:cubicBezTo>
                      <a:pt x="241458" y="127289"/>
                      <a:pt x="248684" y="125066"/>
                      <a:pt x="248128" y="120063"/>
                    </a:cubicBezTo>
                    <a:cubicBezTo>
                      <a:pt x="247572" y="115061"/>
                      <a:pt x="248128" y="111170"/>
                      <a:pt x="257577" y="110614"/>
                    </a:cubicBezTo>
                    <a:cubicBezTo>
                      <a:pt x="267027" y="110058"/>
                      <a:pt x="265359" y="102276"/>
                      <a:pt x="260356" y="99497"/>
                    </a:cubicBezTo>
                    <a:cubicBezTo>
                      <a:pt x="255354" y="96718"/>
                      <a:pt x="262580" y="88380"/>
                      <a:pt x="267583" y="85601"/>
                    </a:cubicBezTo>
                    <a:cubicBezTo>
                      <a:pt x="269806" y="84489"/>
                      <a:pt x="272585" y="80598"/>
                      <a:pt x="274808" y="75596"/>
                    </a:cubicBezTo>
                    <a:cubicBezTo>
                      <a:pt x="265359" y="71705"/>
                      <a:pt x="251463" y="72260"/>
                      <a:pt x="245904" y="72816"/>
                    </a:cubicBezTo>
                    <a:cubicBezTo>
                      <a:pt x="238122" y="73372"/>
                      <a:pt x="250907" y="63923"/>
                      <a:pt x="251463" y="56141"/>
                    </a:cubicBezTo>
                    <a:cubicBezTo>
                      <a:pt x="252019" y="47803"/>
                      <a:pt x="230341" y="46691"/>
                      <a:pt x="222003" y="45024"/>
                    </a:cubicBezTo>
                    <a:cubicBezTo>
                      <a:pt x="213665" y="43356"/>
                      <a:pt x="215888" y="33907"/>
                      <a:pt x="224782" y="33907"/>
                    </a:cubicBezTo>
                    <a:cubicBezTo>
                      <a:pt x="233676" y="33351"/>
                      <a:pt x="219779" y="27237"/>
                      <a:pt x="208107" y="28904"/>
                    </a:cubicBezTo>
                    <a:cubicBezTo>
                      <a:pt x="195878" y="30572"/>
                      <a:pt x="179203" y="37798"/>
                      <a:pt x="169753" y="42800"/>
                    </a:cubicBezTo>
                    <a:cubicBezTo>
                      <a:pt x="159748" y="48359"/>
                      <a:pt x="143072" y="26681"/>
                      <a:pt x="131955" y="31683"/>
                    </a:cubicBezTo>
                    <a:cubicBezTo>
                      <a:pt x="120838" y="36130"/>
                      <a:pt x="105274" y="36130"/>
                      <a:pt x="105830" y="27237"/>
                    </a:cubicBezTo>
                    <a:cubicBezTo>
                      <a:pt x="106386" y="18343"/>
                      <a:pt x="101384" y="10561"/>
                      <a:pt x="90267" y="11117"/>
                    </a:cubicBezTo>
                    <a:cubicBezTo>
                      <a:pt x="79150" y="12229"/>
                      <a:pt x="81929" y="0"/>
                      <a:pt x="73591" y="0"/>
                    </a:cubicBezTo>
                    <a:cubicBezTo>
                      <a:pt x="65253" y="0"/>
                      <a:pt x="73591" y="10561"/>
                      <a:pt x="68033" y="13340"/>
                    </a:cubicBezTo>
                    <a:cubicBezTo>
                      <a:pt x="62474" y="16120"/>
                      <a:pt x="42464" y="21122"/>
                      <a:pt x="40796" y="29460"/>
                    </a:cubicBezTo>
                    <a:cubicBezTo>
                      <a:pt x="39684" y="37798"/>
                      <a:pt x="51357" y="51138"/>
                      <a:pt x="47466" y="59476"/>
                    </a:cubicBezTo>
                    <a:cubicBezTo>
                      <a:pt x="43575" y="67814"/>
                      <a:pt x="30235" y="60588"/>
                      <a:pt x="26344" y="52250"/>
                    </a:cubicBezTo>
                    <a:cubicBezTo>
                      <a:pt x="22453" y="43356"/>
                      <a:pt x="38017" y="30572"/>
                      <a:pt x="35237" y="25569"/>
                    </a:cubicBezTo>
                    <a:cubicBezTo>
                      <a:pt x="33570" y="22234"/>
                      <a:pt x="30791" y="15564"/>
                      <a:pt x="32458" y="11117"/>
                    </a:cubicBezTo>
                    <a:cubicBezTo>
                      <a:pt x="28567" y="10005"/>
                      <a:pt x="26344" y="11117"/>
                      <a:pt x="25232" y="12784"/>
                    </a:cubicBezTo>
                    <a:close/>
                  </a:path>
                </a:pathLst>
              </a:custGeom>
              <a:grpFill/>
              <a:ln w="4442" cap="flat">
                <a:solidFill>
                  <a:srgbClr val="FFFFFF"/>
                </a:solid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E3342F64-2B25-4A07-967D-737C10CA0F46}"/>
                  </a:ext>
                </a:extLst>
              </p:cNvPr>
              <p:cNvSpPr/>
              <p:nvPr/>
            </p:nvSpPr>
            <p:spPr>
              <a:xfrm>
                <a:off x="6078340" y="4475332"/>
                <a:ext cx="115176" cy="134621"/>
              </a:xfrm>
              <a:custGeom>
                <a:avLst/>
                <a:gdLst>
                  <a:gd name="connsiteX0" fmla="*/ 107300 w 115176"/>
                  <a:gd name="connsiteY0" fmla="*/ 35574 h 134621"/>
                  <a:gd name="connsiteX1" fmla="*/ 92848 w 115176"/>
                  <a:gd name="connsiteY1" fmla="*/ 23902 h 134621"/>
                  <a:gd name="connsiteX2" fmla="*/ 77840 w 115176"/>
                  <a:gd name="connsiteY2" fmla="*/ 23902 h 134621"/>
                  <a:gd name="connsiteX3" fmla="*/ 65611 w 115176"/>
                  <a:gd name="connsiteY3" fmla="*/ 14452 h 134621"/>
                  <a:gd name="connsiteX4" fmla="*/ 41154 w 115176"/>
                  <a:gd name="connsiteY4" fmla="*/ 0 h 134621"/>
                  <a:gd name="connsiteX5" fmla="*/ 41154 w 115176"/>
                  <a:gd name="connsiteY5" fmla="*/ 2779 h 134621"/>
                  <a:gd name="connsiteX6" fmla="*/ 27258 w 115176"/>
                  <a:gd name="connsiteY6" fmla="*/ 10005 h 134621"/>
                  <a:gd name="connsiteX7" fmla="*/ 20588 w 115176"/>
                  <a:gd name="connsiteY7" fmla="*/ 25013 h 134621"/>
                  <a:gd name="connsiteX8" fmla="*/ 11694 w 115176"/>
                  <a:gd name="connsiteY8" fmla="*/ 37242 h 134621"/>
                  <a:gd name="connsiteX9" fmla="*/ 6135 w 115176"/>
                  <a:gd name="connsiteY9" fmla="*/ 48359 h 134621"/>
                  <a:gd name="connsiteX10" fmla="*/ 1689 w 115176"/>
                  <a:gd name="connsiteY10" fmla="*/ 62255 h 134621"/>
                  <a:gd name="connsiteX11" fmla="*/ 577 w 115176"/>
                  <a:gd name="connsiteY11" fmla="*/ 76151 h 134621"/>
                  <a:gd name="connsiteX12" fmla="*/ 12250 w 115176"/>
                  <a:gd name="connsiteY12" fmla="*/ 86713 h 134621"/>
                  <a:gd name="connsiteX13" fmla="*/ 22255 w 115176"/>
                  <a:gd name="connsiteY13" fmla="*/ 88936 h 134621"/>
                  <a:gd name="connsiteX14" fmla="*/ 13362 w 115176"/>
                  <a:gd name="connsiteY14" fmla="*/ 101721 h 134621"/>
                  <a:gd name="connsiteX15" fmla="*/ 11694 w 115176"/>
                  <a:gd name="connsiteY15" fmla="*/ 102276 h 134621"/>
                  <a:gd name="connsiteX16" fmla="*/ 15585 w 115176"/>
                  <a:gd name="connsiteY16" fmla="*/ 112838 h 134621"/>
                  <a:gd name="connsiteX17" fmla="*/ 15585 w 115176"/>
                  <a:gd name="connsiteY17" fmla="*/ 123399 h 134621"/>
                  <a:gd name="connsiteX18" fmla="*/ 30593 w 115176"/>
                  <a:gd name="connsiteY18" fmla="*/ 127845 h 134621"/>
                  <a:gd name="connsiteX19" fmla="*/ 45045 w 115176"/>
                  <a:gd name="connsiteY19" fmla="*/ 126734 h 134621"/>
                  <a:gd name="connsiteX20" fmla="*/ 62832 w 115176"/>
                  <a:gd name="connsiteY20" fmla="*/ 93939 h 134621"/>
                  <a:gd name="connsiteX21" fmla="*/ 102297 w 115176"/>
                  <a:gd name="connsiteY21" fmla="*/ 72260 h 134621"/>
                  <a:gd name="connsiteX22" fmla="*/ 113414 w 115176"/>
                  <a:gd name="connsiteY22" fmla="*/ 51138 h 134621"/>
                  <a:gd name="connsiteX23" fmla="*/ 107300 w 115176"/>
                  <a:gd name="connsiteY23" fmla="*/ 35574 h 1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176" h="134621">
                    <a:moveTo>
                      <a:pt x="107300" y="35574"/>
                    </a:moveTo>
                    <a:cubicBezTo>
                      <a:pt x="100074" y="27237"/>
                      <a:pt x="95071" y="21678"/>
                      <a:pt x="92848" y="23902"/>
                    </a:cubicBezTo>
                    <a:cubicBezTo>
                      <a:pt x="91181" y="26125"/>
                      <a:pt x="83399" y="27237"/>
                      <a:pt x="77840" y="23902"/>
                    </a:cubicBezTo>
                    <a:cubicBezTo>
                      <a:pt x="72282" y="20566"/>
                      <a:pt x="69502" y="14452"/>
                      <a:pt x="65611" y="14452"/>
                    </a:cubicBezTo>
                    <a:cubicBezTo>
                      <a:pt x="61720" y="14452"/>
                      <a:pt x="48380" y="6670"/>
                      <a:pt x="41154" y="0"/>
                    </a:cubicBezTo>
                    <a:cubicBezTo>
                      <a:pt x="41154" y="1112"/>
                      <a:pt x="41154" y="2223"/>
                      <a:pt x="41154" y="2779"/>
                    </a:cubicBezTo>
                    <a:cubicBezTo>
                      <a:pt x="41710" y="6670"/>
                      <a:pt x="35040" y="9450"/>
                      <a:pt x="27258" y="10005"/>
                    </a:cubicBezTo>
                    <a:cubicBezTo>
                      <a:pt x="19476" y="10561"/>
                      <a:pt x="20588" y="18899"/>
                      <a:pt x="20588" y="25013"/>
                    </a:cubicBezTo>
                    <a:cubicBezTo>
                      <a:pt x="20588" y="31128"/>
                      <a:pt x="14473" y="31128"/>
                      <a:pt x="11694" y="37242"/>
                    </a:cubicBezTo>
                    <a:cubicBezTo>
                      <a:pt x="8915" y="43356"/>
                      <a:pt x="12806" y="45024"/>
                      <a:pt x="6135" y="48359"/>
                    </a:cubicBezTo>
                    <a:cubicBezTo>
                      <a:pt x="21" y="51694"/>
                      <a:pt x="-1646" y="57253"/>
                      <a:pt x="1689" y="62255"/>
                    </a:cubicBezTo>
                    <a:cubicBezTo>
                      <a:pt x="5024" y="67814"/>
                      <a:pt x="1133" y="72816"/>
                      <a:pt x="577" y="76151"/>
                    </a:cubicBezTo>
                    <a:cubicBezTo>
                      <a:pt x="-535" y="79487"/>
                      <a:pt x="6135" y="80598"/>
                      <a:pt x="12250" y="86713"/>
                    </a:cubicBezTo>
                    <a:cubicBezTo>
                      <a:pt x="18364" y="92827"/>
                      <a:pt x="19476" y="84489"/>
                      <a:pt x="22255" y="88936"/>
                    </a:cubicBezTo>
                    <a:cubicBezTo>
                      <a:pt x="25034" y="93383"/>
                      <a:pt x="20588" y="101721"/>
                      <a:pt x="13362" y="101721"/>
                    </a:cubicBezTo>
                    <a:cubicBezTo>
                      <a:pt x="12806" y="101721"/>
                      <a:pt x="12250" y="101721"/>
                      <a:pt x="11694" y="102276"/>
                    </a:cubicBezTo>
                    <a:cubicBezTo>
                      <a:pt x="15585" y="106167"/>
                      <a:pt x="17252" y="110058"/>
                      <a:pt x="15585" y="112838"/>
                    </a:cubicBezTo>
                    <a:cubicBezTo>
                      <a:pt x="12250" y="117840"/>
                      <a:pt x="9471" y="117840"/>
                      <a:pt x="15585" y="123399"/>
                    </a:cubicBezTo>
                    <a:cubicBezTo>
                      <a:pt x="21699" y="128957"/>
                      <a:pt x="25590" y="120619"/>
                      <a:pt x="30593" y="127845"/>
                    </a:cubicBezTo>
                    <a:cubicBezTo>
                      <a:pt x="35596" y="135071"/>
                      <a:pt x="40042" y="138962"/>
                      <a:pt x="45045" y="126734"/>
                    </a:cubicBezTo>
                    <a:cubicBezTo>
                      <a:pt x="50048" y="114505"/>
                      <a:pt x="53939" y="96718"/>
                      <a:pt x="62832" y="93939"/>
                    </a:cubicBezTo>
                    <a:cubicBezTo>
                      <a:pt x="72282" y="91159"/>
                      <a:pt x="91181" y="87268"/>
                      <a:pt x="102297" y="72260"/>
                    </a:cubicBezTo>
                    <a:cubicBezTo>
                      <a:pt x="113414" y="57253"/>
                      <a:pt x="107300" y="56141"/>
                      <a:pt x="113414" y="51138"/>
                    </a:cubicBezTo>
                    <a:cubicBezTo>
                      <a:pt x="117305" y="47247"/>
                      <a:pt x="114526" y="43912"/>
                      <a:pt x="107300" y="35574"/>
                    </a:cubicBezTo>
                    <a:close/>
                  </a:path>
                </a:pathLst>
              </a:custGeom>
              <a:grpFill/>
              <a:ln w="4442" cap="flat">
                <a:solidFill>
                  <a:srgbClr val="FFFFFF"/>
                </a:solidFill>
                <a:prstDash val="solid"/>
                <a:miter/>
              </a:ln>
            </p:spPr>
            <p:txBody>
              <a:bodyPr rtlCol="0" anchor="ctr"/>
              <a:lstStyle/>
              <a:p>
                <a:endParaRPr lang="en-GB"/>
              </a:p>
            </p:txBody>
          </p:sp>
        </p:grpSp>
        <p:grpSp>
          <p:nvGrpSpPr>
            <p:cNvPr id="4" name="Group 3">
              <a:extLst>
                <a:ext uri="{FF2B5EF4-FFF2-40B4-BE49-F238E27FC236}">
                  <a16:creationId xmlns:a16="http://schemas.microsoft.com/office/drawing/2014/main" id="{1C11D7F4-AED9-4E12-AF81-C2339C5FB70F}"/>
                </a:ext>
              </a:extLst>
            </p:cNvPr>
            <p:cNvGrpSpPr/>
            <p:nvPr/>
          </p:nvGrpSpPr>
          <p:grpSpPr>
            <a:xfrm>
              <a:off x="4329426" y="2173477"/>
              <a:ext cx="2320217" cy="2306497"/>
              <a:chOff x="4329426" y="2173477"/>
              <a:chExt cx="2320217" cy="2306497"/>
            </a:xfrm>
            <a:grpFill/>
          </p:grpSpPr>
          <p:sp>
            <p:nvSpPr>
              <p:cNvPr id="156" name="Freeform: Shape 155">
                <a:extLst>
                  <a:ext uri="{FF2B5EF4-FFF2-40B4-BE49-F238E27FC236}">
                    <a16:creationId xmlns:a16="http://schemas.microsoft.com/office/drawing/2014/main" id="{21DAFDCF-61DF-49BD-8258-2231B2E6D611}"/>
                  </a:ext>
                </a:extLst>
              </p:cNvPr>
              <p:cNvSpPr/>
              <p:nvPr/>
            </p:nvSpPr>
            <p:spPr>
              <a:xfrm>
                <a:off x="5355757" y="3804978"/>
                <a:ext cx="608358" cy="389650"/>
              </a:xfrm>
              <a:custGeom>
                <a:avLst/>
                <a:gdLst>
                  <a:gd name="connsiteX0" fmla="*/ 507490 w 608358"/>
                  <a:gd name="connsiteY0" fmla="*/ 366861 h 389650"/>
                  <a:gd name="connsiteX1" fmla="*/ 534171 w 608358"/>
                  <a:gd name="connsiteY1" fmla="*/ 363526 h 389650"/>
                  <a:gd name="connsiteX2" fmla="*/ 519719 w 608358"/>
                  <a:gd name="connsiteY2" fmla="*/ 343515 h 389650"/>
                  <a:gd name="connsiteX3" fmla="*/ 526389 w 608358"/>
                  <a:gd name="connsiteY3" fmla="*/ 327951 h 389650"/>
                  <a:gd name="connsiteX4" fmla="*/ 562519 w 608358"/>
                  <a:gd name="connsiteY4" fmla="*/ 327951 h 389650"/>
                  <a:gd name="connsiteX5" fmla="*/ 575304 w 608358"/>
                  <a:gd name="connsiteY5" fmla="*/ 315167 h 389650"/>
                  <a:gd name="connsiteX6" fmla="*/ 584753 w 608358"/>
                  <a:gd name="connsiteY6" fmla="*/ 321281 h 389650"/>
                  <a:gd name="connsiteX7" fmla="*/ 593647 w 608358"/>
                  <a:gd name="connsiteY7" fmla="*/ 293489 h 389650"/>
                  <a:gd name="connsiteX8" fmla="*/ 596982 w 608358"/>
                  <a:gd name="connsiteY8" fmla="*/ 270143 h 389650"/>
                  <a:gd name="connsiteX9" fmla="*/ 608099 w 608358"/>
                  <a:gd name="connsiteY9" fmla="*/ 253467 h 389650"/>
                  <a:gd name="connsiteX10" fmla="*/ 590868 w 608358"/>
                  <a:gd name="connsiteY10" fmla="*/ 249021 h 389650"/>
                  <a:gd name="connsiteX11" fmla="*/ 559184 w 608358"/>
                  <a:gd name="connsiteY11" fmla="*/ 250132 h 389650"/>
                  <a:gd name="connsiteX12" fmla="*/ 533615 w 608358"/>
                  <a:gd name="connsiteY12" fmla="*/ 274034 h 389650"/>
                  <a:gd name="connsiteX13" fmla="*/ 528057 w 608358"/>
                  <a:gd name="connsiteY13" fmla="*/ 292933 h 389650"/>
                  <a:gd name="connsiteX14" fmla="*/ 514716 w 608358"/>
                  <a:gd name="connsiteY14" fmla="*/ 311832 h 389650"/>
                  <a:gd name="connsiteX15" fmla="*/ 499709 w 608358"/>
                  <a:gd name="connsiteY15" fmla="*/ 309608 h 389650"/>
                  <a:gd name="connsiteX16" fmla="*/ 452461 w 608358"/>
                  <a:gd name="connsiteY16" fmla="*/ 320169 h 389650"/>
                  <a:gd name="connsiteX17" fmla="*/ 429672 w 608358"/>
                  <a:gd name="connsiteY17" fmla="*/ 309052 h 389650"/>
                  <a:gd name="connsiteX18" fmla="*/ 417999 w 608358"/>
                  <a:gd name="connsiteY18" fmla="*/ 287930 h 389650"/>
                  <a:gd name="connsiteX19" fmla="*/ 396876 w 608358"/>
                  <a:gd name="connsiteY19" fmla="*/ 261249 h 389650"/>
                  <a:gd name="connsiteX20" fmla="*/ 389095 w 608358"/>
                  <a:gd name="connsiteY20" fmla="*/ 221228 h 389650"/>
                  <a:gd name="connsiteX21" fmla="*/ 395765 w 608358"/>
                  <a:gd name="connsiteY21" fmla="*/ 163976 h 389650"/>
                  <a:gd name="connsiteX22" fmla="*/ 397432 w 608358"/>
                  <a:gd name="connsiteY22" fmla="*/ 155638 h 389650"/>
                  <a:gd name="connsiteX23" fmla="*/ 389095 w 608358"/>
                  <a:gd name="connsiteY23" fmla="*/ 152303 h 389650"/>
                  <a:gd name="connsiteX24" fmla="*/ 361302 w 608358"/>
                  <a:gd name="connsiteY24" fmla="*/ 142297 h 389650"/>
                  <a:gd name="connsiteX25" fmla="*/ 355744 w 608358"/>
                  <a:gd name="connsiteY25" fmla="*/ 129513 h 389650"/>
                  <a:gd name="connsiteX26" fmla="*/ 350741 w 608358"/>
                  <a:gd name="connsiteY26" fmla="*/ 113949 h 389650"/>
                  <a:gd name="connsiteX27" fmla="*/ 331842 w 608358"/>
                  <a:gd name="connsiteY27" fmla="*/ 86157 h 389650"/>
                  <a:gd name="connsiteX28" fmla="*/ 296268 w 608358"/>
                  <a:gd name="connsiteY28" fmla="*/ 65034 h 389650"/>
                  <a:gd name="connsiteX29" fmla="*/ 280704 w 608358"/>
                  <a:gd name="connsiteY29" fmla="*/ 83933 h 389650"/>
                  <a:gd name="connsiteX30" fmla="*/ 257358 w 608358"/>
                  <a:gd name="connsiteY30" fmla="*/ 71705 h 389650"/>
                  <a:gd name="connsiteX31" fmla="*/ 250132 w 608358"/>
                  <a:gd name="connsiteY31" fmla="*/ 58364 h 389650"/>
                  <a:gd name="connsiteX32" fmla="*/ 237348 w 608358"/>
                  <a:gd name="connsiteY32" fmla="*/ 42245 h 389650"/>
                  <a:gd name="connsiteX33" fmla="*/ 214558 w 608358"/>
                  <a:gd name="connsiteY33" fmla="*/ 21122 h 389650"/>
                  <a:gd name="connsiteX34" fmla="*/ 183430 w 608358"/>
                  <a:gd name="connsiteY34" fmla="*/ 21122 h 389650"/>
                  <a:gd name="connsiteX35" fmla="*/ 176760 w 608358"/>
                  <a:gd name="connsiteY35" fmla="*/ 30016 h 389650"/>
                  <a:gd name="connsiteX36" fmla="*/ 120063 w 608358"/>
                  <a:gd name="connsiteY36" fmla="*/ 30572 h 389650"/>
                  <a:gd name="connsiteX37" fmla="*/ 68369 w 608358"/>
                  <a:gd name="connsiteY37" fmla="*/ 12229 h 389650"/>
                  <a:gd name="connsiteX38" fmla="*/ 46136 w 608358"/>
                  <a:gd name="connsiteY38" fmla="*/ 0 h 389650"/>
                  <a:gd name="connsiteX39" fmla="*/ 0 w 608358"/>
                  <a:gd name="connsiteY39" fmla="*/ 6114 h 389650"/>
                  <a:gd name="connsiteX40" fmla="*/ 10561 w 608358"/>
                  <a:gd name="connsiteY40" fmla="*/ 23346 h 389650"/>
                  <a:gd name="connsiteX41" fmla="*/ 27237 w 608358"/>
                  <a:gd name="connsiteY41" fmla="*/ 63367 h 389650"/>
                  <a:gd name="connsiteX42" fmla="*/ 52250 w 608358"/>
                  <a:gd name="connsiteY42" fmla="*/ 83933 h 389650"/>
                  <a:gd name="connsiteX43" fmla="*/ 62255 w 608358"/>
                  <a:gd name="connsiteY43" fmla="*/ 111170 h 389650"/>
                  <a:gd name="connsiteX44" fmla="*/ 46136 w 608358"/>
                  <a:gd name="connsiteY44" fmla="*/ 112282 h 389650"/>
                  <a:gd name="connsiteX45" fmla="*/ 71149 w 608358"/>
                  <a:gd name="connsiteY45" fmla="*/ 131180 h 389650"/>
                  <a:gd name="connsiteX46" fmla="*/ 92827 w 608358"/>
                  <a:gd name="connsiteY46" fmla="*/ 145077 h 389650"/>
                  <a:gd name="connsiteX47" fmla="*/ 98385 w 608358"/>
                  <a:gd name="connsiteY47" fmla="*/ 170646 h 389650"/>
                  <a:gd name="connsiteX48" fmla="*/ 121731 w 608358"/>
                  <a:gd name="connsiteY48" fmla="*/ 191768 h 389650"/>
                  <a:gd name="connsiteX49" fmla="*/ 142853 w 608358"/>
                  <a:gd name="connsiteY49" fmla="*/ 217893 h 389650"/>
                  <a:gd name="connsiteX50" fmla="*/ 152859 w 608358"/>
                  <a:gd name="connsiteY50" fmla="*/ 211779 h 389650"/>
                  <a:gd name="connsiteX51" fmla="*/ 148412 w 608358"/>
                  <a:gd name="connsiteY51" fmla="*/ 195659 h 389650"/>
                  <a:gd name="connsiteX52" fmla="*/ 131736 w 608358"/>
                  <a:gd name="connsiteY52" fmla="*/ 188433 h 389650"/>
                  <a:gd name="connsiteX53" fmla="*/ 126734 w 608358"/>
                  <a:gd name="connsiteY53" fmla="*/ 170090 h 389650"/>
                  <a:gd name="connsiteX54" fmla="*/ 113949 w 608358"/>
                  <a:gd name="connsiteY54" fmla="*/ 141186 h 389650"/>
                  <a:gd name="connsiteX55" fmla="*/ 91715 w 608358"/>
                  <a:gd name="connsiteY55" fmla="*/ 110058 h 389650"/>
                  <a:gd name="connsiteX56" fmla="*/ 75596 w 608358"/>
                  <a:gd name="connsiteY56" fmla="*/ 87824 h 389650"/>
                  <a:gd name="connsiteX57" fmla="*/ 77819 w 608358"/>
                  <a:gd name="connsiteY57" fmla="*/ 76707 h 389650"/>
                  <a:gd name="connsiteX58" fmla="*/ 62255 w 608358"/>
                  <a:gd name="connsiteY58" fmla="*/ 70037 h 389650"/>
                  <a:gd name="connsiteX59" fmla="*/ 51138 w 608358"/>
                  <a:gd name="connsiteY59" fmla="*/ 53917 h 389650"/>
                  <a:gd name="connsiteX60" fmla="*/ 44468 w 608358"/>
                  <a:gd name="connsiteY60" fmla="*/ 23346 h 389650"/>
                  <a:gd name="connsiteX61" fmla="*/ 51694 w 608358"/>
                  <a:gd name="connsiteY61" fmla="*/ 21122 h 389650"/>
                  <a:gd name="connsiteX62" fmla="*/ 58920 w 608358"/>
                  <a:gd name="connsiteY62" fmla="*/ 25013 h 389650"/>
                  <a:gd name="connsiteX63" fmla="*/ 69481 w 608358"/>
                  <a:gd name="connsiteY63" fmla="*/ 29460 h 389650"/>
                  <a:gd name="connsiteX64" fmla="*/ 82822 w 608358"/>
                  <a:gd name="connsiteY64" fmla="*/ 32239 h 389650"/>
                  <a:gd name="connsiteX65" fmla="*/ 86157 w 608358"/>
                  <a:gd name="connsiteY65" fmla="*/ 58364 h 389650"/>
                  <a:gd name="connsiteX66" fmla="*/ 89492 w 608358"/>
                  <a:gd name="connsiteY66" fmla="*/ 81710 h 389650"/>
                  <a:gd name="connsiteX67" fmla="*/ 98941 w 608358"/>
                  <a:gd name="connsiteY67" fmla="*/ 87268 h 389650"/>
                  <a:gd name="connsiteX68" fmla="*/ 113393 w 608358"/>
                  <a:gd name="connsiteY68" fmla="*/ 98941 h 389650"/>
                  <a:gd name="connsiteX69" fmla="*/ 130069 w 608358"/>
                  <a:gd name="connsiteY69" fmla="*/ 110614 h 389650"/>
                  <a:gd name="connsiteX70" fmla="*/ 140074 w 608358"/>
                  <a:gd name="connsiteY70" fmla="*/ 124510 h 389650"/>
                  <a:gd name="connsiteX71" fmla="*/ 153970 w 608358"/>
                  <a:gd name="connsiteY71" fmla="*/ 135627 h 389650"/>
                  <a:gd name="connsiteX72" fmla="*/ 157305 w 608358"/>
                  <a:gd name="connsiteY72" fmla="*/ 147856 h 389650"/>
                  <a:gd name="connsiteX73" fmla="*/ 169534 w 608358"/>
                  <a:gd name="connsiteY73" fmla="*/ 163976 h 389650"/>
                  <a:gd name="connsiteX74" fmla="*/ 186210 w 608358"/>
                  <a:gd name="connsiteY74" fmla="*/ 179539 h 389650"/>
                  <a:gd name="connsiteX75" fmla="*/ 229010 w 608358"/>
                  <a:gd name="connsiteY75" fmla="*/ 228454 h 389650"/>
                  <a:gd name="connsiteX76" fmla="*/ 239015 w 608358"/>
                  <a:gd name="connsiteY76" fmla="*/ 250688 h 389650"/>
                  <a:gd name="connsiteX77" fmla="*/ 237904 w 608358"/>
                  <a:gd name="connsiteY77" fmla="*/ 265696 h 389650"/>
                  <a:gd name="connsiteX78" fmla="*/ 231789 w 608358"/>
                  <a:gd name="connsiteY78" fmla="*/ 272922 h 389650"/>
                  <a:gd name="connsiteX79" fmla="*/ 247909 w 608358"/>
                  <a:gd name="connsiteY79" fmla="*/ 298491 h 389650"/>
                  <a:gd name="connsiteX80" fmla="*/ 276813 w 608358"/>
                  <a:gd name="connsiteY80" fmla="*/ 318502 h 389650"/>
                  <a:gd name="connsiteX81" fmla="*/ 308496 w 608358"/>
                  <a:gd name="connsiteY81" fmla="*/ 328507 h 389650"/>
                  <a:gd name="connsiteX82" fmla="*/ 347962 w 608358"/>
                  <a:gd name="connsiteY82" fmla="*/ 349073 h 389650"/>
                  <a:gd name="connsiteX83" fmla="*/ 392985 w 608358"/>
                  <a:gd name="connsiteY83" fmla="*/ 369084 h 389650"/>
                  <a:gd name="connsiteX84" fmla="*/ 433563 w 608358"/>
                  <a:gd name="connsiteY84" fmla="*/ 366861 h 389650"/>
                  <a:gd name="connsiteX85" fmla="*/ 469693 w 608358"/>
                  <a:gd name="connsiteY85" fmla="*/ 372419 h 389650"/>
                  <a:gd name="connsiteX86" fmla="*/ 491371 w 608358"/>
                  <a:gd name="connsiteY86" fmla="*/ 389650 h 389650"/>
                  <a:gd name="connsiteX87" fmla="*/ 507490 w 608358"/>
                  <a:gd name="connsiteY87" fmla="*/ 366861 h 38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8358" h="389650">
                    <a:moveTo>
                      <a:pt x="507490" y="366861"/>
                    </a:moveTo>
                    <a:cubicBezTo>
                      <a:pt x="509714" y="366305"/>
                      <a:pt x="531948" y="369640"/>
                      <a:pt x="534171" y="363526"/>
                    </a:cubicBezTo>
                    <a:cubicBezTo>
                      <a:pt x="536395" y="357967"/>
                      <a:pt x="517496" y="345182"/>
                      <a:pt x="519719" y="343515"/>
                    </a:cubicBezTo>
                    <a:cubicBezTo>
                      <a:pt x="521943" y="342403"/>
                      <a:pt x="522498" y="327951"/>
                      <a:pt x="526389" y="327951"/>
                    </a:cubicBezTo>
                    <a:cubicBezTo>
                      <a:pt x="529724" y="327951"/>
                      <a:pt x="560852" y="329063"/>
                      <a:pt x="562519" y="327951"/>
                    </a:cubicBezTo>
                    <a:cubicBezTo>
                      <a:pt x="564187" y="326840"/>
                      <a:pt x="570301" y="315723"/>
                      <a:pt x="575304" y="315167"/>
                    </a:cubicBezTo>
                    <a:cubicBezTo>
                      <a:pt x="577527" y="315167"/>
                      <a:pt x="581418" y="317946"/>
                      <a:pt x="584753" y="321281"/>
                    </a:cubicBezTo>
                    <a:cubicBezTo>
                      <a:pt x="590312" y="315723"/>
                      <a:pt x="592535" y="303494"/>
                      <a:pt x="593647" y="293489"/>
                    </a:cubicBezTo>
                    <a:cubicBezTo>
                      <a:pt x="594759" y="281260"/>
                      <a:pt x="590868" y="277369"/>
                      <a:pt x="596982" y="270143"/>
                    </a:cubicBezTo>
                    <a:cubicBezTo>
                      <a:pt x="603097" y="263473"/>
                      <a:pt x="609767" y="262917"/>
                      <a:pt x="608099" y="253467"/>
                    </a:cubicBezTo>
                    <a:cubicBezTo>
                      <a:pt x="606432" y="244018"/>
                      <a:pt x="598094" y="253467"/>
                      <a:pt x="590868" y="249021"/>
                    </a:cubicBezTo>
                    <a:cubicBezTo>
                      <a:pt x="583642" y="244574"/>
                      <a:pt x="577527" y="247909"/>
                      <a:pt x="559184" y="250132"/>
                    </a:cubicBezTo>
                    <a:cubicBezTo>
                      <a:pt x="540841" y="252911"/>
                      <a:pt x="532504" y="260693"/>
                      <a:pt x="533615" y="274034"/>
                    </a:cubicBezTo>
                    <a:cubicBezTo>
                      <a:pt x="534727" y="287374"/>
                      <a:pt x="527501" y="281260"/>
                      <a:pt x="528057" y="292933"/>
                    </a:cubicBezTo>
                    <a:cubicBezTo>
                      <a:pt x="528613" y="304050"/>
                      <a:pt x="513605" y="304606"/>
                      <a:pt x="514716" y="311832"/>
                    </a:cubicBezTo>
                    <a:cubicBezTo>
                      <a:pt x="515828" y="318502"/>
                      <a:pt x="503044" y="311832"/>
                      <a:pt x="499709" y="309608"/>
                    </a:cubicBezTo>
                    <a:cubicBezTo>
                      <a:pt x="496373" y="307385"/>
                      <a:pt x="458020" y="319058"/>
                      <a:pt x="452461" y="320169"/>
                    </a:cubicBezTo>
                    <a:cubicBezTo>
                      <a:pt x="446903" y="321281"/>
                      <a:pt x="437453" y="309052"/>
                      <a:pt x="429672" y="309052"/>
                    </a:cubicBezTo>
                    <a:cubicBezTo>
                      <a:pt x="421890" y="309608"/>
                      <a:pt x="419110" y="297935"/>
                      <a:pt x="417999" y="287930"/>
                    </a:cubicBezTo>
                    <a:cubicBezTo>
                      <a:pt x="416887" y="278481"/>
                      <a:pt x="402991" y="269587"/>
                      <a:pt x="396876" y="261249"/>
                    </a:cubicBezTo>
                    <a:cubicBezTo>
                      <a:pt x="390762" y="252356"/>
                      <a:pt x="389650" y="233457"/>
                      <a:pt x="389095" y="221228"/>
                    </a:cubicBezTo>
                    <a:cubicBezTo>
                      <a:pt x="388539" y="208999"/>
                      <a:pt x="387427" y="187877"/>
                      <a:pt x="395765" y="163976"/>
                    </a:cubicBezTo>
                    <a:cubicBezTo>
                      <a:pt x="396876" y="160641"/>
                      <a:pt x="397432" y="157861"/>
                      <a:pt x="397432" y="155638"/>
                    </a:cubicBezTo>
                    <a:cubicBezTo>
                      <a:pt x="394097" y="153970"/>
                      <a:pt x="391318" y="152303"/>
                      <a:pt x="389095" y="152303"/>
                    </a:cubicBezTo>
                    <a:cubicBezTo>
                      <a:pt x="381313" y="152859"/>
                      <a:pt x="364637" y="142297"/>
                      <a:pt x="361302" y="142297"/>
                    </a:cubicBezTo>
                    <a:cubicBezTo>
                      <a:pt x="357967" y="142297"/>
                      <a:pt x="358523" y="133960"/>
                      <a:pt x="355744" y="129513"/>
                    </a:cubicBezTo>
                    <a:cubicBezTo>
                      <a:pt x="352964" y="125066"/>
                      <a:pt x="354632" y="116728"/>
                      <a:pt x="350741" y="113949"/>
                    </a:cubicBezTo>
                    <a:cubicBezTo>
                      <a:pt x="346850" y="111170"/>
                      <a:pt x="335733" y="100053"/>
                      <a:pt x="331842" y="86157"/>
                    </a:cubicBezTo>
                    <a:cubicBezTo>
                      <a:pt x="327951" y="72816"/>
                      <a:pt x="304605" y="65590"/>
                      <a:pt x="296268" y="65034"/>
                    </a:cubicBezTo>
                    <a:cubicBezTo>
                      <a:pt x="287930" y="64479"/>
                      <a:pt x="282927" y="82822"/>
                      <a:pt x="280704" y="83933"/>
                    </a:cubicBezTo>
                    <a:cubicBezTo>
                      <a:pt x="278481" y="85045"/>
                      <a:pt x="262361" y="74484"/>
                      <a:pt x="257358" y="71705"/>
                    </a:cubicBezTo>
                    <a:cubicBezTo>
                      <a:pt x="252356" y="69481"/>
                      <a:pt x="250132" y="64479"/>
                      <a:pt x="250132" y="58364"/>
                    </a:cubicBezTo>
                    <a:cubicBezTo>
                      <a:pt x="250132" y="52250"/>
                      <a:pt x="240127" y="43356"/>
                      <a:pt x="237348" y="42245"/>
                    </a:cubicBezTo>
                    <a:cubicBezTo>
                      <a:pt x="234568" y="41133"/>
                      <a:pt x="214558" y="21122"/>
                      <a:pt x="214558" y="21122"/>
                    </a:cubicBezTo>
                    <a:lnTo>
                      <a:pt x="183430" y="21122"/>
                    </a:lnTo>
                    <a:lnTo>
                      <a:pt x="176760" y="30016"/>
                    </a:lnTo>
                    <a:lnTo>
                      <a:pt x="120063" y="30572"/>
                    </a:lnTo>
                    <a:cubicBezTo>
                      <a:pt x="120063" y="30572"/>
                      <a:pt x="76707" y="13896"/>
                      <a:pt x="68369" y="12229"/>
                    </a:cubicBezTo>
                    <a:cubicBezTo>
                      <a:pt x="60032" y="10561"/>
                      <a:pt x="46136" y="0"/>
                      <a:pt x="46136" y="0"/>
                    </a:cubicBezTo>
                    <a:lnTo>
                      <a:pt x="0" y="6114"/>
                    </a:lnTo>
                    <a:cubicBezTo>
                      <a:pt x="2223" y="11117"/>
                      <a:pt x="5558" y="16675"/>
                      <a:pt x="10561" y="23346"/>
                    </a:cubicBezTo>
                    <a:cubicBezTo>
                      <a:pt x="20011" y="35019"/>
                      <a:pt x="26681" y="56141"/>
                      <a:pt x="27237" y="63367"/>
                    </a:cubicBezTo>
                    <a:cubicBezTo>
                      <a:pt x="28348" y="70593"/>
                      <a:pt x="41133" y="76707"/>
                      <a:pt x="52250" y="83933"/>
                    </a:cubicBezTo>
                    <a:cubicBezTo>
                      <a:pt x="63367" y="91159"/>
                      <a:pt x="63367" y="107279"/>
                      <a:pt x="62255" y="111170"/>
                    </a:cubicBezTo>
                    <a:cubicBezTo>
                      <a:pt x="61143" y="115061"/>
                      <a:pt x="47247" y="108391"/>
                      <a:pt x="46136" y="112282"/>
                    </a:cubicBezTo>
                    <a:cubicBezTo>
                      <a:pt x="45024" y="116173"/>
                      <a:pt x="63923" y="132292"/>
                      <a:pt x="71149" y="131180"/>
                    </a:cubicBezTo>
                    <a:cubicBezTo>
                      <a:pt x="78375" y="130069"/>
                      <a:pt x="81710" y="135071"/>
                      <a:pt x="92827" y="145077"/>
                    </a:cubicBezTo>
                    <a:cubicBezTo>
                      <a:pt x="103944" y="155082"/>
                      <a:pt x="102832" y="166755"/>
                      <a:pt x="98385" y="170646"/>
                    </a:cubicBezTo>
                    <a:cubicBezTo>
                      <a:pt x="93939" y="174537"/>
                      <a:pt x="107279" y="181763"/>
                      <a:pt x="121731" y="191768"/>
                    </a:cubicBezTo>
                    <a:cubicBezTo>
                      <a:pt x="136183" y="201218"/>
                      <a:pt x="141742" y="212890"/>
                      <a:pt x="142853" y="217893"/>
                    </a:cubicBezTo>
                    <a:cubicBezTo>
                      <a:pt x="143965" y="222896"/>
                      <a:pt x="150635" y="218449"/>
                      <a:pt x="152859" y="211779"/>
                    </a:cubicBezTo>
                    <a:cubicBezTo>
                      <a:pt x="155082" y="205109"/>
                      <a:pt x="148412" y="202885"/>
                      <a:pt x="148412" y="195659"/>
                    </a:cubicBezTo>
                    <a:cubicBezTo>
                      <a:pt x="148412" y="187877"/>
                      <a:pt x="136739" y="189545"/>
                      <a:pt x="131736" y="188433"/>
                    </a:cubicBezTo>
                    <a:cubicBezTo>
                      <a:pt x="126178" y="187321"/>
                      <a:pt x="132292" y="175648"/>
                      <a:pt x="126734" y="170090"/>
                    </a:cubicBezTo>
                    <a:cubicBezTo>
                      <a:pt x="121175" y="164531"/>
                      <a:pt x="116728" y="151191"/>
                      <a:pt x="113949" y="141186"/>
                    </a:cubicBezTo>
                    <a:cubicBezTo>
                      <a:pt x="111170" y="131180"/>
                      <a:pt x="97274" y="121175"/>
                      <a:pt x="91715" y="110058"/>
                    </a:cubicBezTo>
                    <a:cubicBezTo>
                      <a:pt x="86157" y="98941"/>
                      <a:pt x="79486" y="90604"/>
                      <a:pt x="75596" y="87824"/>
                    </a:cubicBezTo>
                    <a:cubicBezTo>
                      <a:pt x="71705" y="85045"/>
                      <a:pt x="81154" y="81154"/>
                      <a:pt x="77819" y="76707"/>
                    </a:cubicBezTo>
                    <a:cubicBezTo>
                      <a:pt x="74484" y="72816"/>
                      <a:pt x="68925" y="72816"/>
                      <a:pt x="62255" y="70037"/>
                    </a:cubicBezTo>
                    <a:cubicBezTo>
                      <a:pt x="55585" y="66702"/>
                      <a:pt x="51138" y="61143"/>
                      <a:pt x="51138" y="53917"/>
                    </a:cubicBezTo>
                    <a:cubicBezTo>
                      <a:pt x="51138" y="46691"/>
                      <a:pt x="46691" y="29460"/>
                      <a:pt x="44468" y="23346"/>
                    </a:cubicBezTo>
                    <a:cubicBezTo>
                      <a:pt x="42245" y="17231"/>
                      <a:pt x="49471" y="18343"/>
                      <a:pt x="51694" y="21122"/>
                    </a:cubicBezTo>
                    <a:cubicBezTo>
                      <a:pt x="53917" y="23902"/>
                      <a:pt x="55585" y="26681"/>
                      <a:pt x="58920" y="25013"/>
                    </a:cubicBezTo>
                    <a:cubicBezTo>
                      <a:pt x="62255" y="23346"/>
                      <a:pt x="67258" y="24458"/>
                      <a:pt x="69481" y="29460"/>
                    </a:cubicBezTo>
                    <a:cubicBezTo>
                      <a:pt x="71705" y="34463"/>
                      <a:pt x="79486" y="30016"/>
                      <a:pt x="82822" y="32239"/>
                    </a:cubicBezTo>
                    <a:cubicBezTo>
                      <a:pt x="86157" y="34463"/>
                      <a:pt x="75040" y="37242"/>
                      <a:pt x="86157" y="58364"/>
                    </a:cubicBezTo>
                    <a:cubicBezTo>
                      <a:pt x="97830" y="79487"/>
                      <a:pt x="89492" y="67258"/>
                      <a:pt x="89492" y="81710"/>
                    </a:cubicBezTo>
                    <a:cubicBezTo>
                      <a:pt x="89492" y="95606"/>
                      <a:pt x="96718" y="89492"/>
                      <a:pt x="98941" y="87268"/>
                    </a:cubicBezTo>
                    <a:cubicBezTo>
                      <a:pt x="101165" y="85045"/>
                      <a:pt x="107279" y="91715"/>
                      <a:pt x="113393" y="98941"/>
                    </a:cubicBezTo>
                    <a:cubicBezTo>
                      <a:pt x="118952" y="106167"/>
                      <a:pt x="130069" y="106723"/>
                      <a:pt x="130069" y="110614"/>
                    </a:cubicBezTo>
                    <a:cubicBezTo>
                      <a:pt x="130069" y="114505"/>
                      <a:pt x="132292" y="122843"/>
                      <a:pt x="140074" y="124510"/>
                    </a:cubicBezTo>
                    <a:cubicBezTo>
                      <a:pt x="147856" y="125622"/>
                      <a:pt x="148968" y="134516"/>
                      <a:pt x="153970" y="135627"/>
                    </a:cubicBezTo>
                    <a:cubicBezTo>
                      <a:pt x="158973" y="136739"/>
                      <a:pt x="159529" y="141742"/>
                      <a:pt x="157305" y="147856"/>
                    </a:cubicBezTo>
                    <a:cubicBezTo>
                      <a:pt x="154526" y="153970"/>
                      <a:pt x="157305" y="158973"/>
                      <a:pt x="169534" y="163976"/>
                    </a:cubicBezTo>
                    <a:cubicBezTo>
                      <a:pt x="181763" y="168978"/>
                      <a:pt x="176204" y="170090"/>
                      <a:pt x="186210" y="179539"/>
                    </a:cubicBezTo>
                    <a:cubicBezTo>
                      <a:pt x="196215" y="188989"/>
                      <a:pt x="223451" y="220116"/>
                      <a:pt x="229010" y="228454"/>
                    </a:cubicBezTo>
                    <a:cubicBezTo>
                      <a:pt x="234568" y="237348"/>
                      <a:pt x="236792" y="244574"/>
                      <a:pt x="239015" y="250688"/>
                    </a:cubicBezTo>
                    <a:cubicBezTo>
                      <a:pt x="241239" y="256802"/>
                      <a:pt x="234568" y="260138"/>
                      <a:pt x="237904" y="265696"/>
                    </a:cubicBezTo>
                    <a:cubicBezTo>
                      <a:pt x="241239" y="271255"/>
                      <a:pt x="231233" y="269031"/>
                      <a:pt x="231789" y="272922"/>
                    </a:cubicBezTo>
                    <a:cubicBezTo>
                      <a:pt x="232345" y="276813"/>
                      <a:pt x="237904" y="297379"/>
                      <a:pt x="247909" y="298491"/>
                    </a:cubicBezTo>
                    <a:cubicBezTo>
                      <a:pt x="257914" y="299603"/>
                      <a:pt x="269031" y="311832"/>
                      <a:pt x="276813" y="318502"/>
                    </a:cubicBezTo>
                    <a:cubicBezTo>
                      <a:pt x="284595" y="325172"/>
                      <a:pt x="296824" y="324060"/>
                      <a:pt x="308496" y="328507"/>
                    </a:cubicBezTo>
                    <a:cubicBezTo>
                      <a:pt x="320725" y="332954"/>
                      <a:pt x="330730" y="344071"/>
                      <a:pt x="347962" y="349073"/>
                    </a:cubicBezTo>
                    <a:cubicBezTo>
                      <a:pt x="365193" y="354076"/>
                      <a:pt x="381868" y="361858"/>
                      <a:pt x="392985" y="369084"/>
                    </a:cubicBezTo>
                    <a:cubicBezTo>
                      <a:pt x="404102" y="376310"/>
                      <a:pt x="417999" y="372975"/>
                      <a:pt x="433563" y="366861"/>
                    </a:cubicBezTo>
                    <a:cubicBezTo>
                      <a:pt x="449126" y="360746"/>
                      <a:pt x="460799" y="368528"/>
                      <a:pt x="469693" y="372419"/>
                    </a:cubicBezTo>
                    <a:cubicBezTo>
                      <a:pt x="474139" y="374087"/>
                      <a:pt x="482477" y="381869"/>
                      <a:pt x="491371" y="389650"/>
                    </a:cubicBezTo>
                    <a:cubicBezTo>
                      <a:pt x="498597" y="377422"/>
                      <a:pt x="506379" y="366861"/>
                      <a:pt x="507490" y="366861"/>
                    </a:cubicBezTo>
                    <a:close/>
                  </a:path>
                </a:pathLst>
              </a:custGeom>
              <a:solidFill>
                <a:srgbClr val="336699"/>
              </a:solidFill>
              <a:ln w="4442" cap="flat">
                <a:solidFill>
                  <a:srgbClr val="FFFFFF"/>
                </a:solid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4E89C1EB-3C43-4DE3-9E1D-B63543211D20}"/>
                  </a:ext>
                </a:extLst>
              </p:cNvPr>
              <p:cNvSpPr/>
              <p:nvPr/>
            </p:nvSpPr>
            <p:spPr>
              <a:xfrm>
                <a:off x="5897154" y="4206301"/>
                <a:ext cx="46221" cy="26124"/>
              </a:xfrm>
              <a:custGeom>
                <a:avLst/>
                <a:gdLst>
                  <a:gd name="connsiteX0" fmla="*/ 45580 w 46221"/>
                  <a:gd name="connsiteY0" fmla="*/ 10005 h 26124"/>
                  <a:gd name="connsiteX1" fmla="*/ 23901 w 46221"/>
                  <a:gd name="connsiteY1" fmla="*/ 4447 h 26124"/>
                  <a:gd name="connsiteX2" fmla="*/ 15008 w 46221"/>
                  <a:gd name="connsiteY2" fmla="*/ 0 h 26124"/>
                  <a:gd name="connsiteX3" fmla="*/ 14452 w 46221"/>
                  <a:gd name="connsiteY3" fmla="*/ 556 h 26124"/>
                  <a:gd name="connsiteX4" fmla="*/ 0 w 46221"/>
                  <a:gd name="connsiteY4" fmla="*/ 12784 h 26124"/>
                  <a:gd name="connsiteX5" fmla="*/ 38909 w 46221"/>
                  <a:gd name="connsiteY5" fmla="*/ 26125 h 26124"/>
                  <a:gd name="connsiteX6" fmla="*/ 45580 w 46221"/>
                  <a:gd name="connsiteY6" fmla="*/ 23346 h 26124"/>
                  <a:gd name="connsiteX7" fmla="*/ 45580 w 46221"/>
                  <a:gd name="connsiteY7" fmla="*/ 10005 h 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21" h="26124">
                    <a:moveTo>
                      <a:pt x="45580" y="10005"/>
                    </a:moveTo>
                    <a:cubicBezTo>
                      <a:pt x="42245" y="5003"/>
                      <a:pt x="33351" y="11117"/>
                      <a:pt x="23901" y="4447"/>
                    </a:cubicBezTo>
                    <a:cubicBezTo>
                      <a:pt x="21678" y="2779"/>
                      <a:pt x="18343" y="1112"/>
                      <a:pt x="15008" y="0"/>
                    </a:cubicBezTo>
                    <a:cubicBezTo>
                      <a:pt x="15008" y="0"/>
                      <a:pt x="14452" y="556"/>
                      <a:pt x="14452" y="556"/>
                    </a:cubicBezTo>
                    <a:cubicBezTo>
                      <a:pt x="12229" y="1112"/>
                      <a:pt x="6114" y="6670"/>
                      <a:pt x="0" y="12784"/>
                    </a:cubicBezTo>
                    <a:cubicBezTo>
                      <a:pt x="6670" y="18343"/>
                      <a:pt x="31683" y="26125"/>
                      <a:pt x="38909" y="26125"/>
                    </a:cubicBezTo>
                    <a:cubicBezTo>
                      <a:pt x="42245" y="26125"/>
                      <a:pt x="43912" y="24457"/>
                      <a:pt x="45580" y="23346"/>
                    </a:cubicBezTo>
                    <a:cubicBezTo>
                      <a:pt x="46135" y="16675"/>
                      <a:pt x="46691" y="11673"/>
                      <a:pt x="45580" y="10005"/>
                    </a:cubicBezTo>
                    <a:close/>
                  </a:path>
                </a:pathLst>
              </a:custGeom>
              <a:grpFill/>
              <a:ln w="4442" cap="flat">
                <a:solidFill>
                  <a:srgbClr val="FFFFFF"/>
                </a:solid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972CE65B-ADAE-4C0F-84CC-BF2591F41365}"/>
                  </a:ext>
                </a:extLst>
              </p:cNvPr>
              <p:cNvSpPr/>
              <p:nvPr/>
            </p:nvSpPr>
            <p:spPr>
              <a:xfrm>
                <a:off x="5912718" y="4171352"/>
                <a:ext cx="122286" cy="65520"/>
              </a:xfrm>
              <a:custGeom>
                <a:avLst/>
                <a:gdLst>
                  <a:gd name="connsiteX0" fmla="*/ 51138 w 122286"/>
                  <a:gd name="connsiteY0" fmla="*/ 58295 h 65520"/>
                  <a:gd name="connsiteX1" fmla="*/ 57808 w 122286"/>
                  <a:gd name="connsiteY1" fmla="*/ 45510 h 65520"/>
                  <a:gd name="connsiteX2" fmla="*/ 79487 w 122286"/>
                  <a:gd name="connsiteY2" fmla="*/ 36061 h 65520"/>
                  <a:gd name="connsiteX3" fmla="*/ 98941 w 122286"/>
                  <a:gd name="connsiteY3" fmla="*/ 31614 h 65520"/>
                  <a:gd name="connsiteX4" fmla="*/ 122287 w 122286"/>
                  <a:gd name="connsiteY4" fmla="*/ 22165 h 65520"/>
                  <a:gd name="connsiteX5" fmla="*/ 100053 w 122286"/>
                  <a:gd name="connsiteY5" fmla="*/ 6045 h 65520"/>
                  <a:gd name="connsiteX6" fmla="*/ 57253 w 122286"/>
                  <a:gd name="connsiteY6" fmla="*/ 4933 h 65520"/>
                  <a:gd name="connsiteX7" fmla="*/ 20011 w 122286"/>
                  <a:gd name="connsiteY7" fmla="*/ 7157 h 65520"/>
                  <a:gd name="connsiteX8" fmla="*/ 19455 w 122286"/>
                  <a:gd name="connsiteY8" fmla="*/ 7157 h 65520"/>
                  <a:gd name="connsiteX9" fmla="*/ 8894 w 122286"/>
                  <a:gd name="connsiteY9" fmla="*/ 18830 h 65520"/>
                  <a:gd name="connsiteX10" fmla="*/ 0 w 122286"/>
                  <a:gd name="connsiteY10" fmla="*/ 34393 h 65520"/>
                  <a:gd name="connsiteX11" fmla="*/ 8894 w 122286"/>
                  <a:gd name="connsiteY11" fmla="*/ 38840 h 65520"/>
                  <a:gd name="connsiteX12" fmla="*/ 30572 w 122286"/>
                  <a:gd name="connsiteY12" fmla="*/ 44399 h 65520"/>
                  <a:gd name="connsiteX13" fmla="*/ 30572 w 122286"/>
                  <a:gd name="connsiteY13" fmla="*/ 57739 h 65520"/>
                  <a:gd name="connsiteX14" fmla="*/ 36686 w 122286"/>
                  <a:gd name="connsiteY14" fmla="*/ 57739 h 65520"/>
                  <a:gd name="connsiteX15" fmla="*/ 38354 w 122286"/>
                  <a:gd name="connsiteY15" fmla="*/ 65521 h 65520"/>
                  <a:gd name="connsiteX16" fmla="*/ 45580 w 122286"/>
                  <a:gd name="connsiteY16" fmla="*/ 63853 h 65520"/>
                  <a:gd name="connsiteX17" fmla="*/ 51138 w 122286"/>
                  <a:gd name="connsiteY17" fmla="*/ 58295 h 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286" h="65520">
                    <a:moveTo>
                      <a:pt x="51138" y="58295"/>
                    </a:moveTo>
                    <a:cubicBezTo>
                      <a:pt x="52250" y="56627"/>
                      <a:pt x="46136" y="46622"/>
                      <a:pt x="57808" y="45510"/>
                    </a:cubicBezTo>
                    <a:cubicBezTo>
                      <a:pt x="69481" y="44399"/>
                      <a:pt x="77819" y="43287"/>
                      <a:pt x="79487" y="36061"/>
                    </a:cubicBezTo>
                    <a:cubicBezTo>
                      <a:pt x="81154" y="28835"/>
                      <a:pt x="95050" y="32170"/>
                      <a:pt x="98941" y="31614"/>
                    </a:cubicBezTo>
                    <a:cubicBezTo>
                      <a:pt x="102276" y="31058"/>
                      <a:pt x="112282" y="21609"/>
                      <a:pt x="122287" y="22165"/>
                    </a:cubicBezTo>
                    <a:cubicBezTo>
                      <a:pt x="122287" y="12159"/>
                      <a:pt x="108946" y="15494"/>
                      <a:pt x="100053" y="6045"/>
                    </a:cubicBezTo>
                    <a:cubicBezTo>
                      <a:pt x="90048" y="-3960"/>
                      <a:pt x="68925" y="486"/>
                      <a:pt x="57253" y="4933"/>
                    </a:cubicBezTo>
                    <a:cubicBezTo>
                      <a:pt x="45580" y="9380"/>
                      <a:pt x="32239" y="-69"/>
                      <a:pt x="20011" y="7157"/>
                    </a:cubicBezTo>
                    <a:cubicBezTo>
                      <a:pt x="20011" y="7157"/>
                      <a:pt x="19455" y="7157"/>
                      <a:pt x="19455" y="7157"/>
                    </a:cubicBezTo>
                    <a:cubicBezTo>
                      <a:pt x="16675" y="10492"/>
                      <a:pt x="12785" y="14939"/>
                      <a:pt x="8894" y="18830"/>
                    </a:cubicBezTo>
                    <a:cubicBezTo>
                      <a:pt x="556" y="26056"/>
                      <a:pt x="2779" y="32726"/>
                      <a:pt x="0" y="34393"/>
                    </a:cubicBezTo>
                    <a:cubicBezTo>
                      <a:pt x="3335" y="35505"/>
                      <a:pt x="6114" y="37173"/>
                      <a:pt x="8894" y="38840"/>
                    </a:cubicBezTo>
                    <a:cubicBezTo>
                      <a:pt x="18343" y="45510"/>
                      <a:pt x="27237" y="39952"/>
                      <a:pt x="30572" y="44399"/>
                    </a:cubicBezTo>
                    <a:cubicBezTo>
                      <a:pt x="31683" y="46066"/>
                      <a:pt x="31128" y="51625"/>
                      <a:pt x="30572" y="57739"/>
                    </a:cubicBezTo>
                    <a:cubicBezTo>
                      <a:pt x="32239" y="56071"/>
                      <a:pt x="33907" y="55516"/>
                      <a:pt x="36686" y="57739"/>
                    </a:cubicBezTo>
                    <a:cubicBezTo>
                      <a:pt x="39465" y="59962"/>
                      <a:pt x="38909" y="62742"/>
                      <a:pt x="38354" y="65521"/>
                    </a:cubicBezTo>
                    <a:lnTo>
                      <a:pt x="45580" y="63853"/>
                    </a:lnTo>
                    <a:cubicBezTo>
                      <a:pt x="45024" y="64409"/>
                      <a:pt x="50026" y="60518"/>
                      <a:pt x="51138" y="58295"/>
                    </a:cubicBezTo>
                    <a:close/>
                  </a:path>
                </a:pathLst>
              </a:custGeom>
              <a:grpFill/>
              <a:ln w="4442" cap="flat">
                <a:solidFill>
                  <a:srgbClr val="FFFFFF"/>
                </a:solid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CBAF691E-ED60-46FA-BDA5-A4632139C489}"/>
                  </a:ext>
                </a:extLst>
              </p:cNvPr>
              <p:cNvSpPr/>
              <p:nvPr/>
            </p:nvSpPr>
            <p:spPr>
              <a:xfrm>
                <a:off x="5846016" y="4132373"/>
                <a:ext cx="85600" cy="86156"/>
              </a:xfrm>
              <a:custGeom>
                <a:avLst/>
                <a:gdLst>
                  <a:gd name="connsiteX0" fmla="*/ 75040 w 85600"/>
                  <a:gd name="connsiteY0" fmla="*/ 57808 h 86156"/>
                  <a:gd name="connsiteX1" fmla="*/ 85601 w 85600"/>
                  <a:gd name="connsiteY1" fmla="*/ 46135 h 86156"/>
                  <a:gd name="connsiteX2" fmla="*/ 77263 w 85600"/>
                  <a:gd name="connsiteY2" fmla="*/ 41133 h 86156"/>
                  <a:gd name="connsiteX3" fmla="*/ 67258 w 85600"/>
                  <a:gd name="connsiteY3" fmla="*/ 42244 h 86156"/>
                  <a:gd name="connsiteX4" fmla="*/ 68370 w 85600"/>
                  <a:gd name="connsiteY4" fmla="*/ 556 h 86156"/>
                  <a:gd name="connsiteX5" fmla="*/ 35019 w 85600"/>
                  <a:gd name="connsiteY5" fmla="*/ 0 h 86156"/>
                  <a:gd name="connsiteX6" fmla="*/ 28348 w 85600"/>
                  <a:gd name="connsiteY6" fmla="*/ 15564 h 86156"/>
                  <a:gd name="connsiteX7" fmla="*/ 42800 w 85600"/>
                  <a:gd name="connsiteY7" fmla="*/ 35574 h 86156"/>
                  <a:gd name="connsiteX8" fmla="*/ 16120 w 85600"/>
                  <a:gd name="connsiteY8" fmla="*/ 38909 h 86156"/>
                  <a:gd name="connsiteX9" fmla="*/ 0 w 85600"/>
                  <a:gd name="connsiteY9" fmla="*/ 61143 h 86156"/>
                  <a:gd name="connsiteX10" fmla="*/ 21678 w 85600"/>
                  <a:gd name="connsiteY10" fmla="*/ 80598 h 86156"/>
                  <a:gd name="connsiteX11" fmla="*/ 49471 w 85600"/>
                  <a:gd name="connsiteY11" fmla="*/ 85601 h 86156"/>
                  <a:gd name="connsiteX12" fmla="*/ 50026 w 85600"/>
                  <a:gd name="connsiteY12" fmla="*/ 86157 h 86156"/>
                  <a:gd name="connsiteX13" fmla="*/ 64479 w 85600"/>
                  <a:gd name="connsiteY13" fmla="*/ 73928 h 86156"/>
                  <a:gd name="connsiteX14" fmla="*/ 75040 w 85600"/>
                  <a:gd name="connsiteY14" fmla="*/ 57808 h 8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86156">
                    <a:moveTo>
                      <a:pt x="75040" y="57808"/>
                    </a:moveTo>
                    <a:cubicBezTo>
                      <a:pt x="79487" y="54473"/>
                      <a:pt x="83377" y="50026"/>
                      <a:pt x="85601" y="46135"/>
                    </a:cubicBezTo>
                    <a:cubicBezTo>
                      <a:pt x="78375" y="50026"/>
                      <a:pt x="76707" y="46135"/>
                      <a:pt x="77263" y="41133"/>
                    </a:cubicBezTo>
                    <a:lnTo>
                      <a:pt x="67258" y="42244"/>
                    </a:lnTo>
                    <a:lnTo>
                      <a:pt x="68370" y="556"/>
                    </a:lnTo>
                    <a:cubicBezTo>
                      <a:pt x="60032" y="1112"/>
                      <a:pt x="37798" y="0"/>
                      <a:pt x="35019" y="0"/>
                    </a:cubicBezTo>
                    <a:cubicBezTo>
                      <a:pt x="31683" y="0"/>
                      <a:pt x="30572" y="13896"/>
                      <a:pt x="28348" y="15564"/>
                    </a:cubicBezTo>
                    <a:cubicBezTo>
                      <a:pt x="26125" y="16675"/>
                      <a:pt x="45024" y="29460"/>
                      <a:pt x="42800" y="35574"/>
                    </a:cubicBezTo>
                    <a:cubicBezTo>
                      <a:pt x="40577" y="41133"/>
                      <a:pt x="18343" y="38354"/>
                      <a:pt x="16120" y="38909"/>
                    </a:cubicBezTo>
                    <a:cubicBezTo>
                      <a:pt x="15008" y="38909"/>
                      <a:pt x="7782" y="49471"/>
                      <a:pt x="0" y="61143"/>
                    </a:cubicBezTo>
                    <a:cubicBezTo>
                      <a:pt x="8894" y="68925"/>
                      <a:pt x="17787" y="77819"/>
                      <a:pt x="21678" y="80598"/>
                    </a:cubicBezTo>
                    <a:cubicBezTo>
                      <a:pt x="30016" y="86157"/>
                      <a:pt x="43912" y="80042"/>
                      <a:pt x="49471" y="85601"/>
                    </a:cubicBezTo>
                    <a:cubicBezTo>
                      <a:pt x="49471" y="85601"/>
                      <a:pt x="50026" y="86157"/>
                      <a:pt x="50026" y="86157"/>
                    </a:cubicBezTo>
                    <a:cubicBezTo>
                      <a:pt x="56141" y="80042"/>
                      <a:pt x="62255" y="74484"/>
                      <a:pt x="64479" y="73928"/>
                    </a:cubicBezTo>
                    <a:cubicBezTo>
                      <a:pt x="69481" y="72816"/>
                      <a:pt x="66146" y="65590"/>
                      <a:pt x="75040" y="57808"/>
                    </a:cubicBezTo>
                    <a:close/>
                  </a:path>
                </a:pathLst>
              </a:custGeom>
              <a:grpFill/>
              <a:ln w="4442" cap="flat">
                <a:solidFill>
                  <a:srgbClr val="FFFFFF"/>
                </a:solid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5F98B1C9-241B-4960-BB09-E1B9EABC487D}"/>
                  </a:ext>
                </a:extLst>
              </p:cNvPr>
              <p:cNvSpPr/>
              <p:nvPr/>
            </p:nvSpPr>
            <p:spPr>
              <a:xfrm>
                <a:off x="5913830" y="4121256"/>
                <a:ext cx="26124" cy="54473"/>
              </a:xfrm>
              <a:custGeom>
                <a:avLst/>
                <a:gdLst>
                  <a:gd name="connsiteX0" fmla="*/ 3891 w 26124"/>
                  <a:gd name="connsiteY0" fmla="*/ 12229 h 54473"/>
                  <a:gd name="connsiteX1" fmla="*/ 1112 w 26124"/>
                  <a:gd name="connsiteY1" fmla="*/ 12784 h 54473"/>
                  <a:gd name="connsiteX2" fmla="*/ 0 w 26124"/>
                  <a:gd name="connsiteY2" fmla="*/ 54473 h 54473"/>
                  <a:gd name="connsiteX3" fmla="*/ 10005 w 26124"/>
                  <a:gd name="connsiteY3" fmla="*/ 53361 h 54473"/>
                  <a:gd name="connsiteX4" fmla="*/ 16120 w 26124"/>
                  <a:gd name="connsiteY4" fmla="*/ 42800 h 54473"/>
                  <a:gd name="connsiteX5" fmla="*/ 21678 w 26124"/>
                  <a:gd name="connsiteY5" fmla="*/ 8893 h 54473"/>
                  <a:gd name="connsiteX6" fmla="*/ 26125 w 26124"/>
                  <a:gd name="connsiteY6" fmla="*/ 6114 h 54473"/>
                  <a:gd name="connsiteX7" fmla="*/ 16675 w 26124"/>
                  <a:gd name="connsiteY7" fmla="*/ 0 h 54473"/>
                  <a:gd name="connsiteX8" fmla="*/ 3891 w 26124"/>
                  <a:gd name="connsiteY8" fmla="*/ 12229 h 5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4" h="54473">
                    <a:moveTo>
                      <a:pt x="3891" y="12229"/>
                    </a:moveTo>
                    <a:cubicBezTo>
                      <a:pt x="3891" y="12229"/>
                      <a:pt x="2779" y="12229"/>
                      <a:pt x="1112" y="12784"/>
                    </a:cubicBezTo>
                    <a:lnTo>
                      <a:pt x="0" y="54473"/>
                    </a:lnTo>
                    <a:lnTo>
                      <a:pt x="10005" y="53361"/>
                    </a:lnTo>
                    <a:cubicBezTo>
                      <a:pt x="10561" y="50026"/>
                      <a:pt x="12784" y="45580"/>
                      <a:pt x="16120" y="42800"/>
                    </a:cubicBezTo>
                    <a:cubicBezTo>
                      <a:pt x="23901" y="36686"/>
                      <a:pt x="12229" y="11117"/>
                      <a:pt x="21678" y="8893"/>
                    </a:cubicBezTo>
                    <a:cubicBezTo>
                      <a:pt x="23346" y="8338"/>
                      <a:pt x="25013" y="7226"/>
                      <a:pt x="26125" y="6114"/>
                    </a:cubicBezTo>
                    <a:cubicBezTo>
                      <a:pt x="22790" y="2779"/>
                      <a:pt x="18899" y="0"/>
                      <a:pt x="16675" y="0"/>
                    </a:cubicBezTo>
                    <a:cubicBezTo>
                      <a:pt x="11673" y="0"/>
                      <a:pt x="5558" y="11673"/>
                      <a:pt x="3891" y="12229"/>
                    </a:cubicBezTo>
                    <a:close/>
                  </a:path>
                </a:pathLst>
              </a:custGeom>
              <a:grpFill/>
              <a:ln w="4442" cap="flat">
                <a:solidFill>
                  <a:srgbClr val="FFFFFF"/>
                </a:solid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F64BAEB3-0194-4308-9E54-C0FEE63AB80B}"/>
                  </a:ext>
                </a:extLst>
              </p:cNvPr>
              <p:cNvSpPr/>
              <p:nvPr/>
            </p:nvSpPr>
            <p:spPr>
              <a:xfrm>
                <a:off x="6209961" y="4084825"/>
                <a:ext cx="57389" cy="46992"/>
              </a:xfrm>
              <a:custGeom>
                <a:avLst/>
                <a:gdLst>
                  <a:gd name="connsiteX0" fmla="*/ 25706 w 57389"/>
                  <a:gd name="connsiteY0" fmla="*/ 1412 h 46992"/>
                  <a:gd name="connsiteX1" fmla="*/ 39046 w 57389"/>
                  <a:gd name="connsiteY1" fmla="*/ 29761 h 46992"/>
                  <a:gd name="connsiteX2" fmla="*/ 137 w 57389"/>
                  <a:gd name="connsiteY2" fmla="*/ 36987 h 46992"/>
                  <a:gd name="connsiteX3" fmla="*/ 25706 w 57389"/>
                  <a:gd name="connsiteY3" fmla="*/ 43101 h 46992"/>
                  <a:gd name="connsiteX4" fmla="*/ 53498 w 57389"/>
                  <a:gd name="connsiteY4" fmla="*/ 46992 h 46992"/>
                  <a:gd name="connsiteX5" fmla="*/ 57389 w 57389"/>
                  <a:gd name="connsiteY5" fmla="*/ 6971 h 46992"/>
                  <a:gd name="connsiteX6" fmla="*/ 25706 w 57389"/>
                  <a:gd name="connsiteY6" fmla="*/ 1412 h 4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89" h="46992">
                    <a:moveTo>
                      <a:pt x="25706" y="1412"/>
                    </a:moveTo>
                    <a:cubicBezTo>
                      <a:pt x="16812" y="7527"/>
                      <a:pt x="39046" y="21423"/>
                      <a:pt x="39046" y="29761"/>
                    </a:cubicBezTo>
                    <a:cubicBezTo>
                      <a:pt x="39046" y="38098"/>
                      <a:pt x="3472" y="28093"/>
                      <a:pt x="137" y="36987"/>
                    </a:cubicBezTo>
                    <a:cubicBezTo>
                      <a:pt x="-1531" y="41434"/>
                      <a:pt x="12365" y="48104"/>
                      <a:pt x="25706" y="43101"/>
                    </a:cubicBezTo>
                    <a:cubicBezTo>
                      <a:pt x="37934" y="38654"/>
                      <a:pt x="46828" y="43101"/>
                      <a:pt x="53498" y="46992"/>
                    </a:cubicBezTo>
                    <a:cubicBezTo>
                      <a:pt x="54610" y="33096"/>
                      <a:pt x="56277" y="17532"/>
                      <a:pt x="57389" y="6971"/>
                    </a:cubicBezTo>
                    <a:cubicBezTo>
                      <a:pt x="45716" y="4192"/>
                      <a:pt x="31820" y="-3034"/>
                      <a:pt x="25706" y="1412"/>
                    </a:cubicBezTo>
                    <a:close/>
                  </a:path>
                </a:pathLst>
              </a:custGeom>
              <a:grpFill/>
              <a:ln w="4442" cap="flat">
                <a:solidFill>
                  <a:srgbClr val="FFFFFF"/>
                </a:solid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173890B-5198-407B-850F-9FB1F0347043}"/>
                  </a:ext>
                </a:extLst>
              </p:cNvPr>
              <p:cNvSpPr/>
              <p:nvPr/>
            </p:nvSpPr>
            <p:spPr>
              <a:xfrm>
                <a:off x="6262903" y="4091796"/>
                <a:ext cx="68369" cy="41680"/>
              </a:xfrm>
              <a:custGeom>
                <a:avLst/>
                <a:gdLst>
                  <a:gd name="connsiteX0" fmla="*/ 26681 w 68369"/>
                  <a:gd name="connsiteY0" fmla="*/ 31683 h 41680"/>
                  <a:gd name="connsiteX1" fmla="*/ 68370 w 68369"/>
                  <a:gd name="connsiteY1" fmla="*/ 23346 h 41680"/>
                  <a:gd name="connsiteX2" fmla="*/ 15008 w 68369"/>
                  <a:gd name="connsiteY2" fmla="*/ 556 h 41680"/>
                  <a:gd name="connsiteX3" fmla="*/ 3891 w 68369"/>
                  <a:gd name="connsiteY3" fmla="*/ 0 h 41680"/>
                  <a:gd name="connsiteX4" fmla="*/ 0 w 68369"/>
                  <a:gd name="connsiteY4" fmla="*/ 40021 h 41680"/>
                  <a:gd name="connsiteX5" fmla="*/ 1668 w 68369"/>
                  <a:gd name="connsiteY5" fmla="*/ 40577 h 41680"/>
                  <a:gd name="connsiteX6" fmla="*/ 26681 w 68369"/>
                  <a:gd name="connsiteY6" fmla="*/ 31683 h 4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69" h="41680">
                    <a:moveTo>
                      <a:pt x="26681" y="31683"/>
                    </a:moveTo>
                    <a:cubicBezTo>
                      <a:pt x="42800" y="26125"/>
                      <a:pt x="68370" y="36130"/>
                      <a:pt x="68370" y="23346"/>
                    </a:cubicBezTo>
                    <a:cubicBezTo>
                      <a:pt x="68370" y="10561"/>
                      <a:pt x="25569" y="-2779"/>
                      <a:pt x="15008" y="556"/>
                    </a:cubicBezTo>
                    <a:cubicBezTo>
                      <a:pt x="12229" y="1668"/>
                      <a:pt x="8338" y="1112"/>
                      <a:pt x="3891" y="0"/>
                    </a:cubicBezTo>
                    <a:cubicBezTo>
                      <a:pt x="2223" y="10561"/>
                      <a:pt x="1112" y="26125"/>
                      <a:pt x="0" y="40021"/>
                    </a:cubicBezTo>
                    <a:cubicBezTo>
                      <a:pt x="556" y="40577"/>
                      <a:pt x="1112" y="40577"/>
                      <a:pt x="1668" y="40577"/>
                    </a:cubicBezTo>
                    <a:cubicBezTo>
                      <a:pt x="8894" y="44468"/>
                      <a:pt x="10561" y="37242"/>
                      <a:pt x="26681" y="31683"/>
                    </a:cubicBezTo>
                    <a:close/>
                  </a:path>
                </a:pathLst>
              </a:custGeom>
              <a:grpFill/>
              <a:ln w="4442" cap="flat">
                <a:solidFill>
                  <a:srgbClr val="FFFFFF"/>
                </a:solid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64D9EBA8-D962-41FD-BC20-77BEE2A4CC93}"/>
                  </a:ext>
                </a:extLst>
              </p:cNvPr>
              <p:cNvSpPr/>
              <p:nvPr/>
            </p:nvSpPr>
            <p:spPr>
              <a:xfrm>
                <a:off x="5950253" y="4193494"/>
                <a:ext cx="84752" cy="89290"/>
              </a:xfrm>
              <a:custGeom>
                <a:avLst/>
                <a:gdLst>
                  <a:gd name="connsiteX0" fmla="*/ 45287 w 84752"/>
                  <a:gd name="connsiteY0" fmla="*/ 84511 h 89290"/>
                  <a:gd name="connsiteX1" fmla="*/ 65297 w 84752"/>
                  <a:gd name="connsiteY1" fmla="*/ 87846 h 89290"/>
                  <a:gd name="connsiteX2" fmla="*/ 75303 w 84752"/>
                  <a:gd name="connsiteY2" fmla="*/ 88958 h 89290"/>
                  <a:gd name="connsiteX3" fmla="*/ 72524 w 84752"/>
                  <a:gd name="connsiteY3" fmla="*/ 84511 h 89290"/>
                  <a:gd name="connsiteX4" fmla="*/ 77526 w 84752"/>
                  <a:gd name="connsiteY4" fmla="*/ 58387 h 89290"/>
                  <a:gd name="connsiteX5" fmla="*/ 80305 w 84752"/>
                  <a:gd name="connsiteY5" fmla="*/ 23368 h 89290"/>
                  <a:gd name="connsiteX6" fmla="*/ 84752 w 84752"/>
                  <a:gd name="connsiteY6" fmla="*/ 2246 h 89290"/>
                  <a:gd name="connsiteX7" fmla="*/ 84752 w 84752"/>
                  <a:gd name="connsiteY7" fmla="*/ 22 h 89290"/>
                  <a:gd name="connsiteX8" fmla="*/ 61407 w 84752"/>
                  <a:gd name="connsiteY8" fmla="*/ 9472 h 89290"/>
                  <a:gd name="connsiteX9" fmla="*/ 41952 w 84752"/>
                  <a:gd name="connsiteY9" fmla="*/ 13919 h 89290"/>
                  <a:gd name="connsiteX10" fmla="*/ 20274 w 84752"/>
                  <a:gd name="connsiteY10" fmla="*/ 23368 h 89290"/>
                  <a:gd name="connsiteX11" fmla="*/ 13603 w 84752"/>
                  <a:gd name="connsiteY11" fmla="*/ 36153 h 89290"/>
                  <a:gd name="connsiteX12" fmla="*/ 7489 w 84752"/>
                  <a:gd name="connsiteY12" fmla="*/ 41711 h 89290"/>
                  <a:gd name="connsiteX13" fmla="*/ 263 w 84752"/>
                  <a:gd name="connsiteY13" fmla="*/ 43379 h 89290"/>
                  <a:gd name="connsiteX14" fmla="*/ 3598 w 84752"/>
                  <a:gd name="connsiteY14" fmla="*/ 51160 h 89290"/>
                  <a:gd name="connsiteX15" fmla="*/ 28056 w 84752"/>
                  <a:gd name="connsiteY15" fmla="*/ 75062 h 89290"/>
                  <a:gd name="connsiteX16" fmla="*/ 34726 w 84752"/>
                  <a:gd name="connsiteY16" fmla="*/ 83400 h 89290"/>
                  <a:gd name="connsiteX17" fmla="*/ 45287 w 84752"/>
                  <a:gd name="connsiteY17" fmla="*/ 84511 h 8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752" h="89290">
                    <a:moveTo>
                      <a:pt x="45287" y="84511"/>
                    </a:moveTo>
                    <a:cubicBezTo>
                      <a:pt x="49734" y="86735"/>
                      <a:pt x="60851" y="84511"/>
                      <a:pt x="65297" y="87846"/>
                    </a:cubicBezTo>
                    <a:cubicBezTo>
                      <a:pt x="67521" y="89514"/>
                      <a:pt x="70856" y="89514"/>
                      <a:pt x="75303" y="88958"/>
                    </a:cubicBezTo>
                    <a:cubicBezTo>
                      <a:pt x="74191" y="87291"/>
                      <a:pt x="73079" y="85623"/>
                      <a:pt x="72524" y="84511"/>
                    </a:cubicBezTo>
                    <a:cubicBezTo>
                      <a:pt x="69188" y="78397"/>
                      <a:pt x="74747" y="66724"/>
                      <a:pt x="77526" y="58387"/>
                    </a:cubicBezTo>
                    <a:cubicBezTo>
                      <a:pt x="80305" y="49493"/>
                      <a:pt x="75303" y="28926"/>
                      <a:pt x="80305" y="23368"/>
                    </a:cubicBezTo>
                    <a:cubicBezTo>
                      <a:pt x="85308" y="17809"/>
                      <a:pt x="82529" y="14474"/>
                      <a:pt x="84752" y="2246"/>
                    </a:cubicBezTo>
                    <a:cubicBezTo>
                      <a:pt x="84752" y="1690"/>
                      <a:pt x="84752" y="1134"/>
                      <a:pt x="84752" y="22"/>
                    </a:cubicBezTo>
                    <a:cubicBezTo>
                      <a:pt x="74747" y="-534"/>
                      <a:pt x="64742" y="9472"/>
                      <a:pt x="61407" y="9472"/>
                    </a:cubicBezTo>
                    <a:cubicBezTo>
                      <a:pt x="57516" y="10028"/>
                      <a:pt x="43619" y="6137"/>
                      <a:pt x="41952" y="13919"/>
                    </a:cubicBezTo>
                    <a:cubicBezTo>
                      <a:pt x="40284" y="21145"/>
                      <a:pt x="31946" y="22812"/>
                      <a:pt x="20274" y="23368"/>
                    </a:cubicBezTo>
                    <a:cubicBezTo>
                      <a:pt x="8601" y="24480"/>
                      <a:pt x="14715" y="34485"/>
                      <a:pt x="13603" y="36153"/>
                    </a:cubicBezTo>
                    <a:cubicBezTo>
                      <a:pt x="12492" y="37820"/>
                      <a:pt x="7489" y="41711"/>
                      <a:pt x="7489" y="41711"/>
                    </a:cubicBezTo>
                    <a:lnTo>
                      <a:pt x="263" y="43379"/>
                    </a:lnTo>
                    <a:cubicBezTo>
                      <a:pt x="-293" y="46158"/>
                      <a:pt x="-293" y="48937"/>
                      <a:pt x="3598" y="51160"/>
                    </a:cubicBezTo>
                    <a:cubicBezTo>
                      <a:pt x="10824" y="55051"/>
                      <a:pt x="20274" y="71171"/>
                      <a:pt x="28056" y="75062"/>
                    </a:cubicBezTo>
                    <a:cubicBezTo>
                      <a:pt x="31946" y="77285"/>
                      <a:pt x="34170" y="80065"/>
                      <a:pt x="34726" y="83400"/>
                    </a:cubicBezTo>
                    <a:cubicBezTo>
                      <a:pt x="38617" y="83955"/>
                      <a:pt x="43063" y="83400"/>
                      <a:pt x="45287" y="84511"/>
                    </a:cubicBezTo>
                    <a:close/>
                  </a:path>
                </a:pathLst>
              </a:custGeom>
              <a:grpFill/>
              <a:ln w="4442" cap="flat">
                <a:solidFill>
                  <a:srgbClr val="FFFFFF"/>
                </a:solid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F2B81CA1-3AA4-463F-8195-4BAAE8B92FCD}"/>
                  </a:ext>
                </a:extLst>
              </p:cNvPr>
              <p:cNvSpPr/>
              <p:nvPr/>
            </p:nvSpPr>
            <p:spPr>
              <a:xfrm>
                <a:off x="5979593" y="4277085"/>
                <a:ext cx="65417" cy="55949"/>
              </a:xfrm>
              <a:custGeom>
                <a:avLst/>
                <a:gdLst>
                  <a:gd name="connsiteX0" fmla="*/ 62638 w 65417"/>
                  <a:gd name="connsiteY0" fmla="*/ 43721 h 55949"/>
                  <a:gd name="connsiteX1" fmla="*/ 65417 w 65417"/>
                  <a:gd name="connsiteY1" fmla="*/ 30937 h 55949"/>
                  <a:gd name="connsiteX2" fmla="*/ 45407 w 65417"/>
                  <a:gd name="connsiteY2" fmla="*/ 5368 h 55949"/>
                  <a:gd name="connsiteX3" fmla="*/ 35401 w 65417"/>
                  <a:gd name="connsiteY3" fmla="*/ 4256 h 55949"/>
                  <a:gd name="connsiteX4" fmla="*/ 15391 w 65417"/>
                  <a:gd name="connsiteY4" fmla="*/ 921 h 55949"/>
                  <a:gd name="connsiteX5" fmla="*/ 4274 w 65417"/>
                  <a:gd name="connsiteY5" fmla="*/ 365 h 55949"/>
                  <a:gd name="connsiteX6" fmla="*/ 2606 w 65417"/>
                  <a:gd name="connsiteY6" fmla="*/ 8703 h 55949"/>
                  <a:gd name="connsiteX7" fmla="*/ 8165 w 65417"/>
                  <a:gd name="connsiteY7" fmla="*/ 26490 h 55949"/>
                  <a:gd name="connsiteX8" fmla="*/ 19838 w 65417"/>
                  <a:gd name="connsiteY8" fmla="*/ 24267 h 55949"/>
                  <a:gd name="connsiteX9" fmla="*/ 28731 w 65417"/>
                  <a:gd name="connsiteY9" fmla="*/ 32048 h 55949"/>
                  <a:gd name="connsiteX10" fmla="*/ 43183 w 65417"/>
                  <a:gd name="connsiteY10" fmla="*/ 44833 h 55949"/>
                  <a:gd name="connsiteX11" fmla="*/ 54856 w 65417"/>
                  <a:gd name="connsiteY11" fmla="*/ 55394 h 55949"/>
                  <a:gd name="connsiteX12" fmla="*/ 59859 w 65417"/>
                  <a:gd name="connsiteY12" fmla="*/ 55950 h 55949"/>
                  <a:gd name="connsiteX13" fmla="*/ 62638 w 65417"/>
                  <a:gd name="connsiteY13" fmla="*/ 43721 h 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417" h="55949">
                    <a:moveTo>
                      <a:pt x="62638" y="43721"/>
                    </a:moveTo>
                    <a:cubicBezTo>
                      <a:pt x="62082" y="41498"/>
                      <a:pt x="62638" y="35384"/>
                      <a:pt x="65417" y="30937"/>
                    </a:cubicBezTo>
                    <a:cubicBezTo>
                      <a:pt x="58191" y="23155"/>
                      <a:pt x="49853" y="12038"/>
                      <a:pt x="45407" y="5368"/>
                    </a:cubicBezTo>
                    <a:cubicBezTo>
                      <a:pt x="41516" y="5924"/>
                      <a:pt x="37625" y="5924"/>
                      <a:pt x="35401" y="4256"/>
                    </a:cubicBezTo>
                    <a:cubicBezTo>
                      <a:pt x="30955" y="921"/>
                      <a:pt x="19838" y="3144"/>
                      <a:pt x="15391" y="921"/>
                    </a:cubicBezTo>
                    <a:cubicBezTo>
                      <a:pt x="13167" y="-191"/>
                      <a:pt x="8721" y="-191"/>
                      <a:pt x="4274" y="365"/>
                    </a:cubicBezTo>
                    <a:cubicBezTo>
                      <a:pt x="5386" y="3700"/>
                      <a:pt x="4830" y="7035"/>
                      <a:pt x="2606" y="8703"/>
                    </a:cubicBezTo>
                    <a:cubicBezTo>
                      <a:pt x="-1285" y="11482"/>
                      <a:pt x="-1840" y="22599"/>
                      <a:pt x="8165" y="26490"/>
                    </a:cubicBezTo>
                    <a:cubicBezTo>
                      <a:pt x="18170" y="30381"/>
                      <a:pt x="14835" y="24267"/>
                      <a:pt x="19838" y="24267"/>
                    </a:cubicBezTo>
                    <a:cubicBezTo>
                      <a:pt x="24840" y="24267"/>
                      <a:pt x="24284" y="32048"/>
                      <a:pt x="28731" y="32048"/>
                    </a:cubicBezTo>
                    <a:cubicBezTo>
                      <a:pt x="33178" y="32048"/>
                      <a:pt x="43183" y="37607"/>
                      <a:pt x="43183" y="44833"/>
                    </a:cubicBezTo>
                    <a:cubicBezTo>
                      <a:pt x="42628" y="52059"/>
                      <a:pt x="46518" y="55394"/>
                      <a:pt x="54856" y="55394"/>
                    </a:cubicBezTo>
                    <a:cubicBezTo>
                      <a:pt x="56524" y="55394"/>
                      <a:pt x="58191" y="55394"/>
                      <a:pt x="59859" y="55950"/>
                    </a:cubicBezTo>
                    <a:cubicBezTo>
                      <a:pt x="60970" y="50391"/>
                      <a:pt x="63194" y="46501"/>
                      <a:pt x="62638" y="43721"/>
                    </a:cubicBezTo>
                    <a:close/>
                  </a:path>
                </a:pathLst>
              </a:custGeom>
              <a:grpFill/>
              <a:ln w="4442" cap="flat">
                <a:solidFill>
                  <a:srgbClr val="FFFFFF"/>
                </a:solid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05B65BE9-6FC2-4532-BB5B-7CA41373481D}"/>
                  </a:ext>
                </a:extLst>
              </p:cNvPr>
              <p:cNvSpPr/>
              <p:nvPr/>
            </p:nvSpPr>
            <p:spPr>
              <a:xfrm>
                <a:off x="6039452" y="4306145"/>
                <a:ext cx="116172" cy="50652"/>
              </a:xfrm>
              <a:custGeom>
                <a:avLst/>
                <a:gdLst>
                  <a:gd name="connsiteX0" fmla="*/ 103944 w 116172"/>
                  <a:gd name="connsiteY0" fmla="*/ 15217 h 50652"/>
                  <a:gd name="connsiteX1" fmla="*/ 76151 w 116172"/>
                  <a:gd name="connsiteY1" fmla="*/ 1321 h 50652"/>
                  <a:gd name="connsiteX2" fmla="*/ 47803 w 116172"/>
                  <a:gd name="connsiteY2" fmla="*/ 12438 h 50652"/>
                  <a:gd name="connsiteX3" fmla="*/ 16120 w 116172"/>
                  <a:gd name="connsiteY3" fmla="*/ 11326 h 50652"/>
                  <a:gd name="connsiteX4" fmla="*/ 5558 w 116172"/>
                  <a:gd name="connsiteY4" fmla="*/ 1876 h 50652"/>
                  <a:gd name="connsiteX5" fmla="*/ 2779 w 116172"/>
                  <a:gd name="connsiteY5" fmla="*/ 14661 h 50652"/>
                  <a:gd name="connsiteX6" fmla="*/ 0 w 116172"/>
                  <a:gd name="connsiteY6" fmla="*/ 25778 h 50652"/>
                  <a:gd name="connsiteX7" fmla="*/ 25569 w 116172"/>
                  <a:gd name="connsiteY7" fmla="*/ 37451 h 50652"/>
                  <a:gd name="connsiteX8" fmla="*/ 40021 w 116172"/>
                  <a:gd name="connsiteY8" fmla="*/ 47456 h 50652"/>
                  <a:gd name="connsiteX9" fmla="*/ 55585 w 116172"/>
                  <a:gd name="connsiteY9" fmla="*/ 43565 h 50652"/>
                  <a:gd name="connsiteX10" fmla="*/ 50026 w 116172"/>
                  <a:gd name="connsiteY10" fmla="*/ 32448 h 50652"/>
                  <a:gd name="connsiteX11" fmla="*/ 60588 w 116172"/>
                  <a:gd name="connsiteY11" fmla="*/ 22443 h 50652"/>
                  <a:gd name="connsiteX12" fmla="*/ 82822 w 116172"/>
                  <a:gd name="connsiteY12" fmla="*/ 15217 h 50652"/>
                  <a:gd name="connsiteX13" fmla="*/ 88380 w 116172"/>
                  <a:gd name="connsiteY13" fmla="*/ 29113 h 50652"/>
                  <a:gd name="connsiteX14" fmla="*/ 100053 w 116172"/>
                  <a:gd name="connsiteY14" fmla="*/ 50235 h 50652"/>
                  <a:gd name="connsiteX15" fmla="*/ 113393 w 116172"/>
                  <a:gd name="connsiteY15" fmla="*/ 36895 h 50652"/>
                  <a:gd name="connsiteX16" fmla="*/ 116172 w 116172"/>
                  <a:gd name="connsiteY16" fmla="*/ 30225 h 50652"/>
                  <a:gd name="connsiteX17" fmla="*/ 103944 w 116172"/>
                  <a:gd name="connsiteY17" fmla="*/ 15217 h 5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172" h="50652">
                    <a:moveTo>
                      <a:pt x="103944" y="15217"/>
                    </a:moveTo>
                    <a:cubicBezTo>
                      <a:pt x="96718" y="4100"/>
                      <a:pt x="83933" y="5212"/>
                      <a:pt x="76151" y="1321"/>
                    </a:cubicBezTo>
                    <a:cubicBezTo>
                      <a:pt x="68369" y="-2570"/>
                      <a:pt x="57808" y="2432"/>
                      <a:pt x="47803" y="12438"/>
                    </a:cubicBezTo>
                    <a:cubicBezTo>
                      <a:pt x="37798" y="21887"/>
                      <a:pt x="25013" y="16329"/>
                      <a:pt x="16120" y="11326"/>
                    </a:cubicBezTo>
                    <a:cubicBezTo>
                      <a:pt x="13340" y="9658"/>
                      <a:pt x="10005" y="6323"/>
                      <a:pt x="5558" y="1876"/>
                    </a:cubicBezTo>
                    <a:cubicBezTo>
                      <a:pt x="2223" y="6323"/>
                      <a:pt x="1667" y="12438"/>
                      <a:pt x="2779" y="14661"/>
                    </a:cubicBezTo>
                    <a:cubicBezTo>
                      <a:pt x="3335" y="17440"/>
                      <a:pt x="1667" y="21331"/>
                      <a:pt x="0" y="25778"/>
                    </a:cubicBezTo>
                    <a:cubicBezTo>
                      <a:pt x="8893" y="26890"/>
                      <a:pt x="20010" y="30781"/>
                      <a:pt x="25569" y="37451"/>
                    </a:cubicBezTo>
                    <a:cubicBezTo>
                      <a:pt x="32239" y="45789"/>
                      <a:pt x="36130" y="40230"/>
                      <a:pt x="40021" y="47456"/>
                    </a:cubicBezTo>
                    <a:cubicBezTo>
                      <a:pt x="43912" y="54682"/>
                      <a:pt x="53361" y="48012"/>
                      <a:pt x="55585" y="43565"/>
                    </a:cubicBezTo>
                    <a:cubicBezTo>
                      <a:pt x="57808" y="39118"/>
                      <a:pt x="50582" y="37451"/>
                      <a:pt x="50026" y="32448"/>
                    </a:cubicBezTo>
                    <a:cubicBezTo>
                      <a:pt x="48915" y="27446"/>
                      <a:pt x="58920" y="29113"/>
                      <a:pt x="60588" y="22443"/>
                    </a:cubicBezTo>
                    <a:cubicBezTo>
                      <a:pt x="62255" y="15773"/>
                      <a:pt x="76707" y="12438"/>
                      <a:pt x="82822" y="15217"/>
                    </a:cubicBezTo>
                    <a:cubicBezTo>
                      <a:pt x="88936" y="17996"/>
                      <a:pt x="94494" y="22443"/>
                      <a:pt x="88380" y="29113"/>
                    </a:cubicBezTo>
                    <a:cubicBezTo>
                      <a:pt x="83933" y="34116"/>
                      <a:pt x="92827" y="43565"/>
                      <a:pt x="100053" y="50235"/>
                    </a:cubicBezTo>
                    <a:cubicBezTo>
                      <a:pt x="105055" y="44677"/>
                      <a:pt x="111170" y="38563"/>
                      <a:pt x="113393" y="36895"/>
                    </a:cubicBezTo>
                    <a:cubicBezTo>
                      <a:pt x="114505" y="35783"/>
                      <a:pt x="115617" y="33560"/>
                      <a:pt x="116172" y="30225"/>
                    </a:cubicBezTo>
                    <a:cubicBezTo>
                      <a:pt x="113393" y="29113"/>
                      <a:pt x="108946" y="22443"/>
                      <a:pt x="103944" y="15217"/>
                    </a:cubicBezTo>
                    <a:close/>
                  </a:path>
                </a:pathLst>
              </a:custGeom>
              <a:grpFill/>
              <a:ln w="4442" cap="flat">
                <a:solidFill>
                  <a:srgbClr val="FFFFFF"/>
                </a:solid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396CE76C-EE75-4B0C-A3BA-9239F30D43CE}"/>
                  </a:ext>
                </a:extLst>
              </p:cNvPr>
              <p:cNvSpPr/>
              <p:nvPr/>
            </p:nvSpPr>
            <p:spPr>
              <a:xfrm>
                <a:off x="6543736" y="4378820"/>
                <a:ext cx="82692" cy="90136"/>
              </a:xfrm>
              <a:custGeom>
                <a:avLst/>
                <a:gdLst>
                  <a:gd name="connsiteX0" fmla="*/ 17658 w 82692"/>
                  <a:gd name="connsiteY0" fmla="*/ 17582 h 90136"/>
                  <a:gd name="connsiteX1" fmla="*/ 8208 w 82692"/>
                  <a:gd name="connsiteY1" fmla="*/ 27031 h 90136"/>
                  <a:gd name="connsiteX2" fmla="*/ 427 w 82692"/>
                  <a:gd name="connsiteY2" fmla="*/ 44818 h 90136"/>
                  <a:gd name="connsiteX3" fmla="*/ 17102 w 82692"/>
                  <a:gd name="connsiteY3" fmla="*/ 65940 h 90136"/>
                  <a:gd name="connsiteX4" fmla="*/ 28775 w 82692"/>
                  <a:gd name="connsiteY4" fmla="*/ 88730 h 90136"/>
                  <a:gd name="connsiteX5" fmla="*/ 38780 w 82692"/>
                  <a:gd name="connsiteY5" fmla="*/ 89286 h 90136"/>
                  <a:gd name="connsiteX6" fmla="*/ 47118 w 82692"/>
                  <a:gd name="connsiteY6" fmla="*/ 76501 h 90136"/>
                  <a:gd name="connsiteX7" fmla="*/ 69352 w 82692"/>
                  <a:gd name="connsiteY7" fmla="*/ 77057 h 90136"/>
                  <a:gd name="connsiteX8" fmla="*/ 71575 w 82692"/>
                  <a:gd name="connsiteY8" fmla="*/ 79837 h 90136"/>
                  <a:gd name="connsiteX9" fmla="*/ 77690 w 82692"/>
                  <a:gd name="connsiteY9" fmla="*/ 70387 h 90136"/>
                  <a:gd name="connsiteX10" fmla="*/ 75466 w 82692"/>
                  <a:gd name="connsiteY10" fmla="*/ 43150 h 90136"/>
                  <a:gd name="connsiteX11" fmla="*/ 78801 w 82692"/>
                  <a:gd name="connsiteY11" fmla="*/ 18693 h 90136"/>
                  <a:gd name="connsiteX12" fmla="*/ 82692 w 82692"/>
                  <a:gd name="connsiteY12" fmla="*/ 8132 h 90136"/>
                  <a:gd name="connsiteX13" fmla="*/ 62682 w 82692"/>
                  <a:gd name="connsiteY13" fmla="*/ 3685 h 90136"/>
                  <a:gd name="connsiteX14" fmla="*/ 37113 w 82692"/>
                  <a:gd name="connsiteY14" fmla="*/ 4241 h 90136"/>
                  <a:gd name="connsiteX15" fmla="*/ 22105 w 82692"/>
                  <a:gd name="connsiteY15" fmla="*/ 3685 h 90136"/>
                  <a:gd name="connsiteX16" fmla="*/ 19881 w 82692"/>
                  <a:gd name="connsiteY16" fmla="*/ 4241 h 90136"/>
                  <a:gd name="connsiteX17" fmla="*/ 17658 w 82692"/>
                  <a:gd name="connsiteY17" fmla="*/ 17582 h 9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92" h="90136">
                    <a:moveTo>
                      <a:pt x="17658" y="17582"/>
                    </a:moveTo>
                    <a:cubicBezTo>
                      <a:pt x="20437" y="23696"/>
                      <a:pt x="14323" y="26475"/>
                      <a:pt x="8208" y="27031"/>
                    </a:cubicBezTo>
                    <a:cubicBezTo>
                      <a:pt x="2650" y="27587"/>
                      <a:pt x="3762" y="40927"/>
                      <a:pt x="427" y="44818"/>
                    </a:cubicBezTo>
                    <a:cubicBezTo>
                      <a:pt x="-2909" y="48709"/>
                      <a:pt x="14323" y="58158"/>
                      <a:pt x="17102" y="65940"/>
                    </a:cubicBezTo>
                    <a:cubicBezTo>
                      <a:pt x="18770" y="70943"/>
                      <a:pt x="24328" y="81504"/>
                      <a:pt x="28775" y="88730"/>
                    </a:cubicBezTo>
                    <a:cubicBezTo>
                      <a:pt x="32666" y="89842"/>
                      <a:pt x="36557" y="90954"/>
                      <a:pt x="38780" y="89286"/>
                    </a:cubicBezTo>
                    <a:cubicBezTo>
                      <a:pt x="44339" y="85951"/>
                      <a:pt x="39336" y="75946"/>
                      <a:pt x="47118" y="76501"/>
                    </a:cubicBezTo>
                    <a:cubicBezTo>
                      <a:pt x="54900" y="77057"/>
                      <a:pt x="66573" y="72055"/>
                      <a:pt x="69352" y="77057"/>
                    </a:cubicBezTo>
                    <a:cubicBezTo>
                      <a:pt x="69908" y="78169"/>
                      <a:pt x="70464" y="78725"/>
                      <a:pt x="71575" y="79837"/>
                    </a:cubicBezTo>
                    <a:cubicBezTo>
                      <a:pt x="74354" y="75946"/>
                      <a:pt x="76578" y="71499"/>
                      <a:pt x="77690" y="70387"/>
                    </a:cubicBezTo>
                    <a:cubicBezTo>
                      <a:pt x="79357" y="67608"/>
                      <a:pt x="79357" y="52044"/>
                      <a:pt x="75466" y="43150"/>
                    </a:cubicBezTo>
                    <a:cubicBezTo>
                      <a:pt x="72131" y="34257"/>
                      <a:pt x="74910" y="22584"/>
                      <a:pt x="78801" y="18693"/>
                    </a:cubicBezTo>
                    <a:cubicBezTo>
                      <a:pt x="79913" y="18137"/>
                      <a:pt x="81025" y="13691"/>
                      <a:pt x="82692" y="8132"/>
                    </a:cubicBezTo>
                    <a:cubicBezTo>
                      <a:pt x="75466" y="5353"/>
                      <a:pt x="68796" y="2574"/>
                      <a:pt x="62682" y="3685"/>
                    </a:cubicBezTo>
                    <a:cubicBezTo>
                      <a:pt x="52120" y="4797"/>
                      <a:pt x="41003" y="9799"/>
                      <a:pt x="37113" y="4241"/>
                    </a:cubicBezTo>
                    <a:cubicBezTo>
                      <a:pt x="33222" y="-1873"/>
                      <a:pt x="27107" y="-762"/>
                      <a:pt x="22105" y="3685"/>
                    </a:cubicBezTo>
                    <a:cubicBezTo>
                      <a:pt x="21549" y="4241"/>
                      <a:pt x="20993" y="4241"/>
                      <a:pt x="19881" y="4241"/>
                    </a:cubicBezTo>
                    <a:cubicBezTo>
                      <a:pt x="18214" y="9799"/>
                      <a:pt x="15990" y="14246"/>
                      <a:pt x="17658" y="17582"/>
                    </a:cubicBezTo>
                    <a:close/>
                  </a:path>
                </a:pathLst>
              </a:custGeom>
              <a:grpFill/>
              <a:ln w="4442" cap="flat">
                <a:solidFill>
                  <a:srgbClr val="FFFFFF"/>
                </a:solid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51A38D8C-BBB1-4C63-B4B7-567664D13F27}"/>
                  </a:ext>
                </a:extLst>
              </p:cNvPr>
              <p:cNvSpPr/>
              <p:nvPr/>
            </p:nvSpPr>
            <p:spPr>
              <a:xfrm>
                <a:off x="6477119" y="4331923"/>
                <a:ext cx="95392" cy="148051"/>
              </a:xfrm>
              <a:custGeom>
                <a:avLst/>
                <a:gdLst>
                  <a:gd name="connsiteX0" fmla="*/ 23132 w 95392"/>
                  <a:gd name="connsiteY0" fmla="*/ 10005 h 148051"/>
                  <a:gd name="connsiteX1" fmla="*/ 15906 w 95392"/>
                  <a:gd name="connsiteY1" fmla="*/ 23901 h 148051"/>
                  <a:gd name="connsiteX2" fmla="*/ 13126 w 95392"/>
                  <a:gd name="connsiteY2" fmla="*/ 35018 h 148051"/>
                  <a:gd name="connsiteX3" fmla="*/ 3677 w 95392"/>
                  <a:gd name="connsiteY3" fmla="*/ 44468 h 148051"/>
                  <a:gd name="connsiteX4" fmla="*/ 1454 w 95392"/>
                  <a:gd name="connsiteY4" fmla="*/ 55585 h 148051"/>
                  <a:gd name="connsiteX5" fmla="*/ 14794 w 95392"/>
                  <a:gd name="connsiteY5" fmla="*/ 72260 h 148051"/>
                  <a:gd name="connsiteX6" fmla="*/ 22020 w 95392"/>
                  <a:gd name="connsiteY6" fmla="*/ 67814 h 148051"/>
                  <a:gd name="connsiteX7" fmla="*/ 30358 w 95392"/>
                  <a:gd name="connsiteY7" fmla="*/ 85045 h 148051"/>
                  <a:gd name="connsiteX8" fmla="*/ 32025 w 95392"/>
                  <a:gd name="connsiteY8" fmla="*/ 102276 h 148051"/>
                  <a:gd name="connsiteX9" fmla="*/ 36472 w 95392"/>
                  <a:gd name="connsiteY9" fmla="*/ 138406 h 148051"/>
                  <a:gd name="connsiteX10" fmla="*/ 58150 w 95392"/>
                  <a:gd name="connsiteY10" fmla="*/ 145632 h 148051"/>
                  <a:gd name="connsiteX11" fmla="*/ 71491 w 95392"/>
                  <a:gd name="connsiteY11" fmla="*/ 140630 h 148051"/>
                  <a:gd name="connsiteX12" fmla="*/ 81496 w 95392"/>
                  <a:gd name="connsiteY12" fmla="*/ 135627 h 148051"/>
                  <a:gd name="connsiteX13" fmla="*/ 95392 w 95392"/>
                  <a:gd name="connsiteY13" fmla="*/ 135627 h 148051"/>
                  <a:gd name="connsiteX14" fmla="*/ 83719 w 95392"/>
                  <a:gd name="connsiteY14" fmla="*/ 112837 h 148051"/>
                  <a:gd name="connsiteX15" fmla="*/ 67044 w 95392"/>
                  <a:gd name="connsiteY15" fmla="*/ 91715 h 148051"/>
                  <a:gd name="connsiteX16" fmla="*/ 74826 w 95392"/>
                  <a:gd name="connsiteY16" fmla="*/ 73928 h 148051"/>
                  <a:gd name="connsiteX17" fmla="*/ 84275 w 95392"/>
                  <a:gd name="connsiteY17" fmla="*/ 64479 h 148051"/>
                  <a:gd name="connsiteX18" fmla="*/ 86499 w 95392"/>
                  <a:gd name="connsiteY18" fmla="*/ 51138 h 148051"/>
                  <a:gd name="connsiteX19" fmla="*/ 68156 w 95392"/>
                  <a:gd name="connsiteY19" fmla="*/ 33907 h 148051"/>
                  <a:gd name="connsiteX20" fmla="*/ 58150 w 95392"/>
                  <a:gd name="connsiteY20" fmla="*/ 21678 h 148051"/>
                  <a:gd name="connsiteX21" fmla="*/ 38140 w 95392"/>
                  <a:gd name="connsiteY21" fmla="*/ 4447 h 148051"/>
                  <a:gd name="connsiteX22" fmla="*/ 30914 w 95392"/>
                  <a:gd name="connsiteY22" fmla="*/ 0 h 148051"/>
                  <a:gd name="connsiteX23" fmla="*/ 23132 w 95392"/>
                  <a:gd name="connsiteY23" fmla="*/ 10005 h 1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392" h="148051">
                    <a:moveTo>
                      <a:pt x="23132" y="10005"/>
                    </a:moveTo>
                    <a:cubicBezTo>
                      <a:pt x="18129" y="12784"/>
                      <a:pt x="10903" y="21122"/>
                      <a:pt x="15906" y="23901"/>
                    </a:cubicBezTo>
                    <a:cubicBezTo>
                      <a:pt x="20908" y="26681"/>
                      <a:pt x="22576" y="34463"/>
                      <a:pt x="13126" y="35018"/>
                    </a:cubicBezTo>
                    <a:cubicBezTo>
                      <a:pt x="3677" y="35574"/>
                      <a:pt x="3121" y="39465"/>
                      <a:pt x="3677" y="44468"/>
                    </a:cubicBezTo>
                    <a:cubicBezTo>
                      <a:pt x="4233" y="49471"/>
                      <a:pt x="-2993" y="51694"/>
                      <a:pt x="1454" y="55585"/>
                    </a:cubicBezTo>
                    <a:cubicBezTo>
                      <a:pt x="4233" y="57808"/>
                      <a:pt x="10347" y="66702"/>
                      <a:pt x="14794" y="72260"/>
                    </a:cubicBezTo>
                    <a:cubicBezTo>
                      <a:pt x="16462" y="69481"/>
                      <a:pt x="18129" y="67258"/>
                      <a:pt x="22020" y="67814"/>
                    </a:cubicBezTo>
                    <a:cubicBezTo>
                      <a:pt x="30358" y="68925"/>
                      <a:pt x="23688" y="82266"/>
                      <a:pt x="30358" y="85045"/>
                    </a:cubicBezTo>
                    <a:cubicBezTo>
                      <a:pt x="37028" y="88380"/>
                      <a:pt x="37028" y="98385"/>
                      <a:pt x="32025" y="102276"/>
                    </a:cubicBezTo>
                    <a:cubicBezTo>
                      <a:pt x="27023" y="106167"/>
                      <a:pt x="25355" y="126178"/>
                      <a:pt x="36472" y="138406"/>
                    </a:cubicBezTo>
                    <a:cubicBezTo>
                      <a:pt x="47033" y="150635"/>
                      <a:pt x="55927" y="148968"/>
                      <a:pt x="58150" y="145632"/>
                    </a:cubicBezTo>
                    <a:cubicBezTo>
                      <a:pt x="60374" y="142297"/>
                      <a:pt x="68711" y="145632"/>
                      <a:pt x="71491" y="140630"/>
                    </a:cubicBezTo>
                    <a:cubicBezTo>
                      <a:pt x="73714" y="135627"/>
                      <a:pt x="77049" y="141186"/>
                      <a:pt x="81496" y="135627"/>
                    </a:cubicBezTo>
                    <a:cubicBezTo>
                      <a:pt x="84275" y="132292"/>
                      <a:pt x="89834" y="133960"/>
                      <a:pt x="95392" y="135627"/>
                    </a:cubicBezTo>
                    <a:cubicBezTo>
                      <a:pt x="90945" y="127845"/>
                      <a:pt x="85387" y="117284"/>
                      <a:pt x="83719" y="112837"/>
                    </a:cubicBezTo>
                    <a:cubicBezTo>
                      <a:pt x="80940" y="104500"/>
                      <a:pt x="63709" y="95050"/>
                      <a:pt x="67044" y="91715"/>
                    </a:cubicBezTo>
                    <a:cubicBezTo>
                      <a:pt x="70379" y="87824"/>
                      <a:pt x="69267" y="74484"/>
                      <a:pt x="74826" y="73928"/>
                    </a:cubicBezTo>
                    <a:cubicBezTo>
                      <a:pt x="80384" y="73372"/>
                      <a:pt x="87055" y="70037"/>
                      <a:pt x="84275" y="64479"/>
                    </a:cubicBezTo>
                    <a:cubicBezTo>
                      <a:pt x="82608" y="61699"/>
                      <a:pt x="84831" y="56697"/>
                      <a:pt x="86499" y="51138"/>
                    </a:cubicBezTo>
                    <a:cubicBezTo>
                      <a:pt x="80940" y="50582"/>
                      <a:pt x="72602" y="33907"/>
                      <a:pt x="68156" y="33907"/>
                    </a:cubicBezTo>
                    <a:cubicBezTo>
                      <a:pt x="62597" y="33907"/>
                      <a:pt x="56483" y="29460"/>
                      <a:pt x="58150" y="21678"/>
                    </a:cubicBezTo>
                    <a:cubicBezTo>
                      <a:pt x="59262" y="13896"/>
                      <a:pt x="45922" y="12784"/>
                      <a:pt x="38140" y="4447"/>
                    </a:cubicBezTo>
                    <a:cubicBezTo>
                      <a:pt x="36472" y="2223"/>
                      <a:pt x="33693" y="1112"/>
                      <a:pt x="30914" y="0"/>
                    </a:cubicBezTo>
                    <a:cubicBezTo>
                      <a:pt x="28134" y="5003"/>
                      <a:pt x="25355" y="8338"/>
                      <a:pt x="23132" y="10005"/>
                    </a:cubicBezTo>
                    <a:close/>
                  </a:path>
                </a:pathLst>
              </a:custGeom>
              <a:grpFill/>
              <a:ln w="4442" cap="flat">
                <a:solidFill>
                  <a:srgbClr val="FFFFFF"/>
                </a:solid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90623033-45F0-4E27-91FF-911F7BF05EB2}"/>
                  </a:ext>
                </a:extLst>
              </p:cNvPr>
              <p:cNvSpPr/>
              <p:nvPr/>
            </p:nvSpPr>
            <p:spPr>
              <a:xfrm>
                <a:off x="6008101" y="4018985"/>
                <a:ext cx="206085" cy="69075"/>
              </a:xfrm>
              <a:custGeom>
                <a:avLst/>
                <a:gdLst>
                  <a:gd name="connsiteX0" fmla="*/ 168090 w 206085"/>
                  <a:gd name="connsiteY0" fmla="*/ 41683 h 69075"/>
                  <a:gd name="connsiteX1" fmla="*/ 71372 w 206085"/>
                  <a:gd name="connsiteY1" fmla="*/ 1662 h 69075"/>
                  <a:gd name="connsiteX2" fmla="*/ 224 w 206085"/>
                  <a:gd name="connsiteY2" fmla="*/ 27231 h 69075"/>
                  <a:gd name="connsiteX3" fmla="*/ 34686 w 206085"/>
                  <a:gd name="connsiteY3" fmla="*/ 11111 h 69075"/>
                  <a:gd name="connsiteX4" fmla="*/ 54141 w 206085"/>
                  <a:gd name="connsiteY4" fmla="*/ 19449 h 69075"/>
                  <a:gd name="connsiteX5" fmla="*/ 88048 w 206085"/>
                  <a:gd name="connsiteY5" fmla="*/ 27787 h 69075"/>
                  <a:gd name="connsiteX6" fmla="*/ 130848 w 206085"/>
                  <a:gd name="connsiteY6" fmla="*/ 50577 h 69075"/>
                  <a:gd name="connsiteX7" fmla="*/ 140853 w 206085"/>
                  <a:gd name="connsiteY7" fmla="*/ 66696 h 69075"/>
                  <a:gd name="connsiteX8" fmla="*/ 205888 w 206085"/>
                  <a:gd name="connsiteY8" fmla="*/ 65029 h 69075"/>
                  <a:gd name="connsiteX9" fmla="*/ 168090 w 206085"/>
                  <a:gd name="connsiteY9" fmla="*/ 41683 h 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085" h="69075">
                    <a:moveTo>
                      <a:pt x="168090" y="41683"/>
                    </a:moveTo>
                    <a:cubicBezTo>
                      <a:pt x="154750" y="41683"/>
                      <a:pt x="111393" y="10556"/>
                      <a:pt x="71372" y="1662"/>
                    </a:cubicBezTo>
                    <a:cubicBezTo>
                      <a:pt x="31351" y="-7232"/>
                      <a:pt x="-3112" y="22228"/>
                      <a:pt x="224" y="27231"/>
                    </a:cubicBezTo>
                    <a:cubicBezTo>
                      <a:pt x="5782" y="34457"/>
                      <a:pt x="25237" y="18337"/>
                      <a:pt x="34686" y="11111"/>
                    </a:cubicBezTo>
                    <a:cubicBezTo>
                      <a:pt x="44692" y="3885"/>
                      <a:pt x="53585" y="15002"/>
                      <a:pt x="54141" y="19449"/>
                    </a:cubicBezTo>
                    <a:cubicBezTo>
                      <a:pt x="55253" y="23896"/>
                      <a:pt x="67481" y="26675"/>
                      <a:pt x="88048" y="27787"/>
                    </a:cubicBezTo>
                    <a:cubicBezTo>
                      <a:pt x="108614" y="28899"/>
                      <a:pt x="110838" y="46130"/>
                      <a:pt x="130848" y="50577"/>
                    </a:cubicBezTo>
                    <a:cubicBezTo>
                      <a:pt x="150303" y="55024"/>
                      <a:pt x="130848" y="63361"/>
                      <a:pt x="140853" y="66696"/>
                    </a:cubicBezTo>
                    <a:cubicBezTo>
                      <a:pt x="150859" y="70587"/>
                      <a:pt x="201997" y="69476"/>
                      <a:pt x="205888" y="65029"/>
                    </a:cubicBezTo>
                    <a:cubicBezTo>
                      <a:pt x="208667" y="60026"/>
                      <a:pt x="181430" y="41683"/>
                      <a:pt x="168090" y="41683"/>
                    </a:cubicBezTo>
                    <a:close/>
                  </a:path>
                </a:pathLst>
              </a:custGeom>
              <a:grpFill/>
              <a:ln w="4442" cap="flat">
                <a:solidFill>
                  <a:srgbClr val="FFFFFF"/>
                </a:solid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76DBC204-BB3E-44E5-A363-FEAA4B55A17C}"/>
                  </a:ext>
                </a:extLst>
              </p:cNvPr>
              <p:cNvSpPr/>
              <p:nvPr/>
            </p:nvSpPr>
            <p:spPr>
              <a:xfrm>
                <a:off x="6130325" y="4120137"/>
                <a:ext cx="41083" cy="13852"/>
              </a:xfrm>
              <a:custGeom>
                <a:avLst/>
                <a:gdLst>
                  <a:gd name="connsiteX0" fmla="*/ 286 w 41083"/>
                  <a:gd name="connsiteY0" fmla="*/ 3342 h 13852"/>
                  <a:gd name="connsiteX1" fmla="*/ 40863 w 41083"/>
                  <a:gd name="connsiteY1" fmla="*/ 10568 h 13852"/>
                  <a:gd name="connsiteX2" fmla="*/ 286 w 41083"/>
                  <a:gd name="connsiteY2" fmla="*/ 3342 h 13852"/>
                </a:gdLst>
                <a:ahLst/>
                <a:cxnLst>
                  <a:cxn ang="0">
                    <a:pos x="connsiteX0" y="connsiteY0"/>
                  </a:cxn>
                  <a:cxn ang="0">
                    <a:pos x="connsiteX1" y="connsiteY1"/>
                  </a:cxn>
                  <a:cxn ang="0">
                    <a:pos x="connsiteX2" y="connsiteY2"/>
                  </a:cxn>
                </a:cxnLst>
                <a:rect l="l" t="t" r="r" b="b"/>
                <a:pathLst>
                  <a:path w="41083" h="13852">
                    <a:moveTo>
                      <a:pt x="286" y="3342"/>
                    </a:moveTo>
                    <a:cubicBezTo>
                      <a:pt x="3621" y="9457"/>
                      <a:pt x="37528" y="18906"/>
                      <a:pt x="40863" y="10568"/>
                    </a:cubicBezTo>
                    <a:cubicBezTo>
                      <a:pt x="44754" y="2786"/>
                      <a:pt x="-4161" y="-4440"/>
                      <a:pt x="286" y="3342"/>
                    </a:cubicBezTo>
                    <a:close/>
                  </a:path>
                </a:pathLst>
              </a:custGeom>
              <a:grpFill/>
              <a:ln w="4442" cap="flat">
                <a:solidFill>
                  <a:srgbClr val="FFFFFF"/>
                </a:solid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56B1B6BF-9988-4022-B7DF-4083AD017B71}"/>
                  </a:ext>
                </a:extLst>
              </p:cNvPr>
              <p:cNvSpPr/>
              <p:nvPr/>
            </p:nvSpPr>
            <p:spPr>
              <a:xfrm>
                <a:off x="6358022" y="4117319"/>
                <a:ext cx="34017" cy="15348"/>
              </a:xfrm>
              <a:custGeom>
                <a:avLst/>
                <a:gdLst>
                  <a:gd name="connsiteX0" fmla="*/ 1043 w 34017"/>
                  <a:gd name="connsiteY0" fmla="*/ 8384 h 15348"/>
                  <a:gd name="connsiteX1" fmla="*/ 33839 w 34017"/>
                  <a:gd name="connsiteY1" fmla="*/ 8384 h 15348"/>
                  <a:gd name="connsiteX2" fmla="*/ 1043 w 34017"/>
                  <a:gd name="connsiteY2" fmla="*/ 8384 h 15348"/>
                </a:gdLst>
                <a:ahLst/>
                <a:cxnLst>
                  <a:cxn ang="0">
                    <a:pos x="connsiteX0" y="connsiteY0"/>
                  </a:cxn>
                  <a:cxn ang="0">
                    <a:pos x="connsiteX1" y="connsiteY1"/>
                  </a:cxn>
                  <a:cxn ang="0">
                    <a:pos x="connsiteX2" y="connsiteY2"/>
                  </a:cxn>
                </a:cxnLst>
                <a:rect l="l" t="t" r="r" b="b"/>
                <a:pathLst>
                  <a:path w="34017" h="15348">
                    <a:moveTo>
                      <a:pt x="1043" y="8384"/>
                    </a:moveTo>
                    <a:cubicBezTo>
                      <a:pt x="8825" y="21169"/>
                      <a:pt x="31615" y="13387"/>
                      <a:pt x="33839" y="8384"/>
                    </a:cubicBezTo>
                    <a:cubicBezTo>
                      <a:pt x="37174" y="-1065"/>
                      <a:pt x="-7294" y="-4400"/>
                      <a:pt x="1043" y="8384"/>
                    </a:cubicBezTo>
                    <a:close/>
                  </a:path>
                </a:pathLst>
              </a:custGeom>
              <a:grpFill/>
              <a:ln w="4442" cap="flat">
                <a:solidFill>
                  <a:srgbClr val="FFFFFF"/>
                </a:solid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575DF8E1-7B58-4A64-9885-96C928688976}"/>
                  </a:ext>
                </a:extLst>
              </p:cNvPr>
              <p:cNvSpPr/>
              <p:nvPr/>
            </p:nvSpPr>
            <p:spPr>
              <a:xfrm>
                <a:off x="4869945" y="2173477"/>
                <a:ext cx="1779698" cy="1406937"/>
              </a:xfrm>
              <a:custGeom>
                <a:avLst/>
                <a:gdLst>
                  <a:gd name="connsiteX0" fmla="*/ 353520 w 1779698"/>
                  <a:gd name="connsiteY0" fmla="*/ 1229066 h 1406937"/>
                  <a:gd name="connsiteX1" fmla="*/ 330730 w 1779698"/>
                  <a:gd name="connsiteY1" fmla="*/ 1217949 h 1406937"/>
                  <a:gd name="connsiteX2" fmla="*/ 307385 w 1779698"/>
                  <a:gd name="connsiteY2" fmla="*/ 1191268 h 1406937"/>
                  <a:gd name="connsiteX3" fmla="*/ 281260 w 1779698"/>
                  <a:gd name="connsiteY3" fmla="*/ 1185154 h 1406937"/>
                  <a:gd name="connsiteX4" fmla="*/ 260137 w 1779698"/>
                  <a:gd name="connsiteY4" fmla="*/ 1181819 h 1406937"/>
                  <a:gd name="connsiteX5" fmla="*/ 266252 w 1779698"/>
                  <a:gd name="connsiteY5" fmla="*/ 1191268 h 1406937"/>
                  <a:gd name="connsiteX6" fmla="*/ 275701 w 1779698"/>
                  <a:gd name="connsiteY6" fmla="*/ 1197383 h 1406937"/>
                  <a:gd name="connsiteX7" fmla="*/ 289597 w 1779698"/>
                  <a:gd name="connsiteY7" fmla="*/ 1208500 h 1406937"/>
                  <a:gd name="connsiteX8" fmla="*/ 302938 w 1779698"/>
                  <a:gd name="connsiteY8" fmla="*/ 1217393 h 1406937"/>
                  <a:gd name="connsiteX9" fmla="*/ 313499 w 1779698"/>
                  <a:gd name="connsiteY9" fmla="*/ 1228510 h 1406937"/>
                  <a:gd name="connsiteX10" fmla="*/ 323504 w 1779698"/>
                  <a:gd name="connsiteY10" fmla="*/ 1232957 h 1406937"/>
                  <a:gd name="connsiteX11" fmla="*/ 332398 w 1779698"/>
                  <a:gd name="connsiteY11" fmla="*/ 1244630 h 1406937"/>
                  <a:gd name="connsiteX12" fmla="*/ 364081 w 1779698"/>
                  <a:gd name="connsiteY12" fmla="*/ 1244630 h 1406937"/>
                  <a:gd name="connsiteX13" fmla="*/ 366305 w 1779698"/>
                  <a:gd name="connsiteY13" fmla="*/ 1236292 h 1406937"/>
                  <a:gd name="connsiteX14" fmla="*/ 353520 w 1779698"/>
                  <a:gd name="connsiteY14" fmla="*/ 1229066 h 1406937"/>
                  <a:gd name="connsiteX15" fmla="*/ 337956 w 1779698"/>
                  <a:gd name="connsiteY15" fmla="*/ 505906 h 1406937"/>
                  <a:gd name="connsiteX16" fmla="*/ 366305 w 1779698"/>
                  <a:gd name="connsiteY16" fmla="*/ 538701 h 1406937"/>
                  <a:gd name="connsiteX17" fmla="*/ 379645 w 1779698"/>
                  <a:gd name="connsiteY17" fmla="*/ 529808 h 1406937"/>
                  <a:gd name="connsiteX18" fmla="*/ 399100 w 1779698"/>
                  <a:gd name="connsiteY18" fmla="*/ 524249 h 1406937"/>
                  <a:gd name="connsiteX19" fmla="*/ 418555 w 1779698"/>
                  <a:gd name="connsiteY19" fmla="*/ 508685 h 1406937"/>
                  <a:gd name="connsiteX20" fmla="*/ 437453 w 1779698"/>
                  <a:gd name="connsiteY20" fmla="*/ 488675 h 1406937"/>
                  <a:gd name="connsiteX21" fmla="*/ 453573 w 1779698"/>
                  <a:gd name="connsiteY21" fmla="*/ 468664 h 1406937"/>
                  <a:gd name="connsiteX22" fmla="*/ 517496 w 1779698"/>
                  <a:gd name="connsiteY22" fmla="*/ 441428 h 1406937"/>
                  <a:gd name="connsiteX23" fmla="*/ 492482 w 1779698"/>
                  <a:gd name="connsiteY23" fmla="*/ 418638 h 1406937"/>
                  <a:gd name="connsiteX24" fmla="*/ 451905 w 1779698"/>
                  <a:gd name="connsiteY24" fmla="*/ 414191 h 1406937"/>
                  <a:gd name="connsiteX25" fmla="*/ 439677 w 1779698"/>
                  <a:gd name="connsiteY25" fmla="*/ 409744 h 1406937"/>
                  <a:gd name="connsiteX26" fmla="*/ 399656 w 1779698"/>
                  <a:gd name="connsiteY26" fmla="*/ 398071 h 1406937"/>
                  <a:gd name="connsiteX27" fmla="*/ 336845 w 1779698"/>
                  <a:gd name="connsiteY27" fmla="*/ 408077 h 1406937"/>
                  <a:gd name="connsiteX28" fmla="*/ 345738 w 1779698"/>
                  <a:gd name="connsiteY28" fmla="*/ 426975 h 1406937"/>
                  <a:gd name="connsiteX29" fmla="*/ 331286 w 1779698"/>
                  <a:gd name="connsiteY29" fmla="*/ 458103 h 1406937"/>
                  <a:gd name="connsiteX30" fmla="*/ 313499 w 1779698"/>
                  <a:gd name="connsiteY30" fmla="*/ 489231 h 1406937"/>
                  <a:gd name="connsiteX31" fmla="*/ 337956 w 1779698"/>
                  <a:gd name="connsiteY31" fmla="*/ 505906 h 1406937"/>
                  <a:gd name="connsiteX32" fmla="*/ 781524 w 1779698"/>
                  <a:gd name="connsiteY32" fmla="*/ 580390 h 1406937"/>
                  <a:gd name="connsiteX33" fmla="*/ 809872 w 1779698"/>
                  <a:gd name="connsiteY33" fmla="*/ 579278 h 1406937"/>
                  <a:gd name="connsiteX34" fmla="*/ 774298 w 1779698"/>
                  <a:gd name="connsiteY34" fmla="*/ 552042 h 1406937"/>
                  <a:gd name="connsiteX35" fmla="*/ 742615 w 1779698"/>
                  <a:gd name="connsiteY35" fmla="*/ 535922 h 1406937"/>
                  <a:gd name="connsiteX36" fmla="*/ 734833 w 1779698"/>
                  <a:gd name="connsiteY36" fmla="*/ 507018 h 1406937"/>
                  <a:gd name="connsiteX37" fmla="*/ 727051 w 1779698"/>
                  <a:gd name="connsiteY37" fmla="*/ 460882 h 1406937"/>
                  <a:gd name="connsiteX38" fmla="*/ 729830 w 1779698"/>
                  <a:gd name="connsiteY38" fmla="*/ 431978 h 1406937"/>
                  <a:gd name="connsiteX39" fmla="*/ 690921 w 1779698"/>
                  <a:gd name="connsiteY39" fmla="*/ 440872 h 1406937"/>
                  <a:gd name="connsiteX40" fmla="*/ 715934 w 1779698"/>
                  <a:gd name="connsiteY40" fmla="*/ 462550 h 1406937"/>
                  <a:gd name="connsiteX41" fmla="*/ 688697 w 1779698"/>
                  <a:gd name="connsiteY41" fmla="*/ 451433 h 1406937"/>
                  <a:gd name="connsiteX42" fmla="*/ 667575 w 1779698"/>
                  <a:gd name="connsiteY42" fmla="*/ 451433 h 1406937"/>
                  <a:gd name="connsiteX43" fmla="*/ 680915 w 1779698"/>
                  <a:gd name="connsiteY43" fmla="*/ 501459 h 1406937"/>
                  <a:gd name="connsiteX44" fmla="*/ 668687 w 1779698"/>
                  <a:gd name="connsiteY44" fmla="*/ 512576 h 1406937"/>
                  <a:gd name="connsiteX45" fmla="*/ 653679 w 1779698"/>
                  <a:gd name="connsiteY45" fmla="*/ 477002 h 1406937"/>
                  <a:gd name="connsiteX46" fmla="*/ 616437 w 1779698"/>
                  <a:gd name="connsiteY46" fmla="*/ 462550 h 1406937"/>
                  <a:gd name="connsiteX47" fmla="*/ 631445 w 1779698"/>
                  <a:gd name="connsiteY47" fmla="*/ 479781 h 1406937"/>
                  <a:gd name="connsiteX48" fmla="*/ 608655 w 1779698"/>
                  <a:gd name="connsiteY48" fmla="*/ 481449 h 1406937"/>
                  <a:gd name="connsiteX49" fmla="*/ 602541 w 1779698"/>
                  <a:gd name="connsiteY49" fmla="*/ 475890 h 1406937"/>
                  <a:gd name="connsiteX50" fmla="*/ 570857 w 1779698"/>
                  <a:gd name="connsiteY50" fmla="*/ 460326 h 1406937"/>
                  <a:gd name="connsiteX51" fmla="*/ 557517 w 1779698"/>
                  <a:gd name="connsiteY51" fmla="*/ 479225 h 1406937"/>
                  <a:gd name="connsiteX52" fmla="*/ 542509 w 1779698"/>
                  <a:gd name="connsiteY52" fmla="*/ 473111 h 1406937"/>
                  <a:gd name="connsiteX53" fmla="*/ 545844 w 1779698"/>
                  <a:gd name="connsiteY53" fmla="*/ 449209 h 1406937"/>
                  <a:gd name="connsiteX54" fmla="*/ 495262 w 1779698"/>
                  <a:gd name="connsiteY54" fmla="*/ 460882 h 1406937"/>
                  <a:gd name="connsiteX55" fmla="*/ 459131 w 1779698"/>
                  <a:gd name="connsiteY55" fmla="*/ 482560 h 1406937"/>
                  <a:gd name="connsiteX56" fmla="*/ 453017 w 1779698"/>
                  <a:gd name="connsiteY56" fmla="*/ 497013 h 1406937"/>
                  <a:gd name="connsiteX57" fmla="*/ 463022 w 1779698"/>
                  <a:gd name="connsiteY57" fmla="*/ 514244 h 1406937"/>
                  <a:gd name="connsiteX58" fmla="*/ 470804 w 1779698"/>
                  <a:gd name="connsiteY58" fmla="*/ 524249 h 1406937"/>
                  <a:gd name="connsiteX59" fmla="*/ 518052 w 1779698"/>
                  <a:gd name="connsiteY59" fmla="*/ 518135 h 1406937"/>
                  <a:gd name="connsiteX60" fmla="*/ 465802 w 1779698"/>
                  <a:gd name="connsiteY60" fmla="*/ 539257 h 1406937"/>
                  <a:gd name="connsiteX61" fmla="*/ 524166 w 1779698"/>
                  <a:gd name="connsiteY61" fmla="*/ 552042 h 1406937"/>
                  <a:gd name="connsiteX62" fmla="*/ 592535 w 1779698"/>
                  <a:gd name="connsiteY62" fmla="*/ 562047 h 1406937"/>
                  <a:gd name="connsiteX63" fmla="*/ 540841 w 1779698"/>
                  <a:gd name="connsiteY63" fmla="*/ 565938 h 1406937"/>
                  <a:gd name="connsiteX64" fmla="*/ 482477 w 1779698"/>
                  <a:gd name="connsiteY64" fmla="*/ 579834 h 1406937"/>
                  <a:gd name="connsiteX65" fmla="*/ 509714 w 1779698"/>
                  <a:gd name="connsiteY65" fmla="*/ 598733 h 1406937"/>
                  <a:gd name="connsiteX66" fmla="*/ 555849 w 1779698"/>
                  <a:gd name="connsiteY66" fmla="*/ 608738 h 1406937"/>
                  <a:gd name="connsiteX67" fmla="*/ 599206 w 1779698"/>
                  <a:gd name="connsiteY67" fmla="*/ 628749 h 1406937"/>
                  <a:gd name="connsiteX68" fmla="*/ 659793 w 1779698"/>
                  <a:gd name="connsiteY68" fmla="*/ 614853 h 1406937"/>
                  <a:gd name="connsiteX69" fmla="*/ 689253 w 1779698"/>
                  <a:gd name="connsiteY69" fmla="*/ 602068 h 1406937"/>
                  <a:gd name="connsiteX70" fmla="*/ 704261 w 1779698"/>
                  <a:gd name="connsiteY70" fmla="*/ 603180 h 1406937"/>
                  <a:gd name="connsiteX71" fmla="*/ 729830 w 1779698"/>
                  <a:gd name="connsiteY71" fmla="*/ 612073 h 1406937"/>
                  <a:gd name="connsiteX72" fmla="*/ 792641 w 1779698"/>
                  <a:gd name="connsiteY72" fmla="*/ 613185 h 1406937"/>
                  <a:gd name="connsiteX73" fmla="*/ 779301 w 1779698"/>
                  <a:gd name="connsiteY73" fmla="*/ 594842 h 1406937"/>
                  <a:gd name="connsiteX74" fmla="*/ 764293 w 1779698"/>
                  <a:gd name="connsiteY74" fmla="*/ 593730 h 1406937"/>
                  <a:gd name="connsiteX75" fmla="*/ 781524 w 1779698"/>
                  <a:gd name="connsiteY75" fmla="*/ 580390 h 1406937"/>
                  <a:gd name="connsiteX76" fmla="*/ 444679 w 1779698"/>
                  <a:gd name="connsiteY76" fmla="*/ 356383 h 1406937"/>
                  <a:gd name="connsiteX77" fmla="*/ 475807 w 1779698"/>
                  <a:gd name="connsiteY77" fmla="*/ 335260 h 1406937"/>
                  <a:gd name="connsiteX78" fmla="*/ 444679 w 1779698"/>
                  <a:gd name="connsiteY78" fmla="*/ 356383 h 1406937"/>
                  <a:gd name="connsiteX79" fmla="*/ 370751 w 1779698"/>
                  <a:gd name="connsiteY79" fmla="*/ 331369 h 1406937"/>
                  <a:gd name="connsiteX80" fmla="*/ 377978 w 1779698"/>
                  <a:gd name="connsiteY80" fmla="*/ 343042 h 1406937"/>
                  <a:gd name="connsiteX81" fmla="*/ 392430 w 1779698"/>
                  <a:gd name="connsiteY81" fmla="*/ 340263 h 1406937"/>
                  <a:gd name="connsiteX82" fmla="*/ 408549 w 1779698"/>
                  <a:gd name="connsiteY82" fmla="*/ 330258 h 1406937"/>
                  <a:gd name="connsiteX83" fmla="*/ 423001 w 1779698"/>
                  <a:gd name="connsiteY83" fmla="*/ 346377 h 1406937"/>
                  <a:gd name="connsiteX84" fmla="*/ 439677 w 1779698"/>
                  <a:gd name="connsiteY84" fmla="*/ 330814 h 1406937"/>
                  <a:gd name="connsiteX85" fmla="*/ 453017 w 1779698"/>
                  <a:gd name="connsiteY85" fmla="*/ 321920 h 1406937"/>
                  <a:gd name="connsiteX86" fmla="*/ 464690 w 1779698"/>
                  <a:gd name="connsiteY86" fmla="*/ 303021 h 1406937"/>
                  <a:gd name="connsiteX87" fmla="*/ 470804 w 1779698"/>
                  <a:gd name="connsiteY87" fmla="*/ 321364 h 1406937"/>
                  <a:gd name="connsiteX88" fmla="*/ 489703 w 1779698"/>
                  <a:gd name="connsiteY88" fmla="*/ 316917 h 1406937"/>
                  <a:gd name="connsiteX89" fmla="*/ 505823 w 1779698"/>
                  <a:gd name="connsiteY89" fmla="*/ 308580 h 1406937"/>
                  <a:gd name="connsiteX90" fmla="*/ 505823 w 1779698"/>
                  <a:gd name="connsiteY90" fmla="*/ 293016 h 1406937"/>
                  <a:gd name="connsiteX91" fmla="*/ 518052 w 1779698"/>
                  <a:gd name="connsiteY91" fmla="*/ 281899 h 1406937"/>
                  <a:gd name="connsiteX92" fmla="*/ 501932 w 1779698"/>
                  <a:gd name="connsiteY92" fmla="*/ 273005 h 1406937"/>
                  <a:gd name="connsiteX93" fmla="*/ 489703 w 1779698"/>
                  <a:gd name="connsiteY93" fmla="*/ 281343 h 1406937"/>
                  <a:gd name="connsiteX94" fmla="*/ 463022 w 1779698"/>
                  <a:gd name="connsiteY94" fmla="*/ 278564 h 1406937"/>
                  <a:gd name="connsiteX95" fmla="*/ 426892 w 1779698"/>
                  <a:gd name="connsiteY95" fmla="*/ 297463 h 1406937"/>
                  <a:gd name="connsiteX96" fmla="*/ 398544 w 1779698"/>
                  <a:gd name="connsiteY96" fmla="*/ 316361 h 1406937"/>
                  <a:gd name="connsiteX97" fmla="*/ 370751 w 1779698"/>
                  <a:gd name="connsiteY97" fmla="*/ 331369 h 1406937"/>
                  <a:gd name="connsiteX98" fmla="*/ 509158 w 1779698"/>
                  <a:gd name="connsiteY98" fmla="*/ 326367 h 1406937"/>
                  <a:gd name="connsiteX99" fmla="*/ 511937 w 1779698"/>
                  <a:gd name="connsiteY99" fmla="*/ 340263 h 1406937"/>
                  <a:gd name="connsiteX100" fmla="*/ 510270 w 1779698"/>
                  <a:gd name="connsiteY100" fmla="*/ 344154 h 1406937"/>
                  <a:gd name="connsiteX101" fmla="*/ 495262 w 1779698"/>
                  <a:gd name="connsiteY101" fmla="*/ 358050 h 1406937"/>
                  <a:gd name="connsiteX102" fmla="*/ 515828 w 1779698"/>
                  <a:gd name="connsiteY102" fmla="*/ 358050 h 1406937"/>
                  <a:gd name="connsiteX103" fmla="*/ 480254 w 1779698"/>
                  <a:gd name="connsiteY103" fmla="*/ 369723 h 1406937"/>
                  <a:gd name="connsiteX104" fmla="*/ 505823 w 1779698"/>
                  <a:gd name="connsiteY104" fmla="*/ 376949 h 1406937"/>
                  <a:gd name="connsiteX105" fmla="*/ 533059 w 1779698"/>
                  <a:gd name="connsiteY105" fmla="*/ 374170 h 1406937"/>
                  <a:gd name="connsiteX106" fmla="*/ 549179 w 1779698"/>
                  <a:gd name="connsiteY106" fmla="*/ 368055 h 1406937"/>
                  <a:gd name="connsiteX107" fmla="*/ 587533 w 1779698"/>
                  <a:gd name="connsiteY107" fmla="*/ 370835 h 1406937"/>
                  <a:gd name="connsiteX108" fmla="*/ 558073 w 1779698"/>
                  <a:gd name="connsiteY108" fmla="*/ 386954 h 1406937"/>
                  <a:gd name="connsiteX109" fmla="*/ 556961 w 1779698"/>
                  <a:gd name="connsiteY109" fmla="*/ 405853 h 1406937"/>
                  <a:gd name="connsiteX110" fmla="*/ 628110 w 1779698"/>
                  <a:gd name="connsiteY110" fmla="*/ 383063 h 1406937"/>
                  <a:gd name="connsiteX111" fmla="*/ 656458 w 1779698"/>
                  <a:gd name="connsiteY111" fmla="*/ 381396 h 1406937"/>
                  <a:gd name="connsiteX112" fmla="*/ 701482 w 1779698"/>
                  <a:gd name="connsiteY112" fmla="*/ 378617 h 1406937"/>
                  <a:gd name="connsiteX113" fmla="*/ 708708 w 1779698"/>
                  <a:gd name="connsiteY113" fmla="*/ 336928 h 1406937"/>
                  <a:gd name="connsiteX114" fmla="*/ 686474 w 1779698"/>
                  <a:gd name="connsiteY114" fmla="*/ 345266 h 1406937"/>
                  <a:gd name="connsiteX115" fmla="*/ 663684 w 1779698"/>
                  <a:gd name="connsiteY115" fmla="*/ 326367 h 1406937"/>
                  <a:gd name="connsiteX116" fmla="*/ 649232 w 1779698"/>
                  <a:gd name="connsiteY116" fmla="*/ 304689 h 1406937"/>
                  <a:gd name="connsiteX117" fmla="*/ 628110 w 1779698"/>
                  <a:gd name="connsiteY117" fmla="*/ 327478 h 1406937"/>
                  <a:gd name="connsiteX118" fmla="*/ 629777 w 1779698"/>
                  <a:gd name="connsiteY118" fmla="*/ 341375 h 1406937"/>
                  <a:gd name="connsiteX119" fmla="*/ 644785 w 1779698"/>
                  <a:gd name="connsiteY119" fmla="*/ 356938 h 1406937"/>
                  <a:gd name="connsiteX120" fmla="*/ 598650 w 1779698"/>
                  <a:gd name="connsiteY120" fmla="*/ 348601 h 1406937"/>
                  <a:gd name="connsiteX121" fmla="*/ 551402 w 1779698"/>
                  <a:gd name="connsiteY121" fmla="*/ 326923 h 1406937"/>
                  <a:gd name="connsiteX122" fmla="*/ 530280 w 1779698"/>
                  <a:gd name="connsiteY122" fmla="*/ 315250 h 1406937"/>
                  <a:gd name="connsiteX123" fmla="*/ 509158 w 1779698"/>
                  <a:gd name="connsiteY123" fmla="*/ 326367 h 1406937"/>
                  <a:gd name="connsiteX124" fmla="*/ 555293 w 1779698"/>
                  <a:gd name="connsiteY124" fmla="*/ 260777 h 1406937"/>
                  <a:gd name="connsiteX125" fmla="*/ 528613 w 1779698"/>
                  <a:gd name="connsiteY125" fmla="*/ 255218 h 1406937"/>
                  <a:gd name="connsiteX126" fmla="*/ 555293 w 1779698"/>
                  <a:gd name="connsiteY126" fmla="*/ 260777 h 1406937"/>
                  <a:gd name="connsiteX127" fmla="*/ 629221 w 1779698"/>
                  <a:gd name="connsiteY127" fmla="*/ 256330 h 1406937"/>
                  <a:gd name="connsiteX128" fmla="*/ 616993 w 1779698"/>
                  <a:gd name="connsiteY128" fmla="*/ 247992 h 1406937"/>
                  <a:gd name="connsiteX129" fmla="*/ 566410 w 1779698"/>
                  <a:gd name="connsiteY129" fmla="*/ 264112 h 1406937"/>
                  <a:gd name="connsiteX130" fmla="*/ 593091 w 1779698"/>
                  <a:gd name="connsiteY130" fmla="*/ 282455 h 1406937"/>
                  <a:gd name="connsiteX131" fmla="*/ 621440 w 1779698"/>
                  <a:gd name="connsiteY131" fmla="*/ 264112 h 1406937"/>
                  <a:gd name="connsiteX132" fmla="*/ 629221 w 1779698"/>
                  <a:gd name="connsiteY132" fmla="*/ 256330 h 1406937"/>
                  <a:gd name="connsiteX133" fmla="*/ 585865 w 1779698"/>
                  <a:gd name="connsiteY133" fmla="*/ 239098 h 1406937"/>
                  <a:gd name="connsiteX134" fmla="*/ 609767 w 1779698"/>
                  <a:gd name="connsiteY134" fmla="*/ 236319 h 1406937"/>
                  <a:gd name="connsiteX135" fmla="*/ 643674 w 1779698"/>
                  <a:gd name="connsiteY135" fmla="*/ 231872 h 1406937"/>
                  <a:gd name="connsiteX136" fmla="*/ 600317 w 1779698"/>
                  <a:gd name="connsiteY136" fmla="*/ 220755 h 1406937"/>
                  <a:gd name="connsiteX137" fmla="*/ 561964 w 1779698"/>
                  <a:gd name="connsiteY137" fmla="*/ 236875 h 1406937"/>
                  <a:gd name="connsiteX138" fmla="*/ 585865 w 1779698"/>
                  <a:gd name="connsiteY138" fmla="*/ 239098 h 1406937"/>
                  <a:gd name="connsiteX139" fmla="*/ 733721 w 1779698"/>
                  <a:gd name="connsiteY139" fmla="*/ 210750 h 1406937"/>
                  <a:gd name="connsiteX140" fmla="*/ 760402 w 1779698"/>
                  <a:gd name="connsiteY140" fmla="*/ 223535 h 1406937"/>
                  <a:gd name="connsiteX141" fmla="*/ 728718 w 1779698"/>
                  <a:gd name="connsiteY141" fmla="*/ 229093 h 1406937"/>
                  <a:gd name="connsiteX142" fmla="*/ 754287 w 1779698"/>
                  <a:gd name="connsiteY142" fmla="*/ 236319 h 1406937"/>
                  <a:gd name="connsiteX143" fmla="*/ 807649 w 1779698"/>
                  <a:gd name="connsiteY143" fmla="*/ 246324 h 1406937"/>
                  <a:gd name="connsiteX144" fmla="*/ 844891 w 1779698"/>
                  <a:gd name="connsiteY144" fmla="*/ 250771 h 1406937"/>
                  <a:gd name="connsiteX145" fmla="*/ 837109 w 1779698"/>
                  <a:gd name="connsiteY145" fmla="*/ 227981 h 1406937"/>
                  <a:gd name="connsiteX146" fmla="*/ 813208 w 1779698"/>
                  <a:gd name="connsiteY146" fmla="*/ 213529 h 1406937"/>
                  <a:gd name="connsiteX147" fmla="*/ 792085 w 1779698"/>
                  <a:gd name="connsiteY147" fmla="*/ 199077 h 1406937"/>
                  <a:gd name="connsiteX148" fmla="*/ 778745 w 1779698"/>
                  <a:gd name="connsiteY148" fmla="*/ 197410 h 1406937"/>
                  <a:gd name="connsiteX149" fmla="*/ 720937 w 1779698"/>
                  <a:gd name="connsiteY149" fmla="*/ 189072 h 1406937"/>
                  <a:gd name="connsiteX150" fmla="*/ 733721 w 1779698"/>
                  <a:gd name="connsiteY150" fmla="*/ 210750 h 1406937"/>
                  <a:gd name="connsiteX151" fmla="*/ 739835 w 1779698"/>
                  <a:gd name="connsiteY151" fmla="*/ 287457 h 1406937"/>
                  <a:gd name="connsiteX152" fmla="*/ 709820 w 1779698"/>
                  <a:gd name="connsiteY152" fmla="*/ 263000 h 1406937"/>
                  <a:gd name="connsiteX153" fmla="*/ 739835 w 1779698"/>
                  <a:gd name="connsiteY153" fmla="*/ 287457 h 1406937"/>
                  <a:gd name="connsiteX154" fmla="*/ 855452 w 1779698"/>
                  <a:gd name="connsiteY154" fmla="*/ 167950 h 1406937"/>
                  <a:gd name="connsiteX155" fmla="*/ 828771 w 1779698"/>
                  <a:gd name="connsiteY155" fmla="*/ 157944 h 1406937"/>
                  <a:gd name="connsiteX156" fmla="*/ 855452 w 1779698"/>
                  <a:gd name="connsiteY156" fmla="*/ 167950 h 1406937"/>
                  <a:gd name="connsiteX157" fmla="*/ 755399 w 1779698"/>
                  <a:gd name="connsiteY157" fmla="*/ 374726 h 1406937"/>
                  <a:gd name="connsiteX158" fmla="*/ 736500 w 1779698"/>
                  <a:gd name="connsiteY158" fmla="*/ 364720 h 1406937"/>
                  <a:gd name="connsiteX159" fmla="*/ 755399 w 1779698"/>
                  <a:gd name="connsiteY159" fmla="*/ 374726 h 1406937"/>
                  <a:gd name="connsiteX160" fmla="*/ 855452 w 1779698"/>
                  <a:gd name="connsiteY160" fmla="*/ 311359 h 1406937"/>
                  <a:gd name="connsiteX161" fmla="*/ 818210 w 1779698"/>
                  <a:gd name="connsiteY161" fmla="*/ 303021 h 1406937"/>
                  <a:gd name="connsiteX162" fmla="*/ 824325 w 1779698"/>
                  <a:gd name="connsiteY162" fmla="*/ 326923 h 1406937"/>
                  <a:gd name="connsiteX163" fmla="*/ 801535 w 1779698"/>
                  <a:gd name="connsiteY163" fmla="*/ 320808 h 1406937"/>
                  <a:gd name="connsiteX164" fmla="*/ 794309 w 1779698"/>
                  <a:gd name="connsiteY164" fmla="*/ 335260 h 1406937"/>
                  <a:gd name="connsiteX165" fmla="*/ 782080 w 1779698"/>
                  <a:gd name="connsiteY165" fmla="*/ 336372 h 1406937"/>
                  <a:gd name="connsiteX166" fmla="*/ 749285 w 1779698"/>
                  <a:gd name="connsiteY166" fmla="*/ 305245 h 1406937"/>
                  <a:gd name="connsiteX167" fmla="*/ 746506 w 1779698"/>
                  <a:gd name="connsiteY167" fmla="*/ 330814 h 1406937"/>
                  <a:gd name="connsiteX168" fmla="*/ 778189 w 1779698"/>
                  <a:gd name="connsiteY168" fmla="*/ 353603 h 1406937"/>
                  <a:gd name="connsiteX169" fmla="*/ 825992 w 1779698"/>
                  <a:gd name="connsiteY169" fmla="*/ 352492 h 1406937"/>
                  <a:gd name="connsiteX170" fmla="*/ 821545 w 1779698"/>
                  <a:gd name="connsiteY170" fmla="*/ 378061 h 1406937"/>
                  <a:gd name="connsiteX171" fmla="*/ 863234 w 1779698"/>
                  <a:gd name="connsiteY171" fmla="*/ 379728 h 1406937"/>
                  <a:gd name="connsiteX172" fmla="*/ 879909 w 1779698"/>
                  <a:gd name="connsiteY172" fmla="*/ 363609 h 1406937"/>
                  <a:gd name="connsiteX173" fmla="*/ 878242 w 1779698"/>
                  <a:gd name="connsiteY173" fmla="*/ 342486 h 1406937"/>
                  <a:gd name="connsiteX174" fmla="*/ 855452 w 1779698"/>
                  <a:gd name="connsiteY174" fmla="*/ 311359 h 1406937"/>
                  <a:gd name="connsiteX175" fmla="*/ 892694 w 1779698"/>
                  <a:gd name="connsiteY175" fmla="*/ 257441 h 1406937"/>
                  <a:gd name="connsiteX176" fmla="*/ 928268 w 1779698"/>
                  <a:gd name="connsiteY176" fmla="*/ 251327 h 1406937"/>
                  <a:gd name="connsiteX177" fmla="*/ 929936 w 1779698"/>
                  <a:gd name="connsiteY177" fmla="*/ 235763 h 1406937"/>
                  <a:gd name="connsiteX178" fmla="*/ 908813 w 1779698"/>
                  <a:gd name="connsiteY178" fmla="*/ 227426 h 1406937"/>
                  <a:gd name="connsiteX179" fmla="*/ 867125 w 1779698"/>
                  <a:gd name="connsiteY179" fmla="*/ 213529 h 1406937"/>
                  <a:gd name="connsiteX180" fmla="*/ 892694 w 1779698"/>
                  <a:gd name="connsiteY180" fmla="*/ 257441 h 1406937"/>
                  <a:gd name="connsiteX181" fmla="*/ 964398 w 1779698"/>
                  <a:gd name="connsiteY181" fmla="*/ 261888 h 1406937"/>
                  <a:gd name="connsiteX182" fmla="*/ 906034 w 1779698"/>
                  <a:gd name="connsiteY182" fmla="*/ 273005 h 1406937"/>
                  <a:gd name="connsiteX183" fmla="*/ 964398 w 1779698"/>
                  <a:gd name="connsiteY183" fmla="*/ 261888 h 1406937"/>
                  <a:gd name="connsiteX184" fmla="*/ 954949 w 1779698"/>
                  <a:gd name="connsiteY184" fmla="*/ 394736 h 1406937"/>
                  <a:gd name="connsiteX185" fmla="*/ 944944 w 1779698"/>
                  <a:gd name="connsiteY185" fmla="*/ 360274 h 1406937"/>
                  <a:gd name="connsiteX186" fmla="*/ 894362 w 1779698"/>
                  <a:gd name="connsiteY186" fmla="*/ 380284 h 1406937"/>
                  <a:gd name="connsiteX187" fmla="*/ 954949 w 1779698"/>
                  <a:gd name="connsiteY187" fmla="*/ 394736 h 1406937"/>
                  <a:gd name="connsiteX188" fmla="*/ 841000 w 1779698"/>
                  <a:gd name="connsiteY188" fmla="*/ 522026 h 1406937"/>
                  <a:gd name="connsiteX189" fmla="*/ 876574 w 1779698"/>
                  <a:gd name="connsiteY189" fmla="*/ 512020 h 1406937"/>
                  <a:gd name="connsiteX190" fmla="*/ 903255 w 1779698"/>
                  <a:gd name="connsiteY190" fmla="*/ 461994 h 1406937"/>
                  <a:gd name="connsiteX191" fmla="*/ 891026 w 1779698"/>
                  <a:gd name="connsiteY191" fmla="*/ 459215 h 1406937"/>
                  <a:gd name="connsiteX192" fmla="*/ 888247 w 1779698"/>
                  <a:gd name="connsiteY192" fmla="*/ 467553 h 1406937"/>
                  <a:gd name="connsiteX193" fmla="*/ 863234 w 1779698"/>
                  <a:gd name="connsiteY193" fmla="*/ 457547 h 1406937"/>
                  <a:gd name="connsiteX194" fmla="*/ 888803 w 1779698"/>
                  <a:gd name="connsiteY194" fmla="*/ 435869 h 1406937"/>
                  <a:gd name="connsiteX195" fmla="*/ 874351 w 1779698"/>
                  <a:gd name="connsiteY195" fmla="*/ 416970 h 1406937"/>
                  <a:gd name="connsiteX196" fmla="*/ 848782 w 1779698"/>
                  <a:gd name="connsiteY196" fmla="*/ 423085 h 1406937"/>
                  <a:gd name="connsiteX197" fmla="*/ 837109 w 1779698"/>
                  <a:gd name="connsiteY197" fmla="*/ 426975 h 1406937"/>
                  <a:gd name="connsiteX198" fmla="*/ 802646 w 1779698"/>
                  <a:gd name="connsiteY198" fmla="*/ 443095 h 1406937"/>
                  <a:gd name="connsiteX199" fmla="*/ 824880 w 1779698"/>
                  <a:gd name="connsiteY199" fmla="*/ 461438 h 1406937"/>
                  <a:gd name="connsiteX200" fmla="*/ 784859 w 1779698"/>
                  <a:gd name="connsiteY200" fmla="*/ 457547 h 1406937"/>
                  <a:gd name="connsiteX201" fmla="*/ 799867 w 1779698"/>
                  <a:gd name="connsiteY201" fmla="*/ 487563 h 1406937"/>
                  <a:gd name="connsiteX202" fmla="*/ 841000 w 1779698"/>
                  <a:gd name="connsiteY202" fmla="*/ 522026 h 1406937"/>
                  <a:gd name="connsiteX203" fmla="*/ 986077 w 1779698"/>
                  <a:gd name="connsiteY203" fmla="*/ 376393 h 1406937"/>
                  <a:gd name="connsiteX204" fmla="*/ 1008866 w 1779698"/>
                  <a:gd name="connsiteY204" fmla="*/ 389178 h 1406937"/>
                  <a:gd name="connsiteX205" fmla="*/ 1041662 w 1779698"/>
                  <a:gd name="connsiteY205" fmla="*/ 393625 h 1406937"/>
                  <a:gd name="connsiteX206" fmla="*/ 1056114 w 1779698"/>
                  <a:gd name="connsiteY206" fmla="*/ 387510 h 1406937"/>
                  <a:gd name="connsiteX207" fmla="*/ 1122815 w 1779698"/>
                  <a:gd name="connsiteY207" fmla="*/ 400295 h 1406937"/>
                  <a:gd name="connsiteX208" fmla="*/ 1167283 w 1779698"/>
                  <a:gd name="connsiteY208" fmla="*/ 389178 h 1406937"/>
                  <a:gd name="connsiteX209" fmla="*/ 1220645 w 1779698"/>
                  <a:gd name="connsiteY209" fmla="*/ 393625 h 1406937"/>
                  <a:gd name="connsiteX210" fmla="*/ 1238432 w 1779698"/>
                  <a:gd name="connsiteY210" fmla="*/ 360829 h 1406937"/>
                  <a:gd name="connsiteX211" fmla="*/ 1125595 w 1779698"/>
                  <a:gd name="connsiteY211" fmla="*/ 352492 h 1406937"/>
                  <a:gd name="connsiteX212" fmla="*/ 1068898 w 1779698"/>
                  <a:gd name="connsiteY212" fmla="*/ 355271 h 1406937"/>
                  <a:gd name="connsiteX213" fmla="*/ 1036103 w 1779698"/>
                  <a:gd name="connsiteY213" fmla="*/ 345266 h 1406937"/>
                  <a:gd name="connsiteX214" fmla="*/ 1042217 w 1779698"/>
                  <a:gd name="connsiteY214" fmla="*/ 326367 h 1406937"/>
                  <a:gd name="connsiteX215" fmla="*/ 988856 w 1779698"/>
                  <a:gd name="connsiteY215" fmla="*/ 310247 h 1406937"/>
                  <a:gd name="connsiteX216" fmla="*/ 946055 w 1779698"/>
                  <a:gd name="connsiteY216" fmla="*/ 297463 h 1406937"/>
                  <a:gd name="connsiteX217" fmla="*/ 895473 w 1779698"/>
                  <a:gd name="connsiteY217" fmla="*/ 304689 h 1406937"/>
                  <a:gd name="connsiteX218" fmla="*/ 958284 w 1779698"/>
                  <a:gd name="connsiteY218" fmla="*/ 323588 h 1406937"/>
                  <a:gd name="connsiteX219" fmla="*/ 984965 w 1779698"/>
                  <a:gd name="connsiteY219" fmla="*/ 344710 h 1406937"/>
                  <a:gd name="connsiteX220" fmla="*/ 986077 w 1779698"/>
                  <a:gd name="connsiteY220" fmla="*/ 376393 h 1406937"/>
                  <a:gd name="connsiteX221" fmla="*/ 1031100 w 1779698"/>
                  <a:gd name="connsiteY221" fmla="*/ 269114 h 1406937"/>
                  <a:gd name="connsiteX222" fmla="*/ 1011646 w 1779698"/>
                  <a:gd name="connsiteY222" fmla="*/ 284678 h 1406937"/>
                  <a:gd name="connsiteX223" fmla="*/ 1031100 w 1779698"/>
                  <a:gd name="connsiteY223" fmla="*/ 269114 h 1406937"/>
                  <a:gd name="connsiteX224" fmla="*/ 903255 w 1779698"/>
                  <a:gd name="connsiteY224" fmla="*/ 167394 h 1406937"/>
                  <a:gd name="connsiteX225" fmla="*/ 922710 w 1779698"/>
                  <a:gd name="connsiteY225" fmla="*/ 189072 h 1406937"/>
                  <a:gd name="connsiteX226" fmla="*/ 981074 w 1779698"/>
                  <a:gd name="connsiteY226" fmla="*/ 190740 h 1406937"/>
                  <a:gd name="connsiteX227" fmla="*/ 945500 w 1779698"/>
                  <a:gd name="connsiteY227" fmla="*/ 207971 h 1406937"/>
                  <a:gd name="connsiteX228" fmla="*/ 973848 w 1779698"/>
                  <a:gd name="connsiteY228" fmla="*/ 229649 h 1406937"/>
                  <a:gd name="connsiteX229" fmla="*/ 1021095 w 1779698"/>
                  <a:gd name="connsiteY229" fmla="*/ 243545 h 1406937"/>
                  <a:gd name="connsiteX230" fmla="*/ 1049443 w 1779698"/>
                  <a:gd name="connsiteY230" fmla="*/ 242434 h 1406937"/>
                  <a:gd name="connsiteX231" fmla="*/ 1070010 w 1779698"/>
                  <a:gd name="connsiteY231" fmla="*/ 219644 h 1406937"/>
                  <a:gd name="connsiteX232" fmla="*/ 1090576 w 1779698"/>
                  <a:gd name="connsiteY232" fmla="*/ 202412 h 1406937"/>
                  <a:gd name="connsiteX233" fmla="*/ 1124483 w 1779698"/>
                  <a:gd name="connsiteY233" fmla="*/ 190740 h 1406937"/>
                  <a:gd name="connsiteX234" fmla="*/ 1105028 w 1779698"/>
                  <a:gd name="connsiteY234" fmla="*/ 181846 h 1406937"/>
                  <a:gd name="connsiteX235" fmla="*/ 1085574 w 1779698"/>
                  <a:gd name="connsiteY235" fmla="*/ 167950 h 1406937"/>
                  <a:gd name="connsiteX236" fmla="*/ 1076680 w 1779698"/>
                  <a:gd name="connsiteY236" fmla="*/ 149051 h 1406937"/>
                  <a:gd name="connsiteX237" fmla="*/ 1062228 w 1779698"/>
                  <a:gd name="connsiteY237" fmla="*/ 145160 h 1406937"/>
                  <a:gd name="connsiteX238" fmla="*/ 1043329 w 1779698"/>
                  <a:gd name="connsiteY238" fmla="*/ 136266 h 1406937"/>
                  <a:gd name="connsiteX239" fmla="*/ 980518 w 1779698"/>
                  <a:gd name="connsiteY239" fmla="*/ 100692 h 1406937"/>
                  <a:gd name="connsiteX240" fmla="*/ 946055 w 1779698"/>
                  <a:gd name="connsiteY240" fmla="*/ 96245 h 1406937"/>
                  <a:gd name="connsiteX241" fmla="*/ 947723 w 1779698"/>
                  <a:gd name="connsiteY241" fmla="*/ 105139 h 1406937"/>
                  <a:gd name="connsiteX242" fmla="*/ 934383 w 1779698"/>
                  <a:gd name="connsiteY242" fmla="*/ 113476 h 1406937"/>
                  <a:gd name="connsiteX243" fmla="*/ 917707 w 1779698"/>
                  <a:gd name="connsiteY243" fmla="*/ 123482 h 1406937"/>
                  <a:gd name="connsiteX244" fmla="*/ 921042 w 1779698"/>
                  <a:gd name="connsiteY244" fmla="*/ 146272 h 1406937"/>
                  <a:gd name="connsiteX245" fmla="*/ 910481 w 1779698"/>
                  <a:gd name="connsiteY245" fmla="*/ 156277 h 1406937"/>
                  <a:gd name="connsiteX246" fmla="*/ 903255 w 1779698"/>
                  <a:gd name="connsiteY246" fmla="*/ 167394 h 1406937"/>
                  <a:gd name="connsiteX247" fmla="*/ 1010534 w 1779698"/>
                  <a:gd name="connsiteY247" fmla="*/ 77346 h 1406937"/>
                  <a:gd name="connsiteX248" fmla="*/ 1022207 w 1779698"/>
                  <a:gd name="connsiteY248" fmla="*/ 80126 h 1406937"/>
                  <a:gd name="connsiteX249" fmla="*/ 1029989 w 1779698"/>
                  <a:gd name="connsiteY249" fmla="*/ 88463 h 1406937"/>
                  <a:gd name="connsiteX250" fmla="*/ 1023874 w 1779698"/>
                  <a:gd name="connsiteY250" fmla="*/ 102359 h 1406937"/>
                  <a:gd name="connsiteX251" fmla="*/ 1042773 w 1779698"/>
                  <a:gd name="connsiteY251" fmla="*/ 115144 h 1406937"/>
                  <a:gd name="connsiteX252" fmla="*/ 1093356 w 1779698"/>
                  <a:gd name="connsiteY252" fmla="*/ 116812 h 1406937"/>
                  <a:gd name="connsiteX253" fmla="*/ 1099470 w 1779698"/>
                  <a:gd name="connsiteY253" fmla="*/ 126817 h 1406937"/>
                  <a:gd name="connsiteX254" fmla="*/ 1156166 w 1779698"/>
                  <a:gd name="connsiteY254" fmla="*/ 131264 h 1406937"/>
                  <a:gd name="connsiteX255" fmla="*/ 1177289 w 1779698"/>
                  <a:gd name="connsiteY255" fmla="*/ 128484 h 1406937"/>
                  <a:gd name="connsiteX256" fmla="*/ 1241211 w 1779698"/>
                  <a:gd name="connsiteY256" fmla="*/ 107362 h 1406937"/>
                  <a:gd name="connsiteX257" fmla="*/ 1241211 w 1779698"/>
                  <a:gd name="connsiteY257" fmla="*/ 124593 h 1406937"/>
                  <a:gd name="connsiteX258" fmla="*/ 1175621 w 1779698"/>
                  <a:gd name="connsiteY258" fmla="*/ 139046 h 1406937"/>
                  <a:gd name="connsiteX259" fmla="*/ 1200634 w 1779698"/>
                  <a:gd name="connsiteY259" fmla="*/ 166282 h 1406937"/>
                  <a:gd name="connsiteX260" fmla="*/ 1166728 w 1779698"/>
                  <a:gd name="connsiteY260" fmla="*/ 156277 h 1406937"/>
                  <a:gd name="connsiteX261" fmla="*/ 1103917 w 1779698"/>
                  <a:gd name="connsiteY261" fmla="*/ 141825 h 1406937"/>
                  <a:gd name="connsiteX262" fmla="*/ 1105028 w 1779698"/>
                  <a:gd name="connsiteY262" fmla="*/ 174620 h 1406937"/>
                  <a:gd name="connsiteX263" fmla="*/ 1142270 w 1779698"/>
                  <a:gd name="connsiteY263" fmla="*/ 199077 h 1406937"/>
                  <a:gd name="connsiteX264" fmla="*/ 1181180 w 1779698"/>
                  <a:gd name="connsiteY264" fmla="*/ 223535 h 1406937"/>
                  <a:gd name="connsiteX265" fmla="*/ 1127262 w 1779698"/>
                  <a:gd name="connsiteY265" fmla="*/ 212418 h 1406937"/>
                  <a:gd name="connsiteX266" fmla="*/ 1075568 w 1779698"/>
                  <a:gd name="connsiteY266" fmla="*/ 236319 h 1406937"/>
                  <a:gd name="connsiteX267" fmla="*/ 1123371 w 1779698"/>
                  <a:gd name="connsiteY267" fmla="*/ 237431 h 1406937"/>
                  <a:gd name="connsiteX268" fmla="*/ 1118925 w 1779698"/>
                  <a:gd name="connsiteY268" fmla="*/ 250215 h 1406937"/>
                  <a:gd name="connsiteX269" fmla="*/ 1141715 w 1779698"/>
                  <a:gd name="connsiteY269" fmla="*/ 277452 h 1406937"/>
                  <a:gd name="connsiteX270" fmla="*/ 1115034 w 1779698"/>
                  <a:gd name="connsiteY270" fmla="*/ 274673 h 1406937"/>
                  <a:gd name="connsiteX271" fmla="*/ 1080571 w 1779698"/>
                  <a:gd name="connsiteY271" fmla="*/ 256330 h 1406937"/>
                  <a:gd name="connsiteX272" fmla="*/ 1077792 w 1779698"/>
                  <a:gd name="connsiteY272" fmla="*/ 276340 h 1406937"/>
                  <a:gd name="connsiteX273" fmla="*/ 1076680 w 1779698"/>
                  <a:gd name="connsiteY273" fmla="*/ 289125 h 1406937"/>
                  <a:gd name="connsiteX274" fmla="*/ 1036103 w 1779698"/>
                  <a:gd name="connsiteY274" fmla="*/ 310247 h 1406937"/>
                  <a:gd name="connsiteX275" fmla="*/ 1101693 w 1779698"/>
                  <a:gd name="connsiteY275" fmla="*/ 317473 h 1406937"/>
                  <a:gd name="connsiteX276" fmla="*/ 1137268 w 1779698"/>
                  <a:gd name="connsiteY276" fmla="*/ 319141 h 1406937"/>
                  <a:gd name="connsiteX277" fmla="*/ 1177845 w 1779698"/>
                  <a:gd name="connsiteY277" fmla="*/ 314694 h 1406937"/>
                  <a:gd name="connsiteX278" fmla="*/ 1207861 w 1779698"/>
                  <a:gd name="connsiteY278" fmla="*/ 324699 h 1406937"/>
                  <a:gd name="connsiteX279" fmla="*/ 1239544 w 1779698"/>
                  <a:gd name="connsiteY279" fmla="*/ 321920 h 1406937"/>
                  <a:gd name="connsiteX280" fmla="*/ 1261778 w 1779698"/>
                  <a:gd name="connsiteY280" fmla="*/ 314694 h 1406937"/>
                  <a:gd name="connsiteX281" fmla="*/ 1270671 w 1779698"/>
                  <a:gd name="connsiteY281" fmla="*/ 296351 h 1406937"/>
                  <a:gd name="connsiteX282" fmla="*/ 1246770 w 1779698"/>
                  <a:gd name="connsiteY282" fmla="*/ 296351 h 1406937"/>
                  <a:gd name="connsiteX283" fmla="*/ 1205081 w 1779698"/>
                  <a:gd name="connsiteY283" fmla="*/ 288013 h 1406937"/>
                  <a:gd name="connsiteX284" fmla="*/ 1206193 w 1779698"/>
                  <a:gd name="connsiteY284" fmla="*/ 276340 h 1406937"/>
                  <a:gd name="connsiteX285" fmla="*/ 1258443 w 1779698"/>
                  <a:gd name="connsiteY285" fmla="*/ 274673 h 1406937"/>
                  <a:gd name="connsiteX286" fmla="*/ 1261778 w 1779698"/>
                  <a:gd name="connsiteY286" fmla="*/ 254662 h 1406937"/>
                  <a:gd name="connsiteX287" fmla="*/ 1299020 w 1779698"/>
                  <a:gd name="connsiteY287" fmla="*/ 251883 h 1406937"/>
                  <a:gd name="connsiteX288" fmla="*/ 1339041 w 1779698"/>
                  <a:gd name="connsiteY288" fmla="*/ 210194 h 1406937"/>
                  <a:gd name="connsiteX289" fmla="*/ 1285679 w 1779698"/>
                  <a:gd name="connsiteY289" fmla="*/ 198521 h 1406937"/>
                  <a:gd name="connsiteX290" fmla="*/ 1330703 w 1779698"/>
                  <a:gd name="connsiteY290" fmla="*/ 186849 h 1406937"/>
                  <a:gd name="connsiteX291" fmla="*/ 1355716 w 1779698"/>
                  <a:gd name="connsiteY291" fmla="*/ 167950 h 1406937"/>
                  <a:gd name="connsiteX292" fmla="*/ 1394626 w 1779698"/>
                  <a:gd name="connsiteY292" fmla="*/ 170729 h 1406937"/>
                  <a:gd name="connsiteX293" fmla="*/ 1411301 w 1779698"/>
                  <a:gd name="connsiteY293" fmla="*/ 152386 h 1406937"/>
                  <a:gd name="connsiteX294" fmla="*/ 1474112 w 1779698"/>
                  <a:gd name="connsiteY294" fmla="*/ 118479 h 1406937"/>
                  <a:gd name="connsiteX295" fmla="*/ 1540814 w 1779698"/>
                  <a:gd name="connsiteY295" fmla="*/ 89575 h 1406937"/>
                  <a:gd name="connsiteX296" fmla="*/ 1481338 w 1779698"/>
                  <a:gd name="connsiteY296" fmla="*/ 85684 h 1406937"/>
                  <a:gd name="connsiteX297" fmla="*/ 1528585 w 1779698"/>
                  <a:gd name="connsiteY297" fmla="*/ 74567 h 1406937"/>
                  <a:gd name="connsiteX298" fmla="*/ 1589729 w 1779698"/>
                  <a:gd name="connsiteY298" fmla="*/ 56224 h 1406937"/>
                  <a:gd name="connsiteX299" fmla="*/ 1595287 w 1779698"/>
                  <a:gd name="connsiteY299" fmla="*/ 36213 h 1406937"/>
                  <a:gd name="connsiteX300" fmla="*/ 1564160 w 1779698"/>
                  <a:gd name="connsiteY300" fmla="*/ 23429 h 1406937"/>
                  <a:gd name="connsiteX301" fmla="*/ 1540814 w 1779698"/>
                  <a:gd name="connsiteY301" fmla="*/ 17315 h 1406937"/>
                  <a:gd name="connsiteX302" fmla="*/ 1495790 w 1779698"/>
                  <a:gd name="connsiteY302" fmla="*/ 23429 h 1406937"/>
                  <a:gd name="connsiteX303" fmla="*/ 1503572 w 1779698"/>
                  <a:gd name="connsiteY303" fmla="*/ 10644 h 1406937"/>
                  <a:gd name="connsiteX304" fmla="*/ 1433535 w 1779698"/>
                  <a:gd name="connsiteY304" fmla="*/ 2307 h 1406937"/>
                  <a:gd name="connsiteX305" fmla="*/ 1397961 w 1779698"/>
                  <a:gd name="connsiteY305" fmla="*/ 5086 h 1406937"/>
                  <a:gd name="connsiteX306" fmla="*/ 1363498 w 1779698"/>
                  <a:gd name="connsiteY306" fmla="*/ 11200 h 1406937"/>
                  <a:gd name="connsiteX307" fmla="*/ 1348490 w 1779698"/>
                  <a:gd name="connsiteY307" fmla="*/ 10089 h 1406937"/>
                  <a:gd name="connsiteX308" fmla="*/ 1299020 w 1779698"/>
                  <a:gd name="connsiteY308" fmla="*/ 8421 h 1406937"/>
                  <a:gd name="connsiteX309" fmla="*/ 1267892 w 1779698"/>
                  <a:gd name="connsiteY309" fmla="*/ 14535 h 1406937"/>
                  <a:gd name="connsiteX310" fmla="*/ 1231762 w 1779698"/>
                  <a:gd name="connsiteY310" fmla="*/ 12868 h 1406937"/>
                  <a:gd name="connsiteX311" fmla="*/ 1221201 w 1779698"/>
                  <a:gd name="connsiteY311" fmla="*/ 18426 h 1406937"/>
                  <a:gd name="connsiteX312" fmla="*/ 1208972 w 1779698"/>
                  <a:gd name="connsiteY312" fmla="*/ 28432 h 1406937"/>
                  <a:gd name="connsiteX313" fmla="*/ 1176177 w 1779698"/>
                  <a:gd name="connsiteY313" fmla="*/ 35658 h 1406937"/>
                  <a:gd name="connsiteX314" fmla="*/ 1152276 w 1779698"/>
                  <a:gd name="connsiteY314" fmla="*/ 41772 h 1406937"/>
                  <a:gd name="connsiteX315" fmla="*/ 1117813 w 1779698"/>
                  <a:gd name="connsiteY315" fmla="*/ 37881 h 1406937"/>
                  <a:gd name="connsiteX316" fmla="*/ 1098358 w 1779698"/>
                  <a:gd name="connsiteY316" fmla="*/ 49554 h 1406937"/>
                  <a:gd name="connsiteX317" fmla="*/ 1085018 w 1779698"/>
                  <a:gd name="connsiteY317" fmla="*/ 59559 h 1406937"/>
                  <a:gd name="connsiteX318" fmla="*/ 1053890 w 1779698"/>
                  <a:gd name="connsiteY318" fmla="*/ 55112 h 1406937"/>
                  <a:gd name="connsiteX319" fmla="*/ 1037771 w 1779698"/>
                  <a:gd name="connsiteY319" fmla="*/ 67897 h 1406937"/>
                  <a:gd name="connsiteX320" fmla="*/ 994970 w 1779698"/>
                  <a:gd name="connsiteY320" fmla="*/ 71788 h 1406937"/>
                  <a:gd name="connsiteX321" fmla="*/ 1010534 w 1779698"/>
                  <a:gd name="connsiteY321" fmla="*/ 77346 h 1406937"/>
                  <a:gd name="connsiteX322" fmla="*/ 1233985 w 1779698"/>
                  <a:gd name="connsiteY322" fmla="*/ 862761 h 1406937"/>
                  <a:gd name="connsiteX323" fmla="*/ 1236765 w 1779698"/>
                  <a:gd name="connsiteY323" fmla="*/ 839972 h 1406937"/>
                  <a:gd name="connsiteX324" fmla="*/ 1233985 w 1779698"/>
                  <a:gd name="connsiteY324" fmla="*/ 862761 h 1406937"/>
                  <a:gd name="connsiteX325" fmla="*/ 1156166 w 1779698"/>
                  <a:gd name="connsiteY325" fmla="*/ 842751 h 1406937"/>
                  <a:gd name="connsiteX326" fmla="*/ 1190073 w 1779698"/>
                  <a:gd name="connsiteY326" fmla="*/ 819961 h 1406937"/>
                  <a:gd name="connsiteX327" fmla="*/ 1156166 w 1779698"/>
                  <a:gd name="connsiteY327" fmla="*/ 842751 h 1406937"/>
                  <a:gd name="connsiteX328" fmla="*/ 1220089 w 1779698"/>
                  <a:gd name="connsiteY328" fmla="*/ 792724 h 1406937"/>
                  <a:gd name="connsiteX329" fmla="*/ 1192853 w 1779698"/>
                  <a:gd name="connsiteY329" fmla="*/ 769935 h 1406937"/>
                  <a:gd name="connsiteX330" fmla="*/ 1153943 w 1779698"/>
                  <a:gd name="connsiteY330" fmla="*/ 746033 h 1406937"/>
                  <a:gd name="connsiteX331" fmla="*/ 1128930 w 1779698"/>
                  <a:gd name="connsiteY331" fmla="*/ 727134 h 1406937"/>
                  <a:gd name="connsiteX332" fmla="*/ 1106696 w 1779698"/>
                  <a:gd name="connsiteY332" fmla="*/ 741030 h 1406937"/>
                  <a:gd name="connsiteX333" fmla="*/ 1101137 w 1779698"/>
                  <a:gd name="connsiteY333" fmla="*/ 769379 h 1406937"/>
                  <a:gd name="connsiteX334" fmla="*/ 1084462 w 1779698"/>
                  <a:gd name="connsiteY334" fmla="*/ 796615 h 1406937"/>
                  <a:gd name="connsiteX335" fmla="*/ 1109475 w 1779698"/>
                  <a:gd name="connsiteY335" fmla="*/ 795504 h 1406937"/>
                  <a:gd name="connsiteX336" fmla="*/ 1120036 w 1779698"/>
                  <a:gd name="connsiteY336" fmla="*/ 811623 h 1406937"/>
                  <a:gd name="connsiteX337" fmla="*/ 1153943 w 1779698"/>
                  <a:gd name="connsiteY337" fmla="*/ 792724 h 1406937"/>
                  <a:gd name="connsiteX338" fmla="*/ 1179512 w 1779698"/>
                  <a:gd name="connsiteY338" fmla="*/ 791613 h 1406937"/>
                  <a:gd name="connsiteX339" fmla="*/ 1220089 w 1779698"/>
                  <a:gd name="connsiteY339" fmla="*/ 792724 h 1406937"/>
                  <a:gd name="connsiteX340" fmla="*/ 1510243 w 1779698"/>
                  <a:gd name="connsiteY340" fmla="*/ 712682 h 1406937"/>
                  <a:gd name="connsiteX341" fmla="*/ 1539702 w 1779698"/>
                  <a:gd name="connsiteY341" fmla="*/ 741586 h 1406937"/>
                  <a:gd name="connsiteX342" fmla="*/ 1560825 w 1779698"/>
                  <a:gd name="connsiteY342" fmla="*/ 736028 h 1406937"/>
                  <a:gd name="connsiteX343" fmla="*/ 1581391 w 1779698"/>
                  <a:gd name="connsiteY343" fmla="*/ 724355 h 1406937"/>
                  <a:gd name="connsiteX344" fmla="*/ 1606960 w 1779698"/>
                  <a:gd name="connsiteY344" fmla="*/ 698230 h 1406937"/>
                  <a:gd name="connsiteX345" fmla="*/ 1584170 w 1779698"/>
                  <a:gd name="connsiteY345" fmla="*/ 683778 h 1406937"/>
                  <a:gd name="connsiteX346" fmla="*/ 1567495 w 1779698"/>
                  <a:gd name="connsiteY346" fmla="*/ 668214 h 1406937"/>
                  <a:gd name="connsiteX347" fmla="*/ 1531921 w 1779698"/>
                  <a:gd name="connsiteY347" fmla="*/ 649315 h 1406937"/>
                  <a:gd name="connsiteX348" fmla="*/ 1496346 w 1779698"/>
                  <a:gd name="connsiteY348" fmla="*/ 636531 h 1406937"/>
                  <a:gd name="connsiteX349" fmla="*/ 1469666 w 1779698"/>
                  <a:gd name="connsiteY349" fmla="*/ 613741 h 1406937"/>
                  <a:gd name="connsiteX350" fmla="*/ 1496902 w 1779698"/>
                  <a:gd name="connsiteY350" fmla="*/ 607627 h 1406937"/>
                  <a:gd name="connsiteX351" fmla="*/ 1474112 w 1779698"/>
                  <a:gd name="connsiteY351" fmla="*/ 595954 h 1406937"/>
                  <a:gd name="connsiteX352" fmla="*/ 1485785 w 1779698"/>
                  <a:gd name="connsiteY352" fmla="*/ 587060 h 1406937"/>
                  <a:gd name="connsiteX353" fmla="*/ 1475224 w 1779698"/>
                  <a:gd name="connsiteY353" fmla="*/ 569829 h 1406937"/>
                  <a:gd name="connsiteX354" fmla="*/ 1460772 w 1779698"/>
                  <a:gd name="connsiteY354" fmla="*/ 577055 h 1406937"/>
                  <a:gd name="connsiteX355" fmla="*/ 1464107 w 1779698"/>
                  <a:gd name="connsiteY355" fmla="*/ 560935 h 1406937"/>
                  <a:gd name="connsiteX356" fmla="*/ 1432979 w 1779698"/>
                  <a:gd name="connsiteY356" fmla="*/ 550930 h 1406937"/>
                  <a:gd name="connsiteX357" fmla="*/ 1418527 w 1779698"/>
                  <a:gd name="connsiteY357" fmla="*/ 540925 h 1406937"/>
                  <a:gd name="connsiteX358" fmla="*/ 1392958 w 1779698"/>
                  <a:gd name="connsiteY358" fmla="*/ 546483 h 1406937"/>
                  <a:gd name="connsiteX359" fmla="*/ 1385732 w 1779698"/>
                  <a:gd name="connsiteY359" fmla="*/ 540369 h 1406937"/>
                  <a:gd name="connsiteX360" fmla="*/ 1402408 w 1779698"/>
                  <a:gd name="connsiteY360" fmla="*/ 524249 h 1406937"/>
                  <a:gd name="connsiteX361" fmla="*/ 1372392 w 1779698"/>
                  <a:gd name="connsiteY361" fmla="*/ 525361 h 1406937"/>
                  <a:gd name="connsiteX362" fmla="*/ 1349602 w 1779698"/>
                  <a:gd name="connsiteY362" fmla="*/ 506462 h 1406937"/>
                  <a:gd name="connsiteX363" fmla="*/ 1324589 w 1779698"/>
                  <a:gd name="connsiteY363" fmla="*/ 492010 h 1406937"/>
                  <a:gd name="connsiteX364" fmla="*/ 1281788 w 1779698"/>
                  <a:gd name="connsiteY364" fmla="*/ 474779 h 1406937"/>
                  <a:gd name="connsiteX365" fmla="*/ 1259554 w 1779698"/>
                  <a:gd name="connsiteY365" fmla="*/ 492010 h 1406937"/>
                  <a:gd name="connsiteX366" fmla="*/ 1247326 w 1779698"/>
                  <a:gd name="connsiteY366" fmla="*/ 487563 h 1406937"/>
                  <a:gd name="connsiteX367" fmla="*/ 1214531 w 1779698"/>
                  <a:gd name="connsiteY367" fmla="*/ 498680 h 1406937"/>
                  <a:gd name="connsiteX368" fmla="*/ 1215642 w 1779698"/>
                  <a:gd name="connsiteY368" fmla="*/ 464217 h 1406937"/>
                  <a:gd name="connsiteX369" fmla="*/ 1201190 w 1779698"/>
                  <a:gd name="connsiteY369" fmla="*/ 439760 h 1406937"/>
                  <a:gd name="connsiteX370" fmla="*/ 1162281 w 1779698"/>
                  <a:gd name="connsiteY370" fmla="*/ 439760 h 1406937"/>
                  <a:gd name="connsiteX371" fmla="*/ 1119481 w 1779698"/>
                  <a:gd name="connsiteY371" fmla="*/ 456991 h 1406937"/>
                  <a:gd name="connsiteX372" fmla="*/ 1125595 w 1779698"/>
                  <a:gd name="connsiteY372" fmla="*/ 487007 h 1406937"/>
                  <a:gd name="connsiteX373" fmla="*/ 1115034 w 1779698"/>
                  <a:gd name="connsiteY373" fmla="*/ 505906 h 1406937"/>
                  <a:gd name="connsiteX374" fmla="*/ 1136156 w 1779698"/>
                  <a:gd name="connsiteY374" fmla="*/ 521470 h 1406937"/>
                  <a:gd name="connsiteX375" fmla="*/ 1102249 w 1779698"/>
                  <a:gd name="connsiteY375" fmla="*/ 507574 h 1406937"/>
                  <a:gd name="connsiteX376" fmla="*/ 1097802 w 1779698"/>
                  <a:gd name="connsiteY376" fmla="*/ 481449 h 1406937"/>
                  <a:gd name="connsiteX377" fmla="*/ 1108364 w 1779698"/>
                  <a:gd name="connsiteY377" fmla="*/ 452545 h 1406937"/>
                  <a:gd name="connsiteX378" fmla="*/ 1128930 w 1779698"/>
                  <a:gd name="connsiteY378" fmla="*/ 434202 h 1406937"/>
                  <a:gd name="connsiteX379" fmla="*/ 1049999 w 1779698"/>
                  <a:gd name="connsiteY379" fmla="*/ 454212 h 1406937"/>
                  <a:gd name="connsiteX380" fmla="*/ 1031100 w 1779698"/>
                  <a:gd name="connsiteY380" fmla="*/ 525361 h 1406937"/>
                  <a:gd name="connsiteX381" fmla="*/ 1073901 w 1779698"/>
                  <a:gd name="connsiteY381" fmla="*/ 533699 h 1406937"/>
                  <a:gd name="connsiteX382" fmla="*/ 1069454 w 1779698"/>
                  <a:gd name="connsiteY382" fmla="*/ 542592 h 1406937"/>
                  <a:gd name="connsiteX383" fmla="*/ 1039438 w 1779698"/>
                  <a:gd name="connsiteY383" fmla="*/ 545371 h 1406937"/>
                  <a:gd name="connsiteX384" fmla="*/ 1078348 w 1779698"/>
                  <a:gd name="connsiteY384" fmla="*/ 565382 h 1406937"/>
                  <a:gd name="connsiteX385" fmla="*/ 1098914 w 1779698"/>
                  <a:gd name="connsiteY385" fmla="*/ 569829 h 1406937"/>
                  <a:gd name="connsiteX386" fmla="*/ 1138935 w 1779698"/>
                  <a:gd name="connsiteY386" fmla="*/ 575943 h 1406937"/>
                  <a:gd name="connsiteX387" fmla="*/ 1183403 w 1779698"/>
                  <a:gd name="connsiteY387" fmla="*/ 584281 h 1406937"/>
                  <a:gd name="connsiteX388" fmla="*/ 1203970 w 1779698"/>
                  <a:gd name="connsiteY388" fmla="*/ 575387 h 1406937"/>
                  <a:gd name="connsiteX389" fmla="*/ 1248993 w 1779698"/>
                  <a:gd name="connsiteY389" fmla="*/ 581502 h 1406937"/>
                  <a:gd name="connsiteX390" fmla="*/ 1246214 w 1779698"/>
                  <a:gd name="connsiteY390" fmla="*/ 568717 h 1406937"/>
                  <a:gd name="connsiteX391" fmla="*/ 1250661 w 1779698"/>
                  <a:gd name="connsiteY391" fmla="*/ 558712 h 1406937"/>
                  <a:gd name="connsiteX392" fmla="*/ 1274562 w 1779698"/>
                  <a:gd name="connsiteY392" fmla="*/ 574276 h 1406937"/>
                  <a:gd name="connsiteX393" fmla="*/ 1285124 w 1779698"/>
                  <a:gd name="connsiteY393" fmla="*/ 584281 h 1406937"/>
                  <a:gd name="connsiteX394" fmla="*/ 1315139 w 1779698"/>
                  <a:gd name="connsiteY394" fmla="*/ 605403 h 1406937"/>
                  <a:gd name="connsiteX395" fmla="*/ 1295685 w 1779698"/>
                  <a:gd name="connsiteY395" fmla="*/ 622634 h 1406937"/>
                  <a:gd name="connsiteX396" fmla="*/ 1326812 w 1779698"/>
                  <a:gd name="connsiteY396" fmla="*/ 613741 h 1406937"/>
                  <a:gd name="connsiteX397" fmla="*/ 1345711 w 1779698"/>
                  <a:gd name="connsiteY397" fmla="*/ 633751 h 1406937"/>
                  <a:gd name="connsiteX398" fmla="*/ 1375727 w 1779698"/>
                  <a:gd name="connsiteY398" fmla="*/ 653762 h 1406937"/>
                  <a:gd name="connsiteX399" fmla="*/ 1375727 w 1779698"/>
                  <a:gd name="connsiteY399" fmla="*/ 689336 h 1406937"/>
                  <a:gd name="connsiteX400" fmla="*/ 1408522 w 1779698"/>
                  <a:gd name="connsiteY400" fmla="*/ 686557 h 1406937"/>
                  <a:gd name="connsiteX401" fmla="*/ 1439650 w 1779698"/>
                  <a:gd name="connsiteY401" fmla="*/ 702121 h 1406937"/>
                  <a:gd name="connsiteX402" fmla="*/ 1410190 w 1779698"/>
                  <a:gd name="connsiteY402" fmla="*/ 716573 h 1406937"/>
                  <a:gd name="connsiteX403" fmla="*/ 1359607 w 1779698"/>
                  <a:gd name="connsiteY403" fmla="*/ 697674 h 1406937"/>
                  <a:gd name="connsiteX404" fmla="*/ 1354049 w 1779698"/>
                  <a:gd name="connsiteY404" fmla="*/ 732137 h 1406937"/>
                  <a:gd name="connsiteX405" fmla="*/ 1306802 w 1779698"/>
                  <a:gd name="connsiteY405" fmla="*/ 742142 h 1406937"/>
                  <a:gd name="connsiteX406" fmla="*/ 1280121 w 1779698"/>
                  <a:gd name="connsiteY406" fmla="*/ 747701 h 1406937"/>
                  <a:gd name="connsiteX407" fmla="*/ 1268448 w 1779698"/>
                  <a:gd name="connsiteY407" fmla="*/ 773270 h 1406937"/>
                  <a:gd name="connsiteX408" fmla="*/ 1312916 w 1779698"/>
                  <a:gd name="connsiteY408" fmla="*/ 774937 h 1406937"/>
                  <a:gd name="connsiteX409" fmla="*/ 1332371 w 1779698"/>
                  <a:gd name="connsiteY409" fmla="*/ 771046 h 1406937"/>
                  <a:gd name="connsiteX410" fmla="*/ 1362387 w 1779698"/>
                  <a:gd name="connsiteY410" fmla="*/ 769379 h 1406937"/>
                  <a:gd name="connsiteX411" fmla="*/ 1385176 w 1779698"/>
                  <a:gd name="connsiteY411" fmla="*/ 790501 h 1406937"/>
                  <a:gd name="connsiteX412" fmla="*/ 1396849 w 1779698"/>
                  <a:gd name="connsiteY412" fmla="*/ 816626 h 1406937"/>
                  <a:gd name="connsiteX413" fmla="*/ 1444652 w 1779698"/>
                  <a:gd name="connsiteY413" fmla="*/ 832190 h 1406937"/>
                  <a:gd name="connsiteX414" fmla="*/ 1506907 w 1779698"/>
                  <a:gd name="connsiteY414" fmla="*/ 856647 h 1406937"/>
                  <a:gd name="connsiteX415" fmla="*/ 1454658 w 1779698"/>
                  <a:gd name="connsiteY415" fmla="*/ 802174 h 1406937"/>
                  <a:gd name="connsiteX416" fmla="*/ 1484673 w 1779698"/>
                  <a:gd name="connsiteY416" fmla="*/ 807732 h 1406937"/>
                  <a:gd name="connsiteX417" fmla="*/ 1538591 w 1779698"/>
                  <a:gd name="connsiteY417" fmla="*/ 811623 h 1406937"/>
                  <a:gd name="connsiteX418" fmla="*/ 1528030 w 1779698"/>
                  <a:gd name="connsiteY418" fmla="*/ 787722 h 1406937"/>
                  <a:gd name="connsiteX419" fmla="*/ 1507463 w 1779698"/>
                  <a:gd name="connsiteY419" fmla="*/ 759373 h 1406937"/>
                  <a:gd name="connsiteX420" fmla="*/ 1474668 w 1779698"/>
                  <a:gd name="connsiteY420" fmla="*/ 728246 h 1406937"/>
                  <a:gd name="connsiteX421" fmla="*/ 1480227 w 1779698"/>
                  <a:gd name="connsiteY421" fmla="*/ 705456 h 1406937"/>
                  <a:gd name="connsiteX422" fmla="*/ 1510243 w 1779698"/>
                  <a:gd name="connsiteY422" fmla="*/ 712682 h 1406937"/>
                  <a:gd name="connsiteX423" fmla="*/ 1322921 w 1779698"/>
                  <a:gd name="connsiteY423" fmla="*/ 668770 h 1406937"/>
                  <a:gd name="connsiteX424" fmla="*/ 1325700 w 1779698"/>
                  <a:gd name="connsiteY424" fmla="*/ 641533 h 1406937"/>
                  <a:gd name="connsiteX425" fmla="*/ 1300132 w 1779698"/>
                  <a:gd name="connsiteY425" fmla="*/ 635419 h 1406937"/>
                  <a:gd name="connsiteX426" fmla="*/ 1282344 w 1779698"/>
                  <a:gd name="connsiteY426" fmla="*/ 667102 h 1406937"/>
                  <a:gd name="connsiteX427" fmla="*/ 1322921 w 1779698"/>
                  <a:gd name="connsiteY427" fmla="*/ 668770 h 1406937"/>
                  <a:gd name="connsiteX428" fmla="*/ 1212307 w 1779698"/>
                  <a:gd name="connsiteY428" fmla="*/ 431978 h 1406937"/>
                  <a:gd name="connsiteX429" fmla="*/ 1224536 w 1779698"/>
                  <a:gd name="connsiteY429" fmla="*/ 457547 h 1406937"/>
                  <a:gd name="connsiteX430" fmla="*/ 1254552 w 1779698"/>
                  <a:gd name="connsiteY430" fmla="*/ 467553 h 1406937"/>
                  <a:gd name="connsiteX431" fmla="*/ 1302355 w 1779698"/>
                  <a:gd name="connsiteY431" fmla="*/ 459215 h 1406937"/>
                  <a:gd name="connsiteX432" fmla="*/ 1251773 w 1779698"/>
                  <a:gd name="connsiteY432" fmla="*/ 433646 h 1406937"/>
                  <a:gd name="connsiteX433" fmla="*/ 1212307 w 1779698"/>
                  <a:gd name="connsiteY433" fmla="*/ 431978 h 1406937"/>
                  <a:gd name="connsiteX434" fmla="*/ 1544705 w 1779698"/>
                  <a:gd name="connsiteY434" fmla="*/ 1206832 h 1406937"/>
                  <a:gd name="connsiteX435" fmla="*/ 1599734 w 1779698"/>
                  <a:gd name="connsiteY435" fmla="*/ 1225731 h 1406937"/>
                  <a:gd name="connsiteX436" fmla="*/ 1544705 w 1779698"/>
                  <a:gd name="connsiteY436" fmla="*/ 1206832 h 1406937"/>
                  <a:gd name="connsiteX437" fmla="*/ 1769824 w 1779698"/>
                  <a:gd name="connsiteY437" fmla="*/ 1260750 h 1406937"/>
                  <a:gd name="connsiteX438" fmla="*/ 1768712 w 1779698"/>
                  <a:gd name="connsiteY438" fmla="*/ 1249633 h 1406937"/>
                  <a:gd name="connsiteX439" fmla="*/ 1760375 w 1779698"/>
                  <a:gd name="connsiteY439" fmla="*/ 1244630 h 1406937"/>
                  <a:gd name="connsiteX440" fmla="*/ 1761486 w 1779698"/>
                  <a:gd name="connsiteY440" fmla="*/ 1224619 h 1406937"/>
                  <a:gd name="connsiteX441" fmla="*/ 1745367 w 1779698"/>
                  <a:gd name="connsiteY441" fmla="*/ 1220173 h 1406937"/>
                  <a:gd name="connsiteX442" fmla="*/ 1727580 w 1779698"/>
                  <a:gd name="connsiteY442" fmla="*/ 1216282 h 1406937"/>
                  <a:gd name="connsiteX443" fmla="*/ 1718686 w 1779698"/>
                  <a:gd name="connsiteY443" fmla="*/ 1204053 h 1406937"/>
                  <a:gd name="connsiteX444" fmla="*/ 1703122 w 1779698"/>
                  <a:gd name="connsiteY444" fmla="*/ 1204609 h 1406937"/>
                  <a:gd name="connsiteX445" fmla="*/ 1704790 w 1779698"/>
                  <a:gd name="connsiteY445" fmla="*/ 1190157 h 1406937"/>
                  <a:gd name="connsiteX446" fmla="*/ 1719242 w 1779698"/>
                  <a:gd name="connsiteY446" fmla="*/ 1167367 h 1406937"/>
                  <a:gd name="connsiteX447" fmla="*/ 1709792 w 1779698"/>
                  <a:gd name="connsiteY447" fmla="*/ 1160697 h 1406937"/>
                  <a:gd name="connsiteX448" fmla="*/ 1676997 w 1779698"/>
                  <a:gd name="connsiteY448" fmla="*/ 1206832 h 1406937"/>
                  <a:gd name="connsiteX449" fmla="*/ 1668104 w 1779698"/>
                  <a:gd name="connsiteY449" fmla="*/ 1226287 h 1406937"/>
                  <a:gd name="connsiteX450" fmla="*/ 1656987 w 1779698"/>
                  <a:gd name="connsiteY450" fmla="*/ 1238516 h 1406937"/>
                  <a:gd name="connsiteX451" fmla="*/ 1650872 w 1779698"/>
                  <a:gd name="connsiteY451" fmla="*/ 1263529 h 1406937"/>
                  <a:gd name="connsiteX452" fmla="*/ 1681444 w 1779698"/>
                  <a:gd name="connsiteY452" fmla="*/ 1262973 h 1406937"/>
                  <a:gd name="connsiteX453" fmla="*/ 1709792 w 1779698"/>
                  <a:gd name="connsiteY453" fmla="*/ 1257970 h 1406937"/>
                  <a:gd name="connsiteX454" fmla="*/ 1728135 w 1779698"/>
                  <a:gd name="connsiteY454" fmla="*/ 1262973 h 1406937"/>
                  <a:gd name="connsiteX455" fmla="*/ 1723133 w 1779698"/>
                  <a:gd name="connsiteY455" fmla="*/ 1277425 h 1406937"/>
                  <a:gd name="connsiteX456" fmla="*/ 1740364 w 1779698"/>
                  <a:gd name="connsiteY456" fmla="*/ 1270199 h 1406937"/>
                  <a:gd name="connsiteX457" fmla="*/ 1752593 w 1779698"/>
                  <a:gd name="connsiteY457" fmla="*/ 1276313 h 1406937"/>
                  <a:gd name="connsiteX458" fmla="*/ 1777606 w 1779698"/>
                  <a:gd name="connsiteY458" fmla="*/ 1278537 h 1406937"/>
                  <a:gd name="connsiteX459" fmla="*/ 1769824 w 1779698"/>
                  <a:gd name="connsiteY459" fmla="*/ 1260750 h 1406937"/>
                  <a:gd name="connsiteX460" fmla="*/ 166199 w 1779698"/>
                  <a:gd name="connsiteY460" fmla="*/ 1093439 h 1406937"/>
                  <a:gd name="connsiteX461" fmla="*/ 196771 w 1779698"/>
                  <a:gd name="connsiteY461" fmla="*/ 1138463 h 1406937"/>
                  <a:gd name="connsiteX462" fmla="*/ 187321 w 1779698"/>
                  <a:gd name="connsiteY462" fmla="*/ 1106779 h 1406937"/>
                  <a:gd name="connsiteX463" fmla="*/ 166199 w 1779698"/>
                  <a:gd name="connsiteY463" fmla="*/ 1093439 h 1406937"/>
                  <a:gd name="connsiteX464" fmla="*/ 1628083 w 1779698"/>
                  <a:gd name="connsiteY464" fmla="*/ 1301326 h 1406937"/>
                  <a:gd name="connsiteX465" fmla="*/ 1627527 w 1779698"/>
                  <a:gd name="connsiteY465" fmla="*/ 1287430 h 1406937"/>
                  <a:gd name="connsiteX466" fmla="*/ 1613631 w 1779698"/>
                  <a:gd name="connsiteY466" fmla="*/ 1295768 h 1406937"/>
                  <a:gd name="connsiteX467" fmla="*/ 1603625 w 1779698"/>
                  <a:gd name="connsiteY467" fmla="*/ 1307441 h 1406937"/>
                  <a:gd name="connsiteX468" fmla="*/ 1595287 w 1779698"/>
                  <a:gd name="connsiteY468" fmla="*/ 1316334 h 1406937"/>
                  <a:gd name="connsiteX469" fmla="*/ 1559713 w 1779698"/>
                  <a:gd name="connsiteY469" fmla="*/ 1310220 h 1406937"/>
                  <a:gd name="connsiteX470" fmla="*/ 1538035 w 1779698"/>
                  <a:gd name="connsiteY470" fmla="*/ 1291877 h 1406937"/>
                  <a:gd name="connsiteX471" fmla="*/ 1535256 w 1779698"/>
                  <a:gd name="connsiteY471" fmla="*/ 1270755 h 1406937"/>
                  <a:gd name="connsiteX472" fmla="*/ 1526362 w 1779698"/>
                  <a:gd name="connsiteY472" fmla="*/ 1264085 h 1406937"/>
                  <a:gd name="connsiteX473" fmla="*/ 1524695 w 1779698"/>
                  <a:gd name="connsiteY473" fmla="*/ 1255747 h 1406937"/>
                  <a:gd name="connsiteX474" fmla="*/ 1544149 w 1779698"/>
                  <a:gd name="connsiteY474" fmla="*/ 1229622 h 1406937"/>
                  <a:gd name="connsiteX475" fmla="*/ 1457437 w 1779698"/>
                  <a:gd name="connsiteY475" fmla="*/ 1244074 h 1406937"/>
                  <a:gd name="connsiteX476" fmla="*/ 1414081 w 1779698"/>
                  <a:gd name="connsiteY476" fmla="*/ 1282428 h 1406937"/>
                  <a:gd name="connsiteX477" fmla="*/ 1432424 w 1779698"/>
                  <a:gd name="connsiteY477" fmla="*/ 1261305 h 1406937"/>
                  <a:gd name="connsiteX478" fmla="*/ 1436315 w 1779698"/>
                  <a:gd name="connsiteY478" fmla="*/ 1251856 h 1406937"/>
                  <a:gd name="connsiteX479" fmla="*/ 1464107 w 1779698"/>
                  <a:gd name="connsiteY479" fmla="*/ 1225175 h 1406937"/>
                  <a:gd name="connsiteX480" fmla="*/ 1485229 w 1779698"/>
                  <a:gd name="connsiteY480" fmla="*/ 1219061 h 1406937"/>
                  <a:gd name="connsiteX481" fmla="*/ 1499681 w 1779698"/>
                  <a:gd name="connsiteY481" fmla="*/ 1200718 h 1406937"/>
                  <a:gd name="connsiteX482" fmla="*/ 1624747 w 1779698"/>
                  <a:gd name="connsiteY482" fmla="*/ 1194603 h 1406937"/>
                  <a:gd name="connsiteX483" fmla="*/ 1660878 w 1779698"/>
                  <a:gd name="connsiteY483" fmla="*/ 1171814 h 1406937"/>
                  <a:gd name="connsiteX484" fmla="*/ 1688114 w 1779698"/>
                  <a:gd name="connsiteY484" fmla="*/ 1163476 h 1406937"/>
                  <a:gd name="connsiteX485" fmla="*/ 1715907 w 1779698"/>
                  <a:gd name="connsiteY485" fmla="*/ 1146245 h 1406937"/>
                  <a:gd name="connsiteX486" fmla="*/ 1714239 w 1779698"/>
                  <a:gd name="connsiteY486" fmla="*/ 1137351 h 1406937"/>
                  <a:gd name="connsiteX487" fmla="*/ 1708681 w 1779698"/>
                  <a:gd name="connsiteY487" fmla="*/ 1131237 h 1406937"/>
                  <a:gd name="connsiteX488" fmla="*/ 1720909 w 1779698"/>
                  <a:gd name="connsiteY488" fmla="*/ 1119008 h 1406937"/>
                  <a:gd name="connsiteX489" fmla="*/ 1710348 w 1779698"/>
                  <a:gd name="connsiteY489" fmla="*/ 1102888 h 1406937"/>
                  <a:gd name="connsiteX490" fmla="*/ 1689226 w 1779698"/>
                  <a:gd name="connsiteY490" fmla="*/ 1105668 h 1406937"/>
                  <a:gd name="connsiteX491" fmla="*/ 1688114 w 1779698"/>
                  <a:gd name="connsiteY491" fmla="*/ 1089548 h 1406937"/>
                  <a:gd name="connsiteX492" fmla="*/ 1656987 w 1779698"/>
                  <a:gd name="connsiteY492" fmla="*/ 1097330 h 1406937"/>
                  <a:gd name="connsiteX493" fmla="*/ 1638088 w 1779698"/>
                  <a:gd name="connsiteY493" fmla="*/ 1106223 h 1406937"/>
                  <a:gd name="connsiteX494" fmla="*/ 1633085 w 1779698"/>
                  <a:gd name="connsiteY494" fmla="*/ 1097886 h 1406937"/>
                  <a:gd name="connsiteX495" fmla="*/ 1644758 w 1779698"/>
                  <a:gd name="connsiteY495" fmla="*/ 1092883 h 1406937"/>
                  <a:gd name="connsiteX496" fmla="*/ 1663101 w 1779698"/>
                  <a:gd name="connsiteY496" fmla="*/ 1086213 h 1406937"/>
                  <a:gd name="connsiteX497" fmla="*/ 1685335 w 1779698"/>
                  <a:gd name="connsiteY497" fmla="*/ 1077319 h 1406937"/>
                  <a:gd name="connsiteX498" fmla="*/ 1670883 w 1779698"/>
                  <a:gd name="connsiteY498" fmla="*/ 1067870 h 1406937"/>
                  <a:gd name="connsiteX499" fmla="*/ 1648093 w 1779698"/>
                  <a:gd name="connsiteY499" fmla="*/ 1058976 h 1406937"/>
                  <a:gd name="connsiteX500" fmla="*/ 1635864 w 1779698"/>
                  <a:gd name="connsiteY500" fmla="*/ 1056753 h 1406937"/>
                  <a:gd name="connsiteX501" fmla="*/ 1621412 w 1779698"/>
                  <a:gd name="connsiteY501" fmla="*/ 1046748 h 1406937"/>
                  <a:gd name="connsiteX502" fmla="*/ 1587506 w 1779698"/>
                  <a:gd name="connsiteY502" fmla="*/ 1020623 h 1406937"/>
                  <a:gd name="connsiteX503" fmla="*/ 1589729 w 1779698"/>
                  <a:gd name="connsiteY503" fmla="*/ 1015064 h 1406937"/>
                  <a:gd name="connsiteX504" fmla="*/ 1605849 w 1779698"/>
                  <a:gd name="connsiteY504" fmla="*/ 1006171 h 1406937"/>
                  <a:gd name="connsiteX505" fmla="*/ 1598067 w 1779698"/>
                  <a:gd name="connsiteY505" fmla="*/ 997277 h 1406937"/>
                  <a:gd name="connsiteX506" fmla="*/ 1595287 w 1779698"/>
                  <a:gd name="connsiteY506" fmla="*/ 986160 h 1406937"/>
                  <a:gd name="connsiteX507" fmla="*/ 1582503 w 1779698"/>
                  <a:gd name="connsiteY507" fmla="*/ 971152 h 1406937"/>
                  <a:gd name="connsiteX508" fmla="*/ 1574721 w 1779698"/>
                  <a:gd name="connsiteY508" fmla="*/ 959479 h 1406937"/>
                  <a:gd name="connsiteX509" fmla="*/ 1566939 w 1779698"/>
                  <a:gd name="connsiteY509" fmla="*/ 943915 h 1406937"/>
                  <a:gd name="connsiteX510" fmla="*/ 1553043 w 1779698"/>
                  <a:gd name="connsiteY510" fmla="*/ 921126 h 1406937"/>
                  <a:gd name="connsiteX511" fmla="*/ 1543038 w 1779698"/>
                  <a:gd name="connsiteY511" fmla="*/ 902227 h 1406937"/>
                  <a:gd name="connsiteX512" fmla="*/ 1534144 w 1779698"/>
                  <a:gd name="connsiteY512" fmla="*/ 908897 h 1406937"/>
                  <a:gd name="connsiteX513" fmla="*/ 1524695 w 1779698"/>
                  <a:gd name="connsiteY513" fmla="*/ 922793 h 1406937"/>
                  <a:gd name="connsiteX514" fmla="*/ 1521915 w 1779698"/>
                  <a:gd name="connsiteY514" fmla="*/ 935022 h 1406937"/>
                  <a:gd name="connsiteX515" fmla="*/ 1518024 w 1779698"/>
                  <a:gd name="connsiteY515" fmla="*/ 946139 h 1406937"/>
                  <a:gd name="connsiteX516" fmla="*/ 1510798 w 1779698"/>
                  <a:gd name="connsiteY516" fmla="*/ 953921 h 1406937"/>
                  <a:gd name="connsiteX517" fmla="*/ 1498570 w 1779698"/>
                  <a:gd name="connsiteY517" fmla="*/ 955588 h 1406937"/>
                  <a:gd name="connsiteX518" fmla="*/ 1478559 w 1779698"/>
                  <a:gd name="connsiteY518" fmla="*/ 967261 h 1406937"/>
                  <a:gd name="connsiteX519" fmla="*/ 1467998 w 1779698"/>
                  <a:gd name="connsiteY519" fmla="*/ 958367 h 1406937"/>
                  <a:gd name="connsiteX520" fmla="*/ 1456325 w 1779698"/>
                  <a:gd name="connsiteY520" fmla="*/ 948362 h 1406937"/>
                  <a:gd name="connsiteX521" fmla="*/ 1445764 w 1779698"/>
                  <a:gd name="connsiteY521" fmla="*/ 941136 h 1406937"/>
                  <a:gd name="connsiteX522" fmla="*/ 1437982 w 1779698"/>
                  <a:gd name="connsiteY522" fmla="*/ 927240 h 1406937"/>
                  <a:gd name="connsiteX523" fmla="*/ 1435759 w 1779698"/>
                  <a:gd name="connsiteY523" fmla="*/ 903894 h 1406937"/>
                  <a:gd name="connsiteX524" fmla="*/ 1442429 w 1779698"/>
                  <a:gd name="connsiteY524" fmla="*/ 886663 h 1406937"/>
                  <a:gd name="connsiteX525" fmla="*/ 1431868 w 1779698"/>
                  <a:gd name="connsiteY525" fmla="*/ 885551 h 1406937"/>
                  <a:gd name="connsiteX526" fmla="*/ 1420751 w 1779698"/>
                  <a:gd name="connsiteY526" fmla="*/ 881104 h 1406937"/>
                  <a:gd name="connsiteX527" fmla="*/ 1396849 w 1779698"/>
                  <a:gd name="connsiteY527" fmla="*/ 872211 h 1406937"/>
                  <a:gd name="connsiteX528" fmla="*/ 1387400 w 1779698"/>
                  <a:gd name="connsiteY528" fmla="*/ 860538 h 1406937"/>
                  <a:gd name="connsiteX529" fmla="*/ 1377395 w 1779698"/>
                  <a:gd name="connsiteY529" fmla="*/ 853312 h 1406937"/>
                  <a:gd name="connsiteX530" fmla="*/ 1369057 w 1779698"/>
                  <a:gd name="connsiteY530" fmla="*/ 844974 h 1406937"/>
                  <a:gd name="connsiteX531" fmla="*/ 1354605 w 1779698"/>
                  <a:gd name="connsiteY531" fmla="*/ 837748 h 1406937"/>
                  <a:gd name="connsiteX532" fmla="*/ 1334594 w 1779698"/>
                  <a:gd name="connsiteY532" fmla="*/ 844418 h 1406937"/>
                  <a:gd name="connsiteX533" fmla="*/ 1316251 w 1779698"/>
                  <a:gd name="connsiteY533" fmla="*/ 841083 h 1406937"/>
                  <a:gd name="connsiteX534" fmla="*/ 1300132 w 1779698"/>
                  <a:gd name="connsiteY534" fmla="*/ 835525 h 1406937"/>
                  <a:gd name="connsiteX535" fmla="*/ 1273451 w 1779698"/>
                  <a:gd name="connsiteY535" fmla="*/ 835525 h 1406937"/>
                  <a:gd name="connsiteX536" fmla="*/ 1265113 w 1779698"/>
                  <a:gd name="connsiteY536" fmla="*/ 850533 h 1406937"/>
                  <a:gd name="connsiteX537" fmla="*/ 1277898 w 1779698"/>
                  <a:gd name="connsiteY537" fmla="*/ 864429 h 1406937"/>
                  <a:gd name="connsiteX538" fmla="*/ 1272895 w 1779698"/>
                  <a:gd name="connsiteY538" fmla="*/ 874434 h 1406937"/>
                  <a:gd name="connsiteX539" fmla="*/ 1266781 w 1779698"/>
                  <a:gd name="connsiteY539" fmla="*/ 883884 h 1406937"/>
                  <a:gd name="connsiteX540" fmla="*/ 1272895 w 1779698"/>
                  <a:gd name="connsiteY540" fmla="*/ 895001 h 1406937"/>
                  <a:gd name="connsiteX541" fmla="*/ 1280677 w 1779698"/>
                  <a:gd name="connsiteY541" fmla="*/ 913900 h 1406937"/>
                  <a:gd name="connsiteX542" fmla="*/ 1272895 w 1779698"/>
                  <a:gd name="connsiteY542" fmla="*/ 923905 h 1406937"/>
                  <a:gd name="connsiteX543" fmla="*/ 1267336 w 1779698"/>
                  <a:gd name="connsiteY543" fmla="*/ 937801 h 1406937"/>
                  <a:gd name="connsiteX544" fmla="*/ 1260666 w 1779698"/>
                  <a:gd name="connsiteY544" fmla="*/ 957256 h 1406937"/>
                  <a:gd name="connsiteX545" fmla="*/ 1290682 w 1779698"/>
                  <a:gd name="connsiteY545" fmla="*/ 981713 h 1406937"/>
                  <a:gd name="connsiteX546" fmla="*/ 1295129 w 1779698"/>
                  <a:gd name="connsiteY546" fmla="*/ 1026737 h 1406937"/>
                  <a:gd name="connsiteX547" fmla="*/ 1266781 w 1779698"/>
                  <a:gd name="connsiteY547" fmla="*/ 1055641 h 1406937"/>
                  <a:gd name="connsiteX548" fmla="*/ 1238988 w 1779698"/>
                  <a:gd name="connsiteY548" fmla="*/ 1066202 h 1406937"/>
                  <a:gd name="connsiteX549" fmla="*/ 1244547 w 1779698"/>
                  <a:gd name="connsiteY549" fmla="*/ 1086213 h 1406937"/>
                  <a:gd name="connsiteX550" fmla="*/ 1250105 w 1779698"/>
                  <a:gd name="connsiteY550" fmla="*/ 1106779 h 1406937"/>
                  <a:gd name="connsiteX551" fmla="*/ 1255664 w 1779698"/>
                  <a:gd name="connsiteY551" fmla="*/ 1131237 h 1406937"/>
                  <a:gd name="connsiteX552" fmla="*/ 1251217 w 1779698"/>
                  <a:gd name="connsiteY552" fmla="*/ 1148468 h 1406937"/>
                  <a:gd name="connsiteX553" fmla="*/ 1254552 w 1779698"/>
                  <a:gd name="connsiteY553" fmla="*/ 1159029 h 1406937"/>
                  <a:gd name="connsiteX554" fmla="*/ 1245658 w 1779698"/>
                  <a:gd name="connsiteY554" fmla="*/ 1157917 h 1406937"/>
                  <a:gd name="connsiteX555" fmla="*/ 1234541 w 1779698"/>
                  <a:gd name="connsiteY555" fmla="*/ 1170702 h 1406937"/>
                  <a:gd name="connsiteX556" fmla="*/ 1217866 w 1779698"/>
                  <a:gd name="connsiteY556" fmla="*/ 1164588 h 1406937"/>
                  <a:gd name="connsiteX557" fmla="*/ 1210640 w 1779698"/>
                  <a:gd name="connsiteY557" fmla="*/ 1150691 h 1406937"/>
                  <a:gd name="connsiteX558" fmla="*/ 1196188 w 1779698"/>
                  <a:gd name="connsiteY558" fmla="*/ 1136795 h 1406937"/>
                  <a:gd name="connsiteX559" fmla="*/ 1182291 w 1779698"/>
                  <a:gd name="connsiteY559" fmla="*/ 1118452 h 1406937"/>
                  <a:gd name="connsiteX560" fmla="*/ 1181180 w 1779698"/>
                  <a:gd name="connsiteY560" fmla="*/ 1087325 h 1406937"/>
                  <a:gd name="connsiteX561" fmla="*/ 1183403 w 1779698"/>
                  <a:gd name="connsiteY561" fmla="*/ 1071205 h 1406937"/>
                  <a:gd name="connsiteX562" fmla="*/ 1172286 w 1779698"/>
                  <a:gd name="connsiteY562" fmla="*/ 1058420 h 1406937"/>
                  <a:gd name="connsiteX563" fmla="*/ 1142270 w 1779698"/>
                  <a:gd name="connsiteY563" fmla="*/ 1056753 h 1406937"/>
                  <a:gd name="connsiteX564" fmla="*/ 1121148 w 1779698"/>
                  <a:gd name="connsiteY564" fmla="*/ 1052862 h 1406937"/>
                  <a:gd name="connsiteX565" fmla="*/ 1093911 w 1779698"/>
                  <a:gd name="connsiteY565" fmla="*/ 1038966 h 1406937"/>
                  <a:gd name="connsiteX566" fmla="*/ 1072789 w 1779698"/>
                  <a:gd name="connsiteY566" fmla="*/ 1023958 h 1406937"/>
                  <a:gd name="connsiteX567" fmla="*/ 1054446 w 1779698"/>
                  <a:gd name="connsiteY567" fmla="*/ 1012841 h 1406937"/>
                  <a:gd name="connsiteX568" fmla="*/ 1032768 w 1779698"/>
                  <a:gd name="connsiteY568" fmla="*/ 1007282 h 1406937"/>
                  <a:gd name="connsiteX569" fmla="*/ 1006087 w 1779698"/>
                  <a:gd name="connsiteY569" fmla="*/ 996165 h 1406937"/>
                  <a:gd name="connsiteX570" fmla="*/ 976627 w 1779698"/>
                  <a:gd name="connsiteY570" fmla="*/ 1005059 h 1406937"/>
                  <a:gd name="connsiteX571" fmla="*/ 979406 w 1779698"/>
                  <a:gd name="connsiteY571" fmla="*/ 995054 h 1406937"/>
                  <a:gd name="connsiteX572" fmla="*/ 970513 w 1779698"/>
                  <a:gd name="connsiteY572" fmla="*/ 968929 h 1406937"/>
                  <a:gd name="connsiteX573" fmla="*/ 956061 w 1779698"/>
                  <a:gd name="connsiteY573" fmla="*/ 951141 h 1406937"/>
                  <a:gd name="connsiteX574" fmla="*/ 933827 w 1779698"/>
                  <a:gd name="connsiteY574" fmla="*/ 945583 h 1406937"/>
                  <a:gd name="connsiteX575" fmla="*/ 932715 w 1779698"/>
                  <a:gd name="connsiteY575" fmla="*/ 906673 h 1406937"/>
                  <a:gd name="connsiteX576" fmla="*/ 946611 w 1779698"/>
                  <a:gd name="connsiteY576" fmla="*/ 872767 h 1406937"/>
                  <a:gd name="connsiteX577" fmla="*/ 961063 w 1779698"/>
                  <a:gd name="connsiteY577" fmla="*/ 861094 h 1406937"/>
                  <a:gd name="connsiteX578" fmla="*/ 968845 w 1779698"/>
                  <a:gd name="connsiteY578" fmla="*/ 844974 h 1406937"/>
                  <a:gd name="connsiteX579" fmla="*/ 977183 w 1779698"/>
                  <a:gd name="connsiteY579" fmla="*/ 836081 h 1406937"/>
                  <a:gd name="connsiteX580" fmla="*/ 982186 w 1779698"/>
                  <a:gd name="connsiteY580" fmla="*/ 829966 h 1406937"/>
                  <a:gd name="connsiteX581" fmla="*/ 991635 w 1779698"/>
                  <a:gd name="connsiteY581" fmla="*/ 823852 h 1406937"/>
                  <a:gd name="connsiteX582" fmla="*/ 1014981 w 1779698"/>
                  <a:gd name="connsiteY582" fmla="*/ 809956 h 1406937"/>
                  <a:gd name="connsiteX583" fmla="*/ 986077 w 1779698"/>
                  <a:gd name="connsiteY583" fmla="*/ 798839 h 1406937"/>
                  <a:gd name="connsiteX584" fmla="*/ 954393 w 1779698"/>
                  <a:gd name="connsiteY584" fmla="*/ 784942 h 1406937"/>
                  <a:gd name="connsiteX585" fmla="*/ 999417 w 1779698"/>
                  <a:gd name="connsiteY585" fmla="*/ 793280 h 1406937"/>
                  <a:gd name="connsiteX586" fmla="*/ 1023318 w 1779698"/>
                  <a:gd name="connsiteY586" fmla="*/ 797171 h 1406937"/>
                  <a:gd name="connsiteX587" fmla="*/ 1028321 w 1779698"/>
                  <a:gd name="connsiteY587" fmla="*/ 779384 h 1406937"/>
                  <a:gd name="connsiteX588" fmla="*/ 1057781 w 1779698"/>
                  <a:gd name="connsiteY588" fmla="*/ 784387 h 1406937"/>
                  <a:gd name="connsiteX589" fmla="*/ 1086130 w 1779698"/>
                  <a:gd name="connsiteY589" fmla="*/ 754371 h 1406937"/>
                  <a:gd name="connsiteX590" fmla="*/ 1070566 w 1779698"/>
                  <a:gd name="connsiteY590" fmla="*/ 744365 h 1406937"/>
                  <a:gd name="connsiteX591" fmla="*/ 1036103 w 1779698"/>
                  <a:gd name="connsiteY591" fmla="*/ 732693 h 1406937"/>
                  <a:gd name="connsiteX592" fmla="*/ 1037215 w 1779698"/>
                  <a:gd name="connsiteY592" fmla="*/ 721576 h 1406937"/>
                  <a:gd name="connsiteX593" fmla="*/ 1077236 w 1779698"/>
                  <a:gd name="connsiteY593" fmla="*/ 741586 h 1406937"/>
                  <a:gd name="connsiteX594" fmla="*/ 1107252 w 1779698"/>
                  <a:gd name="connsiteY594" fmla="*/ 719352 h 1406937"/>
                  <a:gd name="connsiteX595" fmla="*/ 1095579 w 1779698"/>
                  <a:gd name="connsiteY595" fmla="*/ 707679 h 1406937"/>
                  <a:gd name="connsiteX596" fmla="*/ 1111143 w 1779698"/>
                  <a:gd name="connsiteY596" fmla="*/ 701009 h 1406937"/>
                  <a:gd name="connsiteX597" fmla="*/ 1123927 w 1779698"/>
                  <a:gd name="connsiteY597" fmla="*/ 710459 h 1406937"/>
                  <a:gd name="connsiteX598" fmla="*/ 1145049 w 1779698"/>
                  <a:gd name="connsiteY598" fmla="*/ 708235 h 1406937"/>
                  <a:gd name="connsiteX599" fmla="*/ 1133932 w 1779698"/>
                  <a:gd name="connsiteY599" fmla="*/ 693783 h 1406937"/>
                  <a:gd name="connsiteX600" fmla="*/ 1137268 w 1779698"/>
                  <a:gd name="connsiteY600" fmla="*/ 688225 h 1406937"/>
                  <a:gd name="connsiteX601" fmla="*/ 1151164 w 1779698"/>
                  <a:gd name="connsiteY601" fmla="*/ 700453 h 1406937"/>
                  <a:gd name="connsiteX602" fmla="*/ 1168395 w 1779698"/>
                  <a:gd name="connsiteY602" fmla="*/ 701009 h 1406937"/>
                  <a:gd name="connsiteX603" fmla="*/ 1186738 w 1779698"/>
                  <a:gd name="connsiteY603" fmla="*/ 687113 h 1406937"/>
                  <a:gd name="connsiteX604" fmla="*/ 1198411 w 1779698"/>
                  <a:gd name="connsiteY604" fmla="*/ 679331 h 1406937"/>
                  <a:gd name="connsiteX605" fmla="*/ 1188406 w 1779698"/>
                  <a:gd name="connsiteY605" fmla="*/ 657097 h 1406937"/>
                  <a:gd name="connsiteX606" fmla="*/ 1181736 w 1779698"/>
                  <a:gd name="connsiteY606" fmla="*/ 642645 h 1406937"/>
                  <a:gd name="connsiteX607" fmla="*/ 1182291 w 1779698"/>
                  <a:gd name="connsiteY607" fmla="*/ 633751 h 1406937"/>
                  <a:gd name="connsiteX608" fmla="*/ 1202302 w 1779698"/>
                  <a:gd name="connsiteY608" fmla="*/ 626525 h 1406937"/>
                  <a:gd name="connsiteX609" fmla="*/ 1196744 w 1779698"/>
                  <a:gd name="connsiteY609" fmla="*/ 614297 h 1406937"/>
                  <a:gd name="connsiteX610" fmla="*/ 1190073 w 1779698"/>
                  <a:gd name="connsiteY610" fmla="*/ 605403 h 1406937"/>
                  <a:gd name="connsiteX611" fmla="*/ 1175065 w 1779698"/>
                  <a:gd name="connsiteY611" fmla="*/ 594286 h 1406937"/>
                  <a:gd name="connsiteX612" fmla="*/ 1152276 w 1779698"/>
                  <a:gd name="connsiteY612" fmla="*/ 588172 h 1406937"/>
                  <a:gd name="connsiteX613" fmla="*/ 1120592 w 1779698"/>
                  <a:gd name="connsiteY613" fmla="*/ 585393 h 1406937"/>
                  <a:gd name="connsiteX614" fmla="*/ 1122260 w 1779698"/>
                  <a:gd name="connsiteY614" fmla="*/ 604847 h 1406937"/>
                  <a:gd name="connsiteX615" fmla="*/ 1128374 w 1779698"/>
                  <a:gd name="connsiteY615" fmla="*/ 614853 h 1406937"/>
                  <a:gd name="connsiteX616" fmla="*/ 1125039 w 1779698"/>
                  <a:gd name="connsiteY616" fmla="*/ 623746 h 1406937"/>
                  <a:gd name="connsiteX617" fmla="*/ 1112254 w 1779698"/>
                  <a:gd name="connsiteY617" fmla="*/ 632640 h 1406937"/>
                  <a:gd name="connsiteX618" fmla="*/ 1102249 w 1779698"/>
                  <a:gd name="connsiteY618" fmla="*/ 653206 h 1406937"/>
                  <a:gd name="connsiteX619" fmla="*/ 1093356 w 1779698"/>
                  <a:gd name="connsiteY619" fmla="*/ 640422 h 1406937"/>
                  <a:gd name="connsiteX620" fmla="*/ 1090576 w 1779698"/>
                  <a:gd name="connsiteY620" fmla="*/ 656541 h 1406937"/>
                  <a:gd name="connsiteX621" fmla="*/ 1098358 w 1779698"/>
                  <a:gd name="connsiteY621" fmla="*/ 669326 h 1406937"/>
                  <a:gd name="connsiteX622" fmla="*/ 1083906 w 1779698"/>
                  <a:gd name="connsiteY622" fmla="*/ 679331 h 1406937"/>
                  <a:gd name="connsiteX623" fmla="*/ 1072789 w 1779698"/>
                  <a:gd name="connsiteY623" fmla="*/ 670438 h 1406937"/>
                  <a:gd name="connsiteX624" fmla="*/ 1059449 w 1779698"/>
                  <a:gd name="connsiteY624" fmla="*/ 649315 h 1406937"/>
                  <a:gd name="connsiteX625" fmla="*/ 1067786 w 1779698"/>
                  <a:gd name="connsiteY625" fmla="*/ 640422 h 1406937"/>
                  <a:gd name="connsiteX626" fmla="*/ 1067231 w 1779698"/>
                  <a:gd name="connsiteY626" fmla="*/ 626525 h 1406937"/>
                  <a:gd name="connsiteX627" fmla="*/ 1053890 w 1779698"/>
                  <a:gd name="connsiteY627" fmla="*/ 612629 h 1406937"/>
                  <a:gd name="connsiteX628" fmla="*/ 1034991 w 1779698"/>
                  <a:gd name="connsiteY628" fmla="*/ 608182 h 1406937"/>
                  <a:gd name="connsiteX629" fmla="*/ 1027209 w 1779698"/>
                  <a:gd name="connsiteY629" fmla="*/ 622634 h 1406937"/>
                  <a:gd name="connsiteX630" fmla="*/ 1018316 w 1779698"/>
                  <a:gd name="connsiteY630" fmla="*/ 638754 h 1406937"/>
                  <a:gd name="connsiteX631" fmla="*/ 1011646 w 1779698"/>
                  <a:gd name="connsiteY631" fmla="*/ 614297 h 1406937"/>
                  <a:gd name="connsiteX632" fmla="*/ 1014425 w 1779698"/>
                  <a:gd name="connsiteY632" fmla="*/ 605403 h 1406937"/>
                  <a:gd name="connsiteX633" fmla="*/ 1019428 w 1779698"/>
                  <a:gd name="connsiteY633" fmla="*/ 597065 h 1406937"/>
                  <a:gd name="connsiteX634" fmla="*/ 999417 w 1779698"/>
                  <a:gd name="connsiteY634" fmla="*/ 588728 h 1406937"/>
                  <a:gd name="connsiteX635" fmla="*/ 984409 w 1779698"/>
                  <a:gd name="connsiteY635" fmla="*/ 592619 h 1406937"/>
                  <a:gd name="connsiteX636" fmla="*/ 985521 w 1779698"/>
                  <a:gd name="connsiteY636" fmla="*/ 574831 h 1406937"/>
                  <a:gd name="connsiteX637" fmla="*/ 997194 w 1779698"/>
                  <a:gd name="connsiteY637" fmla="*/ 570940 h 1406937"/>
                  <a:gd name="connsiteX638" fmla="*/ 984965 w 1779698"/>
                  <a:gd name="connsiteY638" fmla="*/ 557600 h 1406937"/>
                  <a:gd name="connsiteX639" fmla="*/ 967178 w 1779698"/>
                  <a:gd name="connsiteY639" fmla="*/ 546483 h 1406937"/>
                  <a:gd name="connsiteX640" fmla="*/ 968289 w 1779698"/>
                  <a:gd name="connsiteY640" fmla="*/ 528140 h 1406937"/>
                  <a:gd name="connsiteX641" fmla="*/ 942720 w 1779698"/>
                  <a:gd name="connsiteY641" fmla="*/ 509797 h 1406937"/>
                  <a:gd name="connsiteX642" fmla="*/ 937718 w 1779698"/>
                  <a:gd name="connsiteY642" fmla="*/ 500903 h 1406937"/>
                  <a:gd name="connsiteX643" fmla="*/ 952170 w 1779698"/>
                  <a:gd name="connsiteY643" fmla="*/ 489786 h 1406937"/>
                  <a:gd name="connsiteX644" fmla="*/ 955505 w 1779698"/>
                  <a:gd name="connsiteY644" fmla="*/ 476446 h 1406937"/>
                  <a:gd name="connsiteX645" fmla="*/ 956617 w 1779698"/>
                  <a:gd name="connsiteY645" fmla="*/ 469776 h 1406937"/>
                  <a:gd name="connsiteX646" fmla="*/ 987744 w 1779698"/>
                  <a:gd name="connsiteY646" fmla="*/ 472555 h 1406937"/>
                  <a:gd name="connsiteX647" fmla="*/ 1016648 w 1779698"/>
                  <a:gd name="connsiteY647" fmla="*/ 431978 h 1406937"/>
                  <a:gd name="connsiteX648" fmla="*/ 995526 w 1779698"/>
                  <a:gd name="connsiteY648" fmla="*/ 423085 h 1406937"/>
                  <a:gd name="connsiteX649" fmla="*/ 962731 w 1779698"/>
                  <a:gd name="connsiteY649" fmla="*/ 415859 h 1406937"/>
                  <a:gd name="connsiteX650" fmla="*/ 921042 w 1779698"/>
                  <a:gd name="connsiteY650" fmla="*/ 422529 h 1406937"/>
                  <a:gd name="connsiteX651" fmla="*/ 926601 w 1779698"/>
                  <a:gd name="connsiteY651" fmla="*/ 434757 h 1406937"/>
                  <a:gd name="connsiteX652" fmla="*/ 913816 w 1779698"/>
                  <a:gd name="connsiteY652" fmla="*/ 433646 h 1406937"/>
                  <a:gd name="connsiteX653" fmla="*/ 913816 w 1779698"/>
                  <a:gd name="connsiteY653" fmla="*/ 457547 h 1406937"/>
                  <a:gd name="connsiteX654" fmla="*/ 921598 w 1779698"/>
                  <a:gd name="connsiteY654" fmla="*/ 480337 h 1406937"/>
                  <a:gd name="connsiteX655" fmla="*/ 924933 w 1779698"/>
                  <a:gd name="connsiteY655" fmla="*/ 504239 h 1406937"/>
                  <a:gd name="connsiteX656" fmla="*/ 912705 w 1779698"/>
                  <a:gd name="connsiteY656" fmla="*/ 515911 h 1406937"/>
                  <a:gd name="connsiteX657" fmla="*/ 918819 w 1779698"/>
                  <a:gd name="connsiteY657" fmla="*/ 528140 h 1406937"/>
                  <a:gd name="connsiteX658" fmla="*/ 902143 w 1779698"/>
                  <a:gd name="connsiteY658" fmla="*/ 526473 h 1406937"/>
                  <a:gd name="connsiteX659" fmla="*/ 898252 w 1779698"/>
                  <a:gd name="connsiteY659" fmla="*/ 548707 h 1406937"/>
                  <a:gd name="connsiteX660" fmla="*/ 901588 w 1779698"/>
                  <a:gd name="connsiteY660" fmla="*/ 558712 h 1406937"/>
                  <a:gd name="connsiteX661" fmla="*/ 902699 w 1779698"/>
                  <a:gd name="connsiteY661" fmla="*/ 582057 h 1406937"/>
                  <a:gd name="connsiteX662" fmla="*/ 943276 w 1779698"/>
                  <a:gd name="connsiteY662" fmla="*/ 596510 h 1406937"/>
                  <a:gd name="connsiteX663" fmla="*/ 942720 w 1779698"/>
                  <a:gd name="connsiteY663" fmla="*/ 607071 h 1406937"/>
                  <a:gd name="connsiteX664" fmla="*/ 936606 w 1779698"/>
                  <a:gd name="connsiteY664" fmla="*/ 623190 h 1406937"/>
                  <a:gd name="connsiteX665" fmla="*/ 946611 w 1779698"/>
                  <a:gd name="connsiteY665" fmla="*/ 615964 h 1406937"/>
                  <a:gd name="connsiteX666" fmla="*/ 955505 w 1779698"/>
                  <a:gd name="connsiteY666" fmla="*/ 627081 h 1406937"/>
                  <a:gd name="connsiteX667" fmla="*/ 941609 w 1779698"/>
                  <a:gd name="connsiteY667" fmla="*/ 639310 h 1406937"/>
                  <a:gd name="connsiteX668" fmla="*/ 922154 w 1779698"/>
                  <a:gd name="connsiteY668" fmla="*/ 647648 h 1406937"/>
                  <a:gd name="connsiteX669" fmla="*/ 922154 w 1779698"/>
                  <a:gd name="connsiteY669" fmla="*/ 667658 h 1406937"/>
                  <a:gd name="connsiteX670" fmla="*/ 911593 w 1779698"/>
                  <a:gd name="connsiteY670" fmla="*/ 675440 h 1406937"/>
                  <a:gd name="connsiteX671" fmla="*/ 901032 w 1779698"/>
                  <a:gd name="connsiteY671" fmla="*/ 658765 h 1406937"/>
                  <a:gd name="connsiteX672" fmla="*/ 903811 w 1779698"/>
                  <a:gd name="connsiteY672" fmla="*/ 642645 h 1406937"/>
                  <a:gd name="connsiteX673" fmla="*/ 880465 w 1779698"/>
                  <a:gd name="connsiteY673" fmla="*/ 635975 h 1406937"/>
                  <a:gd name="connsiteX674" fmla="*/ 894917 w 1779698"/>
                  <a:gd name="connsiteY674" fmla="*/ 633751 h 1406937"/>
                  <a:gd name="connsiteX675" fmla="*/ 905479 w 1779698"/>
                  <a:gd name="connsiteY675" fmla="*/ 625414 h 1406937"/>
                  <a:gd name="connsiteX676" fmla="*/ 928824 w 1779698"/>
                  <a:gd name="connsiteY676" fmla="*/ 623746 h 1406937"/>
                  <a:gd name="connsiteX677" fmla="*/ 917707 w 1779698"/>
                  <a:gd name="connsiteY677" fmla="*/ 605959 h 1406937"/>
                  <a:gd name="connsiteX678" fmla="*/ 901588 w 1779698"/>
                  <a:gd name="connsiteY678" fmla="*/ 604847 h 1406937"/>
                  <a:gd name="connsiteX679" fmla="*/ 918263 w 1779698"/>
                  <a:gd name="connsiteY679" fmla="*/ 601512 h 1406937"/>
                  <a:gd name="connsiteX680" fmla="*/ 906034 w 1779698"/>
                  <a:gd name="connsiteY680" fmla="*/ 594286 h 1406937"/>
                  <a:gd name="connsiteX681" fmla="*/ 883800 w 1779698"/>
                  <a:gd name="connsiteY681" fmla="*/ 589284 h 1406937"/>
                  <a:gd name="connsiteX682" fmla="*/ 861011 w 1779698"/>
                  <a:gd name="connsiteY682" fmla="*/ 594842 h 1406937"/>
                  <a:gd name="connsiteX683" fmla="*/ 840444 w 1779698"/>
                  <a:gd name="connsiteY683" fmla="*/ 608738 h 1406937"/>
                  <a:gd name="connsiteX684" fmla="*/ 858231 w 1779698"/>
                  <a:gd name="connsiteY684" fmla="*/ 619299 h 1406937"/>
                  <a:gd name="connsiteX685" fmla="*/ 873239 w 1779698"/>
                  <a:gd name="connsiteY685" fmla="*/ 630972 h 1406937"/>
                  <a:gd name="connsiteX686" fmla="*/ 863790 w 1779698"/>
                  <a:gd name="connsiteY686" fmla="*/ 636531 h 1406937"/>
                  <a:gd name="connsiteX687" fmla="*/ 856008 w 1779698"/>
                  <a:gd name="connsiteY687" fmla="*/ 642089 h 1406937"/>
                  <a:gd name="connsiteX688" fmla="*/ 854896 w 1779698"/>
                  <a:gd name="connsiteY688" fmla="*/ 655430 h 1406937"/>
                  <a:gd name="connsiteX689" fmla="*/ 835997 w 1779698"/>
                  <a:gd name="connsiteY689" fmla="*/ 654874 h 1406937"/>
                  <a:gd name="connsiteX690" fmla="*/ 797088 w 1779698"/>
                  <a:gd name="connsiteY690" fmla="*/ 659876 h 1406937"/>
                  <a:gd name="connsiteX691" fmla="*/ 765404 w 1779698"/>
                  <a:gd name="connsiteY691" fmla="*/ 652094 h 1406937"/>
                  <a:gd name="connsiteX692" fmla="*/ 744282 w 1779698"/>
                  <a:gd name="connsiteY692" fmla="*/ 647092 h 1406937"/>
                  <a:gd name="connsiteX693" fmla="*/ 726495 w 1779698"/>
                  <a:gd name="connsiteY693" fmla="*/ 638198 h 1406937"/>
                  <a:gd name="connsiteX694" fmla="*/ 716490 w 1779698"/>
                  <a:gd name="connsiteY694" fmla="*/ 622079 h 1406937"/>
                  <a:gd name="connsiteX695" fmla="*/ 683695 w 1779698"/>
                  <a:gd name="connsiteY695" fmla="*/ 623190 h 1406937"/>
                  <a:gd name="connsiteX696" fmla="*/ 654235 w 1779698"/>
                  <a:gd name="connsiteY696" fmla="*/ 636531 h 1406937"/>
                  <a:gd name="connsiteX697" fmla="*/ 663128 w 1779698"/>
                  <a:gd name="connsiteY697" fmla="*/ 645424 h 1406937"/>
                  <a:gd name="connsiteX698" fmla="*/ 682027 w 1779698"/>
                  <a:gd name="connsiteY698" fmla="*/ 639310 h 1406937"/>
                  <a:gd name="connsiteX699" fmla="*/ 708708 w 1779698"/>
                  <a:gd name="connsiteY699" fmla="*/ 631528 h 1406937"/>
                  <a:gd name="connsiteX700" fmla="*/ 675913 w 1779698"/>
                  <a:gd name="connsiteY700" fmla="*/ 649315 h 1406937"/>
                  <a:gd name="connsiteX701" fmla="*/ 678136 w 1779698"/>
                  <a:gd name="connsiteY701" fmla="*/ 677664 h 1406937"/>
                  <a:gd name="connsiteX702" fmla="*/ 673133 w 1779698"/>
                  <a:gd name="connsiteY702" fmla="*/ 693227 h 1406937"/>
                  <a:gd name="connsiteX703" fmla="*/ 660905 w 1779698"/>
                  <a:gd name="connsiteY703" fmla="*/ 687669 h 1406937"/>
                  <a:gd name="connsiteX704" fmla="*/ 658681 w 1779698"/>
                  <a:gd name="connsiteY704" fmla="*/ 670993 h 1406937"/>
                  <a:gd name="connsiteX705" fmla="*/ 648676 w 1779698"/>
                  <a:gd name="connsiteY705" fmla="*/ 664879 h 1406937"/>
                  <a:gd name="connsiteX706" fmla="*/ 635336 w 1779698"/>
                  <a:gd name="connsiteY706" fmla="*/ 660432 h 1406937"/>
                  <a:gd name="connsiteX707" fmla="*/ 617549 w 1779698"/>
                  <a:gd name="connsiteY707" fmla="*/ 655985 h 1406937"/>
                  <a:gd name="connsiteX708" fmla="*/ 580863 w 1779698"/>
                  <a:gd name="connsiteY708" fmla="*/ 662100 h 1406937"/>
                  <a:gd name="connsiteX709" fmla="*/ 521942 w 1779698"/>
                  <a:gd name="connsiteY709" fmla="*/ 658209 h 1406937"/>
                  <a:gd name="connsiteX710" fmla="*/ 544732 w 1779698"/>
                  <a:gd name="connsiteY710" fmla="*/ 642089 h 1406937"/>
                  <a:gd name="connsiteX711" fmla="*/ 536950 w 1779698"/>
                  <a:gd name="connsiteY711" fmla="*/ 626525 h 1406937"/>
                  <a:gd name="connsiteX712" fmla="*/ 504711 w 1779698"/>
                  <a:gd name="connsiteY712" fmla="*/ 618188 h 1406937"/>
                  <a:gd name="connsiteX713" fmla="*/ 475251 w 1779698"/>
                  <a:gd name="connsiteY713" fmla="*/ 615408 h 1406937"/>
                  <a:gd name="connsiteX714" fmla="*/ 445791 w 1779698"/>
                  <a:gd name="connsiteY714" fmla="*/ 605959 h 1406937"/>
                  <a:gd name="connsiteX715" fmla="*/ 406882 w 1779698"/>
                  <a:gd name="connsiteY715" fmla="*/ 592063 h 1406937"/>
                  <a:gd name="connsiteX716" fmla="*/ 361858 w 1779698"/>
                  <a:gd name="connsiteY716" fmla="*/ 593730 h 1406937"/>
                  <a:gd name="connsiteX717" fmla="*/ 339068 w 1779698"/>
                  <a:gd name="connsiteY717" fmla="*/ 602624 h 1406937"/>
                  <a:gd name="connsiteX718" fmla="*/ 340180 w 1779698"/>
                  <a:gd name="connsiteY718" fmla="*/ 589284 h 1406937"/>
                  <a:gd name="connsiteX719" fmla="*/ 333510 w 1779698"/>
                  <a:gd name="connsiteY719" fmla="*/ 573164 h 1406937"/>
                  <a:gd name="connsiteX720" fmla="*/ 306273 w 1779698"/>
                  <a:gd name="connsiteY720" fmla="*/ 602068 h 1406937"/>
                  <a:gd name="connsiteX721" fmla="*/ 276257 w 1779698"/>
                  <a:gd name="connsiteY721" fmla="*/ 560935 h 1406937"/>
                  <a:gd name="connsiteX722" fmla="*/ 264028 w 1779698"/>
                  <a:gd name="connsiteY722" fmla="*/ 564826 h 1406937"/>
                  <a:gd name="connsiteX723" fmla="*/ 256802 w 1779698"/>
                  <a:gd name="connsiteY723" fmla="*/ 576499 h 1406937"/>
                  <a:gd name="connsiteX724" fmla="*/ 242350 w 1779698"/>
                  <a:gd name="connsiteY724" fmla="*/ 589839 h 1406937"/>
                  <a:gd name="connsiteX725" fmla="*/ 222896 w 1779698"/>
                  <a:gd name="connsiteY725" fmla="*/ 593174 h 1406937"/>
                  <a:gd name="connsiteX726" fmla="*/ 203997 w 1779698"/>
                  <a:gd name="connsiteY726" fmla="*/ 599289 h 1406937"/>
                  <a:gd name="connsiteX727" fmla="*/ 172869 w 1779698"/>
                  <a:gd name="connsiteY727" fmla="*/ 616520 h 1406937"/>
                  <a:gd name="connsiteX728" fmla="*/ 159529 w 1779698"/>
                  <a:gd name="connsiteY728" fmla="*/ 625414 h 1406937"/>
                  <a:gd name="connsiteX729" fmla="*/ 164531 w 1779698"/>
                  <a:gd name="connsiteY729" fmla="*/ 614297 h 1406937"/>
                  <a:gd name="connsiteX730" fmla="*/ 202885 w 1779698"/>
                  <a:gd name="connsiteY730" fmla="*/ 591507 h 1406937"/>
                  <a:gd name="connsiteX731" fmla="*/ 234568 w 1779698"/>
                  <a:gd name="connsiteY731" fmla="*/ 575943 h 1406937"/>
                  <a:gd name="connsiteX732" fmla="*/ 217337 w 1779698"/>
                  <a:gd name="connsiteY732" fmla="*/ 573720 h 1406937"/>
                  <a:gd name="connsiteX733" fmla="*/ 185654 w 1779698"/>
                  <a:gd name="connsiteY733" fmla="*/ 585948 h 1406937"/>
                  <a:gd name="connsiteX734" fmla="*/ 163420 w 1779698"/>
                  <a:gd name="connsiteY734" fmla="*/ 597065 h 1406937"/>
                  <a:gd name="connsiteX735" fmla="*/ 148968 w 1779698"/>
                  <a:gd name="connsiteY735" fmla="*/ 600956 h 1406937"/>
                  <a:gd name="connsiteX736" fmla="*/ 144521 w 1779698"/>
                  <a:gd name="connsiteY736" fmla="*/ 597621 h 1406937"/>
                  <a:gd name="connsiteX737" fmla="*/ 133960 w 1779698"/>
                  <a:gd name="connsiteY737" fmla="*/ 593174 h 1406937"/>
                  <a:gd name="connsiteX738" fmla="*/ 120619 w 1779698"/>
                  <a:gd name="connsiteY738" fmla="*/ 600401 h 1406937"/>
                  <a:gd name="connsiteX739" fmla="*/ 106167 w 1779698"/>
                  <a:gd name="connsiteY739" fmla="*/ 613741 h 1406937"/>
                  <a:gd name="connsiteX740" fmla="*/ 113949 w 1779698"/>
                  <a:gd name="connsiteY740" fmla="*/ 625414 h 1406937"/>
                  <a:gd name="connsiteX741" fmla="*/ 83933 w 1779698"/>
                  <a:gd name="connsiteY741" fmla="*/ 617076 h 1406937"/>
                  <a:gd name="connsiteX742" fmla="*/ 37242 w 1779698"/>
                  <a:gd name="connsiteY742" fmla="*/ 594842 h 1406937"/>
                  <a:gd name="connsiteX743" fmla="*/ 0 w 1779698"/>
                  <a:gd name="connsiteY743" fmla="*/ 591507 h 1406937"/>
                  <a:gd name="connsiteX744" fmla="*/ 0 w 1779698"/>
                  <a:gd name="connsiteY744" fmla="*/ 906118 h 1406937"/>
                  <a:gd name="connsiteX745" fmla="*/ 10561 w 1779698"/>
                  <a:gd name="connsiteY745" fmla="*/ 908341 h 1406937"/>
                  <a:gd name="connsiteX746" fmla="*/ 28904 w 1779698"/>
                  <a:gd name="connsiteY746" fmla="*/ 904450 h 1406937"/>
                  <a:gd name="connsiteX747" fmla="*/ 42245 w 1779698"/>
                  <a:gd name="connsiteY747" fmla="*/ 915011 h 1406937"/>
                  <a:gd name="connsiteX748" fmla="*/ 62255 w 1779698"/>
                  <a:gd name="connsiteY748" fmla="*/ 935578 h 1406937"/>
                  <a:gd name="connsiteX749" fmla="*/ 77819 w 1779698"/>
                  <a:gd name="connsiteY749" fmla="*/ 946139 h 1406937"/>
                  <a:gd name="connsiteX750" fmla="*/ 96162 w 1779698"/>
                  <a:gd name="connsiteY750" fmla="*/ 931687 h 1406937"/>
                  <a:gd name="connsiteX751" fmla="*/ 123399 w 1779698"/>
                  <a:gd name="connsiteY751" fmla="*/ 932798 h 1406937"/>
                  <a:gd name="connsiteX752" fmla="*/ 166755 w 1779698"/>
                  <a:gd name="connsiteY752" fmla="*/ 983381 h 1406937"/>
                  <a:gd name="connsiteX753" fmla="*/ 202329 w 1779698"/>
                  <a:gd name="connsiteY753" fmla="*/ 1026737 h 1406937"/>
                  <a:gd name="connsiteX754" fmla="*/ 221228 w 1779698"/>
                  <a:gd name="connsiteY754" fmla="*/ 1048415 h 1406937"/>
                  <a:gd name="connsiteX755" fmla="*/ 225119 w 1779698"/>
                  <a:gd name="connsiteY755" fmla="*/ 1067314 h 1406937"/>
                  <a:gd name="connsiteX756" fmla="*/ 211223 w 1779698"/>
                  <a:gd name="connsiteY756" fmla="*/ 1077319 h 1406937"/>
                  <a:gd name="connsiteX757" fmla="*/ 219560 w 1779698"/>
                  <a:gd name="connsiteY757" fmla="*/ 1087880 h 1406937"/>
                  <a:gd name="connsiteX758" fmla="*/ 214002 w 1779698"/>
                  <a:gd name="connsiteY758" fmla="*/ 1096774 h 1406937"/>
                  <a:gd name="connsiteX759" fmla="*/ 217337 w 1779698"/>
                  <a:gd name="connsiteY759" fmla="*/ 1112338 h 1406937"/>
                  <a:gd name="connsiteX760" fmla="*/ 234568 w 1779698"/>
                  <a:gd name="connsiteY760" fmla="*/ 1111226 h 1406937"/>
                  <a:gd name="connsiteX761" fmla="*/ 239015 w 1779698"/>
                  <a:gd name="connsiteY761" fmla="*/ 1122899 h 1406937"/>
                  <a:gd name="connsiteX762" fmla="*/ 247353 w 1779698"/>
                  <a:gd name="connsiteY762" fmla="*/ 1129569 h 1406937"/>
                  <a:gd name="connsiteX763" fmla="*/ 264028 w 1779698"/>
                  <a:gd name="connsiteY763" fmla="*/ 1140130 h 1406937"/>
                  <a:gd name="connsiteX764" fmla="*/ 265140 w 1779698"/>
                  <a:gd name="connsiteY764" fmla="*/ 1149024 h 1406937"/>
                  <a:gd name="connsiteX765" fmla="*/ 264028 w 1779698"/>
                  <a:gd name="connsiteY765" fmla="*/ 1161252 h 1406937"/>
                  <a:gd name="connsiteX766" fmla="*/ 268475 w 1779698"/>
                  <a:gd name="connsiteY766" fmla="*/ 1172369 h 1406937"/>
                  <a:gd name="connsiteX767" fmla="*/ 289597 w 1779698"/>
                  <a:gd name="connsiteY767" fmla="*/ 1180707 h 1406937"/>
                  <a:gd name="connsiteX768" fmla="*/ 303494 w 1779698"/>
                  <a:gd name="connsiteY768" fmla="*/ 1189601 h 1406937"/>
                  <a:gd name="connsiteX769" fmla="*/ 320725 w 1779698"/>
                  <a:gd name="connsiteY769" fmla="*/ 1195159 h 1406937"/>
                  <a:gd name="connsiteX770" fmla="*/ 328507 w 1779698"/>
                  <a:gd name="connsiteY770" fmla="*/ 1207388 h 1406937"/>
                  <a:gd name="connsiteX771" fmla="*/ 343515 w 1779698"/>
                  <a:gd name="connsiteY771" fmla="*/ 1209611 h 1406937"/>
                  <a:gd name="connsiteX772" fmla="*/ 355744 w 1779698"/>
                  <a:gd name="connsiteY772" fmla="*/ 1215726 h 1406937"/>
                  <a:gd name="connsiteX773" fmla="*/ 371307 w 1779698"/>
                  <a:gd name="connsiteY773" fmla="*/ 1235180 h 1406937"/>
                  <a:gd name="connsiteX774" fmla="*/ 922710 w 1779698"/>
                  <a:gd name="connsiteY774" fmla="*/ 1232401 h 1406937"/>
                  <a:gd name="connsiteX775" fmla="*/ 929380 w 1779698"/>
                  <a:gd name="connsiteY775" fmla="*/ 1222952 h 1406937"/>
                  <a:gd name="connsiteX776" fmla="*/ 937718 w 1779698"/>
                  <a:gd name="connsiteY776" fmla="*/ 1238516 h 1406937"/>
                  <a:gd name="connsiteX777" fmla="*/ 954949 w 1779698"/>
                  <a:gd name="connsiteY777" fmla="*/ 1244630 h 1406937"/>
                  <a:gd name="connsiteX778" fmla="*/ 973292 w 1779698"/>
                  <a:gd name="connsiteY778" fmla="*/ 1245186 h 1406937"/>
                  <a:gd name="connsiteX779" fmla="*/ 989968 w 1779698"/>
                  <a:gd name="connsiteY779" fmla="*/ 1251856 h 1406937"/>
                  <a:gd name="connsiteX780" fmla="*/ 1007199 w 1779698"/>
                  <a:gd name="connsiteY780" fmla="*/ 1254635 h 1406937"/>
                  <a:gd name="connsiteX781" fmla="*/ 1035547 w 1779698"/>
                  <a:gd name="connsiteY781" fmla="*/ 1258526 h 1406937"/>
                  <a:gd name="connsiteX782" fmla="*/ 1061672 w 1779698"/>
                  <a:gd name="connsiteY782" fmla="*/ 1233513 h 1406937"/>
                  <a:gd name="connsiteX783" fmla="*/ 1104473 w 1779698"/>
                  <a:gd name="connsiteY783" fmla="*/ 1251856 h 1406937"/>
                  <a:gd name="connsiteX784" fmla="*/ 1125595 w 1779698"/>
                  <a:gd name="connsiteY784" fmla="*/ 1267420 h 1406937"/>
                  <a:gd name="connsiteX785" fmla="*/ 1136712 w 1779698"/>
                  <a:gd name="connsiteY785" fmla="*/ 1296324 h 1406937"/>
                  <a:gd name="connsiteX786" fmla="*/ 1148385 w 1779698"/>
                  <a:gd name="connsiteY786" fmla="*/ 1304662 h 1406937"/>
                  <a:gd name="connsiteX787" fmla="*/ 1178956 w 1779698"/>
                  <a:gd name="connsiteY787" fmla="*/ 1308553 h 1406937"/>
                  <a:gd name="connsiteX788" fmla="*/ 1216198 w 1779698"/>
                  <a:gd name="connsiteY788" fmla="*/ 1318558 h 1406937"/>
                  <a:gd name="connsiteX789" fmla="*/ 1223424 w 1779698"/>
                  <a:gd name="connsiteY789" fmla="*/ 1346906 h 1406937"/>
                  <a:gd name="connsiteX790" fmla="*/ 1197855 w 1779698"/>
                  <a:gd name="connsiteY790" fmla="*/ 1340792 h 1406937"/>
                  <a:gd name="connsiteX791" fmla="*/ 1191741 w 1779698"/>
                  <a:gd name="connsiteY791" fmla="*/ 1359135 h 1406937"/>
                  <a:gd name="connsiteX792" fmla="*/ 1177289 w 1779698"/>
                  <a:gd name="connsiteY792" fmla="*/ 1390818 h 1406937"/>
                  <a:gd name="connsiteX793" fmla="*/ 1176733 w 1779698"/>
                  <a:gd name="connsiteY793" fmla="*/ 1390818 h 1406937"/>
                  <a:gd name="connsiteX794" fmla="*/ 1180068 w 1779698"/>
                  <a:gd name="connsiteY794" fmla="*/ 1406938 h 1406937"/>
                  <a:gd name="connsiteX795" fmla="*/ 1205081 w 1779698"/>
                  <a:gd name="connsiteY795" fmla="*/ 1393598 h 1406937"/>
                  <a:gd name="connsiteX796" fmla="*/ 1230650 w 1779698"/>
                  <a:gd name="connsiteY796" fmla="*/ 1396377 h 1406937"/>
                  <a:gd name="connsiteX797" fmla="*/ 1242879 w 1779698"/>
                  <a:gd name="connsiteY797" fmla="*/ 1391930 h 1406937"/>
                  <a:gd name="connsiteX798" fmla="*/ 1242323 w 1779698"/>
                  <a:gd name="connsiteY798" fmla="*/ 1394153 h 1406937"/>
                  <a:gd name="connsiteX799" fmla="*/ 1248437 w 1779698"/>
                  <a:gd name="connsiteY799" fmla="*/ 1389151 h 1406937"/>
                  <a:gd name="connsiteX800" fmla="*/ 1247326 w 1779698"/>
                  <a:gd name="connsiteY800" fmla="*/ 1380813 h 1406937"/>
                  <a:gd name="connsiteX801" fmla="*/ 1232874 w 1779698"/>
                  <a:gd name="connsiteY801" fmla="*/ 1376366 h 1406937"/>
                  <a:gd name="connsiteX802" fmla="*/ 1273451 w 1779698"/>
                  <a:gd name="connsiteY802" fmla="*/ 1360247 h 1406937"/>
                  <a:gd name="connsiteX803" fmla="*/ 1301243 w 1779698"/>
                  <a:gd name="connsiteY803" fmla="*/ 1358023 h 1406937"/>
                  <a:gd name="connsiteX804" fmla="*/ 1327924 w 1779698"/>
                  <a:gd name="connsiteY804" fmla="*/ 1337457 h 1406937"/>
                  <a:gd name="connsiteX805" fmla="*/ 1396293 w 1779698"/>
                  <a:gd name="connsiteY805" fmla="*/ 1336901 h 1406937"/>
                  <a:gd name="connsiteX806" fmla="*/ 1421307 w 1779698"/>
                  <a:gd name="connsiteY806" fmla="*/ 1310220 h 1406937"/>
                  <a:gd name="connsiteX807" fmla="*/ 1446876 w 1779698"/>
                  <a:gd name="connsiteY807" fmla="*/ 1274090 h 1406937"/>
                  <a:gd name="connsiteX808" fmla="*/ 1473556 w 1779698"/>
                  <a:gd name="connsiteY808" fmla="*/ 1281872 h 1406937"/>
                  <a:gd name="connsiteX809" fmla="*/ 1490232 w 1779698"/>
                  <a:gd name="connsiteY809" fmla="*/ 1339124 h 1406937"/>
                  <a:gd name="connsiteX810" fmla="*/ 1511354 w 1779698"/>
                  <a:gd name="connsiteY810" fmla="*/ 1330231 h 1406937"/>
                  <a:gd name="connsiteX811" fmla="*/ 1534700 w 1779698"/>
                  <a:gd name="connsiteY811" fmla="*/ 1312999 h 1406937"/>
                  <a:gd name="connsiteX812" fmla="*/ 1535812 w 1779698"/>
                  <a:gd name="connsiteY812" fmla="*/ 1321893 h 1406937"/>
                  <a:gd name="connsiteX813" fmla="*/ 1554155 w 1779698"/>
                  <a:gd name="connsiteY813" fmla="*/ 1329119 h 1406937"/>
                  <a:gd name="connsiteX814" fmla="*/ 1539147 w 1779698"/>
                  <a:gd name="connsiteY814" fmla="*/ 1333010 h 1406937"/>
                  <a:gd name="connsiteX815" fmla="*/ 1513578 w 1779698"/>
                  <a:gd name="connsiteY815" fmla="*/ 1346906 h 1406937"/>
                  <a:gd name="connsiteX816" fmla="*/ 1511354 w 1779698"/>
                  <a:gd name="connsiteY816" fmla="*/ 1369696 h 1406937"/>
                  <a:gd name="connsiteX817" fmla="*/ 1537479 w 1779698"/>
                  <a:gd name="connsiteY817" fmla="*/ 1364693 h 1406937"/>
                  <a:gd name="connsiteX818" fmla="*/ 1556378 w 1779698"/>
                  <a:gd name="connsiteY818" fmla="*/ 1348018 h 1406937"/>
                  <a:gd name="connsiteX819" fmla="*/ 1602514 w 1779698"/>
                  <a:gd name="connsiteY819" fmla="*/ 1335233 h 1406937"/>
                  <a:gd name="connsiteX820" fmla="*/ 1606404 w 1779698"/>
                  <a:gd name="connsiteY820" fmla="*/ 1324672 h 1406937"/>
                  <a:gd name="connsiteX821" fmla="*/ 1633085 w 1779698"/>
                  <a:gd name="connsiteY821" fmla="*/ 1314667 h 1406937"/>
                  <a:gd name="connsiteX822" fmla="*/ 1628083 w 1779698"/>
                  <a:gd name="connsiteY822" fmla="*/ 1301326 h 1406937"/>
                  <a:gd name="connsiteX823" fmla="*/ 473584 w 1779698"/>
                  <a:gd name="connsiteY823" fmla="*/ 711570 h 1406937"/>
                  <a:gd name="connsiteX824" fmla="*/ 445791 w 1779698"/>
                  <a:gd name="connsiteY824" fmla="*/ 726578 h 1406937"/>
                  <a:gd name="connsiteX825" fmla="*/ 432451 w 1779698"/>
                  <a:gd name="connsiteY825" fmla="*/ 734916 h 1406937"/>
                  <a:gd name="connsiteX826" fmla="*/ 426336 w 1779698"/>
                  <a:gd name="connsiteY826" fmla="*/ 746033 h 1406937"/>
                  <a:gd name="connsiteX827" fmla="*/ 400767 w 1779698"/>
                  <a:gd name="connsiteY827" fmla="*/ 757706 h 1406937"/>
                  <a:gd name="connsiteX828" fmla="*/ 415219 w 1779698"/>
                  <a:gd name="connsiteY828" fmla="*/ 732137 h 1406937"/>
                  <a:gd name="connsiteX829" fmla="*/ 391318 w 1779698"/>
                  <a:gd name="connsiteY829" fmla="*/ 747145 h 1406937"/>
                  <a:gd name="connsiteX830" fmla="*/ 373531 w 1779698"/>
                  <a:gd name="connsiteY830" fmla="*/ 753259 h 1406937"/>
                  <a:gd name="connsiteX831" fmla="*/ 364637 w 1779698"/>
                  <a:gd name="connsiteY831" fmla="*/ 745477 h 1406937"/>
                  <a:gd name="connsiteX832" fmla="*/ 375754 w 1779698"/>
                  <a:gd name="connsiteY832" fmla="*/ 733804 h 1406937"/>
                  <a:gd name="connsiteX833" fmla="*/ 376866 w 1779698"/>
                  <a:gd name="connsiteY833" fmla="*/ 721020 h 1406937"/>
                  <a:gd name="connsiteX834" fmla="*/ 398544 w 1779698"/>
                  <a:gd name="connsiteY834" fmla="*/ 717685 h 1406937"/>
                  <a:gd name="connsiteX835" fmla="*/ 373531 w 1779698"/>
                  <a:gd name="connsiteY835" fmla="*/ 708791 h 1406937"/>
                  <a:gd name="connsiteX836" fmla="*/ 334621 w 1779698"/>
                  <a:gd name="connsiteY836" fmla="*/ 715461 h 1406937"/>
                  <a:gd name="connsiteX837" fmla="*/ 387427 w 1779698"/>
                  <a:gd name="connsiteY837" fmla="*/ 699342 h 1406937"/>
                  <a:gd name="connsiteX838" fmla="*/ 436897 w 1779698"/>
                  <a:gd name="connsiteY838" fmla="*/ 689336 h 1406937"/>
                  <a:gd name="connsiteX839" fmla="*/ 427448 w 1779698"/>
                  <a:gd name="connsiteY839" fmla="*/ 707679 h 1406937"/>
                  <a:gd name="connsiteX840" fmla="*/ 461355 w 1779698"/>
                  <a:gd name="connsiteY840" fmla="*/ 703233 h 1406937"/>
                  <a:gd name="connsiteX841" fmla="*/ 473584 w 1779698"/>
                  <a:gd name="connsiteY841" fmla="*/ 711570 h 1406937"/>
                  <a:gd name="connsiteX842" fmla="*/ 585865 w 1779698"/>
                  <a:gd name="connsiteY842" fmla="*/ 857759 h 1406937"/>
                  <a:gd name="connsiteX843" fmla="*/ 561408 w 1779698"/>
                  <a:gd name="connsiteY843" fmla="*/ 868876 h 1406937"/>
                  <a:gd name="connsiteX844" fmla="*/ 544732 w 1779698"/>
                  <a:gd name="connsiteY844" fmla="*/ 884439 h 1406937"/>
                  <a:gd name="connsiteX845" fmla="*/ 490259 w 1779698"/>
                  <a:gd name="connsiteY845" fmla="*/ 878881 h 1406937"/>
                  <a:gd name="connsiteX846" fmla="*/ 510825 w 1779698"/>
                  <a:gd name="connsiteY846" fmla="*/ 872211 h 1406937"/>
                  <a:gd name="connsiteX847" fmla="*/ 526945 w 1779698"/>
                  <a:gd name="connsiteY847" fmla="*/ 856091 h 1406937"/>
                  <a:gd name="connsiteX848" fmla="*/ 520831 w 1779698"/>
                  <a:gd name="connsiteY848" fmla="*/ 837192 h 1406937"/>
                  <a:gd name="connsiteX849" fmla="*/ 549735 w 1779698"/>
                  <a:gd name="connsiteY849" fmla="*/ 836636 h 1406937"/>
                  <a:gd name="connsiteX850" fmla="*/ 580307 w 1779698"/>
                  <a:gd name="connsiteY850" fmla="*/ 848309 h 1406937"/>
                  <a:gd name="connsiteX851" fmla="*/ 634780 w 1779698"/>
                  <a:gd name="connsiteY851" fmla="*/ 827743 h 1406937"/>
                  <a:gd name="connsiteX852" fmla="*/ 585865 w 1779698"/>
                  <a:gd name="connsiteY852" fmla="*/ 857759 h 1406937"/>
                  <a:gd name="connsiteX853" fmla="*/ 894362 w 1779698"/>
                  <a:gd name="connsiteY853" fmla="*/ 1188489 h 1406937"/>
                  <a:gd name="connsiteX854" fmla="*/ 877686 w 1779698"/>
                  <a:gd name="connsiteY854" fmla="*/ 1152359 h 1406937"/>
                  <a:gd name="connsiteX855" fmla="*/ 847670 w 1779698"/>
                  <a:gd name="connsiteY855" fmla="*/ 1106779 h 1406937"/>
                  <a:gd name="connsiteX856" fmla="*/ 872683 w 1779698"/>
                  <a:gd name="connsiteY856" fmla="*/ 1098441 h 1406937"/>
                  <a:gd name="connsiteX857" fmla="*/ 896585 w 1779698"/>
                  <a:gd name="connsiteY857" fmla="*/ 1156806 h 1406937"/>
                  <a:gd name="connsiteX858" fmla="*/ 894362 w 1779698"/>
                  <a:gd name="connsiteY858" fmla="*/ 1188489 h 140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1779698" h="1406937">
                    <a:moveTo>
                      <a:pt x="353520" y="1229066"/>
                    </a:moveTo>
                    <a:cubicBezTo>
                      <a:pt x="347962" y="1222952"/>
                      <a:pt x="332398" y="1224063"/>
                      <a:pt x="330730" y="1217949"/>
                    </a:cubicBezTo>
                    <a:cubicBezTo>
                      <a:pt x="328507" y="1211835"/>
                      <a:pt x="314611" y="1190713"/>
                      <a:pt x="307385" y="1191268"/>
                    </a:cubicBezTo>
                    <a:cubicBezTo>
                      <a:pt x="299603" y="1191824"/>
                      <a:pt x="290153" y="1192380"/>
                      <a:pt x="281260" y="1185154"/>
                    </a:cubicBezTo>
                    <a:cubicBezTo>
                      <a:pt x="272366" y="1178484"/>
                      <a:pt x="266808" y="1177928"/>
                      <a:pt x="260137" y="1181819"/>
                    </a:cubicBezTo>
                    <a:cubicBezTo>
                      <a:pt x="254023" y="1185710"/>
                      <a:pt x="266808" y="1186822"/>
                      <a:pt x="266252" y="1191268"/>
                    </a:cubicBezTo>
                    <a:cubicBezTo>
                      <a:pt x="265696" y="1195715"/>
                      <a:pt x="270143" y="1198494"/>
                      <a:pt x="275701" y="1197383"/>
                    </a:cubicBezTo>
                    <a:cubicBezTo>
                      <a:pt x="281260" y="1196271"/>
                      <a:pt x="284039" y="1207944"/>
                      <a:pt x="289597" y="1208500"/>
                    </a:cubicBezTo>
                    <a:cubicBezTo>
                      <a:pt x="295156" y="1209056"/>
                      <a:pt x="296823" y="1217393"/>
                      <a:pt x="302938" y="1217393"/>
                    </a:cubicBezTo>
                    <a:cubicBezTo>
                      <a:pt x="309052" y="1217393"/>
                      <a:pt x="310720" y="1224619"/>
                      <a:pt x="313499" y="1228510"/>
                    </a:cubicBezTo>
                    <a:cubicBezTo>
                      <a:pt x="316834" y="1232401"/>
                      <a:pt x="323504" y="1229066"/>
                      <a:pt x="323504" y="1232957"/>
                    </a:cubicBezTo>
                    <a:cubicBezTo>
                      <a:pt x="323504" y="1236848"/>
                      <a:pt x="330730" y="1240183"/>
                      <a:pt x="332398" y="1244630"/>
                    </a:cubicBezTo>
                    <a:cubicBezTo>
                      <a:pt x="344627" y="1246297"/>
                      <a:pt x="355188" y="1247409"/>
                      <a:pt x="364081" y="1244630"/>
                    </a:cubicBezTo>
                    <a:cubicBezTo>
                      <a:pt x="364081" y="1241851"/>
                      <a:pt x="364637" y="1238516"/>
                      <a:pt x="366305" y="1236292"/>
                    </a:cubicBezTo>
                    <a:cubicBezTo>
                      <a:pt x="368528" y="1231290"/>
                      <a:pt x="359079" y="1235180"/>
                      <a:pt x="353520" y="1229066"/>
                    </a:cubicBezTo>
                    <a:close/>
                    <a:moveTo>
                      <a:pt x="337956" y="505906"/>
                    </a:moveTo>
                    <a:cubicBezTo>
                      <a:pt x="354076" y="509797"/>
                      <a:pt x="355744" y="538701"/>
                      <a:pt x="366305" y="538701"/>
                    </a:cubicBezTo>
                    <a:cubicBezTo>
                      <a:pt x="373531" y="538701"/>
                      <a:pt x="367972" y="529808"/>
                      <a:pt x="379645" y="529808"/>
                    </a:cubicBezTo>
                    <a:cubicBezTo>
                      <a:pt x="391318" y="529808"/>
                      <a:pt x="388539" y="523693"/>
                      <a:pt x="399100" y="524249"/>
                    </a:cubicBezTo>
                    <a:cubicBezTo>
                      <a:pt x="409661" y="525361"/>
                      <a:pt x="418555" y="521470"/>
                      <a:pt x="418555" y="508685"/>
                    </a:cubicBezTo>
                    <a:cubicBezTo>
                      <a:pt x="418555" y="495901"/>
                      <a:pt x="426336" y="491454"/>
                      <a:pt x="437453" y="488675"/>
                    </a:cubicBezTo>
                    <a:cubicBezTo>
                      <a:pt x="448014" y="485896"/>
                      <a:pt x="438565" y="472555"/>
                      <a:pt x="453573" y="468664"/>
                    </a:cubicBezTo>
                    <a:cubicBezTo>
                      <a:pt x="468581" y="464773"/>
                      <a:pt x="510270" y="446986"/>
                      <a:pt x="517496" y="441428"/>
                    </a:cubicBezTo>
                    <a:cubicBezTo>
                      <a:pt x="524722" y="435869"/>
                      <a:pt x="508602" y="428643"/>
                      <a:pt x="492482" y="418638"/>
                    </a:cubicBezTo>
                    <a:cubicBezTo>
                      <a:pt x="476363" y="408632"/>
                      <a:pt x="464134" y="405853"/>
                      <a:pt x="451905" y="414191"/>
                    </a:cubicBezTo>
                    <a:cubicBezTo>
                      <a:pt x="439677" y="422529"/>
                      <a:pt x="449126" y="405297"/>
                      <a:pt x="439677" y="409744"/>
                    </a:cubicBezTo>
                    <a:cubicBezTo>
                      <a:pt x="429672" y="414191"/>
                      <a:pt x="403547" y="402518"/>
                      <a:pt x="399656" y="398071"/>
                    </a:cubicBezTo>
                    <a:cubicBezTo>
                      <a:pt x="395765" y="393625"/>
                      <a:pt x="347962" y="408077"/>
                      <a:pt x="336845" y="408077"/>
                    </a:cubicBezTo>
                    <a:cubicBezTo>
                      <a:pt x="325172" y="408077"/>
                      <a:pt x="337956" y="420861"/>
                      <a:pt x="345738" y="426975"/>
                    </a:cubicBezTo>
                    <a:cubicBezTo>
                      <a:pt x="353520" y="433090"/>
                      <a:pt x="326284" y="453100"/>
                      <a:pt x="331286" y="458103"/>
                    </a:cubicBezTo>
                    <a:cubicBezTo>
                      <a:pt x="336845" y="462550"/>
                      <a:pt x="325728" y="474223"/>
                      <a:pt x="313499" y="489231"/>
                    </a:cubicBezTo>
                    <a:cubicBezTo>
                      <a:pt x="300714" y="503127"/>
                      <a:pt x="322393" y="502015"/>
                      <a:pt x="337956" y="505906"/>
                    </a:cubicBezTo>
                    <a:close/>
                    <a:moveTo>
                      <a:pt x="781524" y="580390"/>
                    </a:moveTo>
                    <a:cubicBezTo>
                      <a:pt x="787083" y="574276"/>
                      <a:pt x="808761" y="593174"/>
                      <a:pt x="809872" y="579278"/>
                    </a:cubicBezTo>
                    <a:cubicBezTo>
                      <a:pt x="810984" y="565382"/>
                      <a:pt x="784859" y="559268"/>
                      <a:pt x="774298" y="552042"/>
                    </a:cubicBezTo>
                    <a:cubicBezTo>
                      <a:pt x="763737" y="544816"/>
                      <a:pt x="759290" y="548151"/>
                      <a:pt x="742615" y="535922"/>
                    </a:cubicBezTo>
                    <a:cubicBezTo>
                      <a:pt x="725939" y="523137"/>
                      <a:pt x="747061" y="517023"/>
                      <a:pt x="734833" y="507018"/>
                    </a:cubicBezTo>
                    <a:cubicBezTo>
                      <a:pt x="722604" y="497013"/>
                      <a:pt x="718157" y="469776"/>
                      <a:pt x="727051" y="460882"/>
                    </a:cubicBezTo>
                    <a:cubicBezTo>
                      <a:pt x="735944" y="451989"/>
                      <a:pt x="745950" y="438092"/>
                      <a:pt x="729830" y="431978"/>
                    </a:cubicBezTo>
                    <a:cubicBezTo>
                      <a:pt x="713710" y="425864"/>
                      <a:pt x="688141" y="437537"/>
                      <a:pt x="690921" y="440872"/>
                    </a:cubicBezTo>
                    <a:cubicBezTo>
                      <a:pt x="693700" y="444763"/>
                      <a:pt x="715934" y="456991"/>
                      <a:pt x="715934" y="462550"/>
                    </a:cubicBezTo>
                    <a:cubicBezTo>
                      <a:pt x="715934" y="468108"/>
                      <a:pt x="695367" y="446986"/>
                      <a:pt x="688697" y="451433"/>
                    </a:cubicBezTo>
                    <a:cubicBezTo>
                      <a:pt x="681471" y="455880"/>
                      <a:pt x="673689" y="442539"/>
                      <a:pt x="667575" y="451433"/>
                    </a:cubicBezTo>
                    <a:cubicBezTo>
                      <a:pt x="661461" y="460326"/>
                      <a:pt x="675357" y="492566"/>
                      <a:pt x="680915" y="501459"/>
                    </a:cubicBezTo>
                    <a:cubicBezTo>
                      <a:pt x="686474" y="510353"/>
                      <a:pt x="675357" y="510353"/>
                      <a:pt x="668687" y="512576"/>
                    </a:cubicBezTo>
                    <a:cubicBezTo>
                      <a:pt x="661461" y="514244"/>
                      <a:pt x="660905" y="487007"/>
                      <a:pt x="653679" y="477002"/>
                    </a:cubicBezTo>
                    <a:cubicBezTo>
                      <a:pt x="646453" y="466997"/>
                      <a:pt x="618104" y="455324"/>
                      <a:pt x="616437" y="462550"/>
                    </a:cubicBezTo>
                    <a:cubicBezTo>
                      <a:pt x="614769" y="469776"/>
                      <a:pt x="634224" y="469776"/>
                      <a:pt x="631445" y="479781"/>
                    </a:cubicBezTo>
                    <a:cubicBezTo>
                      <a:pt x="628666" y="489786"/>
                      <a:pt x="618104" y="473667"/>
                      <a:pt x="608655" y="481449"/>
                    </a:cubicBezTo>
                    <a:cubicBezTo>
                      <a:pt x="598650" y="489786"/>
                      <a:pt x="600873" y="484228"/>
                      <a:pt x="602541" y="475890"/>
                    </a:cubicBezTo>
                    <a:cubicBezTo>
                      <a:pt x="604208" y="467553"/>
                      <a:pt x="588089" y="458659"/>
                      <a:pt x="570857" y="460326"/>
                    </a:cubicBezTo>
                    <a:cubicBezTo>
                      <a:pt x="553070" y="461994"/>
                      <a:pt x="563075" y="474779"/>
                      <a:pt x="557517" y="479225"/>
                    </a:cubicBezTo>
                    <a:cubicBezTo>
                      <a:pt x="551958" y="483672"/>
                      <a:pt x="525833" y="476446"/>
                      <a:pt x="542509" y="473111"/>
                    </a:cubicBezTo>
                    <a:cubicBezTo>
                      <a:pt x="559184" y="469220"/>
                      <a:pt x="552514" y="459215"/>
                      <a:pt x="545844" y="449209"/>
                    </a:cubicBezTo>
                    <a:cubicBezTo>
                      <a:pt x="539730" y="439204"/>
                      <a:pt x="523054" y="450877"/>
                      <a:pt x="495262" y="460882"/>
                    </a:cubicBezTo>
                    <a:cubicBezTo>
                      <a:pt x="468025" y="470888"/>
                      <a:pt x="455241" y="482005"/>
                      <a:pt x="459131" y="482560"/>
                    </a:cubicBezTo>
                    <a:cubicBezTo>
                      <a:pt x="462467" y="483672"/>
                      <a:pt x="463578" y="488119"/>
                      <a:pt x="453017" y="497013"/>
                    </a:cubicBezTo>
                    <a:cubicBezTo>
                      <a:pt x="442456" y="505906"/>
                      <a:pt x="453017" y="514244"/>
                      <a:pt x="463022" y="514244"/>
                    </a:cubicBezTo>
                    <a:cubicBezTo>
                      <a:pt x="473028" y="514244"/>
                      <a:pt x="464134" y="522026"/>
                      <a:pt x="470804" y="524249"/>
                    </a:cubicBezTo>
                    <a:cubicBezTo>
                      <a:pt x="476919" y="525917"/>
                      <a:pt x="509158" y="511465"/>
                      <a:pt x="518052" y="518135"/>
                    </a:cubicBezTo>
                    <a:cubicBezTo>
                      <a:pt x="526945" y="524249"/>
                      <a:pt x="465802" y="528140"/>
                      <a:pt x="465802" y="539257"/>
                    </a:cubicBezTo>
                    <a:cubicBezTo>
                      <a:pt x="465802" y="550374"/>
                      <a:pt x="499708" y="556488"/>
                      <a:pt x="524166" y="552042"/>
                    </a:cubicBezTo>
                    <a:cubicBezTo>
                      <a:pt x="549179" y="547595"/>
                      <a:pt x="592535" y="555933"/>
                      <a:pt x="592535" y="562047"/>
                    </a:cubicBezTo>
                    <a:cubicBezTo>
                      <a:pt x="592535" y="568161"/>
                      <a:pt x="563075" y="566494"/>
                      <a:pt x="540841" y="565938"/>
                    </a:cubicBezTo>
                    <a:cubicBezTo>
                      <a:pt x="518607" y="564826"/>
                      <a:pt x="480254" y="572052"/>
                      <a:pt x="482477" y="579834"/>
                    </a:cubicBezTo>
                    <a:cubicBezTo>
                      <a:pt x="484701" y="588172"/>
                      <a:pt x="486924" y="588172"/>
                      <a:pt x="509714" y="598733"/>
                    </a:cubicBezTo>
                    <a:cubicBezTo>
                      <a:pt x="533059" y="609850"/>
                      <a:pt x="556961" y="593174"/>
                      <a:pt x="555849" y="608738"/>
                    </a:cubicBezTo>
                    <a:cubicBezTo>
                      <a:pt x="554738" y="624302"/>
                      <a:pt x="568078" y="627637"/>
                      <a:pt x="599206" y="628749"/>
                    </a:cubicBezTo>
                    <a:cubicBezTo>
                      <a:pt x="630333" y="629861"/>
                      <a:pt x="644229" y="614297"/>
                      <a:pt x="659793" y="614853"/>
                    </a:cubicBezTo>
                    <a:cubicBezTo>
                      <a:pt x="674801" y="615964"/>
                      <a:pt x="682027" y="613185"/>
                      <a:pt x="689253" y="602068"/>
                    </a:cubicBezTo>
                    <a:cubicBezTo>
                      <a:pt x="696479" y="590951"/>
                      <a:pt x="702593" y="597621"/>
                      <a:pt x="704261" y="603180"/>
                    </a:cubicBezTo>
                    <a:cubicBezTo>
                      <a:pt x="705929" y="608738"/>
                      <a:pt x="725383" y="607627"/>
                      <a:pt x="729830" y="612073"/>
                    </a:cubicBezTo>
                    <a:cubicBezTo>
                      <a:pt x="740947" y="623746"/>
                      <a:pt x="778745" y="620411"/>
                      <a:pt x="792641" y="613185"/>
                    </a:cubicBezTo>
                    <a:cubicBezTo>
                      <a:pt x="807093" y="605959"/>
                      <a:pt x="786527" y="585948"/>
                      <a:pt x="779301" y="594842"/>
                    </a:cubicBezTo>
                    <a:cubicBezTo>
                      <a:pt x="772075" y="603736"/>
                      <a:pt x="765960" y="598733"/>
                      <a:pt x="764293" y="593730"/>
                    </a:cubicBezTo>
                    <a:cubicBezTo>
                      <a:pt x="760402" y="589839"/>
                      <a:pt x="776521" y="587060"/>
                      <a:pt x="781524" y="580390"/>
                    </a:cubicBezTo>
                    <a:close/>
                    <a:moveTo>
                      <a:pt x="444679" y="356383"/>
                    </a:moveTo>
                    <a:cubicBezTo>
                      <a:pt x="460799" y="358050"/>
                      <a:pt x="476363" y="343598"/>
                      <a:pt x="475807" y="335260"/>
                    </a:cubicBezTo>
                    <a:cubicBezTo>
                      <a:pt x="474695" y="327478"/>
                      <a:pt x="436897" y="355827"/>
                      <a:pt x="444679" y="356383"/>
                    </a:cubicBezTo>
                    <a:close/>
                    <a:moveTo>
                      <a:pt x="370751" y="331369"/>
                    </a:moveTo>
                    <a:cubicBezTo>
                      <a:pt x="376866" y="334149"/>
                      <a:pt x="370751" y="346933"/>
                      <a:pt x="377978" y="343042"/>
                    </a:cubicBezTo>
                    <a:cubicBezTo>
                      <a:pt x="385204" y="339151"/>
                      <a:pt x="386871" y="338595"/>
                      <a:pt x="392430" y="340263"/>
                    </a:cubicBezTo>
                    <a:cubicBezTo>
                      <a:pt x="401879" y="343598"/>
                      <a:pt x="404102" y="334705"/>
                      <a:pt x="408549" y="330258"/>
                    </a:cubicBezTo>
                    <a:cubicBezTo>
                      <a:pt x="412996" y="325811"/>
                      <a:pt x="411328" y="346377"/>
                      <a:pt x="423001" y="346377"/>
                    </a:cubicBezTo>
                    <a:cubicBezTo>
                      <a:pt x="433007" y="346377"/>
                      <a:pt x="430783" y="324699"/>
                      <a:pt x="439677" y="330814"/>
                    </a:cubicBezTo>
                    <a:cubicBezTo>
                      <a:pt x="448570" y="336928"/>
                      <a:pt x="451350" y="328034"/>
                      <a:pt x="453017" y="321920"/>
                    </a:cubicBezTo>
                    <a:cubicBezTo>
                      <a:pt x="454685" y="315806"/>
                      <a:pt x="454685" y="304689"/>
                      <a:pt x="464690" y="303021"/>
                    </a:cubicBezTo>
                    <a:cubicBezTo>
                      <a:pt x="474695" y="301354"/>
                      <a:pt x="466358" y="313026"/>
                      <a:pt x="470804" y="321364"/>
                    </a:cubicBezTo>
                    <a:cubicBezTo>
                      <a:pt x="477475" y="333037"/>
                      <a:pt x="488591" y="322476"/>
                      <a:pt x="489703" y="316917"/>
                    </a:cubicBezTo>
                    <a:cubicBezTo>
                      <a:pt x="490815" y="311359"/>
                      <a:pt x="506379" y="315250"/>
                      <a:pt x="505823" y="308580"/>
                    </a:cubicBezTo>
                    <a:cubicBezTo>
                      <a:pt x="504711" y="302465"/>
                      <a:pt x="510270" y="300242"/>
                      <a:pt x="505823" y="293016"/>
                    </a:cubicBezTo>
                    <a:cubicBezTo>
                      <a:pt x="501376" y="285790"/>
                      <a:pt x="513049" y="287457"/>
                      <a:pt x="518052" y="281899"/>
                    </a:cubicBezTo>
                    <a:cubicBezTo>
                      <a:pt x="523610" y="276340"/>
                      <a:pt x="510825" y="280787"/>
                      <a:pt x="501932" y="273005"/>
                    </a:cubicBezTo>
                    <a:cubicBezTo>
                      <a:pt x="493038" y="264668"/>
                      <a:pt x="489703" y="275785"/>
                      <a:pt x="489703" y="281343"/>
                    </a:cubicBezTo>
                    <a:cubicBezTo>
                      <a:pt x="489703" y="286901"/>
                      <a:pt x="473028" y="282455"/>
                      <a:pt x="463022" y="278564"/>
                    </a:cubicBezTo>
                    <a:cubicBezTo>
                      <a:pt x="453017" y="274673"/>
                      <a:pt x="440789" y="290237"/>
                      <a:pt x="426892" y="297463"/>
                    </a:cubicBezTo>
                    <a:cubicBezTo>
                      <a:pt x="412440" y="304689"/>
                      <a:pt x="411884" y="317473"/>
                      <a:pt x="398544" y="316361"/>
                    </a:cubicBezTo>
                    <a:cubicBezTo>
                      <a:pt x="384092" y="315806"/>
                      <a:pt x="364637" y="328590"/>
                      <a:pt x="370751" y="331369"/>
                    </a:cubicBezTo>
                    <a:close/>
                    <a:moveTo>
                      <a:pt x="509158" y="326367"/>
                    </a:moveTo>
                    <a:cubicBezTo>
                      <a:pt x="496929" y="327478"/>
                      <a:pt x="497485" y="340263"/>
                      <a:pt x="511937" y="340263"/>
                    </a:cubicBezTo>
                    <a:cubicBezTo>
                      <a:pt x="526389" y="340263"/>
                      <a:pt x="530836" y="344710"/>
                      <a:pt x="510270" y="344154"/>
                    </a:cubicBezTo>
                    <a:cubicBezTo>
                      <a:pt x="489703" y="343042"/>
                      <a:pt x="480810" y="361385"/>
                      <a:pt x="495262" y="358050"/>
                    </a:cubicBezTo>
                    <a:cubicBezTo>
                      <a:pt x="509714" y="354159"/>
                      <a:pt x="526389" y="354159"/>
                      <a:pt x="515828" y="358050"/>
                    </a:cubicBezTo>
                    <a:cubicBezTo>
                      <a:pt x="505267" y="361941"/>
                      <a:pt x="476363" y="364165"/>
                      <a:pt x="480254" y="369723"/>
                    </a:cubicBezTo>
                    <a:cubicBezTo>
                      <a:pt x="483033" y="373614"/>
                      <a:pt x="494706" y="372502"/>
                      <a:pt x="505823" y="376949"/>
                    </a:cubicBezTo>
                    <a:cubicBezTo>
                      <a:pt x="517496" y="381396"/>
                      <a:pt x="524722" y="384175"/>
                      <a:pt x="533059" y="374170"/>
                    </a:cubicBezTo>
                    <a:cubicBezTo>
                      <a:pt x="541953" y="364165"/>
                      <a:pt x="553626" y="354159"/>
                      <a:pt x="549179" y="368055"/>
                    </a:cubicBezTo>
                    <a:cubicBezTo>
                      <a:pt x="544732" y="381952"/>
                      <a:pt x="563631" y="371946"/>
                      <a:pt x="587533" y="370835"/>
                    </a:cubicBezTo>
                    <a:cubicBezTo>
                      <a:pt x="611434" y="369723"/>
                      <a:pt x="583086" y="385287"/>
                      <a:pt x="558073" y="386954"/>
                    </a:cubicBezTo>
                    <a:cubicBezTo>
                      <a:pt x="533059" y="388622"/>
                      <a:pt x="537506" y="401406"/>
                      <a:pt x="556961" y="405853"/>
                    </a:cubicBezTo>
                    <a:cubicBezTo>
                      <a:pt x="576416" y="410300"/>
                      <a:pt x="618104" y="393069"/>
                      <a:pt x="628110" y="383063"/>
                    </a:cubicBezTo>
                    <a:cubicBezTo>
                      <a:pt x="638115" y="373058"/>
                      <a:pt x="647009" y="388622"/>
                      <a:pt x="656458" y="381396"/>
                    </a:cubicBezTo>
                    <a:cubicBezTo>
                      <a:pt x="666463" y="374170"/>
                      <a:pt x="684806" y="382508"/>
                      <a:pt x="701482" y="378617"/>
                    </a:cubicBezTo>
                    <a:cubicBezTo>
                      <a:pt x="718157" y="374726"/>
                      <a:pt x="720937" y="342486"/>
                      <a:pt x="708708" y="336928"/>
                    </a:cubicBezTo>
                    <a:cubicBezTo>
                      <a:pt x="696479" y="331369"/>
                      <a:pt x="696479" y="343042"/>
                      <a:pt x="686474" y="345266"/>
                    </a:cubicBezTo>
                    <a:cubicBezTo>
                      <a:pt x="676469" y="346933"/>
                      <a:pt x="671466" y="334149"/>
                      <a:pt x="663684" y="326367"/>
                    </a:cubicBezTo>
                    <a:cubicBezTo>
                      <a:pt x="655902" y="318029"/>
                      <a:pt x="660905" y="302465"/>
                      <a:pt x="649232" y="304689"/>
                    </a:cubicBezTo>
                    <a:cubicBezTo>
                      <a:pt x="637559" y="306356"/>
                      <a:pt x="613102" y="325811"/>
                      <a:pt x="628110" y="327478"/>
                    </a:cubicBezTo>
                    <a:cubicBezTo>
                      <a:pt x="643118" y="329146"/>
                      <a:pt x="638115" y="337484"/>
                      <a:pt x="629777" y="341375"/>
                    </a:cubicBezTo>
                    <a:cubicBezTo>
                      <a:pt x="621995" y="345266"/>
                      <a:pt x="648676" y="351380"/>
                      <a:pt x="644785" y="356938"/>
                    </a:cubicBezTo>
                    <a:cubicBezTo>
                      <a:pt x="641450" y="362497"/>
                      <a:pt x="600317" y="358050"/>
                      <a:pt x="598650" y="348601"/>
                    </a:cubicBezTo>
                    <a:cubicBezTo>
                      <a:pt x="596982" y="339707"/>
                      <a:pt x="564743" y="323032"/>
                      <a:pt x="551402" y="326923"/>
                    </a:cubicBezTo>
                    <a:cubicBezTo>
                      <a:pt x="538062" y="330814"/>
                      <a:pt x="543621" y="315806"/>
                      <a:pt x="530280" y="315250"/>
                    </a:cubicBezTo>
                    <a:cubicBezTo>
                      <a:pt x="517496" y="313026"/>
                      <a:pt x="521942" y="325811"/>
                      <a:pt x="509158" y="326367"/>
                    </a:cubicBezTo>
                    <a:close/>
                    <a:moveTo>
                      <a:pt x="555293" y="260777"/>
                    </a:moveTo>
                    <a:cubicBezTo>
                      <a:pt x="559740" y="249660"/>
                      <a:pt x="525833" y="251883"/>
                      <a:pt x="528613" y="255218"/>
                    </a:cubicBezTo>
                    <a:cubicBezTo>
                      <a:pt x="535283" y="263556"/>
                      <a:pt x="550847" y="271894"/>
                      <a:pt x="555293" y="260777"/>
                    </a:cubicBezTo>
                    <a:close/>
                    <a:moveTo>
                      <a:pt x="629221" y="256330"/>
                    </a:moveTo>
                    <a:cubicBezTo>
                      <a:pt x="640894" y="254662"/>
                      <a:pt x="635336" y="245213"/>
                      <a:pt x="616993" y="247992"/>
                    </a:cubicBezTo>
                    <a:cubicBezTo>
                      <a:pt x="598094" y="250771"/>
                      <a:pt x="566410" y="250771"/>
                      <a:pt x="566410" y="264112"/>
                    </a:cubicBezTo>
                    <a:cubicBezTo>
                      <a:pt x="566410" y="275229"/>
                      <a:pt x="572525" y="280231"/>
                      <a:pt x="593091" y="282455"/>
                    </a:cubicBezTo>
                    <a:cubicBezTo>
                      <a:pt x="613658" y="284122"/>
                      <a:pt x="631445" y="264112"/>
                      <a:pt x="621440" y="264112"/>
                    </a:cubicBezTo>
                    <a:cubicBezTo>
                      <a:pt x="611434" y="264668"/>
                      <a:pt x="617549" y="258553"/>
                      <a:pt x="629221" y="256330"/>
                    </a:cubicBezTo>
                    <a:close/>
                    <a:moveTo>
                      <a:pt x="585865" y="239098"/>
                    </a:moveTo>
                    <a:cubicBezTo>
                      <a:pt x="594759" y="242989"/>
                      <a:pt x="603652" y="230761"/>
                      <a:pt x="609767" y="236319"/>
                    </a:cubicBezTo>
                    <a:cubicBezTo>
                      <a:pt x="615881" y="241878"/>
                      <a:pt x="643674" y="246324"/>
                      <a:pt x="643674" y="231872"/>
                    </a:cubicBezTo>
                    <a:cubicBezTo>
                      <a:pt x="643674" y="217420"/>
                      <a:pt x="609211" y="215753"/>
                      <a:pt x="600317" y="220755"/>
                    </a:cubicBezTo>
                    <a:cubicBezTo>
                      <a:pt x="591424" y="226314"/>
                      <a:pt x="550847" y="227981"/>
                      <a:pt x="561964" y="236875"/>
                    </a:cubicBezTo>
                    <a:cubicBezTo>
                      <a:pt x="568634" y="242989"/>
                      <a:pt x="576972" y="235763"/>
                      <a:pt x="585865" y="239098"/>
                    </a:cubicBezTo>
                    <a:close/>
                    <a:moveTo>
                      <a:pt x="733721" y="210750"/>
                    </a:moveTo>
                    <a:cubicBezTo>
                      <a:pt x="744282" y="203524"/>
                      <a:pt x="763737" y="215197"/>
                      <a:pt x="760402" y="223535"/>
                    </a:cubicBezTo>
                    <a:cubicBezTo>
                      <a:pt x="757067" y="231872"/>
                      <a:pt x="725939" y="221867"/>
                      <a:pt x="728718" y="229093"/>
                    </a:cubicBezTo>
                    <a:cubicBezTo>
                      <a:pt x="729830" y="231872"/>
                      <a:pt x="733165" y="242989"/>
                      <a:pt x="754287" y="236319"/>
                    </a:cubicBezTo>
                    <a:cubicBezTo>
                      <a:pt x="775410" y="230205"/>
                      <a:pt x="793197" y="234652"/>
                      <a:pt x="807649" y="246324"/>
                    </a:cubicBezTo>
                    <a:cubicBezTo>
                      <a:pt x="822101" y="257997"/>
                      <a:pt x="834886" y="262444"/>
                      <a:pt x="844891" y="250771"/>
                    </a:cubicBezTo>
                    <a:cubicBezTo>
                      <a:pt x="854896" y="239098"/>
                      <a:pt x="832662" y="236875"/>
                      <a:pt x="837109" y="227981"/>
                    </a:cubicBezTo>
                    <a:cubicBezTo>
                      <a:pt x="841556" y="219088"/>
                      <a:pt x="822657" y="213529"/>
                      <a:pt x="813208" y="213529"/>
                    </a:cubicBezTo>
                    <a:cubicBezTo>
                      <a:pt x="803202" y="213529"/>
                      <a:pt x="799867" y="195186"/>
                      <a:pt x="792085" y="199077"/>
                    </a:cubicBezTo>
                    <a:cubicBezTo>
                      <a:pt x="784303" y="202968"/>
                      <a:pt x="778745" y="209083"/>
                      <a:pt x="778745" y="197410"/>
                    </a:cubicBezTo>
                    <a:cubicBezTo>
                      <a:pt x="778745" y="185737"/>
                      <a:pt x="732609" y="184625"/>
                      <a:pt x="720937" y="189072"/>
                    </a:cubicBezTo>
                    <a:cubicBezTo>
                      <a:pt x="709264" y="193519"/>
                      <a:pt x="723160" y="218532"/>
                      <a:pt x="733721" y="210750"/>
                    </a:cubicBezTo>
                    <a:close/>
                    <a:moveTo>
                      <a:pt x="739835" y="287457"/>
                    </a:moveTo>
                    <a:cubicBezTo>
                      <a:pt x="747061" y="278564"/>
                      <a:pt x="711487" y="249104"/>
                      <a:pt x="709820" y="263000"/>
                    </a:cubicBezTo>
                    <a:cubicBezTo>
                      <a:pt x="708152" y="276340"/>
                      <a:pt x="732609" y="296907"/>
                      <a:pt x="739835" y="287457"/>
                    </a:cubicBezTo>
                    <a:close/>
                    <a:moveTo>
                      <a:pt x="855452" y="167950"/>
                    </a:moveTo>
                    <a:cubicBezTo>
                      <a:pt x="861566" y="156833"/>
                      <a:pt x="818210" y="148495"/>
                      <a:pt x="828771" y="157944"/>
                    </a:cubicBezTo>
                    <a:cubicBezTo>
                      <a:pt x="834886" y="163503"/>
                      <a:pt x="849338" y="179067"/>
                      <a:pt x="855452" y="167950"/>
                    </a:cubicBezTo>
                    <a:close/>
                    <a:moveTo>
                      <a:pt x="755399" y="374726"/>
                    </a:moveTo>
                    <a:cubicBezTo>
                      <a:pt x="761514" y="367500"/>
                      <a:pt x="742059" y="351936"/>
                      <a:pt x="736500" y="364720"/>
                    </a:cubicBezTo>
                    <a:cubicBezTo>
                      <a:pt x="730942" y="377505"/>
                      <a:pt x="748729" y="381952"/>
                      <a:pt x="755399" y="374726"/>
                    </a:cubicBezTo>
                    <a:close/>
                    <a:moveTo>
                      <a:pt x="855452" y="311359"/>
                    </a:moveTo>
                    <a:cubicBezTo>
                      <a:pt x="854340" y="320252"/>
                      <a:pt x="834330" y="309691"/>
                      <a:pt x="818210" y="303021"/>
                    </a:cubicBezTo>
                    <a:cubicBezTo>
                      <a:pt x="802091" y="296907"/>
                      <a:pt x="812096" y="315806"/>
                      <a:pt x="824325" y="326923"/>
                    </a:cubicBezTo>
                    <a:cubicBezTo>
                      <a:pt x="836553" y="338040"/>
                      <a:pt x="818210" y="332481"/>
                      <a:pt x="801535" y="320808"/>
                    </a:cubicBezTo>
                    <a:cubicBezTo>
                      <a:pt x="784859" y="309135"/>
                      <a:pt x="786527" y="329146"/>
                      <a:pt x="794309" y="335260"/>
                    </a:cubicBezTo>
                    <a:cubicBezTo>
                      <a:pt x="802091" y="341375"/>
                      <a:pt x="792641" y="350824"/>
                      <a:pt x="782080" y="336372"/>
                    </a:cubicBezTo>
                    <a:cubicBezTo>
                      <a:pt x="771519" y="321920"/>
                      <a:pt x="765960" y="306356"/>
                      <a:pt x="749285" y="305245"/>
                    </a:cubicBezTo>
                    <a:cubicBezTo>
                      <a:pt x="732609" y="304133"/>
                      <a:pt x="739835" y="321920"/>
                      <a:pt x="746506" y="330814"/>
                    </a:cubicBezTo>
                    <a:cubicBezTo>
                      <a:pt x="755399" y="342486"/>
                      <a:pt x="764293" y="345266"/>
                      <a:pt x="778189" y="353603"/>
                    </a:cubicBezTo>
                    <a:cubicBezTo>
                      <a:pt x="792641" y="361941"/>
                      <a:pt x="815431" y="349712"/>
                      <a:pt x="825992" y="352492"/>
                    </a:cubicBezTo>
                    <a:cubicBezTo>
                      <a:pt x="836553" y="355271"/>
                      <a:pt x="814319" y="368611"/>
                      <a:pt x="821545" y="378061"/>
                    </a:cubicBezTo>
                    <a:cubicBezTo>
                      <a:pt x="828771" y="386954"/>
                      <a:pt x="848226" y="380840"/>
                      <a:pt x="863234" y="379728"/>
                    </a:cubicBezTo>
                    <a:cubicBezTo>
                      <a:pt x="878242" y="378617"/>
                      <a:pt x="871016" y="369723"/>
                      <a:pt x="879909" y="363609"/>
                    </a:cubicBezTo>
                    <a:cubicBezTo>
                      <a:pt x="888803" y="357494"/>
                      <a:pt x="871016" y="358050"/>
                      <a:pt x="878242" y="342486"/>
                    </a:cubicBezTo>
                    <a:cubicBezTo>
                      <a:pt x="885468" y="326367"/>
                      <a:pt x="856564" y="301909"/>
                      <a:pt x="855452" y="311359"/>
                    </a:cubicBezTo>
                    <a:close/>
                    <a:moveTo>
                      <a:pt x="892694" y="257441"/>
                    </a:moveTo>
                    <a:cubicBezTo>
                      <a:pt x="906034" y="257441"/>
                      <a:pt x="916596" y="255774"/>
                      <a:pt x="928268" y="251327"/>
                    </a:cubicBezTo>
                    <a:cubicBezTo>
                      <a:pt x="939941" y="246880"/>
                      <a:pt x="922154" y="246880"/>
                      <a:pt x="929936" y="235763"/>
                    </a:cubicBezTo>
                    <a:cubicBezTo>
                      <a:pt x="937718" y="224646"/>
                      <a:pt x="910481" y="224090"/>
                      <a:pt x="908813" y="227426"/>
                    </a:cubicBezTo>
                    <a:cubicBezTo>
                      <a:pt x="907146" y="231317"/>
                      <a:pt x="872683" y="205747"/>
                      <a:pt x="867125" y="213529"/>
                    </a:cubicBezTo>
                    <a:cubicBezTo>
                      <a:pt x="861566" y="221867"/>
                      <a:pt x="879354" y="257441"/>
                      <a:pt x="892694" y="257441"/>
                    </a:cubicBezTo>
                    <a:close/>
                    <a:moveTo>
                      <a:pt x="964398" y="261888"/>
                    </a:moveTo>
                    <a:cubicBezTo>
                      <a:pt x="962731" y="256330"/>
                      <a:pt x="895473" y="264668"/>
                      <a:pt x="906034" y="273005"/>
                    </a:cubicBezTo>
                    <a:cubicBezTo>
                      <a:pt x="923821" y="286346"/>
                      <a:pt x="966066" y="267447"/>
                      <a:pt x="964398" y="261888"/>
                    </a:cubicBezTo>
                    <a:close/>
                    <a:moveTo>
                      <a:pt x="954949" y="394736"/>
                    </a:moveTo>
                    <a:cubicBezTo>
                      <a:pt x="971069" y="393625"/>
                      <a:pt x="962731" y="373614"/>
                      <a:pt x="944944" y="360274"/>
                    </a:cubicBezTo>
                    <a:cubicBezTo>
                      <a:pt x="927157" y="346377"/>
                      <a:pt x="887135" y="374726"/>
                      <a:pt x="894362" y="380284"/>
                    </a:cubicBezTo>
                    <a:cubicBezTo>
                      <a:pt x="902143" y="386399"/>
                      <a:pt x="938829" y="395848"/>
                      <a:pt x="954949" y="394736"/>
                    </a:cubicBezTo>
                    <a:close/>
                    <a:moveTo>
                      <a:pt x="841000" y="522026"/>
                    </a:moveTo>
                    <a:cubicBezTo>
                      <a:pt x="860455" y="535922"/>
                      <a:pt x="854340" y="510909"/>
                      <a:pt x="876574" y="512020"/>
                    </a:cubicBezTo>
                    <a:cubicBezTo>
                      <a:pt x="898808" y="513132"/>
                      <a:pt x="899364" y="475890"/>
                      <a:pt x="903255" y="461994"/>
                    </a:cubicBezTo>
                    <a:cubicBezTo>
                      <a:pt x="906590" y="448098"/>
                      <a:pt x="885468" y="449209"/>
                      <a:pt x="891026" y="459215"/>
                    </a:cubicBezTo>
                    <a:cubicBezTo>
                      <a:pt x="896585" y="469220"/>
                      <a:pt x="889915" y="479225"/>
                      <a:pt x="888247" y="467553"/>
                    </a:cubicBezTo>
                    <a:cubicBezTo>
                      <a:pt x="886580" y="455880"/>
                      <a:pt x="869348" y="466441"/>
                      <a:pt x="863234" y="457547"/>
                    </a:cubicBezTo>
                    <a:cubicBezTo>
                      <a:pt x="857120" y="448654"/>
                      <a:pt x="882689" y="447542"/>
                      <a:pt x="888803" y="435869"/>
                    </a:cubicBezTo>
                    <a:cubicBezTo>
                      <a:pt x="894917" y="424196"/>
                      <a:pt x="868237" y="425864"/>
                      <a:pt x="874351" y="416970"/>
                    </a:cubicBezTo>
                    <a:cubicBezTo>
                      <a:pt x="880465" y="408077"/>
                      <a:pt x="835441" y="418082"/>
                      <a:pt x="848782" y="423085"/>
                    </a:cubicBezTo>
                    <a:cubicBezTo>
                      <a:pt x="862122" y="428643"/>
                      <a:pt x="849894" y="435869"/>
                      <a:pt x="837109" y="426975"/>
                    </a:cubicBezTo>
                    <a:cubicBezTo>
                      <a:pt x="824880" y="418082"/>
                      <a:pt x="790418" y="433090"/>
                      <a:pt x="802646" y="443095"/>
                    </a:cubicBezTo>
                    <a:cubicBezTo>
                      <a:pt x="812652" y="451433"/>
                      <a:pt x="841556" y="437537"/>
                      <a:pt x="824880" y="461438"/>
                    </a:cubicBezTo>
                    <a:cubicBezTo>
                      <a:pt x="808205" y="485340"/>
                      <a:pt x="800979" y="455324"/>
                      <a:pt x="784859" y="457547"/>
                    </a:cubicBezTo>
                    <a:cubicBezTo>
                      <a:pt x="768740" y="460326"/>
                      <a:pt x="775966" y="480337"/>
                      <a:pt x="799867" y="487563"/>
                    </a:cubicBezTo>
                    <a:cubicBezTo>
                      <a:pt x="824325" y="494789"/>
                      <a:pt x="821545" y="508685"/>
                      <a:pt x="841000" y="522026"/>
                    </a:cubicBezTo>
                    <a:close/>
                    <a:moveTo>
                      <a:pt x="986077" y="376393"/>
                    </a:moveTo>
                    <a:cubicBezTo>
                      <a:pt x="992191" y="394736"/>
                      <a:pt x="999417" y="381952"/>
                      <a:pt x="1008866" y="389178"/>
                    </a:cubicBezTo>
                    <a:cubicBezTo>
                      <a:pt x="1018872" y="396404"/>
                      <a:pt x="1033880" y="400851"/>
                      <a:pt x="1041662" y="393625"/>
                    </a:cubicBezTo>
                    <a:cubicBezTo>
                      <a:pt x="1049443" y="386399"/>
                      <a:pt x="1053334" y="380840"/>
                      <a:pt x="1056114" y="387510"/>
                    </a:cubicBezTo>
                    <a:cubicBezTo>
                      <a:pt x="1060560" y="398071"/>
                      <a:pt x="1080015" y="399183"/>
                      <a:pt x="1122815" y="400295"/>
                    </a:cubicBezTo>
                    <a:cubicBezTo>
                      <a:pt x="1165616" y="401406"/>
                      <a:pt x="1154499" y="381952"/>
                      <a:pt x="1167283" y="389178"/>
                    </a:cubicBezTo>
                    <a:cubicBezTo>
                      <a:pt x="1179512" y="396404"/>
                      <a:pt x="1207861" y="396404"/>
                      <a:pt x="1220645" y="393625"/>
                    </a:cubicBezTo>
                    <a:cubicBezTo>
                      <a:pt x="1232874" y="390845"/>
                      <a:pt x="1239544" y="370835"/>
                      <a:pt x="1238432" y="360829"/>
                    </a:cubicBezTo>
                    <a:cubicBezTo>
                      <a:pt x="1237320" y="350824"/>
                      <a:pt x="1142826" y="342486"/>
                      <a:pt x="1125595" y="352492"/>
                    </a:cubicBezTo>
                    <a:cubicBezTo>
                      <a:pt x="1108919" y="362497"/>
                      <a:pt x="1082239" y="348045"/>
                      <a:pt x="1068898" y="355271"/>
                    </a:cubicBezTo>
                    <a:cubicBezTo>
                      <a:pt x="1055558" y="362497"/>
                      <a:pt x="1060005" y="346377"/>
                      <a:pt x="1036103" y="345266"/>
                    </a:cubicBezTo>
                    <a:cubicBezTo>
                      <a:pt x="1012201" y="344154"/>
                      <a:pt x="1037771" y="331369"/>
                      <a:pt x="1042217" y="326367"/>
                    </a:cubicBezTo>
                    <a:cubicBezTo>
                      <a:pt x="1046664" y="320808"/>
                      <a:pt x="1006087" y="306356"/>
                      <a:pt x="988856" y="310247"/>
                    </a:cubicBezTo>
                    <a:cubicBezTo>
                      <a:pt x="972180" y="314138"/>
                      <a:pt x="962175" y="304689"/>
                      <a:pt x="946055" y="297463"/>
                    </a:cubicBezTo>
                    <a:cubicBezTo>
                      <a:pt x="929936" y="290237"/>
                      <a:pt x="886580" y="291904"/>
                      <a:pt x="895473" y="304689"/>
                    </a:cubicBezTo>
                    <a:cubicBezTo>
                      <a:pt x="901588" y="313582"/>
                      <a:pt x="953281" y="333037"/>
                      <a:pt x="958284" y="323588"/>
                    </a:cubicBezTo>
                    <a:cubicBezTo>
                      <a:pt x="963843" y="314694"/>
                      <a:pt x="977183" y="334705"/>
                      <a:pt x="984965" y="344710"/>
                    </a:cubicBezTo>
                    <a:cubicBezTo>
                      <a:pt x="992747" y="354715"/>
                      <a:pt x="979406" y="358606"/>
                      <a:pt x="986077" y="376393"/>
                    </a:cubicBezTo>
                    <a:close/>
                    <a:moveTo>
                      <a:pt x="1031100" y="269114"/>
                    </a:moveTo>
                    <a:cubicBezTo>
                      <a:pt x="1014981" y="260777"/>
                      <a:pt x="994970" y="278008"/>
                      <a:pt x="1011646" y="284678"/>
                    </a:cubicBezTo>
                    <a:cubicBezTo>
                      <a:pt x="1025542" y="290237"/>
                      <a:pt x="1047220" y="277452"/>
                      <a:pt x="1031100" y="269114"/>
                    </a:cubicBezTo>
                    <a:close/>
                    <a:moveTo>
                      <a:pt x="903255" y="167394"/>
                    </a:moveTo>
                    <a:cubicBezTo>
                      <a:pt x="916596" y="174064"/>
                      <a:pt x="908813" y="182958"/>
                      <a:pt x="922710" y="189072"/>
                    </a:cubicBezTo>
                    <a:cubicBezTo>
                      <a:pt x="937162" y="195186"/>
                      <a:pt x="977739" y="180734"/>
                      <a:pt x="981074" y="190740"/>
                    </a:cubicBezTo>
                    <a:cubicBezTo>
                      <a:pt x="984409" y="200745"/>
                      <a:pt x="939385" y="201857"/>
                      <a:pt x="945500" y="207971"/>
                    </a:cubicBezTo>
                    <a:cubicBezTo>
                      <a:pt x="951614" y="214085"/>
                      <a:pt x="977183" y="224090"/>
                      <a:pt x="973848" y="229649"/>
                    </a:cubicBezTo>
                    <a:cubicBezTo>
                      <a:pt x="970513" y="235207"/>
                      <a:pt x="1016648" y="250771"/>
                      <a:pt x="1021095" y="243545"/>
                    </a:cubicBezTo>
                    <a:cubicBezTo>
                      <a:pt x="1025542" y="236319"/>
                      <a:pt x="1037771" y="237987"/>
                      <a:pt x="1049443" y="242434"/>
                    </a:cubicBezTo>
                    <a:cubicBezTo>
                      <a:pt x="1061116" y="246880"/>
                      <a:pt x="1061672" y="214085"/>
                      <a:pt x="1070010" y="219644"/>
                    </a:cubicBezTo>
                    <a:cubicBezTo>
                      <a:pt x="1077792" y="225202"/>
                      <a:pt x="1077236" y="207971"/>
                      <a:pt x="1090576" y="202412"/>
                    </a:cubicBezTo>
                    <a:cubicBezTo>
                      <a:pt x="1103917" y="196854"/>
                      <a:pt x="1122815" y="196854"/>
                      <a:pt x="1124483" y="190740"/>
                    </a:cubicBezTo>
                    <a:cubicBezTo>
                      <a:pt x="1125595" y="186293"/>
                      <a:pt x="1121148" y="179623"/>
                      <a:pt x="1105028" y="181846"/>
                    </a:cubicBezTo>
                    <a:cubicBezTo>
                      <a:pt x="1088909" y="183513"/>
                      <a:pt x="1078348" y="177399"/>
                      <a:pt x="1085574" y="167950"/>
                    </a:cubicBezTo>
                    <a:cubicBezTo>
                      <a:pt x="1092800" y="159056"/>
                      <a:pt x="1067786" y="156277"/>
                      <a:pt x="1076680" y="149051"/>
                    </a:cubicBezTo>
                    <a:cubicBezTo>
                      <a:pt x="1085574" y="141825"/>
                      <a:pt x="1060005" y="134599"/>
                      <a:pt x="1062228" y="145160"/>
                    </a:cubicBezTo>
                    <a:cubicBezTo>
                      <a:pt x="1065007" y="156277"/>
                      <a:pt x="1046108" y="146272"/>
                      <a:pt x="1043329" y="136266"/>
                    </a:cubicBezTo>
                    <a:cubicBezTo>
                      <a:pt x="1040550" y="126261"/>
                      <a:pt x="1004420" y="122370"/>
                      <a:pt x="980518" y="100692"/>
                    </a:cubicBezTo>
                    <a:cubicBezTo>
                      <a:pt x="956617" y="79014"/>
                      <a:pt x="931603" y="93466"/>
                      <a:pt x="946055" y="96245"/>
                    </a:cubicBezTo>
                    <a:cubicBezTo>
                      <a:pt x="960508" y="99024"/>
                      <a:pt x="959396" y="106250"/>
                      <a:pt x="947723" y="105139"/>
                    </a:cubicBezTo>
                    <a:cubicBezTo>
                      <a:pt x="936050" y="104027"/>
                      <a:pt x="916040" y="106250"/>
                      <a:pt x="934383" y="113476"/>
                    </a:cubicBezTo>
                    <a:cubicBezTo>
                      <a:pt x="953281" y="120703"/>
                      <a:pt x="932715" y="123482"/>
                      <a:pt x="917707" y="123482"/>
                    </a:cubicBezTo>
                    <a:cubicBezTo>
                      <a:pt x="902699" y="123482"/>
                      <a:pt x="901588" y="143492"/>
                      <a:pt x="921042" y="146272"/>
                    </a:cubicBezTo>
                    <a:cubicBezTo>
                      <a:pt x="940497" y="149051"/>
                      <a:pt x="926601" y="160724"/>
                      <a:pt x="910481" y="156277"/>
                    </a:cubicBezTo>
                    <a:cubicBezTo>
                      <a:pt x="894362" y="151830"/>
                      <a:pt x="889359" y="160168"/>
                      <a:pt x="903255" y="167394"/>
                    </a:cubicBezTo>
                    <a:close/>
                    <a:moveTo>
                      <a:pt x="1010534" y="77346"/>
                    </a:moveTo>
                    <a:cubicBezTo>
                      <a:pt x="1022763" y="69009"/>
                      <a:pt x="1032768" y="74567"/>
                      <a:pt x="1022207" y="80126"/>
                    </a:cubicBezTo>
                    <a:cubicBezTo>
                      <a:pt x="1011646" y="85684"/>
                      <a:pt x="1014981" y="89019"/>
                      <a:pt x="1029989" y="88463"/>
                    </a:cubicBezTo>
                    <a:cubicBezTo>
                      <a:pt x="1044997" y="87352"/>
                      <a:pt x="1023874" y="92910"/>
                      <a:pt x="1023874" y="102359"/>
                    </a:cubicBezTo>
                    <a:cubicBezTo>
                      <a:pt x="1023874" y="111809"/>
                      <a:pt x="1041662" y="106250"/>
                      <a:pt x="1042773" y="115144"/>
                    </a:cubicBezTo>
                    <a:cubicBezTo>
                      <a:pt x="1043885" y="124038"/>
                      <a:pt x="1081683" y="127929"/>
                      <a:pt x="1093356" y="116812"/>
                    </a:cubicBezTo>
                    <a:cubicBezTo>
                      <a:pt x="1105028" y="105695"/>
                      <a:pt x="1100582" y="119591"/>
                      <a:pt x="1099470" y="126817"/>
                    </a:cubicBezTo>
                    <a:cubicBezTo>
                      <a:pt x="1098358" y="134043"/>
                      <a:pt x="1153387" y="140713"/>
                      <a:pt x="1156166" y="131264"/>
                    </a:cubicBezTo>
                    <a:cubicBezTo>
                      <a:pt x="1158946" y="122370"/>
                      <a:pt x="1166728" y="125705"/>
                      <a:pt x="1177289" y="128484"/>
                    </a:cubicBezTo>
                    <a:cubicBezTo>
                      <a:pt x="1187850" y="131264"/>
                      <a:pt x="1240100" y="118479"/>
                      <a:pt x="1241211" y="107362"/>
                    </a:cubicBezTo>
                    <a:cubicBezTo>
                      <a:pt x="1242323" y="96245"/>
                      <a:pt x="1257887" y="112921"/>
                      <a:pt x="1241211" y="124593"/>
                    </a:cubicBezTo>
                    <a:cubicBezTo>
                      <a:pt x="1224536" y="136266"/>
                      <a:pt x="1190629" y="134599"/>
                      <a:pt x="1175621" y="139046"/>
                    </a:cubicBezTo>
                    <a:cubicBezTo>
                      <a:pt x="1160613" y="143492"/>
                      <a:pt x="1185627" y="154609"/>
                      <a:pt x="1200634" y="166282"/>
                    </a:cubicBezTo>
                    <a:cubicBezTo>
                      <a:pt x="1215642" y="177955"/>
                      <a:pt x="1181180" y="171841"/>
                      <a:pt x="1166728" y="156277"/>
                    </a:cubicBezTo>
                    <a:cubicBezTo>
                      <a:pt x="1152276" y="140713"/>
                      <a:pt x="1120592" y="140713"/>
                      <a:pt x="1103917" y="141825"/>
                    </a:cubicBezTo>
                    <a:cubicBezTo>
                      <a:pt x="1087241" y="142936"/>
                      <a:pt x="1092244" y="174620"/>
                      <a:pt x="1105028" y="174620"/>
                    </a:cubicBezTo>
                    <a:cubicBezTo>
                      <a:pt x="1117257" y="174620"/>
                      <a:pt x="1130042" y="179067"/>
                      <a:pt x="1142270" y="199077"/>
                    </a:cubicBezTo>
                    <a:cubicBezTo>
                      <a:pt x="1154499" y="219088"/>
                      <a:pt x="1181180" y="214641"/>
                      <a:pt x="1181180" y="223535"/>
                    </a:cubicBezTo>
                    <a:cubicBezTo>
                      <a:pt x="1181180" y="232428"/>
                      <a:pt x="1146717" y="216309"/>
                      <a:pt x="1127262" y="212418"/>
                    </a:cubicBezTo>
                    <a:cubicBezTo>
                      <a:pt x="1107808" y="208527"/>
                      <a:pt x="1076680" y="221311"/>
                      <a:pt x="1075568" y="236319"/>
                    </a:cubicBezTo>
                    <a:cubicBezTo>
                      <a:pt x="1074457" y="250771"/>
                      <a:pt x="1103917" y="249104"/>
                      <a:pt x="1123371" y="237431"/>
                    </a:cubicBezTo>
                    <a:cubicBezTo>
                      <a:pt x="1142826" y="225758"/>
                      <a:pt x="1128930" y="241322"/>
                      <a:pt x="1118925" y="250215"/>
                    </a:cubicBezTo>
                    <a:cubicBezTo>
                      <a:pt x="1108919" y="259109"/>
                      <a:pt x="1141715" y="266335"/>
                      <a:pt x="1141715" y="277452"/>
                    </a:cubicBezTo>
                    <a:cubicBezTo>
                      <a:pt x="1141715" y="288569"/>
                      <a:pt x="1117813" y="284678"/>
                      <a:pt x="1115034" y="274673"/>
                    </a:cubicBezTo>
                    <a:cubicBezTo>
                      <a:pt x="1112254" y="264668"/>
                      <a:pt x="1103361" y="254662"/>
                      <a:pt x="1080571" y="256330"/>
                    </a:cubicBezTo>
                    <a:cubicBezTo>
                      <a:pt x="1057225" y="257997"/>
                      <a:pt x="1063896" y="274673"/>
                      <a:pt x="1077792" y="276340"/>
                    </a:cubicBezTo>
                    <a:cubicBezTo>
                      <a:pt x="1092244" y="278008"/>
                      <a:pt x="1092800" y="289125"/>
                      <a:pt x="1076680" y="289125"/>
                    </a:cubicBezTo>
                    <a:cubicBezTo>
                      <a:pt x="1060560" y="289125"/>
                      <a:pt x="1024430" y="299130"/>
                      <a:pt x="1036103" y="310247"/>
                    </a:cubicBezTo>
                    <a:cubicBezTo>
                      <a:pt x="1048332" y="321920"/>
                      <a:pt x="1093911" y="310247"/>
                      <a:pt x="1101693" y="317473"/>
                    </a:cubicBezTo>
                    <a:cubicBezTo>
                      <a:pt x="1109475" y="324699"/>
                      <a:pt x="1131709" y="327478"/>
                      <a:pt x="1137268" y="319141"/>
                    </a:cubicBezTo>
                    <a:cubicBezTo>
                      <a:pt x="1142826" y="310803"/>
                      <a:pt x="1160613" y="314694"/>
                      <a:pt x="1177845" y="314694"/>
                    </a:cubicBezTo>
                    <a:cubicBezTo>
                      <a:pt x="1195632" y="314694"/>
                      <a:pt x="1200079" y="317473"/>
                      <a:pt x="1207861" y="324699"/>
                    </a:cubicBezTo>
                    <a:cubicBezTo>
                      <a:pt x="1215642" y="331925"/>
                      <a:pt x="1230095" y="329146"/>
                      <a:pt x="1239544" y="321920"/>
                    </a:cubicBezTo>
                    <a:cubicBezTo>
                      <a:pt x="1249549" y="314694"/>
                      <a:pt x="1249549" y="314694"/>
                      <a:pt x="1261778" y="314694"/>
                    </a:cubicBezTo>
                    <a:cubicBezTo>
                      <a:pt x="1274007" y="314694"/>
                      <a:pt x="1276786" y="306356"/>
                      <a:pt x="1270671" y="296351"/>
                    </a:cubicBezTo>
                    <a:cubicBezTo>
                      <a:pt x="1264557" y="286346"/>
                      <a:pt x="1248437" y="303577"/>
                      <a:pt x="1246770" y="296351"/>
                    </a:cubicBezTo>
                    <a:cubicBezTo>
                      <a:pt x="1244547" y="287457"/>
                      <a:pt x="1230095" y="284678"/>
                      <a:pt x="1205081" y="288013"/>
                    </a:cubicBezTo>
                    <a:cubicBezTo>
                      <a:pt x="1180068" y="291904"/>
                      <a:pt x="1190629" y="271894"/>
                      <a:pt x="1206193" y="276340"/>
                    </a:cubicBezTo>
                    <a:cubicBezTo>
                      <a:pt x="1221201" y="280787"/>
                      <a:pt x="1241767" y="279120"/>
                      <a:pt x="1258443" y="274673"/>
                    </a:cubicBezTo>
                    <a:cubicBezTo>
                      <a:pt x="1275118" y="270226"/>
                      <a:pt x="1261778" y="261888"/>
                      <a:pt x="1261778" y="254662"/>
                    </a:cubicBezTo>
                    <a:cubicBezTo>
                      <a:pt x="1261778" y="247436"/>
                      <a:pt x="1282900" y="251883"/>
                      <a:pt x="1299020" y="251883"/>
                    </a:cubicBezTo>
                    <a:cubicBezTo>
                      <a:pt x="1315139" y="251883"/>
                      <a:pt x="1337929" y="225758"/>
                      <a:pt x="1339041" y="210194"/>
                    </a:cubicBezTo>
                    <a:cubicBezTo>
                      <a:pt x="1340153" y="194630"/>
                      <a:pt x="1303467" y="198521"/>
                      <a:pt x="1285679" y="198521"/>
                    </a:cubicBezTo>
                    <a:cubicBezTo>
                      <a:pt x="1267892" y="198521"/>
                      <a:pt x="1297352" y="184625"/>
                      <a:pt x="1330703" y="186849"/>
                    </a:cubicBezTo>
                    <a:cubicBezTo>
                      <a:pt x="1364610" y="188516"/>
                      <a:pt x="1349602" y="172952"/>
                      <a:pt x="1355716" y="167950"/>
                    </a:cubicBezTo>
                    <a:cubicBezTo>
                      <a:pt x="1361831" y="162391"/>
                      <a:pt x="1377950" y="174064"/>
                      <a:pt x="1394626" y="170729"/>
                    </a:cubicBezTo>
                    <a:cubicBezTo>
                      <a:pt x="1411301" y="166838"/>
                      <a:pt x="1400184" y="152386"/>
                      <a:pt x="1411301" y="152386"/>
                    </a:cubicBezTo>
                    <a:cubicBezTo>
                      <a:pt x="1419639" y="152386"/>
                      <a:pt x="1437982" y="139601"/>
                      <a:pt x="1474112" y="118479"/>
                    </a:cubicBezTo>
                    <a:cubicBezTo>
                      <a:pt x="1510243" y="97357"/>
                      <a:pt x="1539147" y="101248"/>
                      <a:pt x="1540814" y="89575"/>
                    </a:cubicBezTo>
                    <a:cubicBezTo>
                      <a:pt x="1542482" y="77902"/>
                      <a:pt x="1490232" y="89575"/>
                      <a:pt x="1481338" y="85684"/>
                    </a:cubicBezTo>
                    <a:cubicBezTo>
                      <a:pt x="1472445" y="81793"/>
                      <a:pt x="1517468" y="71788"/>
                      <a:pt x="1528585" y="74567"/>
                    </a:cubicBezTo>
                    <a:cubicBezTo>
                      <a:pt x="1539147" y="77346"/>
                      <a:pt x="1553599" y="74567"/>
                      <a:pt x="1589729" y="56224"/>
                    </a:cubicBezTo>
                    <a:cubicBezTo>
                      <a:pt x="1625859" y="37881"/>
                      <a:pt x="1610295" y="33434"/>
                      <a:pt x="1595287" y="36213"/>
                    </a:cubicBezTo>
                    <a:cubicBezTo>
                      <a:pt x="1580280" y="38993"/>
                      <a:pt x="1563604" y="33434"/>
                      <a:pt x="1564160" y="23429"/>
                    </a:cubicBezTo>
                    <a:cubicBezTo>
                      <a:pt x="1565272" y="13424"/>
                      <a:pt x="1541926" y="22317"/>
                      <a:pt x="1540814" y="17315"/>
                    </a:cubicBezTo>
                    <a:cubicBezTo>
                      <a:pt x="1539702" y="11756"/>
                      <a:pt x="1518580" y="14535"/>
                      <a:pt x="1495790" y="23429"/>
                    </a:cubicBezTo>
                    <a:cubicBezTo>
                      <a:pt x="1473001" y="32322"/>
                      <a:pt x="1494123" y="14535"/>
                      <a:pt x="1503572" y="10644"/>
                    </a:cubicBezTo>
                    <a:cubicBezTo>
                      <a:pt x="1513578" y="6753"/>
                      <a:pt x="1445208" y="10644"/>
                      <a:pt x="1433535" y="2307"/>
                    </a:cubicBezTo>
                    <a:cubicBezTo>
                      <a:pt x="1421863" y="-6031"/>
                      <a:pt x="1408522" y="16203"/>
                      <a:pt x="1397961" y="5086"/>
                    </a:cubicBezTo>
                    <a:cubicBezTo>
                      <a:pt x="1387400" y="-6031"/>
                      <a:pt x="1359607" y="3418"/>
                      <a:pt x="1363498" y="11200"/>
                    </a:cubicBezTo>
                    <a:cubicBezTo>
                      <a:pt x="1366833" y="19538"/>
                      <a:pt x="1359051" y="19538"/>
                      <a:pt x="1348490" y="10089"/>
                    </a:cubicBezTo>
                    <a:cubicBezTo>
                      <a:pt x="1337929" y="1195"/>
                      <a:pt x="1317363" y="11200"/>
                      <a:pt x="1299020" y="8421"/>
                    </a:cubicBezTo>
                    <a:cubicBezTo>
                      <a:pt x="1280121" y="5642"/>
                      <a:pt x="1288459" y="23985"/>
                      <a:pt x="1267892" y="14535"/>
                    </a:cubicBezTo>
                    <a:cubicBezTo>
                      <a:pt x="1247326" y="5642"/>
                      <a:pt x="1225092" y="10089"/>
                      <a:pt x="1231762" y="12868"/>
                    </a:cubicBezTo>
                    <a:cubicBezTo>
                      <a:pt x="1238432" y="15647"/>
                      <a:pt x="1230095" y="21205"/>
                      <a:pt x="1221201" y="18426"/>
                    </a:cubicBezTo>
                    <a:cubicBezTo>
                      <a:pt x="1212307" y="15647"/>
                      <a:pt x="1204525" y="19538"/>
                      <a:pt x="1208972" y="28432"/>
                    </a:cubicBezTo>
                    <a:cubicBezTo>
                      <a:pt x="1213419" y="37325"/>
                      <a:pt x="1176177" y="25652"/>
                      <a:pt x="1176177" y="35658"/>
                    </a:cubicBezTo>
                    <a:cubicBezTo>
                      <a:pt x="1176177" y="45663"/>
                      <a:pt x="1162837" y="51221"/>
                      <a:pt x="1152276" y="41772"/>
                    </a:cubicBezTo>
                    <a:cubicBezTo>
                      <a:pt x="1141715" y="32878"/>
                      <a:pt x="1107808" y="30099"/>
                      <a:pt x="1117813" y="37881"/>
                    </a:cubicBezTo>
                    <a:cubicBezTo>
                      <a:pt x="1127818" y="46219"/>
                      <a:pt x="1087797" y="41772"/>
                      <a:pt x="1098358" y="49554"/>
                    </a:cubicBezTo>
                    <a:cubicBezTo>
                      <a:pt x="1108919" y="57892"/>
                      <a:pt x="1085018" y="64006"/>
                      <a:pt x="1085018" y="59559"/>
                    </a:cubicBezTo>
                    <a:cubicBezTo>
                      <a:pt x="1085018" y="55112"/>
                      <a:pt x="1062784" y="46775"/>
                      <a:pt x="1053890" y="55112"/>
                    </a:cubicBezTo>
                    <a:cubicBezTo>
                      <a:pt x="1044997" y="63450"/>
                      <a:pt x="1042217" y="73455"/>
                      <a:pt x="1037771" y="67897"/>
                    </a:cubicBezTo>
                    <a:cubicBezTo>
                      <a:pt x="1033324" y="62338"/>
                      <a:pt x="1013869" y="64006"/>
                      <a:pt x="994970" y="71788"/>
                    </a:cubicBezTo>
                    <a:cubicBezTo>
                      <a:pt x="977183" y="80126"/>
                      <a:pt x="998305" y="85128"/>
                      <a:pt x="1010534" y="77346"/>
                    </a:cubicBezTo>
                    <a:close/>
                    <a:moveTo>
                      <a:pt x="1233985" y="862761"/>
                    </a:moveTo>
                    <a:cubicBezTo>
                      <a:pt x="1240100" y="861650"/>
                      <a:pt x="1252884" y="838860"/>
                      <a:pt x="1236765" y="839972"/>
                    </a:cubicBezTo>
                    <a:cubicBezTo>
                      <a:pt x="1221201" y="840527"/>
                      <a:pt x="1224536" y="863873"/>
                      <a:pt x="1233985" y="862761"/>
                    </a:cubicBezTo>
                    <a:close/>
                    <a:moveTo>
                      <a:pt x="1156166" y="842751"/>
                    </a:moveTo>
                    <a:cubicBezTo>
                      <a:pt x="1170619" y="851644"/>
                      <a:pt x="1191741" y="827187"/>
                      <a:pt x="1190073" y="819961"/>
                    </a:cubicBezTo>
                    <a:cubicBezTo>
                      <a:pt x="1187850" y="812735"/>
                      <a:pt x="1138935" y="831634"/>
                      <a:pt x="1156166" y="842751"/>
                    </a:cubicBezTo>
                    <a:close/>
                    <a:moveTo>
                      <a:pt x="1220089" y="792724"/>
                    </a:moveTo>
                    <a:cubicBezTo>
                      <a:pt x="1221757" y="783831"/>
                      <a:pt x="1190629" y="779940"/>
                      <a:pt x="1192853" y="769935"/>
                    </a:cubicBezTo>
                    <a:cubicBezTo>
                      <a:pt x="1194520" y="759929"/>
                      <a:pt x="1163393" y="751592"/>
                      <a:pt x="1153943" y="746033"/>
                    </a:cubicBezTo>
                    <a:cubicBezTo>
                      <a:pt x="1143938" y="740475"/>
                      <a:pt x="1128930" y="737695"/>
                      <a:pt x="1128930" y="727134"/>
                    </a:cubicBezTo>
                    <a:cubicBezTo>
                      <a:pt x="1128930" y="716017"/>
                      <a:pt x="1107808" y="724355"/>
                      <a:pt x="1106696" y="741030"/>
                    </a:cubicBezTo>
                    <a:cubicBezTo>
                      <a:pt x="1105584" y="757150"/>
                      <a:pt x="1096691" y="753815"/>
                      <a:pt x="1101137" y="769379"/>
                    </a:cubicBezTo>
                    <a:cubicBezTo>
                      <a:pt x="1105584" y="784942"/>
                      <a:pt x="1081683" y="788278"/>
                      <a:pt x="1084462" y="796615"/>
                    </a:cubicBezTo>
                    <a:cubicBezTo>
                      <a:pt x="1087241" y="804953"/>
                      <a:pt x="1098914" y="795504"/>
                      <a:pt x="1109475" y="795504"/>
                    </a:cubicBezTo>
                    <a:cubicBezTo>
                      <a:pt x="1120036" y="795504"/>
                      <a:pt x="1106696" y="810512"/>
                      <a:pt x="1120036" y="811623"/>
                    </a:cubicBezTo>
                    <a:cubicBezTo>
                      <a:pt x="1130598" y="812735"/>
                      <a:pt x="1149496" y="799950"/>
                      <a:pt x="1153943" y="792724"/>
                    </a:cubicBezTo>
                    <a:cubicBezTo>
                      <a:pt x="1158390" y="785498"/>
                      <a:pt x="1167283" y="782719"/>
                      <a:pt x="1179512" y="791613"/>
                    </a:cubicBezTo>
                    <a:cubicBezTo>
                      <a:pt x="1191741" y="800506"/>
                      <a:pt x="1218422" y="801618"/>
                      <a:pt x="1220089" y="792724"/>
                    </a:cubicBezTo>
                    <a:close/>
                    <a:moveTo>
                      <a:pt x="1510243" y="712682"/>
                    </a:moveTo>
                    <a:cubicBezTo>
                      <a:pt x="1520804" y="713794"/>
                      <a:pt x="1522471" y="727134"/>
                      <a:pt x="1539702" y="741586"/>
                    </a:cubicBezTo>
                    <a:cubicBezTo>
                      <a:pt x="1556378" y="756038"/>
                      <a:pt x="1558601" y="746033"/>
                      <a:pt x="1560825" y="736028"/>
                    </a:cubicBezTo>
                    <a:cubicBezTo>
                      <a:pt x="1563604" y="726022"/>
                      <a:pt x="1581947" y="734360"/>
                      <a:pt x="1581391" y="724355"/>
                    </a:cubicBezTo>
                    <a:cubicBezTo>
                      <a:pt x="1580280" y="714350"/>
                      <a:pt x="1596399" y="702677"/>
                      <a:pt x="1606960" y="698230"/>
                    </a:cubicBezTo>
                    <a:cubicBezTo>
                      <a:pt x="1617521" y="693783"/>
                      <a:pt x="1598067" y="682666"/>
                      <a:pt x="1584170" y="683778"/>
                    </a:cubicBezTo>
                    <a:cubicBezTo>
                      <a:pt x="1569718" y="684890"/>
                      <a:pt x="1567495" y="674884"/>
                      <a:pt x="1567495" y="668214"/>
                    </a:cubicBezTo>
                    <a:cubicBezTo>
                      <a:pt x="1567495" y="662100"/>
                      <a:pt x="1540814" y="646536"/>
                      <a:pt x="1531921" y="649315"/>
                    </a:cubicBezTo>
                    <a:cubicBezTo>
                      <a:pt x="1523027" y="652094"/>
                      <a:pt x="1508019" y="637642"/>
                      <a:pt x="1496346" y="636531"/>
                    </a:cubicBezTo>
                    <a:cubicBezTo>
                      <a:pt x="1484673" y="635419"/>
                      <a:pt x="1467998" y="626525"/>
                      <a:pt x="1469666" y="613741"/>
                    </a:cubicBezTo>
                    <a:cubicBezTo>
                      <a:pt x="1471333" y="600956"/>
                      <a:pt x="1492455" y="617632"/>
                      <a:pt x="1496902" y="607627"/>
                    </a:cubicBezTo>
                    <a:cubicBezTo>
                      <a:pt x="1501349" y="597621"/>
                      <a:pt x="1474668" y="603180"/>
                      <a:pt x="1474112" y="595954"/>
                    </a:cubicBezTo>
                    <a:cubicBezTo>
                      <a:pt x="1473001" y="588728"/>
                      <a:pt x="1480227" y="591507"/>
                      <a:pt x="1485785" y="587060"/>
                    </a:cubicBezTo>
                    <a:cubicBezTo>
                      <a:pt x="1491344" y="582613"/>
                      <a:pt x="1481338" y="573164"/>
                      <a:pt x="1475224" y="569829"/>
                    </a:cubicBezTo>
                    <a:cubicBezTo>
                      <a:pt x="1469110" y="565938"/>
                      <a:pt x="1467442" y="577055"/>
                      <a:pt x="1460772" y="577055"/>
                    </a:cubicBezTo>
                    <a:cubicBezTo>
                      <a:pt x="1454658" y="577055"/>
                      <a:pt x="1459660" y="567050"/>
                      <a:pt x="1464107" y="560935"/>
                    </a:cubicBezTo>
                    <a:cubicBezTo>
                      <a:pt x="1468554" y="554821"/>
                      <a:pt x="1443541" y="547039"/>
                      <a:pt x="1432979" y="550930"/>
                    </a:cubicBezTo>
                    <a:cubicBezTo>
                      <a:pt x="1422418" y="554821"/>
                      <a:pt x="1418527" y="548151"/>
                      <a:pt x="1418527" y="540925"/>
                    </a:cubicBezTo>
                    <a:cubicBezTo>
                      <a:pt x="1418527" y="533699"/>
                      <a:pt x="1399629" y="540925"/>
                      <a:pt x="1392958" y="546483"/>
                    </a:cubicBezTo>
                    <a:cubicBezTo>
                      <a:pt x="1385732" y="552042"/>
                      <a:pt x="1376839" y="540925"/>
                      <a:pt x="1385732" y="540369"/>
                    </a:cubicBezTo>
                    <a:cubicBezTo>
                      <a:pt x="1394626" y="539257"/>
                      <a:pt x="1405187" y="532031"/>
                      <a:pt x="1402408" y="524249"/>
                    </a:cubicBezTo>
                    <a:cubicBezTo>
                      <a:pt x="1399629" y="515911"/>
                      <a:pt x="1376839" y="515356"/>
                      <a:pt x="1372392" y="525361"/>
                    </a:cubicBezTo>
                    <a:cubicBezTo>
                      <a:pt x="1367945" y="535366"/>
                      <a:pt x="1349602" y="514244"/>
                      <a:pt x="1349602" y="506462"/>
                    </a:cubicBezTo>
                    <a:cubicBezTo>
                      <a:pt x="1349602" y="498124"/>
                      <a:pt x="1321254" y="505350"/>
                      <a:pt x="1324589" y="492010"/>
                    </a:cubicBezTo>
                    <a:cubicBezTo>
                      <a:pt x="1327924" y="478114"/>
                      <a:pt x="1291794" y="474779"/>
                      <a:pt x="1281788" y="474779"/>
                    </a:cubicBezTo>
                    <a:cubicBezTo>
                      <a:pt x="1271783" y="474779"/>
                      <a:pt x="1257887" y="483116"/>
                      <a:pt x="1259554" y="492010"/>
                    </a:cubicBezTo>
                    <a:cubicBezTo>
                      <a:pt x="1261222" y="500903"/>
                      <a:pt x="1248993" y="497568"/>
                      <a:pt x="1247326" y="487563"/>
                    </a:cubicBezTo>
                    <a:cubicBezTo>
                      <a:pt x="1245658" y="477558"/>
                      <a:pt x="1221757" y="498680"/>
                      <a:pt x="1214531" y="498680"/>
                    </a:cubicBezTo>
                    <a:cubicBezTo>
                      <a:pt x="1207305" y="498680"/>
                      <a:pt x="1218978" y="472555"/>
                      <a:pt x="1215642" y="464217"/>
                    </a:cubicBezTo>
                    <a:cubicBezTo>
                      <a:pt x="1212307" y="455880"/>
                      <a:pt x="1206749" y="453100"/>
                      <a:pt x="1201190" y="439760"/>
                    </a:cubicBezTo>
                    <a:cubicBezTo>
                      <a:pt x="1195632" y="425864"/>
                      <a:pt x="1169507" y="431422"/>
                      <a:pt x="1162281" y="439760"/>
                    </a:cubicBezTo>
                    <a:cubicBezTo>
                      <a:pt x="1155055" y="448098"/>
                      <a:pt x="1132265" y="444207"/>
                      <a:pt x="1119481" y="456991"/>
                    </a:cubicBezTo>
                    <a:cubicBezTo>
                      <a:pt x="1107252" y="469776"/>
                      <a:pt x="1120592" y="482560"/>
                      <a:pt x="1125595" y="487007"/>
                    </a:cubicBezTo>
                    <a:cubicBezTo>
                      <a:pt x="1131153" y="491454"/>
                      <a:pt x="1106696" y="498680"/>
                      <a:pt x="1115034" y="505906"/>
                    </a:cubicBezTo>
                    <a:cubicBezTo>
                      <a:pt x="1122815" y="513132"/>
                      <a:pt x="1135600" y="509797"/>
                      <a:pt x="1136156" y="521470"/>
                    </a:cubicBezTo>
                    <a:cubicBezTo>
                      <a:pt x="1137268" y="533143"/>
                      <a:pt x="1106696" y="517579"/>
                      <a:pt x="1102249" y="507574"/>
                    </a:cubicBezTo>
                    <a:cubicBezTo>
                      <a:pt x="1097802" y="497568"/>
                      <a:pt x="1103917" y="488675"/>
                      <a:pt x="1097802" y="481449"/>
                    </a:cubicBezTo>
                    <a:cubicBezTo>
                      <a:pt x="1091688" y="474223"/>
                      <a:pt x="1096691" y="465329"/>
                      <a:pt x="1108364" y="452545"/>
                    </a:cubicBezTo>
                    <a:cubicBezTo>
                      <a:pt x="1120036" y="439760"/>
                      <a:pt x="1128930" y="441428"/>
                      <a:pt x="1128930" y="434202"/>
                    </a:cubicBezTo>
                    <a:cubicBezTo>
                      <a:pt x="1128930" y="426975"/>
                      <a:pt x="1079459" y="426975"/>
                      <a:pt x="1049999" y="454212"/>
                    </a:cubicBezTo>
                    <a:cubicBezTo>
                      <a:pt x="1020539" y="481449"/>
                      <a:pt x="1029433" y="518135"/>
                      <a:pt x="1031100" y="525361"/>
                    </a:cubicBezTo>
                    <a:cubicBezTo>
                      <a:pt x="1032768" y="532587"/>
                      <a:pt x="1058337" y="529252"/>
                      <a:pt x="1073901" y="533699"/>
                    </a:cubicBezTo>
                    <a:cubicBezTo>
                      <a:pt x="1088909" y="538145"/>
                      <a:pt x="1081127" y="544816"/>
                      <a:pt x="1069454" y="542592"/>
                    </a:cubicBezTo>
                    <a:cubicBezTo>
                      <a:pt x="1057781" y="540925"/>
                      <a:pt x="1038326" y="537034"/>
                      <a:pt x="1039438" y="545371"/>
                    </a:cubicBezTo>
                    <a:cubicBezTo>
                      <a:pt x="1040550" y="553709"/>
                      <a:pt x="1064451" y="569273"/>
                      <a:pt x="1078348" y="565382"/>
                    </a:cubicBezTo>
                    <a:cubicBezTo>
                      <a:pt x="1092800" y="561491"/>
                      <a:pt x="1092800" y="561491"/>
                      <a:pt x="1098914" y="569829"/>
                    </a:cubicBezTo>
                    <a:cubicBezTo>
                      <a:pt x="1105028" y="578167"/>
                      <a:pt x="1121704" y="575387"/>
                      <a:pt x="1138935" y="575943"/>
                    </a:cubicBezTo>
                    <a:cubicBezTo>
                      <a:pt x="1155611" y="577055"/>
                      <a:pt x="1175065" y="583169"/>
                      <a:pt x="1183403" y="584281"/>
                    </a:cubicBezTo>
                    <a:cubicBezTo>
                      <a:pt x="1191185" y="585393"/>
                      <a:pt x="1201190" y="579834"/>
                      <a:pt x="1203970" y="575387"/>
                    </a:cubicBezTo>
                    <a:cubicBezTo>
                      <a:pt x="1206749" y="570940"/>
                      <a:pt x="1239544" y="582613"/>
                      <a:pt x="1248993" y="581502"/>
                    </a:cubicBezTo>
                    <a:cubicBezTo>
                      <a:pt x="1258999" y="580390"/>
                      <a:pt x="1252328" y="571496"/>
                      <a:pt x="1246214" y="568717"/>
                    </a:cubicBezTo>
                    <a:cubicBezTo>
                      <a:pt x="1240100" y="565938"/>
                      <a:pt x="1242879" y="554265"/>
                      <a:pt x="1250661" y="558712"/>
                    </a:cubicBezTo>
                    <a:cubicBezTo>
                      <a:pt x="1258443" y="563159"/>
                      <a:pt x="1271783" y="565938"/>
                      <a:pt x="1274562" y="574276"/>
                    </a:cubicBezTo>
                    <a:cubicBezTo>
                      <a:pt x="1276786" y="581502"/>
                      <a:pt x="1284568" y="578167"/>
                      <a:pt x="1285124" y="584281"/>
                    </a:cubicBezTo>
                    <a:cubicBezTo>
                      <a:pt x="1286235" y="590395"/>
                      <a:pt x="1314583" y="598177"/>
                      <a:pt x="1315139" y="605403"/>
                    </a:cubicBezTo>
                    <a:cubicBezTo>
                      <a:pt x="1316251" y="612629"/>
                      <a:pt x="1287903" y="616520"/>
                      <a:pt x="1295685" y="622634"/>
                    </a:cubicBezTo>
                    <a:cubicBezTo>
                      <a:pt x="1303467" y="628749"/>
                      <a:pt x="1316251" y="614297"/>
                      <a:pt x="1326812" y="613741"/>
                    </a:cubicBezTo>
                    <a:cubicBezTo>
                      <a:pt x="1337373" y="612629"/>
                      <a:pt x="1337373" y="637642"/>
                      <a:pt x="1345711" y="633751"/>
                    </a:cubicBezTo>
                    <a:cubicBezTo>
                      <a:pt x="1356828" y="628749"/>
                      <a:pt x="1365166" y="638198"/>
                      <a:pt x="1375727" y="653762"/>
                    </a:cubicBezTo>
                    <a:cubicBezTo>
                      <a:pt x="1386288" y="669326"/>
                      <a:pt x="1374615" y="683778"/>
                      <a:pt x="1375727" y="689336"/>
                    </a:cubicBezTo>
                    <a:cubicBezTo>
                      <a:pt x="1376839" y="694895"/>
                      <a:pt x="1396849" y="693227"/>
                      <a:pt x="1408522" y="686557"/>
                    </a:cubicBezTo>
                    <a:cubicBezTo>
                      <a:pt x="1420195" y="680443"/>
                      <a:pt x="1430756" y="693783"/>
                      <a:pt x="1439650" y="702121"/>
                    </a:cubicBezTo>
                    <a:cubicBezTo>
                      <a:pt x="1448543" y="710459"/>
                      <a:pt x="1406855" y="723799"/>
                      <a:pt x="1410190" y="716573"/>
                    </a:cubicBezTo>
                    <a:cubicBezTo>
                      <a:pt x="1413525" y="709347"/>
                      <a:pt x="1385176" y="687669"/>
                      <a:pt x="1359607" y="697674"/>
                    </a:cubicBezTo>
                    <a:cubicBezTo>
                      <a:pt x="1334038" y="707679"/>
                      <a:pt x="1351825" y="723243"/>
                      <a:pt x="1354049" y="732137"/>
                    </a:cubicBezTo>
                    <a:cubicBezTo>
                      <a:pt x="1356828" y="741030"/>
                      <a:pt x="1330703" y="750480"/>
                      <a:pt x="1306802" y="742142"/>
                    </a:cubicBezTo>
                    <a:cubicBezTo>
                      <a:pt x="1282900" y="733804"/>
                      <a:pt x="1290126" y="747701"/>
                      <a:pt x="1280121" y="747701"/>
                    </a:cubicBezTo>
                    <a:cubicBezTo>
                      <a:pt x="1270116" y="747701"/>
                      <a:pt x="1259554" y="763264"/>
                      <a:pt x="1268448" y="773270"/>
                    </a:cubicBezTo>
                    <a:cubicBezTo>
                      <a:pt x="1277342" y="783275"/>
                      <a:pt x="1296796" y="774381"/>
                      <a:pt x="1312916" y="774937"/>
                    </a:cubicBezTo>
                    <a:cubicBezTo>
                      <a:pt x="1329036" y="776049"/>
                      <a:pt x="1330703" y="780496"/>
                      <a:pt x="1332371" y="771046"/>
                    </a:cubicBezTo>
                    <a:cubicBezTo>
                      <a:pt x="1334038" y="761597"/>
                      <a:pt x="1351270" y="766599"/>
                      <a:pt x="1362387" y="769379"/>
                    </a:cubicBezTo>
                    <a:cubicBezTo>
                      <a:pt x="1374059" y="772158"/>
                      <a:pt x="1371280" y="788278"/>
                      <a:pt x="1385176" y="790501"/>
                    </a:cubicBezTo>
                    <a:cubicBezTo>
                      <a:pt x="1399629" y="792169"/>
                      <a:pt x="1387956" y="806621"/>
                      <a:pt x="1396849" y="816626"/>
                    </a:cubicBezTo>
                    <a:cubicBezTo>
                      <a:pt x="1405743" y="826631"/>
                      <a:pt x="1434091" y="821073"/>
                      <a:pt x="1444652" y="832190"/>
                    </a:cubicBezTo>
                    <a:cubicBezTo>
                      <a:pt x="1455213" y="843307"/>
                      <a:pt x="1500237" y="864985"/>
                      <a:pt x="1506907" y="856647"/>
                    </a:cubicBezTo>
                    <a:cubicBezTo>
                      <a:pt x="1514134" y="847753"/>
                      <a:pt x="1467998" y="805509"/>
                      <a:pt x="1454658" y="802174"/>
                    </a:cubicBezTo>
                    <a:cubicBezTo>
                      <a:pt x="1441317" y="798283"/>
                      <a:pt x="1467998" y="793836"/>
                      <a:pt x="1484673" y="807732"/>
                    </a:cubicBezTo>
                    <a:cubicBezTo>
                      <a:pt x="1501349" y="821629"/>
                      <a:pt x="1526362" y="827743"/>
                      <a:pt x="1538591" y="811623"/>
                    </a:cubicBezTo>
                    <a:cubicBezTo>
                      <a:pt x="1550819" y="795504"/>
                      <a:pt x="1528030" y="799950"/>
                      <a:pt x="1528030" y="787722"/>
                    </a:cubicBezTo>
                    <a:cubicBezTo>
                      <a:pt x="1528030" y="776049"/>
                      <a:pt x="1520248" y="759373"/>
                      <a:pt x="1507463" y="759373"/>
                    </a:cubicBezTo>
                    <a:cubicBezTo>
                      <a:pt x="1495235" y="759373"/>
                      <a:pt x="1462995" y="733804"/>
                      <a:pt x="1474668" y="728246"/>
                    </a:cubicBezTo>
                    <a:cubicBezTo>
                      <a:pt x="1486341" y="722687"/>
                      <a:pt x="1471333" y="715461"/>
                      <a:pt x="1480227" y="705456"/>
                    </a:cubicBezTo>
                    <a:cubicBezTo>
                      <a:pt x="1490788" y="692671"/>
                      <a:pt x="1499681" y="711570"/>
                      <a:pt x="1510243" y="712682"/>
                    </a:cubicBezTo>
                    <a:close/>
                    <a:moveTo>
                      <a:pt x="1322921" y="668770"/>
                    </a:moveTo>
                    <a:cubicBezTo>
                      <a:pt x="1333483" y="667102"/>
                      <a:pt x="1331815" y="649871"/>
                      <a:pt x="1325700" y="641533"/>
                    </a:cubicBezTo>
                    <a:cubicBezTo>
                      <a:pt x="1321254" y="635419"/>
                      <a:pt x="1309581" y="634307"/>
                      <a:pt x="1300132" y="635419"/>
                    </a:cubicBezTo>
                    <a:cubicBezTo>
                      <a:pt x="1290126" y="636531"/>
                      <a:pt x="1273451" y="651539"/>
                      <a:pt x="1282344" y="667102"/>
                    </a:cubicBezTo>
                    <a:cubicBezTo>
                      <a:pt x="1291238" y="682666"/>
                      <a:pt x="1312360" y="670438"/>
                      <a:pt x="1322921" y="668770"/>
                    </a:cubicBezTo>
                    <a:close/>
                    <a:moveTo>
                      <a:pt x="1212307" y="431978"/>
                    </a:moveTo>
                    <a:cubicBezTo>
                      <a:pt x="1206749" y="443651"/>
                      <a:pt x="1223980" y="443651"/>
                      <a:pt x="1224536" y="457547"/>
                    </a:cubicBezTo>
                    <a:cubicBezTo>
                      <a:pt x="1225648" y="471443"/>
                      <a:pt x="1242323" y="475890"/>
                      <a:pt x="1254552" y="467553"/>
                    </a:cubicBezTo>
                    <a:cubicBezTo>
                      <a:pt x="1266781" y="459215"/>
                      <a:pt x="1302355" y="469776"/>
                      <a:pt x="1302355" y="459215"/>
                    </a:cubicBezTo>
                    <a:cubicBezTo>
                      <a:pt x="1302355" y="449209"/>
                      <a:pt x="1265113" y="430866"/>
                      <a:pt x="1251773" y="433646"/>
                    </a:cubicBezTo>
                    <a:cubicBezTo>
                      <a:pt x="1238432" y="436425"/>
                      <a:pt x="1217310" y="420305"/>
                      <a:pt x="1212307" y="431978"/>
                    </a:cubicBezTo>
                    <a:close/>
                    <a:moveTo>
                      <a:pt x="1544705" y="1206832"/>
                    </a:moveTo>
                    <a:cubicBezTo>
                      <a:pt x="1546373" y="1214058"/>
                      <a:pt x="1598067" y="1235736"/>
                      <a:pt x="1599734" y="1225731"/>
                    </a:cubicBezTo>
                    <a:cubicBezTo>
                      <a:pt x="1601402" y="1215726"/>
                      <a:pt x="1543038" y="1200162"/>
                      <a:pt x="1544705" y="1206832"/>
                    </a:cubicBezTo>
                    <a:close/>
                    <a:moveTo>
                      <a:pt x="1769824" y="1260750"/>
                    </a:moveTo>
                    <a:cubicBezTo>
                      <a:pt x="1766489" y="1267420"/>
                      <a:pt x="1760931" y="1255747"/>
                      <a:pt x="1768712" y="1249633"/>
                    </a:cubicBezTo>
                    <a:cubicBezTo>
                      <a:pt x="1776494" y="1243518"/>
                      <a:pt x="1767601" y="1241295"/>
                      <a:pt x="1760375" y="1244630"/>
                    </a:cubicBezTo>
                    <a:cubicBezTo>
                      <a:pt x="1753149" y="1248521"/>
                      <a:pt x="1754816" y="1228510"/>
                      <a:pt x="1761486" y="1224619"/>
                    </a:cubicBezTo>
                    <a:cubicBezTo>
                      <a:pt x="1768157" y="1220728"/>
                      <a:pt x="1745367" y="1213502"/>
                      <a:pt x="1745367" y="1220173"/>
                    </a:cubicBezTo>
                    <a:cubicBezTo>
                      <a:pt x="1745367" y="1226843"/>
                      <a:pt x="1729247" y="1222396"/>
                      <a:pt x="1727580" y="1216282"/>
                    </a:cubicBezTo>
                    <a:cubicBezTo>
                      <a:pt x="1725912" y="1210167"/>
                      <a:pt x="1714795" y="1208500"/>
                      <a:pt x="1718686" y="1204053"/>
                    </a:cubicBezTo>
                    <a:cubicBezTo>
                      <a:pt x="1722577" y="1199606"/>
                      <a:pt x="1705346" y="1197383"/>
                      <a:pt x="1703122" y="1204609"/>
                    </a:cubicBezTo>
                    <a:cubicBezTo>
                      <a:pt x="1701455" y="1211835"/>
                      <a:pt x="1695896" y="1199606"/>
                      <a:pt x="1704790" y="1190157"/>
                    </a:cubicBezTo>
                    <a:cubicBezTo>
                      <a:pt x="1713683" y="1180707"/>
                      <a:pt x="1710904" y="1171814"/>
                      <a:pt x="1719242" y="1167367"/>
                    </a:cubicBezTo>
                    <a:cubicBezTo>
                      <a:pt x="1727580" y="1162364"/>
                      <a:pt x="1718686" y="1156806"/>
                      <a:pt x="1709792" y="1160697"/>
                    </a:cubicBezTo>
                    <a:cubicBezTo>
                      <a:pt x="1700899" y="1164588"/>
                      <a:pt x="1676997" y="1197939"/>
                      <a:pt x="1676997" y="1206832"/>
                    </a:cubicBezTo>
                    <a:cubicBezTo>
                      <a:pt x="1676997" y="1215726"/>
                      <a:pt x="1676441" y="1226843"/>
                      <a:pt x="1668104" y="1226287"/>
                    </a:cubicBezTo>
                    <a:cubicBezTo>
                      <a:pt x="1659766" y="1225731"/>
                      <a:pt x="1650317" y="1233513"/>
                      <a:pt x="1656987" y="1238516"/>
                    </a:cubicBezTo>
                    <a:cubicBezTo>
                      <a:pt x="1663657" y="1243518"/>
                      <a:pt x="1639755" y="1257414"/>
                      <a:pt x="1650872" y="1263529"/>
                    </a:cubicBezTo>
                    <a:cubicBezTo>
                      <a:pt x="1658654" y="1267976"/>
                      <a:pt x="1670883" y="1261861"/>
                      <a:pt x="1681444" y="1262973"/>
                    </a:cubicBezTo>
                    <a:cubicBezTo>
                      <a:pt x="1692005" y="1264085"/>
                      <a:pt x="1700899" y="1264640"/>
                      <a:pt x="1709792" y="1257970"/>
                    </a:cubicBezTo>
                    <a:cubicBezTo>
                      <a:pt x="1718686" y="1251300"/>
                      <a:pt x="1718686" y="1264085"/>
                      <a:pt x="1728135" y="1262973"/>
                    </a:cubicBezTo>
                    <a:cubicBezTo>
                      <a:pt x="1737585" y="1261861"/>
                      <a:pt x="1722577" y="1270755"/>
                      <a:pt x="1723133" y="1277425"/>
                    </a:cubicBezTo>
                    <a:cubicBezTo>
                      <a:pt x="1723689" y="1284095"/>
                      <a:pt x="1733138" y="1273534"/>
                      <a:pt x="1740364" y="1270199"/>
                    </a:cubicBezTo>
                    <a:cubicBezTo>
                      <a:pt x="1747590" y="1266308"/>
                      <a:pt x="1756484" y="1270199"/>
                      <a:pt x="1752593" y="1276313"/>
                    </a:cubicBezTo>
                    <a:cubicBezTo>
                      <a:pt x="1749258" y="1282428"/>
                      <a:pt x="1772048" y="1288542"/>
                      <a:pt x="1777606" y="1278537"/>
                    </a:cubicBezTo>
                    <a:cubicBezTo>
                      <a:pt x="1784276" y="1269643"/>
                      <a:pt x="1773159" y="1254079"/>
                      <a:pt x="1769824" y="1260750"/>
                    </a:cubicBezTo>
                    <a:close/>
                    <a:moveTo>
                      <a:pt x="166199" y="1093439"/>
                    </a:moveTo>
                    <a:cubicBezTo>
                      <a:pt x="150079" y="1102333"/>
                      <a:pt x="188433" y="1143465"/>
                      <a:pt x="196771" y="1138463"/>
                    </a:cubicBezTo>
                    <a:cubicBezTo>
                      <a:pt x="202329" y="1135128"/>
                      <a:pt x="187321" y="1117340"/>
                      <a:pt x="187321" y="1106779"/>
                    </a:cubicBezTo>
                    <a:cubicBezTo>
                      <a:pt x="187321" y="1096218"/>
                      <a:pt x="182319" y="1085101"/>
                      <a:pt x="166199" y="1093439"/>
                    </a:cubicBezTo>
                    <a:close/>
                    <a:moveTo>
                      <a:pt x="1628083" y="1301326"/>
                    </a:moveTo>
                    <a:cubicBezTo>
                      <a:pt x="1621968" y="1302438"/>
                      <a:pt x="1626971" y="1292433"/>
                      <a:pt x="1627527" y="1287430"/>
                    </a:cubicBezTo>
                    <a:cubicBezTo>
                      <a:pt x="1628638" y="1282428"/>
                      <a:pt x="1614186" y="1289654"/>
                      <a:pt x="1613631" y="1295768"/>
                    </a:cubicBezTo>
                    <a:cubicBezTo>
                      <a:pt x="1613075" y="1301882"/>
                      <a:pt x="1603625" y="1304106"/>
                      <a:pt x="1603625" y="1307441"/>
                    </a:cubicBezTo>
                    <a:cubicBezTo>
                      <a:pt x="1603625" y="1318002"/>
                      <a:pt x="1602514" y="1312443"/>
                      <a:pt x="1595287" y="1316334"/>
                    </a:cubicBezTo>
                    <a:cubicBezTo>
                      <a:pt x="1588061" y="1320225"/>
                      <a:pt x="1560825" y="1316334"/>
                      <a:pt x="1559713" y="1310220"/>
                    </a:cubicBezTo>
                    <a:cubicBezTo>
                      <a:pt x="1558601" y="1304106"/>
                      <a:pt x="1538591" y="1300771"/>
                      <a:pt x="1538035" y="1291877"/>
                    </a:cubicBezTo>
                    <a:cubicBezTo>
                      <a:pt x="1536923" y="1282984"/>
                      <a:pt x="1527474" y="1280760"/>
                      <a:pt x="1535256" y="1270755"/>
                    </a:cubicBezTo>
                    <a:cubicBezTo>
                      <a:pt x="1543038" y="1261305"/>
                      <a:pt x="1534144" y="1256859"/>
                      <a:pt x="1526362" y="1264085"/>
                    </a:cubicBezTo>
                    <a:cubicBezTo>
                      <a:pt x="1518580" y="1271311"/>
                      <a:pt x="1514134" y="1260194"/>
                      <a:pt x="1524695" y="1255747"/>
                    </a:cubicBezTo>
                    <a:cubicBezTo>
                      <a:pt x="1534700" y="1251856"/>
                      <a:pt x="1554155" y="1247409"/>
                      <a:pt x="1544149" y="1229622"/>
                    </a:cubicBezTo>
                    <a:cubicBezTo>
                      <a:pt x="1534144" y="1211279"/>
                      <a:pt x="1473001" y="1235180"/>
                      <a:pt x="1457437" y="1244074"/>
                    </a:cubicBezTo>
                    <a:cubicBezTo>
                      <a:pt x="1441873" y="1252968"/>
                      <a:pt x="1422418" y="1282428"/>
                      <a:pt x="1414081" y="1282428"/>
                    </a:cubicBezTo>
                    <a:cubicBezTo>
                      <a:pt x="1405743" y="1282428"/>
                      <a:pt x="1428533" y="1266864"/>
                      <a:pt x="1432424" y="1261305"/>
                    </a:cubicBezTo>
                    <a:cubicBezTo>
                      <a:pt x="1435759" y="1255191"/>
                      <a:pt x="1431312" y="1249633"/>
                      <a:pt x="1436315" y="1251856"/>
                    </a:cubicBezTo>
                    <a:cubicBezTo>
                      <a:pt x="1441317" y="1254079"/>
                      <a:pt x="1455213" y="1232401"/>
                      <a:pt x="1464107" y="1225175"/>
                    </a:cubicBezTo>
                    <a:cubicBezTo>
                      <a:pt x="1473556" y="1217949"/>
                      <a:pt x="1483562" y="1224619"/>
                      <a:pt x="1485229" y="1219061"/>
                    </a:cubicBezTo>
                    <a:cubicBezTo>
                      <a:pt x="1486341" y="1212946"/>
                      <a:pt x="1490788" y="1209056"/>
                      <a:pt x="1499681" y="1200718"/>
                    </a:cubicBezTo>
                    <a:cubicBezTo>
                      <a:pt x="1508575" y="1192380"/>
                      <a:pt x="1614742" y="1194048"/>
                      <a:pt x="1624747" y="1194603"/>
                    </a:cubicBezTo>
                    <a:cubicBezTo>
                      <a:pt x="1634753" y="1195159"/>
                      <a:pt x="1654763" y="1180707"/>
                      <a:pt x="1660878" y="1171814"/>
                    </a:cubicBezTo>
                    <a:cubicBezTo>
                      <a:pt x="1666436" y="1162920"/>
                      <a:pt x="1674218" y="1162920"/>
                      <a:pt x="1688114" y="1163476"/>
                    </a:cubicBezTo>
                    <a:cubicBezTo>
                      <a:pt x="1702566" y="1164588"/>
                      <a:pt x="1709236" y="1151247"/>
                      <a:pt x="1715907" y="1146245"/>
                    </a:cubicBezTo>
                    <a:cubicBezTo>
                      <a:pt x="1723133" y="1141242"/>
                      <a:pt x="1720353" y="1139019"/>
                      <a:pt x="1714239" y="1137351"/>
                    </a:cubicBezTo>
                    <a:cubicBezTo>
                      <a:pt x="1708125" y="1136239"/>
                      <a:pt x="1702011" y="1131792"/>
                      <a:pt x="1708681" y="1131237"/>
                    </a:cubicBezTo>
                    <a:cubicBezTo>
                      <a:pt x="1714795" y="1130681"/>
                      <a:pt x="1718130" y="1127346"/>
                      <a:pt x="1720909" y="1119008"/>
                    </a:cubicBezTo>
                    <a:cubicBezTo>
                      <a:pt x="1723689" y="1110670"/>
                      <a:pt x="1718686" y="1114561"/>
                      <a:pt x="1710348" y="1102888"/>
                    </a:cubicBezTo>
                    <a:cubicBezTo>
                      <a:pt x="1702011" y="1091771"/>
                      <a:pt x="1697564" y="1106779"/>
                      <a:pt x="1689226" y="1105668"/>
                    </a:cubicBezTo>
                    <a:cubicBezTo>
                      <a:pt x="1680888" y="1104556"/>
                      <a:pt x="1694785" y="1093995"/>
                      <a:pt x="1688114" y="1089548"/>
                    </a:cubicBezTo>
                    <a:cubicBezTo>
                      <a:pt x="1680888" y="1085101"/>
                      <a:pt x="1667548" y="1088436"/>
                      <a:pt x="1656987" y="1097330"/>
                    </a:cubicBezTo>
                    <a:cubicBezTo>
                      <a:pt x="1646426" y="1106223"/>
                      <a:pt x="1646981" y="1096774"/>
                      <a:pt x="1638088" y="1106223"/>
                    </a:cubicBezTo>
                    <a:cubicBezTo>
                      <a:pt x="1628638" y="1115117"/>
                      <a:pt x="1628638" y="1101777"/>
                      <a:pt x="1633085" y="1097886"/>
                    </a:cubicBezTo>
                    <a:cubicBezTo>
                      <a:pt x="1637532" y="1093995"/>
                      <a:pt x="1640867" y="1098441"/>
                      <a:pt x="1644758" y="1092883"/>
                    </a:cubicBezTo>
                    <a:cubicBezTo>
                      <a:pt x="1648649" y="1087325"/>
                      <a:pt x="1652540" y="1092883"/>
                      <a:pt x="1663101" y="1086213"/>
                    </a:cubicBezTo>
                    <a:cubicBezTo>
                      <a:pt x="1673106" y="1079543"/>
                      <a:pt x="1682000" y="1082322"/>
                      <a:pt x="1685335" y="1077319"/>
                    </a:cubicBezTo>
                    <a:cubicBezTo>
                      <a:pt x="1688670" y="1072317"/>
                      <a:pt x="1680332" y="1065646"/>
                      <a:pt x="1670883" y="1067870"/>
                    </a:cubicBezTo>
                    <a:cubicBezTo>
                      <a:pt x="1660878" y="1070093"/>
                      <a:pt x="1654207" y="1053974"/>
                      <a:pt x="1648093" y="1058976"/>
                    </a:cubicBezTo>
                    <a:cubicBezTo>
                      <a:pt x="1641979" y="1063423"/>
                      <a:pt x="1643090" y="1052306"/>
                      <a:pt x="1635864" y="1056753"/>
                    </a:cubicBezTo>
                    <a:cubicBezTo>
                      <a:pt x="1628638" y="1061200"/>
                      <a:pt x="1624747" y="1055641"/>
                      <a:pt x="1621412" y="1046748"/>
                    </a:cubicBezTo>
                    <a:cubicBezTo>
                      <a:pt x="1618077" y="1037854"/>
                      <a:pt x="1599178" y="1023958"/>
                      <a:pt x="1587506" y="1020623"/>
                    </a:cubicBezTo>
                    <a:cubicBezTo>
                      <a:pt x="1575833" y="1016732"/>
                      <a:pt x="1583615" y="1010617"/>
                      <a:pt x="1589729" y="1015064"/>
                    </a:cubicBezTo>
                    <a:cubicBezTo>
                      <a:pt x="1595843" y="1019511"/>
                      <a:pt x="1603069" y="1010617"/>
                      <a:pt x="1605849" y="1006171"/>
                    </a:cubicBezTo>
                    <a:cubicBezTo>
                      <a:pt x="1608628" y="1001724"/>
                      <a:pt x="1601402" y="997277"/>
                      <a:pt x="1598067" y="997277"/>
                    </a:cubicBezTo>
                    <a:cubicBezTo>
                      <a:pt x="1594732" y="996721"/>
                      <a:pt x="1594732" y="991163"/>
                      <a:pt x="1595287" y="986160"/>
                    </a:cubicBezTo>
                    <a:cubicBezTo>
                      <a:pt x="1596399" y="981713"/>
                      <a:pt x="1583059" y="975599"/>
                      <a:pt x="1582503" y="971152"/>
                    </a:cubicBezTo>
                    <a:cubicBezTo>
                      <a:pt x="1581947" y="966705"/>
                      <a:pt x="1574721" y="963370"/>
                      <a:pt x="1574721" y="959479"/>
                    </a:cubicBezTo>
                    <a:cubicBezTo>
                      <a:pt x="1575277" y="955588"/>
                      <a:pt x="1566939" y="949474"/>
                      <a:pt x="1566939" y="943915"/>
                    </a:cubicBezTo>
                    <a:cubicBezTo>
                      <a:pt x="1566939" y="938357"/>
                      <a:pt x="1553599" y="927796"/>
                      <a:pt x="1553043" y="921126"/>
                    </a:cubicBezTo>
                    <a:cubicBezTo>
                      <a:pt x="1552487" y="915011"/>
                      <a:pt x="1545261" y="910009"/>
                      <a:pt x="1543038" y="902227"/>
                    </a:cubicBezTo>
                    <a:cubicBezTo>
                      <a:pt x="1540258" y="894445"/>
                      <a:pt x="1536923" y="898336"/>
                      <a:pt x="1534144" y="908897"/>
                    </a:cubicBezTo>
                    <a:cubicBezTo>
                      <a:pt x="1531365" y="920014"/>
                      <a:pt x="1521915" y="919458"/>
                      <a:pt x="1524695" y="922793"/>
                    </a:cubicBezTo>
                    <a:cubicBezTo>
                      <a:pt x="1530253" y="930019"/>
                      <a:pt x="1525806" y="930575"/>
                      <a:pt x="1521915" y="935022"/>
                    </a:cubicBezTo>
                    <a:cubicBezTo>
                      <a:pt x="1518024" y="939469"/>
                      <a:pt x="1524695" y="946139"/>
                      <a:pt x="1518024" y="946139"/>
                    </a:cubicBezTo>
                    <a:cubicBezTo>
                      <a:pt x="1511354" y="946139"/>
                      <a:pt x="1514689" y="960035"/>
                      <a:pt x="1510798" y="953921"/>
                    </a:cubicBezTo>
                    <a:cubicBezTo>
                      <a:pt x="1507463" y="947806"/>
                      <a:pt x="1498570" y="949474"/>
                      <a:pt x="1498570" y="955588"/>
                    </a:cubicBezTo>
                    <a:cubicBezTo>
                      <a:pt x="1498570" y="961703"/>
                      <a:pt x="1484118" y="967817"/>
                      <a:pt x="1478559" y="967261"/>
                    </a:cubicBezTo>
                    <a:cubicBezTo>
                      <a:pt x="1473001" y="966705"/>
                      <a:pt x="1473001" y="954477"/>
                      <a:pt x="1467998" y="958367"/>
                    </a:cubicBezTo>
                    <a:cubicBezTo>
                      <a:pt x="1462995" y="962258"/>
                      <a:pt x="1464107" y="947806"/>
                      <a:pt x="1456325" y="948362"/>
                    </a:cubicBezTo>
                    <a:cubicBezTo>
                      <a:pt x="1448543" y="948918"/>
                      <a:pt x="1443541" y="947806"/>
                      <a:pt x="1445764" y="941136"/>
                    </a:cubicBezTo>
                    <a:cubicBezTo>
                      <a:pt x="1447987" y="934466"/>
                      <a:pt x="1432979" y="931131"/>
                      <a:pt x="1437982" y="927240"/>
                    </a:cubicBezTo>
                    <a:cubicBezTo>
                      <a:pt x="1442985" y="923349"/>
                      <a:pt x="1436870" y="916123"/>
                      <a:pt x="1435759" y="903894"/>
                    </a:cubicBezTo>
                    <a:cubicBezTo>
                      <a:pt x="1434647" y="892221"/>
                      <a:pt x="1442429" y="891110"/>
                      <a:pt x="1442429" y="886663"/>
                    </a:cubicBezTo>
                    <a:cubicBezTo>
                      <a:pt x="1442429" y="882216"/>
                      <a:pt x="1436870" y="882216"/>
                      <a:pt x="1431868" y="885551"/>
                    </a:cubicBezTo>
                    <a:cubicBezTo>
                      <a:pt x="1426309" y="889442"/>
                      <a:pt x="1426309" y="880549"/>
                      <a:pt x="1420751" y="881104"/>
                    </a:cubicBezTo>
                    <a:cubicBezTo>
                      <a:pt x="1415192" y="881660"/>
                      <a:pt x="1397961" y="880549"/>
                      <a:pt x="1396849" y="872211"/>
                    </a:cubicBezTo>
                    <a:cubicBezTo>
                      <a:pt x="1395738" y="863873"/>
                      <a:pt x="1390179" y="868320"/>
                      <a:pt x="1387400" y="860538"/>
                    </a:cubicBezTo>
                    <a:cubicBezTo>
                      <a:pt x="1384621" y="852756"/>
                      <a:pt x="1377395" y="858870"/>
                      <a:pt x="1377395" y="853312"/>
                    </a:cubicBezTo>
                    <a:cubicBezTo>
                      <a:pt x="1377395" y="847753"/>
                      <a:pt x="1374059" y="845530"/>
                      <a:pt x="1369057" y="844974"/>
                    </a:cubicBezTo>
                    <a:cubicBezTo>
                      <a:pt x="1363498" y="844418"/>
                      <a:pt x="1361831" y="838860"/>
                      <a:pt x="1354605" y="837748"/>
                    </a:cubicBezTo>
                    <a:cubicBezTo>
                      <a:pt x="1347379" y="836636"/>
                      <a:pt x="1338485" y="842751"/>
                      <a:pt x="1334594" y="844418"/>
                    </a:cubicBezTo>
                    <a:cubicBezTo>
                      <a:pt x="1330703" y="846086"/>
                      <a:pt x="1320142" y="838304"/>
                      <a:pt x="1316251" y="841083"/>
                    </a:cubicBezTo>
                    <a:cubicBezTo>
                      <a:pt x="1312360" y="844418"/>
                      <a:pt x="1311249" y="838860"/>
                      <a:pt x="1300132" y="835525"/>
                    </a:cubicBezTo>
                    <a:cubicBezTo>
                      <a:pt x="1289015" y="832190"/>
                      <a:pt x="1274562" y="831634"/>
                      <a:pt x="1273451" y="835525"/>
                    </a:cubicBezTo>
                    <a:cubicBezTo>
                      <a:pt x="1272339" y="839416"/>
                      <a:pt x="1263445" y="841083"/>
                      <a:pt x="1265113" y="850533"/>
                    </a:cubicBezTo>
                    <a:cubicBezTo>
                      <a:pt x="1266225" y="859982"/>
                      <a:pt x="1275674" y="858315"/>
                      <a:pt x="1277898" y="864429"/>
                    </a:cubicBezTo>
                    <a:cubicBezTo>
                      <a:pt x="1280121" y="870543"/>
                      <a:pt x="1273451" y="868320"/>
                      <a:pt x="1272895" y="874434"/>
                    </a:cubicBezTo>
                    <a:cubicBezTo>
                      <a:pt x="1272339" y="880549"/>
                      <a:pt x="1266781" y="879993"/>
                      <a:pt x="1266781" y="883884"/>
                    </a:cubicBezTo>
                    <a:cubicBezTo>
                      <a:pt x="1266781" y="887775"/>
                      <a:pt x="1270671" y="887219"/>
                      <a:pt x="1272895" y="895001"/>
                    </a:cubicBezTo>
                    <a:cubicBezTo>
                      <a:pt x="1275118" y="903338"/>
                      <a:pt x="1279565" y="902783"/>
                      <a:pt x="1280677" y="913900"/>
                    </a:cubicBezTo>
                    <a:cubicBezTo>
                      <a:pt x="1281788" y="925016"/>
                      <a:pt x="1277342" y="922793"/>
                      <a:pt x="1272895" y="923905"/>
                    </a:cubicBezTo>
                    <a:cubicBezTo>
                      <a:pt x="1268448" y="925016"/>
                      <a:pt x="1273451" y="930575"/>
                      <a:pt x="1267336" y="937801"/>
                    </a:cubicBezTo>
                    <a:cubicBezTo>
                      <a:pt x="1261222" y="945027"/>
                      <a:pt x="1255664" y="952809"/>
                      <a:pt x="1260666" y="957256"/>
                    </a:cubicBezTo>
                    <a:cubicBezTo>
                      <a:pt x="1265669" y="961703"/>
                      <a:pt x="1283456" y="969484"/>
                      <a:pt x="1290682" y="981713"/>
                    </a:cubicBezTo>
                    <a:cubicBezTo>
                      <a:pt x="1297908" y="993942"/>
                      <a:pt x="1297352" y="1012841"/>
                      <a:pt x="1295129" y="1026737"/>
                    </a:cubicBezTo>
                    <a:cubicBezTo>
                      <a:pt x="1292905" y="1040633"/>
                      <a:pt x="1277898" y="1043412"/>
                      <a:pt x="1266781" y="1055641"/>
                    </a:cubicBezTo>
                    <a:cubicBezTo>
                      <a:pt x="1255664" y="1067314"/>
                      <a:pt x="1243991" y="1065646"/>
                      <a:pt x="1238988" y="1066202"/>
                    </a:cubicBezTo>
                    <a:cubicBezTo>
                      <a:pt x="1233430" y="1066758"/>
                      <a:pt x="1236765" y="1077319"/>
                      <a:pt x="1244547" y="1086213"/>
                    </a:cubicBezTo>
                    <a:cubicBezTo>
                      <a:pt x="1252328" y="1095106"/>
                      <a:pt x="1245658" y="1097330"/>
                      <a:pt x="1250105" y="1106779"/>
                    </a:cubicBezTo>
                    <a:cubicBezTo>
                      <a:pt x="1253996" y="1115673"/>
                      <a:pt x="1250105" y="1122899"/>
                      <a:pt x="1255664" y="1131237"/>
                    </a:cubicBezTo>
                    <a:cubicBezTo>
                      <a:pt x="1261222" y="1139574"/>
                      <a:pt x="1257887" y="1142354"/>
                      <a:pt x="1251217" y="1148468"/>
                    </a:cubicBezTo>
                    <a:cubicBezTo>
                      <a:pt x="1244547" y="1154582"/>
                      <a:pt x="1253996" y="1151247"/>
                      <a:pt x="1254552" y="1159029"/>
                    </a:cubicBezTo>
                    <a:cubicBezTo>
                      <a:pt x="1255108" y="1166811"/>
                      <a:pt x="1251217" y="1162364"/>
                      <a:pt x="1245658" y="1157917"/>
                    </a:cubicBezTo>
                    <a:cubicBezTo>
                      <a:pt x="1240100" y="1154026"/>
                      <a:pt x="1234541" y="1165699"/>
                      <a:pt x="1234541" y="1170702"/>
                    </a:cubicBezTo>
                    <a:cubicBezTo>
                      <a:pt x="1234541" y="1175705"/>
                      <a:pt x="1220645" y="1164032"/>
                      <a:pt x="1217866" y="1164588"/>
                    </a:cubicBezTo>
                    <a:cubicBezTo>
                      <a:pt x="1214531" y="1165143"/>
                      <a:pt x="1218978" y="1156806"/>
                      <a:pt x="1210640" y="1150691"/>
                    </a:cubicBezTo>
                    <a:cubicBezTo>
                      <a:pt x="1202858" y="1144577"/>
                      <a:pt x="1196188" y="1142909"/>
                      <a:pt x="1196188" y="1136795"/>
                    </a:cubicBezTo>
                    <a:cubicBezTo>
                      <a:pt x="1196188" y="1130681"/>
                      <a:pt x="1182291" y="1125678"/>
                      <a:pt x="1182291" y="1118452"/>
                    </a:cubicBezTo>
                    <a:cubicBezTo>
                      <a:pt x="1182291" y="1111226"/>
                      <a:pt x="1183959" y="1092327"/>
                      <a:pt x="1181180" y="1087325"/>
                    </a:cubicBezTo>
                    <a:cubicBezTo>
                      <a:pt x="1177845" y="1081766"/>
                      <a:pt x="1180624" y="1076208"/>
                      <a:pt x="1183403" y="1071205"/>
                    </a:cubicBezTo>
                    <a:cubicBezTo>
                      <a:pt x="1186182" y="1066202"/>
                      <a:pt x="1180068" y="1058420"/>
                      <a:pt x="1172286" y="1058420"/>
                    </a:cubicBezTo>
                    <a:cubicBezTo>
                      <a:pt x="1164504" y="1058420"/>
                      <a:pt x="1153387" y="1055641"/>
                      <a:pt x="1142270" y="1056753"/>
                    </a:cubicBezTo>
                    <a:cubicBezTo>
                      <a:pt x="1131153" y="1057865"/>
                      <a:pt x="1125039" y="1055641"/>
                      <a:pt x="1121148" y="1052862"/>
                    </a:cubicBezTo>
                    <a:cubicBezTo>
                      <a:pt x="1117813" y="1049527"/>
                      <a:pt x="1107252" y="1042857"/>
                      <a:pt x="1093911" y="1038966"/>
                    </a:cubicBezTo>
                    <a:cubicBezTo>
                      <a:pt x="1080015" y="1035075"/>
                      <a:pt x="1073901" y="1027849"/>
                      <a:pt x="1072789" y="1023958"/>
                    </a:cubicBezTo>
                    <a:cubicBezTo>
                      <a:pt x="1071677" y="1020067"/>
                      <a:pt x="1057781" y="1016732"/>
                      <a:pt x="1054446" y="1012841"/>
                    </a:cubicBezTo>
                    <a:cubicBezTo>
                      <a:pt x="1051111" y="1008950"/>
                      <a:pt x="1037771" y="1006726"/>
                      <a:pt x="1032768" y="1007282"/>
                    </a:cubicBezTo>
                    <a:cubicBezTo>
                      <a:pt x="1027209" y="1008394"/>
                      <a:pt x="1013869" y="996165"/>
                      <a:pt x="1006087" y="996165"/>
                    </a:cubicBezTo>
                    <a:cubicBezTo>
                      <a:pt x="998305" y="996721"/>
                      <a:pt x="979406" y="1005059"/>
                      <a:pt x="976627" y="1005059"/>
                    </a:cubicBezTo>
                    <a:cubicBezTo>
                      <a:pt x="973292" y="1005615"/>
                      <a:pt x="977183" y="998389"/>
                      <a:pt x="979406" y="995054"/>
                    </a:cubicBezTo>
                    <a:cubicBezTo>
                      <a:pt x="981630" y="991718"/>
                      <a:pt x="972736" y="978378"/>
                      <a:pt x="970513" y="968929"/>
                    </a:cubicBezTo>
                    <a:cubicBezTo>
                      <a:pt x="968289" y="960035"/>
                      <a:pt x="964954" y="950030"/>
                      <a:pt x="956061" y="951141"/>
                    </a:cubicBezTo>
                    <a:cubicBezTo>
                      <a:pt x="946611" y="952253"/>
                      <a:pt x="936606" y="947250"/>
                      <a:pt x="933827" y="945583"/>
                    </a:cubicBezTo>
                    <a:cubicBezTo>
                      <a:pt x="931047" y="943915"/>
                      <a:pt x="930492" y="917790"/>
                      <a:pt x="932715" y="906673"/>
                    </a:cubicBezTo>
                    <a:cubicBezTo>
                      <a:pt x="934938" y="895556"/>
                      <a:pt x="946611" y="879437"/>
                      <a:pt x="946611" y="872767"/>
                    </a:cubicBezTo>
                    <a:cubicBezTo>
                      <a:pt x="946611" y="866097"/>
                      <a:pt x="954393" y="862761"/>
                      <a:pt x="961063" y="861094"/>
                    </a:cubicBezTo>
                    <a:cubicBezTo>
                      <a:pt x="967734" y="859426"/>
                      <a:pt x="962175" y="846086"/>
                      <a:pt x="968845" y="844974"/>
                    </a:cubicBezTo>
                    <a:cubicBezTo>
                      <a:pt x="975515" y="843863"/>
                      <a:pt x="976071" y="841083"/>
                      <a:pt x="977183" y="836081"/>
                    </a:cubicBezTo>
                    <a:cubicBezTo>
                      <a:pt x="978295" y="830522"/>
                      <a:pt x="986632" y="834413"/>
                      <a:pt x="982186" y="829966"/>
                    </a:cubicBezTo>
                    <a:cubicBezTo>
                      <a:pt x="977739" y="825519"/>
                      <a:pt x="981074" y="823852"/>
                      <a:pt x="991635" y="823852"/>
                    </a:cubicBezTo>
                    <a:cubicBezTo>
                      <a:pt x="1001640" y="823852"/>
                      <a:pt x="1016648" y="819961"/>
                      <a:pt x="1014981" y="809956"/>
                    </a:cubicBezTo>
                    <a:cubicBezTo>
                      <a:pt x="1012757" y="799395"/>
                      <a:pt x="986077" y="807176"/>
                      <a:pt x="986077" y="798839"/>
                    </a:cubicBezTo>
                    <a:cubicBezTo>
                      <a:pt x="986077" y="789945"/>
                      <a:pt x="952170" y="789945"/>
                      <a:pt x="954393" y="784942"/>
                    </a:cubicBezTo>
                    <a:cubicBezTo>
                      <a:pt x="956617" y="779940"/>
                      <a:pt x="988300" y="788833"/>
                      <a:pt x="999417" y="793280"/>
                    </a:cubicBezTo>
                    <a:cubicBezTo>
                      <a:pt x="1011090" y="797727"/>
                      <a:pt x="1013869" y="797171"/>
                      <a:pt x="1023318" y="797171"/>
                    </a:cubicBezTo>
                    <a:cubicBezTo>
                      <a:pt x="1032768" y="796615"/>
                      <a:pt x="1026654" y="784387"/>
                      <a:pt x="1028321" y="779384"/>
                    </a:cubicBezTo>
                    <a:cubicBezTo>
                      <a:pt x="1029989" y="774381"/>
                      <a:pt x="1047776" y="787166"/>
                      <a:pt x="1057781" y="784387"/>
                    </a:cubicBezTo>
                    <a:cubicBezTo>
                      <a:pt x="1067786" y="781607"/>
                      <a:pt x="1077792" y="760485"/>
                      <a:pt x="1086130" y="754371"/>
                    </a:cubicBezTo>
                    <a:cubicBezTo>
                      <a:pt x="1094467" y="748256"/>
                      <a:pt x="1087241" y="743254"/>
                      <a:pt x="1070566" y="744365"/>
                    </a:cubicBezTo>
                    <a:cubicBezTo>
                      <a:pt x="1053890" y="745477"/>
                      <a:pt x="1044997" y="739363"/>
                      <a:pt x="1036103" y="732693"/>
                    </a:cubicBezTo>
                    <a:cubicBezTo>
                      <a:pt x="1027209" y="726022"/>
                      <a:pt x="1028321" y="720464"/>
                      <a:pt x="1037215" y="721576"/>
                    </a:cubicBezTo>
                    <a:cubicBezTo>
                      <a:pt x="1046664" y="722687"/>
                      <a:pt x="1068898" y="741030"/>
                      <a:pt x="1077236" y="741586"/>
                    </a:cubicBezTo>
                    <a:cubicBezTo>
                      <a:pt x="1085574" y="742142"/>
                      <a:pt x="1100026" y="724911"/>
                      <a:pt x="1107252" y="719352"/>
                    </a:cubicBezTo>
                    <a:cubicBezTo>
                      <a:pt x="1114478" y="713794"/>
                      <a:pt x="1100582" y="711570"/>
                      <a:pt x="1095579" y="707679"/>
                    </a:cubicBezTo>
                    <a:cubicBezTo>
                      <a:pt x="1090576" y="703788"/>
                      <a:pt x="1103917" y="701009"/>
                      <a:pt x="1111143" y="701009"/>
                    </a:cubicBezTo>
                    <a:cubicBezTo>
                      <a:pt x="1118369" y="701009"/>
                      <a:pt x="1121148" y="707124"/>
                      <a:pt x="1123927" y="710459"/>
                    </a:cubicBezTo>
                    <a:cubicBezTo>
                      <a:pt x="1126707" y="713794"/>
                      <a:pt x="1138935" y="708235"/>
                      <a:pt x="1145049" y="708235"/>
                    </a:cubicBezTo>
                    <a:cubicBezTo>
                      <a:pt x="1151164" y="708235"/>
                      <a:pt x="1143938" y="697674"/>
                      <a:pt x="1133932" y="693783"/>
                    </a:cubicBezTo>
                    <a:cubicBezTo>
                      <a:pt x="1123927" y="689892"/>
                      <a:pt x="1134488" y="682110"/>
                      <a:pt x="1137268" y="688225"/>
                    </a:cubicBezTo>
                    <a:cubicBezTo>
                      <a:pt x="1140603" y="694339"/>
                      <a:pt x="1147273" y="693227"/>
                      <a:pt x="1151164" y="700453"/>
                    </a:cubicBezTo>
                    <a:cubicBezTo>
                      <a:pt x="1156166" y="711015"/>
                      <a:pt x="1159502" y="704344"/>
                      <a:pt x="1168395" y="701009"/>
                    </a:cubicBezTo>
                    <a:cubicBezTo>
                      <a:pt x="1177289" y="697674"/>
                      <a:pt x="1181736" y="692116"/>
                      <a:pt x="1186738" y="687113"/>
                    </a:cubicBezTo>
                    <a:cubicBezTo>
                      <a:pt x="1191741" y="681555"/>
                      <a:pt x="1192297" y="688225"/>
                      <a:pt x="1198411" y="679331"/>
                    </a:cubicBezTo>
                    <a:cubicBezTo>
                      <a:pt x="1203970" y="670438"/>
                      <a:pt x="1195632" y="662656"/>
                      <a:pt x="1188406" y="657097"/>
                    </a:cubicBezTo>
                    <a:cubicBezTo>
                      <a:pt x="1181180" y="651539"/>
                      <a:pt x="1188962" y="645980"/>
                      <a:pt x="1181736" y="642645"/>
                    </a:cubicBezTo>
                    <a:cubicBezTo>
                      <a:pt x="1174510" y="638754"/>
                      <a:pt x="1173398" y="632084"/>
                      <a:pt x="1182291" y="633751"/>
                    </a:cubicBezTo>
                    <a:cubicBezTo>
                      <a:pt x="1191185" y="635419"/>
                      <a:pt x="1198411" y="632640"/>
                      <a:pt x="1202302" y="626525"/>
                    </a:cubicBezTo>
                    <a:cubicBezTo>
                      <a:pt x="1206193" y="620411"/>
                      <a:pt x="1188962" y="618744"/>
                      <a:pt x="1196744" y="614297"/>
                    </a:cubicBezTo>
                    <a:cubicBezTo>
                      <a:pt x="1204525" y="609850"/>
                      <a:pt x="1197855" y="605403"/>
                      <a:pt x="1190073" y="605403"/>
                    </a:cubicBezTo>
                    <a:cubicBezTo>
                      <a:pt x="1182291" y="605403"/>
                      <a:pt x="1175621" y="601512"/>
                      <a:pt x="1175065" y="594286"/>
                    </a:cubicBezTo>
                    <a:cubicBezTo>
                      <a:pt x="1174510" y="587616"/>
                      <a:pt x="1160613" y="592063"/>
                      <a:pt x="1152276" y="588172"/>
                    </a:cubicBezTo>
                    <a:cubicBezTo>
                      <a:pt x="1143938" y="584281"/>
                      <a:pt x="1125039" y="584837"/>
                      <a:pt x="1120592" y="585393"/>
                    </a:cubicBezTo>
                    <a:cubicBezTo>
                      <a:pt x="1116145" y="585948"/>
                      <a:pt x="1115590" y="604291"/>
                      <a:pt x="1122260" y="604847"/>
                    </a:cubicBezTo>
                    <a:cubicBezTo>
                      <a:pt x="1128930" y="605403"/>
                      <a:pt x="1134488" y="612629"/>
                      <a:pt x="1128374" y="614853"/>
                    </a:cubicBezTo>
                    <a:cubicBezTo>
                      <a:pt x="1122815" y="617076"/>
                      <a:pt x="1129486" y="624302"/>
                      <a:pt x="1125039" y="623746"/>
                    </a:cubicBezTo>
                    <a:cubicBezTo>
                      <a:pt x="1120592" y="623190"/>
                      <a:pt x="1113366" y="620967"/>
                      <a:pt x="1112254" y="632640"/>
                    </a:cubicBezTo>
                    <a:cubicBezTo>
                      <a:pt x="1111143" y="644313"/>
                      <a:pt x="1110031" y="648759"/>
                      <a:pt x="1102249" y="653206"/>
                    </a:cubicBezTo>
                    <a:cubicBezTo>
                      <a:pt x="1094467" y="657097"/>
                      <a:pt x="1100582" y="639866"/>
                      <a:pt x="1093356" y="640422"/>
                    </a:cubicBezTo>
                    <a:cubicBezTo>
                      <a:pt x="1086130" y="640977"/>
                      <a:pt x="1085574" y="654874"/>
                      <a:pt x="1090576" y="656541"/>
                    </a:cubicBezTo>
                    <a:cubicBezTo>
                      <a:pt x="1096135" y="657653"/>
                      <a:pt x="1096691" y="662656"/>
                      <a:pt x="1098358" y="669326"/>
                    </a:cubicBezTo>
                    <a:cubicBezTo>
                      <a:pt x="1099470" y="675996"/>
                      <a:pt x="1088353" y="670993"/>
                      <a:pt x="1083906" y="679331"/>
                    </a:cubicBezTo>
                    <a:cubicBezTo>
                      <a:pt x="1079459" y="687669"/>
                      <a:pt x="1078903" y="675440"/>
                      <a:pt x="1072789" y="670438"/>
                    </a:cubicBezTo>
                    <a:cubicBezTo>
                      <a:pt x="1066675" y="664879"/>
                      <a:pt x="1058893" y="655985"/>
                      <a:pt x="1059449" y="649315"/>
                    </a:cubicBezTo>
                    <a:cubicBezTo>
                      <a:pt x="1060005" y="643201"/>
                      <a:pt x="1062784" y="640977"/>
                      <a:pt x="1067786" y="640422"/>
                    </a:cubicBezTo>
                    <a:cubicBezTo>
                      <a:pt x="1072789" y="639310"/>
                      <a:pt x="1067786" y="634863"/>
                      <a:pt x="1067231" y="626525"/>
                    </a:cubicBezTo>
                    <a:cubicBezTo>
                      <a:pt x="1066675" y="618188"/>
                      <a:pt x="1061116" y="620967"/>
                      <a:pt x="1053890" y="612629"/>
                    </a:cubicBezTo>
                    <a:cubicBezTo>
                      <a:pt x="1046664" y="603736"/>
                      <a:pt x="1039438" y="603736"/>
                      <a:pt x="1034991" y="608182"/>
                    </a:cubicBezTo>
                    <a:cubicBezTo>
                      <a:pt x="1031100" y="612073"/>
                      <a:pt x="1033880" y="619855"/>
                      <a:pt x="1027209" y="622634"/>
                    </a:cubicBezTo>
                    <a:cubicBezTo>
                      <a:pt x="1021095" y="625414"/>
                      <a:pt x="1023874" y="638198"/>
                      <a:pt x="1018316" y="638754"/>
                    </a:cubicBezTo>
                    <a:cubicBezTo>
                      <a:pt x="1012757" y="639866"/>
                      <a:pt x="1016093" y="616520"/>
                      <a:pt x="1011646" y="614297"/>
                    </a:cubicBezTo>
                    <a:cubicBezTo>
                      <a:pt x="1007199" y="612073"/>
                      <a:pt x="1007755" y="606515"/>
                      <a:pt x="1014425" y="605403"/>
                    </a:cubicBezTo>
                    <a:cubicBezTo>
                      <a:pt x="1021095" y="604291"/>
                      <a:pt x="1024986" y="597065"/>
                      <a:pt x="1019428" y="597065"/>
                    </a:cubicBezTo>
                    <a:cubicBezTo>
                      <a:pt x="1013869" y="597065"/>
                      <a:pt x="1003308" y="590951"/>
                      <a:pt x="999417" y="588728"/>
                    </a:cubicBezTo>
                    <a:cubicBezTo>
                      <a:pt x="995526" y="587060"/>
                      <a:pt x="988856" y="596510"/>
                      <a:pt x="984409" y="592619"/>
                    </a:cubicBezTo>
                    <a:cubicBezTo>
                      <a:pt x="979962" y="588728"/>
                      <a:pt x="984965" y="579834"/>
                      <a:pt x="985521" y="574831"/>
                    </a:cubicBezTo>
                    <a:cubicBezTo>
                      <a:pt x="986077" y="569829"/>
                      <a:pt x="992747" y="577055"/>
                      <a:pt x="997194" y="570940"/>
                    </a:cubicBezTo>
                    <a:cubicBezTo>
                      <a:pt x="1001640" y="564826"/>
                      <a:pt x="984965" y="564826"/>
                      <a:pt x="984965" y="557600"/>
                    </a:cubicBezTo>
                    <a:cubicBezTo>
                      <a:pt x="984965" y="550930"/>
                      <a:pt x="971625" y="548707"/>
                      <a:pt x="967178" y="546483"/>
                    </a:cubicBezTo>
                    <a:cubicBezTo>
                      <a:pt x="962731" y="544260"/>
                      <a:pt x="970513" y="532587"/>
                      <a:pt x="968289" y="528140"/>
                    </a:cubicBezTo>
                    <a:cubicBezTo>
                      <a:pt x="966066" y="523693"/>
                      <a:pt x="949391" y="508685"/>
                      <a:pt x="942720" y="509797"/>
                    </a:cubicBezTo>
                    <a:cubicBezTo>
                      <a:pt x="935494" y="510909"/>
                      <a:pt x="933827" y="500348"/>
                      <a:pt x="937718" y="500903"/>
                    </a:cubicBezTo>
                    <a:cubicBezTo>
                      <a:pt x="941609" y="501459"/>
                      <a:pt x="944944" y="498680"/>
                      <a:pt x="952170" y="489786"/>
                    </a:cubicBezTo>
                    <a:cubicBezTo>
                      <a:pt x="959952" y="480893"/>
                      <a:pt x="960508" y="478670"/>
                      <a:pt x="955505" y="476446"/>
                    </a:cubicBezTo>
                    <a:cubicBezTo>
                      <a:pt x="949946" y="474779"/>
                      <a:pt x="947723" y="469220"/>
                      <a:pt x="956617" y="469776"/>
                    </a:cubicBezTo>
                    <a:cubicBezTo>
                      <a:pt x="966066" y="470332"/>
                      <a:pt x="982186" y="476446"/>
                      <a:pt x="987744" y="472555"/>
                    </a:cubicBezTo>
                    <a:cubicBezTo>
                      <a:pt x="993303" y="468664"/>
                      <a:pt x="1009978" y="441428"/>
                      <a:pt x="1016648" y="431978"/>
                    </a:cubicBezTo>
                    <a:cubicBezTo>
                      <a:pt x="1023318" y="422529"/>
                      <a:pt x="1011646" y="421417"/>
                      <a:pt x="995526" y="423085"/>
                    </a:cubicBezTo>
                    <a:cubicBezTo>
                      <a:pt x="979406" y="424196"/>
                      <a:pt x="976071" y="416970"/>
                      <a:pt x="962731" y="415859"/>
                    </a:cubicBezTo>
                    <a:cubicBezTo>
                      <a:pt x="949391" y="414747"/>
                      <a:pt x="924377" y="418638"/>
                      <a:pt x="921042" y="422529"/>
                    </a:cubicBezTo>
                    <a:cubicBezTo>
                      <a:pt x="917707" y="426420"/>
                      <a:pt x="927713" y="430311"/>
                      <a:pt x="926601" y="434757"/>
                    </a:cubicBezTo>
                    <a:cubicBezTo>
                      <a:pt x="925489" y="439204"/>
                      <a:pt x="917151" y="431422"/>
                      <a:pt x="913816" y="433646"/>
                    </a:cubicBezTo>
                    <a:cubicBezTo>
                      <a:pt x="910481" y="435313"/>
                      <a:pt x="914928" y="441428"/>
                      <a:pt x="913816" y="457547"/>
                    </a:cubicBezTo>
                    <a:cubicBezTo>
                      <a:pt x="912705" y="473667"/>
                      <a:pt x="917151" y="474223"/>
                      <a:pt x="921598" y="480337"/>
                    </a:cubicBezTo>
                    <a:cubicBezTo>
                      <a:pt x="926045" y="486451"/>
                      <a:pt x="924933" y="494233"/>
                      <a:pt x="924933" y="504239"/>
                    </a:cubicBezTo>
                    <a:cubicBezTo>
                      <a:pt x="924933" y="514244"/>
                      <a:pt x="915484" y="513688"/>
                      <a:pt x="912705" y="515911"/>
                    </a:cubicBezTo>
                    <a:cubicBezTo>
                      <a:pt x="909369" y="518135"/>
                      <a:pt x="920486" y="522026"/>
                      <a:pt x="918819" y="528140"/>
                    </a:cubicBezTo>
                    <a:cubicBezTo>
                      <a:pt x="917151" y="534254"/>
                      <a:pt x="907702" y="524249"/>
                      <a:pt x="902143" y="526473"/>
                    </a:cubicBezTo>
                    <a:cubicBezTo>
                      <a:pt x="896585" y="528140"/>
                      <a:pt x="892138" y="543704"/>
                      <a:pt x="898252" y="548707"/>
                    </a:cubicBezTo>
                    <a:cubicBezTo>
                      <a:pt x="903811" y="553709"/>
                      <a:pt x="906034" y="552597"/>
                      <a:pt x="901588" y="558712"/>
                    </a:cubicBezTo>
                    <a:cubicBezTo>
                      <a:pt x="897141" y="564826"/>
                      <a:pt x="892138" y="573164"/>
                      <a:pt x="902699" y="582057"/>
                    </a:cubicBezTo>
                    <a:cubicBezTo>
                      <a:pt x="913260" y="590951"/>
                      <a:pt x="932715" y="589839"/>
                      <a:pt x="943276" y="596510"/>
                    </a:cubicBezTo>
                    <a:cubicBezTo>
                      <a:pt x="953281" y="603180"/>
                      <a:pt x="938829" y="599289"/>
                      <a:pt x="942720" y="607071"/>
                    </a:cubicBezTo>
                    <a:cubicBezTo>
                      <a:pt x="946611" y="614853"/>
                      <a:pt x="936050" y="617632"/>
                      <a:pt x="936606" y="623190"/>
                    </a:cubicBezTo>
                    <a:cubicBezTo>
                      <a:pt x="937162" y="629305"/>
                      <a:pt x="941053" y="625970"/>
                      <a:pt x="946611" y="615964"/>
                    </a:cubicBezTo>
                    <a:cubicBezTo>
                      <a:pt x="952170" y="605959"/>
                      <a:pt x="956061" y="618744"/>
                      <a:pt x="955505" y="627081"/>
                    </a:cubicBezTo>
                    <a:cubicBezTo>
                      <a:pt x="954949" y="635975"/>
                      <a:pt x="947723" y="630972"/>
                      <a:pt x="941609" y="639310"/>
                    </a:cubicBezTo>
                    <a:cubicBezTo>
                      <a:pt x="936050" y="648204"/>
                      <a:pt x="930492" y="649315"/>
                      <a:pt x="922154" y="647648"/>
                    </a:cubicBezTo>
                    <a:cubicBezTo>
                      <a:pt x="913816" y="645980"/>
                      <a:pt x="918819" y="659876"/>
                      <a:pt x="922154" y="667658"/>
                    </a:cubicBezTo>
                    <a:cubicBezTo>
                      <a:pt x="925489" y="675440"/>
                      <a:pt x="921042" y="678219"/>
                      <a:pt x="911593" y="675440"/>
                    </a:cubicBezTo>
                    <a:cubicBezTo>
                      <a:pt x="901588" y="672661"/>
                      <a:pt x="896029" y="666547"/>
                      <a:pt x="901032" y="658765"/>
                    </a:cubicBezTo>
                    <a:cubicBezTo>
                      <a:pt x="906034" y="650983"/>
                      <a:pt x="909369" y="642089"/>
                      <a:pt x="903811" y="642645"/>
                    </a:cubicBezTo>
                    <a:cubicBezTo>
                      <a:pt x="898252" y="643757"/>
                      <a:pt x="884912" y="642089"/>
                      <a:pt x="880465" y="635975"/>
                    </a:cubicBezTo>
                    <a:cubicBezTo>
                      <a:pt x="876574" y="629861"/>
                      <a:pt x="883245" y="632084"/>
                      <a:pt x="894917" y="633751"/>
                    </a:cubicBezTo>
                    <a:cubicBezTo>
                      <a:pt x="907146" y="634863"/>
                      <a:pt x="896585" y="625414"/>
                      <a:pt x="905479" y="625414"/>
                    </a:cubicBezTo>
                    <a:cubicBezTo>
                      <a:pt x="914372" y="625414"/>
                      <a:pt x="921042" y="630416"/>
                      <a:pt x="928824" y="623746"/>
                    </a:cubicBezTo>
                    <a:cubicBezTo>
                      <a:pt x="936606" y="617076"/>
                      <a:pt x="923821" y="603736"/>
                      <a:pt x="917707" y="605959"/>
                    </a:cubicBezTo>
                    <a:cubicBezTo>
                      <a:pt x="911593" y="608182"/>
                      <a:pt x="901588" y="610962"/>
                      <a:pt x="901588" y="604847"/>
                    </a:cubicBezTo>
                    <a:cubicBezTo>
                      <a:pt x="901588" y="598733"/>
                      <a:pt x="912149" y="603180"/>
                      <a:pt x="918263" y="601512"/>
                    </a:cubicBezTo>
                    <a:cubicBezTo>
                      <a:pt x="923821" y="600401"/>
                      <a:pt x="914928" y="592063"/>
                      <a:pt x="906034" y="594286"/>
                    </a:cubicBezTo>
                    <a:cubicBezTo>
                      <a:pt x="897141" y="596510"/>
                      <a:pt x="891026" y="597065"/>
                      <a:pt x="883800" y="589284"/>
                    </a:cubicBezTo>
                    <a:cubicBezTo>
                      <a:pt x="876574" y="581502"/>
                      <a:pt x="863790" y="577055"/>
                      <a:pt x="861011" y="594842"/>
                    </a:cubicBezTo>
                    <a:cubicBezTo>
                      <a:pt x="857675" y="612629"/>
                      <a:pt x="845447" y="603180"/>
                      <a:pt x="840444" y="608738"/>
                    </a:cubicBezTo>
                    <a:cubicBezTo>
                      <a:pt x="835441" y="614853"/>
                      <a:pt x="846003" y="618744"/>
                      <a:pt x="858231" y="619299"/>
                    </a:cubicBezTo>
                    <a:cubicBezTo>
                      <a:pt x="870460" y="619855"/>
                      <a:pt x="879354" y="630972"/>
                      <a:pt x="873239" y="630972"/>
                    </a:cubicBezTo>
                    <a:cubicBezTo>
                      <a:pt x="867681" y="630972"/>
                      <a:pt x="869904" y="639866"/>
                      <a:pt x="863790" y="636531"/>
                    </a:cubicBezTo>
                    <a:cubicBezTo>
                      <a:pt x="857675" y="633196"/>
                      <a:pt x="851561" y="636531"/>
                      <a:pt x="856008" y="642089"/>
                    </a:cubicBezTo>
                    <a:cubicBezTo>
                      <a:pt x="860455" y="647648"/>
                      <a:pt x="854340" y="649871"/>
                      <a:pt x="854896" y="655430"/>
                    </a:cubicBezTo>
                    <a:cubicBezTo>
                      <a:pt x="855452" y="660988"/>
                      <a:pt x="845447" y="655985"/>
                      <a:pt x="835997" y="654874"/>
                    </a:cubicBezTo>
                    <a:cubicBezTo>
                      <a:pt x="826548" y="653762"/>
                      <a:pt x="809317" y="657097"/>
                      <a:pt x="797088" y="659876"/>
                    </a:cubicBezTo>
                    <a:cubicBezTo>
                      <a:pt x="784859" y="662656"/>
                      <a:pt x="770963" y="658209"/>
                      <a:pt x="765404" y="652094"/>
                    </a:cubicBezTo>
                    <a:cubicBezTo>
                      <a:pt x="759846" y="645980"/>
                      <a:pt x="753176" y="647092"/>
                      <a:pt x="744282" y="647092"/>
                    </a:cubicBezTo>
                    <a:cubicBezTo>
                      <a:pt x="735389" y="647092"/>
                      <a:pt x="738168" y="638198"/>
                      <a:pt x="726495" y="638198"/>
                    </a:cubicBezTo>
                    <a:cubicBezTo>
                      <a:pt x="714822" y="637642"/>
                      <a:pt x="717601" y="627637"/>
                      <a:pt x="716490" y="622079"/>
                    </a:cubicBezTo>
                    <a:cubicBezTo>
                      <a:pt x="715378" y="615964"/>
                      <a:pt x="692032" y="618188"/>
                      <a:pt x="683695" y="623190"/>
                    </a:cubicBezTo>
                    <a:cubicBezTo>
                      <a:pt x="675357" y="628749"/>
                      <a:pt x="658681" y="626525"/>
                      <a:pt x="654235" y="636531"/>
                    </a:cubicBezTo>
                    <a:cubicBezTo>
                      <a:pt x="649788" y="646536"/>
                      <a:pt x="658126" y="645424"/>
                      <a:pt x="663128" y="645424"/>
                    </a:cubicBezTo>
                    <a:cubicBezTo>
                      <a:pt x="669798" y="645424"/>
                      <a:pt x="669243" y="637087"/>
                      <a:pt x="682027" y="639310"/>
                    </a:cubicBezTo>
                    <a:cubicBezTo>
                      <a:pt x="694256" y="640977"/>
                      <a:pt x="703149" y="625970"/>
                      <a:pt x="708708" y="631528"/>
                    </a:cubicBezTo>
                    <a:cubicBezTo>
                      <a:pt x="714266" y="637087"/>
                      <a:pt x="687586" y="647648"/>
                      <a:pt x="675913" y="649315"/>
                    </a:cubicBezTo>
                    <a:cubicBezTo>
                      <a:pt x="664240" y="650983"/>
                      <a:pt x="667019" y="660432"/>
                      <a:pt x="678136" y="677664"/>
                    </a:cubicBezTo>
                    <a:cubicBezTo>
                      <a:pt x="689253" y="694339"/>
                      <a:pt x="673133" y="684890"/>
                      <a:pt x="673133" y="693227"/>
                    </a:cubicBezTo>
                    <a:cubicBezTo>
                      <a:pt x="673133" y="701565"/>
                      <a:pt x="652011" y="690448"/>
                      <a:pt x="660905" y="687669"/>
                    </a:cubicBezTo>
                    <a:cubicBezTo>
                      <a:pt x="669243" y="684890"/>
                      <a:pt x="665352" y="676552"/>
                      <a:pt x="658681" y="670993"/>
                    </a:cubicBezTo>
                    <a:cubicBezTo>
                      <a:pt x="652011" y="665435"/>
                      <a:pt x="647564" y="670993"/>
                      <a:pt x="648676" y="664879"/>
                    </a:cubicBezTo>
                    <a:cubicBezTo>
                      <a:pt x="649788" y="658765"/>
                      <a:pt x="641450" y="665435"/>
                      <a:pt x="635336" y="660432"/>
                    </a:cubicBezTo>
                    <a:cubicBezTo>
                      <a:pt x="629221" y="655430"/>
                      <a:pt x="625886" y="651539"/>
                      <a:pt x="617549" y="655985"/>
                    </a:cubicBezTo>
                    <a:cubicBezTo>
                      <a:pt x="609211" y="660432"/>
                      <a:pt x="599206" y="659321"/>
                      <a:pt x="580863" y="662100"/>
                    </a:cubicBezTo>
                    <a:cubicBezTo>
                      <a:pt x="561964" y="665435"/>
                      <a:pt x="528057" y="664323"/>
                      <a:pt x="521942" y="658209"/>
                    </a:cubicBezTo>
                    <a:cubicBezTo>
                      <a:pt x="515828" y="652094"/>
                      <a:pt x="538062" y="640422"/>
                      <a:pt x="544732" y="642089"/>
                    </a:cubicBezTo>
                    <a:cubicBezTo>
                      <a:pt x="551402" y="643757"/>
                      <a:pt x="547512" y="634863"/>
                      <a:pt x="536950" y="626525"/>
                    </a:cubicBezTo>
                    <a:cubicBezTo>
                      <a:pt x="526945" y="618188"/>
                      <a:pt x="504155" y="613185"/>
                      <a:pt x="504711" y="618188"/>
                    </a:cubicBezTo>
                    <a:cubicBezTo>
                      <a:pt x="505267" y="623190"/>
                      <a:pt x="491927" y="618744"/>
                      <a:pt x="475251" y="615408"/>
                    </a:cubicBezTo>
                    <a:cubicBezTo>
                      <a:pt x="458576" y="612073"/>
                      <a:pt x="456352" y="606515"/>
                      <a:pt x="445791" y="605959"/>
                    </a:cubicBezTo>
                    <a:cubicBezTo>
                      <a:pt x="435786" y="605403"/>
                      <a:pt x="419110" y="602068"/>
                      <a:pt x="406882" y="592063"/>
                    </a:cubicBezTo>
                    <a:cubicBezTo>
                      <a:pt x="394653" y="582057"/>
                      <a:pt x="365193" y="584837"/>
                      <a:pt x="361858" y="593730"/>
                    </a:cubicBezTo>
                    <a:cubicBezTo>
                      <a:pt x="358523" y="602624"/>
                      <a:pt x="348517" y="602624"/>
                      <a:pt x="339068" y="602624"/>
                    </a:cubicBezTo>
                    <a:cubicBezTo>
                      <a:pt x="329063" y="602624"/>
                      <a:pt x="343515" y="591507"/>
                      <a:pt x="340180" y="589284"/>
                    </a:cubicBezTo>
                    <a:cubicBezTo>
                      <a:pt x="335733" y="586504"/>
                      <a:pt x="340736" y="574276"/>
                      <a:pt x="333510" y="573164"/>
                    </a:cubicBezTo>
                    <a:cubicBezTo>
                      <a:pt x="326284" y="572052"/>
                      <a:pt x="319613" y="603180"/>
                      <a:pt x="306273" y="602068"/>
                    </a:cubicBezTo>
                    <a:cubicBezTo>
                      <a:pt x="292933" y="600956"/>
                      <a:pt x="287374" y="569273"/>
                      <a:pt x="276257" y="560935"/>
                    </a:cubicBezTo>
                    <a:cubicBezTo>
                      <a:pt x="265140" y="552597"/>
                      <a:pt x="255135" y="552042"/>
                      <a:pt x="264028" y="564826"/>
                    </a:cubicBezTo>
                    <a:cubicBezTo>
                      <a:pt x="273478" y="577055"/>
                      <a:pt x="256246" y="568717"/>
                      <a:pt x="256802" y="576499"/>
                    </a:cubicBezTo>
                    <a:cubicBezTo>
                      <a:pt x="257914" y="584837"/>
                      <a:pt x="241794" y="594286"/>
                      <a:pt x="242350" y="589839"/>
                    </a:cubicBezTo>
                    <a:cubicBezTo>
                      <a:pt x="242906" y="585393"/>
                      <a:pt x="233457" y="580390"/>
                      <a:pt x="222896" y="593174"/>
                    </a:cubicBezTo>
                    <a:cubicBezTo>
                      <a:pt x="212334" y="605959"/>
                      <a:pt x="204553" y="604291"/>
                      <a:pt x="203997" y="599289"/>
                    </a:cubicBezTo>
                    <a:cubicBezTo>
                      <a:pt x="202885" y="594842"/>
                      <a:pt x="171757" y="610962"/>
                      <a:pt x="172869" y="616520"/>
                    </a:cubicBezTo>
                    <a:cubicBezTo>
                      <a:pt x="173981" y="622079"/>
                      <a:pt x="167866" y="625970"/>
                      <a:pt x="159529" y="625414"/>
                    </a:cubicBezTo>
                    <a:cubicBezTo>
                      <a:pt x="151191" y="624858"/>
                      <a:pt x="157861" y="617632"/>
                      <a:pt x="164531" y="614297"/>
                    </a:cubicBezTo>
                    <a:cubicBezTo>
                      <a:pt x="171757" y="610406"/>
                      <a:pt x="192324" y="593174"/>
                      <a:pt x="202885" y="591507"/>
                    </a:cubicBezTo>
                    <a:cubicBezTo>
                      <a:pt x="213446" y="589839"/>
                      <a:pt x="234012" y="580946"/>
                      <a:pt x="234568" y="575943"/>
                    </a:cubicBezTo>
                    <a:cubicBezTo>
                      <a:pt x="235124" y="570940"/>
                      <a:pt x="224563" y="574831"/>
                      <a:pt x="217337" y="573720"/>
                    </a:cubicBezTo>
                    <a:cubicBezTo>
                      <a:pt x="210111" y="572608"/>
                      <a:pt x="197882" y="580390"/>
                      <a:pt x="185654" y="585948"/>
                    </a:cubicBezTo>
                    <a:cubicBezTo>
                      <a:pt x="173425" y="591507"/>
                      <a:pt x="160085" y="589839"/>
                      <a:pt x="163420" y="597065"/>
                    </a:cubicBezTo>
                    <a:cubicBezTo>
                      <a:pt x="166755" y="604291"/>
                      <a:pt x="152303" y="595954"/>
                      <a:pt x="148968" y="600956"/>
                    </a:cubicBezTo>
                    <a:cubicBezTo>
                      <a:pt x="145632" y="605959"/>
                      <a:pt x="140074" y="600401"/>
                      <a:pt x="144521" y="597621"/>
                    </a:cubicBezTo>
                    <a:cubicBezTo>
                      <a:pt x="148968" y="594842"/>
                      <a:pt x="133960" y="589839"/>
                      <a:pt x="133960" y="593174"/>
                    </a:cubicBezTo>
                    <a:cubicBezTo>
                      <a:pt x="133960" y="596510"/>
                      <a:pt x="131180" y="600401"/>
                      <a:pt x="120619" y="600401"/>
                    </a:cubicBezTo>
                    <a:cubicBezTo>
                      <a:pt x="110058" y="600401"/>
                      <a:pt x="99497" y="608182"/>
                      <a:pt x="106167" y="613741"/>
                    </a:cubicBezTo>
                    <a:cubicBezTo>
                      <a:pt x="113393" y="619299"/>
                      <a:pt x="117840" y="622079"/>
                      <a:pt x="113949" y="625414"/>
                    </a:cubicBezTo>
                    <a:cubicBezTo>
                      <a:pt x="110614" y="629305"/>
                      <a:pt x="99497" y="615964"/>
                      <a:pt x="83933" y="617076"/>
                    </a:cubicBezTo>
                    <a:cubicBezTo>
                      <a:pt x="68369" y="618188"/>
                      <a:pt x="37242" y="599289"/>
                      <a:pt x="37242" y="594842"/>
                    </a:cubicBezTo>
                    <a:cubicBezTo>
                      <a:pt x="37242" y="590951"/>
                      <a:pt x="15564" y="593174"/>
                      <a:pt x="0" y="591507"/>
                    </a:cubicBezTo>
                    <a:lnTo>
                      <a:pt x="0" y="906118"/>
                    </a:lnTo>
                    <a:cubicBezTo>
                      <a:pt x="0" y="906118"/>
                      <a:pt x="7782" y="912232"/>
                      <a:pt x="10561" y="908341"/>
                    </a:cubicBezTo>
                    <a:cubicBezTo>
                      <a:pt x="13340" y="904450"/>
                      <a:pt x="18899" y="909453"/>
                      <a:pt x="28904" y="904450"/>
                    </a:cubicBezTo>
                    <a:cubicBezTo>
                      <a:pt x="38909" y="899447"/>
                      <a:pt x="42245" y="910009"/>
                      <a:pt x="42245" y="915011"/>
                    </a:cubicBezTo>
                    <a:cubicBezTo>
                      <a:pt x="42245" y="920014"/>
                      <a:pt x="56697" y="927796"/>
                      <a:pt x="62255" y="935578"/>
                    </a:cubicBezTo>
                    <a:cubicBezTo>
                      <a:pt x="68369" y="943360"/>
                      <a:pt x="71149" y="950030"/>
                      <a:pt x="77819" y="946139"/>
                    </a:cubicBezTo>
                    <a:cubicBezTo>
                      <a:pt x="84489" y="941692"/>
                      <a:pt x="96162" y="939469"/>
                      <a:pt x="96162" y="931687"/>
                    </a:cubicBezTo>
                    <a:cubicBezTo>
                      <a:pt x="96162" y="923905"/>
                      <a:pt x="123399" y="922793"/>
                      <a:pt x="123399" y="932798"/>
                    </a:cubicBezTo>
                    <a:cubicBezTo>
                      <a:pt x="123399" y="943360"/>
                      <a:pt x="151191" y="955032"/>
                      <a:pt x="166755" y="983381"/>
                    </a:cubicBezTo>
                    <a:cubicBezTo>
                      <a:pt x="182319" y="1011173"/>
                      <a:pt x="179539" y="1017288"/>
                      <a:pt x="202329" y="1026737"/>
                    </a:cubicBezTo>
                    <a:cubicBezTo>
                      <a:pt x="224563" y="1035631"/>
                      <a:pt x="224007" y="1040633"/>
                      <a:pt x="221228" y="1048415"/>
                    </a:cubicBezTo>
                    <a:cubicBezTo>
                      <a:pt x="218449" y="1056197"/>
                      <a:pt x="234568" y="1060644"/>
                      <a:pt x="225119" y="1067314"/>
                    </a:cubicBezTo>
                    <a:cubicBezTo>
                      <a:pt x="221228" y="1070093"/>
                      <a:pt x="216225" y="1073428"/>
                      <a:pt x="211223" y="1077319"/>
                    </a:cubicBezTo>
                    <a:cubicBezTo>
                      <a:pt x="211779" y="1081210"/>
                      <a:pt x="215114" y="1083989"/>
                      <a:pt x="219560" y="1087880"/>
                    </a:cubicBezTo>
                    <a:cubicBezTo>
                      <a:pt x="225119" y="1092327"/>
                      <a:pt x="209555" y="1092327"/>
                      <a:pt x="214002" y="1096774"/>
                    </a:cubicBezTo>
                    <a:cubicBezTo>
                      <a:pt x="218449" y="1100665"/>
                      <a:pt x="212890" y="1107335"/>
                      <a:pt x="217337" y="1112338"/>
                    </a:cubicBezTo>
                    <a:cubicBezTo>
                      <a:pt x="221784" y="1117340"/>
                      <a:pt x="229566" y="1115673"/>
                      <a:pt x="234568" y="1111226"/>
                    </a:cubicBezTo>
                    <a:cubicBezTo>
                      <a:pt x="239571" y="1107335"/>
                      <a:pt x="242906" y="1116229"/>
                      <a:pt x="239015" y="1122899"/>
                    </a:cubicBezTo>
                    <a:cubicBezTo>
                      <a:pt x="235124" y="1129569"/>
                      <a:pt x="243462" y="1134572"/>
                      <a:pt x="247353" y="1129569"/>
                    </a:cubicBezTo>
                    <a:cubicBezTo>
                      <a:pt x="251244" y="1124566"/>
                      <a:pt x="259582" y="1137907"/>
                      <a:pt x="264028" y="1140130"/>
                    </a:cubicBezTo>
                    <a:cubicBezTo>
                      <a:pt x="267919" y="1142354"/>
                      <a:pt x="271810" y="1149024"/>
                      <a:pt x="265140" y="1149024"/>
                    </a:cubicBezTo>
                    <a:cubicBezTo>
                      <a:pt x="258470" y="1149024"/>
                      <a:pt x="259582" y="1160697"/>
                      <a:pt x="264028" y="1161252"/>
                    </a:cubicBezTo>
                    <a:cubicBezTo>
                      <a:pt x="269031" y="1161808"/>
                      <a:pt x="268475" y="1167923"/>
                      <a:pt x="268475" y="1172369"/>
                    </a:cubicBezTo>
                    <a:cubicBezTo>
                      <a:pt x="268475" y="1176260"/>
                      <a:pt x="284039" y="1182375"/>
                      <a:pt x="289597" y="1180707"/>
                    </a:cubicBezTo>
                    <a:cubicBezTo>
                      <a:pt x="295156" y="1179040"/>
                      <a:pt x="300714" y="1184598"/>
                      <a:pt x="303494" y="1189601"/>
                    </a:cubicBezTo>
                    <a:cubicBezTo>
                      <a:pt x="306273" y="1194603"/>
                      <a:pt x="316834" y="1198494"/>
                      <a:pt x="320725" y="1195159"/>
                    </a:cubicBezTo>
                    <a:cubicBezTo>
                      <a:pt x="324616" y="1191824"/>
                      <a:pt x="327395" y="1201274"/>
                      <a:pt x="328507" y="1207388"/>
                    </a:cubicBezTo>
                    <a:cubicBezTo>
                      <a:pt x="329619" y="1213502"/>
                      <a:pt x="338512" y="1210167"/>
                      <a:pt x="343515" y="1209611"/>
                    </a:cubicBezTo>
                    <a:cubicBezTo>
                      <a:pt x="349073" y="1209056"/>
                      <a:pt x="351853" y="1216837"/>
                      <a:pt x="355744" y="1215726"/>
                    </a:cubicBezTo>
                    <a:cubicBezTo>
                      <a:pt x="363525" y="1212946"/>
                      <a:pt x="365749" y="1226843"/>
                      <a:pt x="371307" y="1235180"/>
                    </a:cubicBezTo>
                    <a:lnTo>
                      <a:pt x="922710" y="1232401"/>
                    </a:lnTo>
                    <a:cubicBezTo>
                      <a:pt x="922710" y="1232401"/>
                      <a:pt x="923266" y="1218505"/>
                      <a:pt x="929380" y="1222952"/>
                    </a:cubicBezTo>
                    <a:cubicBezTo>
                      <a:pt x="936050" y="1227954"/>
                      <a:pt x="929936" y="1235736"/>
                      <a:pt x="937718" y="1238516"/>
                    </a:cubicBezTo>
                    <a:cubicBezTo>
                      <a:pt x="945500" y="1241295"/>
                      <a:pt x="950502" y="1246297"/>
                      <a:pt x="954949" y="1244630"/>
                    </a:cubicBezTo>
                    <a:cubicBezTo>
                      <a:pt x="958840" y="1242962"/>
                      <a:pt x="966066" y="1236848"/>
                      <a:pt x="973292" y="1245186"/>
                    </a:cubicBezTo>
                    <a:cubicBezTo>
                      <a:pt x="980518" y="1253524"/>
                      <a:pt x="985521" y="1246297"/>
                      <a:pt x="989968" y="1251856"/>
                    </a:cubicBezTo>
                    <a:cubicBezTo>
                      <a:pt x="993859" y="1257414"/>
                      <a:pt x="1001640" y="1261305"/>
                      <a:pt x="1007199" y="1254635"/>
                    </a:cubicBezTo>
                    <a:cubicBezTo>
                      <a:pt x="1011646" y="1249077"/>
                      <a:pt x="1027765" y="1255747"/>
                      <a:pt x="1035547" y="1258526"/>
                    </a:cubicBezTo>
                    <a:cubicBezTo>
                      <a:pt x="1044997" y="1250744"/>
                      <a:pt x="1052779" y="1233513"/>
                      <a:pt x="1061672" y="1233513"/>
                    </a:cubicBezTo>
                    <a:cubicBezTo>
                      <a:pt x="1073345" y="1233513"/>
                      <a:pt x="1102249" y="1236292"/>
                      <a:pt x="1104473" y="1251856"/>
                    </a:cubicBezTo>
                    <a:cubicBezTo>
                      <a:pt x="1106140" y="1267420"/>
                      <a:pt x="1123927" y="1252968"/>
                      <a:pt x="1125595" y="1267420"/>
                    </a:cubicBezTo>
                    <a:cubicBezTo>
                      <a:pt x="1127262" y="1279648"/>
                      <a:pt x="1138935" y="1289654"/>
                      <a:pt x="1136712" y="1296324"/>
                    </a:cubicBezTo>
                    <a:cubicBezTo>
                      <a:pt x="1140047" y="1298547"/>
                      <a:pt x="1144494" y="1301326"/>
                      <a:pt x="1148385" y="1304662"/>
                    </a:cubicBezTo>
                    <a:cubicBezTo>
                      <a:pt x="1153943" y="1302994"/>
                      <a:pt x="1168951" y="1305218"/>
                      <a:pt x="1178956" y="1308553"/>
                    </a:cubicBezTo>
                    <a:cubicBezTo>
                      <a:pt x="1191185" y="1312999"/>
                      <a:pt x="1210084" y="1302994"/>
                      <a:pt x="1216198" y="1318558"/>
                    </a:cubicBezTo>
                    <a:cubicBezTo>
                      <a:pt x="1222313" y="1334122"/>
                      <a:pt x="1236765" y="1345794"/>
                      <a:pt x="1223424" y="1346906"/>
                    </a:cubicBezTo>
                    <a:cubicBezTo>
                      <a:pt x="1211751" y="1348018"/>
                      <a:pt x="1196744" y="1331342"/>
                      <a:pt x="1197855" y="1340792"/>
                    </a:cubicBezTo>
                    <a:cubicBezTo>
                      <a:pt x="1198967" y="1349685"/>
                      <a:pt x="1191741" y="1345239"/>
                      <a:pt x="1191741" y="1359135"/>
                    </a:cubicBezTo>
                    <a:cubicBezTo>
                      <a:pt x="1191741" y="1373031"/>
                      <a:pt x="1182847" y="1391930"/>
                      <a:pt x="1177289" y="1390818"/>
                    </a:cubicBezTo>
                    <a:cubicBezTo>
                      <a:pt x="1177289" y="1390818"/>
                      <a:pt x="1176733" y="1390818"/>
                      <a:pt x="1176733" y="1390818"/>
                    </a:cubicBezTo>
                    <a:cubicBezTo>
                      <a:pt x="1175621" y="1395821"/>
                      <a:pt x="1175621" y="1402491"/>
                      <a:pt x="1180068" y="1406938"/>
                    </a:cubicBezTo>
                    <a:cubicBezTo>
                      <a:pt x="1186738" y="1401935"/>
                      <a:pt x="1196744" y="1393042"/>
                      <a:pt x="1205081" y="1393598"/>
                    </a:cubicBezTo>
                    <a:cubicBezTo>
                      <a:pt x="1218422" y="1394709"/>
                      <a:pt x="1221757" y="1402491"/>
                      <a:pt x="1230650" y="1396377"/>
                    </a:cubicBezTo>
                    <a:cubicBezTo>
                      <a:pt x="1239544" y="1390262"/>
                      <a:pt x="1241211" y="1387483"/>
                      <a:pt x="1242879" y="1391930"/>
                    </a:cubicBezTo>
                    <a:cubicBezTo>
                      <a:pt x="1242879" y="1392486"/>
                      <a:pt x="1242879" y="1393042"/>
                      <a:pt x="1242323" y="1394153"/>
                    </a:cubicBezTo>
                    <a:cubicBezTo>
                      <a:pt x="1245658" y="1392486"/>
                      <a:pt x="1247882" y="1390262"/>
                      <a:pt x="1248437" y="1389151"/>
                    </a:cubicBezTo>
                    <a:cubicBezTo>
                      <a:pt x="1248437" y="1386927"/>
                      <a:pt x="1247882" y="1383592"/>
                      <a:pt x="1247326" y="1380813"/>
                    </a:cubicBezTo>
                    <a:cubicBezTo>
                      <a:pt x="1238432" y="1381925"/>
                      <a:pt x="1235653" y="1383036"/>
                      <a:pt x="1232874" y="1376366"/>
                    </a:cubicBezTo>
                    <a:cubicBezTo>
                      <a:pt x="1229539" y="1367473"/>
                      <a:pt x="1259554" y="1358023"/>
                      <a:pt x="1273451" y="1360247"/>
                    </a:cubicBezTo>
                    <a:cubicBezTo>
                      <a:pt x="1286791" y="1361914"/>
                      <a:pt x="1296241" y="1352465"/>
                      <a:pt x="1301243" y="1358023"/>
                    </a:cubicBezTo>
                    <a:cubicBezTo>
                      <a:pt x="1309581" y="1350241"/>
                      <a:pt x="1324589" y="1337457"/>
                      <a:pt x="1327924" y="1337457"/>
                    </a:cubicBezTo>
                    <a:cubicBezTo>
                      <a:pt x="1333483" y="1337457"/>
                      <a:pt x="1396293" y="1336901"/>
                      <a:pt x="1396293" y="1336901"/>
                    </a:cubicBezTo>
                    <a:cubicBezTo>
                      <a:pt x="1396293" y="1336901"/>
                      <a:pt x="1417971" y="1323005"/>
                      <a:pt x="1421307" y="1310220"/>
                    </a:cubicBezTo>
                    <a:cubicBezTo>
                      <a:pt x="1424086" y="1297436"/>
                      <a:pt x="1438538" y="1266864"/>
                      <a:pt x="1446876" y="1274090"/>
                    </a:cubicBezTo>
                    <a:cubicBezTo>
                      <a:pt x="1455213" y="1280760"/>
                      <a:pt x="1473001" y="1275757"/>
                      <a:pt x="1473556" y="1281872"/>
                    </a:cubicBezTo>
                    <a:cubicBezTo>
                      <a:pt x="1474112" y="1287430"/>
                      <a:pt x="1467442" y="1307997"/>
                      <a:pt x="1490232" y="1339124"/>
                    </a:cubicBezTo>
                    <a:cubicBezTo>
                      <a:pt x="1498014" y="1334122"/>
                      <a:pt x="1506351" y="1329675"/>
                      <a:pt x="1511354" y="1330231"/>
                    </a:cubicBezTo>
                    <a:cubicBezTo>
                      <a:pt x="1519136" y="1330787"/>
                      <a:pt x="1531365" y="1319670"/>
                      <a:pt x="1534700" y="1312999"/>
                    </a:cubicBezTo>
                    <a:cubicBezTo>
                      <a:pt x="1538035" y="1306329"/>
                      <a:pt x="1543038" y="1319114"/>
                      <a:pt x="1535812" y="1321893"/>
                    </a:cubicBezTo>
                    <a:cubicBezTo>
                      <a:pt x="1528585" y="1324116"/>
                      <a:pt x="1541370" y="1329675"/>
                      <a:pt x="1554155" y="1329119"/>
                    </a:cubicBezTo>
                    <a:cubicBezTo>
                      <a:pt x="1566383" y="1328563"/>
                      <a:pt x="1548596" y="1333566"/>
                      <a:pt x="1539147" y="1333010"/>
                    </a:cubicBezTo>
                    <a:cubicBezTo>
                      <a:pt x="1529697" y="1332454"/>
                      <a:pt x="1525806" y="1334122"/>
                      <a:pt x="1513578" y="1346906"/>
                    </a:cubicBezTo>
                    <a:cubicBezTo>
                      <a:pt x="1501349" y="1359691"/>
                      <a:pt x="1504128" y="1363026"/>
                      <a:pt x="1511354" y="1369696"/>
                    </a:cubicBezTo>
                    <a:cubicBezTo>
                      <a:pt x="1518580" y="1375810"/>
                      <a:pt x="1528030" y="1373587"/>
                      <a:pt x="1537479" y="1364693"/>
                    </a:cubicBezTo>
                    <a:cubicBezTo>
                      <a:pt x="1547484" y="1355800"/>
                      <a:pt x="1546929" y="1347462"/>
                      <a:pt x="1556378" y="1348018"/>
                    </a:cubicBezTo>
                    <a:cubicBezTo>
                      <a:pt x="1566383" y="1348574"/>
                      <a:pt x="1591397" y="1339124"/>
                      <a:pt x="1602514" y="1335233"/>
                    </a:cubicBezTo>
                    <a:cubicBezTo>
                      <a:pt x="1613631" y="1331342"/>
                      <a:pt x="1606404" y="1329675"/>
                      <a:pt x="1606404" y="1324672"/>
                    </a:cubicBezTo>
                    <a:cubicBezTo>
                      <a:pt x="1606404" y="1319670"/>
                      <a:pt x="1625859" y="1319670"/>
                      <a:pt x="1633085" y="1314667"/>
                    </a:cubicBezTo>
                    <a:cubicBezTo>
                      <a:pt x="1642535" y="1304662"/>
                      <a:pt x="1634197" y="1300215"/>
                      <a:pt x="1628083" y="1301326"/>
                    </a:cubicBezTo>
                    <a:close/>
                    <a:moveTo>
                      <a:pt x="473584" y="711570"/>
                    </a:moveTo>
                    <a:cubicBezTo>
                      <a:pt x="461911" y="726578"/>
                      <a:pt x="458020" y="728802"/>
                      <a:pt x="445791" y="726578"/>
                    </a:cubicBezTo>
                    <a:cubicBezTo>
                      <a:pt x="433562" y="724355"/>
                      <a:pt x="426336" y="730469"/>
                      <a:pt x="432451" y="734916"/>
                    </a:cubicBezTo>
                    <a:cubicBezTo>
                      <a:pt x="438565" y="739363"/>
                      <a:pt x="438565" y="742698"/>
                      <a:pt x="426336" y="746033"/>
                    </a:cubicBezTo>
                    <a:cubicBezTo>
                      <a:pt x="414108" y="748812"/>
                      <a:pt x="405770" y="758818"/>
                      <a:pt x="400767" y="757706"/>
                    </a:cubicBezTo>
                    <a:cubicBezTo>
                      <a:pt x="395765" y="756594"/>
                      <a:pt x="421890" y="737695"/>
                      <a:pt x="415219" y="732137"/>
                    </a:cubicBezTo>
                    <a:cubicBezTo>
                      <a:pt x="408549" y="727134"/>
                      <a:pt x="391874" y="741030"/>
                      <a:pt x="391318" y="747145"/>
                    </a:cubicBezTo>
                    <a:cubicBezTo>
                      <a:pt x="390762" y="753259"/>
                      <a:pt x="380201" y="753815"/>
                      <a:pt x="373531" y="753259"/>
                    </a:cubicBezTo>
                    <a:cubicBezTo>
                      <a:pt x="366861" y="752703"/>
                      <a:pt x="357967" y="746589"/>
                      <a:pt x="364637" y="745477"/>
                    </a:cubicBezTo>
                    <a:cubicBezTo>
                      <a:pt x="371307" y="744921"/>
                      <a:pt x="366861" y="737139"/>
                      <a:pt x="375754" y="733804"/>
                    </a:cubicBezTo>
                    <a:cubicBezTo>
                      <a:pt x="384648" y="729913"/>
                      <a:pt x="374087" y="724911"/>
                      <a:pt x="376866" y="721020"/>
                    </a:cubicBezTo>
                    <a:cubicBezTo>
                      <a:pt x="379645" y="717129"/>
                      <a:pt x="398544" y="724911"/>
                      <a:pt x="398544" y="717685"/>
                    </a:cubicBezTo>
                    <a:cubicBezTo>
                      <a:pt x="399100" y="710459"/>
                      <a:pt x="379645" y="704344"/>
                      <a:pt x="373531" y="708791"/>
                    </a:cubicBezTo>
                    <a:cubicBezTo>
                      <a:pt x="367416" y="713238"/>
                      <a:pt x="352408" y="723243"/>
                      <a:pt x="334621" y="715461"/>
                    </a:cubicBezTo>
                    <a:cubicBezTo>
                      <a:pt x="329063" y="712682"/>
                      <a:pt x="379089" y="707679"/>
                      <a:pt x="387427" y="699342"/>
                    </a:cubicBezTo>
                    <a:cubicBezTo>
                      <a:pt x="395765" y="691560"/>
                      <a:pt x="434118" y="682110"/>
                      <a:pt x="436897" y="689336"/>
                    </a:cubicBezTo>
                    <a:cubicBezTo>
                      <a:pt x="439677" y="696562"/>
                      <a:pt x="416331" y="701009"/>
                      <a:pt x="427448" y="707679"/>
                    </a:cubicBezTo>
                    <a:cubicBezTo>
                      <a:pt x="438565" y="714350"/>
                      <a:pt x="456908" y="709903"/>
                      <a:pt x="461355" y="703233"/>
                    </a:cubicBezTo>
                    <a:cubicBezTo>
                      <a:pt x="466913" y="695451"/>
                      <a:pt x="485256" y="696562"/>
                      <a:pt x="473584" y="711570"/>
                    </a:cubicBezTo>
                    <a:close/>
                    <a:moveTo>
                      <a:pt x="585865" y="857759"/>
                    </a:moveTo>
                    <a:cubicBezTo>
                      <a:pt x="571969" y="869987"/>
                      <a:pt x="573081" y="866652"/>
                      <a:pt x="561408" y="868876"/>
                    </a:cubicBezTo>
                    <a:cubicBezTo>
                      <a:pt x="549179" y="871099"/>
                      <a:pt x="559184" y="883328"/>
                      <a:pt x="544732" y="884439"/>
                    </a:cubicBezTo>
                    <a:cubicBezTo>
                      <a:pt x="530280" y="885551"/>
                      <a:pt x="495262" y="887219"/>
                      <a:pt x="490259" y="878881"/>
                    </a:cubicBezTo>
                    <a:cubicBezTo>
                      <a:pt x="488591" y="876102"/>
                      <a:pt x="509158" y="878325"/>
                      <a:pt x="510825" y="872211"/>
                    </a:cubicBezTo>
                    <a:cubicBezTo>
                      <a:pt x="512493" y="866097"/>
                      <a:pt x="518052" y="856091"/>
                      <a:pt x="526945" y="856091"/>
                    </a:cubicBezTo>
                    <a:cubicBezTo>
                      <a:pt x="535839" y="856091"/>
                      <a:pt x="535283" y="844418"/>
                      <a:pt x="520831" y="837192"/>
                    </a:cubicBezTo>
                    <a:cubicBezTo>
                      <a:pt x="506379" y="829966"/>
                      <a:pt x="541397" y="825519"/>
                      <a:pt x="549735" y="836636"/>
                    </a:cubicBezTo>
                    <a:cubicBezTo>
                      <a:pt x="558073" y="848309"/>
                      <a:pt x="572525" y="856647"/>
                      <a:pt x="580307" y="848309"/>
                    </a:cubicBezTo>
                    <a:cubicBezTo>
                      <a:pt x="588644" y="839972"/>
                      <a:pt x="634780" y="816626"/>
                      <a:pt x="634780" y="827743"/>
                    </a:cubicBezTo>
                    <a:cubicBezTo>
                      <a:pt x="634780" y="838860"/>
                      <a:pt x="599206" y="845530"/>
                      <a:pt x="585865" y="857759"/>
                    </a:cubicBezTo>
                    <a:close/>
                    <a:moveTo>
                      <a:pt x="894362" y="1188489"/>
                    </a:moveTo>
                    <a:cubicBezTo>
                      <a:pt x="884912" y="1189601"/>
                      <a:pt x="895473" y="1162364"/>
                      <a:pt x="877686" y="1152359"/>
                    </a:cubicBezTo>
                    <a:cubicBezTo>
                      <a:pt x="856564" y="1140686"/>
                      <a:pt x="847670" y="1118452"/>
                      <a:pt x="847670" y="1106779"/>
                    </a:cubicBezTo>
                    <a:cubicBezTo>
                      <a:pt x="847670" y="1095106"/>
                      <a:pt x="865457" y="1089548"/>
                      <a:pt x="872683" y="1098441"/>
                    </a:cubicBezTo>
                    <a:cubicBezTo>
                      <a:pt x="879909" y="1107335"/>
                      <a:pt x="890471" y="1145133"/>
                      <a:pt x="896585" y="1156806"/>
                    </a:cubicBezTo>
                    <a:cubicBezTo>
                      <a:pt x="902143" y="1168479"/>
                      <a:pt x="902143" y="1187377"/>
                      <a:pt x="894362" y="1188489"/>
                    </a:cubicBezTo>
                    <a:close/>
                  </a:path>
                </a:pathLst>
              </a:custGeom>
              <a:solidFill>
                <a:schemeClr val="accent1">
                  <a:lumMod val="60000"/>
                  <a:lumOff val="40000"/>
                </a:schemeClr>
              </a:solidFill>
              <a:ln w="4442" cap="flat">
                <a:solidFill>
                  <a:srgbClr val="FFFFFF"/>
                </a:solid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4F946F9A-D993-451D-BC2A-50567462053C}"/>
                  </a:ext>
                </a:extLst>
              </p:cNvPr>
              <p:cNvSpPr/>
              <p:nvPr/>
            </p:nvSpPr>
            <p:spPr>
              <a:xfrm>
                <a:off x="4329426" y="2700920"/>
                <a:ext cx="2034085" cy="1280658"/>
              </a:xfrm>
              <a:custGeom>
                <a:avLst/>
                <a:gdLst>
                  <a:gd name="connsiteX0" fmla="*/ 762859 w 2034085"/>
                  <a:gd name="connsiteY0" fmla="*/ 518193 h 1280658"/>
                  <a:gd name="connsiteX1" fmla="*/ 743960 w 2034085"/>
                  <a:gd name="connsiteY1" fmla="*/ 496514 h 1280658"/>
                  <a:gd name="connsiteX2" fmla="*/ 708385 w 2034085"/>
                  <a:gd name="connsiteY2" fmla="*/ 453158 h 1280658"/>
                  <a:gd name="connsiteX3" fmla="*/ 665029 w 2034085"/>
                  <a:gd name="connsiteY3" fmla="*/ 402576 h 1280658"/>
                  <a:gd name="connsiteX4" fmla="*/ 637792 w 2034085"/>
                  <a:gd name="connsiteY4" fmla="*/ 401464 h 1280658"/>
                  <a:gd name="connsiteX5" fmla="*/ 619449 w 2034085"/>
                  <a:gd name="connsiteY5" fmla="*/ 415916 h 1280658"/>
                  <a:gd name="connsiteX6" fmla="*/ 603886 w 2034085"/>
                  <a:gd name="connsiteY6" fmla="*/ 405355 h 1280658"/>
                  <a:gd name="connsiteX7" fmla="*/ 583875 w 2034085"/>
                  <a:gd name="connsiteY7" fmla="*/ 384789 h 1280658"/>
                  <a:gd name="connsiteX8" fmla="*/ 570535 w 2034085"/>
                  <a:gd name="connsiteY8" fmla="*/ 374228 h 1280658"/>
                  <a:gd name="connsiteX9" fmla="*/ 552192 w 2034085"/>
                  <a:gd name="connsiteY9" fmla="*/ 378119 h 1280658"/>
                  <a:gd name="connsiteX10" fmla="*/ 541631 w 2034085"/>
                  <a:gd name="connsiteY10" fmla="*/ 375895 h 1280658"/>
                  <a:gd name="connsiteX11" fmla="*/ 541631 w 2034085"/>
                  <a:gd name="connsiteY11" fmla="*/ 61284 h 1280658"/>
                  <a:gd name="connsiteX12" fmla="*/ 532181 w 2034085"/>
                  <a:gd name="connsiteY12" fmla="*/ 59617 h 1280658"/>
                  <a:gd name="connsiteX13" fmla="*/ 489937 w 2034085"/>
                  <a:gd name="connsiteY13" fmla="*/ 47944 h 1280658"/>
                  <a:gd name="connsiteX14" fmla="*/ 452139 w 2034085"/>
                  <a:gd name="connsiteY14" fmla="*/ 49056 h 1280658"/>
                  <a:gd name="connsiteX15" fmla="*/ 420455 w 2034085"/>
                  <a:gd name="connsiteY15" fmla="*/ 44609 h 1280658"/>
                  <a:gd name="connsiteX16" fmla="*/ 377655 w 2034085"/>
                  <a:gd name="connsiteY16" fmla="*/ 31824 h 1280658"/>
                  <a:gd name="connsiteX17" fmla="*/ 326517 w 2034085"/>
                  <a:gd name="connsiteY17" fmla="*/ 35715 h 1280658"/>
                  <a:gd name="connsiteX18" fmla="*/ 313732 w 2034085"/>
                  <a:gd name="connsiteY18" fmla="*/ 29601 h 1280658"/>
                  <a:gd name="connsiteX19" fmla="*/ 307618 w 2034085"/>
                  <a:gd name="connsiteY19" fmla="*/ 19040 h 1280658"/>
                  <a:gd name="connsiteX20" fmla="*/ 273155 w 2034085"/>
                  <a:gd name="connsiteY20" fmla="*/ 19596 h 1280658"/>
                  <a:gd name="connsiteX21" fmla="*/ 263150 w 2034085"/>
                  <a:gd name="connsiteY21" fmla="*/ 11258 h 1280658"/>
                  <a:gd name="connsiteX22" fmla="*/ 253145 w 2034085"/>
                  <a:gd name="connsiteY22" fmla="*/ 14037 h 1280658"/>
                  <a:gd name="connsiteX23" fmla="*/ 237581 w 2034085"/>
                  <a:gd name="connsiteY23" fmla="*/ 16816 h 1280658"/>
                  <a:gd name="connsiteX24" fmla="*/ 245363 w 2034085"/>
                  <a:gd name="connsiteY24" fmla="*/ 7923 h 1280658"/>
                  <a:gd name="connsiteX25" fmla="*/ 229243 w 2034085"/>
                  <a:gd name="connsiteY25" fmla="*/ 141 h 1280658"/>
                  <a:gd name="connsiteX26" fmla="*/ 208121 w 2034085"/>
                  <a:gd name="connsiteY26" fmla="*/ 13481 h 1280658"/>
                  <a:gd name="connsiteX27" fmla="*/ 176438 w 2034085"/>
                  <a:gd name="connsiteY27" fmla="*/ 20152 h 1280658"/>
                  <a:gd name="connsiteX28" fmla="*/ 157539 w 2034085"/>
                  <a:gd name="connsiteY28" fmla="*/ 26266 h 1280658"/>
                  <a:gd name="connsiteX29" fmla="*/ 161985 w 2034085"/>
                  <a:gd name="connsiteY29" fmla="*/ 37383 h 1280658"/>
                  <a:gd name="connsiteX30" fmla="*/ 147533 w 2034085"/>
                  <a:gd name="connsiteY30" fmla="*/ 35715 h 1280658"/>
                  <a:gd name="connsiteX31" fmla="*/ 118073 w 2034085"/>
                  <a:gd name="connsiteY31" fmla="*/ 41274 h 1280658"/>
                  <a:gd name="connsiteX32" fmla="*/ 94728 w 2034085"/>
                  <a:gd name="connsiteY32" fmla="*/ 61284 h 1280658"/>
                  <a:gd name="connsiteX33" fmla="*/ 86390 w 2034085"/>
                  <a:gd name="connsiteY33" fmla="*/ 82963 h 1280658"/>
                  <a:gd name="connsiteX34" fmla="*/ 35808 w 2034085"/>
                  <a:gd name="connsiteY34" fmla="*/ 93524 h 1280658"/>
                  <a:gd name="connsiteX35" fmla="*/ 30249 w 2034085"/>
                  <a:gd name="connsiteY35" fmla="*/ 106308 h 1280658"/>
                  <a:gd name="connsiteX36" fmla="*/ 52483 w 2034085"/>
                  <a:gd name="connsiteY36" fmla="*/ 120760 h 1280658"/>
                  <a:gd name="connsiteX37" fmla="*/ 85278 w 2034085"/>
                  <a:gd name="connsiteY37" fmla="*/ 156335 h 1280658"/>
                  <a:gd name="connsiteX38" fmla="*/ 119185 w 2034085"/>
                  <a:gd name="connsiteY38" fmla="*/ 157446 h 1280658"/>
                  <a:gd name="connsiteX39" fmla="*/ 125855 w 2034085"/>
                  <a:gd name="connsiteY39" fmla="*/ 175233 h 1280658"/>
                  <a:gd name="connsiteX40" fmla="*/ 146978 w 2034085"/>
                  <a:gd name="connsiteY40" fmla="*/ 179680 h 1280658"/>
                  <a:gd name="connsiteX41" fmla="*/ 123076 w 2034085"/>
                  <a:gd name="connsiteY41" fmla="*/ 186350 h 1280658"/>
                  <a:gd name="connsiteX42" fmla="*/ 106401 w 2034085"/>
                  <a:gd name="connsiteY42" fmla="*/ 191353 h 1280658"/>
                  <a:gd name="connsiteX43" fmla="*/ 80831 w 2034085"/>
                  <a:gd name="connsiteY43" fmla="*/ 190241 h 1280658"/>
                  <a:gd name="connsiteX44" fmla="*/ 80831 w 2034085"/>
                  <a:gd name="connsiteY44" fmla="*/ 176345 h 1280658"/>
                  <a:gd name="connsiteX45" fmla="*/ 55818 w 2034085"/>
                  <a:gd name="connsiteY45" fmla="*/ 177457 h 1280658"/>
                  <a:gd name="connsiteX46" fmla="*/ 44701 w 2034085"/>
                  <a:gd name="connsiteY46" fmla="*/ 189686 h 1280658"/>
                  <a:gd name="connsiteX47" fmla="*/ 27470 w 2034085"/>
                  <a:gd name="connsiteY47" fmla="*/ 191353 h 1280658"/>
                  <a:gd name="connsiteX48" fmla="*/ 233 w 2034085"/>
                  <a:gd name="connsiteY48" fmla="*/ 207473 h 1280658"/>
                  <a:gd name="connsiteX49" fmla="*/ 29138 w 2034085"/>
                  <a:gd name="connsiteY49" fmla="*/ 219146 h 1280658"/>
                  <a:gd name="connsiteX50" fmla="*/ 25802 w 2034085"/>
                  <a:gd name="connsiteY50" fmla="*/ 229151 h 1280658"/>
                  <a:gd name="connsiteX51" fmla="*/ 40810 w 2034085"/>
                  <a:gd name="connsiteY51" fmla="*/ 244159 h 1280658"/>
                  <a:gd name="connsiteX52" fmla="*/ 83611 w 2034085"/>
                  <a:gd name="connsiteY52" fmla="*/ 244159 h 1280658"/>
                  <a:gd name="connsiteX53" fmla="*/ 101954 w 2034085"/>
                  <a:gd name="connsiteY53" fmla="*/ 246382 h 1280658"/>
                  <a:gd name="connsiteX54" fmla="*/ 137528 w 2034085"/>
                  <a:gd name="connsiteY54" fmla="*/ 233598 h 1280658"/>
                  <a:gd name="connsiteX55" fmla="*/ 131970 w 2034085"/>
                  <a:gd name="connsiteY55" fmla="*/ 247494 h 1280658"/>
                  <a:gd name="connsiteX56" fmla="*/ 134193 w 2034085"/>
                  <a:gd name="connsiteY56" fmla="*/ 274731 h 1280658"/>
                  <a:gd name="connsiteX57" fmla="*/ 109736 w 2034085"/>
                  <a:gd name="connsiteY57" fmla="*/ 276398 h 1280658"/>
                  <a:gd name="connsiteX58" fmla="*/ 99175 w 2034085"/>
                  <a:gd name="connsiteY58" fmla="*/ 293074 h 1280658"/>
                  <a:gd name="connsiteX59" fmla="*/ 74161 w 2034085"/>
                  <a:gd name="connsiteY59" fmla="*/ 285848 h 1280658"/>
                  <a:gd name="connsiteX60" fmla="*/ 66379 w 2034085"/>
                  <a:gd name="connsiteY60" fmla="*/ 306970 h 1280658"/>
                  <a:gd name="connsiteX61" fmla="*/ 46369 w 2034085"/>
                  <a:gd name="connsiteY61" fmla="*/ 321978 h 1280658"/>
                  <a:gd name="connsiteX62" fmla="*/ 36364 w 2034085"/>
                  <a:gd name="connsiteY62" fmla="*/ 340321 h 1280658"/>
                  <a:gd name="connsiteX63" fmla="*/ 54707 w 2034085"/>
                  <a:gd name="connsiteY63" fmla="*/ 352549 h 1280658"/>
                  <a:gd name="connsiteX64" fmla="*/ 53595 w 2034085"/>
                  <a:gd name="connsiteY64" fmla="*/ 372004 h 1280658"/>
                  <a:gd name="connsiteX65" fmla="*/ 78608 w 2034085"/>
                  <a:gd name="connsiteY65" fmla="*/ 395906 h 1280658"/>
                  <a:gd name="connsiteX66" fmla="*/ 101954 w 2034085"/>
                  <a:gd name="connsiteY66" fmla="*/ 392015 h 1280658"/>
                  <a:gd name="connsiteX67" fmla="*/ 111959 w 2034085"/>
                  <a:gd name="connsiteY67" fmla="*/ 383121 h 1280658"/>
                  <a:gd name="connsiteX68" fmla="*/ 119741 w 2034085"/>
                  <a:gd name="connsiteY68" fmla="*/ 406467 h 1280658"/>
                  <a:gd name="connsiteX69" fmla="*/ 118073 w 2034085"/>
                  <a:gd name="connsiteY69" fmla="*/ 427033 h 1280658"/>
                  <a:gd name="connsiteX70" fmla="*/ 139752 w 2034085"/>
                  <a:gd name="connsiteY70" fmla="*/ 424254 h 1280658"/>
                  <a:gd name="connsiteX71" fmla="*/ 166988 w 2034085"/>
                  <a:gd name="connsiteY71" fmla="*/ 426477 h 1280658"/>
                  <a:gd name="connsiteX72" fmla="*/ 179217 w 2034085"/>
                  <a:gd name="connsiteY72" fmla="*/ 430368 h 1280658"/>
                  <a:gd name="connsiteX73" fmla="*/ 187555 w 2034085"/>
                  <a:gd name="connsiteY73" fmla="*/ 419807 h 1280658"/>
                  <a:gd name="connsiteX74" fmla="*/ 209233 w 2034085"/>
                  <a:gd name="connsiteY74" fmla="*/ 422031 h 1280658"/>
                  <a:gd name="connsiteX75" fmla="*/ 209789 w 2034085"/>
                  <a:gd name="connsiteY75" fmla="*/ 431480 h 1280658"/>
                  <a:gd name="connsiteX76" fmla="*/ 202562 w 2034085"/>
                  <a:gd name="connsiteY76" fmla="*/ 464275 h 1280658"/>
                  <a:gd name="connsiteX77" fmla="*/ 178105 w 2034085"/>
                  <a:gd name="connsiteY77" fmla="*/ 485953 h 1280658"/>
                  <a:gd name="connsiteX78" fmla="*/ 144198 w 2034085"/>
                  <a:gd name="connsiteY78" fmla="*/ 513190 h 1280658"/>
                  <a:gd name="connsiteX79" fmla="*/ 113071 w 2034085"/>
                  <a:gd name="connsiteY79" fmla="*/ 516525 h 1280658"/>
                  <a:gd name="connsiteX80" fmla="*/ 98619 w 2034085"/>
                  <a:gd name="connsiteY80" fmla="*/ 538759 h 1280658"/>
                  <a:gd name="connsiteX81" fmla="*/ 122520 w 2034085"/>
                  <a:gd name="connsiteY81" fmla="*/ 525419 h 1280658"/>
                  <a:gd name="connsiteX82" fmla="*/ 129746 w 2034085"/>
                  <a:gd name="connsiteY82" fmla="*/ 524863 h 1280658"/>
                  <a:gd name="connsiteX83" fmla="*/ 146422 w 2034085"/>
                  <a:gd name="connsiteY83" fmla="*/ 519304 h 1280658"/>
                  <a:gd name="connsiteX84" fmla="*/ 160874 w 2034085"/>
                  <a:gd name="connsiteY84" fmla="*/ 517637 h 1280658"/>
                  <a:gd name="connsiteX85" fmla="*/ 178661 w 2034085"/>
                  <a:gd name="connsiteY85" fmla="*/ 510411 h 1280658"/>
                  <a:gd name="connsiteX86" fmla="*/ 190890 w 2034085"/>
                  <a:gd name="connsiteY86" fmla="*/ 498182 h 1280658"/>
                  <a:gd name="connsiteX87" fmla="*/ 227020 w 2034085"/>
                  <a:gd name="connsiteY87" fmla="*/ 477060 h 1280658"/>
                  <a:gd name="connsiteX88" fmla="*/ 234802 w 2034085"/>
                  <a:gd name="connsiteY88" fmla="*/ 465943 h 1280658"/>
                  <a:gd name="connsiteX89" fmla="*/ 257036 w 2034085"/>
                  <a:gd name="connsiteY89" fmla="*/ 452046 h 1280658"/>
                  <a:gd name="connsiteX90" fmla="*/ 272044 w 2034085"/>
                  <a:gd name="connsiteY90" fmla="*/ 445932 h 1280658"/>
                  <a:gd name="connsiteX91" fmla="*/ 279270 w 2034085"/>
                  <a:gd name="connsiteY91" fmla="*/ 430924 h 1280658"/>
                  <a:gd name="connsiteX92" fmla="*/ 289275 w 2034085"/>
                  <a:gd name="connsiteY92" fmla="*/ 420363 h 1280658"/>
                  <a:gd name="connsiteX93" fmla="*/ 273155 w 2034085"/>
                  <a:gd name="connsiteY93" fmla="*/ 412025 h 1280658"/>
                  <a:gd name="connsiteX94" fmla="*/ 289831 w 2034085"/>
                  <a:gd name="connsiteY94" fmla="*/ 397573 h 1280658"/>
                  <a:gd name="connsiteX95" fmla="*/ 303171 w 2034085"/>
                  <a:gd name="connsiteY95" fmla="*/ 385345 h 1280658"/>
                  <a:gd name="connsiteX96" fmla="*/ 316512 w 2034085"/>
                  <a:gd name="connsiteY96" fmla="*/ 370337 h 1280658"/>
                  <a:gd name="connsiteX97" fmla="*/ 326517 w 2034085"/>
                  <a:gd name="connsiteY97" fmla="*/ 358108 h 1280658"/>
                  <a:gd name="connsiteX98" fmla="*/ 343748 w 2034085"/>
                  <a:gd name="connsiteY98" fmla="*/ 345879 h 1280658"/>
                  <a:gd name="connsiteX99" fmla="*/ 355977 w 2034085"/>
                  <a:gd name="connsiteY99" fmla="*/ 350882 h 1280658"/>
                  <a:gd name="connsiteX100" fmla="*/ 356533 w 2034085"/>
                  <a:gd name="connsiteY100" fmla="*/ 358664 h 1280658"/>
                  <a:gd name="connsiteX101" fmla="*/ 335410 w 2034085"/>
                  <a:gd name="connsiteY101" fmla="*/ 362555 h 1280658"/>
                  <a:gd name="connsiteX102" fmla="*/ 327629 w 2034085"/>
                  <a:gd name="connsiteY102" fmla="*/ 381454 h 1280658"/>
                  <a:gd name="connsiteX103" fmla="*/ 328740 w 2034085"/>
                  <a:gd name="connsiteY103" fmla="*/ 396462 h 1280658"/>
                  <a:gd name="connsiteX104" fmla="*/ 321514 w 2034085"/>
                  <a:gd name="connsiteY104" fmla="*/ 405355 h 1280658"/>
                  <a:gd name="connsiteX105" fmla="*/ 329296 w 2034085"/>
                  <a:gd name="connsiteY105" fmla="*/ 412025 h 1280658"/>
                  <a:gd name="connsiteX106" fmla="*/ 368761 w 2034085"/>
                  <a:gd name="connsiteY106" fmla="*/ 389791 h 1280658"/>
                  <a:gd name="connsiteX107" fmla="*/ 397666 w 2034085"/>
                  <a:gd name="connsiteY107" fmla="*/ 388680 h 1280658"/>
                  <a:gd name="connsiteX108" fmla="*/ 398221 w 2034085"/>
                  <a:gd name="connsiteY108" fmla="*/ 378119 h 1280658"/>
                  <a:gd name="connsiteX109" fmla="*/ 389328 w 2034085"/>
                  <a:gd name="connsiteY109" fmla="*/ 365890 h 1280658"/>
                  <a:gd name="connsiteX110" fmla="*/ 395998 w 2034085"/>
                  <a:gd name="connsiteY110" fmla="*/ 355885 h 1280658"/>
                  <a:gd name="connsiteX111" fmla="*/ 407115 w 2034085"/>
                  <a:gd name="connsiteY111" fmla="*/ 354773 h 1280658"/>
                  <a:gd name="connsiteX112" fmla="*/ 421567 w 2034085"/>
                  <a:gd name="connsiteY112" fmla="*/ 360331 h 1280658"/>
                  <a:gd name="connsiteX113" fmla="*/ 437131 w 2034085"/>
                  <a:gd name="connsiteY113" fmla="*/ 364222 h 1280658"/>
                  <a:gd name="connsiteX114" fmla="*/ 428237 w 2034085"/>
                  <a:gd name="connsiteY114" fmla="*/ 370892 h 1280658"/>
                  <a:gd name="connsiteX115" fmla="*/ 430461 w 2034085"/>
                  <a:gd name="connsiteY115" fmla="*/ 378119 h 1280658"/>
                  <a:gd name="connsiteX116" fmla="*/ 446580 w 2034085"/>
                  <a:gd name="connsiteY116" fmla="*/ 374783 h 1280658"/>
                  <a:gd name="connsiteX117" fmla="*/ 458809 w 2034085"/>
                  <a:gd name="connsiteY117" fmla="*/ 373116 h 1280658"/>
                  <a:gd name="connsiteX118" fmla="*/ 463256 w 2034085"/>
                  <a:gd name="connsiteY118" fmla="*/ 377007 h 1280658"/>
                  <a:gd name="connsiteX119" fmla="*/ 486046 w 2034085"/>
                  <a:gd name="connsiteY119" fmla="*/ 384233 h 1280658"/>
                  <a:gd name="connsiteX120" fmla="*/ 529402 w 2034085"/>
                  <a:gd name="connsiteY120" fmla="*/ 383121 h 1280658"/>
                  <a:gd name="connsiteX121" fmla="*/ 547189 w 2034085"/>
                  <a:gd name="connsiteY121" fmla="*/ 395350 h 1280658"/>
                  <a:gd name="connsiteX122" fmla="*/ 571646 w 2034085"/>
                  <a:gd name="connsiteY122" fmla="*/ 387012 h 1280658"/>
                  <a:gd name="connsiteX123" fmla="*/ 567755 w 2034085"/>
                  <a:gd name="connsiteY123" fmla="*/ 399797 h 1280658"/>
                  <a:gd name="connsiteX124" fmla="*/ 577761 w 2034085"/>
                  <a:gd name="connsiteY124" fmla="*/ 407023 h 1280658"/>
                  <a:gd name="connsiteX125" fmla="*/ 601106 w 2034085"/>
                  <a:gd name="connsiteY125" fmla="*/ 418696 h 1280658"/>
                  <a:gd name="connsiteX126" fmla="*/ 624452 w 2034085"/>
                  <a:gd name="connsiteY126" fmla="*/ 438150 h 1280658"/>
                  <a:gd name="connsiteX127" fmla="*/ 636125 w 2034085"/>
                  <a:gd name="connsiteY127" fmla="*/ 428145 h 1280658"/>
                  <a:gd name="connsiteX128" fmla="*/ 652245 w 2034085"/>
                  <a:gd name="connsiteY128" fmla="*/ 437039 h 1280658"/>
                  <a:gd name="connsiteX129" fmla="*/ 653912 w 2034085"/>
                  <a:gd name="connsiteY129" fmla="*/ 419807 h 1280658"/>
                  <a:gd name="connsiteX130" fmla="*/ 661694 w 2034085"/>
                  <a:gd name="connsiteY130" fmla="*/ 421475 h 1280658"/>
                  <a:gd name="connsiteX131" fmla="*/ 662806 w 2034085"/>
                  <a:gd name="connsiteY131" fmla="*/ 448156 h 1280658"/>
                  <a:gd name="connsiteX132" fmla="*/ 648354 w 2034085"/>
                  <a:gd name="connsiteY132" fmla="*/ 444820 h 1280658"/>
                  <a:gd name="connsiteX133" fmla="*/ 634457 w 2034085"/>
                  <a:gd name="connsiteY133" fmla="*/ 448711 h 1280658"/>
                  <a:gd name="connsiteX134" fmla="*/ 651133 w 2034085"/>
                  <a:gd name="connsiteY134" fmla="*/ 468722 h 1280658"/>
                  <a:gd name="connsiteX135" fmla="*/ 657247 w 2034085"/>
                  <a:gd name="connsiteY135" fmla="*/ 482618 h 1280658"/>
                  <a:gd name="connsiteX136" fmla="*/ 666697 w 2034085"/>
                  <a:gd name="connsiteY136" fmla="*/ 494291 h 1280658"/>
                  <a:gd name="connsiteX137" fmla="*/ 665029 w 2034085"/>
                  <a:gd name="connsiteY137" fmla="*/ 472057 h 1280658"/>
                  <a:gd name="connsiteX138" fmla="*/ 668364 w 2034085"/>
                  <a:gd name="connsiteY138" fmla="*/ 458161 h 1280658"/>
                  <a:gd name="connsiteX139" fmla="*/ 671143 w 2034085"/>
                  <a:gd name="connsiteY139" fmla="*/ 472613 h 1280658"/>
                  <a:gd name="connsiteX140" fmla="*/ 683372 w 2034085"/>
                  <a:gd name="connsiteY140" fmla="*/ 465943 h 1280658"/>
                  <a:gd name="connsiteX141" fmla="*/ 682816 w 2034085"/>
                  <a:gd name="connsiteY141" fmla="*/ 446488 h 1280658"/>
                  <a:gd name="connsiteX142" fmla="*/ 695045 w 2034085"/>
                  <a:gd name="connsiteY142" fmla="*/ 460384 h 1280658"/>
                  <a:gd name="connsiteX143" fmla="*/ 688375 w 2034085"/>
                  <a:gd name="connsiteY143" fmla="*/ 474280 h 1280658"/>
                  <a:gd name="connsiteX144" fmla="*/ 677258 w 2034085"/>
                  <a:gd name="connsiteY144" fmla="*/ 479839 h 1280658"/>
                  <a:gd name="connsiteX145" fmla="*/ 679481 w 2034085"/>
                  <a:gd name="connsiteY145" fmla="*/ 500961 h 1280658"/>
                  <a:gd name="connsiteX146" fmla="*/ 687263 w 2034085"/>
                  <a:gd name="connsiteY146" fmla="*/ 493735 h 1280658"/>
                  <a:gd name="connsiteX147" fmla="*/ 700048 w 2034085"/>
                  <a:gd name="connsiteY147" fmla="*/ 490956 h 1280658"/>
                  <a:gd name="connsiteX148" fmla="*/ 716723 w 2034085"/>
                  <a:gd name="connsiteY148" fmla="*/ 504852 h 1280658"/>
                  <a:gd name="connsiteX149" fmla="*/ 708941 w 2034085"/>
                  <a:gd name="connsiteY149" fmla="*/ 494847 h 1280658"/>
                  <a:gd name="connsiteX150" fmla="*/ 709497 w 2034085"/>
                  <a:gd name="connsiteY150" fmla="*/ 483730 h 1280658"/>
                  <a:gd name="connsiteX151" fmla="*/ 725061 w 2034085"/>
                  <a:gd name="connsiteY151" fmla="*/ 504296 h 1280658"/>
                  <a:gd name="connsiteX152" fmla="*/ 715056 w 2034085"/>
                  <a:gd name="connsiteY152" fmla="*/ 514857 h 1280658"/>
                  <a:gd name="connsiteX153" fmla="*/ 697824 w 2034085"/>
                  <a:gd name="connsiteY153" fmla="*/ 505964 h 1280658"/>
                  <a:gd name="connsiteX154" fmla="*/ 700603 w 2034085"/>
                  <a:gd name="connsiteY154" fmla="*/ 522084 h 1280658"/>
                  <a:gd name="connsiteX155" fmla="*/ 701159 w 2034085"/>
                  <a:gd name="connsiteY155" fmla="*/ 542094 h 1280658"/>
                  <a:gd name="connsiteX156" fmla="*/ 707829 w 2034085"/>
                  <a:gd name="connsiteY156" fmla="*/ 535424 h 1280658"/>
                  <a:gd name="connsiteX157" fmla="*/ 718946 w 2034085"/>
                  <a:gd name="connsiteY157" fmla="*/ 539315 h 1280658"/>
                  <a:gd name="connsiteX158" fmla="*/ 723393 w 2034085"/>
                  <a:gd name="connsiteY158" fmla="*/ 528198 h 1280658"/>
                  <a:gd name="connsiteX159" fmla="*/ 733399 w 2034085"/>
                  <a:gd name="connsiteY159" fmla="*/ 532089 h 1280658"/>
                  <a:gd name="connsiteX160" fmla="*/ 742848 w 2034085"/>
                  <a:gd name="connsiteY160" fmla="*/ 527086 h 1280658"/>
                  <a:gd name="connsiteX161" fmla="*/ 744516 w 2034085"/>
                  <a:gd name="connsiteY161" fmla="*/ 541538 h 1280658"/>
                  <a:gd name="connsiteX162" fmla="*/ 752853 w 2034085"/>
                  <a:gd name="connsiteY162" fmla="*/ 542650 h 1280658"/>
                  <a:gd name="connsiteX163" fmla="*/ 752853 w 2034085"/>
                  <a:gd name="connsiteY163" fmla="*/ 544873 h 1280658"/>
                  <a:gd name="connsiteX164" fmla="*/ 766750 w 2034085"/>
                  <a:gd name="connsiteY164" fmla="*/ 534868 h 1280658"/>
                  <a:gd name="connsiteX165" fmla="*/ 762859 w 2034085"/>
                  <a:gd name="connsiteY165" fmla="*/ 518193 h 1280658"/>
                  <a:gd name="connsiteX166" fmla="*/ 14685 w 2034085"/>
                  <a:gd name="connsiteY166" fmla="*/ 582671 h 1280658"/>
                  <a:gd name="connsiteX167" fmla="*/ 25247 w 2034085"/>
                  <a:gd name="connsiteY167" fmla="*/ 567107 h 1280658"/>
                  <a:gd name="connsiteX168" fmla="*/ 14685 w 2034085"/>
                  <a:gd name="connsiteY168" fmla="*/ 582671 h 1280658"/>
                  <a:gd name="connsiteX169" fmla="*/ 89725 w 2034085"/>
                  <a:gd name="connsiteY169" fmla="*/ 541538 h 1280658"/>
                  <a:gd name="connsiteX170" fmla="*/ 63044 w 2034085"/>
                  <a:gd name="connsiteY170" fmla="*/ 555434 h 1280658"/>
                  <a:gd name="connsiteX171" fmla="*/ 79164 w 2034085"/>
                  <a:gd name="connsiteY171" fmla="*/ 549876 h 1280658"/>
                  <a:gd name="connsiteX172" fmla="*/ 89725 w 2034085"/>
                  <a:gd name="connsiteY172" fmla="*/ 541538 h 1280658"/>
                  <a:gd name="connsiteX173" fmla="*/ 314844 w 2034085"/>
                  <a:gd name="connsiteY173" fmla="*/ 434815 h 1280658"/>
                  <a:gd name="connsiteX174" fmla="*/ 299280 w 2034085"/>
                  <a:gd name="connsiteY174" fmla="*/ 440929 h 1280658"/>
                  <a:gd name="connsiteX175" fmla="*/ 281493 w 2034085"/>
                  <a:gd name="connsiteY175" fmla="*/ 462052 h 1280658"/>
                  <a:gd name="connsiteX176" fmla="*/ 267041 w 2034085"/>
                  <a:gd name="connsiteY176" fmla="*/ 467610 h 1280658"/>
                  <a:gd name="connsiteX177" fmla="*/ 275379 w 2034085"/>
                  <a:gd name="connsiteY177" fmla="*/ 483730 h 1280658"/>
                  <a:gd name="connsiteX178" fmla="*/ 285940 w 2034085"/>
                  <a:gd name="connsiteY178" fmla="*/ 483730 h 1280658"/>
                  <a:gd name="connsiteX179" fmla="*/ 312065 w 2034085"/>
                  <a:gd name="connsiteY179" fmla="*/ 464831 h 1280658"/>
                  <a:gd name="connsiteX180" fmla="*/ 304283 w 2034085"/>
                  <a:gd name="connsiteY180" fmla="*/ 452602 h 1280658"/>
                  <a:gd name="connsiteX181" fmla="*/ 318735 w 2034085"/>
                  <a:gd name="connsiteY181" fmla="*/ 445932 h 1280658"/>
                  <a:gd name="connsiteX182" fmla="*/ 314844 w 2034085"/>
                  <a:gd name="connsiteY182" fmla="*/ 434815 h 1280658"/>
                  <a:gd name="connsiteX183" fmla="*/ 32473 w 2034085"/>
                  <a:gd name="connsiteY183" fmla="*/ 380898 h 1280658"/>
                  <a:gd name="connsiteX184" fmla="*/ 14685 w 2034085"/>
                  <a:gd name="connsiteY184" fmla="*/ 387012 h 1280658"/>
                  <a:gd name="connsiteX185" fmla="*/ 42478 w 2034085"/>
                  <a:gd name="connsiteY185" fmla="*/ 395906 h 1280658"/>
                  <a:gd name="connsiteX186" fmla="*/ 46369 w 2034085"/>
                  <a:gd name="connsiteY186" fmla="*/ 382009 h 1280658"/>
                  <a:gd name="connsiteX187" fmla="*/ 32473 w 2034085"/>
                  <a:gd name="connsiteY187" fmla="*/ 380898 h 1280658"/>
                  <a:gd name="connsiteX188" fmla="*/ 2016299 w 2034085"/>
                  <a:gd name="connsiteY188" fmla="*/ 749982 h 1280658"/>
                  <a:gd name="connsiteX189" fmla="*/ 1989618 w 2034085"/>
                  <a:gd name="connsiteY189" fmla="*/ 742200 h 1280658"/>
                  <a:gd name="connsiteX190" fmla="*/ 1964049 w 2034085"/>
                  <a:gd name="connsiteY190" fmla="*/ 778330 h 1280658"/>
                  <a:gd name="connsiteX191" fmla="*/ 1939036 w 2034085"/>
                  <a:gd name="connsiteY191" fmla="*/ 805011 h 1280658"/>
                  <a:gd name="connsiteX192" fmla="*/ 1870666 w 2034085"/>
                  <a:gd name="connsiteY192" fmla="*/ 805567 h 1280658"/>
                  <a:gd name="connsiteX193" fmla="*/ 1843985 w 2034085"/>
                  <a:gd name="connsiteY193" fmla="*/ 826133 h 1280658"/>
                  <a:gd name="connsiteX194" fmla="*/ 1844541 w 2034085"/>
                  <a:gd name="connsiteY194" fmla="*/ 827245 h 1280658"/>
                  <a:gd name="connsiteX195" fmla="*/ 1805632 w 2034085"/>
                  <a:gd name="connsiteY195" fmla="*/ 847255 h 1280658"/>
                  <a:gd name="connsiteX196" fmla="*/ 1789512 w 2034085"/>
                  <a:gd name="connsiteY196" fmla="*/ 848923 h 1280658"/>
                  <a:gd name="connsiteX197" fmla="*/ 1790624 w 2034085"/>
                  <a:gd name="connsiteY197" fmla="*/ 857261 h 1280658"/>
                  <a:gd name="connsiteX198" fmla="*/ 1784510 w 2034085"/>
                  <a:gd name="connsiteY198" fmla="*/ 862263 h 1280658"/>
                  <a:gd name="connsiteX199" fmla="*/ 1738930 w 2034085"/>
                  <a:gd name="connsiteY199" fmla="*/ 891167 h 1280658"/>
                  <a:gd name="connsiteX200" fmla="*/ 1698909 w 2034085"/>
                  <a:gd name="connsiteY200" fmla="*/ 882274 h 1280658"/>
                  <a:gd name="connsiteX201" fmla="*/ 1713917 w 2034085"/>
                  <a:gd name="connsiteY201" fmla="*/ 877827 h 1280658"/>
                  <a:gd name="connsiteX202" fmla="*/ 1721699 w 2034085"/>
                  <a:gd name="connsiteY202" fmla="*/ 875604 h 1280658"/>
                  <a:gd name="connsiteX203" fmla="*/ 1718364 w 2034085"/>
                  <a:gd name="connsiteY203" fmla="*/ 859484 h 1280658"/>
                  <a:gd name="connsiteX204" fmla="*/ 1711137 w 2034085"/>
                  <a:gd name="connsiteY204" fmla="*/ 833359 h 1280658"/>
                  <a:gd name="connsiteX205" fmla="*/ 1690015 w 2034085"/>
                  <a:gd name="connsiteY205" fmla="*/ 837250 h 1280658"/>
                  <a:gd name="connsiteX206" fmla="*/ 1697797 w 2034085"/>
                  <a:gd name="connsiteY206" fmla="*/ 800008 h 1280658"/>
                  <a:gd name="connsiteX207" fmla="*/ 1666669 w 2034085"/>
                  <a:gd name="connsiteY207" fmla="*/ 796117 h 1280658"/>
                  <a:gd name="connsiteX208" fmla="*/ 1646103 w 2034085"/>
                  <a:gd name="connsiteY208" fmla="*/ 811681 h 1280658"/>
                  <a:gd name="connsiteX209" fmla="*/ 1640545 w 2034085"/>
                  <a:gd name="connsiteY209" fmla="*/ 855593 h 1280658"/>
                  <a:gd name="connsiteX210" fmla="*/ 1626093 w 2034085"/>
                  <a:gd name="connsiteY210" fmla="*/ 885609 h 1280658"/>
                  <a:gd name="connsiteX211" fmla="*/ 1611085 w 2034085"/>
                  <a:gd name="connsiteY211" fmla="*/ 846700 h 1280658"/>
                  <a:gd name="connsiteX212" fmla="*/ 1615531 w 2034085"/>
                  <a:gd name="connsiteY212" fmla="*/ 811125 h 1280658"/>
                  <a:gd name="connsiteX213" fmla="*/ 1645547 w 2034085"/>
                  <a:gd name="connsiteY213" fmla="*/ 785000 h 1280658"/>
                  <a:gd name="connsiteX214" fmla="*/ 1687236 w 2034085"/>
                  <a:gd name="connsiteY214" fmla="*/ 776662 h 1280658"/>
                  <a:gd name="connsiteX215" fmla="*/ 1689459 w 2034085"/>
                  <a:gd name="connsiteY215" fmla="*/ 774439 h 1280658"/>
                  <a:gd name="connsiteX216" fmla="*/ 1677786 w 2034085"/>
                  <a:gd name="connsiteY216" fmla="*/ 766101 h 1280658"/>
                  <a:gd name="connsiteX217" fmla="*/ 1675563 w 2034085"/>
                  <a:gd name="connsiteY217" fmla="*/ 769436 h 1280658"/>
                  <a:gd name="connsiteX218" fmla="*/ 1656664 w 2034085"/>
                  <a:gd name="connsiteY218" fmla="*/ 761099 h 1280658"/>
                  <a:gd name="connsiteX219" fmla="*/ 1619422 w 2034085"/>
                  <a:gd name="connsiteY219" fmla="*/ 768325 h 1280658"/>
                  <a:gd name="connsiteX220" fmla="*/ 1604414 w 2034085"/>
                  <a:gd name="connsiteY220" fmla="*/ 755540 h 1280658"/>
                  <a:gd name="connsiteX221" fmla="*/ 1597188 w 2034085"/>
                  <a:gd name="connsiteY221" fmla="*/ 744423 h 1280658"/>
                  <a:gd name="connsiteX222" fmla="*/ 1552164 w 2034085"/>
                  <a:gd name="connsiteY222" fmla="*/ 763322 h 1280658"/>
                  <a:gd name="connsiteX223" fmla="*/ 1526596 w 2034085"/>
                  <a:gd name="connsiteY223" fmla="*/ 758875 h 1280658"/>
                  <a:gd name="connsiteX224" fmla="*/ 1566617 w 2034085"/>
                  <a:gd name="connsiteY224" fmla="*/ 732750 h 1280658"/>
                  <a:gd name="connsiteX225" fmla="*/ 1576622 w 2034085"/>
                  <a:gd name="connsiteY225" fmla="*/ 728859 h 1280658"/>
                  <a:gd name="connsiteX226" fmla="*/ 1548274 w 2034085"/>
                  <a:gd name="connsiteY226" fmla="*/ 724969 h 1280658"/>
                  <a:gd name="connsiteX227" fmla="*/ 1531042 w 2034085"/>
                  <a:gd name="connsiteY227" fmla="*/ 722189 h 1280658"/>
                  <a:gd name="connsiteX228" fmla="*/ 1514367 w 2034085"/>
                  <a:gd name="connsiteY228" fmla="*/ 715519 h 1280658"/>
                  <a:gd name="connsiteX229" fmla="*/ 1496024 w 2034085"/>
                  <a:gd name="connsiteY229" fmla="*/ 714963 h 1280658"/>
                  <a:gd name="connsiteX230" fmla="*/ 1478792 w 2034085"/>
                  <a:gd name="connsiteY230" fmla="*/ 708849 h 1280658"/>
                  <a:gd name="connsiteX231" fmla="*/ 1470455 w 2034085"/>
                  <a:gd name="connsiteY231" fmla="*/ 693285 h 1280658"/>
                  <a:gd name="connsiteX232" fmla="*/ 1463784 w 2034085"/>
                  <a:gd name="connsiteY232" fmla="*/ 702735 h 1280658"/>
                  <a:gd name="connsiteX233" fmla="*/ 912382 w 2034085"/>
                  <a:gd name="connsiteY233" fmla="*/ 705514 h 1280658"/>
                  <a:gd name="connsiteX234" fmla="*/ 914605 w 2034085"/>
                  <a:gd name="connsiteY234" fmla="*/ 708293 h 1280658"/>
                  <a:gd name="connsiteX235" fmla="*/ 917940 w 2034085"/>
                  <a:gd name="connsiteY235" fmla="*/ 729415 h 1280658"/>
                  <a:gd name="connsiteX236" fmla="*/ 911826 w 2034085"/>
                  <a:gd name="connsiteY236" fmla="*/ 750538 h 1280658"/>
                  <a:gd name="connsiteX237" fmla="*/ 909047 w 2034085"/>
                  <a:gd name="connsiteY237" fmla="*/ 739976 h 1280658"/>
                  <a:gd name="connsiteX238" fmla="*/ 906268 w 2034085"/>
                  <a:gd name="connsiteY238" fmla="*/ 727192 h 1280658"/>
                  <a:gd name="connsiteX239" fmla="*/ 902377 w 2034085"/>
                  <a:gd name="connsiteY239" fmla="*/ 719966 h 1280658"/>
                  <a:gd name="connsiteX240" fmla="*/ 870693 w 2034085"/>
                  <a:gd name="connsiteY240" fmla="*/ 719966 h 1280658"/>
                  <a:gd name="connsiteX241" fmla="*/ 871249 w 2034085"/>
                  <a:gd name="connsiteY241" fmla="*/ 721633 h 1280658"/>
                  <a:gd name="connsiteX242" fmla="*/ 881254 w 2034085"/>
                  <a:gd name="connsiteY242" fmla="*/ 748870 h 1280658"/>
                  <a:gd name="connsiteX243" fmla="*/ 890148 w 2034085"/>
                  <a:gd name="connsiteY243" fmla="*/ 767769 h 1280658"/>
                  <a:gd name="connsiteX244" fmla="*/ 890148 w 2034085"/>
                  <a:gd name="connsiteY244" fmla="*/ 774439 h 1280658"/>
                  <a:gd name="connsiteX245" fmla="*/ 886257 w 2034085"/>
                  <a:gd name="connsiteY245" fmla="*/ 793338 h 1280658"/>
                  <a:gd name="connsiteX246" fmla="*/ 882922 w 2034085"/>
                  <a:gd name="connsiteY246" fmla="*/ 843920 h 1280658"/>
                  <a:gd name="connsiteX247" fmla="*/ 877363 w 2034085"/>
                  <a:gd name="connsiteY247" fmla="*/ 875604 h 1280658"/>
                  <a:gd name="connsiteX248" fmla="*/ 884034 w 2034085"/>
                  <a:gd name="connsiteY248" fmla="*/ 908955 h 1280658"/>
                  <a:gd name="connsiteX249" fmla="*/ 886257 w 2034085"/>
                  <a:gd name="connsiteY249" fmla="*/ 935635 h 1280658"/>
                  <a:gd name="connsiteX250" fmla="*/ 892371 w 2034085"/>
                  <a:gd name="connsiteY250" fmla="*/ 962316 h 1280658"/>
                  <a:gd name="connsiteX251" fmla="*/ 907379 w 2034085"/>
                  <a:gd name="connsiteY251" fmla="*/ 980103 h 1280658"/>
                  <a:gd name="connsiteX252" fmla="*/ 917385 w 2034085"/>
                  <a:gd name="connsiteY252" fmla="*/ 991220 h 1280658"/>
                  <a:gd name="connsiteX253" fmla="*/ 925167 w 2034085"/>
                  <a:gd name="connsiteY253" fmla="*/ 1004005 h 1280658"/>
                  <a:gd name="connsiteX254" fmla="*/ 927946 w 2034085"/>
                  <a:gd name="connsiteY254" fmla="*/ 1020125 h 1280658"/>
                  <a:gd name="connsiteX255" fmla="*/ 949068 w 2034085"/>
                  <a:gd name="connsiteY255" fmla="*/ 1043470 h 1280658"/>
                  <a:gd name="connsiteX256" fmla="*/ 959073 w 2034085"/>
                  <a:gd name="connsiteY256" fmla="*/ 1062369 h 1280658"/>
                  <a:gd name="connsiteX257" fmla="*/ 984087 w 2034085"/>
                  <a:gd name="connsiteY257" fmla="*/ 1072930 h 1280658"/>
                  <a:gd name="connsiteX258" fmla="*/ 1000762 w 2034085"/>
                  <a:gd name="connsiteY258" fmla="*/ 1076821 h 1280658"/>
                  <a:gd name="connsiteX259" fmla="*/ 1019661 w 2034085"/>
                  <a:gd name="connsiteY259" fmla="*/ 1099611 h 1280658"/>
                  <a:gd name="connsiteX260" fmla="*/ 1024108 w 2034085"/>
                  <a:gd name="connsiteY260" fmla="*/ 1112395 h 1280658"/>
                  <a:gd name="connsiteX261" fmla="*/ 1070243 w 2034085"/>
                  <a:gd name="connsiteY261" fmla="*/ 1106281 h 1280658"/>
                  <a:gd name="connsiteX262" fmla="*/ 1092477 w 2034085"/>
                  <a:gd name="connsiteY262" fmla="*/ 1118510 h 1280658"/>
                  <a:gd name="connsiteX263" fmla="*/ 1144171 w 2034085"/>
                  <a:gd name="connsiteY263" fmla="*/ 1136853 h 1280658"/>
                  <a:gd name="connsiteX264" fmla="*/ 1200868 w 2034085"/>
                  <a:gd name="connsiteY264" fmla="*/ 1136297 h 1280658"/>
                  <a:gd name="connsiteX265" fmla="*/ 1207538 w 2034085"/>
                  <a:gd name="connsiteY265" fmla="*/ 1127403 h 1280658"/>
                  <a:gd name="connsiteX266" fmla="*/ 1238666 w 2034085"/>
                  <a:gd name="connsiteY266" fmla="*/ 1127403 h 1280658"/>
                  <a:gd name="connsiteX267" fmla="*/ 1261455 w 2034085"/>
                  <a:gd name="connsiteY267" fmla="*/ 1148526 h 1280658"/>
                  <a:gd name="connsiteX268" fmla="*/ 1274240 w 2034085"/>
                  <a:gd name="connsiteY268" fmla="*/ 1164645 h 1280658"/>
                  <a:gd name="connsiteX269" fmla="*/ 1281466 w 2034085"/>
                  <a:gd name="connsiteY269" fmla="*/ 1177986 h 1280658"/>
                  <a:gd name="connsiteX270" fmla="*/ 1304812 w 2034085"/>
                  <a:gd name="connsiteY270" fmla="*/ 1190214 h 1280658"/>
                  <a:gd name="connsiteX271" fmla="*/ 1320375 w 2034085"/>
                  <a:gd name="connsiteY271" fmla="*/ 1171316 h 1280658"/>
                  <a:gd name="connsiteX272" fmla="*/ 1355950 w 2034085"/>
                  <a:gd name="connsiteY272" fmla="*/ 1192438 h 1280658"/>
                  <a:gd name="connsiteX273" fmla="*/ 1374849 w 2034085"/>
                  <a:gd name="connsiteY273" fmla="*/ 1220230 h 1280658"/>
                  <a:gd name="connsiteX274" fmla="*/ 1379851 w 2034085"/>
                  <a:gd name="connsiteY274" fmla="*/ 1235794 h 1280658"/>
                  <a:gd name="connsiteX275" fmla="*/ 1385410 w 2034085"/>
                  <a:gd name="connsiteY275" fmla="*/ 1248579 h 1280658"/>
                  <a:gd name="connsiteX276" fmla="*/ 1413202 w 2034085"/>
                  <a:gd name="connsiteY276" fmla="*/ 1258584 h 1280658"/>
                  <a:gd name="connsiteX277" fmla="*/ 1421540 w 2034085"/>
                  <a:gd name="connsiteY277" fmla="*/ 1261919 h 1280658"/>
                  <a:gd name="connsiteX278" fmla="*/ 1415982 w 2034085"/>
                  <a:gd name="connsiteY278" fmla="*/ 1235238 h 1280658"/>
                  <a:gd name="connsiteX279" fmla="*/ 1420984 w 2034085"/>
                  <a:gd name="connsiteY279" fmla="*/ 1215783 h 1280658"/>
                  <a:gd name="connsiteX280" fmla="*/ 1435436 w 2034085"/>
                  <a:gd name="connsiteY280" fmla="*/ 1202999 h 1280658"/>
                  <a:gd name="connsiteX281" fmla="*/ 1447665 w 2034085"/>
                  <a:gd name="connsiteY281" fmla="*/ 1198552 h 1280658"/>
                  <a:gd name="connsiteX282" fmla="*/ 1467120 w 2034085"/>
                  <a:gd name="connsiteY282" fmla="*/ 1181877 h 1280658"/>
                  <a:gd name="connsiteX283" fmla="*/ 1477125 w 2034085"/>
                  <a:gd name="connsiteY283" fmla="*/ 1177986 h 1280658"/>
                  <a:gd name="connsiteX284" fmla="*/ 1489354 w 2034085"/>
                  <a:gd name="connsiteY284" fmla="*/ 1169648 h 1280658"/>
                  <a:gd name="connsiteX285" fmla="*/ 1499359 w 2034085"/>
                  <a:gd name="connsiteY285" fmla="*/ 1170760 h 1280658"/>
                  <a:gd name="connsiteX286" fmla="*/ 1509364 w 2034085"/>
                  <a:gd name="connsiteY286" fmla="*/ 1172983 h 1280658"/>
                  <a:gd name="connsiteX287" fmla="*/ 1526040 w 2034085"/>
                  <a:gd name="connsiteY287" fmla="*/ 1173539 h 1280658"/>
                  <a:gd name="connsiteX288" fmla="*/ 1539380 w 2034085"/>
                  <a:gd name="connsiteY288" fmla="*/ 1179653 h 1280658"/>
                  <a:gd name="connsiteX289" fmla="*/ 1556056 w 2034085"/>
                  <a:gd name="connsiteY289" fmla="*/ 1184656 h 1280658"/>
                  <a:gd name="connsiteX290" fmla="*/ 1564949 w 2034085"/>
                  <a:gd name="connsiteY290" fmla="*/ 1177430 h 1280658"/>
                  <a:gd name="connsiteX291" fmla="*/ 1582736 w 2034085"/>
                  <a:gd name="connsiteY291" fmla="*/ 1190214 h 1280658"/>
                  <a:gd name="connsiteX292" fmla="*/ 1578289 w 2034085"/>
                  <a:gd name="connsiteY292" fmla="*/ 1179653 h 1280658"/>
                  <a:gd name="connsiteX293" fmla="*/ 1574398 w 2034085"/>
                  <a:gd name="connsiteY293" fmla="*/ 1168536 h 1280658"/>
                  <a:gd name="connsiteX294" fmla="*/ 1591630 w 2034085"/>
                  <a:gd name="connsiteY294" fmla="*/ 1159643 h 1280658"/>
                  <a:gd name="connsiteX295" fmla="*/ 1606082 w 2034085"/>
                  <a:gd name="connsiteY295" fmla="*/ 1156308 h 1280658"/>
                  <a:gd name="connsiteX296" fmla="*/ 1613864 w 2034085"/>
                  <a:gd name="connsiteY296" fmla="*/ 1161866 h 1280658"/>
                  <a:gd name="connsiteX297" fmla="*/ 1640545 w 2034085"/>
                  <a:gd name="connsiteY297" fmla="*/ 1158531 h 1280658"/>
                  <a:gd name="connsiteX298" fmla="*/ 1659443 w 2034085"/>
                  <a:gd name="connsiteY298" fmla="*/ 1172427 h 1280658"/>
                  <a:gd name="connsiteX299" fmla="*/ 1673340 w 2034085"/>
                  <a:gd name="connsiteY299" fmla="*/ 1174651 h 1280658"/>
                  <a:gd name="connsiteX300" fmla="*/ 1692239 w 2034085"/>
                  <a:gd name="connsiteY300" fmla="*/ 1168536 h 1280658"/>
                  <a:gd name="connsiteX301" fmla="*/ 1712249 w 2034085"/>
                  <a:gd name="connsiteY301" fmla="*/ 1191326 h 1280658"/>
                  <a:gd name="connsiteX302" fmla="*/ 1712805 w 2034085"/>
                  <a:gd name="connsiteY302" fmla="*/ 1214672 h 1280658"/>
                  <a:gd name="connsiteX303" fmla="*/ 1721143 w 2034085"/>
                  <a:gd name="connsiteY303" fmla="*/ 1235238 h 1280658"/>
                  <a:gd name="connsiteX304" fmla="*/ 1728925 w 2034085"/>
                  <a:gd name="connsiteY304" fmla="*/ 1256361 h 1280658"/>
                  <a:gd name="connsiteX305" fmla="*/ 1742821 w 2034085"/>
                  <a:gd name="connsiteY305" fmla="*/ 1274148 h 1280658"/>
                  <a:gd name="connsiteX306" fmla="*/ 1757829 w 2034085"/>
                  <a:gd name="connsiteY306" fmla="*/ 1276927 h 1280658"/>
                  <a:gd name="connsiteX307" fmla="*/ 1766722 w 2034085"/>
                  <a:gd name="connsiteY307" fmla="*/ 1253025 h 1280658"/>
                  <a:gd name="connsiteX308" fmla="*/ 1755605 w 2034085"/>
                  <a:gd name="connsiteY308" fmla="*/ 1211893 h 1280658"/>
                  <a:gd name="connsiteX309" fmla="*/ 1750047 w 2034085"/>
                  <a:gd name="connsiteY309" fmla="*/ 1192438 h 1280658"/>
                  <a:gd name="connsiteX310" fmla="*/ 1738930 w 2034085"/>
                  <a:gd name="connsiteY310" fmla="*/ 1152417 h 1280658"/>
                  <a:gd name="connsiteX311" fmla="*/ 1762276 w 2034085"/>
                  <a:gd name="connsiteY311" fmla="*/ 1109616 h 1280658"/>
                  <a:gd name="connsiteX312" fmla="*/ 1780063 w 2034085"/>
                  <a:gd name="connsiteY312" fmla="*/ 1099055 h 1280658"/>
                  <a:gd name="connsiteX313" fmla="*/ 1796738 w 2034085"/>
                  <a:gd name="connsiteY313" fmla="*/ 1082935 h 1280658"/>
                  <a:gd name="connsiteX314" fmla="*/ 1808967 w 2034085"/>
                  <a:gd name="connsiteY314" fmla="*/ 1078489 h 1280658"/>
                  <a:gd name="connsiteX315" fmla="*/ 1830089 w 2034085"/>
                  <a:gd name="connsiteY315" fmla="*/ 1063481 h 1280658"/>
                  <a:gd name="connsiteX316" fmla="*/ 1831757 w 2034085"/>
                  <a:gd name="connsiteY316" fmla="*/ 1049585 h 1280658"/>
                  <a:gd name="connsiteX317" fmla="*/ 1836759 w 2034085"/>
                  <a:gd name="connsiteY317" fmla="*/ 1042359 h 1280658"/>
                  <a:gd name="connsiteX318" fmla="*/ 1850656 w 2034085"/>
                  <a:gd name="connsiteY318" fmla="*/ 1043470 h 1280658"/>
                  <a:gd name="connsiteX319" fmla="*/ 1855658 w 2034085"/>
                  <a:gd name="connsiteY319" fmla="*/ 1031242 h 1280658"/>
                  <a:gd name="connsiteX320" fmla="*/ 1849544 w 2034085"/>
                  <a:gd name="connsiteY320" fmla="*/ 1024571 h 1280658"/>
                  <a:gd name="connsiteX321" fmla="*/ 1842318 w 2034085"/>
                  <a:gd name="connsiteY321" fmla="*/ 1010675 h 1280658"/>
                  <a:gd name="connsiteX322" fmla="*/ 1841762 w 2034085"/>
                  <a:gd name="connsiteY322" fmla="*/ 1000670 h 1280658"/>
                  <a:gd name="connsiteX323" fmla="*/ 1828978 w 2034085"/>
                  <a:gd name="connsiteY323" fmla="*/ 983438 h 1280658"/>
                  <a:gd name="connsiteX324" fmla="*/ 1836759 w 2034085"/>
                  <a:gd name="connsiteY324" fmla="*/ 976212 h 1280658"/>
                  <a:gd name="connsiteX325" fmla="*/ 1840095 w 2034085"/>
                  <a:gd name="connsiteY325" fmla="*/ 949532 h 1280658"/>
                  <a:gd name="connsiteX326" fmla="*/ 1846765 w 2034085"/>
                  <a:gd name="connsiteY326" fmla="*/ 949532 h 1280658"/>
                  <a:gd name="connsiteX327" fmla="*/ 1845097 w 2034085"/>
                  <a:gd name="connsiteY327" fmla="*/ 969542 h 1280658"/>
                  <a:gd name="connsiteX328" fmla="*/ 1850656 w 2034085"/>
                  <a:gd name="connsiteY328" fmla="*/ 994000 h 1280658"/>
                  <a:gd name="connsiteX329" fmla="*/ 1859549 w 2034085"/>
                  <a:gd name="connsiteY329" fmla="*/ 987885 h 1280658"/>
                  <a:gd name="connsiteX330" fmla="*/ 1862884 w 2034085"/>
                  <a:gd name="connsiteY330" fmla="*/ 961204 h 1280658"/>
                  <a:gd name="connsiteX331" fmla="*/ 1863996 w 2034085"/>
                  <a:gd name="connsiteY331" fmla="*/ 952311 h 1280658"/>
                  <a:gd name="connsiteX332" fmla="*/ 1878448 w 2034085"/>
                  <a:gd name="connsiteY332" fmla="*/ 951199 h 1280658"/>
                  <a:gd name="connsiteX333" fmla="*/ 1889009 w 2034085"/>
                  <a:gd name="connsiteY333" fmla="*/ 925630 h 1280658"/>
                  <a:gd name="connsiteX334" fmla="*/ 1900126 w 2034085"/>
                  <a:gd name="connsiteY334" fmla="*/ 919516 h 1280658"/>
                  <a:gd name="connsiteX335" fmla="*/ 1929586 w 2034085"/>
                  <a:gd name="connsiteY335" fmla="*/ 911178 h 1280658"/>
                  <a:gd name="connsiteX336" fmla="*/ 1899015 w 2034085"/>
                  <a:gd name="connsiteY336" fmla="*/ 910066 h 1280658"/>
                  <a:gd name="connsiteX337" fmla="*/ 1931254 w 2034085"/>
                  <a:gd name="connsiteY337" fmla="*/ 899505 h 1280658"/>
                  <a:gd name="connsiteX338" fmla="*/ 1941259 w 2034085"/>
                  <a:gd name="connsiteY338" fmla="*/ 890612 h 1280658"/>
                  <a:gd name="connsiteX339" fmla="*/ 1957934 w 2034085"/>
                  <a:gd name="connsiteY339" fmla="*/ 891723 h 1280658"/>
                  <a:gd name="connsiteX340" fmla="*/ 1952376 w 2034085"/>
                  <a:gd name="connsiteY340" fmla="*/ 875604 h 1280658"/>
                  <a:gd name="connsiteX341" fmla="*/ 1955155 w 2034085"/>
                  <a:gd name="connsiteY341" fmla="*/ 865043 h 1280658"/>
                  <a:gd name="connsiteX342" fmla="*/ 1967940 w 2034085"/>
                  <a:gd name="connsiteY342" fmla="*/ 842809 h 1280658"/>
                  <a:gd name="connsiteX343" fmla="*/ 1979613 w 2034085"/>
                  <a:gd name="connsiteY343" fmla="*/ 835583 h 1280658"/>
                  <a:gd name="connsiteX344" fmla="*/ 1994065 w 2034085"/>
                  <a:gd name="connsiteY344" fmla="*/ 820575 h 1280658"/>
                  <a:gd name="connsiteX345" fmla="*/ 2019078 w 2034085"/>
                  <a:gd name="connsiteY345" fmla="*/ 821686 h 1280658"/>
                  <a:gd name="connsiteX346" fmla="*/ 2034086 w 2034085"/>
                  <a:gd name="connsiteY346" fmla="*/ 810013 h 1280658"/>
                  <a:gd name="connsiteX347" fmla="*/ 2016299 w 2034085"/>
                  <a:gd name="connsiteY347" fmla="*/ 749982 h 1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2034085" h="1280658">
                    <a:moveTo>
                      <a:pt x="762859" y="518193"/>
                    </a:moveTo>
                    <a:cubicBezTo>
                      <a:pt x="765638" y="510411"/>
                      <a:pt x="766194" y="505408"/>
                      <a:pt x="743960" y="496514"/>
                    </a:cubicBezTo>
                    <a:cubicBezTo>
                      <a:pt x="721726" y="487621"/>
                      <a:pt x="723949" y="481507"/>
                      <a:pt x="708385" y="453158"/>
                    </a:cubicBezTo>
                    <a:cubicBezTo>
                      <a:pt x="692822" y="425366"/>
                      <a:pt x="665029" y="413137"/>
                      <a:pt x="665029" y="402576"/>
                    </a:cubicBezTo>
                    <a:cubicBezTo>
                      <a:pt x="665029" y="392015"/>
                      <a:pt x="637792" y="393682"/>
                      <a:pt x="637792" y="401464"/>
                    </a:cubicBezTo>
                    <a:cubicBezTo>
                      <a:pt x="637792" y="409246"/>
                      <a:pt x="626120" y="412025"/>
                      <a:pt x="619449" y="415916"/>
                    </a:cubicBezTo>
                    <a:cubicBezTo>
                      <a:pt x="612779" y="420363"/>
                      <a:pt x="610000" y="413693"/>
                      <a:pt x="603886" y="405355"/>
                    </a:cubicBezTo>
                    <a:cubicBezTo>
                      <a:pt x="597771" y="397573"/>
                      <a:pt x="583875" y="389791"/>
                      <a:pt x="583875" y="384789"/>
                    </a:cubicBezTo>
                    <a:cubicBezTo>
                      <a:pt x="583875" y="379786"/>
                      <a:pt x="580540" y="369781"/>
                      <a:pt x="570535" y="374228"/>
                    </a:cubicBezTo>
                    <a:cubicBezTo>
                      <a:pt x="560529" y="379230"/>
                      <a:pt x="554971" y="374228"/>
                      <a:pt x="552192" y="378119"/>
                    </a:cubicBezTo>
                    <a:cubicBezTo>
                      <a:pt x="549412" y="382009"/>
                      <a:pt x="541631" y="375895"/>
                      <a:pt x="541631" y="375895"/>
                    </a:cubicBezTo>
                    <a:lnTo>
                      <a:pt x="541631" y="61284"/>
                    </a:lnTo>
                    <a:cubicBezTo>
                      <a:pt x="538295" y="60729"/>
                      <a:pt x="534960" y="60173"/>
                      <a:pt x="532181" y="59617"/>
                    </a:cubicBezTo>
                    <a:cubicBezTo>
                      <a:pt x="519397" y="54614"/>
                      <a:pt x="500498" y="45721"/>
                      <a:pt x="489937" y="47944"/>
                    </a:cubicBezTo>
                    <a:cubicBezTo>
                      <a:pt x="479931" y="50167"/>
                      <a:pt x="459365" y="52947"/>
                      <a:pt x="452139" y="49056"/>
                    </a:cubicBezTo>
                    <a:cubicBezTo>
                      <a:pt x="444913" y="45165"/>
                      <a:pt x="435463" y="42386"/>
                      <a:pt x="420455" y="44609"/>
                    </a:cubicBezTo>
                    <a:cubicBezTo>
                      <a:pt x="406003" y="46832"/>
                      <a:pt x="396554" y="36271"/>
                      <a:pt x="377655" y="31824"/>
                    </a:cubicBezTo>
                    <a:cubicBezTo>
                      <a:pt x="358756" y="27378"/>
                      <a:pt x="332631" y="32936"/>
                      <a:pt x="326517" y="35715"/>
                    </a:cubicBezTo>
                    <a:cubicBezTo>
                      <a:pt x="320403" y="37939"/>
                      <a:pt x="321514" y="29045"/>
                      <a:pt x="313732" y="29601"/>
                    </a:cubicBezTo>
                    <a:cubicBezTo>
                      <a:pt x="305950" y="30713"/>
                      <a:pt x="312065" y="25710"/>
                      <a:pt x="307618" y="19040"/>
                    </a:cubicBezTo>
                    <a:cubicBezTo>
                      <a:pt x="303171" y="12370"/>
                      <a:pt x="280937" y="18484"/>
                      <a:pt x="273155" y="19596"/>
                    </a:cubicBezTo>
                    <a:cubicBezTo>
                      <a:pt x="265373" y="20707"/>
                      <a:pt x="263150" y="15705"/>
                      <a:pt x="263150" y="11258"/>
                    </a:cubicBezTo>
                    <a:cubicBezTo>
                      <a:pt x="263706" y="7367"/>
                      <a:pt x="255924" y="8479"/>
                      <a:pt x="253145" y="14037"/>
                    </a:cubicBezTo>
                    <a:cubicBezTo>
                      <a:pt x="249810" y="19596"/>
                      <a:pt x="240916" y="20152"/>
                      <a:pt x="237581" y="16816"/>
                    </a:cubicBezTo>
                    <a:cubicBezTo>
                      <a:pt x="234246" y="12926"/>
                      <a:pt x="245363" y="11814"/>
                      <a:pt x="245363" y="7923"/>
                    </a:cubicBezTo>
                    <a:cubicBezTo>
                      <a:pt x="245919" y="4032"/>
                      <a:pt x="233690" y="1809"/>
                      <a:pt x="229243" y="141"/>
                    </a:cubicBezTo>
                    <a:cubicBezTo>
                      <a:pt x="224796" y="-971"/>
                      <a:pt x="217570" y="4588"/>
                      <a:pt x="208121" y="13481"/>
                    </a:cubicBezTo>
                    <a:cubicBezTo>
                      <a:pt x="198672" y="22375"/>
                      <a:pt x="185331" y="21263"/>
                      <a:pt x="176438" y="20152"/>
                    </a:cubicBezTo>
                    <a:cubicBezTo>
                      <a:pt x="168100" y="19040"/>
                      <a:pt x="157539" y="21263"/>
                      <a:pt x="157539" y="26266"/>
                    </a:cubicBezTo>
                    <a:cubicBezTo>
                      <a:pt x="158095" y="31269"/>
                      <a:pt x="168100" y="30713"/>
                      <a:pt x="161985" y="37383"/>
                    </a:cubicBezTo>
                    <a:cubicBezTo>
                      <a:pt x="155871" y="43497"/>
                      <a:pt x="153648" y="28489"/>
                      <a:pt x="147533" y="35715"/>
                    </a:cubicBezTo>
                    <a:cubicBezTo>
                      <a:pt x="141419" y="42386"/>
                      <a:pt x="122520" y="41830"/>
                      <a:pt x="118073" y="41274"/>
                    </a:cubicBezTo>
                    <a:cubicBezTo>
                      <a:pt x="113627" y="40162"/>
                      <a:pt x="99175" y="56838"/>
                      <a:pt x="94728" y="61284"/>
                    </a:cubicBezTo>
                    <a:cubicBezTo>
                      <a:pt x="90281" y="65731"/>
                      <a:pt x="98063" y="70178"/>
                      <a:pt x="86390" y="82963"/>
                    </a:cubicBezTo>
                    <a:cubicBezTo>
                      <a:pt x="74161" y="96303"/>
                      <a:pt x="42478" y="93524"/>
                      <a:pt x="35808" y="93524"/>
                    </a:cubicBezTo>
                    <a:cubicBezTo>
                      <a:pt x="29138" y="93524"/>
                      <a:pt x="34140" y="101306"/>
                      <a:pt x="30249" y="106308"/>
                    </a:cubicBezTo>
                    <a:cubicBezTo>
                      <a:pt x="26914" y="111311"/>
                      <a:pt x="34140" y="115758"/>
                      <a:pt x="52483" y="120760"/>
                    </a:cubicBezTo>
                    <a:cubicBezTo>
                      <a:pt x="70826" y="125763"/>
                      <a:pt x="83055" y="150220"/>
                      <a:pt x="85278" y="156335"/>
                    </a:cubicBezTo>
                    <a:cubicBezTo>
                      <a:pt x="87502" y="162449"/>
                      <a:pt x="110291" y="155779"/>
                      <a:pt x="119185" y="157446"/>
                    </a:cubicBezTo>
                    <a:cubicBezTo>
                      <a:pt x="128079" y="158558"/>
                      <a:pt x="118073" y="171343"/>
                      <a:pt x="125855" y="175233"/>
                    </a:cubicBezTo>
                    <a:cubicBezTo>
                      <a:pt x="133637" y="179124"/>
                      <a:pt x="144754" y="173566"/>
                      <a:pt x="146978" y="179680"/>
                    </a:cubicBezTo>
                    <a:cubicBezTo>
                      <a:pt x="149201" y="185795"/>
                      <a:pt x="131970" y="179680"/>
                      <a:pt x="123076" y="186350"/>
                    </a:cubicBezTo>
                    <a:cubicBezTo>
                      <a:pt x="114182" y="193021"/>
                      <a:pt x="109736" y="196356"/>
                      <a:pt x="106401" y="191353"/>
                    </a:cubicBezTo>
                    <a:cubicBezTo>
                      <a:pt x="103065" y="186350"/>
                      <a:pt x="88058" y="189686"/>
                      <a:pt x="80831" y="190241"/>
                    </a:cubicBezTo>
                    <a:cubicBezTo>
                      <a:pt x="73050" y="191353"/>
                      <a:pt x="80276" y="180792"/>
                      <a:pt x="80831" y="176345"/>
                    </a:cubicBezTo>
                    <a:cubicBezTo>
                      <a:pt x="81387" y="171898"/>
                      <a:pt x="70826" y="168563"/>
                      <a:pt x="55818" y="177457"/>
                    </a:cubicBezTo>
                    <a:cubicBezTo>
                      <a:pt x="41366" y="186350"/>
                      <a:pt x="46369" y="183015"/>
                      <a:pt x="44701" y="189686"/>
                    </a:cubicBezTo>
                    <a:cubicBezTo>
                      <a:pt x="43034" y="196356"/>
                      <a:pt x="36919" y="185795"/>
                      <a:pt x="27470" y="191353"/>
                    </a:cubicBezTo>
                    <a:cubicBezTo>
                      <a:pt x="18021" y="197467"/>
                      <a:pt x="3013" y="201358"/>
                      <a:pt x="233" y="207473"/>
                    </a:cubicBezTo>
                    <a:cubicBezTo>
                      <a:pt x="-2546" y="213587"/>
                      <a:pt x="20244" y="217478"/>
                      <a:pt x="29138" y="219146"/>
                    </a:cubicBezTo>
                    <a:cubicBezTo>
                      <a:pt x="38031" y="220813"/>
                      <a:pt x="18576" y="226927"/>
                      <a:pt x="25802" y="229151"/>
                    </a:cubicBezTo>
                    <a:cubicBezTo>
                      <a:pt x="33028" y="231374"/>
                      <a:pt x="29693" y="238044"/>
                      <a:pt x="40810" y="244159"/>
                    </a:cubicBezTo>
                    <a:cubicBezTo>
                      <a:pt x="51927" y="250273"/>
                      <a:pt x="76941" y="244159"/>
                      <a:pt x="83611" y="244159"/>
                    </a:cubicBezTo>
                    <a:cubicBezTo>
                      <a:pt x="90281" y="244159"/>
                      <a:pt x="96395" y="252497"/>
                      <a:pt x="101954" y="246382"/>
                    </a:cubicBezTo>
                    <a:cubicBezTo>
                      <a:pt x="107512" y="240268"/>
                      <a:pt x="126967" y="224148"/>
                      <a:pt x="137528" y="233598"/>
                    </a:cubicBezTo>
                    <a:cubicBezTo>
                      <a:pt x="147533" y="243047"/>
                      <a:pt x="126411" y="241935"/>
                      <a:pt x="131970" y="247494"/>
                    </a:cubicBezTo>
                    <a:cubicBezTo>
                      <a:pt x="137528" y="253608"/>
                      <a:pt x="144198" y="267505"/>
                      <a:pt x="134193" y="274731"/>
                    </a:cubicBezTo>
                    <a:cubicBezTo>
                      <a:pt x="124188" y="281957"/>
                      <a:pt x="115294" y="276954"/>
                      <a:pt x="109736" y="276398"/>
                    </a:cubicBezTo>
                    <a:cubicBezTo>
                      <a:pt x="104177" y="275842"/>
                      <a:pt x="107512" y="286403"/>
                      <a:pt x="99175" y="293074"/>
                    </a:cubicBezTo>
                    <a:cubicBezTo>
                      <a:pt x="90837" y="299744"/>
                      <a:pt x="84722" y="285848"/>
                      <a:pt x="74161" y="285848"/>
                    </a:cubicBezTo>
                    <a:cubicBezTo>
                      <a:pt x="63600" y="285848"/>
                      <a:pt x="65824" y="299744"/>
                      <a:pt x="66379" y="306970"/>
                    </a:cubicBezTo>
                    <a:cubicBezTo>
                      <a:pt x="66935" y="313640"/>
                      <a:pt x="50260" y="305858"/>
                      <a:pt x="46369" y="321978"/>
                    </a:cubicBezTo>
                    <a:cubicBezTo>
                      <a:pt x="42478" y="338097"/>
                      <a:pt x="25247" y="324201"/>
                      <a:pt x="36364" y="340321"/>
                    </a:cubicBezTo>
                    <a:cubicBezTo>
                      <a:pt x="47481" y="356440"/>
                      <a:pt x="45813" y="346435"/>
                      <a:pt x="54707" y="352549"/>
                    </a:cubicBezTo>
                    <a:cubicBezTo>
                      <a:pt x="63600" y="358664"/>
                      <a:pt x="44701" y="370337"/>
                      <a:pt x="53595" y="372004"/>
                    </a:cubicBezTo>
                    <a:cubicBezTo>
                      <a:pt x="62488" y="373672"/>
                      <a:pt x="72494" y="390347"/>
                      <a:pt x="78608" y="395906"/>
                    </a:cubicBezTo>
                    <a:cubicBezTo>
                      <a:pt x="84722" y="402020"/>
                      <a:pt x="93060" y="392571"/>
                      <a:pt x="101954" y="392015"/>
                    </a:cubicBezTo>
                    <a:cubicBezTo>
                      <a:pt x="111403" y="391459"/>
                      <a:pt x="106956" y="378119"/>
                      <a:pt x="111959" y="383121"/>
                    </a:cubicBezTo>
                    <a:cubicBezTo>
                      <a:pt x="117518" y="388124"/>
                      <a:pt x="124744" y="402576"/>
                      <a:pt x="119741" y="406467"/>
                    </a:cubicBezTo>
                    <a:cubicBezTo>
                      <a:pt x="114738" y="410358"/>
                      <a:pt x="118629" y="421475"/>
                      <a:pt x="118073" y="427033"/>
                    </a:cubicBezTo>
                    <a:cubicBezTo>
                      <a:pt x="116962" y="432592"/>
                      <a:pt x="138640" y="430924"/>
                      <a:pt x="139752" y="424254"/>
                    </a:cubicBezTo>
                    <a:cubicBezTo>
                      <a:pt x="140863" y="418140"/>
                      <a:pt x="158095" y="415916"/>
                      <a:pt x="166988" y="426477"/>
                    </a:cubicBezTo>
                    <a:cubicBezTo>
                      <a:pt x="176438" y="437039"/>
                      <a:pt x="179217" y="438706"/>
                      <a:pt x="179217" y="430368"/>
                    </a:cubicBezTo>
                    <a:cubicBezTo>
                      <a:pt x="179217" y="422031"/>
                      <a:pt x="186999" y="413137"/>
                      <a:pt x="187555" y="419807"/>
                    </a:cubicBezTo>
                    <a:cubicBezTo>
                      <a:pt x="188110" y="426477"/>
                      <a:pt x="195336" y="428701"/>
                      <a:pt x="209233" y="422031"/>
                    </a:cubicBezTo>
                    <a:cubicBezTo>
                      <a:pt x="223129" y="415916"/>
                      <a:pt x="217015" y="422586"/>
                      <a:pt x="209789" y="431480"/>
                    </a:cubicBezTo>
                    <a:cubicBezTo>
                      <a:pt x="199783" y="444265"/>
                      <a:pt x="209789" y="462608"/>
                      <a:pt x="202562" y="464275"/>
                    </a:cubicBezTo>
                    <a:cubicBezTo>
                      <a:pt x="195336" y="465943"/>
                      <a:pt x="189778" y="484842"/>
                      <a:pt x="178105" y="485953"/>
                    </a:cubicBezTo>
                    <a:cubicBezTo>
                      <a:pt x="166432" y="487065"/>
                      <a:pt x="146978" y="509855"/>
                      <a:pt x="144198" y="513190"/>
                    </a:cubicBezTo>
                    <a:cubicBezTo>
                      <a:pt x="141419" y="517081"/>
                      <a:pt x="116962" y="505964"/>
                      <a:pt x="113071" y="516525"/>
                    </a:cubicBezTo>
                    <a:cubicBezTo>
                      <a:pt x="109736" y="527086"/>
                      <a:pt x="94728" y="534868"/>
                      <a:pt x="98619" y="538759"/>
                    </a:cubicBezTo>
                    <a:cubicBezTo>
                      <a:pt x="101398" y="541538"/>
                      <a:pt x="121408" y="530977"/>
                      <a:pt x="122520" y="525419"/>
                    </a:cubicBezTo>
                    <a:cubicBezTo>
                      <a:pt x="123632" y="519860"/>
                      <a:pt x="125855" y="520972"/>
                      <a:pt x="129746" y="524863"/>
                    </a:cubicBezTo>
                    <a:cubicBezTo>
                      <a:pt x="133081" y="528754"/>
                      <a:pt x="141975" y="523195"/>
                      <a:pt x="146422" y="519304"/>
                    </a:cubicBezTo>
                    <a:cubicBezTo>
                      <a:pt x="150313" y="515413"/>
                      <a:pt x="156983" y="517081"/>
                      <a:pt x="160874" y="517637"/>
                    </a:cubicBezTo>
                    <a:cubicBezTo>
                      <a:pt x="164765" y="518193"/>
                      <a:pt x="166432" y="512634"/>
                      <a:pt x="178661" y="510411"/>
                    </a:cubicBezTo>
                    <a:cubicBezTo>
                      <a:pt x="190890" y="508187"/>
                      <a:pt x="188110" y="504296"/>
                      <a:pt x="190890" y="498182"/>
                    </a:cubicBezTo>
                    <a:cubicBezTo>
                      <a:pt x="193669" y="492068"/>
                      <a:pt x="222017" y="478171"/>
                      <a:pt x="227020" y="477060"/>
                    </a:cubicBezTo>
                    <a:cubicBezTo>
                      <a:pt x="232578" y="475948"/>
                      <a:pt x="229243" y="466499"/>
                      <a:pt x="234802" y="465943"/>
                    </a:cubicBezTo>
                    <a:cubicBezTo>
                      <a:pt x="240360" y="465387"/>
                      <a:pt x="249254" y="458161"/>
                      <a:pt x="257036" y="452046"/>
                    </a:cubicBezTo>
                    <a:cubicBezTo>
                      <a:pt x="264818" y="445932"/>
                      <a:pt x="266485" y="448156"/>
                      <a:pt x="272044" y="445932"/>
                    </a:cubicBezTo>
                    <a:cubicBezTo>
                      <a:pt x="277602" y="443709"/>
                      <a:pt x="273155" y="432036"/>
                      <a:pt x="279270" y="430924"/>
                    </a:cubicBezTo>
                    <a:cubicBezTo>
                      <a:pt x="284828" y="429813"/>
                      <a:pt x="289275" y="425366"/>
                      <a:pt x="289275" y="420363"/>
                    </a:cubicBezTo>
                    <a:cubicBezTo>
                      <a:pt x="289275" y="415360"/>
                      <a:pt x="274823" y="415360"/>
                      <a:pt x="273155" y="412025"/>
                    </a:cubicBezTo>
                    <a:cubicBezTo>
                      <a:pt x="272044" y="408690"/>
                      <a:pt x="284828" y="397017"/>
                      <a:pt x="289831" y="397573"/>
                    </a:cubicBezTo>
                    <a:cubicBezTo>
                      <a:pt x="294833" y="398129"/>
                      <a:pt x="302615" y="392571"/>
                      <a:pt x="303171" y="385345"/>
                    </a:cubicBezTo>
                    <a:cubicBezTo>
                      <a:pt x="303727" y="378119"/>
                      <a:pt x="310953" y="376451"/>
                      <a:pt x="316512" y="370337"/>
                    </a:cubicBezTo>
                    <a:cubicBezTo>
                      <a:pt x="322070" y="364222"/>
                      <a:pt x="320958" y="358664"/>
                      <a:pt x="326517" y="358108"/>
                    </a:cubicBezTo>
                    <a:cubicBezTo>
                      <a:pt x="332075" y="357552"/>
                      <a:pt x="337634" y="349214"/>
                      <a:pt x="343748" y="345879"/>
                    </a:cubicBezTo>
                    <a:cubicBezTo>
                      <a:pt x="349863" y="341988"/>
                      <a:pt x="343748" y="350326"/>
                      <a:pt x="355977" y="350882"/>
                    </a:cubicBezTo>
                    <a:cubicBezTo>
                      <a:pt x="368206" y="351438"/>
                      <a:pt x="365426" y="362555"/>
                      <a:pt x="356533" y="358664"/>
                    </a:cubicBezTo>
                    <a:cubicBezTo>
                      <a:pt x="347639" y="354773"/>
                      <a:pt x="343748" y="354773"/>
                      <a:pt x="335410" y="362555"/>
                    </a:cubicBezTo>
                    <a:cubicBezTo>
                      <a:pt x="327629" y="370337"/>
                      <a:pt x="333743" y="372560"/>
                      <a:pt x="327629" y="381454"/>
                    </a:cubicBezTo>
                    <a:cubicBezTo>
                      <a:pt x="321514" y="390347"/>
                      <a:pt x="320958" y="395350"/>
                      <a:pt x="328740" y="396462"/>
                    </a:cubicBezTo>
                    <a:cubicBezTo>
                      <a:pt x="336522" y="397573"/>
                      <a:pt x="329296" y="403132"/>
                      <a:pt x="321514" y="405355"/>
                    </a:cubicBezTo>
                    <a:cubicBezTo>
                      <a:pt x="313732" y="407579"/>
                      <a:pt x="319291" y="412025"/>
                      <a:pt x="329296" y="412025"/>
                    </a:cubicBezTo>
                    <a:cubicBezTo>
                      <a:pt x="339301" y="412025"/>
                      <a:pt x="354309" y="397017"/>
                      <a:pt x="368761" y="389791"/>
                    </a:cubicBezTo>
                    <a:cubicBezTo>
                      <a:pt x="383214" y="382565"/>
                      <a:pt x="393775" y="389791"/>
                      <a:pt x="397666" y="388680"/>
                    </a:cubicBezTo>
                    <a:cubicBezTo>
                      <a:pt x="401557" y="387568"/>
                      <a:pt x="393219" y="380342"/>
                      <a:pt x="398221" y="378119"/>
                    </a:cubicBezTo>
                    <a:cubicBezTo>
                      <a:pt x="403224" y="375895"/>
                      <a:pt x="392663" y="374228"/>
                      <a:pt x="389328" y="365890"/>
                    </a:cubicBezTo>
                    <a:cubicBezTo>
                      <a:pt x="385993" y="357552"/>
                      <a:pt x="394330" y="362555"/>
                      <a:pt x="395998" y="355885"/>
                    </a:cubicBezTo>
                    <a:cubicBezTo>
                      <a:pt x="397666" y="349214"/>
                      <a:pt x="402668" y="351994"/>
                      <a:pt x="407115" y="354773"/>
                    </a:cubicBezTo>
                    <a:cubicBezTo>
                      <a:pt x="411562" y="358108"/>
                      <a:pt x="417676" y="351438"/>
                      <a:pt x="421567" y="360331"/>
                    </a:cubicBezTo>
                    <a:cubicBezTo>
                      <a:pt x="425458" y="369225"/>
                      <a:pt x="429905" y="358108"/>
                      <a:pt x="437131" y="364222"/>
                    </a:cubicBezTo>
                    <a:cubicBezTo>
                      <a:pt x="444357" y="370337"/>
                      <a:pt x="436019" y="369225"/>
                      <a:pt x="428237" y="370892"/>
                    </a:cubicBezTo>
                    <a:cubicBezTo>
                      <a:pt x="420455" y="372560"/>
                      <a:pt x="424902" y="383121"/>
                      <a:pt x="430461" y="378119"/>
                    </a:cubicBezTo>
                    <a:cubicBezTo>
                      <a:pt x="436019" y="373116"/>
                      <a:pt x="441022" y="369781"/>
                      <a:pt x="446580" y="374783"/>
                    </a:cubicBezTo>
                    <a:cubicBezTo>
                      <a:pt x="452139" y="379786"/>
                      <a:pt x="454362" y="377563"/>
                      <a:pt x="458809" y="373116"/>
                    </a:cubicBezTo>
                    <a:cubicBezTo>
                      <a:pt x="463256" y="368669"/>
                      <a:pt x="463256" y="373672"/>
                      <a:pt x="463256" y="377007"/>
                    </a:cubicBezTo>
                    <a:cubicBezTo>
                      <a:pt x="463256" y="380898"/>
                      <a:pt x="472705" y="382009"/>
                      <a:pt x="486046" y="384233"/>
                    </a:cubicBezTo>
                    <a:cubicBezTo>
                      <a:pt x="499386" y="386456"/>
                      <a:pt x="523287" y="383121"/>
                      <a:pt x="529402" y="383121"/>
                    </a:cubicBezTo>
                    <a:cubicBezTo>
                      <a:pt x="535516" y="382565"/>
                      <a:pt x="533293" y="392571"/>
                      <a:pt x="547189" y="395350"/>
                    </a:cubicBezTo>
                    <a:cubicBezTo>
                      <a:pt x="561085" y="398129"/>
                      <a:pt x="564420" y="381454"/>
                      <a:pt x="571646" y="387012"/>
                    </a:cubicBezTo>
                    <a:cubicBezTo>
                      <a:pt x="578872" y="393126"/>
                      <a:pt x="571646" y="395350"/>
                      <a:pt x="567755" y="399797"/>
                    </a:cubicBezTo>
                    <a:cubicBezTo>
                      <a:pt x="563865" y="404243"/>
                      <a:pt x="572202" y="404799"/>
                      <a:pt x="577761" y="407023"/>
                    </a:cubicBezTo>
                    <a:cubicBezTo>
                      <a:pt x="583319" y="409246"/>
                      <a:pt x="595548" y="413137"/>
                      <a:pt x="601106" y="418696"/>
                    </a:cubicBezTo>
                    <a:cubicBezTo>
                      <a:pt x="606665" y="424810"/>
                      <a:pt x="610556" y="430924"/>
                      <a:pt x="624452" y="438150"/>
                    </a:cubicBezTo>
                    <a:cubicBezTo>
                      <a:pt x="638904" y="445376"/>
                      <a:pt x="625008" y="419807"/>
                      <a:pt x="636125" y="428145"/>
                    </a:cubicBezTo>
                    <a:cubicBezTo>
                      <a:pt x="647242" y="436483"/>
                      <a:pt x="643351" y="428701"/>
                      <a:pt x="652245" y="437039"/>
                    </a:cubicBezTo>
                    <a:cubicBezTo>
                      <a:pt x="661138" y="445376"/>
                      <a:pt x="657803" y="433148"/>
                      <a:pt x="653912" y="419807"/>
                    </a:cubicBezTo>
                    <a:cubicBezTo>
                      <a:pt x="650021" y="405911"/>
                      <a:pt x="657803" y="415360"/>
                      <a:pt x="661694" y="421475"/>
                    </a:cubicBezTo>
                    <a:cubicBezTo>
                      <a:pt x="665585" y="427589"/>
                      <a:pt x="665585" y="440374"/>
                      <a:pt x="662806" y="448156"/>
                    </a:cubicBezTo>
                    <a:cubicBezTo>
                      <a:pt x="660026" y="456493"/>
                      <a:pt x="646686" y="449267"/>
                      <a:pt x="648354" y="444820"/>
                    </a:cubicBezTo>
                    <a:cubicBezTo>
                      <a:pt x="649465" y="440374"/>
                      <a:pt x="635013" y="442041"/>
                      <a:pt x="634457" y="448711"/>
                    </a:cubicBezTo>
                    <a:cubicBezTo>
                      <a:pt x="633902" y="454826"/>
                      <a:pt x="643907" y="467610"/>
                      <a:pt x="651133" y="468722"/>
                    </a:cubicBezTo>
                    <a:cubicBezTo>
                      <a:pt x="658359" y="469834"/>
                      <a:pt x="652800" y="481507"/>
                      <a:pt x="657247" y="482618"/>
                    </a:cubicBezTo>
                    <a:cubicBezTo>
                      <a:pt x="663362" y="484286"/>
                      <a:pt x="662806" y="496514"/>
                      <a:pt x="666697" y="494291"/>
                    </a:cubicBezTo>
                    <a:cubicBezTo>
                      <a:pt x="670032" y="492623"/>
                      <a:pt x="668920" y="478171"/>
                      <a:pt x="665029" y="472057"/>
                    </a:cubicBezTo>
                    <a:cubicBezTo>
                      <a:pt x="661138" y="465943"/>
                      <a:pt x="662806" y="456493"/>
                      <a:pt x="668364" y="458161"/>
                    </a:cubicBezTo>
                    <a:cubicBezTo>
                      <a:pt x="673923" y="459828"/>
                      <a:pt x="668364" y="469278"/>
                      <a:pt x="671143" y="472613"/>
                    </a:cubicBezTo>
                    <a:cubicBezTo>
                      <a:pt x="673923" y="475948"/>
                      <a:pt x="676702" y="469278"/>
                      <a:pt x="683372" y="465943"/>
                    </a:cubicBezTo>
                    <a:cubicBezTo>
                      <a:pt x="689486" y="462052"/>
                      <a:pt x="680593" y="452046"/>
                      <a:pt x="682816" y="446488"/>
                    </a:cubicBezTo>
                    <a:cubicBezTo>
                      <a:pt x="685040" y="440929"/>
                      <a:pt x="692266" y="450935"/>
                      <a:pt x="695045" y="460384"/>
                    </a:cubicBezTo>
                    <a:cubicBezTo>
                      <a:pt x="697824" y="469834"/>
                      <a:pt x="688375" y="469278"/>
                      <a:pt x="688375" y="474280"/>
                    </a:cubicBezTo>
                    <a:cubicBezTo>
                      <a:pt x="688375" y="479283"/>
                      <a:pt x="680037" y="477060"/>
                      <a:pt x="677258" y="479839"/>
                    </a:cubicBezTo>
                    <a:cubicBezTo>
                      <a:pt x="674479" y="482618"/>
                      <a:pt x="676146" y="500961"/>
                      <a:pt x="679481" y="500961"/>
                    </a:cubicBezTo>
                    <a:cubicBezTo>
                      <a:pt x="682816" y="501517"/>
                      <a:pt x="685040" y="485953"/>
                      <a:pt x="687263" y="493735"/>
                    </a:cubicBezTo>
                    <a:cubicBezTo>
                      <a:pt x="689486" y="501517"/>
                      <a:pt x="697824" y="483730"/>
                      <a:pt x="700048" y="490956"/>
                    </a:cubicBezTo>
                    <a:cubicBezTo>
                      <a:pt x="702271" y="498182"/>
                      <a:pt x="712832" y="506520"/>
                      <a:pt x="716723" y="504852"/>
                    </a:cubicBezTo>
                    <a:cubicBezTo>
                      <a:pt x="720614" y="503185"/>
                      <a:pt x="715056" y="495403"/>
                      <a:pt x="708941" y="494847"/>
                    </a:cubicBezTo>
                    <a:cubicBezTo>
                      <a:pt x="702827" y="494291"/>
                      <a:pt x="703383" y="483730"/>
                      <a:pt x="709497" y="483730"/>
                    </a:cubicBezTo>
                    <a:cubicBezTo>
                      <a:pt x="715056" y="483174"/>
                      <a:pt x="725617" y="498738"/>
                      <a:pt x="725061" y="504296"/>
                    </a:cubicBezTo>
                    <a:cubicBezTo>
                      <a:pt x="724505" y="509855"/>
                      <a:pt x="719502" y="509299"/>
                      <a:pt x="715056" y="514857"/>
                    </a:cubicBezTo>
                    <a:cubicBezTo>
                      <a:pt x="710053" y="520416"/>
                      <a:pt x="703383" y="505964"/>
                      <a:pt x="697824" y="505964"/>
                    </a:cubicBezTo>
                    <a:cubicBezTo>
                      <a:pt x="692266" y="506520"/>
                      <a:pt x="697824" y="515413"/>
                      <a:pt x="700603" y="522084"/>
                    </a:cubicBezTo>
                    <a:cubicBezTo>
                      <a:pt x="703383" y="528198"/>
                      <a:pt x="693377" y="537091"/>
                      <a:pt x="701159" y="542094"/>
                    </a:cubicBezTo>
                    <a:cubicBezTo>
                      <a:pt x="708941" y="547097"/>
                      <a:pt x="706718" y="538759"/>
                      <a:pt x="707829" y="535424"/>
                    </a:cubicBezTo>
                    <a:cubicBezTo>
                      <a:pt x="708941" y="531533"/>
                      <a:pt x="715056" y="536536"/>
                      <a:pt x="718946" y="539315"/>
                    </a:cubicBezTo>
                    <a:cubicBezTo>
                      <a:pt x="722837" y="542094"/>
                      <a:pt x="723393" y="532089"/>
                      <a:pt x="723393" y="528198"/>
                    </a:cubicBezTo>
                    <a:cubicBezTo>
                      <a:pt x="723393" y="524307"/>
                      <a:pt x="730063" y="526530"/>
                      <a:pt x="733399" y="532089"/>
                    </a:cubicBezTo>
                    <a:cubicBezTo>
                      <a:pt x="736734" y="537647"/>
                      <a:pt x="737289" y="525974"/>
                      <a:pt x="742848" y="527086"/>
                    </a:cubicBezTo>
                    <a:cubicBezTo>
                      <a:pt x="748406" y="528198"/>
                      <a:pt x="744516" y="536536"/>
                      <a:pt x="744516" y="541538"/>
                    </a:cubicBezTo>
                    <a:cubicBezTo>
                      <a:pt x="744516" y="546541"/>
                      <a:pt x="753965" y="537647"/>
                      <a:pt x="752853" y="542650"/>
                    </a:cubicBezTo>
                    <a:cubicBezTo>
                      <a:pt x="752853" y="543206"/>
                      <a:pt x="752853" y="544318"/>
                      <a:pt x="752853" y="544873"/>
                    </a:cubicBezTo>
                    <a:cubicBezTo>
                      <a:pt x="757856" y="541538"/>
                      <a:pt x="762859" y="537647"/>
                      <a:pt x="766750" y="534868"/>
                    </a:cubicBezTo>
                    <a:cubicBezTo>
                      <a:pt x="776755" y="530421"/>
                      <a:pt x="760079" y="525974"/>
                      <a:pt x="762859" y="518193"/>
                    </a:cubicBezTo>
                    <a:close/>
                    <a:moveTo>
                      <a:pt x="14685" y="582671"/>
                    </a:moveTo>
                    <a:cubicBezTo>
                      <a:pt x="25247" y="578224"/>
                      <a:pt x="29693" y="572666"/>
                      <a:pt x="25247" y="567107"/>
                    </a:cubicBezTo>
                    <a:cubicBezTo>
                      <a:pt x="20800" y="561549"/>
                      <a:pt x="6348" y="586006"/>
                      <a:pt x="14685" y="582671"/>
                    </a:cubicBezTo>
                    <a:close/>
                    <a:moveTo>
                      <a:pt x="89725" y="541538"/>
                    </a:moveTo>
                    <a:cubicBezTo>
                      <a:pt x="79720" y="537647"/>
                      <a:pt x="54151" y="553767"/>
                      <a:pt x="63044" y="555434"/>
                    </a:cubicBezTo>
                    <a:cubicBezTo>
                      <a:pt x="69159" y="556546"/>
                      <a:pt x="71938" y="549876"/>
                      <a:pt x="79164" y="549876"/>
                    </a:cubicBezTo>
                    <a:cubicBezTo>
                      <a:pt x="86390" y="549876"/>
                      <a:pt x="99730" y="545429"/>
                      <a:pt x="89725" y="541538"/>
                    </a:cubicBezTo>
                    <a:close/>
                    <a:moveTo>
                      <a:pt x="314844" y="434815"/>
                    </a:moveTo>
                    <a:cubicBezTo>
                      <a:pt x="315400" y="429813"/>
                      <a:pt x="308174" y="430368"/>
                      <a:pt x="299280" y="440929"/>
                    </a:cubicBezTo>
                    <a:cubicBezTo>
                      <a:pt x="290387" y="451491"/>
                      <a:pt x="282605" y="457049"/>
                      <a:pt x="281493" y="462052"/>
                    </a:cubicBezTo>
                    <a:cubicBezTo>
                      <a:pt x="280381" y="467054"/>
                      <a:pt x="269820" y="460940"/>
                      <a:pt x="267041" y="467610"/>
                    </a:cubicBezTo>
                    <a:cubicBezTo>
                      <a:pt x="263706" y="473725"/>
                      <a:pt x="269264" y="488177"/>
                      <a:pt x="275379" y="483730"/>
                    </a:cubicBezTo>
                    <a:cubicBezTo>
                      <a:pt x="281493" y="479283"/>
                      <a:pt x="282049" y="483730"/>
                      <a:pt x="285940" y="483730"/>
                    </a:cubicBezTo>
                    <a:cubicBezTo>
                      <a:pt x="289831" y="483730"/>
                      <a:pt x="308174" y="470945"/>
                      <a:pt x="312065" y="464831"/>
                    </a:cubicBezTo>
                    <a:cubicBezTo>
                      <a:pt x="315956" y="458717"/>
                      <a:pt x="304839" y="456493"/>
                      <a:pt x="304283" y="452602"/>
                    </a:cubicBezTo>
                    <a:cubicBezTo>
                      <a:pt x="303727" y="448711"/>
                      <a:pt x="313732" y="448711"/>
                      <a:pt x="318735" y="445932"/>
                    </a:cubicBezTo>
                    <a:cubicBezTo>
                      <a:pt x="323738" y="442041"/>
                      <a:pt x="314288" y="439818"/>
                      <a:pt x="314844" y="434815"/>
                    </a:cubicBezTo>
                    <a:close/>
                    <a:moveTo>
                      <a:pt x="32473" y="380898"/>
                    </a:moveTo>
                    <a:cubicBezTo>
                      <a:pt x="31361" y="373672"/>
                      <a:pt x="12462" y="380342"/>
                      <a:pt x="14685" y="387012"/>
                    </a:cubicBezTo>
                    <a:cubicBezTo>
                      <a:pt x="16909" y="393682"/>
                      <a:pt x="34696" y="398129"/>
                      <a:pt x="42478" y="395906"/>
                    </a:cubicBezTo>
                    <a:cubicBezTo>
                      <a:pt x="49148" y="393682"/>
                      <a:pt x="51371" y="386456"/>
                      <a:pt x="46369" y="382009"/>
                    </a:cubicBezTo>
                    <a:cubicBezTo>
                      <a:pt x="41366" y="377563"/>
                      <a:pt x="33028" y="388124"/>
                      <a:pt x="32473" y="380898"/>
                    </a:cubicBezTo>
                    <a:close/>
                    <a:moveTo>
                      <a:pt x="2016299" y="749982"/>
                    </a:moveTo>
                    <a:cubicBezTo>
                      <a:pt x="2015743" y="743867"/>
                      <a:pt x="1997956" y="748870"/>
                      <a:pt x="1989618" y="742200"/>
                    </a:cubicBezTo>
                    <a:cubicBezTo>
                      <a:pt x="1981280" y="735530"/>
                      <a:pt x="1967384" y="766101"/>
                      <a:pt x="1964049" y="778330"/>
                    </a:cubicBezTo>
                    <a:cubicBezTo>
                      <a:pt x="1961270" y="791115"/>
                      <a:pt x="1939036" y="805011"/>
                      <a:pt x="1939036" y="805011"/>
                    </a:cubicBezTo>
                    <a:cubicBezTo>
                      <a:pt x="1939036" y="805011"/>
                      <a:pt x="1875669" y="805567"/>
                      <a:pt x="1870666" y="805567"/>
                    </a:cubicBezTo>
                    <a:cubicBezTo>
                      <a:pt x="1866775" y="805567"/>
                      <a:pt x="1852323" y="818351"/>
                      <a:pt x="1843985" y="826133"/>
                    </a:cubicBezTo>
                    <a:cubicBezTo>
                      <a:pt x="1843985" y="826689"/>
                      <a:pt x="1844541" y="826689"/>
                      <a:pt x="1844541" y="827245"/>
                    </a:cubicBezTo>
                    <a:cubicBezTo>
                      <a:pt x="1851211" y="838918"/>
                      <a:pt x="1827866" y="846144"/>
                      <a:pt x="1805632" y="847255"/>
                    </a:cubicBezTo>
                    <a:cubicBezTo>
                      <a:pt x="1798962" y="847255"/>
                      <a:pt x="1793403" y="848367"/>
                      <a:pt x="1789512" y="848923"/>
                    </a:cubicBezTo>
                    <a:cubicBezTo>
                      <a:pt x="1790068" y="851702"/>
                      <a:pt x="1790624" y="855037"/>
                      <a:pt x="1790624" y="857261"/>
                    </a:cubicBezTo>
                    <a:cubicBezTo>
                      <a:pt x="1790624" y="858928"/>
                      <a:pt x="1787845" y="860596"/>
                      <a:pt x="1784510" y="862263"/>
                    </a:cubicBezTo>
                    <a:cubicBezTo>
                      <a:pt x="1781174" y="869489"/>
                      <a:pt x="1753938" y="882830"/>
                      <a:pt x="1738930" y="891167"/>
                    </a:cubicBezTo>
                    <a:cubicBezTo>
                      <a:pt x="1722254" y="900061"/>
                      <a:pt x="1698909" y="895614"/>
                      <a:pt x="1698909" y="882274"/>
                    </a:cubicBezTo>
                    <a:cubicBezTo>
                      <a:pt x="1698909" y="868378"/>
                      <a:pt x="1711137" y="871157"/>
                      <a:pt x="1713917" y="877827"/>
                    </a:cubicBezTo>
                    <a:cubicBezTo>
                      <a:pt x="1715028" y="880050"/>
                      <a:pt x="1717808" y="878383"/>
                      <a:pt x="1721699" y="875604"/>
                    </a:cubicBezTo>
                    <a:cubicBezTo>
                      <a:pt x="1717252" y="871157"/>
                      <a:pt x="1717808" y="864487"/>
                      <a:pt x="1718364" y="859484"/>
                    </a:cubicBezTo>
                    <a:cubicBezTo>
                      <a:pt x="1713361" y="857261"/>
                      <a:pt x="1721143" y="836694"/>
                      <a:pt x="1711137" y="833359"/>
                    </a:cubicBezTo>
                    <a:cubicBezTo>
                      <a:pt x="1700576" y="829468"/>
                      <a:pt x="1688348" y="848923"/>
                      <a:pt x="1690015" y="837250"/>
                    </a:cubicBezTo>
                    <a:cubicBezTo>
                      <a:pt x="1691683" y="825577"/>
                      <a:pt x="1707802" y="815572"/>
                      <a:pt x="1697797" y="800008"/>
                    </a:cubicBezTo>
                    <a:cubicBezTo>
                      <a:pt x="1687792" y="784444"/>
                      <a:pt x="1670560" y="784444"/>
                      <a:pt x="1666669" y="796117"/>
                    </a:cubicBezTo>
                    <a:cubicBezTo>
                      <a:pt x="1663334" y="807790"/>
                      <a:pt x="1650550" y="802232"/>
                      <a:pt x="1646103" y="811681"/>
                    </a:cubicBezTo>
                    <a:cubicBezTo>
                      <a:pt x="1641656" y="820575"/>
                      <a:pt x="1637210" y="840585"/>
                      <a:pt x="1640545" y="855593"/>
                    </a:cubicBezTo>
                    <a:cubicBezTo>
                      <a:pt x="1643880" y="870045"/>
                      <a:pt x="1639433" y="877271"/>
                      <a:pt x="1626093" y="885609"/>
                    </a:cubicBezTo>
                    <a:cubicBezTo>
                      <a:pt x="1612752" y="893947"/>
                      <a:pt x="1606082" y="872824"/>
                      <a:pt x="1611085" y="846700"/>
                    </a:cubicBezTo>
                    <a:cubicBezTo>
                      <a:pt x="1614420" y="828356"/>
                      <a:pt x="1624425" y="811125"/>
                      <a:pt x="1615531" y="811125"/>
                    </a:cubicBezTo>
                    <a:cubicBezTo>
                      <a:pt x="1606638" y="811125"/>
                      <a:pt x="1627204" y="789447"/>
                      <a:pt x="1645547" y="785000"/>
                    </a:cubicBezTo>
                    <a:cubicBezTo>
                      <a:pt x="1664446" y="780553"/>
                      <a:pt x="1687236" y="782221"/>
                      <a:pt x="1687236" y="776662"/>
                    </a:cubicBezTo>
                    <a:cubicBezTo>
                      <a:pt x="1687236" y="775551"/>
                      <a:pt x="1688348" y="774995"/>
                      <a:pt x="1689459" y="774439"/>
                    </a:cubicBezTo>
                    <a:cubicBezTo>
                      <a:pt x="1685568" y="771104"/>
                      <a:pt x="1681677" y="768325"/>
                      <a:pt x="1677786" y="766101"/>
                    </a:cubicBezTo>
                    <a:cubicBezTo>
                      <a:pt x="1677231" y="767213"/>
                      <a:pt x="1676675" y="768325"/>
                      <a:pt x="1675563" y="769436"/>
                    </a:cubicBezTo>
                    <a:cubicBezTo>
                      <a:pt x="1668337" y="774439"/>
                      <a:pt x="1670005" y="761099"/>
                      <a:pt x="1656664" y="761099"/>
                    </a:cubicBezTo>
                    <a:cubicBezTo>
                      <a:pt x="1643324" y="761099"/>
                      <a:pt x="1629983" y="773883"/>
                      <a:pt x="1619422" y="768325"/>
                    </a:cubicBezTo>
                    <a:cubicBezTo>
                      <a:pt x="1608861" y="762766"/>
                      <a:pt x="1613864" y="755540"/>
                      <a:pt x="1604414" y="755540"/>
                    </a:cubicBezTo>
                    <a:cubicBezTo>
                      <a:pt x="1594409" y="755540"/>
                      <a:pt x="1611640" y="736641"/>
                      <a:pt x="1597188" y="744423"/>
                    </a:cubicBezTo>
                    <a:cubicBezTo>
                      <a:pt x="1582736" y="752761"/>
                      <a:pt x="1561614" y="772772"/>
                      <a:pt x="1552164" y="763322"/>
                    </a:cubicBezTo>
                    <a:cubicBezTo>
                      <a:pt x="1542159" y="754428"/>
                      <a:pt x="1533266" y="766101"/>
                      <a:pt x="1526596" y="758875"/>
                    </a:cubicBezTo>
                    <a:cubicBezTo>
                      <a:pt x="1519369" y="751649"/>
                      <a:pt x="1551609" y="731639"/>
                      <a:pt x="1566617" y="732750"/>
                    </a:cubicBezTo>
                    <a:cubicBezTo>
                      <a:pt x="1570508" y="732750"/>
                      <a:pt x="1573843" y="731083"/>
                      <a:pt x="1576622" y="728859"/>
                    </a:cubicBezTo>
                    <a:cubicBezTo>
                      <a:pt x="1568840" y="726080"/>
                      <a:pt x="1552164" y="719410"/>
                      <a:pt x="1548274" y="724969"/>
                    </a:cubicBezTo>
                    <a:cubicBezTo>
                      <a:pt x="1542715" y="731639"/>
                      <a:pt x="1535489" y="727192"/>
                      <a:pt x="1531042" y="722189"/>
                    </a:cubicBezTo>
                    <a:cubicBezTo>
                      <a:pt x="1527151" y="716631"/>
                      <a:pt x="1521593" y="723857"/>
                      <a:pt x="1514367" y="715519"/>
                    </a:cubicBezTo>
                    <a:cubicBezTo>
                      <a:pt x="1507141" y="707181"/>
                      <a:pt x="1499915" y="713296"/>
                      <a:pt x="1496024" y="714963"/>
                    </a:cubicBezTo>
                    <a:cubicBezTo>
                      <a:pt x="1492133" y="716631"/>
                      <a:pt x="1486574" y="712184"/>
                      <a:pt x="1478792" y="708849"/>
                    </a:cubicBezTo>
                    <a:cubicBezTo>
                      <a:pt x="1471011" y="706070"/>
                      <a:pt x="1477125" y="697732"/>
                      <a:pt x="1470455" y="693285"/>
                    </a:cubicBezTo>
                    <a:cubicBezTo>
                      <a:pt x="1463784" y="688282"/>
                      <a:pt x="1463784" y="702735"/>
                      <a:pt x="1463784" y="702735"/>
                    </a:cubicBezTo>
                    <a:lnTo>
                      <a:pt x="912382" y="705514"/>
                    </a:lnTo>
                    <a:cubicBezTo>
                      <a:pt x="912938" y="706625"/>
                      <a:pt x="913494" y="707181"/>
                      <a:pt x="914605" y="708293"/>
                    </a:cubicBezTo>
                    <a:cubicBezTo>
                      <a:pt x="921276" y="715519"/>
                      <a:pt x="915717" y="721078"/>
                      <a:pt x="917940" y="729415"/>
                    </a:cubicBezTo>
                    <a:cubicBezTo>
                      <a:pt x="920164" y="738309"/>
                      <a:pt x="918496" y="750538"/>
                      <a:pt x="911826" y="750538"/>
                    </a:cubicBezTo>
                    <a:cubicBezTo>
                      <a:pt x="905156" y="750538"/>
                      <a:pt x="904044" y="742756"/>
                      <a:pt x="909047" y="739976"/>
                    </a:cubicBezTo>
                    <a:cubicBezTo>
                      <a:pt x="914050" y="737197"/>
                      <a:pt x="911270" y="727192"/>
                      <a:pt x="906268" y="727192"/>
                    </a:cubicBezTo>
                    <a:cubicBezTo>
                      <a:pt x="903488" y="727192"/>
                      <a:pt x="902377" y="723857"/>
                      <a:pt x="902377" y="719966"/>
                    </a:cubicBezTo>
                    <a:cubicBezTo>
                      <a:pt x="893483" y="722745"/>
                      <a:pt x="882922" y="721633"/>
                      <a:pt x="870693" y="719966"/>
                    </a:cubicBezTo>
                    <a:cubicBezTo>
                      <a:pt x="870693" y="720522"/>
                      <a:pt x="871249" y="721078"/>
                      <a:pt x="871249" y="721633"/>
                    </a:cubicBezTo>
                    <a:cubicBezTo>
                      <a:pt x="871805" y="727192"/>
                      <a:pt x="874584" y="739421"/>
                      <a:pt x="881254" y="748870"/>
                    </a:cubicBezTo>
                    <a:cubicBezTo>
                      <a:pt x="888480" y="758319"/>
                      <a:pt x="883478" y="764434"/>
                      <a:pt x="890148" y="767769"/>
                    </a:cubicBezTo>
                    <a:cubicBezTo>
                      <a:pt x="896818" y="771660"/>
                      <a:pt x="896262" y="775551"/>
                      <a:pt x="890148" y="774439"/>
                    </a:cubicBezTo>
                    <a:cubicBezTo>
                      <a:pt x="884034" y="773327"/>
                      <a:pt x="888480" y="779442"/>
                      <a:pt x="886257" y="793338"/>
                    </a:cubicBezTo>
                    <a:cubicBezTo>
                      <a:pt x="884034" y="807234"/>
                      <a:pt x="884590" y="835027"/>
                      <a:pt x="882922" y="843920"/>
                    </a:cubicBezTo>
                    <a:cubicBezTo>
                      <a:pt x="881810" y="852814"/>
                      <a:pt x="871805" y="866710"/>
                      <a:pt x="877363" y="875604"/>
                    </a:cubicBezTo>
                    <a:cubicBezTo>
                      <a:pt x="882922" y="884497"/>
                      <a:pt x="887369" y="897282"/>
                      <a:pt x="884034" y="908955"/>
                    </a:cubicBezTo>
                    <a:cubicBezTo>
                      <a:pt x="880699" y="920072"/>
                      <a:pt x="881254" y="927298"/>
                      <a:pt x="886257" y="935635"/>
                    </a:cubicBezTo>
                    <a:cubicBezTo>
                      <a:pt x="891260" y="944529"/>
                      <a:pt x="887369" y="959537"/>
                      <a:pt x="892371" y="962316"/>
                    </a:cubicBezTo>
                    <a:cubicBezTo>
                      <a:pt x="897930" y="965651"/>
                      <a:pt x="902377" y="971766"/>
                      <a:pt x="907379" y="980103"/>
                    </a:cubicBezTo>
                    <a:cubicBezTo>
                      <a:pt x="912382" y="988441"/>
                      <a:pt x="916829" y="983438"/>
                      <a:pt x="917385" y="991220"/>
                    </a:cubicBezTo>
                    <a:cubicBezTo>
                      <a:pt x="918496" y="999558"/>
                      <a:pt x="918496" y="1000670"/>
                      <a:pt x="925167" y="1004005"/>
                    </a:cubicBezTo>
                    <a:cubicBezTo>
                      <a:pt x="932393" y="1007340"/>
                      <a:pt x="927946" y="1015122"/>
                      <a:pt x="927946" y="1020125"/>
                    </a:cubicBezTo>
                    <a:cubicBezTo>
                      <a:pt x="927946" y="1024571"/>
                      <a:pt x="937395" y="1032909"/>
                      <a:pt x="949068" y="1043470"/>
                    </a:cubicBezTo>
                    <a:cubicBezTo>
                      <a:pt x="960741" y="1054031"/>
                      <a:pt x="950736" y="1062369"/>
                      <a:pt x="959073" y="1062369"/>
                    </a:cubicBezTo>
                    <a:cubicBezTo>
                      <a:pt x="967411" y="1062369"/>
                      <a:pt x="975749" y="1067372"/>
                      <a:pt x="984087" y="1072930"/>
                    </a:cubicBezTo>
                    <a:cubicBezTo>
                      <a:pt x="992424" y="1078489"/>
                      <a:pt x="995204" y="1075154"/>
                      <a:pt x="1000762" y="1076821"/>
                    </a:cubicBezTo>
                    <a:cubicBezTo>
                      <a:pt x="1006321" y="1077933"/>
                      <a:pt x="1017438" y="1090717"/>
                      <a:pt x="1019661" y="1099611"/>
                    </a:cubicBezTo>
                    <a:cubicBezTo>
                      <a:pt x="1020773" y="1103502"/>
                      <a:pt x="1021884" y="1107949"/>
                      <a:pt x="1024108" y="1112395"/>
                    </a:cubicBezTo>
                    <a:lnTo>
                      <a:pt x="1070243" y="1106281"/>
                    </a:lnTo>
                    <a:cubicBezTo>
                      <a:pt x="1070243" y="1106281"/>
                      <a:pt x="1084695" y="1116286"/>
                      <a:pt x="1092477" y="1118510"/>
                    </a:cubicBezTo>
                    <a:cubicBezTo>
                      <a:pt x="1100815" y="1120177"/>
                      <a:pt x="1144171" y="1136853"/>
                      <a:pt x="1144171" y="1136853"/>
                    </a:cubicBezTo>
                    <a:lnTo>
                      <a:pt x="1200868" y="1136297"/>
                    </a:lnTo>
                    <a:lnTo>
                      <a:pt x="1207538" y="1127403"/>
                    </a:lnTo>
                    <a:lnTo>
                      <a:pt x="1238666" y="1127403"/>
                    </a:lnTo>
                    <a:cubicBezTo>
                      <a:pt x="1238666" y="1127403"/>
                      <a:pt x="1258676" y="1147414"/>
                      <a:pt x="1261455" y="1148526"/>
                    </a:cubicBezTo>
                    <a:cubicBezTo>
                      <a:pt x="1264235" y="1149637"/>
                      <a:pt x="1274240" y="1158531"/>
                      <a:pt x="1274240" y="1164645"/>
                    </a:cubicBezTo>
                    <a:cubicBezTo>
                      <a:pt x="1274240" y="1170204"/>
                      <a:pt x="1276463" y="1175207"/>
                      <a:pt x="1281466" y="1177986"/>
                    </a:cubicBezTo>
                    <a:cubicBezTo>
                      <a:pt x="1286469" y="1180209"/>
                      <a:pt x="1302588" y="1191326"/>
                      <a:pt x="1304812" y="1190214"/>
                    </a:cubicBezTo>
                    <a:cubicBezTo>
                      <a:pt x="1307035" y="1189103"/>
                      <a:pt x="1312038" y="1170760"/>
                      <a:pt x="1320375" y="1171316"/>
                    </a:cubicBezTo>
                    <a:cubicBezTo>
                      <a:pt x="1328713" y="1171871"/>
                      <a:pt x="1352059" y="1178542"/>
                      <a:pt x="1355950" y="1192438"/>
                    </a:cubicBezTo>
                    <a:cubicBezTo>
                      <a:pt x="1359841" y="1205778"/>
                      <a:pt x="1370958" y="1217451"/>
                      <a:pt x="1374849" y="1220230"/>
                    </a:cubicBezTo>
                    <a:cubicBezTo>
                      <a:pt x="1378740" y="1223010"/>
                      <a:pt x="1376516" y="1231347"/>
                      <a:pt x="1379851" y="1235794"/>
                    </a:cubicBezTo>
                    <a:cubicBezTo>
                      <a:pt x="1382631" y="1240241"/>
                      <a:pt x="1382075" y="1248579"/>
                      <a:pt x="1385410" y="1248579"/>
                    </a:cubicBezTo>
                    <a:cubicBezTo>
                      <a:pt x="1388745" y="1248579"/>
                      <a:pt x="1405976" y="1259140"/>
                      <a:pt x="1413202" y="1258584"/>
                    </a:cubicBezTo>
                    <a:cubicBezTo>
                      <a:pt x="1415426" y="1258584"/>
                      <a:pt x="1418205" y="1259696"/>
                      <a:pt x="1421540" y="1261919"/>
                    </a:cubicBezTo>
                    <a:cubicBezTo>
                      <a:pt x="1422652" y="1245799"/>
                      <a:pt x="1405976" y="1243020"/>
                      <a:pt x="1415982" y="1235238"/>
                    </a:cubicBezTo>
                    <a:cubicBezTo>
                      <a:pt x="1427098" y="1226345"/>
                      <a:pt x="1415426" y="1219119"/>
                      <a:pt x="1420984" y="1215783"/>
                    </a:cubicBezTo>
                    <a:cubicBezTo>
                      <a:pt x="1426543" y="1211893"/>
                      <a:pt x="1435436" y="1208557"/>
                      <a:pt x="1435436" y="1202999"/>
                    </a:cubicBezTo>
                    <a:cubicBezTo>
                      <a:pt x="1435436" y="1197440"/>
                      <a:pt x="1440439" y="1197440"/>
                      <a:pt x="1447665" y="1198552"/>
                    </a:cubicBezTo>
                    <a:cubicBezTo>
                      <a:pt x="1454891" y="1199664"/>
                      <a:pt x="1468231" y="1186879"/>
                      <a:pt x="1467120" y="1181877"/>
                    </a:cubicBezTo>
                    <a:cubicBezTo>
                      <a:pt x="1466008" y="1176874"/>
                      <a:pt x="1468231" y="1175762"/>
                      <a:pt x="1477125" y="1177986"/>
                    </a:cubicBezTo>
                    <a:cubicBezTo>
                      <a:pt x="1485463" y="1179653"/>
                      <a:pt x="1484351" y="1167980"/>
                      <a:pt x="1489354" y="1169648"/>
                    </a:cubicBezTo>
                    <a:cubicBezTo>
                      <a:pt x="1494912" y="1171316"/>
                      <a:pt x="1499359" y="1174651"/>
                      <a:pt x="1499359" y="1170760"/>
                    </a:cubicBezTo>
                    <a:cubicBezTo>
                      <a:pt x="1499915" y="1166869"/>
                      <a:pt x="1504917" y="1167425"/>
                      <a:pt x="1509364" y="1172983"/>
                    </a:cubicBezTo>
                    <a:cubicBezTo>
                      <a:pt x="1513255" y="1178542"/>
                      <a:pt x="1524928" y="1179653"/>
                      <a:pt x="1526040" y="1173539"/>
                    </a:cubicBezTo>
                    <a:cubicBezTo>
                      <a:pt x="1527151" y="1167425"/>
                      <a:pt x="1533822" y="1173539"/>
                      <a:pt x="1539380" y="1179653"/>
                    </a:cubicBezTo>
                    <a:cubicBezTo>
                      <a:pt x="1544939" y="1185768"/>
                      <a:pt x="1547718" y="1184100"/>
                      <a:pt x="1556056" y="1184656"/>
                    </a:cubicBezTo>
                    <a:cubicBezTo>
                      <a:pt x="1564393" y="1185212"/>
                      <a:pt x="1564393" y="1182988"/>
                      <a:pt x="1564949" y="1177430"/>
                    </a:cubicBezTo>
                    <a:cubicBezTo>
                      <a:pt x="1565505" y="1171871"/>
                      <a:pt x="1574398" y="1189103"/>
                      <a:pt x="1582736" y="1190214"/>
                    </a:cubicBezTo>
                    <a:cubicBezTo>
                      <a:pt x="1591074" y="1191326"/>
                      <a:pt x="1584404" y="1184656"/>
                      <a:pt x="1578289" y="1179653"/>
                    </a:cubicBezTo>
                    <a:cubicBezTo>
                      <a:pt x="1572175" y="1174651"/>
                      <a:pt x="1579401" y="1172427"/>
                      <a:pt x="1574398" y="1168536"/>
                    </a:cubicBezTo>
                    <a:cubicBezTo>
                      <a:pt x="1568840" y="1164645"/>
                      <a:pt x="1581069" y="1159087"/>
                      <a:pt x="1591630" y="1159643"/>
                    </a:cubicBezTo>
                    <a:cubicBezTo>
                      <a:pt x="1602191" y="1160199"/>
                      <a:pt x="1601635" y="1162978"/>
                      <a:pt x="1606082" y="1156308"/>
                    </a:cubicBezTo>
                    <a:cubicBezTo>
                      <a:pt x="1609973" y="1150193"/>
                      <a:pt x="1613864" y="1156308"/>
                      <a:pt x="1613864" y="1161866"/>
                    </a:cubicBezTo>
                    <a:cubicBezTo>
                      <a:pt x="1613864" y="1167425"/>
                      <a:pt x="1631095" y="1158531"/>
                      <a:pt x="1640545" y="1158531"/>
                    </a:cubicBezTo>
                    <a:cubicBezTo>
                      <a:pt x="1649994" y="1158531"/>
                      <a:pt x="1658332" y="1166869"/>
                      <a:pt x="1659443" y="1172427"/>
                    </a:cubicBezTo>
                    <a:cubicBezTo>
                      <a:pt x="1660555" y="1177986"/>
                      <a:pt x="1666669" y="1180765"/>
                      <a:pt x="1673340" y="1174651"/>
                    </a:cubicBezTo>
                    <a:cubicBezTo>
                      <a:pt x="1680010" y="1168536"/>
                      <a:pt x="1685568" y="1161866"/>
                      <a:pt x="1692239" y="1168536"/>
                    </a:cubicBezTo>
                    <a:cubicBezTo>
                      <a:pt x="1698353" y="1174651"/>
                      <a:pt x="1704467" y="1183544"/>
                      <a:pt x="1712249" y="1191326"/>
                    </a:cubicBezTo>
                    <a:cubicBezTo>
                      <a:pt x="1720031" y="1199108"/>
                      <a:pt x="1708914" y="1208557"/>
                      <a:pt x="1712805" y="1214672"/>
                    </a:cubicBezTo>
                    <a:cubicBezTo>
                      <a:pt x="1716696" y="1220786"/>
                      <a:pt x="1712249" y="1228568"/>
                      <a:pt x="1721143" y="1235238"/>
                    </a:cubicBezTo>
                    <a:cubicBezTo>
                      <a:pt x="1730036" y="1241353"/>
                      <a:pt x="1722254" y="1254693"/>
                      <a:pt x="1728925" y="1256361"/>
                    </a:cubicBezTo>
                    <a:cubicBezTo>
                      <a:pt x="1736151" y="1258028"/>
                      <a:pt x="1741709" y="1269701"/>
                      <a:pt x="1742821" y="1274148"/>
                    </a:cubicBezTo>
                    <a:cubicBezTo>
                      <a:pt x="1743932" y="1278595"/>
                      <a:pt x="1757273" y="1284709"/>
                      <a:pt x="1757829" y="1276927"/>
                    </a:cubicBezTo>
                    <a:cubicBezTo>
                      <a:pt x="1758940" y="1269145"/>
                      <a:pt x="1765611" y="1260251"/>
                      <a:pt x="1766722" y="1253025"/>
                    </a:cubicBezTo>
                    <a:cubicBezTo>
                      <a:pt x="1767834" y="1245799"/>
                      <a:pt x="1761164" y="1219674"/>
                      <a:pt x="1755605" y="1211893"/>
                    </a:cubicBezTo>
                    <a:cubicBezTo>
                      <a:pt x="1750047" y="1203555"/>
                      <a:pt x="1756717" y="1201887"/>
                      <a:pt x="1750047" y="1192438"/>
                    </a:cubicBezTo>
                    <a:cubicBezTo>
                      <a:pt x="1742821" y="1182988"/>
                      <a:pt x="1738374" y="1166313"/>
                      <a:pt x="1738930" y="1152417"/>
                    </a:cubicBezTo>
                    <a:cubicBezTo>
                      <a:pt x="1739486" y="1138520"/>
                      <a:pt x="1755049" y="1116286"/>
                      <a:pt x="1762276" y="1109616"/>
                    </a:cubicBezTo>
                    <a:cubicBezTo>
                      <a:pt x="1770057" y="1102946"/>
                      <a:pt x="1778395" y="1106281"/>
                      <a:pt x="1780063" y="1099055"/>
                    </a:cubicBezTo>
                    <a:cubicBezTo>
                      <a:pt x="1781730" y="1091829"/>
                      <a:pt x="1791180" y="1082935"/>
                      <a:pt x="1796738" y="1082935"/>
                    </a:cubicBezTo>
                    <a:cubicBezTo>
                      <a:pt x="1802297" y="1082935"/>
                      <a:pt x="1807855" y="1084047"/>
                      <a:pt x="1808967" y="1078489"/>
                    </a:cubicBezTo>
                    <a:cubicBezTo>
                      <a:pt x="1810079" y="1072374"/>
                      <a:pt x="1818972" y="1065148"/>
                      <a:pt x="1830089" y="1063481"/>
                    </a:cubicBezTo>
                    <a:cubicBezTo>
                      <a:pt x="1841762" y="1061813"/>
                      <a:pt x="1835092" y="1055143"/>
                      <a:pt x="1831757" y="1049585"/>
                    </a:cubicBezTo>
                    <a:cubicBezTo>
                      <a:pt x="1828422" y="1044026"/>
                      <a:pt x="1834536" y="1038468"/>
                      <a:pt x="1836759" y="1042359"/>
                    </a:cubicBezTo>
                    <a:cubicBezTo>
                      <a:pt x="1838983" y="1046249"/>
                      <a:pt x="1846209" y="1046249"/>
                      <a:pt x="1850656" y="1043470"/>
                    </a:cubicBezTo>
                    <a:cubicBezTo>
                      <a:pt x="1855102" y="1040691"/>
                      <a:pt x="1865108" y="1031797"/>
                      <a:pt x="1855658" y="1031242"/>
                    </a:cubicBezTo>
                    <a:cubicBezTo>
                      <a:pt x="1845653" y="1030686"/>
                      <a:pt x="1843430" y="1026795"/>
                      <a:pt x="1849544" y="1024571"/>
                    </a:cubicBezTo>
                    <a:cubicBezTo>
                      <a:pt x="1855102" y="1022348"/>
                      <a:pt x="1850656" y="1011231"/>
                      <a:pt x="1842318" y="1010675"/>
                    </a:cubicBezTo>
                    <a:cubicBezTo>
                      <a:pt x="1834536" y="1009563"/>
                      <a:pt x="1836759" y="1005672"/>
                      <a:pt x="1841762" y="1000670"/>
                    </a:cubicBezTo>
                    <a:cubicBezTo>
                      <a:pt x="1846765" y="995667"/>
                      <a:pt x="1834536" y="987329"/>
                      <a:pt x="1828978" y="983438"/>
                    </a:cubicBezTo>
                    <a:cubicBezTo>
                      <a:pt x="1823419" y="979547"/>
                      <a:pt x="1832313" y="977324"/>
                      <a:pt x="1836759" y="976212"/>
                    </a:cubicBezTo>
                    <a:cubicBezTo>
                      <a:pt x="1841206" y="975101"/>
                      <a:pt x="1837871" y="954534"/>
                      <a:pt x="1840095" y="949532"/>
                    </a:cubicBezTo>
                    <a:cubicBezTo>
                      <a:pt x="1842318" y="944529"/>
                      <a:pt x="1850100" y="944529"/>
                      <a:pt x="1846765" y="949532"/>
                    </a:cubicBezTo>
                    <a:cubicBezTo>
                      <a:pt x="1843430" y="954534"/>
                      <a:pt x="1838983" y="962872"/>
                      <a:pt x="1845097" y="969542"/>
                    </a:cubicBezTo>
                    <a:cubicBezTo>
                      <a:pt x="1850656" y="976212"/>
                      <a:pt x="1852879" y="983438"/>
                      <a:pt x="1850656" y="994000"/>
                    </a:cubicBezTo>
                    <a:cubicBezTo>
                      <a:pt x="1848432" y="1004561"/>
                      <a:pt x="1852879" y="1001781"/>
                      <a:pt x="1859549" y="987885"/>
                    </a:cubicBezTo>
                    <a:cubicBezTo>
                      <a:pt x="1866219" y="973989"/>
                      <a:pt x="1867331" y="962316"/>
                      <a:pt x="1862884" y="961204"/>
                    </a:cubicBezTo>
                    <a:cubicBezTo>
                      <a:pt x="1858437" y="960093"/>
                      <a:pt x="1858993" y="946196"/>
                      <a:pt x="1863996" y="952311"/>
                    </a:cubicBezTo>
                    <a:cubicBezTo>
                      <a:pt x="1868999" y="958425"/>
                      <a:pt x="1870666" y="959537"/>
                      <a:pt x="1878448" y="951199"/>
                    </a:cubicBezTo>
                    <a:cubicBezTo>
                      <a:pt x="1886230" y="942861"/>
                      <a:pt x="1894012" y="928965"/>
                      <a:pt x="1889009" y="925630"/>
                    </a:cubicBezTo>
                    <a:cubicBezTo>
                      <a:pt x="1884007" y="922295"/>
                      <a:pt x="1891233" y="919516"/>
                      <a:pt x="1900126" y="919516"/>
                    </a:cubicBezTo>
                    <a:cubicBezTo>
                      <a:pt x="1909020" y="920072"/>
                      <a:pt x="1927919" y="913957"/>
                      <a:pt x="1929586" y="911178"/>
                    </a:cubicBezTo>
                    <a:cubicBezTo>
                      <a:pt x="1934033" y="902284"/>
                      <a:pt x="1899015" y="915069"/>
                      <a:pt x="1899015" y="910066"/>
                    </a:cubicBezTo>
                    <a:cubicBezTo>
                      <a:pt x="1899015" y="905064"/>
                      <a:pt x="1921249" y="900061"/>
                      <a:pt x="1931254" y="899505"/>
                    </a:cubicBezTo>
                    <a:cubicBezTo>
                      <a:pt x="1941259" y="898949"/>
                      <a:pt x="1936812" y="885053"/>
                      <a:pt x="1941259" y="890612"/>
                    </a:cubicBezTo>
                    <a:cubicBezTo>
                      <a:pt x="1945706" y="896726"/>
                      <a:pt x="1952376" y="895614"/>
                      <a:pt x="1957934" y="891723"/>
                    </a:cubicBezTo>
                    <a:cubicBezTo>
                      <a:pt x="1963493" y="887832"/>
                      <a:pt x="1959046" y="877827"/>
                      <a:pt x="1952376" y="875604"/>
                    </a:cubicBezTo>
                    <a:cubicBezTo>
                      <a:pt x="1945706" y="873936"/>
                      <a:pt x="1957379" y="869489"/>
                      <a:pt x="1955155" y="865043"/>
                    </a:cubicBezTo>
                    <a:cubicBezTo>
                      <a:pt x="1952932" y="861152"/>
                      <a:pt x="1959602" y="844476"/>
                      <a:pt x="1967940" y="842809"/>
                    </a:cubicBezTo>
                    <a:cubicBezTo>
                      <a:pt x="1976278" y="841141"/>
                      <a:pt x="1972387" y="835583"/>
                      <a:pt x="1979613" y="835583"/>
                    </a:cubicBezTo>
                    <a:cubicBezTo>
                      <a:pt x="1986839" y="835583"/>
                      <a:pt x="1987950" y="826689"/>
                      <a:pt x="1994065" y="820575"/>
                    </a:cubicBezTo>
                    <a:cubicBezTo>
                      <a:pt x="2000179" y="814460"/>
                      <a:pt x="2009073" y="830580"/>
                      <a:pt x="2019078" y="821686"/>
                    </a:cubicBezTo>
                    <a:cubicBezTo>
                      <a:pt x="2022969" y="817795"/>
                      <a:pt x="2028527" y="813904"/>
                      <a:pt x="2034086" y="810013"/>
                    </a:cubicBezTo>
                    <a:cubicBezTo>
                      <a:pt x="2010740" y="776107"/>
                      <a:pt x="2016855" y="755540"/>
                      <a:pt x="2016299" y="749982"/>
                    </a:cubicBezTo>
                    <a:close/>
                  </a:path>
                </a:pathLst>
              </a:custGeom>
              <a:solidFill>
                <a:srgbClr val="C16BC4"/>
              </a:solidFill>
              <a:ln w="4442" cap="flat">
                <a:solidFill>
                  <a:srgbClr val="FFFFFF"/>
                </a:solid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94CF08B3-A896-4255-A309-F226B6B0E3F4}"/>
                  </a:ext>
                </a:extLst>
              </p:cNvPr>
              <p:cNvSpPr/>
              <p:nvPr/>
            </p:nvSpPr>
            <p:spPr>
              <a:xfrm>
                <a:off x="6133390" y="3972700"/>
                <a:ext cx="14877" cy="32523"/>
              </a:xfrm>
              <a:custGeom>
                <a:avLst/>
                <a:gdLst>
                  <a:gd name="connsiteX0" fmla="*/ 14452 w 14877"/>
                  <a:gd name="connsiteY0" fmla="*/ 31828 h 32523"/>
                  <a:gd name="connsiteX1" fmla="*/ 6670 w 14877"/>
                  <a:gd name="connsiteY1" fmla="*/ 23490 h 32523"/>
                  <a:gd name="connsiteX2" fmla="*/ 0 w 14877"/>
                  <a:gd name="connsiteY2" fmla="*/ 9594 h 32523"/>
                  <a:gd name="connsiteX3" fmla="*/ 7226 w 14877"/>
                  <a:gd name="connsiteY3" fmla="*/ 3480 h 32523"/>
                  <a:gd name="connsiteX4" fmla="*/ 9449 w 14877"/>
                  <a:gd name="connsiteY4" fmla="*/ 19043 h 32523"/>
                  <a:gd name="connsiteX5" fmla="*/ 14452 w 14877"/>
                  <a:gd name="connsiteY5" fmla="*/ 31828 h 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7" h="32523">
                    <a:moveTo>
                      <a:pt x="14452" y="31828"/>
                    </a:moveTo>
                    <a:cubicBezTo>
                      <a:pt x="13340" y="34607"/>
                      <a:pt x="6670" y="28493"/>
                      <a:pt x="6670" y="23490"/>
                    </a:cubicBezTo>
                    <a:cubicBezTo>
                      <a:pt x="6670" y="19043"/>
                      <a:pt x="0" y="17932"/>
                      <a:pt x="0" y="9594"/>
                    </a:cubicBezTo>
                    <a:cubicBezTo>
                      <a:pt x="0" y="1256"/>
                      <a:pt x="3335" y="-3747"/>
                      <a:pt x="7226" y="3480"/>
                    </a:cubicBezTo>
                    <a:cubicBezTo>
                      <a:pt x="11117" y="10706"/>
                      <a:pt x="8338" y="15152"/>
                      <a:pt x="9449" y="19043"/>
                    </a:cubicBezTo>
                    <a:cubicBezTo>
                      <a:pt x="9449" y="22934"/>
                      <a:pt x="16675" y="27381"/>
                      <a:pt x="14452" y="31828"/>
                    </a:cubicBezTo>
                    <a:close/>
                  </a:path>
                </a:pathLst>
              </a:custGeom>
              <a:grpFill/>
              <a:ln w="4442" cap="flat">
                <a:solidFill>
                  <a:srgbClr val="FFFFFF"/>
                </a:solid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A09FC905-3CBE-43B5-9790-9C2A57669049}"/>
                  </a:ext>
                </a:extLst>
              </p:cNvPr>
              <p:cNvSpPr/>
              <p:nvPr/>
            </p:nvSpPr>
            <p:spPr>
              <a:xfrm>
                <a:off x="6466060" y="4283410"/>
                <a:ext cx="19005" cy="15989"/>
              </a:xfrm>
              <a:custGeom>
                <a:avLst/>
                <a:gdLst>
                  <a:gd name="connsiteX0" fmla="*/ 1396 w 19005"/>
                  <a:gd name="connsiteY0" fmla="*/ 15162 h 15989"/>
                  <a:gd name="connsiteX1" fmla="*/ 840 w 19005"/>
                  <a:gd name="connsiteY1" fmla="*/ 5713 h 15989"/>
                  <a:gd name="connsiteX2" fmla="*/ 15292 w 19005"/>
                  <a:gd name="connsiteY2" fmla="*/ 1266 h 15989"/>
                  <a:gd name="connsiteX3" fmla="*/ 16403 w 19005"/>
                  <a:gd name="connsiteY3" fmla="*/ 12939 h 15989"/>
                  <a:gd name="connsiteX4" fmla="*/ 1396 w 19005"/>
                  <a:gd name="connsiteY4" fmla="*/ 15162 h 15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5" h="15989">
                    <a:moveTo>
                      <a:pt x="1396" y="15162"/>
                    </a:moveTo>
                    <a:cubicBezTo>
                      <a:pt x="-1384" y="12383"/>
                      <a:pt x="5286" y="7380"/>
                      <a:pt x="840" y="5713"/>
                    </a:cubicBezTo>
                    <a:cubicBezTo>
                      <a:pt x="-3607" y="3489"/>
                      <a:pt x="10845" y="-2625"/>
                      <a:pt x="15292" y="1266"/>
                    </a:cubicBezTo>
                    <a:cubicBezTo>
                      <a:pt x="19738" y="5157"/>
                      <a:pt x="20294" y="11271"/>
                      <a:pt x="16403" y="12939"/>
                    </a:cubicBezTo>
                    <a:cubicBezTo>
                      <a:pt x="12513" y="14606"/>
                      <a:pt x="3619" y="17386"/>
                      <a:pt x="1396" y="15162"/>
                    </a:cubicBezTo>
                    <a:close/>
                  </a:path>
                </a:pathLst>
              </a:custGeom>
              <a:grpFill/>
              <a:ln w="4442" cap="flat">
                <a:solidFill>
                  <a:srgbClr val="FFFFFF"/>
                </a:solidFill>
                <a:prstDash val="solid"/>
                <a:miter/>
              </a:ln>
            </p:spPr>
            <p:txBody>
              <a:bodyPr rtlCol="0" anchor="ctr"/>
              <a:lstStyle/>
              <a:p>
                <a:endParaRPr lang="en-GB"/>
              </a:p>
            </p:txBody>
          </p:sp>
        </p:grpSp>
        <p:grpSp>
          <p:nvGrpSpPr>
            <p:cNvPr id="5" name="Group 4">
              <a:extLst>
                <a:ext uri="{FF2B5EF4-FFF2-40B4-BE49-F238E27FC236}">
                  <a16:creationId xmlns:a16="http://schemas.microsoft.com/office/drawing/2014/main" id="{30B6DD83-985B-4BB7-A325-403E953FF6B6}"/>
                </a:ext>
              </a:extLst>
            </p:cNvPr>
            <p:cNvGrpSpPr/>
            <p:nvPr/>
          </p:nvGrpSpPr>
          <p:grpSpPr>
            <a:xfrm>
              <a:off x="7371715" y="3633620"/>
              <a:ext cx="2262969" cy="1622137"/>
              <a:chOff x="7371715" y="3633620"/>
              <a:chExt cx="2262969" cy="1622137"/>
            </a:xfrm>
            <a:grpFill/>
          </p:grpSpPr>
          <p:sp>
            <p:nvSpPr>
              <p:cNvPr id="92" name="Freeform: Shape 91">
                <a:extLst>
                  <a:ext uri="{FF2B5EF4-FFF2-40B4-BE49-F238E27FC236}">
                    <a16:creationId xmlns:a16="http://schemas.microsoft.com/office/drawing/2014/main" id="{F98589C4-DD09-466C-A153-8D4B1DF5D876}"/>
                  </a:ext>
                </a:extLst>
              </p:cNvPr>
              <p:cNvSpPr/>
              <p:nvPr/>
            </p:nvSpPr>
            <p:spPr>
              <a:xfrm>
                <a:off x="7948200" y="4862203"/>
                <a:ext cx="254061" cy="257332"/>
              </a:xfrm>
              <a:custGeom>
                <a:avLst/>
                <a:gdLst>
                  <a:gd name="connsiteX0" fmla="*/ 94533 w 254061"/>
                  <a:gd name="connsiteY0" fmla="*/ 247909 h 257332"/>
                  <a:gd name="connsiteX1" fmla="*/ 105650 w 254061"/>
                  <a:gd name="connsiteY1" fmla="*/ 241794 h 257332"/>
                  <a:gd name="connsiteX2" fmla="*/ 116211 w 254061"/>
                  <a:gd name="connsiteY2" fmla="*/ 256246 h 257332"/>
                  <a:gd name="connsiteX3" fmla="*/ 141780 w 254061"/>
                  <a:gd name="connsiteY3" fmla="*/ 255691 h 257332"/>
                  <a:gd name="connsiteX4" fmla="*/ 154565 w 254061"/>
                  <a:gd name="connsiteY4" fmla="*/ 242350 h 257332"/>
                  <a:gd name="connsiteX5" fmla="*/ 154565 w 254061"/>
                  <a:gd name="connsiteY5" fmla="*/ 107279 h 257332"/>
                  <a:gd name="connsiteX6" fmla="*/ 174575 w 254061"/>
                  <a:gd name="connsiteY6" fmla="*/ 99497 h 257332"/>
                  <a:gd name="connsiteX7" fmla="*/ 174575 w 254061"/>
                  <a:gd name="connsiteY7" fmla="*/ 28904 h 257332"/>
                  <a:gd name="connsiteX8" fmla="*/ 193474 w 254061"/>
                  <a:gd name="connsiteY8" fmla="*/ 26681 h 257332"/>
                  <a:gd name="connsiteX9" fmla="*/ 215708 w 254061"/>
                  <a:gd name="connsiteY9" fmla="*/ 20011 h 257332"/>
                  <a:gd name="connsiteX10" fmla="*/ 226269 w 254061"/>
                  <a:gd name="connsiteY10" fmla="*/ 27792 h 257332"/>
                  <a:gd name="connsiteX11" fmla="*/ 240721 w 254061"/>
                  <a:gd name="connsiteY11" fmla="*/ 18899 h 257332"/>
                  <a:gd name="connsiteX12" fmla="*/ 254062 w 254061"/>
                  <a:gd name="connsiteY12" fmla="*/ 16120 h 257332"/>
                  <a:gd name="connsiteX13" fmla="*/ 252394 w 254061"/>
                  <a:gd name="connsiteY13" fmla="*/ 11673 h 257332"/>
                  <a:gd name="connsiteX14" fmla="*/ 210150 w 254061"/>
                  <a:gd name="connsiteY14" fmla="*/ 15008 h 257332"/>
                  <a:gd name="connsiteX15" fmla="*/ 179022 w 254061"/>
                  <a:gd name="connsiteY15" fmla="*/ 17231 h 257332"/>
                  <a:gd name="connsiteX16" fmla="*/ 135110 w 254061"/>
                  <a:gd name="connsiteY16" fmla="*/ 17231 h 257332"/>
                  <a:gd name="connsiteX17" fmla="*/ 127884 w 254061"/>
                  <a:gd name="connsiteY17" fmla="*/ 10005 h 257332"/>
                  <a:gd name="connsiteX18" fmla="*/ 58959 w 254061"/>
                  <a:gd name="connsiteY18" fmla="*/ 10005 h 257332"/>
                  <a:gd name="connsiteX19" fmla="*/ 41171 w 254061"/>
                  <a:gd name="connsiteY19" fmla="*/ 5003 h 257332"/>
                  <a:gd name="connsiteX20" fmla="*/ 22272 w 254061"/>
                  <a:gd name="connsiteY20" fmla="*/ 3891 h 257332"/>
                  <a:gd name="connsiteX21" fmla="*/ 13379 w 254061"/>
                  <a:gd name="connsiteY21" fmla="*/ 0 h 257332"/>
                  <a:gd name="connsiteX22" fmla="*/ 6153 w 254061"/>
                  <a:gd name="connsiteY22" fmla="*/ 5003 h 257332"/>
                  <a:gd name="connsiteX23" fmla="*/ 38 w 254061"/>
                  <a:gd name="connsiteY23" fmla="*/ 6670 h 257332"/>
                  <a:gd name="connsiteX24" fmla="*/ 11155 w 254061"/>
                  <a:gd name="connsiteY24" fmla="*/ 33351 h 257332"/>
                  <a:gd name="connsiteX25" fmla="*/ 30610 w 254061"/>
                  <a:gd name="connsiteY25" fmla="*/ 75040 h 257332"/>
                  <a:gd name="connsiteX26" fmla="*/ 51177 w 254061"/>
                  <a:gd name="connsiteY26" fmla="*/ 117840 h 257332"/>
                  <a:gd name="connsiteX27" fmla="*/ 52288 w 254061"/>
                  <a:gd name="connsiteY27" fmla="*/ 152303 h 257332"/>
                  <a:gd name="connsiteX28" fmla="*/ 59514 w 254061"/>
                  <a:gd name="connsiteY28" fmla="*/ 184542 h 257332"/>
                  <a:gd name="connsiteX29" fmla="*/ 72855 w 254061"/>
                  <a:gd name="connsiteY29" fmla="*/ 234012 h 257332"/>
                  <a:gd name="connsiteX30" fmla="*/ 85084 w 254061"/>
                  <a:gd name="connsiteY30" fmla="*/ 250132 h 257332"/>
                  <a:gd name="connsiteX31" fmla="*/ 94533 w 254061"/>
                  <a:gd name="connsiteY31" fmla="*/ 247909 h 2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61" h="257332">
                    <a:moveTo>
                      <a:pt x="94533" y="247909"/>
                    </a:moveTo>
                    <a:cubicBezTo>
                      <a:pt x="94533" y="243462"/>
                      <a:pt x="101759" y="235680"/>
                      <a:pt x="105650" y="241794"/>
                    </a:cubicBezTo>
                    <a:cubicBezTo>
                      <a:pt x="109541" y="247909"/>
                      <a:pt x="107873" y="256246"/>
                      <a:pt x="116211" y="256246"/>
                    </a:cubicBezTo>
                    <a:cubicBezTo>
                      <a:pt x="124549" y="256246"/>
                      <a:pt x="139001" y="259026"/>
                      <a:pt x="141780" y="255691"/>
                    </a:cubicBezTo>
                    <a:cubicBezTo>
                      <a:pt x="144004" y="251800"/>
                      <a:pt x="154565" y="249020"/>
                      <a:pt x="154565" y="242350"/>
                    </a:cubicBezTo>
                    <a:cubicBezTo>
                      <a:pt x="154565" y="235680"/>
                      <a:pt x="154565" y="111726"/>
                      <a:pt x="154565" y="107279"/>
                    </a:cubicBezTo>
                    <a:cubicBezTo>
                      <a:pt x="154565" y="102276"/>
                      <a:pt x="174575" y="107279"/>
                      <a:pt x="174575" y="99497"/>
                    </a:cubicBezTo>
                    <a:cubicBezTo>
                      <a:pt x="174575" y="91715"/>
                      <a:pt x="174575" y="28904"/>
                      <a:pt x="174575" y="28904"/>
                    </a:cubicBezTo>
                    <a:cubicBezTo>
                      <a:pt x="174575" y="28904"/>
                      <a:pt x="189583" y="27792"/>
                      <a:pt x="193474" y="26681"/>
                    </a:cubicBezTo>
                    <a:cubicBezTo>
                      <a:pt x="197365" y="25569"/>
                      <a:pt x="212373" y="17787"/>
                      <a:pt x="215708" y="20011"/>
                    </a:cubicBezTo>
                    <a:cubicBezTo>
                      <a:pt x="219043" y="22234"/>
                      <a:pt x="224046" y="31128"/>
                      <a:pt x="226269" y="27792"/>
                    </a:cubicBezTo>
                    <a:cubicBezTo>
                      <a:pt x="228493" y="25013"/>
                      <a:pt x="234607" y="18899"/>
                      <a:pt x="240721" y="18899"/>
                    </a:cubicBezTo>
                    <a:cubicBezTo>
                      <a:pt x="244056" y="18899"/>
                      <a:pt x="249059" y="17231"/>
                      <a:pt x="254062" y="16120"/>
                    </a:cubicBezTo>
                    <a:cubicBezTo>
                      <a:pt x="252950" y="14452"/>
                      <a:pt x="252394" y="12784"/>
                      <a:pt x="252394" y="11673"/>
                    </a:cubicBezTo>
                    <a:cubicBezTo>
                      <a:pt x="252394" y="6670"/>
                      <a:pt x="216264" y="12784"/>
                      <a:pt x="210150" y="15008"/>
                    </a:cubicBezTo>
                    <a:cubicBezTo>
                      <a:pt x="204035" y="17231"/>
                      <a:pt x="185137" y="20011"/>
                      <a:pt x="179022" y="17231"/>
                    </a:cubicBezTo>
                    <a:cubicBezTo>
                      <a:pt x="172908" y="13896"/>
                      <a:pt x="135110" y="17231"/>
                      <a:pt x="135110" y="17231"/>
                    </a:cubicBezTo>
                    <a:lnTo>
                      <a:pt x="127884" y="10005"/>
                    </a:lnTo>
                    <a:cubicBezTo>
                      <a:pt x="127884" y="10005"/>
                      <a:pt x="65629" y="10005"/>
                      <a:pt x="58959" y="10005"/>
                    </a:cubicBezTo>
                    <a:cubicBezTo>
                      <a:pt x="51733" y="10005"/>
                      <a:pt x="46730" y="8894"/>
                      <a:pt x="41171" y="5003"/>
                    </a:cubicBezTo>
                    <a:cubicBezTo>
                      <a:pt x="35057" y="1112"/>
                      <a:pt x="28943" y="1112"/>
                      <a:pt x="22272" y="3891"/>
                    </a:cubicBezTo>
                    <a:cubicBezTo>
                      <a:pt x="15046" y="7226"/>
                      <a:pt x="18382" y="0"/>
                      <a:pt x="13379" y="0"/>
                    </a:cubicBezTo>
                    <a:cubicBezTo>
                      <a:pt x="8376" y="0"/>
                      <a:pt x="6153" y="5003"/>
                      <a:pt x="6153" y="5003"/>
                    </a:cubicBezTo>
                    <a:lnTo>
                      <a:pt x="38" y="6670"/>
                    </a:lnTo>
                    <a:cubicBezTo>
                      <a:pt x="-517" y="12784"/>
                      <a:pt x="5041" y="24457"/>
                      <a:pt x="11155" y="33351"/>
                    </a:cubicBezTo>
                    <a:cubicBezTo>
                      <a:pt x="17826" y="42800"/>
                      <a:pt x="26163" y="60588"/>
                      <a:pt x="30610" y="75040"/>
                    </a:cubicBezTo>
                    <a:cubicBezTo>
                      <a:pt x="35057" y="90048"/>
                      <a:pt x="47842" y="106723"/>
                      <a:pt x="51177" y="117840"/>
                    </a:cubicBezTo>
                    <a:cubicBezTo>
                      <a:pt x="54512" y="128957"/>
                      <a:pt x="48953" y="145077"/>
                      <a:pt x="52288" y="152303"/>
                    </a:cubicBezTo>
                    <a:cubicBezTo>
                      <a:pt x="55623" y="159529"/>
                      <a:pt x="57847" y="171758"/>
                      <a:pt x="59514" y="184542"/>
                    </a:cubicBezTo>
                    <a:cubicBezTo>
                      <a:pt x="61182" y="196771"/>
                      <a:pt x="62294" y="223452"/>
                      <a:pt x="72855" y="234012"/>
                    </a:cubicBezTo>
                    <a:cubicBezTo>
                      <a:pt x="76746" y="237903"/>
                      <a:pt x="81193" y="244018"/>
                      <a:pt x="85084" y="250132"/>
                    </a:cubicBezTo>
                    <a:cubicBezTo>
                      <a:pt x="90642" y="250688"/>
                      <a:pt x="94533" y="251244"/>
                      <a:pt x="94533" y="247909"/>
                    </a:cubicBezTo>
                    <a:close/>
                  </a:path>
                </a:pathLst>
              </a:custGeom>
              <a:grpFill/>
              <a:ln w="4442" cap="flat">
                <a:solidFill>
                  <a:srgbClr val="FFFFFF"/>
                </a:solid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1B6C572B-5ED5-480D-AE1E-61328093FB89}"/>
                  </a:ext>
                </a:extLst>
              </p:cNvPr>
              <p:cNvSpPr/>
              <p:nvPr/>
            </p:nvSpPr>
            <p:spPr>
              <a:xfrm>
                <a:off x="8203373" y="4832187"/>
                <a:ext cx="157629" cy="143409"/>
              </a:xfrm>
              <a:custGeom>
                <a:avLst/>
                <a:gdLst>
                  <a:gd name="connsiteX0" fmla="*/ 105611 w 157629"/>
                  <a:gd name="connsiteY0" fmla="*/ 6670 h 143409"/>
                  <a:gd name="connsiteX1" fmla="*/ 102832 w 157629"/>
                  <a:gd name="connsiteY1" fmla="*/ 0 h 143409"/>
                  <a:gd name="connsiteX2" fmla="*/ 85601 w 157629"/>
                  <a:gd name="connsiteY2" fmla="*/ 556 h 143409"/>
                  <a:gd name="connsiteX3" fmla="*/ 74484 w 157629"/>
                  <a:gd name="connsiteY3" fmla="*/ 11117 h 143409"/>
                  <a:gd name="connsiteX4" fmla="*/ 56141 w 157629"/>
                  <a:gd name="connsiteY4" fmla="*/ 25569 h 143409"/>
                  <a:gd name="connsiteX5" fmla="*/ 35574 w 157629"/>
                  <a:gd name="connsiteY5" fmla="*/ 48359 h 143409"/>
                  <a:gd name="connsiteX6" fmla="*/ 10005 w 157629"/>
                  <a:gd name="connsiteY6" fmla="*/ 43912 h 143409"/>
                  <a:gd name="connsiteX7" fmla="*/ 0 w 157629"/>
                  <a:gd name="connsiteY7" fmla="*/ 45580 h 143409"/>
                  <a:gd name="connsiteX8" fmla="*/ 11673 w 157629"/>
                  <a:gd name="connsiteY8" fmla="*/ 57252 h 143409"/>
                  <a:gd name="connsiteX9" fmla="*/ 22790 w 157629"/>
                  <a:gd name="connsiteY9" fmla="*/ 81710 h 143409"/>
                  <a:gd name="connsiteX10" fmla="*/ 42800 w 157629"/>
                  <a:gd name="connsiteY10" fmla="*/ 96162 h 143409"/>
                  <a:gd name="connsiteX11" fmla="*/ 50582 w 157629"/>
                  <a:gd name="connsiteY11" fmla="*/ 111726 h 143409"/>
                  <a:gd name="connsiteX12" fmla="*/ 64478 w 157629"/>
                  <a:gd name="connsiteY12" fmla="*/ 126178 h 143409"/>
                  <a:gd name="connsiteX13" fmla="*/ 78375 w 157629"/>
                  <a:gd name="connsiteY13" fmla="*/ 135071 h 143409"/>
                  <a:gd name="connsiteX14" fmla="*/ 97274 w 157629"/>
                  <a:gd name="connsiteY14" fmla="*/ 138962 h 143409"/>
                  <a:gd name="connsiteX15" fmla="*/ 120063 w 157629"/>
                  <a:gd name="connsiteY15" fmla="*/ 143409 h 143409"/>
                  <a:gd name="connsiteX16" fmla="*/ 140630 w 157629"/>
                  <a:gd name="connsiteY16" fmla="*/ 122843 h 143409"/>
                  <a:gd name="connsiteX17" fmla="*/ 146188 w 157629"/>
                  <a:gd name="connsiteY17" fmla="*/ 102832 h 143409"/>
                  <a:gd name="connsiteX18" fmla="*/ 156750 w 157629"/>
                  <a:gd name="connsiteY18" fmla="*/ 87268 h 143409"/>
                  <a:gd name="connsiteX19" fmla="*/ 150635 w 157629"/>
                  <a:gd name="connsiteY19" fmla="*/ 71705 h 143409"/>
                  <a:gd name="connsiteX20" fmla="*/ 156194 w 157629"/>
                  <a:gd name="connsiteY20" fmla="*/ 53362 h 143409"/>
                  <a:gd name="connsiteX21" fmla="*/ 155082 w 157629"/>
                  <a:gd name="connsiteY21" fmla="*/ 21678 h 143409"/>
                  <a:gd name="connsiteX22" fmla="*/ 132292 w 157629"/>
                  <a:gd name="connsiteY22" fmla="*/ 13340 h 143409"/>
                  <a:gd name="connsiteX23" fmla="*/ 105611 w 157629"/>
                  <a:gd name="connsiteY23" fmla="*/ 6670 h 14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629" h="143409">
                    <a:moveTo>
                      <a:pt x="105611" y="6670"/>
                    </a:moveTo>
                    <a:lnTo>
                      <a:pt x="102832" y="0"/>
                    </a:lnTo>
                    <a:lnTo>
                      <a:pt x="85601" y="556"/>
                    </a:lnTo>
                    <a:cubicBezTo>
                      <a:pt x="74484" y="3335"/>
                      <a:pt x="74484" y="7226"/>
                      <a:pt x="74484" y="11117"/>
                    </a:cubicBezTo>
                    <a:cubicBezTo>
                      <a:pt x="74484" y="15008"/>
                      <a:pt x="63923" y="23346"/>
                      <a:pt x="56141" y="25569"/>
                    </a:cubicBezTo>
                    <a:cubicBezTo>
                      <a:pt x="48359" y="27792"/>
                      <a:pt x="40021" y="46135"/>
                      <a:pt x="35574" y="48359"/>
                    </a:cubicBezTo>
                    <a:cubicBezTo>
                      <a:pt x="31127" y="50582"/>
                      <a:pt x="15008" y="44468"/>
                      <a:pt x="10005" y="43912"/>
                    </a:cubicBezTo>
                    <a:cubicBezTo>
                      <a:pt x="7782" y="43356"/>
                      <a:pt x="3891" y="44468"/>
                      <a:pt x="0" y="45580"/>
                    </a:cubicBezTo>
                    <a:cubicBezTo>
                      <a:pt x="2779" y="51138"/>
                      <a:pt x="8893" y="57252"/>
                      <a:pt x="11673" y="57252"/>
                    </a:cubicBezTo>
                    <a:cubicBezTo>
                      <a:pt x="14452" y="57252"/>
                      <a:pt x="15564" y="78931"/>
                      <a:pt x="22790" y="81710"/>
                    </a:cubicBezTo>
                    <a:cubicBezTo>
                      <a:pt x="30016" y="85045"/>
                      <a:pt x="42800" y="91715"/>
                      <a:pt x="42800" y="96162"/>
                    </a:cubicBezTo>
                    <a:cubicBezTo>
                      <a:pt x="42800" y="100053"/>
                      <a:pt x="50582" y="105611"/>
                      <a:pt x="50582" y="111726"/>
                    </a:cubicBezTo>
                    <a:cubicBezTo>
                      <a:pt x="50582" y="117840"/>
                      <a:pt x="58364" y="126178"/>
                      <a:pt x="64478" y="126178"/>
                    </a:cubicBezTo>
                    <a:cubicBezTo>
                      <a:pt x="77263" y="125622"/>
                      <a:pt x="78375" y="131180"/>
                      <a:pt x="78375" y="135071"/>
                    </a:cubicBezTo>
                    <a:cubicBezTo>
                      <a:pt x="78375" y="138962"/>
                      <a:pt x="95050" y="135071"/>
                      <a:pt x="97274" y="138962"/>
                    </a:cubicBezTo>
                    <a:cubicBezTo>
                      <a:pt x="99497" y="142297"/>
                      <a:pt x="116173" y="141186"/>
                      <a:pt x="120063" y="143409"/>
                    </a:cubicBezTo>
                    <a:cubicBezTo>
                      <a:pt x="126734" y="136739"/>
                      <a:pt x="136739" y="127289"/>
                      <a:pt x="140630" y="122843"/>
                    </a:cubicBezTo>
                    <a:cubicBezTo>
                      <a:pt x="146188" y="115617"/>
                      <a:pt x="141742" y="105611"/>
                      <a:pt x="146188" y="102832"/>
                    </a:cubicBezTo>
                    <a:cubicBezTo>
                      <a:pt x="150635" y="100053"/>
                      <a:pt x="160641" y="88380"/>
                      <a:pt x="156750" y="87268"/>
                    </a:cubicBezTo>
                    <a:cubicBezTo>
                      <a:pt x="153414" y="86157"/>
                      <a:pt x="155638" y="77263"/>
                      <a:pt x="150635" y="71705"/>
                    </a:cubicBezTo>
                    <a:cubicBezTo>
                      <a:pt x="145077" y="66146"/>
                      <a:pt x="156750" y="63367"/>
                      <a:pt x="156194" y="53362"/>
                    </a:cubicBezTo>
                    <a:cubicBezTo>
                      <a:pt x="155082" y="43356"/>
                      <a:pt x="157861" y="23346"/>
                      <a:pt x="155082" y="21678"/>
                    </a:cubicBezTo>
                    <a:cubicBezTo>
                      <a:pt x="152303" y="20011"/>
                      <a:pt x="140074" y="18899"/>
                      <a:pt x="132292" y="13340"/>
                    </a:cubicBezTo>
                    <a:cubicBezTo>
                      <a:pt x="123399" y="7782"/>
                      <a:pt x="105611" y="6670"/>
                      <a:pt x="105611" y="6670"/>
                    </a:cubicBezTo>
                    <a:close/>
                  </a:path>
                </a:pathLst>
              </a:custGeom>
              <a:grpFill/>
              <a:ln w="4442" cap="flat">
                <a:solidFill>
                  <a:srgbClr val="FFFFFF"/>
                </a:solid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248BDBFB-D52B-4351-A8DD-EABB2179CE0F}"/>
                  </a:ext>
                </a:extLst>
              </p:cNvPr>
              <p:cNvSpPr/>
              <p:nvPr/>
            </p:nvSpPr>
            <p:spPr>
              <a:xfrm>
                <a:off x="8103320" y="4877767"/>
                <a:ext cx="178427" cy="196544"/>
              </a:xfrm>
              <a:custGeom>
                <a:avLst/>
                <a:gdLst>
                  <a:gd name="connsiteX0" fmla="*/ 163976 w 178427"/>
                  <a:gd name="connsiteY0" fmla="*/ 80598 h 196544"/>
                  <a:gd name="connsiteX1" fmla="*/ 150079 w 178427"/>
                  <a:gd name="connsiteY1" fmla="*/ 66146 h 196544"/>
                  <a:gd name="connsiteX2" fmla="*/ 142297 w 178427"/>
                  <a:gd name="connsiteY2" fmla="*/ 50582 h 196544"/>
                  <a:gd name="connsiteX3" fmla="*/ 122287 w 178427"/>
                  <a:gd name="connsiteY3" fmla="*/ 36130 h 196544"/>
                  <a:gd name="connsiteX4" fmla="*/ 111170 w 178427"/>
                  <a:gd name="connsiteY4" fmla="*/ 11673 h 196544"/>
                  <a:gd name="connsiteX5" fmla="*/ 99497 w 178427"/>
                  <a:gd name="connsiteY5" fmla="*/ 0 h 196544"/>
                  <a:gd name="connsiteX6" fmla="*/ 86157 w 178427"/>
                  <a:gd name="connsiteY6" fmla="*/ 2779 h 196544"/>
                  <a:gd name="connsiteX7" fmla="*/ 71705 w 178427"/>
                  <a:gd name="connsiteY7" fmla="*/ 11673 h 196544"/>
                  <a:gd name="connsiteX8" fmla="*/ 61143 w 178427"/>
                  <a:gd name="connsiteY8" fmla="*/ 3891 h 196544"/>
                  <a:gd name="connsiteX9" fmla="*/ 38909 w 178427"/>
                  <a:gd name="connsiteY9" fmla="*/ 10561 h 196544"/>
                  <a:gd name="connsiteX10" fmla="*/ 20010 w 178427"/>
                  <a:gd name="connsiteY10" fmla="*/ 12785 h 196544"/>
                  <a:gd name="connsiteX11" fmla="*/ 20010 w 178427"/>
                  <a:gd name="connsiteY11" fmla="*/ 83377 h 196544"/>
                  <a:gd name="connsiteX12" fmla="*/ 0 w 178427"/>
                  <a:gd name="connsiteY12" fmla="*/ 91159 h 196544"/>
                  <a:gd name="connsiteX13" fmla="*/ 0 w 178427"/>
                  <a:gd name="connsiteY13" fmla="*/ 151747 h 196544"/>
                  <a:gd name="connsiteX14" fmla="*/ 9450 w 178427"/>
                  <a:gd name="connsiteY14" fmla="*/ 158417 h 196544"/>
                  <a:gd name="connsiteX15" fmla="*/ 16120 w 178427"/>
                  <a:gd name="connsiteY15" fmla="*/ 181207 h 196544"/>
                  <a:gd name="connsiteX16" fmla="*/ 12229 w 178427"/>
                  <a:gd name="connsiteY16" fmla="*/ 186210 h 196544"/>
                  <a:gd name="connsiteX17" fmla="*/ 15564 w 178427"/>
                  <a:gd name="connsiteY17" fmla="*/ 195103 h 196544"/>
                  <a:gd name="connsiteX18" fmla="*/ 35574 w 178427"/>
                  <a:gd name="connsiteY18" fmla="*/ 193992 h 196544"/>
                  <a:gd name="connsiteX19" fmla="*/ 53917 w 178427"/>
                  <a:gd name="connsiteY19" fmla="*/ 172869 h 196544"/>
                  <a:gd name="connsiteX20" fmla="*/ 67258 w 178427"/>
                  <a:gd name="connsiteY20" fmla="*/ 161752 h 196544"/>
                  <a:gd name="connsiteX21" fmla="*/ 91159 w 178427"/>
                  <a:gd name="connsiteY21" fmla="*/ 169534 h 196544"/>
                  <a:gd name="connsiteX22" fmla="*/ 110058 w 178427"/>
                  <a:gd name="connsiteY22" fmla="*/ 160641 h 196544"/>
                  <a:gd name="connsiteX23" fmla="*/ 117840 w 178427"/>
                  <a:gd name="connsiteY23" fmla="*/ 145633 h 196544"/>
                  <a:gd name="connsiteX24" fmla="*/ 135071 w 178427"/>
                  <a:gd name="connsiteY24" fmla="*/ 132848 h 196544"/>
                  <a:gd name="connsiteX25" fmla="*/ 143409 w 178427"/>
                  <a:gd name="connsiteY25" fmla="*/ 118952 h 196544"/>
                  <a:gd name="connsiteX26" fmla="*/ 159529 w 178427"/>
                  <a:gd name="connsiteY26" fmla="*/ 106723 h 196544"/>
                  <a:gd name="connsiteX27" fmla="*/ 171758 w 178427"/>
                  <a:gd name="connsiteY27" fmla="*/ 99497 h 196544"/>
                  <a:gd name="connsiteX28" fmla="*/ 178427 w 178427"/>
                  <a:gd name="connsiteY28" fmla="*/ 89492 h 196544"/>
                  <a:gd name="connsiteX29" fmla="*/ 178427 w 178427"/>
                  <a:gd name="connsiteY29" fmla="*/ 89492 h 196544"/>
                  <a:gd name="connsiteX30" fmla="*/ 163976 w 178427"/>
                  <a:gd name="connsiteY30" fmla="*/ 80598 h 19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427" h="196544">
                    <a:moveTo>
                      <a:pt x="163976" y="80598"/>
                    </a:moveTo>
                    <a:cubicBezTo>
                      <a:pt x="157861" y="80598"/>
                      <a:pt x="150079" y="72260"/>
                      <a:pt x="150079" y="66146"/>
                    </a:cubicBezTo>
                    <a:cubicBezTo>
                      <a:pt x="150079" y="60032"/>
                      <a:pt x="142297" y="55029"/>
                      <a:pt x="142297" y="50582"/>
                    </a:cubicBezTo>
                    <a:cubicBezTo>
                      <a:pt x="142297" y="46691"/>
                      <a:pt x="129513" y="39465"/>
                      <a:pt x="122287" y="36130"/>
                    </a:cubicBezTo>
                    <a:cubicBezTo>
                      <a:pt x="115061" y="32795"/>
                      <a:pt x="114505" y="11673"/>
                      <a:pt x="111170" y="11673"/>
                    </a:cubicBezTo>
                    <a:cubicBezTo>
                      <a:pt x="108946" y="11673"/>
                      <a:pt x="102832" y="5558"/>
                      <a:pt x="99497" y="0"/>
                    </a:cubicBezTo>
                    <a:cubicBezTo>
                      <a:pt x="94494" y="1112"/>
                      <a:pt x="89492" y="2779"/>
                      <a:pt x="86157" y="2779"/>
                    </a:cubicBezTo>
                    <a:cubicBezTo>
                      <a:pt x="80042" y="2779"/>
                      <a:pt x="74484" y="8894"/>
                      <a:pt x="71705" y="11673"/>
                    </a:cubicBezTo>
                    <a:cubicBezTo>
                      <a:pt x="69481" y="14452"/>
                      <a:pt x="64478" y="6114"/>
                      <a:pt x="61143" y="3891"/>
                    </a:cubicBezTo>
                    <a:cubicBezTo>
                      <a:pt x="57808" y="1668"/>
                      <a:pt x="42800" y="9450"/>
                      <a:pt x="38909" y="10561"/>
                    </a:cubicBezTo>
                    <a:cubicBezTo>
                      <a:pt x="35018" y="11673"/>
                      <a:pt x="20010" y="12785"/>
                      <a:pt x="20010" y="12785"/>
                    </a:cubicBezTo>
                    <a:cubicBezTo>
                      <a:pt x="20010" y="12785"/>
                      <a:pt x="20010" y="75040"/>
                      <a:pt x="20010" y="83377"/>
                    </a:cubicBezTo>
                    <a:cubicBezTo>
                      <a:pt x="20010" y="91159"/>
                      <a:pt x="0" y="86157"/>
                      <a:pt x="0" y="91159"/>
                    </a:cubicBezTo>
                    <a:cubicBezTo>
                      <a:pt x="0" y="93383"/>
                      <a:pt x="0" y="121731"/>
                      <a:pt x="0" y="151747"/>
                    </a:cubicBezTo>
                    <a:cubicBezTo>
                      <a:pt x="4447" y="153415"/>
                      <a:pt x="8338" y="155638"/>
                      <a:pt x="9450" y="158417"/>
                    </a:cubicBezTo>
                    <a:cubicBezTo>
                      <a:pt x="11673" y="164532"/>
                      <a:pt x="17231" y="177872"/>
                      <a:pt x="16120" y="181207"/>
                    </a:cubicBezTo>
                    <a:cubicBezTo>
                      <a:pt x="15008" y="185098"/>
                      <a:pt x="12229" y="182319"/>
                      <a:pt x="12229" y="186210"/>
                    </a:cubicBezTo>
                    <a:cubicBezTo>
                      <a:pt x="12229" y="190101"/>
                      <a:pt x="10005" y="195103"/>
                      <a:pt x="15564" y="195103"/>
                    </a:cubicBezTo>
                    <a:cubicBezTo>
                      <a:pt x="21678" y="195103"/>
                      <a:pt x="31683" y="198994"/>
                      <a:pt x="35574" y="193992"/>
                    </a:cubicBezTo>
                    <a:cubicBezTo>
                      <a:pt x="39465" y="188989"/>
                      <a:pt x="53361" y="178428"/>
                      <a:pt x="53917" y="172869"/>
                    </a:cubicBezTo>
                    <a:cubicBezTo>
                      <a:pt x="54473" y="167311"/>
                      <a:pt x="57252" y="155082"/>
                      <a:pt x="67258" y="161752"/>
                    </a:cubicBezTo>
                    <a:cubicBezTo>
                      <a:pt x="77263" y="168422"/>
                      <a:pt x="77819" y="169534"/>
                      <a:pt x="91159" y="169534"/>
                    </a:cubicBezTo>
                    <a:cubicBezTo>
                      <a:pt x="103944" y="169534"/>
                      <a:pt x="107835" y="168978"/>
                      <a:pt x="110058" y="160641"/>
                    </a:cubicBezTo>
                    <a:cubicBezTo>
                      <a:pt x="112282" y="152303"/>
                      <a:pt x="110058" y="145633"/>
                      <a:pt x="117840" y="145633"/>
                    </a:cubicBezTo>
                    <a:cubicBezTo>
                      <a:pt x="125622" y="145633"/>
                      <a:pt x="135071" y="138407"/>
                      <a:pt x="135071" y="132848"/>
                    </a:cubicBezTo>
                    <a:cubicBezTo>
                      <a:pt x="135071" y="127290"/>
                      <a:pt x="138407" y="118952"/>
                      <a:pt x="143409" y="118952"/>
                    </a:cubicBezTo>
                    <a:cubicBezTo>
                      <a:pt x="148412" y="118952"/>
                      <a:pt x="158417" y="112838"/>
                      <a:pt x="159529" y="106723"/>
                    </a:cubicBezTo>
                    <a:cubicBezTo>
                      <a:pt x="160641" y="100609"/>
                      <a:pt x="168978" y="102832"/>
                      <a:pt x="171758" y="99497"/>
                    </a:cubicBezTo>
                    <a:cubicBezTo>
                      <a:pt x="173425" y="97830"/>
                      <a:pt x="176204" y="93383"/>
                      <a:pt x="178427" y="89492"/>
                    </a:cubicBezTo>
                    <a:cubicBezTo>
                      <a:pt x="178427" y="89492"/>
                      <a:pt x="178427" y="89492"/>
                      <a:pt x="178427" y="89492"/>
                    </a:cubicBezTo>
                    <a:cubicBezTo>
                      <a:pt x="177872" y="85601"/>
                      <a:pt x="176760" y="80598"/>
                      <a:pt x="163976" y="80598"/>
                    </a:cubicBezTo>
                    <a:close/>
                  </a:path>
                </a:pathLst>
              </a:custGeom>
              <a:grpFill/>
              <a:ln w="4442" cap="flat">
                <a:solidFill>
                  <a:srgbClr val="FFFFFF"/>
                </a:solid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4EB32577-B3E1-4052-9B6C-D270CCB48F55}"/>
                  </a:ext>
                </a:extLst>
              </p:cNvPr>
              <p:cNvSpPr/>
              <p:nvPr/>
            </p:nvSpPr>
            <p:spPr>
              <a:xfrm>
                <a:off x="8313431" y="5048968"/>
                <a:ext cx="26680" cy="34084"/>
              </a:xfrm>
              <a:custGeom>
                <a:avLst/>
                <a:gdLst>
                  <a:gd name="connsiteX0" fmla="*/ 13341 w 26680"/>
                  <a:gd name="connsiteY0" fmla="*/ 0 h 34084"/>
                  <a:gd name="connsiteX1" fmla="*/ 0 w 26680"/>
                  <a:gd name="connsiteY1" fmla="*/ 15008 h 34084"/>
                  <a:gd name="connsiteX2" fmla="*/ 12229 w 26680"/>
                  <a:gd name="connsiteY2" fmla="*/ 33907 h 34084"/>
                  <a:gd name="connsiteX3" fmla="*/ 23346 w 26680"/>
                  <a:gd name="connsiteY3" fmla="*/ 29460 h 34084"/>
                  <a:gd name="connsiteX4" fmla="*/ 26681 w 26680"/>
                  <a:gd name="connsiteY4" fmla="*/ 23902 h 34084"/>
                  <a:gd name="connsiteX5" fmla="*/ 25013 w 26680"/>
                  <a:gd name="connsiteY5" fmla="*/ 6115 h 34084"/>
                  <a:gd name="connsiteX6" fmla="*/ 13341 w 26680"/>
                  <a:gd name="connsiteY6" fmla="*/ 0 h 3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80" h="34084">
                    <a:moveTo>
                      <a:pt x="13341" y="0"/>
                    </a:moveTo>
                    <a:cubicBezTo>
                      <a:pt x="8338" y="0"/>
                      <a:pt x="0" y="12229"/>
                      <a:pt x="0" y="15008"/>
                    </a:cubicBezTo>
                    <a:cubicBezTo>
                      <a:pt x="0" y="17787"/>
                      <a:pt x="6115" y="33351"/>
                      <a:pt x="12229" y="33907"/>
                    </a:cubicBezTo>
                    <a:cubicBezTo>
                      <a:pt x="18343" y="34463"/>
                      <a:pt x="22790" y="33907"/>
                      <a:pt x="23346" y="29460"/>
                    </a:cubicBezTo>
                    <a:cubicBezTo>
                      <a:pt x="23346" y="27237"/>
                      <a:pt x="25013" y="25569"/>
                      <a:pt x="26681" y="23902"/>
                    </a:cubicBezTo>
                    <a:cubicBezTo>
                      <a:pt x="26125" y="20011"/>
                      <a:pt x="25013" y="11117"/>
                      <a:pt x="25013" y="6115"/>
                    </a:cubicBezTo>
                    <a:cubicBezTo>
                      <a:pt x="21122" y="3891"/>
                      <a:pt x="16675" y="0"/>
                      <a:pt x="13341" y="0"/>
                    </a:cubicBezTo>
                    <a:close/>
                  </a:path>
                </a:pathLst>
              </a:custGeom>
              <a:grpFill/>
              <a:ln w="4442" cap="flat">
                <a:solidFill>
                  <a:srgbClr val="FFFFFF"/>
                </a:solid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FF0063B7-2513-4721-926C-363A0EE4AF14}"/>
                  </a:ext>
                </a:extLst>
              </p:cNvPr>
              <p:cNvSpPr/>
              <p:nvPr/>
            </p:nvSpPr>
            <p:spPr>
              <a:xfrm>
                <a:off x="8241171" y="5110852"/>
                <a:ext cx="45023" cy="46506"/>
              </a:xfrm>
              <a:custGeom>
                <a:avLst/>
                <a:gdLst>
                  <a:gd name="connsiteX0" fmla="*/ 31683 w 45023"/>
                  <a:gd name="connsiteY0" fmla="*/ 1483 h 46506"/>
                  <a:gd name="connsiteX1" fmla="*/ 11673 w 45023"/>
                  <a:gd name="connsiteY1" fmla="*/ 9821 h 46506"/>
                  <a:gd name="connsiteX2" fmla="*/ 0 w 45023"/>
                  <a:gd name="connsiteY2" fmla="*/ 28164 h 46506"/>
                  <a:gd name="connsiteX3" fmla="*/ 11673 w 45023"/>
                  <a:gd name="connsiteY3" fmla="*/ 45395 h 46506"/>
                  <a:gd name="connsiteX4" fmla="*/ 20011 w 45023"/>
                  <a:gd name="connsiteY4" fmla="*/ 46507 h 46506"/>
                  <a:gd name="connsiteX5" fmla="*/ 25013 w 45023"/>
                  <a:gd name="connsiteY5" fmla="*/ 35390 h 46506"/>
                  <a:gd name="connsiteX6" fmla="*/ 37798 w 45023"/>
                  <a:gd name="connsiteY6" fmla="*/ 31499 h 46506"/>
                  <a:gd name="connsiteX7" fmla="*/ 45024 w 45023"/>
                  <a:gd name="connsiteY7" fmla="*/ 17047 h 46506"/>
                  <a:gd name="connsiteX8" fmla="*/ 31683 w 45023"/>
                  <a:gd name="connsiteY8" fmla="*/ 1483 h 4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23" h="46506">
                    <a:moveTo>
                      <a:pt x="31683" y="1483"/>
                    </a:moveTo>
                    <a:cubicBezTo>
                      <a:pt x="29460" y="-3520"/>
                      <a:pt x="13896" y="5374"/>
                      <a:pt x="11673" y="9821"/>
                    </a:cubicBezTo>
                    <a:cubicBezTo>
                      <a:pt x="9450" y="14824"/>
                      <a:pt x="0" y="28164"/>
                      <a:pt x="0" y="28164"/>
                    </a:cubicBezTo>
                    <a:lnTo>
                      <a:pt x="11673" y="45395"/>
                    </a:lnTo>
                    <a:lnTo>
                      <a:pt x="20011" y="46507"/>
                    </a:lnTo>
                    <a:cubicBezTo>
                      <a:pt x="20011" y="46507"/>
                      <a:pt x="22234" y="40393"/>
                      <a:pt x="25013" y="35390"/>
                    </a:cubicBezTo>
                    <a:cubicBezTo>
                      <a:pt x="27237" y="30387"/>
                      <a:pt x="37798" y="36502"/>
                      <a:pt x="37798" y="31499"/>
                    </a:cubicBezTo>
                    <a:cubicBezTo>
                      <a:pt x="37798" y="26496"/>
                      <a:pt x="45024" y="22050"/>
                      <a:pt x="45024" y="17047"/>
                    </a:cubicBezTo>
                    <a:cubicBezTo>
                      <a:pt x="44468" y="12600"/>
                      <a:pt x="33907" y="6486"/>
                      <a:pt x="31683" y="1483"/>
                    </a:cubicBezTo>
                    <a:close/>
                  </a:path>
                </a:pathLst>
              </a:custGeom>
              <a:grpFill/>
              <a:ln w="4442" cap="flat">
                <a:solidFill>
                  <a:srgbClr val="FFFFFF"/>
                </a:solid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0DAE353D-3EFC-44AE-9A15-311958883F4A}"/>
                  </a:ext>
                </a:extLst>
              </p:cNvPr>
              <p:cNvSpPr/>
              <p:nvPr/>
            </p:nvSpPr>
            <p:spPr>
              <a:xfrm>
                <a:off x="8035506" y="4967259"/>
                <a:ext cx="322392" cy="288498"/>
              </a:xfrm>
              <a:custGeom>
                <a:avLst/>
                <a:gdLst>
                  <a:gd name="connsiteX0" fmla="*/ 304605 w 322392"/>
                  <a:gd name="connsiteY0" fmla="*/ 107835 h 288498"/>
                  <a:gd name="connsiteX1" fmla="*/ 304605 w 322392"/>
                  <a:gd name="connsiteY1" fmla="*/ 105612 h 288498"/>
                  <a:gd name="connsiteX2" fmla="*/ 301270 w 322392"/>
                  <a:gd name="connsiteY2" fmla="*/ 111170 h 288498"/>
                  <a:gd name="connsiteX3" fmla="*/ 290153 w 322392"/>
                  <a:gd name="connsiteY3" fmla="*/ 115617 h 288498"/>
                  <a:gd name="connsiteX4" fmla="*/ 277925 w 322392"/>
                  <a:gd name="connsiteY4" fmla="*/ 96718 h 288498"/>
                  <a:gd name="connsiteX5" fmla="*/ 291265 w 322392"/>
                  <a:gd name="connsiteY5" fmla="*/ 81710 h 288498"/>
                  <a:gd name="connsiteX6" fmla="*/ 302938 w 322392"/>
                  <a:gd name="connsiteY6" fmla="*/ 87824 h 288498"/>
                  <a:gd name="connsiteX7" fmla="*/ 302938 w 322392"/>
                  <a:gd name="connsiteY7" fmla="*/ 83933 h 288498"/>
                  <a:gd name="connsiteX8" fmla="*/ 301270 w 322392"/>
                  <a:gd name="connsiteY8" fmla="*/ 46691 h 288498"/>
                  <a:gd name="connsiteX9" fmla="*/ 289042 w 322392"/>
                  <a:gd name="connsiteY9" fmla="*/ 8338 h 288498"/>
                  <a:gd name="connsiteX10" fmla="*/ 265696 w 322392"/>
                  <a:gd name="connsiteY10" fmla="*/ 3335 h 288498"/>
                  <a:gd name="connsiteX11" fmla="*/ 246797 w 322392"/>
                  <a:gd name="connsiteY11" fmla="*/ 0 h 288498"/>
                  <a:gd name="connsiteX12" fmla="*/ 240127 w 322392"/>
                  <a:gd name="connsiteY12" fmla="*/ 10005 h 288498"/>
                  <a:gd name="connsiteX13" fmla="*/ 227898 w 322392"/>
                  <a:gd name="connsiteY13" fmla="*/ 17231 h 288498"/>
                  <a:gd name="connsiteX14" fmla="*/ 211779 w 322392"/>
                  <a:gd name="connsiteY14" fmla="*/ 29460 h 288498"/>
                  <a:gd name="connsiteX15" fmla="*/ 203441 w 322392"/>
                  <a:gd name="connsiteY15" fmla="*/ 43356 h 288498"/>
                  <a:gd name="connsiteX16" fmla="*/ 186210 w 322392"/>
                  <a:gd name="connsiteY16" fmla="*/ 56141 h 288498"/>
                  <a:gd name="connsiteX17" fmla="*/ 178428 w 322392"/>
                  <a:gd name="connsiteY17" fmla="*/ 71149 h 288498"/>
                  <a:gd name="connsiteX18" fmla="*/ 159529 w 322392"/>
                  <a:gd name="connsiteY18" fmla="*/ 80042 h 288498"/>
                  <a:gd name="connsiteX19" fmla="*/ 135627 w 322392"/>
                  <a:gd name="connsiteY19" fmla="*/ 72261 h 288498"/>
                  <a:gd name="connsiteX20" fmla="*/ 122287 w 322392"/>
                  <a:gd name="connsiteY20" fmla="*/ 83378 h 288498"/>
                  <a:gd name="connsiteX21" fmla="*/ 103944 w 322392"/>
                  <a:gd name="connsiteY21" fmla="*/ 104500 h 288498"/>
                  <a:gd name="connsiteX22" fmla="*/ 83933 w 322392"/>
                  <a:gd name="connsiteY22" fmla="*/ 105612 h 288498"/>
                  <a:gd name="connsiteX23" fmla="*/ 80598 w 322392"/>
                  <a:gd name="connsiteY23" fmla="*/ 96718 h 288498"/>
                  <a:gd name="connsiteX24" fmla="*/ 84489 w 322392"/>
                  <a:gd name="connsiteY24" fmla="*/ 91715 h 288498"/>
                  <a:gd name="connsiteX25" fmla="*/ 77819 w 322392"/>
                  <a:gd name="connsiteY25" fmla="*/ 68925 h 288498"/>
                  <a:gd name="connsiteX26" fmla="*/ 68369 w 322392"/>
                  <a:gd name="connsiteY26" fmla="*/ 62255 h 288498"/>
                  <a:gd name="connsiteX27" fmla="*/ 68369 w 322392"/>
                  <a:gd name="connsiteY27" fmla="*/ 137295 h 288498"/>
                  <a:gd name="connsiteX28" fmla="*/ 55585 w 322392"/>
                  <a:gd name="connsiteY28" fmla="*/ 150635 h 288498"/>
                  <a:gd name="connsiteX29" fmla="*/ 30016 w 322392"/>
                  <a:gd name="connsiteY29" fmla="*/ 151191 h 288498"/>
                  <a:gd name="connsiteX30" fmla="*/ 19455 w 322392"/>
                  <a:gd name="connsiteY30" fmla="*/ 136739 h 288498"/>
                  <a:gd name="connsiteX31" fmla="*/ 8338 w 322392"/>
                  <a:gd name="connsiteY31" fmla="*/ 142853 h 288498"/>
                  <a:gd name="connsiteX32" fmla="*/ 0 w 322392"/>
                  <a:gd name="connsiteY32" fmla="*/ 145077 h 288498"/>
                  <a:gd name="connsiteX33" fmla="*/ 15008 w 322392"/>
                  <a:gd name="connsiteY33" fmla="*/ 177872 h 288498"/>
                  <a:gd name="connsiteX34" fmla="*/ 34463 w 322392"/>
                  <a:gd name="connsiteY34" fmla="*/ 218449 h 288498"/>
                  <a:gd name="connsiteX35" fmla="*/ 34463 w 322392"/>
                  <a:gd name="connsiteY35" fmla="*/ 237348 h 288498"/>
                  <a:gd name="connsiteX36" fmla="*/ 35018 w 322392"/>
                  <a:gd name="connsiteY36" fmla="*/ 254023 h 288498"/>
                  <a:gd name="connsiteX37" fmla="*/ 41689 w 322392"/>
                  <a:gd name="connsiteY37" fmla="*/ 271810 h 288498"/>
                  <a:gd name="connsiteX38" fmla="*/ 50026 w 322392"/>
                  <a:gd name="connsiteY38" fmla="*/ 276813 h 288498"/>
                  <a:gd name="connsiteX39" fmla="*/ 60588 w 322392"/>
                  <a:gd name="connsiteY39" fmla="*/ 285707 h 288498"/>
                  <a:gd name="connsiteX40" fmla="*/ 73372 w 322392"/>
                  <a:gd name="connsiteY40" fmla="*/ 284595 h 288498"/>
                  <a:gd name="connsiteX41" fmla="*/ 97274 w 322392"/>
                  <a:gd name="connsiteY41" fmla="*/ 278481 h 288498"/>
                  <a:gd name="connsiteX42" fmla="*/ 115617 w 322392"/>
                  <a:gd name="connsiteY42" fmla="*/ 270699 h 288498"/>
                  <a:gd name="connsiteX43" fmla="*/ 146188 w 322392"/>
                  <a:gd name="connsiteY43" fmla="*/ 270143 h 288498"/>
                  <a:gd name="connsiteX44" fmla="*/ 165643 w 322392"/>
                  <a:gd name="connsiteY44" fmla="*/ 267919 h 288498"/>
                  <a:gd name="connsiteX45" fmla="*/ 178428 w 322392"/>
                  <a:gd name="connsiteY45" fmla="*/ 265140 h 288498"/>
                  <a:gd name="connsiteX46" fmla="*/ 195103 w 322392"/>
                  <a:gd name="connsiteY46" fmla="*/ 259582 h 288498"/>
                  <a:gd name="connsiteX47" fmla="*/ 236236 w 322392"/>
                  <a:gd name="connsiteY47" fmla="*/ 232901 h 288498"/>
                  <a:gd name="connsiteX48" fmla="*/ 284039 w 322392"/>
                  <a:gd name="connsiteY48" fmla="*/ 173425 h 288498"/>
                  <a:gd name="connsiteX49" fmla="*/ 312943 w 322392"/>
                  <a:gd name="connsiteY49" fmla="*/ 140630 h 288498"/>
                  <a:gd name="connsiteX50" fmla="*/ 322393 w 322392"/>
                  <a:gd name="connsiteY50" fmla="*/ 106723 h 288498"/>
                  <a:gd name="connsiteX51" fmla="*/ 304605 w 322392"/>
                  <a:gd name="connsiteY51" fmla="*/ 107835 h 288498"/>
                  <a:gd name="connsiteX52" fmla="*/ 243462 w 322392"/>
                  <a:gd name="connsiteY52" fmla="*/ 175648 h 288498"/>
                  <a:gd name="connsiteX53" fmla="*/ 230677 w 322392"/>
                  <a:gd name="connsiteY53" fmla="*/ 179539 h 288498"/>
                  <a:gd name="connsiteX54" fmla="*/ 225675 w 322392"/>
                  <a:gd name="connsiteY54" fmla="*/ 190656 h 288498"/>
                  <a:gd name="connsiteX55" fmla="*/ 217337 w 322392"/>
                  <a:gd name="connsiteY55" fmla="*/ 189545 h 288498"/>
                  <a:gd name="connsiteX56" fmla="*/ 205664 w 322392"/>
                  <a:gd name="connsiteY56" fmla="*/ 172313 h 288498"/>
                  <a:gd name="connsiteX57" fmla="*/ 217337 w 322392"/>
                  <a:gd name="connsiteY57" fmla="*/ 153970 h 288498"/>
                  <a:gd name="connsiteX58" fmla="*/ 237348 w 322392"/>
                  <a:gd name="connsiteY58" fmla="*/ 145632 h 288498"/>
                  <a:gd name="connsiteX59" fmla="*/ 250132 w 322392"/>
                  <a:gd name="connsiteY59" fmla="*/ 161196 h 288498"/>
                  <a:gd name="connsiteX60" fmla="*/ 243462 w 322392"/>
                  <a:gd name="connsiteY60" fmla="*/ 175648 h 28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2392" h="288498">
                    <a:moveTo>
                      <a:pt x="304605" y="107835"/>
                    </a:moveTo>
                    <a:cubicBezTo>
                      <a:pt x="304605" y="107835"/>
                      <a:pt x="304605" y="107279"/>
                      <a:pt x="304605" y="105612"/>
                    </a:cubicBezTo>
                    <a:cubicBezTo>
                      <a:pt x="302938" y="106723"/>
                      <a:pt x="301270" y="108947"/>
                      <a:pt x="301270" y="111170"/>
                    </a:cubicBezTo>
                    <a:cubicBezTo>
                      <a:pt x="300715" y="115617"/>
                      <a:pt x="296268" y="116172"/>
                      <a:pt x="290153" y="115617"/>
                    </a:cubicBezTo>
                    <a:cubicBezTo>
                      <a:pt x="284039" y="115061"/>
                      <a:pt x="277925" y="98941"/>
                      <a:pt x="277925" y="96718"/>
                    </a:cubicBezTo>
                    <a:cubicBezTo>
                      <a:pt x="277925" y="93939"/>
                      <a:pt x="286818" y="81710"/>
                      <a:pt x="291265" y="81710"/>
                    </a:cubicBezTo>
                    <a:cubicBezTo>
                      <a:pt x="294600" y="81710"/>
                      <a:pt x="299047" y="85045"/>
                      <a:pt x="302938" y="87824"/>
                    </a:cubicBezTo>
                    <a:cubicBezTo>
                      <a:pt x="302938" y="86157"/>
                      <a:pt x="302938" y="84489"/>
                      <a:pt x="302938" y="83933"/>
                    </a:cubicBezTo>
                    <a:cubicBezTo>
                      <a:pt x="303494" y="81154"/>
                      <a:pt x="306273" y="50027"/>
                      <a:pt x="301270" y="46691"/>
                    </a:cubicBezTo>
                    <a:cubicBezTo>
                      <a:pt x="295712" y="43356"/>
                      <a:pt x="290709" y="11673"/>
                      <a:pt x="289042" y="8338"/>
                    </a:cubicBezTo>
                    <a:cubicBezTo>
                      <a:pt x="287374" y="5003"/>
                      <a:pt x="267919" y="7226"/>
                      <a:pt x="265696" y="3335"/>
                    </a:cubicBezTo>
                    <a:cubicBezTo>
                      <a:pt x="263473" y="0"/>
                      <a:pt x="246797" y="3335"/>
                      <a:pt x="246797" y="0"/>
                    </a:cubicBezTo>
                    <a:cubicBezTo>
                      <a:pt x="244018" y="3891"/>
                      <a:pt x="241239" y="8338"/>
                      <a:pt x="240127" y="10005"/>
                    </a:cubicBezTo>
                    <a:cubicBezTo>
                      <a:pt x="237348" y="13896"/>
                      <a:pt x="229010" y="11117"/>
                      <a:pt x="227898" y="17231"/>
                    </a:cubicBezTo>
                    <a:cubicBezTo>
                      <a:pt x="226786" y="23346"/>
                      <a:pt x="216781" y="29460"/>
                      <a:pt x="211779" y="29460"/>
                    </a:cubicBezTo>
                    <a:cubicBezTo>
                      <a:pt x="206776" y="29460"/>
                      <a:pt x="203441" y="37798"/>
                      <a:pt x="203441" y="43356"/>
                    </a:cubicBezTo>
                    <a:cubicBezTo>
                      <a:pt x="203441" y="48915"/>
                      <a:pt x="193992" y="56141"/>
                      <a:pt x="186210" y="56141"/>
                    </a:cubicBezTo>
                    <a:cubicBezTo>
                      <a:pt x="178428" y="56141"/>
                      <a:pt x="180651" y="62811"/>
                      <a:pt x="178428" y="71149"/>
                    </a:cubicBezTo>
                    <a:cubicBezTo>
                      <a:pt x="176204" y="79487"/>
                      <a:pt x="172313" y="80042"/>
                      <a:pt x="159529" y="80042"/>
                    </a:cubicBezTo>
                    <a:cubicBezTo>
                      <a:pt x="146744" y="80042"/>
                      <a:pt x="146188" y="78931"/>
                      <a:pt x="135627" y="72261"/>
                    </a:cubicBezTo>
                    <a:cubicBezTo>
                      <a:pt x="125622" y="65590"/>
                      <a:pt x="122843" y="77819"/>
                      <a:pt x="122287" y="83378"/>
                    </a:cubicBezTo>
                    <a:cubicBezTo>
                      <a:pt x="121731" y="88936"/>
                      <a:pt x="107835" y="99497"/>
                      <a:pt x="103944" y="104500"/>
                    </a:cubicBezTo>
                    <a:cubicBezTo>
                      <a:pt x="100053" y="109502"/>
                      <a:pt x="89492" y="105612"/>
                      <a:pt x="83933" y="105612"/>
                    </a:cubicBezTo>
                    <a:cubicBezTo>
                      <a:pt x="77819" y="105612"/>
                      <a:pt x="80598" y="100053"/>
                      <a:pt x="80598" y="96718"/>
                    </a:cubicBezTo>
                    <a:cubicBezTo>
                      <a:pt x="80598" y="92827"/>
                      <a:pt x="83377" y="95606"/>
                      <a:pt x="84489" y="91715"/>
                    </a:cubicBezTo>
                    <a:cubicBezTo>
                      <a:pt x="85601" y="87824"/>
                      <a:pt x="80598" y="74484"/>
                      <a:pt x="77819" y="68925"/>
                    </a:cubicBezTo>
                    <a:cubicBezTo>
                      <a:pt x="76707" y="66146"/>
                      <a:pt x="72816" y="63923"/>
                      <a:pt x="68369" y="62255"/>
                    </a:cubicBezTo>
                    <a:cubicBezTo>
                      <a:pt x="68369" y="96718"/>
                      <a:pt x="68369" y="133404"/>
                      <a:pt x="68369" y="137295"/>
                    </a:cubicBezTo>
                    <a:cubicBezTo>
                      <a:pt x="68369" y="143965"/>
                      <a:pt x="57808" y="146744"/>
                      <a:pt x="55585" y="150635"/>
                    </a:cubicBezTo>
                    <a:cubicBezTo>
                      <a:pt x="53362" y="154526"/>
                      <a:pt x="38354" y="151191"/>
                      <a:pt x="30016" y="151191"/>
                    </a:cubicBezTo>
                    <a:cubicBezTo>
                      <a:pt x="21678" y="151191"/>
                      <a:pt x="23346" y="142853"/>
                      <a:pt x="19455" y="136739"/>
                    </a:cubicBezTo>
                    <a:cubicBezTo>
                      <a:pt x="15564" y="130625"/>
                      <a:pt x="8338" y="138406"/>
                      <a:pt x="8338" y="142853"/>
                    </a:cubicBezTo>
                    <a:cubicBezTo>
                      <a:pt x="8338" y="146188"/>
                      <a:pt x="4447" y="145632"/>
                      <a:pt x="0" y="145077"/>
                    </a:cubicBezTo>
                    <a:cubicBezTo>
                      <a:pt x="6670" y="155638"/>
                      <a:pt x="12229" y="167866"/>
                      <a:pt x="15008" y="177872"/>
                    </a:cubicBezTo>
                    <a:cubicBezTo>
                      <a:pt x="19455" y="193991"/>
                      <a:pt x="31128" y="208999"/>
                      <a:pt x="34463" y="218449"/>
                    </a:cubicBezTo>
                    <a:cubicBezTo>
                      <a:pt x="37242" y="227898"/>
                      <a:pt x="40577" y="236792"/>
                      <a:pt x="34463" y="237348"/>
                    </a:cubicBezTo>
                    <a:cubicBezTo>
                      <a:pt x="28349" y="238459"/>
                      <a:pt x="28349" y="243462"/>
                      <a:pt x="35018" y="254023"/>
                    </a:cubicBezTo>
                    <a:cubicBezTo>
                      <a:pt x="41689" y="264584"/>
                      <a:pt x="36130" y="270143"/>
                      <a:pt x="41689" y="271810"/>
                    </a:cubicBezTo>
                    <a:cubicBezTo>
                      <a:pt x="47247" y="272922"/>
                      <a:pt x="45580" y="276813"/>
                      <a:pt x="50026" y="276813"/>
                    </a:cubicBezTo>
                    <a:cubicBezTo>
                      <a:pt x="54473" y="277369"/>
                      <a:pt x="57808" y="281816"/>
                      <a:pt x="60588" y="285707"/>
                    </a:cubicBezTo>
                    <a:cubicBezTo>
                      <a:pt x="63367" y="289598"/>
                      <a:pt x="70593" y="289598"/>
                      <a:pt x="73372" y="284595"/>
                    </a:cubicBezTo>
                    <a:cubicBezTo>
                      <a:pt x="76707" y="279592"/>
                      <a:pt x="86713" y="278481"/>
                      <a:pt x="97274" y="278481"/>
                    </a:cubicBezTo>
                    <a:cubicBezTo>
                      <a:pt x="107835" y="278481"/>
                      <a:pt x="105611" y="274034"/>
                      <a:pt x="115617" y="270699"/>
                    </a:cubicBezTo>
                    <a:cubicBezTo>
                      <a:pt x="125622" y="267919"/>
                      <a:pt x="137851" y="267364"/>
                      <a:pt x="146188" y="270143"/>
                    </a:cubicBezTo>
                    <a:cubicBezTo>
                      <a:pt x="154526" y="272922"/>
                      <a:pt x="161196" y="270699"/>
                      <a:pt x="165643" y="267919"/>
                    </a:cubicBezTo>
                    <a:cubicBezTo>
                      <a:pt x="169534" y="265140"/>
                      <a:pt x="177872" y="272366"/>
                      <a:pt x="178428" y="265140"/>
                    </a:cubicBezTo>
                    <a:cubicBezTo>
                      <a:pt x="178984" y="257914"/>
                      <a:pt x="187321" y="259582"/>
                      <a:pt x="195103" y="259582"/>
                    </a:cubicBezTo>
                    <a:cubicBezTo>
                      <a:pt x="202885" y="259582"/>
                      <a:pt x="221228" y="247353"/>
                      <a:pt x="236236" y="232901"/>
                    </a:cubicBezTo>
                    <a:cubicBezTo>
                      <a:pt x="251244" y="218449"/>
                      <a:pt x="275701" y="187321"/>
                      <a:pt x="284039" y="173425"/>
                    </a:cubicBezTo>
                    <a:cubicBezTo>
                      <a:pt x="292377" y="158973"/>
                      <a:pt x="305717" y="147300"/>
                      <a:pt x="312943" y="140630"/>
                    </a:cubicBezTo>
                    <a:cubicBezTo>
                      <a:pt x="317946" y="135627"/>
                      <a:pt x="320725" y="118952"/>
                      <a:pt x="322393" y="106723"/>
                    </a:cubicBezTo>
                    <a:cubicBezTo>
                      <a:pt x="312943" y="106723"/>
                      <a:pt x="304605" y="107835"/>
                      <a:pt x="304605" y="107835"/>
                    </a:cubicBezTo>
                    <a:close/>
                    <a:moveTo>
                      <a:pt x="243462" y="175648"/>
                    </a:moveTo>
                    <a:cubicBezTo>
                      <a:pt x="243462" y="180651"/>
                      <a:pt x="232901" y="174537"/>
                      <a:pt x="230677" y="179539"/>
                    </a:cubicBezTo>
                    <a:cubicBezTo>
                      <a:pt x="228454" y="184542"/>
                      <a:pt x="225675" y="190656"/>
                      <a:pt x="225675" y="190656"/>
                    </a:cubicBezTo>
                    <a:lnTo>
                      <a:pt x="217337" y="189545"/>
                    </a:lnTo>
                    <a:lnTo>
                      <a:pt x="205664" y="172313"/>
                    </a:lnTo>
                    <a:cubicBezTo>
                      <a:pt x="205664" y="172313"/>
                      <a:pt x="215114" y="158973"/>
                      <a:pt x="217337" y="153970"/>
                    </a:cubicBezTo>
                    <a:cubicBezTo>
                      <a:pt x="219560" y="148968"/>
                      <a:pt x="235124" y="140630"/>
                      <a:pt x="237348" y="145632"/>
                    </a:cubicBezTo>
                    <a:cubicBezTo>
                      <a:pt x="239571" y="150635"/>
                      <a:pt x="250132" y="156749"/>
                      <a:pt x="250132" y="161196"/>
                    </a:cubicBezTo>
                    <a:cubicBezTo>
                      <a:pt x="250132" y="165643"/>
                      <a:pt x="243462" y="170646"/>
                      <a:pt x="243462" y="175648"/>
                    </a:cubicBezTo>
                    <a:close/>
                  </a:path>
                </a:pathLst>
              </a:custGeom>
              <a:grpFill/>
              <a:ln w="4442" cap="flat">
                <a:solidFill>
                  <a:srgbClr val="FFFFFF"/>
                </a:solid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69110D1A-68E8-4B4B-A8D8-147DB686501A}"/>
                  </a:ext>
                </a:extLst>
              </p:cNvPr>
              <p:cNvSpPr/>
              <p:nvPr/>
            </p:nvSpPr>
            <p:spPr>
              <a:xfrm>
                <a:off x="7948238" y="4628808"/>
                <a:ext cx="234568" cy="250925"/>
              </a:xfrm>
              <a:custGeom>
                <a:avLst/>
                <a:gdLst>
                  <a:gd name="connsiteX0" fmla="*/ 13896 w 234568"/>
                  <a:gd name="connsiteY0" fmla="*/ 232283 h 250925"/>
                  <a:gd name="connsiteX1" fmla="*/ 22790 w 234568"/>
                  <a:gd name="connsiteY1" fmla="*/ 236174 h 250925"/>
                  <a:gd name="connsiteX2" fmla="*/ 41689 w 234568"/>
                  <a:gd name="connsiteY2" fmla="*/ 237286 h 250925"/>
                  <a:gd name="connsiteX3" fmla="*/ 59476 w 234568"/>
                  <a:gd name="connsiteY3" fmla="*/ 242289 h 250925"/>
                  <a:gd name="connsiteX4" fmla="*/ 128401 w 234568"/>
                  <a:gd name="connsiteY4" fmla="*/ 242289 h 250925"/>
                  <a:gd name="connsiteX5" fmla="*/ 135627 w 234568"/>
                  <a:gd name="connsiteY5" fmla="*/ 249515 h 250925"/>
                  <a:gd name="connsiteX6" fmla="*/ 179540 w 234568"/>
                  <a:gd name="connsiteY6" fmla="*/ 249515 h 250925"/>
                  <a:gd name="connsiteX7" fmla="*/ 210667 w 234568"/>
                  <a:gd name="connsiteY7" fmla="*/ 247291 h 250925"/>
                  <a:gd name="connsiteX8" fmla="*/ 216226 w 234568"/>
                  <a:gd name="connsiteY8" fmla="*/ 246179 h 250925"/>
                  <a:gd name="connsiteX9" fmla="*/ 193436 w 234568"/>
                  <a:gd name="connsiteY9" fmla="*/ 213940 h 250925"/>
                  <a:gd name="connsiteX10" fmla="*/ 195659 w 234568"/>
                  <a:gd name="connsiteY10" fmla="*/ 145571 h 250925"/>
                  <a:gd name="connsiteX11" fmla="*/ 225119 w 234568"/>
                  <a:gd name="connsiteY11" fmla="*/ 146682 h 250925"/>
                  <a:gd name="connsiteX12" fmla="*/ 230122 w 234568"/>
                  <a:gd name="connsiteY12" fmla="*/ 141680 h 250925"/>
                  <a:gd name="connsiteX13" fmla="*/ 234568 w 234568"/>
                  <a:gd name="connsiteY13" fmla="*/ 101103 h 250925"/>
                  <a:gd name="connsiteX14" fmla="*/ 229010 w 234568"/>
                  <a:gd name="connsiteY14" fmla="*/ 101103 h 250925"/>
                  <a:gd name="connsiteX15" fmla="*/ 211223 w 234568"/>
                  <a:gd name="connsiteY15" fmla="*/ 102770 h 250925"/>
                  <a:gd name="connsiteX16" fmla="*/ 200662 w 234568"/>
                  <a:gd name="connsiteY16" fmla="*/ 108329 h 250925"/>
                  <a:gd name="connsiteX17" fmla="*/ 200662 w 234568"/>
                  <a:gd name="connsiteY17" fmla="*/ 92209 h 250925"/>
                  <a:gd name="connsiteX18" fmla="*/ 190657 w 234568"/>
                  <a:gd name="connsiteY18" fmla="*/ 76090 h 250925"/>
                  <a:gd name="connsiteX19" fmla="*/ 193436 w 234568"/>
                  <a:gd name="connsiteY19" fmla="*/ 47185 h 250925"/>
                  <a:gd name="connsiteX20" fmla="*/ 190101 w 234568"/>
                  <a:gd name="connsiteY20" fmla="*/ 31066 h 250925"/>
                  <a:gd name="connsiteX21" fmla="*/ 176760 w 234568"/>
                  <a:gd name="connsiteY21" fmla="*/ 28287 h 250925"/>
                  <a:gd name="connsiteX22" fmla="*/ 166755 w 234568"/>
                  <a:gd name="connsiteY22" fmla="*/ 23840 h 250925"/>
                  <a:gd name="connsiteX23" fmla="*/ 150635 w 234568"/>
                  <a:gd name="connsiteY23" fmla="*/ 23840 h 250925"/>
                  <a:gd name="connsiteX24" fmla="*/ 142853 w 234568"/>
                  <a:gd name="connsiteY24" fmla="*/ 42183 h 250925"/>
                  <a:gd name="connsiteX25" fmla="*/ 119508 w 234568"/>
                  <a:gd name="connsiteY25" fmla="*/ 46074 h 250925"/>
                  <a:gd name="connsiteX26" fmla="*/ 102832 w 234568"/>
                  <a:gd name="connsiteY26" fmla="*/ 33289 h 250925"/>
                  <a:gd name="connsiteX27" fmla="*/ 95050 w 234568"/>
                  <a:gd name="connsiteY27" fmla="*/ 17725 h 250925"/>
                  <a:gd name="connsiteX28" fmla="*/ 91715 w 234568"/>
                  <a:gd name="connsiteY28" fmla="*/ 494 h 250925"/>
                  <a:gd name="connsiteX29" fmla="*/ 26681 w 234568"/>
                  <a:gd name="connsiteY29" fmla="*/ 494 h 250925"/>
                  <a:gd name="connsiteX30" fmla="*/ 15564 w 234568"/>
                  <a:gd name="connsiteY30" fmla="*/ 6608 h 250925"/>
                  <a:gd name="connsiteX31" fmla="*/ 33351 w 234568"/>
                  <a:gd name="connsiteY31" fmla="*/ 49409 h 250925"/>
                  <a:gd name="connsiteX32" fmla="*/ 30016 w 234568"/>
                  <a:gd name="connsiteY32" fmla="*/ 71087 h 250925"/>
                  <a:gd name="connsiteX33" fmla="*/ 42245 w 234568"/>
                  <a:gd name="connsiteY33" fmla="*/ 113887 h 250925"/>
                  <a:gd name="connsiteX34" fmla="*/ 27792 w 234568"/>
                  <a:gd name="connsiteY34" fmla="*/ 143347 h 250925"/>
                  <a:gd name="connsiteX35" fmla="*/ 13341 w 234568"/>
                  <a:gd name="connsiteY35" fmla="*/ 182813 h 250925"/>
                  <a:gd name="connsiteX36" fmla="*/ 2779 w 234568"/>
                  <a:gd name="connsiteY36" fmla="*/ 211717 h 250925"/>
                  <a:gd name="connsiteX37" fmla="*/ 0 w 234568"/>
                  <a:gd name="connsiteY37" fmla="*/ 239509 h 250925"/>
                  <a:gd name="connsiteX38" fmla="*/ 0 w 234568"/>
                  <a:gd name="connsiteY38" fmla="*/ 240065 h 250925"/>
                  <a:gd name="connsiteX39" fmla="*/ 6115 w 234568"/>
                  <a:gd name="connsiteY39" fmla="*/ 238398 h 250925"/>
                  <a:gd name="connsiteX40" fmla="*/ 13896 w 234568"/>
                  <a:gd name="connsiteY40" fmla="*/ 232283 h 2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4568" h="250925">
                    <a:moveTo>
                      <a:pt x="13896" y="232283"/>
                    </a:moveTo>
                    <a:cubicBezTo>
                      <a:pt x="18899" y="232283"/>
                      <a:pt x="16120" y="239509"/>
                      <a:pt x="22790" y="236174"/>
                    </a:cubicBezTo>
                    <a:cubicBezTo>
                      <a:pt x="30016" y="232839"/>
                      <a:pt x="35574" y="232839"/>
                      <a:pt x="41689" y="237286"/>
                    </a:cubicBezTo>
                    <a:cubicBezTo>
                      <a:pt x="47803" y="241177"/>
                      <a:pt x="52806" y="242289"/>
                      <a:pt x="59476" y="242289"/>
                    </a:cubicBezTo>
                    <a:cubicBezTo>
                      <a:pt x="66702" y="242289"/>
                      <a:pt x="128401" y="242289"/>
                      <a:pt x="128401" y="242289"/>
                    </a:cubicBezTo>
                    <a:lnTo>
                      <a:pt x="135627" y="249515"/>
                    </a:lnTo>
                    <a:cubicBezTo>
                      <a:pt x="135627" y="249515"/>
                      <a:pt x="173425" y="246179"/>
                      <a:pt x="179540" y="249515"/>
                    </a:cubicBezTo>
                    <a:cubicBezTo>
                      <a:pt x="185654" y="252850"/>
                      <a:pt x="204553" y="249515"/>
                      <a:pt x="210667" y="247291"/>
                    </a:cubicBezTo>
                    <a:cubicBezTo>
                      <a:pt x="211779" y="246735"/>
                      <a:pt x="213446" y="246735"/>
                      <a:pt x="216226" y="246179"/>
                    </a:cubicBezTo>
                    <a:lnTo>
                      <a:pt x="193436" y="213940"/>
                    </a:lnTo>
                    <a:lnTo>
                      <a:pt x="195659" y="145571"/>
                    </a:lnTo>
                    <a:lnTo>
                      <a:pt x="225119" y="146682"/>
                    </a:lnTo>
                    <a:lnTo>
                      <a:pt x="230122" y="141680"/>
                    </a:lnTo>
                    <a:lnTo>
                      <a:pt x="234568" y="101103"/>
                    </a:lnTo>
                    <a:cubicBezTo>
                      <a:pt x="232901" y="100547"/>
                      <a:pt x="231234" y="99991"/>
                      <a:pt x="229010" y="101103"/>
                    </a:cubicBezTo>
                    <a:cubicBezTo>
                      <a:pt x="222896" y="103882"/>
                      <a:pt x="217337" y="102770"/>
                      <a:pt x="211223" y="102770"/>
                    </a:cubicBezTo>
                    <a:cubicBezTo>
                      <a:pt x="205109" y="102770"/>
                      <a:pt x="203997" y="108885"/>
                      <a:pt x="200662" y="108329"/>
                    </a:cubicBezTo>
                    <a:cubicBezTo>
                      <a:pt x="197326" y="107217"/>
                      <a:pt x="199550" y="96656"/>
                      <a:pt x="200662" y="92209"/>
                    </a:cubicBezTo>
                    <a:cubicBezTo>
                      <a:pt x="201774" y="87762"/>
                      <a:pt x="195103" y="79425"/>
                      <a:pt x="190657" y="76090"/>
                    </a:cubicBezTo>
                    <a:cubicBezTo>
                      <a:pt x="186210" y="72199"/>
                      <a:pt x="196215" y="49965"/>
                      <a:pt x="193436" y="47185"/>
                    </a:cubicBezTo>
                    <a:cubicBezTo>
                      <a:pt x="190657" y="44406"/>
                      <a:pt x="190101" y="37180"/>
                      <a:pt x="190101" y="31066"/>
                    </a:cubicBezTo>
                    <a:cubicBezTo>
                      <a:pt x="190101" y="24951"/>
                      <a:pt x="185654" y="28287"/>
                      <a:pt x="176760" y="28287"/>
                    </a:cubicBezTo>
                    <a:cubicBezTo>
                      <a:pt x="167867" y="28287"/>
                      <a:pt x="166755" y="23840"/>
                      <a:pt x="166755" y="23840"/>
                    </a:cubicBezTo>
                    <a:cubicBezTo>
                      <a:pt x="166755" y="23840"/>
                      <a:pt x="156194" y="21060"/>
                      <a:pt x="150635" y="23840"/>
                    </a:cubicBezTo>
                    <a:cubicBezTo>
                      <a:pt x="145077" y="26619"/>
                      <a:pt x="146189" y="42739"/>
                      <a:pt x="142853" y="42183"/>
                    </a:cubicBezTo>
                    <a:cubicBezTo>
                      <a:pt x="139518" y="41071"/>
                      <a:pt x="128401" y="43294"/>
                      <a:pt x="119508" y="46074"/>
                    </a:cubicBezTo>
                    <a:cubicBezTo>
                      <a:pt x="110614" y="48853"/>
                      <a:pt x="107279" y="44406"/>
                      <a:pt x="102832" y="33289"/>
                    </a:cubicBezTo>
                    <a:cubicBezTo>
                      <a:pt x="98385" y="22172"/>
                      <a:pt x="92827" y="26063"/>
                      <a:pt x="95050" y="17725"/>
                    </a:cubicBezTo>
                    <a:cubicBezTo>
                      <a:pt x="96718" y="9388"/>
                      <a:pt x="91715" y="494"/>
                      <a:pt x="91715" y="494"/>
                    </a:cubicBezTo>
                    <a:cubicBezTo>
                      <a:pt x="91715" y="494"/>
                      <a:pt x="33351" y="-618"/>
                      <a:pt x="26681" y="494"/>
                    </a:cubicBezTo>
                    <a:cubicBezTo>
                      <a:pt x="23902" y="1050"/>
                      <a:pt x="20011" y="3829"/>
                      <a:pt x="15564" y="6608"/>
                    </a:cubicBezTo>
                    <a:cubicBezTo>
                      <a:pt x="19455" y="20505"/>
                      <a:pt x="30572" y="43850"/>
                      <a:pt x="33351" y="49409"/>
                    </a:cubicBezTo>
                    <a:cubicBezTo>
                      <a:pt x="36130" y="54967"/>
                      <a:pt x="30016" y="60526"/>
                      <a:pt x="30016" y="71087"/>
                    </a:cubicBezTo>
                    <a:cubicBezTo>
                      <a:pt x="30016" y="81648"/>
                      <a:pt x="41133" y="101103"/>
                      <a:pt x="42245" y="113887"/>
                    </a:cubicBezTo>
                    <a:cubicBezTo>
                      <a:pt x="43357" y="126672"/>
                      <a:pt x="35019" y="135010"/>
                      <a:pt x="27792" y="143347"/>
                    </a:cubicBezTo>
                    <a:cubicBezTo>
                      <a:pt x="20566" y="151685"/>
                      <a:pt x="13341" y="171140"/>
                      <a:pt x="13341" y="182813"/>
                    </a:cubicBezTo>
                    <a:cubicBezTo>
                      <a:pt x="13341" y="194486"/>
                      <a:pt x="2779" y="206158"/>
                      <a:pt x="2779" y="211717"/>
                    </a:cubicBezTo>
                    <a:cubicBezTo>
                      <a:pt x="3335" y="217275"/>
                      <a:pt x="1112" y="233395"/>
                      <a:pt x="0" y="239509"/>
                    </a:cubicBezTo>
                    <a:cubicBezTo>
                      <a:pt x="0" y="239509"/>
                      <a:pt x="0" y="240065"/>
                      <a:pt x="0" y="240065"/>
                    </a:cubicBezTo>
                    <a:lnTo>
                      <a:pt x="6115" y="238398"/>
                    </a:lnTo>
                    <a:cubicBezTo>
                      <a:pt x="7226" y="237286"/>
                      <a:pt x="8894" y="232283"/>
                      <a:pt x="13896" y="232283"/>
                    </a:cubicBezTo>
                    <a:close/>
                  </a:path>
                </a:pathLst>
              </a:custGeom>
              <a:grpFill/>
              <a:ln w="4442" cap="flat">
                <a:solidFill>
                  <a:srgbClr val="FFFFFF"/>
                </a:solid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8EE574F4-E30E-41FE-8C34-5396CB71DDB7}"/>
                  </a:ext>
                </a:extLst>
              </p:cNvPr>
              <p:cNvSpPr/>
              <p:nvPr/>
            </p:nvSpPr>
            <p:spPr>
              <a:xfrm>
                <a:off x="8142229" y="4675438"/>
                <a:ext cx="231233" cy="206704"/>
              </a:xfrm>
              <a:custGeom>
                <a:avLst/>
                <a:gdLst>
                  <a:gd name="connsiteX0" fmla="*/ 176760 w 231233"/>
                  <a:gd name="connsiteY0" fmla="*/ 8338 h 206704"/>
                  <a:gd name="connsiteX1" fmla="*/ 162308 w 231233"/>
                  <a:gd name="connsiteY1" fmla="*/ 0 h 206704"/>
                  <a:gd name="connsiteX2" fmla="*/ 138407 w 231233"/>
                  <a:gd name="connsiteY2" fmla="*/ 3891 h 206704"/>
                  <a:gd name="connsiteX3" fmla="*/ 132848 w 231233"/>
                  <a:gd name="connsiteY3" fmla="*/ 17787 h 206704"/>
                  <a:gd name="connsiteX4" fmla="*/ 130069 w 231233"/>
                  <a:gd name="connsiteY4" fmla="*/ 28904 h 206704"/>
                  <a:gd name="connsiteX5" fmla="*/ 128957 w 231233"/>
                  <a:gd name="connsiteY5" fmla="*/ 51694 h 206704"/>
                  <a:gd name="connsiteX6" fmla="*/ 124510 w 231233"/>
                  <a:gd name="connsiteY6" fmla="*/ 70593 h 206704"/>
                  <a:gd name="connsiteX7" fmla="*/ 137851 w 231233"/>
                  <a:gd name="connsiteY7" fmla="*/ 86713 h 206704"/>
                  <a:gd name="connsiteX8" fmla="*/ 151191 w 231233"/>
                  <a:gd name="connsiteY8" fmla="*/ 82266 h 206704"/>
                  <a:gd name="connsiteX9" fmla="*/ 153970 w 231233"/>
                  <a:gd name="connsiteY9" fmla="*/ 96718 h 206704"/>
                  <a:gd name="connsiteX10" fmla="*/ 150635 w 231233"/>
                  <a:gd name="connsiteY10" fmla="*/ 105611 h 206704"/>
                  <a:gd name="connsiteX11" fmla="*/ 136183 w 231233"/>
                  <a:gd name="connsiteY11" fmla="*/ 105611 h 206704"/>
                  <a:gd name="connsiteX12" fmla="*/ 128401 w 231233"/>
                  <a:gd name="connsiteY12" fmla="*/ 88380 h 206704"/>
                  <a:gd name="connsiteX13" fmla="*/ 113393 w 231233"/>
                  <a:gd name="connsiteY13" fmla="*/ 84489 h 206704"/>
                  <a:gd name="connsiteX14" fmla="*/ 102832 w 231233"/>
                  <a:gd name="connsiteY14" fmla="*/ 72816 h 206704"/>
                  <a:gd name="connsiteX15" fmla="*/ 95606 w 231233"/>
                  <a:gd name="connsiteY15" fmla="*/ 76707 h 206704"/>
                  <a:gd name="connsiteX16" fmla="*/ 86712 w 231233"/>
                  <a:gd name="connsiteY16" fmla="*/ 79487 h 206704"/>
                  <a:gd name="connsiteX17" fmla="*/ 70037 w 231233"/>
                  <a:gd name="connsiteY17" fmla="*/ 73928 h 206704"/>
                  <a:gd name="connsiteX18" fmla="*/ 63923 w 231233"/>
                  <a:gd name="connsiteY18" fmla="*/ 63923 h 206704"/>
                  <a:gd name="connsiteX19" fmla="*/ 51694 w 231233"/>
                  <a:gd name="connsiteY19" fmla="*/ 65034 h 206704"/>
                  <a:gd name="connsiteX20" fmla="*/ 46135 w 231233"/>
                  <a:gd name="connsiteY20" fmla="*/ 60588 h 206704"/>
                  <a:gd name="connsiteX21" fmla="*/ 41133 w 231233"/>
                  <a:gd name="connsiteY21" fmla="*/ 55585 h 206704"/>
                  <a:gd name="connsiteX22" fmla="*/ 36686 w 231233"/>
                  <a:gd name="connsiteY22" fmla="*/ 96162 h 206704"/>
                  <a:gd name="connsiteX23" fmla="*/ 31683 w 231233"/>
                  <a:gd name="connsiteY23" fmla="*/ 101165 h 206704"/>
                  <a:gd name="connsiteX24" fmla="*/ 2224 w 231233"/>
                  <a:gd name="connsiteY24" fmla="*/ 100053 h 206704"/>
                  <a:gd name="connsiteX25" fmla="*/ 0 w 231233"/>
                  <a:gd name="connsiteY25" fmla="*/ 168422 h 206704"/>
                  <a:gd name="connsiteX26" fmla="*/ 22790 w 231233"/>
                  <a:gd name="connsiteY26" fmla="*/ 200662 h 206704"/>
                  <a:gd name="connsiteX27" fmla="*/ 59476 w 231233"/>
                  <a:gd name="connsiteY27" fmla="*/ 198994 h 206704"/>
                  <a:gd name="connsiteX28" fmla="*/ 61143 w 231233"/>
                  <a:gd name="connsiteY28" fmla="*/ 203441 h 206704"/>
                  <a:gd name="connsiteX29" fmla="*/ 71149 w 231233"/>
                  <a:gd name="connsiteY29" fmla="*/ 201773 h 206704"/>
                  <a:gd name="connsiteX30" fmla="*/ 96718 w 231233"/>
                  <a:gd name="connsiteY30" fmla="*/ 206220 h 206704"/>
                  <a:gd name="connsiteX31" fmla="*/ 117284 w 231233"/>
                  <a:gd name="connsiteY31" fmla="*/ 183430 h 206704"/>
                  <a:gd name="connsiteX32" fmla="*/ 135627 w 231233"/>
                  <a:gd name="connsiteY32" fmla="*/ 168978 h 206704"/>
                  <a:gd name="connsiteX33" fmla="*/ 146744 w 231233"/>
                  <a:gd name="connsiteY33" fmla="*/ 158417 h 206704"/>
                  <a:gd name="connsiteX34" fmla="*/ 163976 w 231233"/>
                  <a:gd name="connsiteY34" fmla="*/ 157861 h 206704"/>
                  <a:gd name="connsiteX35" fmla="*/ 165087 w 231233"/>
                  <a:gd name="connsiteY35" fmla="*/ 157861 h 206704"/>
                  <a:gd name="connsiteX36" fmla="*/ 161196 w 231233"/>
                  <a:gd name="connsiteY36" fmla="*/ 142853 h 206704"/>
                  <a:gd name="connsiteX37" fmla="*/ 216781 w 231233"/>
                  <a:gd name="connsiteY37" fmla="*/ 122287 h 206704"/>
                  <a:gd name="connsiteX38" fmla="*/ 213446 w 231233"/>
                  <a:gd name="connsiteY38" fmla="*/ 113393 h 206704"/>
                  <a:gd name="connsiteX39" fmla="*/ 216781 w 231233"/>
                  <a:gd name="connsiteY39" fmla="*/ 93383 h 206704"/>
                  <a:gd name="connsiteX40" fmla="*/ 225119 w 231233"/>
                  <a:gd name="connsiteY40" fmla="*/ 88380 h 206704"/>
                  <a:gd name="connsiteX41" fmla="*/ 224007 w 231233"/>
                  <a:gd name="connsiteY41" fmla="*/ 55029 h 206704"/>
                  <a:gd name="connsiteX42" fmla="*/ 231233 w 231233"/>
                  <a:gd name="connsiteY42" fmla="*/ 50582 h 206704"/>
                  <a:gd name="connsiteX43" fmla="*/ 221784 w 231233"/>
                  <a:gd name="connsiteY43" fmla="*/ 28348 h 206704"/>
                  <a:gd name="connsiteX44" fmla="*/ 196215 w 231233"/>
                  <a:gd name="connsiteY44" fmla="*/ 16675 h 206704"/>
                  <a:gd name="connsiteX45" fmla="*/ 176760 w 231233"/>
                  <a:gd name="connsiteY45" fmla="*/ 8338 h 20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1233" h="206704">
                    <a:moveTo>
                      <a:pt x="176760" y="8338"/>
                    </a:moveTo>
                    <a:cubicBezTo>
                      <a:pt x="173981" y="8338"/>
                      <a:pt x="167867" y="3891"/>
                      <a:pt x="162308" y="0"/>
                    </a:cubicBezTo>
                    <a:cubicBezTo>
                      <a:pt x="158417" y="4447"/>
                      <a:pt x="145077" y="3891"/>
                      <a:pt x="138407" y="3891"/>
                    </a:cubicBezTo>
                    <a:cubicBezTo>
                      <a:pt x="131180" y="3891"/>
                      <a:pt x="137295" y="13896"/>
                      <a:pt x="132848" y="17787"/>
                    </a:cubicBezTo>
                    <a:cubicBezTo>
                      <a:pt x="128401" y="21678"/>
                      <a:pt x="126734" y="26681"/>
                      <a:pt x="130069" y="28904"/>
                    </a:cubicBezTo>
                    <a:cubicBezTo>
                      <a:pt x="133404" y="30572"/>
                      <a:pt x="128957" y="46136"/>
                      <a:pt x="128957" y="51694"/>
                    </a:cubicBezTo>
                    <a:cubicBezTo>
                      <a:pt x="128957" y="57253"/>
                      <a:pt x="121731" y="68925"/>
                      <a:pt x="124510" y="70593"/>
                    </a:cubicBezTo>
                    <a:cubicBezTo>
                      <a:pt x="127290" y="72260"/>
                      <a:pt x="131736" y="85045"/>
                      <a:pt x="137851" y="86713"/>
                    </a:cubicBezTo>
                    <a:cubicBezTo>
                      <a:pt x="143965" y="88380"/>
                      <a:pt x="148412" y="82266"/>
                      <a:pt x="151191" y="82266"/>
                    </a:cubicBezTo>
                    <a:cubicBezTo>
                      <a:pt x="153970" y="82266"/>
                      <a:pt x="153970" y="90604"/>
                      <a:pt x="153970" y="96718"/>
                    </a:cubicBezTo>
                    <a:cubicBezTo>
                      <a:pt x="153970" y="102832"/>
                      <a:pt x="150635" y="105611"/>
                      <a:pt x="150635" y="105611"/>
                    </a:cubicBezTo>
                    <a:cubicBezTo>
                      <a:pt x="150635" y="105611"/>
                      <a:pt x="140630" y="109502"/>
                      <a:pt x="136183" y="105611"/>
                    </a:cubicBezTo>
                    <a:cubicBezTo>
                      <a:pt x="131736" y="101721"/>
                      <a:pt x="128401" y="91715"/>
                      <a:pt x="128401" y="88380"/>
                    </a:cubicBezTo>
                    <a:cubicBezTo>
                      <a:pt x="128401" y="84489"/>
                      <a:pt x="117840" y="84489"/>
                      <a:pt x="113393" y="84489"/>
                    </a:cubicBezTo>
                    <a:cubicBezTo>
                      <a:pt x="108946" y="84489"/>
                      <a:pt x="104500" y="76151"/>
                      <a:pt x="102832" y="72816"/>
                    </a:cubicBezTo>
                    <a:cubicBezTo>
                      <a:pt x="101165" y="68925"/>
                      <a:pt x="95606" y="73928"/>
                      <a:pt x="95606" y="76707"/>
                    </a:cubicBezTo>
                    <a:cubicBezTo>
                      <a:pt x="95606" y="79487"/>
                      <a:pt x="91159" y="79487"/>
                      <a:pt x="86712" y="79487"/>
                    </a:cubicBezTo>
                    <a:cubicBezTo>
                      <a:pt x="82266" y="79487"/>
                      <a:pt x="73372" y="72260"/>
                      <a:pt x="70037" y="73928"/>
                    </a:cubicBezTo>
                    <a:cubicBezTo>
                      <a:pt x="66702" y="75596"/>
                      <a:pt x="62811" y="67814"/>
                      <a:pt x="63923" y="63923"/>
                    </a:cubicBezTo>
                    <a:cubicBezTo>
                      <a:pt x="65034" y="60032"/>
                      <a:pt x="55029" y="62811"/>
                      <a:pt x="51694" y="65034"/>
                    </a:cubicBezTo>
                    <a:cubicBezTo>
                      <a:pt x="48359" y="66702"/>
                      <a:pt x="46135" y="60588"/>
                      <a:pt x="46135" y="60588"/>
                    </a:cubicBezTo>
                    <a:cubicBezTo>
                      <a:pt x="46135" y="60588"/>
                      <a:pt x="43912" y="56697"/>
                      <a:pt x="41133" y="55585"/>
                    </a:cubicBezTo>
                    <a:lnTo>
                      <a:pt x="36686" y="96162"/>
                    </a:lnTo>
                    <a:lnTo>
                      <a:pt x="31683" y="101165"/>
                    </a:lnTo>
                    <a:lnTo>
                      <a:pt x="2224" y="100053"/>
                    </a:lnTo>
                    <a:lnTo>
                      <a:pt x="0" y="168422"/>
                    </a:lnTo>
                    <a:lnTo>
                      <a:pt x="22790" y="200662"/>
                    </a:lnTo>
                    <a:cubicBezTo>
                      <a:pt x="34463" y="198438"/>
                      <a:pt x="59476" y="194547"/>
                      <a:pt x="59476" y="198994"/>
                    </a:cubicBezTo>
                    <a:cubicBezTo>
                      <a:pt x="59476" y="200106"/>
                      <a:pt x="60032" y="201773"/>
                      <a:pt x="61143" y="203441"/>
                    </a:cubicBezTo>
                    <a:cubicBezTo>
                      <a:pt x="65034" y="202329"/>
                      <a:pt x="68925" y="201773"/>
                      <a:pt x="71149" y="201773"/>
                    </a:cubicBezTo>
                    <a:cubicBezTo>
                      <a:pt x="76151" y="202329"/>
                      <a:pt x="91715" y="208444"/>
                      <a:pt x="96718" y="206220"/>
                    </a:cubicBezTo>
                    <a:cubicBezTo>
                      <a:pt x="101165" y="203997"/>
                      <a:pt x="109502" y="185654"/>
                      <a:pt x="117284" y="183430"/>
                    </a:cubicBezTo>
                    <a:cubicBezTo>
                      <a:pt x="125066" y="181207"/>
                      <a:pt x="135627" y="172313"/>
                      <a:pt x="135627" y="168978"/>
                    </a:cubicBezTo>
                    <a:cubicBezTo>
                      <a:pt x="135627" y="165087"/>
                      <a:pt x="135627" y="161752"/>
                      <a:pt x="146744" y="158417"/>
                    </a:cubicBezTo>
                    <a:lnTo>
                      <a:pt x="163976" y="157861"/>
                    </a:lnTo>
                    <a:lnTo>
                      <a:pt x="165087" y="157861"/>
                    </a:lnTo>
                    <a:lnTo>
                      <a:pt x="161196" y="142853"/>
                    </a:lnTo>
                    <a:cubicBezTo>
                      <a:pt x="161196" y="142853"/>
                      <a:pt x="213446" y="122843"/>
                      <a:pt x="216781" y="122287"/>
                    </a:cubicBezTo>
                    <a:cubicBezTo>
                      <a:pt x="214558" y="117284"/>
                      <a:pt x="212334" y="113949"/>
                      <a:pt x="213446" y="113393"/>
                    </a:cubicBezTo>
                    <a:cubicBezTo>
                      <a:pt x="215669" y="112282"/>
                      <a:pt x="216781" y="97830"/>
                      <a:pt x="216781" y="93383"/>
                    </a:cubicBezTo>
                    <a:cubicBezTo>
                      <a:pt x="216781" y="88936"/>
                      <a:pt x="229010" y="92271"/>
                      <a:pt x="225119" y="88380"/>
                    </a:cubicBezTo>
                    <a:cubicBezTo>
                      <a:pt x="221228" y="83933"/>
                      <a:pt x="221784" y="60032"/>
                      <a:pt x="224007" y="55029"/>
                    </a:cubicBezTo>
                    <a:cubicBezTo>
                      <a:pt x="226231" y="50026"/>
                      <a:pt x="231233" y="55029"/>
                      <a:pt x="231233" y="50582"/>
                    </a:cubicBezTo>
                    <a:cubicBezTo>
                      <a:pt x="231233" y="46136"/>
                      <a:pt x="225119" y="32795"/>
                      <a:pt x="221784" y="28348"/>
                    </a:cubicBezTo>
                    <a:cubicBezTo>
                      <a:pt x="219560" y="25569"/>
                      <a:pt x="201218" y="17787"/>
                      <a:pt x="196215" y="16675"/>
                    </a:cubicBezTo>
                    <a:cubicBezTo>
                      <a:pt x="190101" y="14452"/>
                      <a:pt x="181763" y="8338"/>
                      <a:pt x="176760" y="8338"/>
                    </a:cubicBezTo>
                    <a:close/>
                  </a:path>
                </a:pathLst>
              </a:custGeom>
              <a:grpFill/>
              <a:ln w="4442" cap="flat">
                <a:solidFill>
                  <a:srgbClr val="FFFFFF"/>
                </a:solid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1E90B804-0403-44D5-8633-036AA76FDF56}"/>
                  </a:ext>
                </a:extLst>
              </p:cNvPr>
              <p:cNvSpPr/>
              <p:nvPr/>
            </p:nvSpPr>
            <p:spPr>
              <a:xfrm>
                <a:off x="8278968" y="4527582"/>
                <a:ext cx="37976" cy="33727"/>
              </a:xfrm>
              <a:custGeom>
                <a:avLst/>
                <a:gdLst>
                  <a:gd name="connsiteX0" fmla="*/ 31683 w 37976"/>
                  <a:gd name="connsiteY0" fmla="*/ 0 h 33727"/>
                  <a:gd name="connsiteX1" fmla="*/ 20566 w 37976"/>
                  <a:gd name="connsiteY1" fmla="*/ 3891 h 33727"/>
                  <a:gd name="connsiteX2" fmla="*/ 10561 w 37976"/>
                  <a:gd name="connsiteY2" fmla="*/ 5558 h 33727"/>
                  <a:gd name="connsiteX3" fmla="*/ 8338 w 37976"/>
                  <a:gd name="connsiteY3" fmla="*/ 7226 h 33727"/>
                  <a:gd name="connsiteX4" fmla="*/ 4447 w 37976"/>
                  <a:gd name="connsiteY4" fmla="*/ 20566 h 33727"/>
                  <a:gd name="connsiteX5" fmla="*/ 0 w 37976"/>
                  <a:gd name="connsiteY5" fmla="*/ 26681 h 33727"/>
                  <a:gd name="connsiteX6" fmla="*/ 3891 w 37976"/>
                  <a:gd name="connsiteY6" fmla="*/ 32795 h 33727"/>
                  <a:gd name="connsiteX7" fmla="*/ 10561 w 37976"/>
                  <a:gd name="connsiteY7" fmla="*/ 33351 h 33727"/>
                  <a:gd name="connsiteX8" fmla="*/ 20566 w 37976"/>
                  <a:gd name="connsiteY8" fmla="*/ 27237 h 33727"/>
                  <a:gd name="connsiteX9" fmla="*/ 37798 w 37976"/>
                  <a:gd name="connsiteY9" fmla="*/ 22790 h 33727"/>
                  <a:gd name="connsiteX10" fmla="*/ 34463 w 37976"/>
                  <a:gd name="connsiteY10" fmla="*/ 8894 h 33727"/>
                  <a:gd name="connsiteX11" fmla="*/ 31683 w 37976"/>
                  <a:gd name="connsiteY11" fmla="*/ 0 h 3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76" h="33727">
                    <a:moveTo>
                      <a:pt x="31683" y="0"/>
                    </a:moveTo>
                    <a:cubicBezTo>
                      <a:pt x="27237" y="1112"/>
                      <a:pt x="22790" y="2779"/>
                      <a:pt x="20566" y="3891"/>
                    </a:cubicBezTo>
                    <a:cubicBezTo>
                      <a:pt x="17787" y="5558"/>
                      <a:pt x="16120" y="6114"/>
                      <a:pt x="10561" y="5558"/>
                    </a:cubicBezTo>
                    <a:cubicBezTo>
                      <a:pt x="10006" y="6670"/>
                      <a:pt x="8894" y="7226"/>
                      <a:pt x="8338" y="7226"/>
                    </a:cubicBezTo>
                    <a:cubicBezTo>
                      <a:pt x="3335" y="8894"/>
                      <a:pt x="4447" y="20566"/>
                      <a:pt x="4447" y="20566"/>
                    </a:cubicBezTo>
                    <a:cubicBezTo>
                      <a:pt x="4447" y="20566"/>
                      <a:pt x="0" y="21122"/>
                      <a:pt x="0" y="26681"/>
                    </a:cubicBezTo>
                    <a:cubicBezTo>
                      <a:pt x="0" y="30572"/>
                      <a:pt x="2224" y="32239"/>
                      <a:pt x="3891" y="32795"/>
                    </a:cubicBezTo>
                    <a:cubicBezTo>
                      <a:pt x="6670" y="32795"/>
                      <a:pt x="8894" y="33351"/>
                      <a:pt x="10561" y="33351"/>
                    </a:cubicBezTo>
                    <a:cubicBezTo>
                      <a:pt x="21678" y="35574"/>
                      <a:pt x="20566" y="27237"/>
                      <a:pt x="20566" y="27237"/>
                    </a:cubicBezTo>
                    <a:cubicBezTo>
                      <a:pt x="20566" y="27237"/>
                      <a:pt x="36686" y="28348"/>
                      <a:pt x="37798" y="22790"/>
                    </a:cubicBezTo>
                    <a:cubicBezTo>
                      <a:pt x="38909" y="17787"/>
                      <a:pt x="34463" y="8894"/>
                      <a:pt x="34463" y="8894"/>
                    </a:cubicBezTo>
                    <a:lnTo>
                      <a:pt x="31683" y="0"/>
                    </a:lnTo>
                    <a:close/>
                  </a:path>
                </a:pathLst>
              </a:custGeom>
              <a:grpFill/>
              <a:ln w="4442" cap="flat">
                <a:solidFill>
                  <a:srgbClr val="FFFFFF"/>
                </a:solid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09422FE7-1FF9-42F5-A7B0-3898BE680C64}"/>
                  </a:ext>
                </a:extLst>
              </p:cNvPr>
              <p:cNvSpPr/>
              <p:nvPr/>
            </p:nvSpPr>
            <p:spPr>
              <a:xfrm>
                <a:off x="8519651" y="4253730"/>
                <a:ext cx="206297" cy="282745"/>
              </a:xfrm>
              <a:custGeom>
                <a:avLst/>
                <a:gdLst>
                  <a:gd name="connsiteX0" fmla="*/ 48359 w 206297"/>
                  <a:gd name="connsiteY0" fmla="*/ 52068 h 282745"/>
                  <a:gd name="connsiteX1" fmla="*/ 61699 w 206297"/>
                  <a:gd name="connsiteY1" fmla="*/ 64296 h 282745"/>
                  <a:gd name="connsiteX2" fmla="*/ 102276 w 206297"/>
                  <a:gd name="connsiteY2" fmla="*/ 78749 h 282745"/>
                  <a:gd name="connsiteX3" fmla="*/ 129513 w 206297"/>
                  <a:gd name="connsiteY3" fmla="*/ 84863 h 282745"/>
                  <a:gd name="connsiteX4" fmla="*/ 136739 w 206297"/>
                  <a:gd name="connsiteY4" fmla="*/ 89310 h 282745"/>
                  <a:gd name="connsiteX5" fmla="*/ 83377 w 206297"/>
                  <a:gd name="connsiteY5" fmla="*/ 143783 h 282745"/>
                  <a:gd name="connsiteX6" fmla="*/ 61143 w 206297"/>
                  <a:gd name="connsiteY6" fmla="*/ 147674 h 282745"/>
                  <a:gd name="connsiteX7" fmla="*/ 35018 w 206297"/>
                  <a:gd name="connsiteY7" fmla="*/ 161570 h 282745"/>
                  <a:gd name="connsiteX8" fmla="*/ 18899 w 206297"/>
                  <a:gd name="connsiteY8" fmla="*/ 164349 h 282745"/>
                  <a:gd name="connsiteX9" fmla="*/ 9449 w 206297"/>
                  <a:gd name="connsiteY9" fmla="*/ 178801 h 282745"/>
                  <a:gd name="connsiteX10" fmla="*/ 0 w 206297"/>
                  <a:gd name="connsiteY10" fmla="*/ 193253 h 282745"/>
                  <a:gd name="connsiteX11" fmla="*/ 1111 w 206297"/>
                  <a:gd name="connsiteY11" fmla="*/ 266626 h 282745"/>
                  <a:gd name="connsiteX12" fmla="*/ 11117 w 206297"/>
                  <a:gd name="connsiteY12" fmla="*/ 282745 h 282745"/>
                  <a:gd name="connsiteX13" fmla="*/ 55585 w 206297"/>
                  <a:gd name="connsiteY13" fmla="*/ 234386 h 282745"/>
                  <a:gd name="connsiteX14" fmla="*/ 90603 w 206297"/>
                  <a:gd name="connsiteY14" fmla="*/ 207150 h 282745"/>
                  <a:gd name="connsiteX15" fmla="*/ 140074 w 206297"/>
                  <a:gd name="connsiteY15" fmla="*/ 157123 h 282745"/>
                  <a:gd name="connsiteX16" fmla="*/ 162864 w 206297"/>
                  <a:gd name="connsiteY16" fmla="*/ 119325 h 282745"/>
                  <a:gd name="connsiteX17" fmla="*/ 180651 w 206297"/>
                  <a:gd name="connsiteY17" fmla="*/ 87642 h 282745"/>
                  <a:gd name="connsiteX18" fmla="*/ 199550 w 206297"/>
                  <a:gd name="connsiteY18" fmla="*/ 47065 h 282745"/>
                  <a:gd name="connsiteX19" fmla="*/ 206220 w 206297"/>
                  <a:gd name="connsiteY19" fmla="*/ 11491 h 282745"/>
                  <a:gd name="connsiteX20" fmla="*/ 193435 w 206297"/>
                  <a:gd name="connsiteY20" fmla="*/ 4265 h 282745"/>
                  <a:gd name="connsiteX21" fmla="*/ 148411 w 206297"/>
                  <a:gd name="connsiteY21" fmla="*/ 16493 h 282745"/>
                  <a:gd name="connsiteX22" fmla="*/ 116728 w 206297"/>
                  <a:gd name="connsiteY22" fmla="*/ 24275 h 282745"/>
                  <a:gd name="connsiteX23" fmla="*/ 90603 w 206297"/>
                  <a:gd name="connsiteY23" fmla="*/ 29278 h 282745"/>
                  <a:gd name="connsiteX24" fmla="*/ 57252 w 206297"/>
                  <a:gd name="connsiteY24" fmla="*/ 26499 h 282745"/>
                  <a:gd name="connsiteX25" fmla="*/ 47247 w 206297"/>
                  <a:gd name="connsiteY25" fmla="*/ 14826 h 282745"/>
                  <a:gd name="connsiteX26" fmla="*/ 36130 w 206297"/>
                  <a:gd name="connsiteY26" fmla="*/ 32613 h 282745"/>
                  <a:gd name="connsiteX27" fmla="*/ 48359 w 206297"/>
                  <a:gd name="connsiteY27" fmla="*/ 52068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6297" h="282745">
                    <a:moveTo>
                      <a:pt x="48359" y="52068"/>
                    </a:moveTo>
                    <a:cubicBezTo>
                      <a:pt x="51694" y="53735"/>
                      <a:pt x="57808" y="63185"/>
                      <a:pt x="61699" y="64296"/>
                    </a:cubicBezTo>
                    <a:cubicBezTo>
                      <a:pt x="65590" y="65408"/>
                      <a:pt x="87824" y="73190"/>
                      <a:pt x="102276" y="78749"/>
                    </a:cubicBezTo>
                    <a:cubicBezTo>
                      <a:pt x="116728" y="84863"/>
                      <a:pt x="125066" y="84863"/>
                      <a:pt x="129513" y="84863"/>
                    </a:cubicBezTo>
                    <a:cubicBezTo>
                      <a:pt x="133960" y="84863"/>
                      <a:pt x="140630" y="85975"/>
                      <a:pt x="136739" y="89310"/>
                    </a:cubicBezTo>
                    <a:cubicBezTo>
                      <a:pt x="132848" y="92645"/>
                      <a:pt x="89492" y="137668"/>
                      <a:pt x="83377" y="143783"/>
                    </a:cubicBezTo>
                    <a:cubicBezTo>
                      <a:pt x="77819" y="149897"/>
                      <a:pt x="73928" y="147674"/>
                      <a:pt x="61143" y="147674"/>
                    </a:cubicBezTo>
                    <a:cubicBezTo>
                      <a:pt x="48359" y="147674"/>
                      <a:pt x="38353" y="162126"/>
                      <a:pt x="35018" y="161570"/>
                    </a:cubicBezTo>
                    <a:cubicBezTo>
                      <a:pt x="32795" y="161014"/>
                      <a:pt x="25569" y="162682"/>
                      <a:pt x="18899" y="164349"/>
                    </a:cubicBezTo>
                    <a:lnTo>
                      <a:pt x="9449" y="178801"/>
                    </a:lnTo>
                    <a:lnTo>
                      <a:pt x="0" y="193253"/>
                    </a:lnTo>
                    <a:lnTo>
                      <a:pt x="1111" y="266626"/>
                    </a:lnTo>
                    <a:lnTo>
                      <a:pt x="11117" y="282745"/>
                    </a:lnTo>
                    <a:cubicBezTo>
                      <a:pt x="18899" y="272184"/>
                      <a:pt x="40021" y="251618"/>
                      <a:pt x="55585" y="234386"/>
                    </a:cubicBezTo>
                    <a:cubicBezTo>
                      <a:pt x="72260" y="216043"/>
                      <a:pt x="81154" y="212152"/>
                      <a:pt x="90603" y="207150"/>
                    </a:cubicBezTo>
                    <a:cubicBezTo>
                      <a:pt x="100053" y="202147"/>
                      <a:pt x="123954" y="178246"/>
                      <a:pt x="140074" y="157123"/>
                    </a:cubicBezTo>
                    <a:cubicBezTo>
                      <a:pt x="150079" y="143783"/>
                      <a:pt x="161752" y="128775"/>
                      <a:pt x="162864" y="119325"/>
                    </a:cubicBezTo>
                    <a:cubicBezTo>
                      <a:pt x="164531" y="109876"/>
                      <a:pt x="173981" y="97091"/>
                      <a:pt x="180651" y="87642"/>
                    </a:cubicBezTo>
                    <a:cubicBezTo>
                      <a:pt x="187877" y="78193"/>
                      <a:pt x="199550" y="54291"/>
                      <a:pt x="199550" y="47065"/>
                    </a:cubicBezTo>
                    <a:cubicBezTo>
                      <a:pt x="198994" y="39839"/>
                      <a:pt x="205664" y="24275"/>
                      <a:pt x="206220" y="11491"/>
                    </a:cubicBezTo>
                    <a:cubicBezTo>
                      <a:pt x="207332" y="-1294"/>
                      <a:pt x="196215" y="-2961"/>
                      <a:pt x="193435" y="4265"/>
                    </a:cubicBezTo>
                    <a:cubicBezTo>
                      <a:pt x="190100" y="11491"/>
                      <a:pt x="164531" y="16493"/>
                      <a:pt x="148411" y="16493"/>
                    </a:cubicBezTo>
                    <a:cubicBezTo>
                      <a:pt x="132292" y="17049"/>
                      <a:pt x="122287" y="18161"/>
                      <a:pt x="116728" y="24275"/>
                    </a:cubicBezTo>
                    <a:cubicBezTo>
                      <a:pt x="110614" y="29834"/>
                      <a:pt x="96162" y="22608"/>
                      <a:pt x="90603" y="29278"/>
                    </a:cubicBezTo>
                    <a:cubicBezTo>
                      <a:pt x="85045" y="35392"/>
                      <a:pt x="64478" y="40951"/>
                      <a:pt x="57252" y="26499"/>
                    </a:cubicBezTo>
                    <a:cubicBezTo>
                      <a:pt x="54473" y="20384"/>
                      <a:pt x="50582" y="17049"/>
                      <a:pt x="47247" y="14826"/>
                    </a:cubicBezTo>
                    <a:cubicBezTo>
                      <a:pt x="41689" y="20940"/>
                      <a:pt x="34462" y="29834"/>
                      <a:pt x="36130" y="32613"/>
                    </a:cubicBezTo>
                    <a:cubicBezTo>
                      <a:pt x="37798" y="37616"/>
                      <a:pt x="45024" y="50400"/>
                      <a:pt x="48359" y="52068"/>
                    </a:cubicBezTo>
                    <a:close/>
                  </a:path>
                </a:pathLst>
              </a:custGeom>
              <a:grpFill/>
              <a:ln w="4442" cap="flat">
                <a:solidFill>
                  <a:srgbClr val="FFFFFF"/>
                </a:solid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225989C0-BCE5-41F2-AB7E-5381C95DBE78}"/>
                  </a:ext>
                </a:extLst>
              </p:cNvPr>
              <p:cNvSpPr/>
              <p:nvPr/>
            </p:nvSpPr>
            <p:spPr>
              <a:xfrm>
                <a:off x="7450197" y="3731128"/>
                <a:ext cx="240816" cy="195025"/>
              </a:xfrm>
              <a:custGeom>
                <a:avLst/>
                <a:gdLst>
                  <a:gd name="connsiteX0" fmla="*/ 89492 w 240816"/>
                  <a:gd name="connsiteY0" fmla="*/ 195025 h 195025"/>
                  <a:gd name="connsiteX1" fmla="*/ 88936 w 240816"/>
                  <a:gd name="connsiteY1" fmla="*/ 167233 h 195025"/>
                  <a:gd name="connsiteX2" fmla="*/ 120619 w 240816"/>
                  <a:gd name="connsiteY2" fmla="*/ 145555 h 195025"/>
                  <a:gd name="connsiteX3" fmla="*/ 133404 w 240816"/>
                  <a:gd name="connsiteY3" fmla="*/ 141664 h 195025"/>
                  <a:gd name="connsiteX4" fmla="*/ 151191 w 240816"/>
                  <a:gd name="connsiteY4" fmla="*/ 137772 h 195025"/>
                  <a:gd name="connsiteX5" fmla="*/ 161752 w 240816"/>
                  <a:gd name="connsiteY5" fmla="*/ 125544 h 195025"/>
                  <a:gd name="connsiteX6" fmla="*/ 176760 w 240816"/>
                  <a:gd name="connsiteY6" fmla="*/ 119985 h 195025"/>
                  <a:gd name="connsiteX7" fmla="*/ 185654 w 240816"/>
                  <a:gd name="connsiteY7" fmla="*/ 113871 h 195025"/>
                  <a:gd name="connsiteX8" fmla="*/ 188433 w 240816"/>
                  <a:gd name="connsiteY8" fmla="*/ 101087 h 195025"/>
                  <a:gd name="connsiteX9" fmla="*/ 195103 w 240816"/>
                  <a:gd name="connsiteY9" fmla="*/ 95528 h 195025"/>
                  <a:gd name="connsiteX10" fmla="*/ 206776 w 240816"/>
                  <a:gd name="connsiteY10" fmla="*/ 88302 h 195025"/>
                  <a:gd name="connsiteX11" fmla="*/ 236236 w 240816"/>
                  <a:gd name="connsiteY11" fmla="*/ 87190 h 195025"/>
                  <a:gd name="connsiteX12" fmla="*/ 240683 w 240816"/>
                  <a:gd name="connsiteY12" fmla="*/ 79408 h 195025"/>
                  <a:gd name="connsiteX13" fmla="*/ 232901 w 240816"/>
                  <a:gd name="connsiteY13" fmla="*/ 65512 h 195025"/>
                  <a:gd name="connsiteX14" fmla="*/ 231789 w 240816"/>
                  <a:gd name="connsiteY14" fmla="*/ 46613 h 195025"/>
                  <a:gd name="connsiteX15" fmla="*/ 225675 w 240816"/>
                  <a:gd name="connsiteY15" fmla="*/ 25491 h 195025"/>
                  <a:gd name="connsiteX16" fmla="*/ 222340 w 240816"/>
                  <a:gd name="connsiteY16" fmla="*/ 19377 h 195025"/>
                  <a:gd name="connsiteX17" fmla="*/ 198994 w 240816"/>
                  <a:gd name="connsiteY17" fmla="*/ 13818 h 195025"/>
                  <a:gd name="connsiteX18" fmla="*/ 165087 w 240816"/>
                  <a:gd name="connsiteY18" fmla="*/ 9927 h 195025"/>
                  <a:gd name="connsiteX19" fmla="*/ 146188 w 240816"/>
                  <a:gd name="connsiteY19" fmla="*/ 1034 h 195025"/>
                  <a:gd name="connsiteX20" fmla="*/ 124510 w 240816"/>
                  <a:gd name="connsiteY20" fmla="*/ 42722 h 195025"/>
                  <a:gd name="connsiteX21" fmla="*/ 93939 w 240816"/>
                  <a:gd name="connsiteY21" fmla="*/ 57730 h 195025"/>
                  <a:gd name="connsiteX22" fmla="*/ 78931 w 240816"/>
                  <a:gd name="connsiteY22" fmla="*/ 75517 h 195025"/>
                  <a:gd name="connsiteX23" fmla="*/ 67814 w 240816"/>
                  <a:gd name="connsiteY23" fmla="*/ 94972 h 195025"/>
                  <a:gd name="connsiteX24" fmla="*/ 67814 w 240816"/>
                  <a:gd name="connsiteY24" fmla="*/ 126100 h 195025"/>
                  <a:gd name="connsiteX25" fmla="*/ 43912 w 240816"/>
                  <a:gd name="connsiteY25" fmla="*/ 160006 h 195025"/>
                  <a:gd name="connsiteX26" fmla="*/ 14452 w 240816"/>
                  <a:gd name="connsiteY26" fmla="*/ 180573 h 195025"/>
                  <a:gd name="connsiteX27" fmla="*/ 0 w 240816"/>
                  <a:gd name="connsiteY27" fmla="*/ 187799 h 195025"/>
                  <a:gd name="connsiteX28" fmla="*/ 74484 w 240816"/>
                  <a:gd name="connsiteY28" fmla="*/ 187799 h 195025"/>
                  <a:gd name="connsiteX29" fmla="*/ 89492 w 240816"/>
                  <a:gd name="connsiteY29" fmla="*/ 195025 h 1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816" h="195025">
                    <a:moveTo>
                      <a:pt x="89492" y="195025"/>
                    </a:moveTo>
                    <a:cubicBezTo>
                      <a:pt x="88936" y="181685"/>
                      <a:pt x="88936" y="168344"/>
                      <a:pt x="88936" y="167233"/>
                    </a:cubicBezTo>
                    <a:cubicBezTo>
                      <a:pt x="89492" y="164453"/>
                      <a:pt x="116173" y="148334"/>
                      <a:pt x="120619" y="145555"/>
                    </a:cubicBezTo>
                    <a:cubicBezTo>
                      <a:pt x="125066" y="142775"/>
                      <a:pt x="133404" y="146666"/>
                      <a:pt x="133404" y="141664"/>
                    </a:cubicBezTo>
                    <a:cubicBezTo>
                      <a:pt x="133404" y="136105"/>
                      <a:pt x="144521" y="138884"/>
                      <a:pt x="151191" y="137772"/>
                    </a:cubicBezTo>
                    <a:cubicBezTo>
                      <a:pt x="157861" y="136661"/>
                      <a:pt x="161752" y="131658"/>
                      <a:pt x="161752" y="125544"/>
                    </a:cubicBezTo>
                    <a:cubicBezTo>
                      <a:pt x="161752" y="119430"/>
                      <a:pt x="170646" y="121097"/>
                      <a:pt x="176760" y="119985"/>
                    </a:cubicBezTo>
                    <a:cubicBezTo>
                      <a:pt x="182875" y="119430"/>
                      <a:pt x="181763" y="113871"/>
                      <a:pt x="185654" y="113871"/>
                    </a:cubicBezTo>
                    <a:cubicBezTo>
                      <a:pt x="189544" y="113871"/>
                      <a:pt x="187877" y="107757"/>
                      <a:pt x="188433" y="101087"/>
                    </a:cubicBezTo>
                    <a:cubicBezTo>
                      <a:pt x="188989" y="94416"/>
                      <a:pt x="188989" y="95528"/>
                      <a:pt x="195103" y="95528"/>
                    </a:cubicBezTo>
                    <a:cubicBezTo>
                      <a:pt x="201218" y="95528"/>
                      <a:pt x="206776" y="92193"/>
                      <a:pt x="206776" y="88302"/>
                    </a:cubicBezTo>
                    <a:cubicBezTo>
                      <a:pt x="206776" y="84411"/>
                      <a:pt x="232345" y="87190"/>
                      <a:pt x="236236" y="87190"/>
                    </a:cubicBezTo>
                    <a:cubicBezTo>
                      <a:pt x="240127" y="87190"/>
                      <a:pt x="241239" y="82743"/>
                      <a:pt x="240683" y="79408"/>
                    </a:cubicBezTo>
                    <a:cubicBezTo>
                      <a:pt x="240127" y="76073"/>
                      <a:pt x="236792" y="66068"/>
                      <a:pt x="232901" y="65512"/>
                    </a:cubicBezTo>
                    <a:cubicBezTo>
                      <a:pt x="229010" y="64956"/>
                      <a:pt x="231789" y="54951"/>
                      <a:pt x="231789" y="46613"/>
                    </a:cubicBezTo>
                    <a:cubicBezTo>
                      <a:pt x="231789" y="38831"/>
                      <a:pt x="230677" y="31050"/>
                      <a:pt x="225675" y="25491"/>
                    </a:cubicBezTo>
                    <a:cubicBezTo>
                      <a:pt x="224563" y="24379"/>
                      <a:pt x="223451" y="22156"/>
                      <a:pt x="222340" y="19377"/>
                    </a:cubicBezTo>
                    <a:cubicBezTo>
                      <a:pt x="215114" y="19377"/>
                      <a:pt x="206776" y="13818"/>
                      <a:pt x="198994" y="13818"/>
                    </a:cubicBezTo>
                    <a:cubicBezTo>
                      <a:pt x="188433" y="13262"/>
                      <a:pt x="172869" y="18821"/>
                      <a:pt x="165087" y="9927"/>
                    </a:cubicBezTo>
                    <a:cubicBezTo>
                      <a:pt x="157305" y="1034"/>
                      <a:pt x="152303" y="-1746"/>
                      <a:pt x="146188" y="1034"/>
                    </a:cubicBezTo>
                    <a:cubicBezTo>
                      <a:pt x="140630" y="3813"/>
                      <a:pt x="130069" y="34385"/>
                      <a:pt x="124510" y="42722"/>
                    </a:cubicBezTo>
                    <a:cubicBezTo>
                      <a:pt x="118396" y="51616"/>
                      <a:pt x="102276" y="57730"/>
                      <a:pt x="93939" y="57730"/>
                    </a:cubicBezTo>
                    <a:cubicBezTo>
                      <a:pt x="86157" y="57730"/>
                      <a:pt x="85045" y="69959"/>
                      <a:pt x="78931" y="75517"/>
                    </a:cubicBezTo>
                    <a:cubicBezTo>
                      <a:pt x="72816" y="80520"/>
                      <a:pt x="75040" y="88858"/>
                      <a:pt x="67814" y="94972"/>
                    </a:cubicBezTo>
                    <a:cubicBezTo>
                      <a:pt x="60588" y="101087"/>
                      <a:pt x="63923" y="119430"/>
                      <a:pt x="67814" y="126100"/>
                    </a:cubicBezTo>
                    <a:cubicBezTo>
                      <a:pt x="71705" y="132770"/>
                      <a:pt x="54473" y="153892"/>
                      <a:pt x="43912" y="160006"/>
                    </a:cubicBezTo>
                    <a:cubicBezTo>
                      <a:pt x="33907" y="166121"/>
                      <a:pt x="30572" y="177794"/>
                      <a:pt x="14452" y="180573"/>
                    </a:cubicBezTo>
                    <a:cubicBezTo>
                      <a:pt x="8338" y="181685"/>
                      <a:pt x="3335" y="184464"/>
                      <a:pt x="0" y="187799"/>
                    </a:cubicBezTo>
                    <a:cubicBezTo>
                      <a:pt x="25013" y="187799"/>
                      <a:pt x="61699" y="187799"/>
                      <a:pt x="74484" y="187799"/>
                    </a:cubicBezTo>
                    <a:cubicBezTo>
                      <a:pt x="90603" y="187243"/>
                      <a:pt x="87268" y="191134"/>
                      <a:pt x="89492" y="195025"/>
                    </a:cubicBezTo>
                    <a:close/>
                  </a:path>
                </a:pathLst>
              </a:custGeom>
              <a:grpFill/>
              <a:ln w="4442" cap="flat">
                <a:solidFill>
                  <a:srgbClr val="FFFFFF"/>
                </a:solid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CEB277EB-34BC-4BDA-975E-657664E8EB50}"/>
                  </a:ext>
                </a:extLst>
              </p:cNvPr>
              <p:cNvSpPr/>
              <p:nvPr/>
            </p:nvSpPr>
            <p:spPr>
              <a:xfrm>
                <a:off x="7864217" y="3696049"/>
                <a:ext cx="82909" cy="164513"/>
              </a:xfrm>
              <a:custGeom>
                <a:avLst/>
                <a:gdLst>
                  <a:gd name="connsiteX0" fmla="*/ 20654 w 82909"/>
                  <a:gd name="connsiteY0" fmla="*/ 40559 h 164513"/>
                  <a:gd name="connsiteX1" fmla="*/ 14540 w 82909"/>
                  <a:gd name="connsiteY1" fmla="*/ 62238 h 164513"/>
                  <a:gd name="connsiteX2" fmla="*/ 1755 w 82909"/>
                  <a:gd name="connsiteY2" fmla="*/ 75578 h 164513"/>
                  <a:gd name="connsiteX3" fmla="*/ 10093 w 82909"/>
                  <a:gd name="connsiteY3" fmla="*/ 97256 h 164513"/>
                  <a:gd name="connsiteX4" fmla="*/ 18431 w 82909"/>
                  <a:gd name="connsiteY4" fmla="*/ 110597 h 164513"/>
                  <a:gd name="connsiteX5" fmla="*/ 33995 w 82909"/>
                  <a:gd name="connsiteY5" fmla="*/ 122825 h 164513"/>
                  <a:gd name="connsiteX6" fmla="*/ 43444 w 82909"/>
                  <a:gd name="connsiteY6" fmla="*/ 158955 h 164513"/>
                  <a:gd name="connsiteX7" fmla="*/ 45111 w 82909"/>
                  <a:gd name="connsiteY7" fmla="*/ 164514 h 164513"/>
                  <a:gd name="connsiteX8" fmla="*/ 53449 w 82909"/>
                  <a:gd name="connsiteY8" fmla="*/ 156732 h 164513"/>
                  <a:gd name="connsiteX9" fmla="*/ 56785 w 82909"/>
                  <a:gd name="connsiteY9" fmla="*/ 140612 h 164513"/>
                  <a:gd name="connsiteX10" fmla="*/ 58452 w 82909"/>
                  <a:gd name="connsiteY10" fmla="*/ 131719 h 164513"/>
                  <a:gd name="connsiteX11" fmla="*/ 74016 w 82909"/>
                  <a:gd name="connsiteY11" fmla="*/ 116711 h 164513"/>
                  <a:gd name="connsiteX12" fmla="*/ 82353 w 82909"/>
                  <a:gd name="connsiteY12" fmla="*/ 110597 h 164513"/>
                  <a:gd name="connsiteX13" fmla="*/ 82910 w 82909"/>
                  <a:gd name="connsiteY13" fmla="*/ 100035 h 164513"/>
                  <a:gd name="connsiteX14" fmla="*/ 75127 w 82909"/>
                  <a:gd name="connsiteY14" fmla="*/ 91142 h 164513"/>
                  <a:gd name="connsiteX15" fmla="*/ 66790 w 82909"/>
                  <a:gd name="connsiteY15" fmla="*/ 83916 h 164513"/>
                  <a:gd name="connsiteX16" fmla="*/ 51226 w 82909"/>
                  <a:gd name="connsiteY16" fmla="*/ 76690 h 164513"/>
                  <a:gd name="connsiteX17" fmla="*/ 66790 w 82909"/>
                  <a:gd name="connsiteY17" fmla="*/ 62238 h 164513"/>
                  <a:gd name="connsiteX18" fmla="*/ 67345 w 82909"/>
                  <a:gd name="connsiteY18" fmla="*/ 34445 h 164513"/>
                  <a:gd name="connsiteX19" fmla="*/ 70681 w 82909"/>
                  <a:gd name="connsiteY19" fmla="*/ 16658 h 164513"/>
                  <a:gd name="connsiteX20" fmla="*/ 67902 w 82909"/>
                  <a:gd name="connsiteY20" fmla="*/ 9432 h 164513"/>
                  <a:gd name="connsiteX21" fmla="*/ 58452 w 82909"/>
                  <a:gd name="connsiteY21" fmla="*/ 6097 h 164513"/>
                  <a:gd name="connsiteX22" fmla="*/ 31215 w 82909"/>
                  <a:gd name="connsiteY22" fmla="*/ 4429 h 164513"/>
                  <a:gd name="connsiteX23" fmla="*/ 20654 w 82909"/>
                  <a:gd name="connsiteY23" fmla="*/ 7764 h 164513"/>
                  <a:gd name="connsiteX24" fmla="*/ 20654 w 82909"/>
                  <a:gd name="connsiteY24" fmla="*/ 40559 h 16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909" h="164513">
                    <a:moveTo>
                      <a:pt x="20654" y="40559"/>
                    </a:moveTo>
                    <a:cubicBezTo>
                      <a:pt x="25657" y="47785"/>
                      <a:pt x="19543" y="60014"/>
                      <a:pt x="14540" y="62238"/>
                    </a:cubicBezTo>
                    <a:cubicBezTo>
                      <a:pt x="9537" y="64461"/>
                      <a:pt x="6202" y="75578"/>
                      <a:pt x="1755" y="75578"/>
                    </a:cubicBezTo>
                    <a:cubicBezTo>
                      <a:pt x="-2691" y="75578"/>
                      <a:pt x="1755" y="93921"/>
                      <a:pt x="10093" y="97256"/>
                    </a:cubicBezTo>
                    <a:cubicBezTo>
                      <a:pt x="18431" y="101147"/>
                      <a:pt x="18431" y="106705"/>
                      <a:pt x="18431" y="110597"/>
                    </a:cubicBezTo>
                    <a:cubicBezTo>
                      <a:pt x="18431" y="114487"/>
                      <a:pt x="30104" y="117822"/>
                      <a:pt x="33995" y="122825"/>
                    </a:cubicBezTo>
                    <a:cubicBezTo>
                      <a:pt x="37330" y="127828"/>
                      <a:pt x="43444" y="150618"/>
                      <a:pt x="43444" y="158955"/>
                    </a:cubicBezTo>
                    <a:cubicBezTo>
                      <a:pt x="43444" y="161179"/>
                      <a:pt x="44000" y="162846"/>
                      <a:pt x="45111" y="164514"/>
                    </a:cubicBezTo>
                    <a:cubicBezTo>
                      <a:pt x="47891" y="162290"/>
                      <a:pt x="51782" y="160067"/>
                      <a:pt x="53449" y="156732"/>
                    </a:cubicBezTo>
                    <a:cubicBezTo>
                      <a:pt x="56228" y="151729"/>
                      <a:pt x="58452" y="142836"/>
                      <a:pt x="56785" y="140612"/>
                    </a:cubicBezTo>
                    <a:cubicBezTo>
                      <a:pt x="55673" y="138389"/>
                      <a:pt x="55673" y="133942"/>
                      <a:pt x="58452" y="131719"/>
                    </a:cubicBezTo>
                    <a:cubicBezTo>
                      <a:pt x="61231" y="129495"/>
                      <a:pt x="71793" y="117822"/>
                      <a:pt x="74016" y="116711"/>
                    </a:cubicBezTo>
                    <a:cubicBezTo>
                      <a:pt x="76239" y="115599"/>
                      <a:pt x="82910" y="117267"/>
                      <a:pt x="82353" y="110597"/>
                    </a:cubicBezTo>
                    <a:cubicBezTo>
                      <a:pt x="82353" y="107817"/>
                      <a:pt x="82353" y="103926"/>
                      <a:pt x="82910" y="100035"/>
                    </a:cubicBezTo>
                    <a:cubicBezTo>
                      <a:pt x="77907" y="96700"/>
                      <a:pt x="75127" y="93365"/>
                      <a:pt x="75127" y="91142"/>
                    </a:cubicBezTo>
                    <a:cubicBezTo>
                      <a:pt x="75127" y="87251"/>
                      <a:pt x="69569" y="80581"/>
                      <a:pt x="66790" y="83916"/>
                    </a:cubicBezTo>
                    <a:cubicBezTo>
                      <a:pt x="64011" y="87807"/>
                      <a:pt x="52338" y="84472"/>
                      <a:pt x="51226" y="76690"/>
                    </a:cubicBezTo>
                    <a:cubicBezTo>
                      <a:pt x="49559" y="68908"/>
                      <a:pt x="58452" y="69464"/>
                      <a:pt x="66790" y="62238"/>
                    </a:cubicBezTo>
                    <a:cubicBezTo>
                      <a:pt x="75127" y="55012"/>
                      <a:pt x="76239" y="41671"/>
                      <a:pt x="67345" y="34445"/>
                    </a:cubicBezTo>
                    <a:cubicBezTo>
                      <a:pt x="58452" y="27219"/>
                      <a:pt x="64566" y="23328"/>
                      <a:pt x="70681" y="16658"/>
                    </a:cubicBezTo>
                    <a:cubicBezTo>
                      <a:pt x="76795" y="9988"/>
                      <a:pt x="71236" y="6097"/>
                      <a:pt x="67902" y="9432"/>
                    </a:cubicBezTo>
                    <a:cubicBezTo>
                      <a:pt x="64566" y="12211"/>
                      <a:pt x="59564" y="13323"/>
                      <a:pt x="58452" y="6097"/>
                    </a:cubicBezTo>
                    <a:cubicBezTo>
                      <a:pt x="57340" y="-1129"/>
                      <a:pt x="38442" y="-2241"/>
                      <a:pt x="31215" y="4429"/>
                    </a:cubicBezTo>
                    <a:cubicBezTo>
                      <a:pt x="28436" y="6653"/>
                      <a:pt x="24545" y="7764"/>
                      <a:pt x="20654" y="7764"/>
                    </a:cubicBezTo>
                    <a:cubicBezTo>
                      <a:pt x="18987" y="20549"/>
                      <a:pt x="17319" y="35557"/>
                      <a:pt x="20654" y="40559"/>
                    </a:cubicBezTo>
                    <a:close/>
                  </a:path>
                </a:pathLst>
              </a:custGeom>
              <a:grpFill/>
              <a:ln w="4442" cap="flat">
                <a:solidFill>
                  <a:srgbClr val="FFFFFF"/>
                </a:solid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5480B9A-A5A6-43A3-AB61-9A91E7DA0892}"/>
                  </a:ext>
                </a:extLst>
              </p:cNvPr>
              <p:cNvSpPr/>
              <p:nvPr/>
            </p:nvSpPr>
            <p:spPr>
              <a:xfrm>
                <a:off x="7538903" y="3700774"/>
                <a:ext cx="416561" cy="409920"/>
              </a:xfrm>
              <a:custGeom>
                <a:avLst/>
                <a:gdLst>
                  <a:gd name="connsiteX0" fmla="*/ 143084 w 416561"/>
                  <a:gd name="connsiteY0" fmla="*/ 76967 h 409920"/>
                  <a:gd name="connsiteX1" fmla="*/ 144195 w 416561"/>
                  <a:gd name="connsiteY1" fmla="*/ 95866 h 409920"/>
                  <a:gd name="connsiteX2" fmla="*/ 151977 w 416561"/>
                  <a:gd name="connsiteY2" fmla="*/ 109762 h 409920"/>
                  <a:gd name="connsiteX3" fmla="*/ 147530 w 416561"/>
                  <a:gd name="connsiteY3" fmla="*/ 117544 h 409920"/>
                  <a:gd name="connsiteX4" fmla="*/ 118070 w 416561"/>
                  <a:gd name="connsiteY4" fmla="*/ 118656 h 409920"/>
                  <a:gd name="connsiteX5" fmla="*/ 106397 w 416561"/>
                  <a:gd name="connsiteY5" fmla="*/ 125882 h 409920"/>
                  <a:gd name="connsiteX6" fmla="*/ 99727 w 416561"/>
                  <a:gd name="connsiteY6" fmla="*/ 131440 h 409920"/>
                  <a:gd name="connsiteX7" fmla="*/ 96948 w 416561"/>
                  <a:gd name="connsiteY7" fmla="*/ 144225 h 409920"/>
                  <a:gd name="connsiteX8" fmla="*/ 88054 w 416561"/>
                  <a:gd name="connsiteY8" fmla="*/ 150339 h 409920"/>
                  <a:gd name="connsiteX9" fmla="*/ 73046 w 416561"/>
                  <a:gd name="connsiteY9" fmla="*/ 155898 h 409920"/>
                  <a:gd name="connsiteX10" fmla="*/ 62485 w 416561"/>
                  <a:gd name="connsiteY10" fmla="*/ 168126 h 409920"/>
                  <a:gd name="connsiteX11" fmla="*/ 44698 w 416561"/>
                  <a:gd name="connsiteY11" fmla="*/ 172017 h 409920"/>
                  <a:gd name="connsiteX12" fmla="*/ 31914 w 416561"/>
                  <a:gd name="connsiteY12" fmla="*/ 175908 h 409920"/>
                  <a:gd name="connsiteX13" fmla="*/ 230 w 416561"/>
                  <a:gd name="connsiteY13" fmla="*/ 197587 h 409920"/>
                  <a:gd name="connsiteX14" fmla="*/ 786 w 416561"/>
                  <a:gd name="connsiteY14" fmla="*/ 225379 h 409920"/>
                  <a:gd name="connsiteX15" fmla="*/ 4677 w 416561"/>
                  <a:gd name="connsiteY15" fmla="*/ 229270 h 409920"/>
                  <a:gd name="connsiteX16" fmla="*/ 198668 w 416561"/>
                  <a:gd name="connsiteY16" fmla="*/ 362118 h 409920"/>
                  <a:gd name="connsiteX17" fmla="*/ 211453 w 416561"/>
                  <a:gd name="connsiteY17" fmla="*/ 381017 h 409920"/>
                  <a:gd name="connsiteX18" fmla="*/ 233687 w 416561"/>
                  <a:gd name="connsiteY18" fmla="*/ 388243 h 409920"/>
                  <a:gd name="connsiteX19" fmla="*/ 243692 w 416561"/>
                  <a:gd name="connsiteY19" fmla="*/ 409921 h 409920"/>
                  <a:gd name="connsiteX20" fmla="*/ 263147 w 416561"/>
                  <a:gd name="connsiteY20" fmla="*/ 405474 h 409920"/>
                  <a:gd name="connsiteX21" fmla="*/ 294275 w 416561"/>
                  <a:gd name="connsiteY21" fmla="*/ 395469 h 409920"/>
                  <a:gd name="connsiteX22" fmla="*/ 330961 w 416561"/>
                  <a:gd name="connsiteY22" fmla="*/ 365453 h 409920"/>
                  <a:gd name="connsiteX23" fmla="*/ 416561 w 416561"/>
                  <a:gd name="connsiteY23" fmla="*/ 310424 h 409920"/>
                  <a:gd name="connsiteX24" fmla="*/ 416561 w 416561"/>
                  <a:gd name="connsiteY24" fmla="*/ 310424 h 409920"/>
                  <a:gd name="connsiteX25" fmla="*/ 406556 w 416561"/>
                  <a:gd name="connsiteY25" fmla="*/ 293193 h 409920"/>
                  <a:gd name="connsiteX26" fmla="*/ 391548 w 416561"/>
                  <a:gd name="connsiteY26" fmla="*/ 288746 h 409920"/>
                  <a:gd name="connsiteX27" fmla="*/ 377652 w 416561"/>
                  <a:gd name="connsiteY27" fmla="*/ 280408 h 409920"/>
                  <a:gd name="connsiteX28" fmla="*/ 375428 w 416561"/>
                  <a:gd name="connsiteY28" fmla="*/ 264288 h 409920"/>
                  <a:gd name="connsiteX29" fmla="*/ 366535 w 416561"/>
                  <a:gd name="connsiteY29" fmla="*/ 251504 h 409920"/>
                  <a:gd name="connsiteX30" fmla="*/ 375428 w 416561"/>
                  <a:gd name="connsiteY30" fmla="*/ 241499 h 409920"/>
                  <a:gd name="connsiteX31" fmla="*/ 372649 w 416561"/>
                  <a:gd name="connsiteY31" fmla="*/ 232049 h 409920"/>
                  <a:gd name="connsiteX32" fmla="*/ 372649 w 416561"/>
                  <a:gd name="connsiteY32" fmla="*/ 219265 h 409920"/>
                  <a:gd name="connsiteX33" fmla="*/ 374317 w 416561"/>
                  <a:gd name="connsiteY33" fmla="*/ 205368 h 409920"/>
                  <a:gd name="connsiteX34" fmla="*/ 374873 w 416561"/>
                  <a:gd name="connsiteY34" fmla="*/ 183690 h 409920"/>
                  <a:gd name="connsiteX35" fmla="*/ 365423 w 416561"/>
                  <a:gd name="connsiteY35" fmla="*/ 164791 h 409920"/>
                  <a:gd name="connsiteX36" fmla="*/ 369870 w 416561"/>
                  <a:gd name="connsiteY36" fmla="*/ 160345 h 409920"/>
                  <a:gd name="connsiteX37" fmla="*/ 368202 w 416561"/>
                  <a:gd name="connsiteY37" fmla="*/ 154786 h 409920"/>
                  <a:gd name="connsiteX38" fmla="*/ 358753 w 416561"/>
                  <a:gd name="connsiteY38" fmla="*/ 118656 h 409920"/>
                  <a:gd name="connsiteX39" fmla="*/ 343189 w 416561"/>
                  <a:gd name="connsiteY39" fmla="*/ 106427 h 409920"/>
                  <a:gd name="connsiteX40" fmla="*/ 334852 w 416561"/>
                  <a:gd name="connsiteY40" fmla="*/ 93087 h 409920"/>
                  <a:gd name="connsiteX41" fmla="*/ 326514 w 416561"/>
                  <a:gd name="connsiteY41" fmla="*/ 71409 h 409920"/>
                  <a:gd name="connsiteX42" fmla="*/ 339298 w 416561"/>
                  <a:gd name="connsiteY42" fmla="*/ 58068 h 409920"/>
                  <a:gd name="connsiteX43" fmla="*/ 345412 w 416561"/>
                  <a:gd name="connsiteY43" fmla="*/ 36390 h 409920"/>
                  <a:gd name="connsiteX44" fmla="*/ 345412 w 416561"/>
                  <a:gd name="connsiteY44" fmla="*/ 4151 h 409920"/>
                  <a:gd name="connsiteX45" fmla="*/ 326514 w 416561"/>
                  <a:gd name="connsiteY45" fmla="*/ 260 h 409920"/>
                  <a:gd name="connsiteX46" fmla="*/ 305947 w 416561"/>
                  <a:gd name="connsiteY46" fmla="*/ 2483 h 409920"/>
                  <a:gd name="connsiteX47" fmla="*/ 278155 w 416561"/>
                  <a:gd name="connsiteY47" fmla="*/ 8042 h 409920"/>
                  <a:gd name="connsiteX48" fmla="*/ 203115 w 416561"/>
                  <a:gd name="connsiteY48" fmla="*/ 12489 h 409920"/>
                  <a:gd name="connsiteX49" fmla="*/ 171988 w 416561"/>
                  <a:gd name="connsiteY49" fmla="*/ 29720 h 409920"/>
                  <a:gd name="connsiteX50" fmla="*/ 140860 w 416561"/>
                  <a:gd name="connsiteY50" fmla="*/ 46395 h 409920"/>
                  <a:gd name="connsiteX51" fmla="*/ 133078 w 416561"/>
                  <a:gd name="connsiteY51" fmla="*/ 49731 h 409920"/>
                  <a:gd name="connsiteX52" fmla="*/ 136413 w 416561"/>
                  <a:gd name="connsiteY52" fmla="*/ 55845 h 409920"/>
                  <a:gd name="connsiteX53" fmla="*/ 143084 w 416561"/>
                  <a:gd name="connsiteY53" fmla="*/ 76967 h 40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6561" h="409920">
                    <a:moveTo>
                      <a:pt x="143084" y="76967"/>
                    </a:moveTo>
                    <a:cubicBezTo>
                      <a:pt x="143084" y="84749"/>
                      <a:pt x="140304" y="94754"/>
                      <a:pt x="144195" y="95866"/>
                    </a:cubicBezTo>
                    <a:cubicBezTo>
                      <a:pt x="148086" y="96422"/>
                      <a:pt x="151421" y="106427"/>
                      <a:pt x="151977" y="109762"/>
                    </a:cubicBezTo>
                    <a:cubicBezTo>
                      <a:pt x="152533" y="113097"/>
                      <a:pt x="151421" y="117544"/>
                      <a:pt x="147530" y="117544"/>
                    </a:cubicBezTo>
                    <a:cubicBezTo>
                      <a:pt x="143639" y="117544"/>
                      <a:pt x="118070" y="114765"/>
                      <a:pt x="118070" y="118656"/>
                    </a:cubicBezTo>
                    <a:cubicBezTo>
                      <a:pt x="118070" y="122547"/>
                      <a:pt x="111956" y="125882"/>
                      <a:pt x="106397" y="125882"/>
                    </a:cubicBezTo>
                    <a:cubicBezTo>
                      <a:pt x="100283" y="125882"/>
                      <a:pt x="100283" y="124770"/>
                      <a:pt x="99727" y="131440"/>
                    </a:cubicBezTo>
                    <a:cubicBezTo>
                      <a:pt x="99171" y="138111"/>
                      <a:pt x="100839" y="144225"/>
                      <a:pt x="96948" y="144225"/>
                    </a:cubicBezTo>
                    <a:cubicBezTo>
                      <a:pt x="93057" y="144225"/>
                      <a:pt x="93613" y="149783"/>
                      <a:pt x="88054" y="150339"/>
                    </a:cubicBezTo>
                    <a:cubicBezTo>
                      <a:pt x="81940" y="150895"/>
                      <a:pt x="73046" y="149783"/>
                      <a:pt x="73046" y="155898"/>
                    </a:cubicBezTo>
                    <a:cubicBezTo>
                      <a:pt x="73046" y="162012"/>
                      <a:pt x="69156" y="166459"/>
                      <a:pt x="62485" y="168126"/>
                    </a:cubicBezTo>
                    <a:cubicBezTo>
                      <a:pt x="55815" y="169238"/>
                      <a:pt x="44698" y="167015"/>
                      <a:pt x="44698" y="172017"/>
                    </a:cubicBezTo>
                    <a:cubicBezTo>
                      <a:pt x="44698" y="177576"/>
                      <a:pt x="36360" y="173129"/>
                      <a:pt x="31914" y="175908"/>
                    </a:cubicBezTo>
                    <a:cubicBezTo>
                      <a:pt x="27467" y="178688"/>
                      <a:pt x="786" y="194807"/>
                      <a:pt x="230" y="197587"/>
                    </a:cubicBezTo>
                    <a:cubicBezTo>
                      <a:pt x="-326" y="198698"/>
                      <a:pt x="230" y="212039"/>
                      <a:pt x="786" y="225379"/>
                    </a:cubicBezTo>
                    <a:cubicBezTo>
                      <a:pt x="1342" y="226491"/>
                      <a:pt x="2454" y="227602"/>
                      <a:pt x="4677" y="229270"/>
                    </a:cubicBezTo>
                    <a:cubicBezTo>
                      <a:pt x="14682" y="234828"/>
                      <a:pt x="193110" y="356004"/>
                      <a:pt x="198668" y="362118"/>
                    </a:cubicBezTo>
                    <a:cubicBezTo>
                      <a:pt x="204227" y="367676"/>
                      <a:pt x="211453" y="381017"/>
                      <a:pt x="211453" y="381017"/>
                    </a:cubicBezTo>
                    <a:cubicBezTo>
                      <a:pt x="211453" y="381017"/>
                      <a:pt x="224237" y="382684"/>
                      <a:pt x="233687" y="388243"/>
                    </a:cubicBezTo>
                    <a:cubicBezTo>
                      <a:pt x="243692" y="393801"/>
                      <a:pt x="243692" y="409921"/>
                      <a:pt x="243692" y="409921"/>
                    </a:cubicBezTo>
                    <a:cubicBezTo>
                      <a:pt x="243692" y="409921"/>
                      <a:pt x="256477" y="407142"/>
                      <a:pt x="263147" y="405474"/>
                    </a:cubicBezTo>
                    <a:cubicBezTo>
                      <a:pt x="270373" y="403807"/>
                      <a:pt x="294275" y="395469"/>
                      <a:pt x="294275" y="395469"/>
                    </a:cubicBezTo>
                    <a:lnTo>
                      <a:pt x="330961" y="365453"/>
                    </a:lnTo>
                    <a:lnTo>
                      <a:pt x="416561" y="310424"/>
                    </a:lnTo>
                    <a:cubicBezTo>
                      <a:pt x="416561" y="310424"/>
                      <a:pt x="416561" y="310424"/>
                      <a:pt x="416561" y="310424"/>
                    </a:cubicBezTo>
                    <a:cubicBezTo>
                      <a:pt x="413782" y="300975"/>
                      <a:pt x="411003" y="293193"/>
                      <a:pt x="406556" y="293193"/>
                    </a:cubicBezTo>
                    <a:cubicBezTo>
                      <a:pt x="401553" y="293193"/>
                      <a:pt x="397662" y="288746"/>
                      <a:pt x="391548" y="288746"/>
                    </a:cubicBezTo>
                    <a:cubicBezTo>
                      <a:pt x="385434" y="288746"/>
                      <a:pt x="378208" y="285967"/>
                      <a:pt x="377652" y="280408"/>
                    </a:cubicBezTo>
                    <a:cubicBezTo>
                      <a:pt x="377096" y="274850"/>
                      <a:pt x="379875" y="271514"/>
                      <a:pt x="375428" y="264288"/>
                    </a:cubicBezTo>
                    <a:cubicBezTo>
                      <a:pt x="370982" y="257618"/>
                      <a:pt x="366535" y="254283"/>
                      <a:pt x="366535" y="251504"/>
                    </a:cubicBezTo>
                    <a:cubicBezTo>
                      <a:pt x="366535" y="248725"/>
                      <a:pt x="373761" y="242610"/>
                      <a:pt x="375428" y="241499"/>
                    </a:cubicBezTo>
                    <a:cubicBezTo>
                      <a:pt x="376540" y="240387"/>
                      <a:pt x="372649" y="235384"/>
                      <a:pt x="372649" y="232049"/>
                    </a:cubicBezTo>
                    <a:cubicBezTo>
                      <a:pt x="372649" y="228714"/>
                      <a:pt x="369870" y="223156"/>
                      <a:pt x="372649" y="219265"/>
                    </a:cubicBezTo>
                    <a:cubicBezTo>
                      <a:pt x="375428" y="215374"/>
                      <a:pt x="377652" y="212039"/>
                      <a:pt x="374317" y="205368"/>
                    </a:cubicBezTo>
                    <a:cubicBezTo>
                      <a:pt x="370982" y="198698"/>
                      <a:pt x="378763" y="192584"/>
                      <a:pt x="374873" y="183690"/>
                    </a:cubicBezTo>
                    <a:cubicBezTo>
                      <a:pt x="370982" y="174797"/>
                      <a:pt x="364867" y="168126"/>
                      <a:pt x="365423" y="164791"/>
                    </a:cubicBezTo>
                    <a:cubicBezTo>
                      <a:pt x="365423" y="163680"/>
                      <a:pt x="367646" y="162012"/>
                      <a:pt x="369870" y="160345"/>
                    </a:cubicBezTo>
                    <a:cubicBezTo>
                      <a:pt x="368758" y="158677"/>
                      <a:pt x="368202" y="157009"/>
                      <a:pt x="368202" y="154786"/>
                    </a:cubicBezTo>
                    <a:cubicBezTo>
                      <a:pt x="368202" y="146448"/>
                      <a:pt x="362088" y="123103"/>
                      <a:pt x="358753" y="118656"/>
                    </a:cubicBezTo>
                    <a:cubicBezTo>
                      <a:pt x="355418" y="113653"/>
                      <a:pt x="343189" y="110318"/>
                      <a:pt x="343189" y="106427"/>
                    </a:cubicBezTo>
                    <a:cubicBezTo>
                      <a:pt x="343189" y="102536"/>
                      <a:pt x="343189" y="96978"/>
                      <a:pt x="334852" y="93087"/>
                    </a:cubicBezTo>
                    <a:cubicBezTo>
                      <a:pt x="326514" y="89196"/>
                      <a:pt x="322067" y="71409"/>
                      <a:pt x="326514" y="71409"/>
                    </a:cubicBezTo>
                    <a:cubicBezTo>
                      <a:pt x="331516" y="71409"/>
                      <a:pt x="334852" y="60292"/>
                      <a:pt x="339298" y="58068"/>
                    </a:cubicBezTo>
                    <a:cubicBezTo>
                      <a:pt x="344301" y="55845"/>
                      <a:pt x="349860" y="43616"/>
                      <a:pt x="345412" y="36390"/>
                    </a:cubicBezTo>
                    <a:cubicBezTo>
                      <a:pt x="342077" y="31388"/>
                      <a:pt x="343745" y="16380"/>
                      <a:pt x="345412" y="4151"/>
                    </a:cubicBezTo>
                    <a:cubicBezTo>
                      <a:pt x="337631" y="4151"/>
                      <a:pt x="328737" y="1372"/>
                      <a:pt x="326514" y="260"/>
                    </a:cubicBezTo>
                    <a:cubicBezTo>
                      <a:pt x="323178" y="-852"/>
                      <a:pt x="312618" y="1927"/>
                      <a:pt x="305947" y="2483"/>
                    </a:cubicBezTo>
                    <a:cubicBezTo>
                      <a:pt x="299277" y="3039"/>
                      <a:pt x="283713" y="13600"/>
                      <a:pt x="278155" y="8042"/>
                    </a:cubicBezTo>
                    <a:cubicBezTo>
                      <a:pt x="272596" y="3039"/>
                      <a:pt x="218679" y="11933"/>
                      <a:pt x="203115" y="12489"/>
                    </a:cubicBezTo>
                    <a:cubicBezTo>
                      <a:pt x="187551" y="13044"/>
                      <a:pt x="181437" y="29720"/>
                      <a:pt x="171988" y="29720"/>
                    </a:cubicBezTo>
                    <a:cubicBezTo>
                      <a:pt x="163094" y="29720"/>
                      <a:pt x="148086" y="37502"/>
                      <a:pt x="140860" y="46395"/>
                    </a:cubicBezTo>
                    <a:cubicBezTo>
                      <a:pt x="138637" y="48619"/>
                      <a:pt x="135858" y="49731"/>
                      <a:pt x="133078" y="49731"/>
                    </a:cubicBezTo>
                    <a:cubicBezTo>
                      <a:pt x="134190" y="52510"/>
                      <a:pt x="135301" y="54733"/>
                      <a:pt x="136413" y="55845"/>
                    </a:cubicBezTo>
                    <a:cubicBezTo>
                      <a:pt x="141972" y="61959"/>
                      <a:pt x="143084" y="69185"/>
                      <a:pt x="143084" y="76967"/>
                    </a:cubicBezTo>
                    <a:close/>
                  </a:path>
                </a:pathLst>
              </a:custGeom>
              <a:grpFill/>
              <a:ln w="4442" cap="flat">
                <a:solidFill>
                  <a:srgbClr val="FFFFFF"/>
                </a:solid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8E7B460F-F6AF-4959-A0B0-18CE3EB7EA14}"/>
                  </a:ext>
                </a:extLst>
              </p:cNvPr>
              <p:cNvSpPr/>
              <p:nvPr/>
            </p:nvSpPr>
            <p:spPr>
              <a:xfrm>
                <a:off x="7904846" y="3794417"/>
                <a:ext cx="302417" cy="299602"/>
              </a:xfrm>
              <a:custGeom>
                <a:avLst/>
                <a:gdLst>
                  <a:gd name="connsiteX0" fmla="*/ 33386 w 302417"/>
                  <a:gd name="connsiteY0" fmla="*/ 18343 h 299602"/>
                  <a:gd name="connsiteX1" fmla="*/ 17823 w 302417"/>
                  <a:gd name="connsiteY1" fmla="*/ 33351 h 299602"/>
                  <a:gd name="connsiteX2" fmla="*/ 16155 w 302417"/>
                  <a:gd name="connsiteY2" fmla="*/ 42245 h 299602"/>
                  <a:gd name="connsiteX3" fmla="*/ 12820 w 302417"/>
                  <a:gd name="connsiteY3" fmla="*/ 58364 h 299602"/>
                  <a:gd name="connsiteX4" fmla="*/ 35 w 302417"/>
                  <a:gd name="connsiteY4" fmla="*/ 70037 h 299602"/>
                  <a:gd name="connsiteX5" fmla="*/ 9485 w 302417"/>
                  <a:gd name="connsiteY5" fmla="*/ 88936 h 299602"/>
                  <a:gd name="connsiteX6" fmla="*/ 8929 w 302417"/>
                  <a:gd name="connsiteY6" fmla="*/ 110614 h 299602"/>
                  <a:gd name="connsiteX7" fmla="*/ 7261 w 302417"/>
                  <a:gd name="connsiteY7" fmla="*/ 124510 h 299602"/>
                  <a:gd name="connsiteX8" fmla="*/ 7261 w 302417"/>
                  <a:gd name="connsiteY8" fmla="*/ 137295 h 299602"/>
                  <a:gd name="connsiteX9" fmla="*/ 10041 w 302417"/>
                  <a:gd name="connsiteY9" fmla="*/ 146744 h 299602"/>
                  <a:gd name="connsiteX10" fmla="*/ 1147 w 302417"/>
                  <a:gd name="connsiteY10" fmla="*/ 156750 h 299602"/>
                  <a:gd name="connsiteX11" fmla="*/ 10041 w 302417"/>
                  <a:gd name="connsiteY11" fmla="*/ 169534 h 299602"/>
                  <a:gd name="connsiteX12" fmla="*/ 12264 w 302417"/>
                  <a:gd name="connsiteY12" fmla="*/ 185654 h 299602"/>
                  <a:gd name="connsiteX13" fmla="*/ 26160 w 302417"/>
                  <a:gd name="connsiteY13" fmla="*/ 193991 h 299602"/>
                  <a:gd name="connsiteX14" fmla="*/ 41168 w 302417"/>
                  <a:gd name="connsiteY14" fmla="*/ 198438 h 299602"/>
                  <a:gd name="connsiteX15" fmla="*/ 51174 w 302417"/>
                  <a:gd name="connsiteY15" fmla="*/ 215670 h 299602"/>
                  <a:gd name="connsiteX16" fmla="*/ 80634 w 302417"/>
                  <a:gd name="connsiteY16" fmla="*/ 221228 h 299602"/>
                  <a:gd name="connsiteX17" fmla="*/ 93418 w 302417"/>
                  <a:gd name="connsiteY17" fmla="*/ 234013 h 299602"/>
                  <a:gd name="connsiteX18" fmla="*/ 127325 w 302417"/>
                  <a:gd name="connsiteY18" fmla="*/ 215114 h 299602"/>
                  <a:gd name="connsiteX19" fmla="*/ 280184 w 302417"/>
                  <a:gd name="connsiteY19" fmla="*/ 299603 h 299602"/>
                  <a:gd name="connsiteX20" fmla="*/ 280184 w 302417"/>
                  <a:gd name="connsiteY20" fmla="*/ 288486 h 299602"/>
                  <a:gd name="connsiteX21" fmla="*/ 298527 w 302417"/>
                  <a:gd name="connsiteY21" fmla="*/ 288486 h 299602"/>
                  <a:gd name="connsiteX22" fmla="*/ 298527 w 302417"/>
                  <a:gd name="connsiteY22" fmla="*/ 87268 h 299602"/>
                  <a:gd name="connsiteX23" fmla="*/ 298527 w 302417"/>
                  <a:gd name="connsiteY23" fmla="*/ 56697 h 299602"/>
                  <a:gd name="connsiteX24" fmla="*/ 300750 w 302417"/>
                  <a:gd name="connsiteY24" fmla="*/ 31128 h 299602"/>
                  <a:gd name="connsiteX25" fmla="*/ 302418 w 302417"/>
                  <a:gd name="connsiteY25" fmla="*/ 26125 h 299602"/>
                  <a:gd name="connsiteX26" fmla="*/ 301861 w 302417"/>
                  <a:gd name="connsiteY26" fmla="*/ 25569 h 299602"/>
                  <a:gd name="connsiteX27" fmla="*/ 275181 w 302417"/>
                  <a:gd name="connsiteY27" fmla="*/ 18343 h 299602"/>
                  <a:gd name="connsiteX28" fmla="*/ 244609 w 302417"/>
                  <a:gd name="connsiteY28" fmla="*/ 2223 h 299602"/>
                  <a:gd name="connsiteX29" fmla="*/ 200141 w 302417"/>
                  <a:gd name="connsiteY29" fmla="*/ 25569 h 299602"/>
                  <a:gd name="connsiteX30" fmla="*/ 202920 w 302417"/>
                  <a:gd name="connsiteY30" fmla="*/ 52250 h 299602"/>
                  <a:gd name="connsiteX31" fmla="*/ 172349 w 302417"/>
                  <a:gd name="connsiteY31" fmla="*/ 52806 h 299602"/>
                  <a:gd name="connsiteX32" fmla="*/ 135663 w 302417"/>
                  <a:gd name="connsiteY32" fmla="*/ 38909 h 299602"/>
                  <a:gd name="connsiteX33" fmla="*/ 115652 w 302417"/>
                  <a:gd name="connsiteY33" fmla="*/ 24457 h 299602"/>
                  <a:gd name="connsiteX34" fmla="*/ 102868 w 302417"/>
                  <a:gd name="connsiteY34" fmla="*/ 12785 h 299602"/>
                  <a:gd name="connsiteX35" fmla="*/ 66737 w 302417"/>
                  <a:gd name="connsiteY35" fmla="*/ 5003 h 299602"/>
                  <a:gd name="connsiteX36" fmla="*/ 43392 w 302417"/>
                  <a:gd name="connsiteY36" fmla="*/ 0 h 299602"/>
                  <a:gd name="connsiteX37" fmla="*/ 42836 w 302417"/>
                  <a:gd name="connsiteY37" fmla="*/ 10561 h 299602"/>
                  <a:gd name="connsiteX38" fmla="*/ 33386 w 302417"/>
                  <a:gd name="connsiteY38" fmla="*/ 18343 h 29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2417" h="299602">
                    <a:moveTo>
                      <a:pt x="33386" y="18343"/>
                    </a:moveTo>
                    <a:cubicBezTo>
                      <a:pt x="31163" y="19455"/>
                      <a:pt x="20602" y="30572"/>
                      <a:pt x="17823" y="33351"/>
                    </a:cubicBezTo>
                    <a:cubicBezTo>
                      <a:pt x="15043" y="35574"/>
                      <a:pt x="15043" y="40021"/>
                      <a:pt x="16155" y="42245"/>
                    </a:cubicBezTo>
                    <a:cubicBezTo>
                      <a:pt x="17267" y="44468"/>
                      <a:pt x="15043" y="53362"/>
                      <a:pt x="12820" y="58364"/>
                    </a:cubicBezTo>
                    <a:cubicBezTo>
                      <a:pt x="10041" y="63367"/>
                      <a:pt x="591" y="67258"/>
                      <a:pt x="35" y="70037"/>
                    </a:cubicBezTo>
                    <a:cubicBezTo>
                      <a:pt x="-520" y="72816"/>
                      <a:pt x="5594" y="80042"/>
                      <a:pt x="9485" y="88936"/>
                    </a:cubicBezTo>
                    <a:cubicBezTo>
                      <a:pt x="13376" y="97830"/>
                      <a:pt x="5594" y="103944"/>
                      <a:pt x="8929" y="110614"/>
                    </a:cubicBezTo>
                    <a:cubicBezTo>
                      <a:pt x="12264" y="117284"/>
                      <a:pt x="10597" y="121175"/>
                      <a:pt x="7261" y="124510"/>
                    </a:cubicBezTo>
                    <a:cubicBezTo>
                      <a:pt x="4482" y="128401"/>
                      <a:pt x="7261" y="133960"/>
                      <a:pt x="7261" y="137295"/>
                    </a:cubicBezTo>
                    <a:cubicBezTo>
                      <a:pt x="7261" y="140630"/>
                      <a:pt x="11152" y="145633"/>
                      <a:pt x="10041" y="146744"/>
                    </a:cubicBezTo>
                    <a:cubicBezTo>
                      <a:pt x="8929" y="147856"/>
                      <a:pt x="1147" y="153970"/>
                      <a:pt x="1147" y="156750"/>
                    </a:cubicBezTo>
                    <a:cubicBezTo>
                      <a:pt x="1147" y="159529"/>
                      <a:pt x="5594" y="162864"/>
                      <a:pt x="10041" y="169534"/>
                    </a:cubicBezTo>
                    <a:cubicBezTo>
                      <a:pt x="14488" y="176204"/>
                      <a:pt x="11708" y="180095"/>
                      <a:pt x="12264" y="185654"/>
                    </a:cubicBezTo>
                    <a:cubicBezTo>
                      <a:pt x="12820" y="191212"/>
                      <a:pt x="20602" y="193991"/>
                      <a:pt x="26160" y="193991"/>
                    </a:cubicBezTo>
                    <a:cubicBezTo>
                      <a:pt x="32275" y="193991"/>
                      <a:pt x="35610" y="198438"/>
                      <a:pt x="41168" y="198438"/>
                    </a:cubicBezTo>
                    <a:cubicBezTo>
                      <a:pt x="45615" y="198438"/>
                      <a:pt x="48394" y="206220"/>
                      <a:pt x="51174" y="215670"/>
                    </a:cubicBezTo>
                    <a:cubicBezTo>
                      <a:pt x="53397" y="215670"/>
                      <a:pt x="72296" y="216225"/>
                      <a:pt x="80634" y="221228"/>
                    </a:cubicBezTo>
                    <a:cubicBezTo>
                      <a:pt x="88971" y="226787"/>
                      <a:pt x="93418" y="234013"/>
                      <a:pt x="93418" y="234013"/>
                    </a:cubicBezTo>
                    <a:lnTo>
                      <a:pt x="127325" y="215114"/>
                    </a:lnTo>
                    <a:lnTo>
                      <a:pt x="280184" y="299603"/>
                    </a:lnTo>
                    <a:lnTo>
                      <a:pt x="280184" y="288486"/>
                    </a:lnTo>
                    <a:lnTo>
                      <a:pt x="298527" y="288486"/>
                    </a:lnTo>
                    <a:cubicBezTo>
                      <a:pt x="298527" y="288486"/>
                      <a:pt x="298527" y="101165"/>
                      <a:pt x="298527" y="87268"/>
                    </a:cubicBezTo>
                    <a:cubicBezTo>
                      <a:pt x="298527" y="73372"/>
                      <a:pt x="292412" y="64479"/>
                      <a:pt x="298527" y="56697"/>
                    </a:cubicBezTo>
                    <a:cubicBezTo>
                      <a:pt x="304641" y="48915"/>
                      <a:pt x="296303" y="45580"/>
                      <a:pt x="300750" y="31128"/>
                    </a:cubicBezTo>
                    <a:cubicBezTo>
                      <a:pt x="301306" y="29460"/>
                      <a:pt x="301861" y="27792"/>
                      <a:pt x="302418" y="26125"/>
                    </a:cubicBezTo>
                    <a:cubicBezTo>
                      <a:pt x="302418" y="26125"/>
                      <a:pt x="301861" y="25569"/>
                      <a:pt x="301861" y="25569"/>
                    </a:cubicBezTo>
                    <a:cubicBezTo>
                      <a:pt x="300194" y="21122"/>
                      <a:pt x="292412" y="21122"/>
                      <a:pt x="275181" y="18343"/>
                    </a:cubicBezTo>
                    <a:cubicBezTo>
                      <a:pt x="257950" y="15564"/>
                      <a:pt x="264064" y="3335"/>
                      <a:pt x="244609" y="2223"/>
                    </a:cubicBezTo>
                    <a:cubicBezTo>
                      <a:pt x="225154" y="1112"/>
                      <a:pt x="200141" y="17231"/>
                      <a:pt x="200141" y="25569"/>
                    </a:cubicBezTo>
                    <a:cubicBezTo>
                      <a:pt x="199585" y="33907"/>
                      <a:pt x="209035" y="43356"/>
                      <a:pt x="202920" y="52250"/>
                    </a:cubicBezTo>
                    <a:cubicBezTo>
                      <a:pt x="196250" y="61143"/>
                      <a:pt x="182354" y="61699"/>
                      <a:pt x="172349" y="52806"/>
                    </a:cubicBezTo>
                    <a:cubicBezTo>
                      <a:pt x="162343" y="43356"/>
                      <a:pt x="147335" y="38909"/>
                      <a:pt x="135663" y="38909"/>
                    </a:cubicBezTo>
                    <a:cubicBezTo>
                      <a:pt x="123434" y="38909"/>
                      <a:pt x="115096" y="31128"/>
                      <a:pt x="115652" y="24457"/>
                    </a:cubicBezTo>
                    <a:cubicBezTo>
                      <a:pt x="116764" y="17787"/>
                      <a:pt x="112873" y="15008"/>
                      <a:pt x="102868" y="12785"/>
                    </a:cubicBezTo>
                    <a:cubicBezTo>
                      <a:pt x="92862" y="10561"/>
                      <a:pt x="83969" y="2223"/>
                      <a:pt x="66737" y="5003"/>
                    </a:cubicBezTo>
                    <a:cubicBezTo>
                      <a:pt x="57288" y="6670"/>
                      <a:pt x="48950" y="3891"/>
                      <a:pt x="43392" y="0"/>
                    </a:cubicBezTo>
                    <a:cubicBezTo>
                      <a:pt x="42836" y="3891"/>
                      <a:pt x="42836" y="7782"/>
                      <a:pt x="42836" y="10561"/>
                    </a:cubicBezTo>
                    <a:cubicBezTo>
                      <a:pt x="42280" y="18899"/>
                      <a:pt x="35054" y="17787"/>
                      <a:pt x="33386" y="18343"/>
                    </a:cubicBezTo>
                    <a:close/>
                  </a:path>
                </a:pathLst>
              </a:custGeom>
              <a:grpFill/>
              <a:ln w="4442" cap="flat">
                <a:solidFill>
                  <a:srgbClr val="FFFFFF"/>
                </a:solid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6A3AE973-B3E7-414B-B50E-624E2848E84D}"/>
                  </a:ext>
                </a:extLst>
              </p:cNvPr>
              <p:cNvSpPr/>
              <p:nvPr/>
            </p:nvSpPr>
            <p:spPr>
              <a:xfrm>
                <a:off x="7378492" y="4217002"/>
                <a:ext cx="58364" cy="17647"/>
              </a:xfrm>
              <a:custGeom>
                <a:avLst/>
                <a:gdLst>
                  <a:gd name="connsiteX0" fmla="*/ 29460 w 58364"/>
                  <a:gd name="connsiteY0" fmla="*/ 9865 h 17647"/>
                  <a:gd name="connsiteX1" fmla="*/ 46136 w 58364"/>
                  <a:gd name="connsiteY1" fmla="*/ 14312 h 17647"/>
                  <a:gd name="connsiteX2" fmla="*/ 58364 w 58364"/>
                  <a:gd name="connsiteY2" fmla="*/ 10977 h 17647"/>
                  <a:gd name="connsiteX3" fmla="*/ 47247 w 58364"/>
                  <a:gd name="connsiteY3" fmla="*/ 9309 h 17647"/>
                  <a:gd name="connsiteX4" fmla="*/ 28349 w 58364"/>
                  <a:gd name="connsiteY4" fmla="*/ 972 h 17647"/>
                  <a:gd name="connsiteX5" fmla="*/ 2779 w 58364"/>
                  <a:gd name="connsiteY5" fmla="*/ 5418 h 17647"/>
                  <a:gd name="connsiteX6" fmla="*/ 0 w 58364"/>
                  <a:gd name="connsiteY6" fmla="*/ 17647 h 17647"/>
                  <a:gd name="connsiteX7" fmla="*/ 6115 w 58364"/>
                  <a:gd name="connsiteY7" fmla="*/ 16535 h 17647"/>
                  <a:gd name="connsiteX8" fmla="*/ 29460 w 58364"/>
                  <a:gd name="connsiteY8" fmla="*/ 9865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64" h="17647">
                    <a:moveTo>
                      <a:pt x="29460" y="9865"/>
                    </a:moveTo>
                    <a:cubicBezTo>
                      <a:pt x="33351" y="5974"/>
                      <a:pt x="40577" y="13756"/>
                      <a:pt x="46136" y="14312"/>
                    </a:cubicBezTo>
                    <a:cubicBezTo>
                      <a:pt x="52250" y="14868"/>
                      <a:pt x="58364" y="10977"/>
                      <a:pt x="58364" y="10977"/>
                    </a:cubicBezTo>
                    <a:cubicBezTo>
                      <a:pt x="58364" y="10977"/>
                      <a:pt x="57253" y="10421"/>
                      <a:pt x="47247" y="9309"/>
                    </a:cubicBezTo>
                    <a:cubicBezTo>
                      <a:pt x="37798" y="8753"/>
                      <a:pt x="36686" y="-3475"/>
                      <a:pt x="28349" y="972"/>
                    </a:cubicBezTo>
                    <a:cubicBezTo>
                      <a:pt x="20011" y="5418"/>
                      <a:pt x="13896" y="6530"/>
                      <a:pt x="2779" y="5418"/>
                    </a:cubicBezTo>
                    <a:cubicBezTo>
                      <a:pt x="2779" y="8753"/>
                      <a:pt x="556" y="13200"/>
                      <a:pt x="0" y="17647"/>
                    </a:cubicBezTo>
                    <a:cubicBezTo>
                      <a:pt x="2779" y="17091"/>
                      <a:pt x="5003" y="16535"/>
                      <a:pt x="6115" y="16535"/>
                    </a:cubicBezTo>
                    <a:cubicBezTo>
                      <a:pt x="12785" y="15979"/>
                      <a:pt x="25569" y="13756"/>
                      <a:pt x="29460" y="9865"/>
                    </a:cubicBezTo>
                    <a:close/>
                  </a:path>
                </a:pathLst>
              </a:custGeom>
              <a:grpFill/>
              <a:ln w="4442" cap="flat">
                <a:solidFill>
                  <a:srgbClr val="FFFFFF"/>
                </a:solid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4AE8FF80-CFE0-49BC-B1E5-E012BCFCB6A0}"/>
                  </a:ext>
                </a:extLst>
              </p:cNvPr>
              <p:cNvSpPr/>
              <p:nvPr/>
            </p:nvSpPr>
            <p:spPr>
              <a:xfrm>
                <a:off x="7371735" y="4160363"/>
                <a:ext cx="113480" cy="91355"/>
              </a:xfrm>
              <a:custGeom>
                <a:avLst/>
                <a:gdLst>
                  <a:gd name="connsiteX0" fmla="*/ 22321 w 113480"/>
                  <a:gd name="connsiteY0" fmla="*/ 88738 h 91355"/>
                  <a:gd name="connsiteX1" fmla="*/ 33438 w 113480"/>
                  <a:gd name="connsiteY1" fmla="*/ 84291 h 91355"/>
                  <a:gd name="connsiteX2" fmla="*/ 62342 w 113480"/>
                  <a:gd name="connsiteY2" fmla="*/ 82068 h 91355"/>
                  <a:gd name="connsiteX3" fmla="*/ 67345 w 113480"/>
                  <a:gd name="connsiteY3" fmla="*/ 83180 h 91355"/>
                  <a:gd name="connsiteX4" fmla="*/ 67345 w 113480"/>
                  <a:gd name="connsiteY4" fmla="*/ 81512 h 91355"/>
                  <a:gd name="connsiteX5" fmla="*/ 81797 w 113480"/>
                  <a:gd name="connsiteY5" fmla="*/ 87626 h 91355"/>
                  <a:gd name="connsiteX6" fmla="*/ 111257 w 113480"/>
                  <a:gd name="connsiteY6" fmla="*/ 89294 h 91355"/>
                  <a:gd name="connsiteX7" fmla="*/ 113480 w 113480"/>
                  <a:gd name="connsiteY7" fmla="*/ 88738 h 91355"/>
                  <a:gd name="connsiteX8" fmla="*/ 113480 w 113480"/>
                  <a:gd name="connsiteY8" fmla="*/ 75953 h 91355"/>
                  <a:gd name="connsiteX9" fmla="*/ 102920 w 113480"/>
                  <a:gd name="connsiteY9" fmla="*/ 62613 h 91355"/>
                  <a:gd name="connsiteX10" fmla="*/ 100140 w 113480"/>
                  <a:gd name="connsiteY10" fmla="*/ 49829 h 91355"/>
                  <a:gd name="connsiteX11" fmla="*/ 96249 w 113480"/>
                  <a:gd name="connsiteY11" fmla="*/ 44270 h 91355"/>
                  <a:gd name="connsiteX12" fmla="*/ 85132 w 113480"/>
                  <a:gd name="connsiteY12" fmla="*/ 29818 h 91355"/>
                  <a:gd name="connsiteX13" fmla="*/ 71236 w 113480"/>
                  <a:gd name="connsiteY13" fmla="*/ 10919 h 91355"/>
                  <a:gd name="connsiteX14" fmla="*/ 64010 w 113480"/>
                  <a:gd name="connsiteY14" fmla="*/ 10919 h 91355"/>
                  <a:gd name="connsiteX15" fmla="*/ 52893 w 113480"/>
                  <a:gd name="connsiteY15" fmla="*/ 914 h 91355"/>
                  <a:gd name="connsiteX16" fmla="*/ 37329 w 113480"/>
                  <a:gd name="connsiteY16" fmla="*/ 2581 h 91355"/>
                  <a:gd name="connsiteX17" fmla="*/ 18986 w 113480"/>
                  <a:gd name="connsiteY17" fmla="*/ 2581 h 91355"/>
                  <a:gd name="connsiteX18" fmla="*/ 7869 w 113480"/>
                  <a:gd name="connsiteY18" fmla="*/ 12587 h 91355"/>
                  <a:gd name="connsiteX19" fmla="*/ 6757 w 113480"/>
                  <a:gd name="connsiteY19" fmla="*/ 12587 h 91355"/>
                  <a:gd name="connsiteX20" fmla="*/ 2311 w 113480"/>
                  <a:gd name="connsiteY20" fmla="*/ 29262 h 91355"/>
                  <a:gd name="connsiteX21" fmla="*/ 9537 w 113480"/>
                  <a:gd name="connsiteY21" fmla="*/ 58166 h 91355"/>
                  <a:gd name="connsiteX22" fmla="*/ 10648 w 113480"/>
                  <a:gd name="connsiteY22" fmla="*/ 62057 h 91355"/>
                  <a:gd name="connsiteX23" fmla="*/ 36218 w 113480"/>
                  <a:gd name="connsiteY23" fmla="*/ 57610 h 91355"/>
                  <a:gd name="connsiteX24" fmla="*/ 55116 w 113480"/>
                  <a:gd name="connsiteY24" fmla="*/ 65948 h 91355"/>
                  <a:gd name="connsiteX25" fmla="*/ 66233 w 113480"/>
                  <a:gd name="connsiteY25" fmla="*/ 67616 h 91355"/>
                  <a:gd name="connsiteX26" fmla="*/ 54005 w 113480"/>
                  <a:gd name="connsiteY26" fmla="*/ 70951 h 91355"/>
                  <a:gd name="connsiteX27" fmla="*/ 37329 w 113480"/>
                  <a:gd name="connsiteY27" fmla="*/ 66504 h 91355"/>
                  <a:gd name="connsiteX28" fmla="*/ 14539 w 113480"/>
                  <a:gd name="connsiteY28" fmla="*/ 73174 h 91355"/>
                  <a:gd name="connsiteX29" fmla="*/ 8425 w 113480"/>
                  <a:gd name="connsiteY29" fmla="*/ 74286 h 91355"/>
                  <a:gd name="connsiteX30" fmla="*/ 10648 w 113480"/>
                  <a:gd name="connsiteY30" fmla="*/ 83735 h 91355"/>
                  <a:gd name="connsiteX31" fmla="*/ 12872 w 113480"/>
                  <a:gd name="connsiteY31" fmla="*/ 85959 h 91355"/>
                  <a:gd name="connsiteX32" fmla="*/ 22321 w 113480"/>
                  <a:gd name="connsiteY32" fmla="*/ 88738 h 9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3480" h="91355">
                    <a:moveTo>
                      <a:pt x="22321" y="88738"/>
                    </a:moveTo>
                    <a:cubicBezTo>
                      <a:pt x="26212" y="89294"/>
                      <a:pt x="33438" y="84291"/>
                      <a:pt x="33438" y="84291"/>
                    </a:cubicBezTo>
                    <a:cubicBezTo>
                      <a:pt x="33438" y="84291"/>
                      <a:pt x="58452" y="82624"/>
                      <a:pt x="62342" y="82068"/>
                    </a:cubicBezTo>
                    <a:cubicBezTo>
                      <a:pt x="64010" y="82068"/>
                      <a:pt x="65678" y="82624"/>
                      <a:pt x="67345" y="83180"/>
                    </a:cubicBezTo>
                    <a:cubicBezTo>
                      <a:pt x="67345" y="82068"/>
                      <a:pt x="67345" y="81512"/>
                      <a:pt x="67345" y="81512"/>
                    </a:cubicBezTo>
                    <a:cubicBezTo>
                      <a:pt x="67345" y="81512"/>
                      <a:pt x="80686" y="84291"/>
                      <a:pt x="81797" y="87626"/>
                    </a:cubicBezTo>
                    <a:cubicBezTo>
                      <a:pt x="82909" y="90961"/>
                      <a:pt x="100696" y="93185"/>
                      <a:pt x="111257" y="89294"/>
                    </a:cubicBezTo>
                    <a:cubicBezTo>
                      <a:pt x="111813" y="89294"/>
                      <a:pt x="112925" y="88738"/>
                      <a:pt x="113480" y="88738"/>
                    </a:cubicBezTo>
                    <a:cubicBezTo>
                      <a:pt x="113480" y="84847"/>
                      <a:pt x="113480" y="77621"/>
                      <a:pt x="113480" y="75953"/>
                    </a:cubicBezTo>
                    <a:cubicBezTo>
                      <a:pt x="112925" y="73174"/>
                      <a:pt x="106254" y="66504"/>
                      <a:pt x="102920" y="62613"/>
                    </a:cubicBezTo>
                    <a:cubicBezTo>
                      <a:pt x="99584" y="58722"/>
                      <a:pt x="100140" y="49829"/>
                      <a:pt x="100140" y="49829"/>
                    </a:cubicBezTo>
                    <a:lnTo>
                      <a:pt x="96249" y="44270"/>
                    </a:lnTo>
                    <a:cubicBezTo>
                      <a:pt x="96249" y="44270"/>
                      <a:pt x="93470" y="32597"/>
                      <a:pt x="85132" y="29818"/>
                    </a:cubicBezTo>
                    <a:cubicBezTo>
                      <a:pt x="76795" y="27039"/>
                      <a:pt x="71236" y="10919"/>
                      <a:pt x="71236" y="10919"/>
                    </a:cubicBezTo>
                    <a:lnTo>
                      <a:pt x="64010" y="10919"/>
                    </a:lnTo>
                    <a:cubicBezTo>
                      <a:pt x="64010" y="10919"/>
                      <a:pt x="58452" y="3693"/>
                      <a:pt x="52893" y="914"/>
                    </a:cubicBezTo>
                    <a:cubicBezTo>
                      <a:pt x="47335" y="-1865"/>
                      <a:pt x="37329" y="2581"/>
                      <a:pt x="37329" y="2581"/>
                    </a:cubicBezTo>
                    <a:cubicBezTo>
                      <a:pt x="37329" y="2581"/>
                      <a:pt x="26212" y="4249"/>
                      <a:pt x="18986" y="2581"/>
                    </a:cubicBezTo>
                    <a:cubicBezTo>
                      <a:pt x="11760" y="914"/>
                      <a:pt x="13428" y="11475"/>
                      <a:pt x="7869" y="12587"/>
                    </a:cubicBezTo>
                    <a:cubicBezTo>
                      <a:pt x="7869" y="12587"/>
                      <a:pt x="7313" y="12587"/>
                      <a:pt x="6757" y="12587"/>
                    </a:cubicBezTo>
                    <a:cubicBezTo>
                      <a:pt x="6202" y="18701"/>
                      <a:pt x="5090" y="24260"/>
                      <a:pt x="2311" y="29262"/>
                    </a:cubicBezTo>
                    <a:cubicBezTo>
                      <a:pt x="-4360" y="39267"/>
                      <a:pt x="5090" y="53719"/>
                      <a:pt x="9537" y="58166"/>
                    </a:cubicBezTo>
                    <a:cubicBezTo>
                      <a:pt x="10648" y="59278"/>
                      <a:pt x="10648" y="60390"/>
                      <a:pt x="10648" y="62057"/>
                    </a:cubicBezTo>
                    <a:cubicBezTo>
                      <a:pt x="21210" y="63169"/>
                      <a:pt x="27324" y="62057"/>
                      <a:pt x="36218" y="57610"/>
                    </a:cubicBezTo>
                    <a:cubicBezTo>
                      <a:pt x="44555" y="53164"/>
                      <a:pt x="45667" y="65392"/>
                      <a:pt x="55116" y="65948"/>
                    </a:cubicBezTo>
                    <a:cubicBezTo>
                      <a:pt x="65122" y="66504"/>
                      <a:pt x="66233" y="67616"/>
                      <a:pt x="66233" y="67616"/>
                    </a:cubicBezTo>
                    <a:cubicBezTo>
                      <a:pt x="66233" y="67616"/>
                      <a:pt x="60119" y="72063"/>
                      <a:pt x="54005" y="70951"/>
                    </a:cubicBezTo>
                    <a:cubicBezTo>
                      <a:pt x="47890" y="70395"/>
                      <a:pt x="41220" y="62613"/>
                      <a:pt x="37329" y="66504"/>
                    </a:cubicBezTo>
                    <a:cubicBezTo>
                      <a:pt x="33438" y="70395"/>
                      <a:pt x="20654" y="72618"/>
                      <a:pt x="14539" y="73174"/>
                    </a:cubicBezTo>
                    <a:cubicBezTo>
                      <a:pt x="13428" y="73174"/>
                      <a:pt x="11204" y="73730"/>
                      <a:pt x="8425" y="74286"/>
                    </a:cubicBezTo>
                    <a:cubicBezTo>
                      <a:pt x="7869" y="77621"/>
                      <a:pt x="8425" y="80956"/>
                      <a:pt x="10648" y="83735"/>
                    </a:cubicBezTo>
                    <a:cubicBezTo>
                      <a:pt x="11204" y="84847"/>
                      <a:pt x="12316" y="85403"/>
                      <a:pt x="12872" y="85959"/>
                    </a:cubicBezTo>
                    <a:cubicBezTo>
                      <a:pt x="22321" y="83735"/>
                      <a:pt x="18986" y="88738"/>
                      <a:pt x="22321" y="88738"/>
                    </a:cubicBezTo>
                    <a:close/>
                  </a:path>
                </a:pathLst>
              </a:custGeom>
              <a:grpFill/>
              <a:ln w="4442" cap="flat">
                <a:solidFill>
                  <a:srgbClr val="FFFFFF"/>
                </a:solid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D762CE8-0B21-47E7-9358-F4F50DE41C44}"/>
                  </a:ext>
                </a:extLst>
              </p:cNvPr>
              <p:cNvSpPr/>
              <p:nvPr/>
            </p:nvSpPr>
            <p:spPr>
              <a:xfrm>
                <a:off x="7385163" y="4242213"/>
                <a:ext cx="55029" cy="34124"/>
              </a:xfrm>
              <a:custGeom>
                <a:avLst/>
                <a:gdLst>
                  <a:gd name="connsiteX0" fmla="*/ 27792 w 55029"/>
                  <a:gd name="connsiteY0" fmla="*/ 31902 h 34124"/>
                  <a:gd name="connsiteX1" fmla="*/ 44468 w 55029"/>
                  <a:gd name="connsiteY1" fmla="*/ 21896 h 34124"/>
                  <a:gd name="connsiteX2" fmla="*/ 51694 w 55029"/>
                  <a:gd name="connsiteY2" fmla="*/ 18561 h 34124"/>
                  <a:gd name="connsiteX3" fmla="*/ 50582 w 55029"/>
                  <a:gd name="connsiteY3" fmla="*/ 9112 h 34124"/>
                  <a:gd name="connsiteX4" fmla="*/ 55029 w 55029"/>
                  <a:gd name="connsiteY4" fmla="*/ 1330 h 34124"/>
                  <a:gd name="connsiteX5" fmla="*/ 50026 w 55029"/>
                  <a:gd name="connsiteY5" fmla="*/ 218 h 34124"/>
                  <a:gd name="connsiteX6" fmla="*/ 21122 w 55029"/>
                  <a:gd name="connsiteY6" fmla="*/ 2441 h 34124"/>
                  <a:gd name="connsiteX7" fmla="*/ 10005 w 55029"/>
                  <a:gd name="connsiteY7" fmla="*/ 6888 h 34124"/>
                  <a:gd name="connsiteX8" fmla="*/ 0 w 55029"/>
                  <a:gd name="connsiteY8" fmla="*/ 4109 h 34124"/>
                  <a:gd name="connsiteX9" fmla="*/ 16120 w 55029"/>
                  <a:gd name="connsiteY9" fmla="*/ 16894 h 34124"/>
                  <a:gd name="connsiteX10" fmla="*/ 24458 w 55029"/>
                  <a:gd name="connsiteY10" fmla="*/ 32457 h 34124"/>
                  <a:gd name="connsiteX11" fmla="*/ 26681 w 55029"/>
                  <a:gd name="connsiteY11" fmla="*/ 34125 h 34124"/>
                  <a:gd name="connsiteX12" fmla="*/ 27792 w 55029"/>
                  <a:gd name="connsiteY12" fmla="*/ 31902 h 3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29" h="34124">
                    <a:moveTo>
                      <a:pt x="27792" y="31902"/>
                    </a:moveTo>
                    <a:cubicBezTo>
                      <a:pt x="32239" y="28566"/>
                      <a:pt x="41133" y="20785"/>
                      <a:pt x="44468" y="21896"/>
                    </a:cubicBezTo>
                    <a:cubicBezTo>
                      <a:pt x="47803" y="23008"/>
                      <a:pt x="51694" y="20785"/>
                      <a:pt x="51694" y="18561"/>
                    </a:cubicBezTo>
                    <a:cubicBezTo>
                      <a:pt x="51694" y="16338"/>
                      <a:pt x="45580" y="10779"/>
                      <a:pt x="50582" y="9112"/>
                    </a:cubicBezTo>
                    <a:cubicBezTo>
                      <a:pt x="53917" y="8000"/>
                      <a:pt x="55029" y="4109"/>
                      <a:pt x="55029" y="1330"/>
                    </a:cubicBezTo>
                    <a:cubicBezTo>
                      <a:pt x="53362" y="218"/>
                      <a:pt x="51694" y="-338"/>
                      <a:pt x="50026" y="218"/>
                    </a:cubicBezTo>
                    <a:cubicBezTo>
                      <a:pt x="46135" y="774"/>
                      <a:pt x="21122" y="2441"/>
                      <a:pt x="21122" y="2441"/>
                    </a:cubicBezTo>
                    <a:cubicBezTo>
                      <a:pt x="21122" y="2441"/>
                      <a:pt x="13896" y="7444"/>
                      <a:pt x="10005" y="6888"/>
                    </a:cubicBezTo>
                    <a:cubicBezTo>
                      <a:pt x="6670" y="6332"/>
                      <a:pt x="10005" y="1330"/>
                      <a:pt x="0" y="4109"/>
                    </a:cubicBezTo>
                    <a:cubicBezTo>
                      <a:pt x="5003" y="10779"/>
                      <a:pt x="5558" y="14114"/>
                      <a:pt x="16120" y="16894"/>
                    </a:cubicBezTo>
                    <a:cubicBezTo>
                      <a:pt x="27792" y="20229"/>
                      <a:pt x="15008" y="26343"/>
                      <a:pt x="24458" y="32457"/>
                    </a:cubicBezTo>
                    <a:cubicBezTo>
                      <a:pt x="25569" y="33013"/>
                      <a:pt x="26125" y="33569"/>
                      <a:pt x="26681" y="34125"/>
                    </a:cubicBezTo>
                    <a:cubicBezTo>
                      <a:pt x="26125" y="33013"/>
                      <a:pt x="27237" y="32457"/>
                      <a:pt x="27792" y="31902"/>
                    </a:cubicBezTo>
                    <a:close/>
                  </a:path>
                </a:pathLst>
              </a:custGeom>
              <a:grpFill/>
              <a:ln w="4442" cap="flat">
                <a:solidFill>
                  <a:srgbClr val="FFFFFF"/>
                </a:solid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F98B78A-64DF-4B2B-AF67-9AB2AE52B566}"/>
                  </a:ext>
                </a:extLst>
              </p:cNvPr>
              <p:cNvSpPr/>
              <p:nvPr/>
            </p:nvSpPr>
            <p:spPr>
              <a:xfrm>
                <a:off x="8003267" y="4275191"/>
                <a:ext cx="246797" cy="175128"/>
              </a:xfrm>
              <a:custGeom>
                <a:avLst/>
                <a:gdLst>
                  <a:gd name="connsiteX0" fmla="*/ 226786 w 246797"/>
                  <a:gd name="connsiteY0" fmla="*/ 98977 h 175128"/>
                  <a:gd name="connsiteX1" fmla="*/ 219560 w 246797"/>
                  <a:gd name="connsiteY1" fmla="*/ 85081 h 175128"/>
                  <a:gd name="connsiteX2" fmla="*/ 207332 w 246797"/>
                  <a:gd name="connsiteY2" fmla="*/ 73964 h 175128"/>
                  <a:gd name="connsiteX3" fmla="*/ 198438 w 246797"/>
                  <a:gd name="connsiteY3" fmla="*/ 61179 h 175128"/>
                  <a:gd name="connsiteX4" fmla="*/ 182318 w 246797"/>
                  <a:gd name="connsiteY4" fmla="*/ 53397 h 175128"/>
                  <a:gd name="connsiteX5" fmla="*/ 180095 w 246797"/>
                  <a:gd name="connsiteY5" fmla="*/ 47283 h 175128"/>
                  <a:gd name="connsiteX6" fmla="*/ 171202 w 246797"/>
                  <a:gd name="connsiteY6" fmla="*/ 46171 h 175128"/>
                  <a:gd name="connsiteX7" fmla="*/ 173425 w 246797"/>
                  <a:gd name="connsiteY7" fmla="*/ 38389 h 175128"/>
                  <a:gd name="connsiteX8" fmla="*/ 172313 w 246797"/>
                  <a:gd name="connsiteY8" fmla="*/ 20602 h 175128"/>
                  <a:gd name="connsiteX9" fmla="*/ 157861 w 246797"/>
                  <a:gd name="connsiteY9" fmla="*/ 1147 h 175128"/>
                  <a:gd name="connsiteX10" fmla="*/ 154526 w 246797"/>
                  <a:gd name="connsiteY10" fmla="*/ 591 h 175128"/>
                  <a:gd name="connsiteX11" fmla="*/ 137851 w 246797"/>
                  <a:gd name="connsiteY11" fmla="*/ 7262 h 175128"/>
                  <a:gd name="connsiteX12" fmla="*/ 133960 w 246797"/>
                  <a:gd name="connsiteY12" fmla="*/ 16711 h 175128"/>
                  <a:gd name="connsiteX13" fmla="*/ 114505 w 246797"/>
                  <a:gd name="connsiteY13" fmla="*/ 37277 h 175128"/>
                  <a:gd name="connsiteX14" fmla="*/ 86157 w 246797"/>
                  <a:gd name="connsiteY14" fmla="*/ 43392 h 175128"/>
                  <a:gd name="connsiteX15" fmla="*/ 85045 w 246797"/>
                  <a:gd name="connsiteY15" fmla="*/ 54509 h 175128"/>
                  <a:gd name="connsiteX16" fmla="*/ 67258 w 246797"/>
                  <a:gd name="connsiteY16" fmla="*/ 63958 h 175128"/>
                  <a:gd name="connsiteX17" fmla="*/ 45580 w 246797"/>
                  <a:gd name="connsiteY17" fmla="*/ 70628 h 175128"/>
                  <a:gd name="connsiteX18" fmla="*/ 32795 w 246797"/>
                  <a:gd name="connsiteY18" fmla="*/ 70628 h 175128"/>
                  <a:gd name="connsiteX19" fmla="*/ 21678 w 246797"/>
                  <a:gd name="connsiteY19" fmla="*/ 75631 h 175128"/>
                  <a:gd name="connsiteX20" fmla="*/ 20010 w 246797"/>
                  <a:gd name="connsiteY20" fmla="*/ 73408 h 175128"/>
                  <a:gd name="connsiteX21" fmla="*/ 10005 w 246797"/>
                  <a:gd name="connsiteY21" fmla="*/ 86192 h 175128"/>
                  <a:gd name="connsiteX22" fmla="*/ 0 w 246797"/>
                  <a:gd name="connsiteY22" fmla="*/ 106759 h 175128"/>
                  <a:gd name="connsiteX23" fmla="*/ 2779 w 246797"/>
                  <a:gd name="connsiteY23" fmla="*/ 123434 h 175128"/>
                  <a:gd name="connsiteX24" fmla="*/ 8338 w 246797"/>
                  <a:gd name="connsiteY24" fmla="*/ 139554 h 175128"/>
                  <a:gd name="connsiteX25" fmla="*/ 11673 w 246797"/>
                  <a:gd name="connsiteY25" fmla="*/ 151782 h 175128"/>
                  <a:gd name="connsiteX26" fmla="*/ 16120 w 246797"/>
                  <a:gd name="connsiteY26" fmla="*/ 158453 h 175128"/>
                  <a:gd name="connsiteX27" fmla="*/ 28904 w 246797"/>
                  <a:gd name="connsiteY27" fmla="*/ 171793 h 175128"/>
                  <a:gd name="connsiteX28" fmla="*/ 32239 w 246797"/>
                  <a:gd name="connsiteY28" fmla="*/ 175128 h 175128"/>
                  <a:gd name="connsiteX29" fmla="*/ 33351 w 246797"/>
                  <a:gd name="connsiteY29" fmla="*/ 173461 h 175128"/>
                  <a:gd name="connsiteX30" fmla="*/ 37242 w 246797"/>
                  <a:gd name="connsiteY30" fmla="*/ 158453 h 175128"/>
                  <a:gd name="connsiteX31" fmla="*/ 48359 w 246797"/>
                  <a:gd name="connsiteY31" fmla="*/ 155673 h 175128"/>
                  <a:gd name="connsiteX32" fmla="*/ 57252 w 246797"/>
                  <a:gd name="connsiteY32" fmla="*/ 152894 h 175128"/>
                  <a:gd name="connsiteX33" fmla="*/ 74484 w 246797"/>
                  <a:gd name="connsiteY33" fmla="*/ 155673 h 175128"/>
                  <a:gd name="connsiteX34" fmla="*/ 74484 w 246797"/>
                  <a:gd name="connsiteY34" fmla="*/ 141777 h 175128"/>
                  <a:gd name="connsiteX35" fmla="*/ 95606 w 246797"/>
                  <a:gd name="connsiteY35" fmla="*/ 125102 h 175128"/>
                  <a:gd name="connsiteX36" fmla="*/ 111726 w 246797"/>
                  <a:gd name="connsiteY36" fmla="*/ 136219 h 175128"/>
                  <a:gd name="connsiteX37" fmla="*/ 150079 w 246797"/>
                  <a:gd name="connsiteY37" fmla="*/ 144000 h 175128"/>
                  <a:gd name="connsiteX38" fmla="*/ 156194 w 246797"/>
                  <a:gd name="connsiteY38" fmla="*/ 130104 h 175128"/>
                  <a:gd name="connsiteX39" fmla="*/ 172313 w 246797"/>
                  <a:gd name="connsiteY39" fmla="*/ 130104 h 175128"/>
                  <a:gd name="connsiteX40" fmla="*/ 193435 w 246797"/>
                  <a:gd name="connsiteY40" fmla="*/ 123990 h 175128"/>
                  <a:gd name="connsiteX41" fmla="*/ 209555 w 246797"/>
                  <a:gd name="connsiteY41" fmla="*/ 121211 h 175128"/>
                  <a:gd name="connsiteX42" fmla="*/ 231789 w 246797"/>
                  <a:gd name="connsiteY42" fmla="*/ 123990 h 175128"/>
                  <a:gd name="connsiteX43" fmla="*/ 246797 w 246797"/>
                  <a:gd name="connsiteY43" fmla="*/ 121211 h 175128"/>
                  <a:gd name="connsiteX44" fmla="*/ 241794 w 246797"/>
                  <a:gd name="connsiteY44" fmla="*/ 108426 h 175128"/>
                  <a:gd name="connsiteX45" fmla="*/ 226786 w 246797"/>
                  <a:gd name="connsiteY45" fmla="*/ 98977 h 1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6797" h="175128">
                    <a:moveTo>
                      <a:pt x="226786" y="98977"/>
                    </a:moveTo>
                    <a:cubicBezTo>
                      <a:pt x="226786" y="95086"/>
                      <a:pt x="226786" y="91195"/>
                      <a:pt x="219560" y="85081"/>
                    </a:cubicBezTo>
                    <a:cubicBezTo>
                      <a:pt x="212334" y="78966"/>
                      <a:pt x="207332" y="77299"/>
                      <a:pt x="207332" y="73964"/>
                    </a:cubicBezTo>
                    <a:cubicBezTo>
                      <a:pt x="207332" y="70073"/>
                      <a:pt x="205109" y="68961"/>
                      <a:pt x="198438" y="61179"/>
                    </a:cubicBezTo>
                    <a:cubicBezTo>
                      <a:pt x="192324" y="53397"/>
                      <a:pt x="182318" y="53397"/>
                      <a:pt x="182318" y="53397"/>
                    </a:cubicBezTo>
                    <a:lnTo>
                      <a:pt x="180095" y="47283"/>
                    </a:lnTo>
                    <a:lnTo>
                      <a:pt x="171202" y="46171"/>
                    </a:lnTo>
                    <a:cubicBezTo>
                      <a:pt x="171202" y="46171"/>
                      <a:pt x="166199" y="42280"/>
                      <a:pt x="173425" y="38389"/>
                    </a:cubicBezTo>
                    <a:cubicBezTo>
                      <a:pt x="180651" y="34498"/>
                      <a:pt x="173425" y="24493"/>
                      <a:pt x="172313" y="20602"/>
                    </a:cubicBezTo>
                    <a:cubicBezTo>
                      <a:pt x="171202" y="17267"/>
                      <a:pt x="160641" y="4482"/>
                      <a:pt x="157861" y="1147"/>
                    </a:cubicBezTo>
                    <a:cubicBezTo>
                      <a:pt x="156750" y="1147"/>
                      <a:pt x="155082" y="1147"/>
                      <a:pt x="154526" y="591"/>
                    </a:cubicBezTo>
                    <a:cubicBezTo>
                      <a:pt x="150635" y="-1632"/>
                      <a:pt x="142297" y="2815"/>
                      <a:pt x="137851" y="7262"/>
                    </a:cubicBezTo>
                    <a:cubicBezTo>
                      <a:pt x="133960" y="11708"/>
                      <a:pt x="136739" y="13932"/>
                      <a:pt x="133960" y="16711"/>
                    </a:cubicBezTo>
                    <a:cubicBezTo>
                      <a:pt x="131180" y="19490"/>
                      <a:pt x="121175" y="28940"/>
                      <a:pt x="114505" y="37277"/>
                    </a:cubicBezTo>
                    <a:cubicBezTo>
                      <a:pt x="107835" y="45615"/>
                      <a:pt x="91159" y="40057"/>
                      <a:pt x="86157" y="43392"/>
                    </a:cubicBezTo>
                    <a:cubicBezTo>
                      <a:pt x="80598" y="46171"/>
                      <a:pt x="88380" y="51174"/>
                      <a:pt x="85045" y="54509"/>
                    </a:cubicBezTo>
                    <a:cubicBezTo>
                      <a:pt x="81710" y="57288"/>
                      <a:pt x="70593" y="62291"/>
                      <a:pt x="67258" y="63958"/>
                    </a:cubicBezTo>
                    <a:cubicBezTo>
                      <a:pt x="63923" y="65626"/>
                      <a:pt x="49471" y="65070"/>
                      <a:pt x="45580" y="70628"/>
                    </a:cubicBezTo>
                    <a:cubicBezTo>
                      <a:pt x="41689" y="76187"/>
                      <a:pt x="36686" y="64514"/>
                      <a:pt x="32795" y="70628"/>
                    </a:cubicBezTo>
                    <a:cubicBezTo>
                      <a:pt x="28904" y="76743"/>
                      <a:pt x="23901" y="77299"/>
                      <a:pt x="21678" y="75631"/>
                    </a:cubicBezTo>
                    <a:cubicBezTo>
                      <a:pt x="21122" y="75075"/>
                      <a:pt x="20566" y="74519"/>
                      <a:pt x="20010" y="73408"/>
                    </a:cubicBezTo>
                    <a:cubicBezTo>
                      <a:pt x="16120" y="77299"/>
                      <a:pt x="11673" y="81190"/>
                      <a:pt x="10005" y="86192"/>
                    </a:cubicBezTo>
                    <a:cubicBezTo>
                      <a:pt x="7226" y="95086"/>
                      <a:pt x="0" y="102312"/>
                      <a:pt x="0" y="106759"/>
                    </a:cubicBezTo>
                    <a:cubicBezTo>
                      <a:pt x="0" y="110649"/>
                      <a:pt x="2779" y="116208"/>
                      <a:pt x="2779" y="123434"/>
                    </a:cubicBezTo>
                    <a:cubicBezTo>
                      <a:pt x="2779" y="130660"/>
                      <a:pt x="4447" y="134551"/>
                      <a:pt x="8338" y="139554"/>
                    </a:cubicBezTo>
                    <a:cubicBezTo>
                      <a:pt x="12229" y="145112"/>
                      <a:pt x="11673" y="151782"/>
                      <a:pt x="11673" y="151782"/>
                    </a:cubicBezTo>
                    <a:cubicBezTo>
                      <a:pt x="11673" y="151782"/>
                      <a:pt x="12784" y="154562"/>
                      <a:pt x="16120" y="158453"/>
                    </a:cubicBezTo>
                    <a:cubicBezTo>
                      <a:pt x="19455" y="162344"/>
                      <a:pt x="28348" y="168458"/>
                      <a:pt x="28904" y="171793"/>
                    </a:cubicBezTo>
                    <a:cubicBezTo>
                      <a:pt x="29460" y="173461"/>
                      <a:pt x="30572" y="174572"/>
                      <a:pt x="32239" y="175128"/>
                    </a:cubicBezTo>
                    <a:cubicBezTo>
                      <a:pt x="32795" y="174572"/>
                      <a:pt x="32795" y="174016"/>
                      <a:pt x="33351" y="173461"/>
                    </a:cubicBezTo>
                    <a:cubicBezTo>
                      <a:pt x="38354" y="167346"/>
                      <a:pt x="37242" y="158453"/>
                      <a:pt x="37242" y="158453"/>
                    </a:cubicBezTo>
                    <a:lnTo>
                      <a:pt x="48359" y="155673"/>
                    </a:lnTo>
                    <a:lnTo>
                      <a:pt x="57252" y="152894"/>
                    </a:lnTo>
                    <a:lnTo>
                      <a:pt x="74484" y="155673"/>
                    </a:lnTo>
                    <a:lnTo>
                      <a:pt x="74484" y="141777"/>
                    </a:lnTo>
                    <a:cubicBezTo>
                      <a:pt x="74484" y="141777"/>
                      <a:pt x="86712" y="125102"/>
                      <a:pt x="95606" y="125102"/>
                    </a:cubicBezTo>
                    <a:cubicBezTo>
                      <a:pt x="104500" y="125102"/>
                      <a:pt x="111726" y="136219"/>
                      <a:pt x="111726" y="136219"/>
                    </a:cubicBezTo>
                    <a:lnTo>
                      <a:pt x="150079" y="144000"/>
                    </a:lnTo>
                    <a:cubicBezTo>
                      <a:pt x="150079" y="144000"/>
                      <a:pt x="152303" y="132883"/>
                      <a:pt x="156194" y="130104"/>
                    </a:cubicBezTo>
                    <a:cubicBezTo>
                      <a:pt x="160085" y="127325"/>
                      <a:pt x="167311" y="132883"/>
                      <a:pt x="172313" y="130104"/>
                    </a:cubicBezTo>
                    <a:cubicBezTo>
                      <a:pt x="177316" y="127325"/>
                      <a:pt x="184542" y="123990"/>
                      <a:pt x="193435" y="123990"/>
                    </a:cubicBezTo>
                    <a:cubicBezTo>
                      <a:pt x="202329" y="123990"/>
                      <a:pt x="205664" y="128993"/>
                      <a:pt x="209555" y="121211"/>
                    </a:cubicBezTo>
                    <a:cubicBezTo>
                      <a:pt x="213446" y="113429"/>
                      <a:pt x="231789" y="123990"/>
                      <a:pt x="231789" y="123990"/>
                    </a:cubicBezTo>
                    <a:lnTo>
                      <a:pt x="246797" y="121211"/>
                    </a:lnTo>
                    <a:lnTo>
                      <a:pt x="241794" y="108426"/>
                    </a:lnTo>
                    <a:cubicBezTo>
                      <a:pt x="240127" y="108982"/>
                      <a:pt x="226786" y="102312"/>
                      <a:pt x="226786" y="98977"/>
                    </a:cubicBezTo>
                    <a:close/>
                  </a:path>
                </a:pathLst>
              </a:custGeom>
              <a:grpFill/>
              <a:ln w="4442" cap="flat">
                <a:solidFill>
                  <a:srgbClr val="FFFFFF"/>
                </a:solid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A2FCD3B2-035A-4951-A011-15C23B71818D}"/>
                  </a:ext>
                </a:extLst>
              </p:cNvPr>
              <p:cNvSpPr/>
              <p:nvPr/>
            </p:nvSpPr>
            <p:spPr>
              <a:xfrm>
                <a:off x="7768317" y="4217336"/>
                <a:ext cx="236972" cy="196750"/>
              </a:xfrm>
              <a:custGeom>
                <a:avLst/>
                <a:gdLst>
                  <a:gd name="connsiteX0" fmla="*/ 147126 w 236972"/>
                  <a:gd name="connsiteY0" fmla="*/ 145159 h 196750"/>
                  <a:gd name="connsiteX1" fmla="*/ 158799 w 236972"/>
                  <a:gd name="connsiteY1" fmla="*/ 143491 h 196750"/>
                  <a:gd name="connsiteX2" fmla="*/ 173251 w 236972"/>
                  <a:gd name="connsiteY2" fmla="*/ 154052 h 196750"/>
                  <a:gd name="connsiteX3" fmla="*/ 181589 w 236972"/>
                  <a:gd name="connsiteY3" fmla="*/ 145159 h 196750"/>
                  <a:gd name="connsiteX4" fmla="*/ 196597 w 236972"/>
                  <a:gd name="connsiteY4" fmla="*/ 113475 h 196750"/>
                  <a:gd name="connsiteX5" fmla="*/ 206046 w 236972"/>
                  <a:gd name="connsiteY5" fmla="*/ 101247 h 196750"/>
                  <a:gd name="connsiteX6" fmla="*/ 208270 w 236972"/>
                  <a:gd name="connsiteY6" fmla="*/ 90130 h 196750"/>
                  <a:gd name="connsiteX7" fmla="*/ 212717 w 236972"/>
                  <a:gd name="connsiteY7" fmla="*/ 76789 h 196750"/>
                  <a:gd name="connsiteX8" fmla="*/ 224389 w 236972"/>
                  <a:gd name="connsiteY8" fmla="*/ 54555 h 196750"/>
                  <a:gd name="connsiteX9" fmla="*/ 236062 w 236972"/>
                  <a:gd name="connsiteY9" fmla="*/ 47885 h 196750"/>
                  <a:gd name="connsiteX10" fmla="*/ 234951 w 236972"/>
                  <a:gd name="connsiteY10" fmla="*/ 35100 h 196750"/>
                  <a:gd name="connsiteX11" fmla="*/ 226613 w 236972"/>
                  <a:gd name="connsiteY11" fmla="*/ 26763 h 196750"/>
                  <a:gd name="connsiteX12" fmla="*/ 227725 w 236972"/>
                  <a:gd name="connsiteY12" fmla="*/ 15646 h 196750"/>
                  <a:gd name="connsiteX13" fmla="*/ 219943 w 236972"/>
                  <a:gd name="connsiteY13" fmla="*/ 7308 h 196750"/>
                  <a:gd name="connsiteX14" fmla="*/ 212717 w 236972"/>
                  <a:gd name="connsiteY14" fmla="*/ 2861 h 196750"/>
                  <a:gd name="connsiteX15" fmla="*/ 198265 w 236972"/>
                  <a:gd name="connsiteY15" fmla="*/ 16202 h 196750"/>
                  <a:gd name="connsiteX16" fmla="*/ 181589 w 236972"/>
                  <a:gd name="connsiteY16" fmla="*/ 11755 h 196750"/>
                  <a:gd name="connsiteX17" fmla="*/ 156020 w 236972"/>
                  <a:gd name="connsiteY17" fmla="*/ 11199 h 196750"/>
                  <a:gd name="connsiteX18" fmla="*/ 141012 w 236972"/>
                  <a:gd name="connsiteY18" fmla="*/ 20648 h 196750"/>
                  <a:gd name="connsiteX19" fmla="*/ 121557 w 236972"/>
                  <a:gd name="connsiteY19" fmla="*/ 20648 h 196750"/>
                  <a:gd name="connsiteX20" fmla="*/ 105994 w 236972"/>
                  <a:gd name="connsiteY20" fmla="*/ 12311 h 196750"/>
                  <a:gd name="connsiteX21" fmla="*/ 89318 w 236972"/>
                  <a:gd name="connsiteY21" fmla="*/ 17313 h 196750"/>
                  <a:gd name="connsiteX22" fmla="*/ 78201 w 236972"/>
                  <a:gd name="connsiteY22" fmla="*/ 6196 h 196750"/>
                  <a:gd name="connsiteX23" fmla="*/ 62082 w 236972"/>
                  <a:gd name="connsiteY23" fmla="*/ 1194 h 196750"/>
                  <a:gd name="connsiteX24" fmla="*/ 50409 w 236972"/>
                  <a:gd name="connsiteY24" fmla="*/ 5640 h 196750"/>
                  <a:gd name="connsiteX25" fmla="*/ 32066 w 236972"/>
                  <a:gd name="connsiteY25" fmla="*/ 5640 h 196750"/>
                  <a:gd name="connsiteX26" fmla="*/ 27063 w 236972"/>
                  <a:gd name="connsiteY26" fmla="*/ 21760 h 196750"/>
                  <a:gd name="connsiteX27" fmla="*/ 18169 w 236972"/>
                  <a:gd name="connsiteY27" fmla="*/ 36212 h 196750"/>
                  <a:gd name="connsiteX28" fmla="*/ 16502 w 236972"/>
                  <a:gd name="connsiteY28" fmla="*/ 40103 h 196750"/>
                  <a:gd name="connsiteX29" fmla="*/ 18725 w 236972"/>
                  <a:gd name="connsiteY29" fmla="*/ 53999 h 196750"/>
                  <a:gd name="connsiteX30" fmla="*/ 16502 w 236972"/>
                  <a:gd name="connsiteY30" fmla="*/ 82904 h 196750"/>
                  <a:gd name="connsiteX31" fmla="*/ 8720 w 236972"/>
                  <a:gd name="connsiteY31" fmla="*/ 94576 h 196750"/>
                  <a:gd name="connsiteX32" fmla="*/ 382 w 236972"/>
                  <a:gd name="connsiteY32" fmla="*/ 109584 h 196750"/>
                  <a:gd name="connsiteX33" fmla="*/ 938 w 236972"/>
                  <a:gd name="connsiteY33" fmla="*/ 133486 h 196750"/>
                  <a:gd name="connsiteX34" fmla="*/ 7052 w 236972"/>
                  <a:gd name="connsiteY34" fmla="*/ 149605 h 196750"/>
                  <a:gd name="connsiteX35" fmla="*/ 7052 w 236972"/>
                  <a:gd name="connsiteY35" fmla="*/ 149605 h 196750"/>
                  <a:gd name="connsiteX36" fmla="*/ 37068 w 236972"/>
                  <a:gd name="connsiteY36" fmla="*/ 157387 h 196750"/>
                  <a:gd name="connsiteX37" fmla="*/ 55967 w 236972"/>
                  <a:gd name="connsiteY37" fmla="*/ 178510 h 196750"/>
                  <a:gd name="connsiteX38" fmla="*/ 66528 w 236972"/>
                  <a:gd name="connsiteY38" fmla="*/ 196297 h 196750"/>
                  <a:gd name="connsiteX39" fmla="*/ 87095 w 236972"/>
                  <a:gd name="connsiteY39" fmla="*/ 191850 h 196750"/>
                  <a:gd name="connsiteX40" fmla="*/ 113776 w 236972"/>
                  <a:gd name="connsiteY40" fmla="*/ 189071 h 196750"/>
                  <a:gd name="connsiteX41" fmla="*/ 117110 w 236972"/>
                  <a:gd name="connsiteY41" fmla="*/ 189071 h 196750"/>
                  <a:gd name="connsiteX42" fmla="*/ 122669 w 236972"/>
                  <a:gd name="connsiteY42" fmla="*/ 166837 h 196750"/>
                  <a:gd name="connsiteX43" fmla="*/ 147126 w 236972"/>
                  <a:gd name="connsiteY43" fmla="*/ 145159 h 19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972" h="196750">
                    <a:moveTo>
                      <a:pt x="147126" y="145159"/>
                    </a:moveTo>
                    <a:cubicBezTo>
                      <a:pt x="149350" y="144603"/>
                      <a:pt x="154908" y="146270"/>
                      <a:pt x="158799" y="143491"/>
                    </a:cubicBezTo>
                    <a:cubicBezTo>
                      <a:pt x="162690" y="140712"/>
                      <a:pt x="171584" y="147938"/>
                      <a:pt x="173251" y="154052"/>
                    </a:cubicBezTo>
                    <a:cubicBezTo>
                      <a:pt x="174363" y="160167"/>
                      <a:pt x="178254" y="151829"/>
                      <a:pt x="181589" y="145159"/>
                    </a:cubicBezTo>
                    <a:cubicBezTo>
                      <a:pt x="184924" y="138488"/>
                      <a:pt x="196597" y="118478"/>
                      <a:pt x="196597" y="113475"/>
                    </a:cubicBezTo>
                    <a:cubicBezTo>
                      <a:pt x="196597" y="108473"/>
                      <a:pt x="206046" y="104582"/>
                      <a:pt x="206046" y="101247"/>
                    </a:cubicBezTo>
                    <a:cubicBezTo>
                      <a:pt x="206046" y="98467"/>
                      <a:pt x="205491" y="91797"/>
                      <a:pt x="208270" y="90130"/>
                    </a:cubicBezTo>
                    <a:cubicBezTo>
                      <a:pt x="211049" y="89018"/>
                      <a:pt x="213828" y="79568"/>
                      <a:pt x="212717" y="76789"/>
                    </a:cubicBezTo>
                    <a:cubicBezTo>
                      <a:pt x="212161" y="74010"/>
                      <a:pt x="222722" y="56779"/>
                      <a:pt x="224389" y="54555"/>
                    </a:cubicBezTo>
                    <a:cubicBezTo>
                      <a:pt x="226057" y="52332"/>
                      <a:pt x="235506" y="53444"/>
                      <a:pt x="236062" y="47885"/>
                    </a:cubicBezTo>
                    <a:cubicBezTo>
                      <a:pt x="236618" y="42327"/>
                      <a:pt x="238286" y="36212"/>
                      <a:pt x="234951" y="35100"/>
                    </a:cubicBezTo>
                    <a:cubicBezTo>
                      <a:pt x="231616" y="33989"/>
                      <a:pt x="226613" y="29542"/>
                      <a:pt x="226613" y="26763"/>
                    </a:cubicBezTo>
                    <a:cubicBezTo>
                      <a:pt x="226613" y="25095"/>
                      <a:pt x="226613" y="20093"/>
                      <a:pt x="227725" y="15646"/>
                    </a:cubicBezTo>
                    <a:cubicBezTo>
                      <a:pt x="222722" y="15090"/>
                      <a:pt x="222722" y="10087"/>
                      <a:pt x="219943" y="7308"/>
                    </a:cubicBezTo>
                    <a:cubicBezTo>
                      <a:pt x="217163" y="4529"/>
                      <a:pt x="217163" y="1749"/>
                      <a:pt x="212717" y="2861"/>
                    </a:cubicBezTo>
                    <a:cubicBezTo>
                      <a:pt x="208826" y="3973"/>
                      <a:pt x="203823" y="14534"/>
                      <a:pt x="198265" y="16202"/>
                    </a:cubicBezTo>
                    <a:cubicBezTo>
                      <a:pt x="192706" y="17869"/>
                      <a:pt x="185480" y="13978"/>
                      <a:pt x="181589" y="11755"/>
                    </a:cubicBezTo>
                    <a:cubicBezTo>
                      <a:pt x="178254" y="10087"/>
                      <a:pt x="161578" y="11755"/>
                      <a:pt x="156020" y="11199"/>
                    </a:cubicBezTo>
                    <a:cubicBezTo>
                      <a:pt x="150461" y="10643"/>
                      <a:pt x="145459" y="18425"/>
                      <a:pt x="141012" y="20648"/>
                    </a:cubicBezTo>
                    <a:cubicBezTo>
                      <a:pt x="137121" y="22872"/>
                      <a:pt x="124893" y="21760"/>
                      <a:pt x="121557" y="20648"/>
                    </a:cubicBezTo>
                    <a:cubicBezTo>
                      <a:pt x="118222" y="19537"/>
                      <a:pt x="109885" y="12311"/>
                      <a:pt x="105994" y="12311"/>
                    </a:cubicBezTo>
                    <a:cubicBezTo>
                      <a:pt x="102659" y="12311"/>
                      <a:pt x="95433" y="13422"/>
                      <a:pt x="89318" y="17313"/>
                    </a:cubicBezTo>
                    <a:cubicBezTo>
                      <a:pt x="83204" y="21204"/>
                      <a:pt x="81536" y="10643"/>
                      <a:pt x="78201" y="6196"/>
                    </a:cubicBezTo>
                    <a:cubicBezTo>
                      <a:pt x="74866" y="1749"/>
                      <a:pt x="67084" y="5640"/>
                      <a:pt x="62082" y="1194"/>
                    </a:cubicBezTo>
                    <a:cubicBezTo>
                      <a:pt x="57079" y="-3253"/>
                      <a:pt x="54300" y="6196"/>
                      <a:pt x="50409" y="5640"/>
                    </a:cubicBezTo>
                    <a:cubicBezTo>
                      <a:pt x="46518" y="5085"/>
                      <a:pt x="35401" y="2861"/>
                      <a:pt x="32066" y="5640"/>
                    </a:cubicBezTo>
                    <a:cubicBezTo>
                      <a:pt x="28731" y="8420"/>
                      <a:pt x="29286" y="20093"/>
                      <a:pt x="27063" y="21760"/>
                    </a:cubicBezTo>
                    <a:cubicBezTo>
                      <a:pt x="25395" y="23428"/>
                      <a:pt x="18169" y="32321"/>
                      <a:pt x="18169" y="36212"/>
                    </a:cubicBezTo>
                    <a:cubicBezTo>
                      <a:pt x="18169" y="38436"/>
                      <a:pt x="17614" y="39547"/>
                      <a:pt x="16502" y="40103"/>
                    </a:cubicBezTo>
                    <a:cubicBezTo>
                      <a:pt x="17058" y="45106"/>
                      <a:pt x="18169" y="51776"/>
                      <a:pt x="18725" y="53999"/>
                    </a:cubicBezTo>
                    <a:cubicBezTo>
                      <a:pt x="19281" y="57890"/>
                      <a:pt x="20949" y="78457"/>
                      <a:pt x="16502" y="82904"/>
                    </a:cubicBezTo>
                    <a:cubicBezTo>
                      <a:pt x="12055" y="87350"/>
                      <a:pt x="8720" y="94576"/>
                      <a:pt x="8720" y="94576"/>
                    </a:cubicBezTo>
                    <a:cubicBezTo>
                      <a:pt x="8720" y="94576"/>
                      <a:pt x="1494" y="99579"/>
                      <a:pt x="382" y="109584"/>
                    </a:cubicBezTo>
                    <a:cubicBezTo>
                      <a:pt x="-730" y="119590"/>
                      <a:pt x="938" y="125704"/>
                      <a:pt x="938" y="133486"/>
                    </a:cubicBezTo>
                    <a:cubicBezTo>
                      <a:pt x="938" y="139044"/>
                      <a:pt x="4829" y="142935"/>
                      <a:pt x="7052" y="149605"/>
                    </a:cubicBezTo>
                    <a:cubicBezTo>
                      <a:pt x="7052" y="149605"/>
                      <a:pt x="7052" y="149605"/>
                      <a:pt x="7052" y="149605"/>
                    </a:cubicBezTo>
                    <a:cubicBezTo>
                      <a:pt x="10387" y="154608"/>
                      <a:pt x="27619" y="155164"/>
                      <a:pt x="37068" y="157387"/>
                    </a:cubicBezTo>
                    <a:cubicBezTo>
                      <a:pt x="46518" y="159611"/>
                      <a:pt x="56523" y="172951"/>
                      <a:pt x="55967" y="178510"/>
                    </a:cubicBezTo>
                    <a:cubicBezTo>
                      <a:pt x="55411" y="183512"/>
                      <a:pt x="62082" y="193517"/>
                      <a:pt x="66528" y="196297"/>
                    </a:cubicBezTo>
                    <a:cubicBezTo>
                      <a:pt x="70975" y="198520"/>
                      <a:pt x="82092" y="191850"/>
                      <a:pt x="87095" y="191850"/>
                    </a:cubicBezTo>
                    <a:cubicBezTo>
                      <a:pt x="92097" y="191850"/>
                      <a:pt x="109885" y="192406"/>
                      <a:pt x="113776" y="189071"/>
                    </a:cubicBezTo>
                    <a:cubicBezTo>
                      <a:pt x="114887" y="187959"/>
                      <a:pt x="115999" y="187959"/>
                      <a:pt x="117110" y="189071"/>
                    </a:cubicBezTo>
                    <a:cubicBezTo>
                      <a:pt x="121557" y="177398"/>
                      <a:pt x="122669" y="166837"/>
                      <a:pt x="122669" y="166837"/>
                    </a:cubicBezTo>
                    <a:cubicBezTo>
                      <a:pt x="122669" y="166837"/>
                      <a:pt x="144903" y="145715"/>
                      <a:pt x="147126" y="145159"/>
                    </a:cubicBezTo>
                    <a:close/>
                  </a:path>
                </a:pathLst>
              </a:custGeom>
              <a:grpFill/>
              <a:ln w="4442" cap="flat">
                <a:solidFill>
                  <a:srgbClr val="FFFFFF"/>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1B3B22DD-1FD6-4AB6-97C1-AB15C97761DF}"/>
                  </a:ext>
                </a:extLst>
              </p:cNvPr>
              <p:cNvSpPr/>
              <p:nvPr/>
            </p:nvSpPr>
            <p:spPr>
              <a:xfrm>
                <a:off x="7729234" y="4248284"/>
                <a:ext cx="60246" cy="125883"/>
              </a:xfrm>
              <a:custGeom>
                <a:avLst/>
                <a:gdLst>
                  <a:gd name="connsiteX0" fmla="*/ 41133 w 60246"/>
                  <a:gd name="connsiteY0" fmla="*/ 79748 h 125883"/>
                  <a:gd name="connsiteX1" fmla="*/ 49470 w 60246"/>
                  <a:gd name="connsiteY1" fmla="*/ 64740 h 125883"/>
                  <a:gd name="connsiteX2" fmla="*/ 57252 w 60246"/>
                  <a:gd name="connsiteY2" fmla="*/ 53068 h 125883"/>
                  <a:gd name="connsiteX3" fmla="*/ 59476 w 60246"/>
                  <a:gd name="connsiteY3" fmla="*/ 24163 h 125883"/>
                  <a:gd name="connsiteX4" fmla="*/ 57252 w 60246"/>
                  <a:gd name="connsiteY4" fmla="*/ 10267 h 125883"/>
                  <a:gd name="connsiteX5" fmla="*/ 50582 w 60246"/>
                  <a:gd name="connsiteY5" fmla="*/ 9711 h 125883"/>
                  <a:gd name="connsiteX6" fmla="*/ 43912 w 60246"/>
                  <a:gd name="connsiteY6" fmla="*/ 262 h 125883"/>
                  <a:gd name="connsiteX7" fmla="*/ 36686 w 60246"/>
                  <a:gd name="connsiteY7" fmla="*/ 9711 h 125883"/>
                  <a:gd name="connsiteX8" fmla="*/ 31127 w 60246"/>
                  <a:gd name="connsiteY8" fmla="*/ 17493 h 125883"/>
                  <a:gd name="connsiteX9" fmla="*/ 14452 w 60246"/>
                  <a:gd name="connsiteY9" fmla="*/ 21384 h 125883"/>
                  <a:gd name="connsiteX10" fmla="*/ 3335 w 60246"/>
                  <a:gd name="connsiteY10" fmla="*/ 29166 h 125883"/>
                  <a:gd name="connsiteX11" fmla="*/ 0 w 60246"/>
                  <a:gd name="connsiteY11" fmla="*/ 29166 h 125883"/>
                  <a:gd name="connsiteX12" fmla="*/ 11117 w 60246"/>
                  <a:gd name="connsiteY12" fmla="*/ 48621 h 125883"/>
                  <a:gd name="connsiteX13" fmla="*/ 15008 w 60246"/>
                  <a:gd name="connsiteY13" fmla="*/ 64185 h 125883"/>
                  <a:gd name="connsiteX14" fmla="*/ 18343 w 60246"/>
                  <a:gd name="connsiteY14" fmla="*/ 88086 h 125883"/>
                  <a:gd name="connsiteX15" fmla="*/ 20010 w 60246"/>
                  <a:gd name="connsiteY15" fmla="*/ 125884 h 125883"/>
                  <a:gd name="connsiteX16" fmla="*/ 33351 w 60246"/>
                  <a:gd name="connsiteY16" fmla="*/ 124772 h 125883"/>
                  <a:gd name="connsiteX17" fmla="*/ 47247 w 60246"/>
                  <a:gd name="connsiteY17" fmla="*/ 120325 h 125883"/>
                  <a:gd name="connsiteX18" fmla="*/ 41133 w 60246"/>
                  <a:gd name="connsiteY18" fmla="*/ 104206 h 125883"/>
                  <a:gd name="connsiteX19" fmla="*/ 41133 w 60246"/>
                  <a:gd name="connsiteY19" fmla="*/ 79748 h 1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246" h="125883">
                    <a:moveTo>
                      <a:pt x="41133" y="79748"/>
                    </a:moveTo>
                    <a:cubicBezTo>
                      <a:pt x="42244" y="69743"/>
                      <a:pt x="49470" y="64740"/>
                      <a:pt x="49470" y="64740"/>
                    </a:cubicBezTo>
                    <a:cubicBezTo>
                      <a:pt x="49470" y="64740"/>
                      <a:pt x="52806" y="57514"/>
                      <a:pt x="57252" y="53068"/>
                    </a:cubicBezTo>
                    <a:cubicBezTo>
                      <a:pt x="61699" y="48621"/>
                      <a:pt x="60032" y="28054"/>
                      <a:pt x="59476" y="24163"/>
                    </a:cubicBezTo>
                    <a:cubicBezTo>
                      <a:pt x="59476" y="21940"/>
                      <a:pt x="58364" y="15270"/>
                      <a:pt x="57252" y="10267"/>
                    </a:cubicBezTo>
                    <a:cubicBezTo>
                      <a:pt x="55585" y="11379"/>
                      <a:pt x="53917" y="11379"/>
                      <a:pt x="50582" y="9711"/>
                    </a:cubicBezTo>
                    <a:cubicBezTo>
                      <a:pt x="45024" y="7488"/>
                      <a:pt x="50026" y="1929"/>
                      <a:pt x="43912" y="262"/>
                    </a:cubicBezTo>
                    <a:cubicBezTo>
                      <a:pt x="37798" y="-1406"/>
                      <a:pt x="35574" y="5264"/>
                      <a:pt x="36686" y="9711"/>
                    </a:cubicBezTo>
                    <a:cubicBezTo>
                      <a:pt x="37798" y="14714"/>
                      <a:pt x="33907" y="14714"/>
                      <a:pt x="31127" y="17493"/>
                    </a:cubicBezTo>
                    <a:cubicBezTo>
                      <a:pt x="28904" y="20272"/>
                      <a:pt x="18343" y="21384"/>
                      <a:pt x="14452" y="21384"/>
                    </a:cubicBezTo>
                    <a:cubicBezTo>
                      <a:pt x="11117" y="21384"/>
                      <a:pt x="6670" y="28054"/>
                      <a:pt x="3335" y="29166"/>
                    </a:cubicBezTo>
                    <a:cubicBezTo>
                      <a:pt x="2779" y="29166"/>
                      <a:pt x="1667" y="29722"/>
                      <a:pt x="0" y="29166"/>
                    </a:cubicBezTo>
                    <a:cubicBezTo>
                      <a:pt x="556" y="45286"/>
                      <a:pt x="3335" y="44174"/>
                      <a:pt x="11117" y="48621"/>
                    </a:cubicBezTo>
                    <a:cubicBezTo>
                      <a:pt x="19455" y="53623"/>
                      <a:pt x="11673" y="60294"/>
                      <a:pt x="15008" y="64185"/>
                    </a:cubicBezTo>
                    <a:cubicBezTo>
                      <a:pt x="18343" y="68075"/>
                      <a:pt x="17231" y="76969"/>
                      <a:pt x="18343" y="88086"/>
                    </a:cubicBezTo>
                    <a:cubicBezTo>
                      <a:pt x="18899" y="94756"/>
                      <a:pt x="19455" y="113099"/>
                      <a:pt x="20010" y="125884"/>
                    </a:cubicBezTo>
                    <a:cubicBezTo>
                      <a:pt x="25013" y="124772"/>
                      <a:pt x="30016" y="124772"/>
                      <a:pt x="33351" y="124772"/>
                    </a:cubicBezTo>
                    <a:cubicBezTo>
                      <a:pt x="39465" y="124772"/>
                      <a:pt x="43356" y="115878"/>
                      <a:pt x="47247" y="120325"/>
                    </a:cubicBezTo>
                    <a:cubicBezTo>
                      <a:pt x="45024" y="113655"/>
                      <a:pt x="41133" y="109764"/>
                      <a:pt x="41133" y="104206"/>
                    </a:cubicBezTo>
                    <a:cubicBezTo>
                      <a:pt x="41689" y="95868"/>
                      <a:pt x="40021" y="89754"/>
                      <a:pt x="41133" y="79748"/>
                    </a:cubicBezTo>
                    <a:close/>
                  </a:path>
                </a:pathLst>
              </a:custGeom>
              <a:grpFill/>
              <a:ln w="4442" cap="flat">
                <a:solidFill>
                  <a:srgbClr val="FFFFFF"/>
                </a:solid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222D21D1-31F9-429F-8E49-B2860F1440AD}"/>
                  </a:ext>
                </a:extLst>
              </p:cNvPr>
              <p:cNvSpPr/>
              <p:nvPr/>
            </p:nvSpPr>
            <p:spPr>
              <a:xfrm>
                <a:off x="7712558" y="4274115"/>
                <a:ext cx="37241" cy="106722"/>
              </a:xfrm>
              <a:custGeom>
                <a:avLst/>
                <a:gdLst>
                  <a:gd name="connsiteX0" fmla="*/ 32239 w 37241"/>
                  <a:gd name="connsiteY0" fmla="*/ 37798 h 106722"/>
                  <a:gd name="connsiteX1" fmla="*/ 28348 w 37241"/>
                  <a:gd name="connsiteY1" fmla="*/ 22234 h 106722"/>
                  <a:gd name="connsiteX2" fmla="*/ 17231 w 37241"/>
                  <a:gd name="connsiteY2" fmla="*/ 2779 h 106722"/>
                  <a:gd name="connsiteX3" fmla="*/ 2223 w 37241"/>
                  <a:gd name="connsiteY3" fmla="*/ 0 h 106722"/>
                  <a:gd name="connsiteX4" fmla="*/ 0 w 37241"/>
                  <a:gd name="connsiteY4" fmla="*/ 556 h 106722"/>
                  <a:gd name="connsiteX5" fmla="*/ 3891 w 37241"/>
                  <a:gd name="connsiteY5" fmla="*/ 13896 h 106722"/>
                  <a:gd name="connsiteX6" fmla="*/ 8893 w 37241"/>
                  <a:gd name="connsiteY6" fmla="*/ 26125 h 106722"/>
                  <a:gd name="connsiteX7" fmla="*/ 9450 w 37241"/>
                  <a:gd name="connsiteY7" fmla="*/ 55029 h 106722"/>
                  <a:gd name="connsiteX8" fmla="*/ 15008 w 37241"/>
                  <a:gd name="connsiteY8" fmla="*/ 83377 h 106722"/>
                  <a:gd name="connsiteX9" fmla="*/ 22234 w 37241"/>
                  <a:gd name="connsiteY9" fmla="*/ 106723 h 106722"/>
                  <a:gd name="connsiteX10" fmla="*/ 26125 w 37241"/>
                  <a:gd name="connsiteY10" fmla="*/ 103944 h 106722"/>
                  <a:gd name="connsiteX11" fmla="*/ 37242 w 37241"/>
                  <a:gd name="connsiteY11" fmla="*/ 99497 h 106722"/>
                  <a:gd name="connsiteX12" fmla="*/ 35574 w 37241"/>
                  <a:gd name="connsiteY12" fmla="*/ 61699 h 106722"/>
                  <a:gd name="connsiteX13" fmla="*/ 32239 w 37241"/>
                  <a:gd name="connsiteY13" fmla="*/ 37798 h 1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41" h="106722">
                    <a:moveTo>
                      <a:pt x="32239" y="37798"/>
                    </a:moveTo>
                    <a:cubicBezTo>
                      <a:pt x="28904" y="33907"/>
                      <a:pt x="36686" y="27237"/>
                      <a:pt x="28348" y="22234"/>
                    </a:cubicBezTo>
                    <a:cubicBezTo>
                      <a:pt x="21122" y="17787"/>
                      <a:pt x="18343" y="18899"/>
                      <a:pt x="17231" y="2779"/>
                    </a:cubicBezTo>
                    <a:cubicBezTo>
                      <a:pt x="12784" y="2223"/>
                      <a:pt x="6670" y="556"/>
                      <a:pt x="2223" y="0"/>
                    </a:cubicBezTo>
                    <a:cubicBezTo>
                      <a:pt x="1112" y="0"/>
                      <a:pt x="556" y="0"/>
                      <a:pt x="0" y="556"/>
                    </a:cubicBezTo>
                    <a:cubicBezTo>
                      <a:pt x="1112" y="6114"/>
                      <a:pt x="2223" y="12784"/>
                      <a:pt x="3891" y="13896"/>
                    </a:cubicBezTo>
                    <a:cubicBezTo>
                      <a:pt x="7226" y="15564"/>
                      <a:pt x="9450" y="19455"/>
                      <a:pt x="8893" y="26125"/>
                    </a:cubicBezTo>
                    <a:cubicBezTo>
                      <a:pt x="8338" y="32795"/>
                      <a:pt x="6670" y="47803"/>
                      <a:pt x="9450" y="55029"/>
                    </a:cubicBezTo>
                    <a:cubicBezTo>
                      <a:pt x="12229" y="61699"/>
                      <a:pt x="15008" y="72816"/>
                      <a:pt x="15008" y="83377"/>
                    </a:cubicBezTo>
                    <a:cubicBezTo>
                      <a:pt x="15008" y="90047"/>
                      <a:pt x="18899" y="99497"/>
                      <a:pt x="22234" y="106723"/>
                    </a:cubicBezTo>
                    <a:cubicBezTo>
                      <a:pt x="23901" y="105611"/>
                      <a:pt x="25013" y="105055"/>
                      <a:pt x="26125" y="103944"/>
                    </a:cubicBezTo>
                    <a:cubicBezTo>
                      <a:pt x="28904" y="101720"/>
                      <a:pt x="32795" y="100053"/>
                      <a:pt x="37242" y="99497"/>
                    </a:cubicBezTo>
                    <a:cubicBezTo>
                      <a:pt x="36686" y="86712"/>
                      <a:pt x="36130" y="68369"/>
                      <a:pt x="35574" y="61699"/>
                    </a:cubicBezTo>
                    <a:cubicBezTo>
                      <a:pt x="34463" y="50582"/>
                      <a:pt x="36130" y="41689"/>
                      <a:pt x="32239" y="37798"/>
                    </a:cubicBezTo>
                    <a:close/>
                  </a:path>
                </a:pathLst>
              </a:custGeom>
              <a:grpFill/>
              <a:ln w="4442" cap="flat">
                <a:solidFill>
                  <a:srgbClr val="FFFFFF"/>
                </a:solid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F6A27E95-A2A7-400D-9D84-41E308D1F353}"/>
                  </a:ext>
                </a:extLst>
              </p:cNvPr>
              <p:cNvSpPr/>
              <p:nvPr/>
            </p:nvSpPr>
            <p:spPr>
              <a:xfrm>
                <a:off x="7888206" y="4232982"/>
                <a:ext cx="146744" cy="235680"/>
              </a:xfrm>
              <a:custGeom>
                <a:avLst/>
                <a:gdLst>
                  <a:gd name="connsiteX0" fmla="*/ 60588 w 146744"/>
                  <a:gd name="connsiteY0" fmla="*/ 224563 h 235680"/>
                  <a:gd name="connsiteX1" fmla="*/ 113393 w 146744"/>
                  <a:gd name="connsiteY1" fmla="*/ 225675 h 235680"/>
                  <a:gd name="connsiteX2" fmla="*/ 141742 w 146744"/>
                  <a:gd name="connsiteY2" fmla="*/ 235680 h 235680"/>
                  <a:gd name="connsiteX3" fmla="*/ 146744 w 146744"/>
                  <a:gd name="connsiteY3" fmla="*/ 217337 h 235680"/>
                  <a:gd name="connsiteX4" fmla="*/ 143409 w 146744"/>
                  <a:gd name="connsiteY4" fmla="*/ 214002 h 235680"/>
                  <a:gd name="connsiteX5" fmla="*/ 130625 w 146744"/>
                  <a:gd name="connsiteY5" fmla="*/ 200662 h 235680"/>
                  <a:gd name="connsiteX6" fmla="*/ 126178 w 146744"/>
                  <a:gd name="connsiteY6" fmla="*/ 193992 h 235680"/>
                  <a:gd name="connsiteX7" fmla="*/ 122843 w 146744"/>
                  <a:gd name="connsiteY7" fmla="*/ 181763 h 235680"/>
                  <a:gd name="connsiteX8" fmla="*/ 117284 w 146744"/>
                  <a:gd name="connsiteY8" fmla="*/ 165643 h 235680"/>
                  <a:gd name="connsiteX9" fmla="*/ 114505 w 146744"/>
                  <a:gd name="connsiteY9" fmla="*/ 148968 h 235680"/>
                  <a:gd name="connsiteX10" fmla="*/ 124510 w 146744"/>
                  <a:gd name="connsiteY10" fmla="*/ 128401 h 235680"/>
                  <a:gd name="connsiteX11" fmla="*/ 134516 w 146744"/>
                  <a:gd name="connsiteY11" fmla="*/ 115617 h 235680"/>
                  <a:gd name="connsiteX12" fmla="*/ 128401 w 146744"/>
                  <a:gd name="connsiteY12" fmla="*/ 100609 h 235680"/>
                  <a:gd name="connsiteX13" fmla="*/ 111726 w 146744"/>
                  <a:gd name="connsiteY13" fmla="*/ 82822 h 235680"/>
                  <a:gd name="connsiteX14" fmla="*/ 107279 w 146744"/>
                  <a:gd name="connsiteY14" fmla="*/ 68370 h 235680"/>
                  <a:gd name="connsiteX15" fmla="*/ 124510 w 146744"/>
                  <a:gd name="connsiteY15" fmla="*/ 66146 h 235680"/>
                  <a:gd name="connsiteX16" fmla="*/ 132848 w 146744"/>
                  <a:gd name="connsiteY16" fmla="*/ 63367 h 235680"/>
                  <a:gd name="connsiteX17" fmla="*/ 124510 w 146744"/>
                  <a:gd name="connsiteY17" fmla="*/ 37798 h 235680"/>
                  <a:gd name="connsiteX18" fmla="*/ 122287 w 146744"/>
                  <a:gd name="connsiteY18" fmla="*/ 19455 h 235680"/>
                  <a:gd name="connsiteX19" fmla="*/ 110058 w 146744"/>
                  <a:gd name="connsiteY19" fmla="*/ 0 h 235680"/>
                  <a:gd name="connsiteX20" fmla="*/ 108947 w 146744"/>
                  <a:gd name="connsiteY20" fmla="*/ 0 h 235680"/>
                  <a:gd name="connsiteX21" fmla="*/ 107835 w 146744"/>
                  <a:gd name="connsiteY21" fmla="*/ 11117 h 235680"/>
                  <a:gd name="connsiteX22" fmla="*/ 116173 w 146744"/>
                  <a:gd name="connsiteY22" fmla="*/ 19455 h 235680"/>
                  <a:gd name="connsiteX23" fmla="*/ 117284 w 146744"/>
                  <a:gd name="connsiteY23" fmla="*/ 32239 h 235680"/>
                  <a:gd name="connsiteX24" fmla="*/ 105611 w 146744"/>
                  <a:gd name="connsiteY24" fmla="*/ 38909 h 235680"/>
                  <a:gd name="connsiteX25" fmla="*/ 93939 w 146744"/>
                  <a:gd name="connsiteY25" fmla="*/ 61143 h 235680"/>
                  <a:gd name="connsiteX26" fmla="*/ 89492 w 146744"/>
                  <a:gd name="connsiteY26" fmla="*/ 74484 h 235680"/>
                  <a:gd name="connsiteX27" fmla="*/ 87268 w 146744"/>
                  <a:gd name="connsiteY27" fmla="*/ 85601 h 235680"/>
                  <a:gd name="connsiteX28" fmla="*/ 77819 w 146744"/>
                  <a:gd name="connsiteY28" fmla="*/ 97830 h 235680"/>
                  <a:gd name="connsiteX29" fmla="*/ 62811 w 146744"/>
                  <a:gd name="connsiteY29" fmla="*/ 129513 h 235680"/>
                  <a:gd name="connsiteX30" fmla="*/ 54473 w 146744"/>
                  <a:gd name="connsiteY30" fmla="*/ 138407 h 235680"/>
                  <a:gd name="connsiteX31" fmla="*/ 40021 w 146744"/>
                  <a:gd name="connsiteY31" fmla="*/ 127845 h 235680"/>
                  <a:gd name="connsiteX32" fmla="*/ 28349 w 146744"/>
                  <a:gd name="connsiteY32" fmla="*/ 129513 h 235680"/>
                  <a:gd name="connsiteX33" fmla="*/ 5558 w 146744"/>
                  <a:gd name="connsiteY33" fmla="*/ 151747 h 235680"/>
                  <a:gd name="connsiteX34" fmla="*/ 0 w 146744"/>
                  <a:gd name="connsiteY34" fmla="*/ 173981 h 235680"/>
                  <a:gd name="connsiteX35" fmla="*/ 8338 w 146744"/>
                  <a:gd name="connsiteY35" fmla="*/ 185098 h 235680"/>
                  <a:gd name="connsiteX36" fmla="*/ 23901 w 146744"/>
                  <a:gd name="connsiteY36" fmla="*/ 188433 h 235680"/>
                  <a:gd name="connsiteX37" fmla="*/ 29460 w 146744"/>
                  <a:gd name="connsiteY37" fmla="*/ 208444 h 235680"/>
                  <a:gd name="connsiteX38" fmla="*/ 25569 w 146744"/>
                  <a:gd name="connsiteY38" fmla="*/ 226787 h 235680"/>
                  <a:gd name="connsiteX39" fmla="*/ 53362 w 146744"/>
                  <a:gd name="connsiteY39" fmla="*/ 226787 h 235680"/>
                  <a:gd name="connsiteX40" fmla="*/ 60588 w 146744"/>
                  <a:gd name="connsiteY40" fmla="*/ 224563 h 23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6744" h="235680">
                    <a:moveTo>
                      <a:pt x="60588" y="224563"/>
                    </a:moveTo>
                    <a:cubicBezTo>
                      <a:pt x="60588" y="224563"/>
                      <a:pt x="107279" y="227343"/>
                      <a:pt x="113393" y="225675"/>
                    </a:cubicBezTo>
                    <a:cubicBezTo>
                      <a:pt x="119508" y="224563"/>
                      <a:pt x="141742" y="235680"/>
                      <a:pt x="141742" y="235680"/>
                    </a:cubicBezTo>
                    <a:cubicBezTo>
                      <a:pt x="141742" y="235680"/>
                      <a:pt x="142853" y="224007"/>
                      <a:pt x="146744" y="217337"/>
                    </a:cubicBezTo>
                    <a:cubicBezTo>
                      <a:pt x="145077" y="216226"/>
                      <a:pt x="143965" y="215114"/>
                      <a:pt x="143409" y="214002"/>
                    </a:cubicBezTo>
                    <a:cubicBezTo>
                      <a:pt x="142298" y="210667"/>
                      <a:pt x="133404" y="205109"/>
                      <a:pt x="130625" y="200662"/>
                    </a:cubicBezTo>
                    <a:cubicBezTo>
                      <a:pt x="127290" y="196771"/>
                      <a:pt x="126178" y="193992"/>
                      <a:pt x="126178" y="193992"/>
                    </a:cubicBezTo>
                    <a:cubicBezTo>
                      <a:pt x="126178" y="193992"/>
                      <a:pt x="127290" y="187321"/>
                      <a:pt x="122843" y="181763"/>
                    </a:cubicBezTo>
                    <a:cubicBezTo>
                      <a:pt x="118952" y="176204"/>
                      <a:pt x="117284" y="172869"/>
                      <a:pt x="117284" y="165643"/>
                    </a:cubicBezTo>
                    <a:cubicBezTo>
                      <a:pt x="117284" y="158417"/>
                      <a:pt x="114505" y="152859"/>
                      <a:pt x="114505" y="148968"/>
                    </a:cubicBezTo>
                    <a:cubicBezTo>
                      <a:pt x="114505" y="145077"/>
                      <a:pt x="121731" y="137295"/>
                      <a:pt x="124510" y="128401"/>
                    </a:cubicBezTo>
                    <a:cubicBezTo>
                      <a:pt x="126178" y="123399"/>
                      <a:pt x="130625" y="119508"/>
                      <a:pt x="134516" y="115617"/>
                    </a:cubicBezTo>
                    <a:cubicBezTo>
                      <a:pt x="132292" y="112282"/>
                      <a:pt x="130625" y="106723"/>
                      <a:pt x="128401" y="100609"/>
                    </a:cubicBezTo>
                    <a:cubicBezTo>
                      <a:pt x="126178" y="92827"/>
                      <a:pt x="119508" y="90048"/>
                      <a:pt x="111726" y="82822"/>
                    </a:cubicBezTo>
                    <a:cubicBezTo>
                      <a:pt x="103944" y="75596"/>
                      <a:pt x="107279" y="71149"/>
                      <a:pt x="107279" y="68370"/>
                    </a:cubicBezTo>
                    <a:cubicBezTo>
                      <a:pt x="107279" y="65590"/>
                      <a:pt x="117284" y="65590"/>
                      <a:pt x="124510" y="66146"/>
                    </a:cubicBezTo>
                    <a:cubicBezTo>
                      <a:pt x="131736" y="66702"/>
                      <a:pt x="135627" y="65034"/>
                      <a:pt x="132848" y="63367"/>
                    </a:cubicBezTo>
                    <a:cubicBezTo>
                      <a:pt x="130069" y="61699"/>
                      <a:pt x="123954" y="47803"/>
                      <a:pt x="124510" y="37798"/>
                    </a:cubicBezTo>
                    <a:cubicBezTo>
                      <a:pt x="125066" y="28348"/>
                      <a:pt x="121731" y="25013"/>
                      <a:pt x="122287" y="19455"/>
                    </a:cubicBezTo>
                    <a:cubicBezTo>
                      <a:pt x="122843" y="13896"/>
                      <a:pt x="115617" y="0"/>
                      <a:pt x="110058" y="0"/>
                    </a:cubicBezTo>
                    <a:cubicBezTo>
                      <a:pt x="109502" y="0"/>
                      <a:pt x="109502" y="0"/>
                      <a:pt x="108947" y="0"/>
                    </a:cubicBezTo>
                    <a:cubicBezTo>
                      <a:pt x="107835" y="4447"/>
                      <a:pt x="107835" y="9450"/>
                      <a:pt x="107835" y="11117"/>
                    </a:cubicBezTo>
                    <a:cubicBezTo>
                      <a:pt x="107835" y="13896"/>
                      <a:pt x="112282" y="18343"/>
                      <a:pt x="116173" y="19455"/>
                    </a:cubicBezTo>
                    <a:cubicBezTo>
                      <a:pt x="119508" y="20566"/>
                      <a:pt x="117840" y="26681"/>
                      <a:pt x="117284" y="32239"/>
                    </a:cubicBezTo>
                    <a:cubicBezTo>
                      <a:pt x="116728" y="37798"/>
                      <a:pt x="107279" y="36686"/>
                      <a:pt x="105611" y="38909"/>
                    </a:cubicBezTo>
                    <a:cubicBezTo>
                      <a:pt x="103944" y="41133"/>
                      <a:pt x="93383" y="58364"/>
                      <a:pt x="93939" y="61143"/>
                    </a:cubicBezTo>
                    <a:cubicBezTo>
                      <a:pt x="94494" y="63923"/>
                      <a:pt x="92271" y="73372"/>
                      <a:pt x="89492" y="74484"/>
                    </a:cubicBezTo>
                    <a:cubicBezTo>
                      <a:pt x="86713" y="75596"/>
                      <a:pt x="87268" y="82266"/>
                      <a:pt x="87268" y="85601"/>
                    </a:cubicBezTo>
                    <a:cubicBezTo>
                      <a:pt x="87268" y="88380"/>
                      <a:pt x="77819" y="92827"/>
                      <a:pt x="77819" y="97830"/>
                    </a:cubicBezTo>
                    <a:cubicBezTo>
                      <a:pt x="77819" y="102832"/>
                      <a:pt x="66702" y="122843"/>
                      <a:pt x="62811" y="129513"/>
                    </a:cubicBezTo>
                    <a:cubicBezTo>
                      <a:pt x="59476" y="136183"/>
                      <a:pt x="55585" y="144521"/>
                      <a:pt x="54473" y="138407"/>
                    </a:cubicBezTo>
                    <a:cubicBezTo>
                      <a:pt x="53362" y="132292"/>
                      <a:pt x="44468" y="125066"/>
                      <a:pt x="40021" y="127845"/>
                    </a:cubicBezTo>
                    <a:cubicBezTo>
                      <a:pt x="36130" y="130625"/>
                      <a:pt x="30572" y="128957"/>
                      <a:pt x="28349" y="129513"/>
                    </a:cubicBezTo>
                    <a:cubicBezTo>
                      <a:pt x="26125" y="130069"/>
                      <a:pt x="5558" y="151747"/>
                      <a:pt x="5558" y="151747"/>
                    </a:cubicBezTo>
                    <a:cubicBezTo>
                      <a:pt x="5558" y="151747"/>
                      <a:pt x="3891" y="162308"/>
                      <a:pt x="0" y="173981"/>
                    </a:cubicBezTo>
                    <a:cubicBezTo>
                      <a:pt x="2779" y="175648"/>
                      <a:pt x="5558" y="181207"/>
                      <a:pt x="8338" y="185098"/>
                    </a:cubicBezTo>
                    <a:cubicBezTo>
                      <a:pt x="12229" y="191212"/>
                      <a:pt x="20566" y="186765"/>
                      <a:pt x="23901" y="188433"/>
                    </a:cubicBezTo>
                    <a:cubicBezTo>
                      <a:pt x="27237" y="190101"/>
                      <a:pt x="30572" y="204553"/>
                      <a:pt x="29460" y="208444"/>
                    </a:cubicBezTo>
                    <a:cubicBezTo>
                      <a:pt x="28349" y="212335"/>
                      <a:pt x="23346" y="221784"/>
                      <a:pt x="25569" y="226787"/>
                    </a:cubicBezTo>
                    <a:lnTo>
                      <a:pt x="53362" y="226787"/>
                    </a:lnTo>
                    <a:lnTo>
                      <a:pt x="60588" y="224563"/>
                    </a:lnTo>
                    <a:close/>
                  </a:path>
                </a:pathLst>
              </a:custGeom>
              <a:grpFill/>
              <a:ln w="4442" cap="flat">
                <a:solidFill>
                  <a:srgbClr val="FFFFFF"/>
                </a:solid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3CDE4AAE-4743-4981-8291-4495B73C7E0B}"/>
                  </a:ext>
                </a:extLst>
              </p:cNvPr>
              <p:cNvSpPr/>
              <p:nvPr/>
            </p:nvSpPr>
            <p:spPr>
              <a:xfrm>
                <a:off x="7542033" y="4283983"/>
                <a:ext cx="123277" cy="126870"/>
              </a:xfrm>
              <a:custGeom>
                <a:avLst/>
                <a:gdLst>
                  <a:gd name="connsiteX0" fmla="*/ 116052 w 123277"/>
                  <a:gd name="connsiteY0" fmla="*/ 107416 h 126870"/>
                  <a:gd name="connsiteX1" fmla="*/ 107714 w 123277"/>
                  <a:gd name="connsiteY1" fmla="*/ 84626 h 126870"/>
                  <a:gd name="connsiteX2" fmla="*/ 115496 w 123277"/>
                  <a:gd name="connsiteY2" fmla="*/ 64616 h 126870"/>
                  <a:gd name="connsiteX3" fmla="*/ 123278 w 123277"/>
                  <a:gd name="connsiteY3" fmla="*/ 50719 h 126870"/>
                  <a:gd name="connsiteX4" fmla="*/ 116052 w 123277"/>
                  <a:gd name="connsiteY4" fmla="*/ 19036 h 126870"/>
                  <a:gd name="connsiteX5" fmla="*/ 112161 w 123277"/>
                  <a:gd name="connsiteY5" fmla="*/ 16812 h 126870"/>
                  <a:gd name="connsiteX6" fmla="*/ 88259 w 123277"/>
                  <a:gd name="connsiteY6" fmla="*/ 19592 h 126870"/>
                  <a:gd name="connsiteX7" fmla="*/ 70472 w 123277"/>
                  <a:gd name="connsiteY7" fmla="*/ 11254 h 126870"/>
                  <a:gd name="connsiteX8" fmla="*/ 54908 w 123277"/>
                  <a:gd name="connsiteY8" fmla="*/ 5695 h 126870"/>
                  <a:gd name="connsiteX9" fmla="*/ 47682 w 123277"/>
                  <a:gd name="connsiteY9" fmla="*/ 3472 h 126870"/>
                  <a:gd name="connsiteX10" fmla="*/ 37677 w 123277"/>
                  <a:gd name="connsiteY10" fmla="*/ 4584 h 126870"/>
                  <a:gd name="connsiteX11" fmla="*/ 26560 w 123277"/>
                  <a:gd name="connsiteY11" fmla="*/ 10142 h 126870"/>
                  <a:gd name="connsiteX12" fmla="*/ 16555 w 123277"/>
                  <a:gd name="connsiteY12" fmla="*/ 7363 h 126870"/>
                  <a:gd name="connsiteX13" fmla="*/ 9884 w 123277"/>
                  <a:gd name="connsiteY13" fmla="*/ 9031 h 126870"/>
                  <a:gd name="connsiteX14" fmla="*/ 9884 w 123277"/>
                  <a:gd name="connsiteY14" fmla="*/ 25150 h 126870"/>
                  <a:gd name="connsiteX15" fmla="*/ 13220 w 123277"/>
                  <a:gd name="connsiteY15" fmla="*/ 34600 h 126870"/>
                  <a:gd name="connsiteX16" fmla="*/ 16555 w 123277"/>
                  <a:gd name="connsiteY16" fmla="*/ 47384 h 126870"/>
                  <a:gd name="connsiteX17" fmla="*/ 7105 w 123277"/>
                  <a:gd name="connsiteY17" fmla="*/ 48496 h 126870"/>
                  <a:gd name="connsiteX18" fmla="*/ 8772 w 123277"/>
                  <a:gd name="connsiteY18" fmla="*/ 60725 h 126870"/>
                  <a:gd name="connsiteX19" fmla="*/ 3214 w 123277"/>
                  <a:gd name="connsiteY19" fmla="*/ 71842 h 126870"/>
                  <a:gd name="connsiteX20" fmla="*/ 991 w 123277"/>
                  <a:gd name="connsiteY20" fmla="*/ 86294 h 126870"/>
                  <a:gd name="connsiteX21" fmla="*/ 7661 w 123277"/>
                  <a:gd name="connsiteY21" fmla="*/ 92408 h 126870"/>
                  <a:gd name="connsiteX22" fmla="*/ 23225 w 123277"/>
                  <a:gd name="connsiteY22" fmla="*/ 107972 h 126870"/>
                  <a:gd name="connsiteX23" fmla="*/ 17110 w 123277"/>
                  <a:gd name="connsiteY23" fmla="*/ 126871 h 126870"/>
                  <a:gd name="connsiteX24" fmla="*/ 76030 w 123277"/>
                  <a:gd name="connsiteY24" fmla="*/ 113530 h 126870"/>
                  <a:gd name="connsiteX25" fmla="*/ 114940 w 123277"/>
                  <a:gd name="connsiteY25" fmla="*/ 115754 h 126870"/>
                  <a:gd name="connsiteX26" fmla="*/ 116052 w 123277"/>
                  <a:gd name="connsiteY26" fmla="*/ 107416 h 12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3277" h="126870">
                    <a:moveTo>
                      <a:pt x="116052" y="107416"/>
                    </a:moveTo>
                    <a:cubicBezTo>
                      <a:pt x="113272" y="103525"/>
                      <a:pt x="107158" y="88517"/>
                      <a:pt x="107714" y="84626"/>
                    </a:cubicBezTo>
                    <a:cubicBezTo>
                      <a:pt x="108270" y="80735"/>
                      <a:pt x="115496" y="70174"/>
                      <a:pt x="115496" y="64616"/>
                    </a:cubicBezTo>
                    <a:cubicBezTo>
                      <a:pt x="114940" y="59057"/>
                      <a:pt x="123278" y="55722"/>
                      <a:pt x="123278" y="50719"/>
                    </a:cubicBezTo>
                    <a:cubicBezTo>
                      <a:pt x="123278" y="47384"/>
                      <a:pt x="121054" y="30153"/>
                      <a:pt x="116052" y="19036"/>
                    </a:cubicBezTo>
                    <a:cubicBezTo>
                      <a:pt x="114940" y="19036"/>
                      <a:pt x="113828" y="18480"/>
                      <a:pt x="112161" y="16812"/>
                    </a:cubicBezTo>
                    <a:cubicBezTo>
                      <a:pt x="108825" y="12921"/>
                      <a:pt x="93818" y="14033"/>
                      <a:pt x="88259" y="19592"/>
                    </a:cubicBezTo>
                    <a:cubicBezTo>
                      <a:pt x="82701" y="25706"/>
                      <a:pt x="72139" y="14033"/>
                      <a:pt x="70472" y="11254"/>
                    </a:cubicBezTo>
                    <a:cubicBezTo>
                      <a:pt x="68804" y="8475"/>
                      <a:pt x="61022" y="1804"/>
                      <a:pt x="54908" y="5695"/>
                    </a:cubicBezTo>
                    <a:cubicBezTo>
                      <a:pt x="48794" y="10142"/>
                      <a:pt x="47126" y="8475"/>
                      <a:pt x="47682" y="3472"/>
                    </a:cubicBezTo>
                    <a:cubicBezTo>
                      <a:pt x="48238" y="-2086"/>
                      <a:pt x="38788" y="-419"/>
                      <a:pt x="37677" y="4584"/>
                    </a:cubicBezTo>
                    <a:cubicBezTo>
                      <a:pt x="36565" y="9586"/>
                      <a:pt x="28783" y="13477"/>
                      <a:pt x="26560" y="10142"/>
                    </a:cubicBezTo>
                    <a:cubicBezTo>
                      <a:pt x="24337" y="6251"/>
                      <a:pt x="18778" y="1804"/>
                      <a:pt x="16555" y="7363"/>
                    </a:cubicBezTo>
                    <a:cubicBezTo>
                      <a:pt x="14887" y="11254"/>
                      <a:pt x="12108" y="10698"/>
                      <a:pt x="9884" y="9031"/>
                    </a:cubicBezTo>
                    <a:cubicBezTo>
                      <a:pt x="8217" y="15701"/>
                      <a:pt x="6549" y="23483"/>
                      <a:pt x="9884" y="25150"/>
                    </a:cubicBezTo>
                    <a:cubicBezTo>
                      <a:pt x="13775" y="27374"/>
                      <a:pt x="14331" y="31820"/>
                      <a:pt x="13220" y="34600"/>
                    </a:cubicBezTo>
                    <a:cubicBezTo>
                      <a:pt x="12108" y="37379"/>
                      <a:pt x="19889" y="44049"/>
                      <a:pt x="16555" y="47384"/>
                    </a:cubicBezTo>
                    <a:cubicBezTo>
                      <a:pt x="13220" y="50719"/>
                      <a:pt x="9329" y="44049"/>
                      <a:pt x="7105" y="48496"/>
                    </a:cubicBezTo>
                    <a:cubicBezTo>
                      <a:pt x="4882" y="52943"/>
                      <a:pt x="11552" y="57389"/>
                      <a:pt x="8772" y="60725"/>
                    </a:cubicBezTo>
                    <a:cubicBezTo>
                      <a:pt x="5993" y="64616"/>
                      <a:pt x="2103" y="64616"/>
                      <a:pt x="3214" y="71842"/>
                    </a:cubicBezTo>
                    <a:cubicBezTo>
                      <a:pt x="4326" y="79068"/>
                      <a:pt x="3770" y="84070"/>
                      <a:pt x="991" y="86294"/>
                    </a:cubicBezTo>
                    <a:cubicBezTo>
                      <a:pt x="-1788" y="88517"/>
                      <a:pt x="1547" y="88517"/>
                      <a:pt x="7661" y="92408"/>
                    </a:cubicBezTo>
                    <a:cubicBezTo>
                      <a:pt x="13775" y="96299"/>
                      <a:pt x="24337" y="101302"/>
                      <a:pt x="23225" y="107972"/>
                    </a:cubicBezTo>
                    <a:cubicBezTo>
                      <a:pt x="22669" y="114086"/>
                      <a:pt x="19889" y="115754"/>
                      <a:pt x="17110" y="126871"/>
                    </a:cubicBezTo>
                    <a:cubicBezTo>
                      <a:pt x="29339" y="126871"/>
                      <a:pt x="50461" y="117977"/>
                      <a:pt x="76030" y="113530"/>
                    </a:cubicBezTo>
                    <a:cubicBezTo>
                      <a:pt x="92150" y="110751"/>
                      <a:pt x="105490" y="112974"/>
                      <a:pt x="114940" y="115754"/>
                    </a:cubicBezTo>
                    <a:cubicBezTo>
                      <a:pt x="116607" y="114086"/>
                      <a:pt x="117163" y="109639"/>
                      <a:pt x="116052" y="107416"/>
                    </a:cubicBezTo>
                    <a:close/>
                  </a:path>
                </a:pathLst>
              </a:custGeom>
              <a:grpFill/>
              <a:ln w="4442" cap="flat">
                <a:solidFill>
                  <a:srgbClr val="FFFFFF"/>
                </a:solid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A8BFCCA8-0D4E-41A4-8AD2-62B2DE14DA9A}"/>
                  </a:ext>
                </a:extLst>
              </p:cNvPr>
              <p:cNvSpPr/>
              <p:nvPr/>
            </p:nvSpPr>
            <p:spPr>
              <a:xfrm>
                <a:off x="7649156" y="4274670"/>
                <a:ext cx="85080" cy="132363"/>
              </a:xfrm>
              <a:custGeom>
                <a:avLst/>
                <a:gdLst>
                  <a:gd name="connsiteX0" fmla="*/ 72852 w 85080"/>
                  <a:gd name="connsiteY0" fmla="*/ 54473 h 132363"/>
                  <a:gd name="connsiteX1" fmla="*/ 72296 w 85080"/>
                  <a:gd name="connsiteY1" fmla="*/ 25569 h 132363"/>
                  <a:gd name="connsiteX2" fmla="*/ 67293 w 85080"/>
                  <a:gd name="connsiteY2" fmla="*/ 13341 h 132363"/>
                  <a:gd name="connsiteX3" fmla="*/ 63402 w 85080"/>
                  <a:gd name="connsiteY3" fmla="*/ 0 h 132363"/>
                  <a:gd name="connsiteX4" fmla="*/ 57844 w 85080"/>
                  <a:gd name="connsiteY4" fmla="*/ 5003 h 132363"/>
                  <a:gd name="connsiteX5" fmla="*/ 7818 w 85080"/>
                  <a:gd name="connsiteY5" fmla="*/ 3891 h 132363"/>
                  <a:gd name="connsiteX6" fmla="*/ 11152 w 85080"/>
                  <a:gd name="connsiteY6" fmla="*/ 24458 h 132363"/>
                  <a:gd name="connsiteX7" fmla="*/ 8373 w 85080"/>
                  <a:gd name="connsiteY7" fmla="*/ 28348 h 132363"/>
                  <a:gd name="connsiteX8" fmla="*/ 15599 w 85080"/>
                  <a:gd name="connsiteY8" fmla="*/ 60032 h 132363"/>
                  <a:gd name="connsiteX9" fmla="*/ 7818 w 85080"/>
                  <a:gd name="connsiteY9" fmla="*/ 73928 h 132363"/>
                  <a:gd name="connsiteX10" fmla="*/ 35 w 85080"/>
                  <a:gd name="connsiteY10" fmla="*/ 93939 h 132363"/>
                  <a:gd name="connsiteX11" fmla="*/ 8373 w 85080"/>
                  <a:gd name="connsiteY11" fmla="*/ 116728 h 132363"/>
                  <a:gd name="connsiteX12" fmla="*/ 7818 w 85080"/>
                  <a:gd name="connsiteY12" fmla="*/ 126734 h 132363"/>
                  <a:gd name="connsiteX13" fmla="*/ 22826 w 85080"/>
                  <a:gd name="connsiteY13" fmla="*/ 132292 h 132363"/>
                  <a:gd name="connsiteX14" fmla="*/ 61735 w 85080"/>
                  <a:gd name="connsiteY14" fmla="*/ 116173 h 132363"/>
                  <a:gd name="connsiteX15" fmla="*/ 85080 w 85080"/>
                  <a:gd name="connsiteY15" fmla="*/ 106167 h 132363"/>
                  <a:gd name="connsiteX16" fmla="*/ 77854 w 85080"/>
                  <a:gd name="connsiteY16" fmla="*/ 82822 h 132363"/>
                  <a:gd name="connsiteX17" fmla="*/ 72852 w 85080"/>
                  <a:gd name="connsiteY17" fmla="*/ 54473 h 13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80" h="132363">
                    <a:moveTo>
                      <a:pt x="72852" y="54473"/>
                    </a:moveTo>
                    <a:cubicBezTo>
                      <a:pt x="70073" y="47803"/>
                      <a:pt x="71740" y="32795"/>
                      <a:pt x="72296" y="25569"/>
                    </a:cubicBezTo>
                    <a:cubicBezTo>
                      <a:pt x="72852" y="18899"/>
                      <a:pt x="70628" y="15008"/>
                      <a:pt x="67293" y="13341"/>
                    </a:cubicBezTo>
                    <a:cubicBezTo>
                      <a:pt x="65626" y="12229"/>
                      <a:pt x="63958" y="6114"/>
                      <a:pt x="63402" y="0"/>
                    </a:cubicBezTo>
                    <a:cubicBezTo>
                      <a:pt x="60067" y="1668"/>
                      <a:pt x="59511" y="7782"/>
                      <a:pt x="57844" y="5003"/>
                    </a:cubicBezTo>
                    <a:cubicBezTo>
                      <a:pt x="56176" y="2224"/>
                      <a:pt x="10041" y="0"/>
                      <a:pt x="7818" y="3891"/>
                    </a:cubicBezTo>
                    <a:cubicBezTo>
                      <a:pt x="5594" y="7782"/>
                      <a:pt x="11709" y="21122"/>
                      <a:pt x="11152" y="24458"/>
                    </a:cubicBezTo>
                    <a:cubicBezTo>
                      <a:pt x="10597" y="26681"/>
                      <a:pt x="10041" y="28348"/>
                      <a:pt x="8373" y="28348"/>
                    </a:cubicBezTo>
                    <a:cubicBezTo>
                      <a:pt x="13376" y="39465"/>
                      <a:pt x="15599" y="56697"/>
                      <a:pt x="15599" y="60032"/>
                    </a:cubicBezTo>
                    <a:cubicBezTo>
                      <a:pt x="15599" y="64479"/>
                      <a:pt x="7818" y="68370"/>
                      <a:pt x="7818" y="73928"/>
                    </a:cubicBezTo>
                    <a:cubicBezTo>
                      <a:pt x="8373" y="79487"/>
                      <a:pt x="592" y="90048"/>
                      <a:pt x="35" y="93939"/>
                    </a:cubicBezTo>
                    <a:cubicBezTo>
                      <a:pt x="-520" y="97830"/>
                      <a:pt x="5594" y="112838"/>
                      <a:pt x="8373" y="116728"/>
                    </a:cubicBezTo>
                    <a:cubicBezTo>
                      <a:pt x="9485" y="118396"/>
                      <a:pt x="8929" y="122843"/>
                      <a:pt x="7818" y="126734"/>
                    </a:cubicBezTo>
                    <a:cubicBezTo>
                      <a:pt x="15599" y="128957"/>
                      <a:pt x="21158" y="131736"/>
                      <a:pt x="22826" y="132292"/>
                    </a:cubicBezTo>
                    <a:cubicBezTo>
                      <a:pt x="26160" y="133404"/>
                      <a:pt x="51729" y="121175"/>
                      <a:pt x="61735" y="116173"/>
                    </a:cubicBezTo>
                    <a:cubicBezTo>
                      <a:pt x="69517" y="112282"/>
                      <a:pt x="78966" y="109502"/>
                      <a:pt x="85080" y="106167"/>
                    </a:cubicBezTo>
                    <a:cubicBezTo>
                      <a:pt x="81190" y="98941"/>
                      <a:pt x="77854" y="88936"/>
                      <a:pt x="77854" y="82822"/>
                    </a:cubicBezTo>
                    <a:cubicBezTo>
                      <a:pt x="78410" y="72260"/>
                      <a:pt x="75631" y="61143"/>
                      <a:pt x="72852" y="54473"/>
                    </a:cubicBezTo>
                    <a:close/>
                  </a:path>
                </a:pathLst>
              </a:custGeom>
              <a:grpFill/>
              <a:ln w="4442" cap="flat">
                <a:solidFill>
                  <a:srgbClr val="FFFFFF"/>
                </a:solid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F7019787-C44B-4DA2-86B5-0FEEAF296A15}"/>
                  </a:ext>
                </a:extLst>
              </p:cNvPr>
              <p:cNvSpPr/>
              <p:nvPr/>
            </p:nvSpPr>
            <p:spPr>
              <a:xfrm>
                <a:off x="7409620" y="4242987"/>
                <a:ext cx="150916" cy="113414"/>
              </a:xfrm>
              <a:custGeom>
                <a:avLst/>
                <a:gdLst>
                  <a:gd name="connsiteX0" fmla="*/ 51694 w 150916"/>
                  <a:gd name="connsiteY0" fmla="*/ 61143 h 113414"/>
                  <a:gd name="connsiteX1" fmla="*/ 61143 w 150916"/>
                  <a:gd name="connsiteY1" fmla="*/ 58920 h 113414"/>
                  <a:gd name="connsiteX2" fmla="*/ 76151 w 150916"/>
                  <a:gd name="connsiteY2" fmla="*/ 55585 h 113414"/>
                  <a:gd name="connsiteX3" fmla="*/ 92271 w 150916"/>
                  <a:gd name="connsiteY3" fmla="*/ 76151 h 113414"/>
                  <a:gd name="connsiteX4" fmla="*/ 95050 w 150916"/>
                  <a:gd name="connsiteY4" fmla="*/ 88380 h 113414"/>
                  <a:gd name="connsiteX5" fmla="*/ 95606 w 150916"/>
                  <a:gd name="connsiteY5" fmla="*/ 90047 h 113414"/>
                  <a:gd name="connsiteX6" fmla="*/ 110058 w 150916"/>
                  <a:gd name="connsiteY6" fmla="*/ 87268 h 113414"/>
                  <a:gd name="connsiteX7" fmla="*/ 115617 w 150916"/>
                  <a:gd name="connsiteY7" fmla="*/ 104500 h 113414"/>
                  <a:gd name="connsiteX8" fmla="*/ 125066 w 150916"/>
                  <a:gd name="connsiteY8" fmla="*/ 111726 h 113414"/>
                  <a:gd name="connsiteX9" fmla="*/ 132848 w 150916"/>
                  <a:gd name="connsiteY9" fmla="*/ 105611 h 113414"/>
                  <a:gd name="connsiteX10" fmla="*/ 136739 w 150916"/>
                  <a:gd name="connsiteY10" fmla="*/ 108947 h 113414"/>
                  <a:gd name="connsiteX11" fmla="*/ 142297 w 150916"/>
                  <a:gd name="connsiteY11" fmla="*/ 102832 h 113414"/>
                  <a:gd name="connsiteX12" fmla="*/ 140630 w 150916"/>
                  <a:gd name="connsiteY12" fmla="*/ 90603 h 113414"/>
                  <a:gd name="connsiteX13" fmla="*/ 150079 w 150916"/>
                  <a:gd name="connsiteY13" fmla="*/ 89492 h 113414"/>
                  <a:gd name="connsiteX14" fmla="*/ 146744 w 150916"/>
                  <a:gd name="connsiteY14" fmla="*/ 76707 h 113414"/>
                  <a:gd name="connsiteX15" fmla="*/ 143409 w 150916"/>
                  <a:gd name="connsiteY15" fmla="*/ 67258 h 113414"/>
                  <a:gd name="connsiteX16" fmla="*/ 143409 w 150916"/>
                  <a:gd name="connsiteY16" fmla="*/ 51138 h 113414"/>
                  <a:gd name="connsiteX17" fmla="*/ 140630 w 150916"/>
                  <a:gd name="connsiteY17" fmla="*/ 48359 h 113414"/>
                  <a:gd name="connsiteX18" fmla="*/ 135627 w 150916"/>
                  <a:gd name="connsiteY18" fmla="*/ 36686 h 113414"/>
                  <a:gd name="connsiteX19" fmla="*/ 135627 w 150916"/>
                  <a:gd name="connsiteY19" fmla="*/ 29460 h 113414"/>
                  <a:gd name="connsiteX20" fmla="*/ 128401 w 150916"/>
                  <a:gd name="connsiteY20" fmla="*/ 20011 h 113414"/>
                  <a:gd name="connsiteX21" fmla="*/ 120619 w 150916"/>
                  <a:gd name="connsiteY21" fmla="*/ 5003 h 113414"/>
                  <a:gd name="connsiteX22" fmla="*/ 106167 w 150916"/>
                  <a:gd name="connsiteY22" fmla="*/ 15564 h 113414"/>
                  <a:gd name="connsiteX23" fmla="*/ 92827 w 150916"/>
                  <a:gd name="connsiteY23" fmla="*/ 14452 h 113414"/>
                  <a:gd name="connsiteX24" fmla="*/ 81710 w 150916"/>
                  <a:gd name="connsiteY24" fmla="*/ 16120 h 113414"/>
                  <a:gd name="connsiteX25" fmla="*/ 75595 w 150916"/>
                  <a:gd name="connsiteY25" fmla="*/ 10561 h 113414"/>
                  <a:gd name="connsiteX26" fmla="*/ 75595 w 150916"/>
                  <a:gd name="connsiteY26" fmla="*/ 7226 h 113414"/>
                  <a:gd name="connsiteX27" fmla="*/ 73372 w 150916"/>
                  <a:gd name="connsiteY27" fmla="*/ 7782 h 113414"/>
                  <a:gd name="connsiteX28" fmla="*/ 43912 w 150916"/>
                  <a:gd name="connsiteY28" fmla="*/ 6114 h 113414"/>
                  <a:gd name="connsiteX29" fmla="*/ 29460 w 150916"/>
                  <a:gd name="connsiteY29" fmla="*/ 0 h 113414"/>
                  <a:gd name="connsiteX30" fmla="*/ 25013 w 150916"/>
                  <a:gd name="connsiteY30" fmla="*/ 9449 h 113414"/>
                  <a:gd name="connsiteX31" fmla="*/ 26125 w 150916"/>
                  <a:gd name="connsiteY31" fmla="*/ 18899 h 113414"/>
                  <a:gd name="connsiteX32" fmla="*/ 18899 w 150916"/>
                  <a:gd name="connsiteY32" fmla="*/ 22234 h 113414"/>
                  <a:gd name="connsiteX33" fmla="*/ 2223 w 150916"/>
                  <a:gd name="connsiteY33" fmla="*/ 32239 h 113414"/>
                  <a:gd name="connsiteX34" fmla="*/ 0 w 150916"/>
                  <a:gd name="connsiteY34" fmla="*/ 34463 h 113414"/>
                  <a:gd name="connsiteX35" fmla="*/ 14452 w 150916"/>
                  <a:gd name="connsiteY35" fmla="*/ 52250 h 113414"/>
                  <a:gd name="connsiteX36" fmla="*/ 37242 w 150916"/>
                  <a:gd name="connsiteY36" fmla="*/ 77263 h 113414"/>
                  <a:gd name="connsiteX37" fmla="*/ 51694 w 150916"/>
                  <a:gd name="connsiteY37" fmla="*/ 61143 h 11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0916" h="113414">
                    <a:moveTo>
                      <a:pt x="51694" y="61143"/>
                    </a:moveTo>
                    <a:cubicBezTo>
                      <a:pt x="52250" y="56141"/>
                      <a:pt x="56141" y="57808"/>
                      <a:pt x="61143" y="58920"/>
                    </a:cubicBezTo>
                    <a:cubicBezTo>
                      <a:pt x="66146" y="60032"/>
                      <a:pt x="71704" y="55585"/>
                      <a:pt x="76151" y="55585"/>
                    </a:cubicBezTo>
                    <a:cubicBezTo>
                      <a:pt x="80598" y="55585"/>
                      <a:pt x="92271" y="71705"/>
                      <a:pt x="92271" y="76151"/>
                    </a:cubicBezTo>
                    <a:cubicBezTo>
                      <a:pt x="92271" y="80598"/>
                      <a:pt x="92827" y="85045"/>
                      <a:pt x="95050" y="88380"/>
                    </a:cubicBezTo>
                    <a:cubicBezTo>
                      <a:pt x="95606" y="88936"/>
                      <a:pt x="95606" y="89492"/>
                      <a:pt x="95606" y="90047"/>
                    </a:cubicBezTo>
                    <a:cubicBezTo>
                      <a:pt x="102832" y="88380"/>
                      <a:pt x="108946" y="87268"/>
                      <a:pt x="110058" y="87268"/>
                    </a:cubicBezTo>
                    <a:cubicBezTo>
                      <a:pt x="112282" y="87268"/>
                      <a:pt x="116728" y="97830"/>
                      <a:pt x="115617" y="104500"/>
                    </a:cubicBezTo>
                    <a:cubicBezTo>
                      <a:pt x="114505" y="111170"/>
                      <a:pt x="122287" y="116172"/>
                      <a:pt x="125066" y="111726"/>
                    </a:cubicBezTo>
                    <a:cubicBezTo>
                      <a:pt x="127845" y="107279"/>
                      <a:pt x="132292" y="101164"/>
                      <a:pt x="132848" y="105611"/>
                    </a:cubicBezTo>
                    <a:cubicBezTo>
                      <a:pt x="132848" y="106723"/>
                      <a:pt x="134516" y="107835"/>
                      <a:pt x="136739" y="108947"/>
                    </a:cubicBezTo>
                    <a:cubicBezTo>
                      <a:pt x="137851" y="106167"/>
                      <a:pt x="140074" y="105055"/>
                      <a:pt x="142297" y="102832"/>
                    </a:cubicBezTo>
                    <a:cubicBezTo>
                      <a:pt x="145077" y="98941"/>
                      <a:pt x="138406" y="95050"/>
                      <a:pt x="140630" y="90603"/>
                    </a:cubicBezTo>
                    <a:cubicBezTo>
                      <a:pt x="142853" y="86157"/>
                      <a:pt x="146744" y="92271"/>
                      <a:pt x="150079" y="89492"/>
                    </a:cubicBezTo>
                    <a:cubicBezTo>
                      <a:pt x="153414" y="86157"/>
                      <a:pt x="145633" y="79486"/>
                      <a:pt x="146744" y="76707"/>
                    </a:cubicBezTo>
                    <a:cubicBezTo>
                      <a:pt x="147856" y="73928"/>
                      <a:pt x="147300" y="69481"/>
                      <a:pt x="143409" y="67258"/>
                    </a:cubicBezTo>
                    <a:cubicBezTo>
                      <a:pt x="140074" y="65590"/>
                      <a:pt x="141742" y="57808"/>
                      <a:pt x="143409" y="51138"/>
                    </a:cubicBezTo>
                    <a:cubicBezTo>
                      <a:pt x="142297" y="50582"/>
                      <a:pt x="141186" y="49471"/>
                      <a:pt x="140630" y="48359"/>
                    </a:cubicBezTo>
                    <a:cubicBezTo>
                      <a:pt x="138406" y="44468"/>
                      <a:pt x="140074" y="36686"/>
                      <a:pt x="135627" y="36686"/>
                    </a:cubicBezTo>
                    <a:cubicBezTo>
                      <a:pt x="131736" y="36686"/>
                      <a:pt x="132292" y="30572"/>
                      <a:pt x="135627" y="29460"/>
                    </a:cubicBezTo>
                    <a:cubicBezTo>
                      <a:pt x="138962" y="28348"/>
                      <a:pt x="128401" y="23901"/>
                      <a:pt x="128401" y="20011"/>
                    </a:cubicBezTo>
                    <a:cubicBezTo>
                      <a:pt x="128401" y="15564"/>
                      <a:pt x="122843" y="5558"/>
                      <a:pt x="120619" y="5003"/>
                    </a:cubicBezTo>
                    <a:cubicBezTo>
                      <a:pt x="118396" y="4447"/>
                      <a:pt x="110058" y="15564"/>
                      <a:pt x="106167" y="15564"/>
                    </a:cubicBezTo>
                    <a:cubicBezTo>
                      <a:pt x="102832" y="15564"/>
                      <a:pt x="95050" y="8338"/>
                      <a:pt x="92827" y="14452"/>
                    </a:cubicBezTo>
                    <a:cubicBezTo>
                      <a:pt x="90603" y="20566"/>
                      <a:pt x="85045" y="11673"/>
                      <a:pt x="81710" y="16120"/>
                    </a:cubicBezTo>
                    <a:cubicBezTo>
                      <a:pt x="78375" y="21122"/>
                      <a:pt x="75595" y="10561"/>
                      <a:pt x="75595" y="10561"/>
                    </a:cubicBezTo>
                    <a:cubicBezTo>
                      <a:pt x="75595" y="10561"/>
                      <a:pt x="75595" y="8894"/>
                      <a:pt x="75595" y="7226"/>
                    </a:cubicBezTo>
                    <a:cubicBezTo>
                      <a:pt x="75040" y="7226"/>
                      <a:pt x="73928" y="7782"/>
                      <a:pt x="73372" y="7782"/>
                    </a:cubicBezTo>
                    <a:cubicBezTo>
                      <a:pt x="63367" y="11673"/>
                      <a:pt x="45024" y="8894"/>
                      <a:pt x="43912" y="6114"/>
                    </a:cubicBezTo>
                    <a:cubicBezTo>
                      <a:pt x="42800" y="2779"/>
                      <a:pt x="29460" y="0"/>
                      <a:pt x="29460" y="0"/>
                    </a:cubicBezTo>
                    <a:cubicBezTo>
                      <a:pt x="29460" y="0"/>
                      <a:pt x="30016" y="7782"/>
                      <a:pt x="25013" y="9449"/>
                    </a:cubicBezTo>
                    <a:cubicBezTo>
                      <a:pt x="20010" y="11117"/>
                      <a:pt x="26125" y="17231"/>
                      <a:pt x="26125" y="18899"/>
                    </a:cubicBezTo>
                    <a:cubicBezTo>
                      <a:pt x="26125" y="20566"/>
                      <a:pt x="22234" y="23346"/>
                      <a:pt x="18899" y="22234"/>
                    </a:cubicBezTo>
                    <a:cubicBezTo>
                      <a:pt x="15564" y="21122"/>
                      <a:pt x="6670" y="28904"/>
                      <a:pt x="2223" y="32239"/>
                    </a:cubicBezTo>
                    <a:cubicBezTo>
                      <a:pt x="1667" y="32795"/>
                      <a:pt x="1112" y="33351"/>
                      <a:pt x="0" y="34463"/>
                    </a:cubicBezTo>
                    <a:cubicBezTo>
                      <a:pt x="6670" y="40021"/>
                      <a:pt x="6114" y="46135"/>
                      <a:pt x="14452" y="52250"/>
                    </a:cubicBezTo>
                    <a:cubicBezTo>
                      <a:pt x="21678" y="57808"/>
                      <a:pt x="31127" y="65590"/>
                      <a:pt x="37242" y="77263"/>
                    </a:cubicBezTo>
                    <a:cubicBezTo>
                      <a:pt x="43356" y="71705"/>
                      <a:pt x="51138" y="64479"/>
                      <a:pt x="51694" y="61143"/>
                    </a:cubicBezTo>
                    <a:close/>
                  </a:path>
                </a:pathLst>
              </a:custGeom>
              <a:grpFill/>
              <a:ln w="4442" cap="flat">
                <a:solidFill>
                  <a:srgbClr val="FFFFFF"/>
                </a:solid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EC8A139A-5314-456D-A9F6-2B5761F073C6}"/>
                  </a:ext>
                </a:extLst>
              </p:cNvPr>
              <p:cNvSpPr/>
              <p:nvPr/>
            </p:nvSpPr>
            <p:spPr>
              <a:xfrm>
                <a:off x="7482436" y="4330811"/>
                <a:ext cx="83954" cy="82265"/>
              </a:xfrm>
              <a:custGeom>
                <a:avLst/>
                <a:gdLst>
                  <a:gd name="connsiteX0" fmla="*/ 67814 w 83954"/>
                  <a:gd name="connsiteY0" fmla="*/ 47247 h 82265"/>
                  <a:gd name="connsiteX1" fmla="*/ 61143 w 83954"/>
                  <a:gd name="connsiteY1" fmla="*/ 41133 h 82265"/>
                  <a:gd name="connsiteX2" fmla="*/ 63367 w 83954"/>
                  <a:gd name="connsiteY2" fmla="*/ 26681 h 82265"/>
                  <a:gd name="connsiteX3" fmla="*/ 63923 w 83954"/>
                  <a:gd name="connsiteY3" fmla="*/ 21678 h 82265"/>
                  <a:gd name="connsiteX4" fmla="*/ 60032 w 83954"/>
                  <a:gd name="connsiteY4" fmla="*/ 18343 h 82265"/>
                  <a:gd name="connsiteX5" fmla="*/ 52250 w 83954"/>
                  <a:gd name="connsiteY5" fmla="*/ 24457 h 82265"/>
                  <a:gd name="connsiteX6" fmla="*/ 42800 w 83954"/>
                  <a:gd name="connsiteY6" fmla="*/ 17231 h 82265"/>
                  <a:gd name="connsiteX7" fmla="*/ 37242 w 83954"/>
                  <a:gd name="connsiteY7" fmla="*/ 0 h 82265"/>
                  <a:gd name="connsiteX8" fmla="*/ 22790 w 83954"/>
                  <a:gd name="connsiteY8" fmla="*/ 2779 h 82265"/>
                  <a:gd name="connsiteX9" fmla="*/ 20566 w 83954"/>
                  <a:gd name="connsiteY9" fmla="*/ 13340 h 82265"/>
                  <a:gd name="connsiteX10" fmla="*/ 4447 w 83954"/>
                  <a:gd name="connsiteY10" fmla="*/ 27237 h 82265"/>
                  <a:gd name="connsiteX11" fmla="*/ 0 w 83954"/>
                  <a:gd name="connsiteY11" fmla="*/ 33907 h 82265"/>
                  <a:gd name="connsiteX12" fmla="*/ 26125 w 83954"/>
                  <a:gd name="connsiteY12" fmla="*/ 51694 h 82265"/>
                  <a:gd name="connsiteX13" fmla="*/ 72816 w 83954"/>
                  <a:gd name="connsiteY13" fmla="*/ 81710 h 82265"/>
                  <a:gd name="connsiteX14" fmla="*/ 77819 w 83954"/>
                  <a:gd name="connsiteY14" fmla="*/ 82266 h 82265"/>
                  <a:gd name="connsiteX15" fmla="*/ 83933 w 83954"/>
                  <a:gd name="connsiteY15" fmla="*/ 63367 h 82265"/>
                  <a:gd name="connsiteX16" fmla="*/ 67814 w 83954"/>
                  <a:gd name="connsiteY16" fmla="*/ 47247 h 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54" h="82265">
                    <a:moveTo>
                      <a:pt x="67814" y="47247"/>
                    </a:moveTo>
                    <a:cubicBezTo>
                      <a:pt x="61699" y="43356"/>
                      <a:pt x="58364" y="43356"/>
                      <a:pt x="61143" y="41133"/>
                    </a:cubicBezTo>
                    <a:cubicBezTo>
                      <a:pt x="63923" y="38909"/>
                      <a:pt x="64479" y="33907"/>
                      <a:pt x="63367" y="26681"/>
                    </a:cubicBezTo>
                    <a:cubicBezTo>
                      <a:pt x="63367" y="24457"/>
                      <a:pt x="63367" y="22790"/>
                      <a:pt x="63923" y="21678"/>
                    </a:cubicBezTo>
                    <a:cubicBezTo>
                      <a:pt x="61699" y="20566"/>
                      <a:pt x="60032" y="20011"/>
                      <a:pt x="60032" y="18343"/>
                    </a:cubicBezTo>
                    <a:cubicBezTo>
                      <a:pt x="58920" y="14452"/>
                      <a:pt x="55029" y="20011"/>
                      <a:pt x="52250" y="24457"/>
                    </a:cubicBezTo>
                    <a:cubicBezTo>
                      <a:pt x="48915" y="28904"/>
                      <a:pt x="41689" y="23902"/>
                      <a:pt x="42800" y="17231"/>
                    </a:cubicBezTo>
                    <a:cubicBezTo>
                      <a:pt x="43912" y="10561"/>
                      <a:pt x="39466" y="0"/>
                      <a:pt x="37242" y="0"/>
                    </a:cubicBezTo>
                    <a:cubicBezTo>
                      <a:pt x="36130" y="0"/>
                      <a:pt x="30016" y="1112"/>
                      <a:pt x="22790" y="2779"/>
                    </a:cubicBezTo>
                    <a:cubicBezTo>
                      <a:pt x="23901" y="6114"/>
                      <a:pt x="21678" y="9450"/>
                      <a:pt x="20566" y="13340"/>
                    </a:cubicBezTo>
                    <a:cubicBezTo>
                      <a:pt x="19455" y="17231"/>
                      <a:pt x="8894" y="23346"/>
                      <a:pt x="4447" y="27237"/>
                    </a:cubicBezTo>
                    <a:cubicBezTo>
                      <a:pt x="3335" y="28348"/>
                      <a:pt x="1667" y="31128"/>
                      <a:pt x="0" y="33907"/>
                    </a:cubicBezTo>
                    <a:cubicBezTo>
                      <a:pt x="8338" y="39465"/>
                      <a:pt x="18343" y="45580"/>
                      <a:pt x="26125" y="51694"/>
                    </a:cubicBezTo>
                    <a:cubicBezTo>
                      <a:pt x="40577" y="62811"/>
                      <a:pt x="62255" y="77819"/>
                      <a:pt x="72816" y="81710"/>
                    </a:cubicBezTo>
                    <a:cubicBezTo>
                      <a:pt x="73928" y="82266"/>
                      <a:pt x="75596" y="82266"/>
                      <a:pt x="77819" y="82266"/>
                    </a:cubicBezTo>
                    <a:cubicBezTo>
                      <a:pt x="80042" y="70593"/>
                      <a:pt x="82822" y="69481"/>
                      <a:pt x="83933" y="63367"/>
                    </a:cubicBezTo>
                    <a:cubicBezTo>
                      <a:pt x="84489" y="55585"/>
                      <a:pt x="73928" y="51138"/>
                      <a:pt x="67814" y="47247"/>
                    </a:cubicBezTo>
                    <a:close/>
                  </a:path>
                </a:pathLst>
              </a:custGeom>
              <a:grpFill/>
              <a:ln w="4442" cap="flat">
                <a:solidFill>
                  <a:srgbClr val="FFFFFF"/>
                </a:solid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8AE7845A-324B-4DAB-A735-CDA2B95551C3}"/>
                  </a:ext>
                </a:extLst>
              </p:cNvPr>
              <p:cNvSpPr/>
              <p:nvPr/>
            </p:nvSpPr>
            <p:spPr>
              <a:xfrm>
                <a:off x="7446862" y="4299128"/>
                <a:ext cx="58203" cy="65590"/>
              </a:xfrm>
              <a:custGeom>
                <a:avLst/>
                <a:gdLst>
                  <a:gd name="connsiteX0" fmla="*/ 56141 w 58203"/>
                  <a:gd name="connsiteY0" fmla="*/ 44468 h 65590"/>
                  <a:gd name="connsiteX1" fmla="*/ 57252 w 58203"/>
                  <a:gd name="connsiteY1" fmla="*/ 32795 h 65590"/>
                  <a:gd name="connsiteX2" fmla="*/ 54473 w 58203"/>
                  <a:gd name="connsiteY2" fmla="*/ 20566 h 65590"/>
                  <a:gd name="connsiteX3" fmla="*/ 38353 w 58203"/>
                  <a:gd name="connsiteY3" fmla="*/ 0 h 65590"/>
                  <a:gd name="connsiteX4" fmla="*/ 23345 w 58203"/>
                  <a:gd name="connsiteY4" fmla="*/ 3335 h 65590"/>
                  <a:gd name="connsiteX5" fmla="*/ 13896 w 58203"/>
                  <a:gd name="connsiteY5" fmla="*/ 5558 h 65590"/>
                  <a:gd name="connsiteX6" fmla="*/ 0 w 58203"/>
                  <a:gd name="connsiteY6" fmla="*/ 21122 h 65590"/>
                  <a:gd name="connsiteX7" fmla="*/ 2779 w 58203"/>
                  <a:gd name="connsiteY7" fmla="*/ 28904 h 65590"/>
                  <a:gd name="connsiteX8" fmla="*/ 18899 w 58203"/>
                  <a:gd name="connsiteY8" fmla="*/ 54473 h 65590"/>
                  <a:gd name="connsiteX9" fmla="*/ 35018 w 58203"/>
                  <a:gd name="connsiteY9" fmla="*/ 65590 h 65590"/>
                  <a:gd name="connsiteX10" fmla="*/ 39465 w 58203"/>
                  <a:gd name="connsiteY10" fmla="*/ 58920 h 65590"/>
                  <a:gd name="connsiteX11" fmla="*/ 56141 w 58203"/>
                  <a:gd name="connsiteY11" fmla="*/ 44468 h 6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03" h="65590">
                    <a:moveTo>
                      <a:pt x="56141" y="44468"/>
                    </a:moveTo>
                    <a:cubicBezTo>
                      <a:pt x="57252" y="40577"/>
                      <a:pt x="59476" y="36130"/>
                      <a:pt x="57252" y="32795"/>
                    </a:cubicBezTo>
                    <a:cubicBezTo>
                      <a:pt x="55029" y="28904"/>
                      <a:pt x="54473" y="25013"/>
                      <a:pt x="54473" y="20566"/>
                    </a:cubicBezTo>
                    <a:cubicBezTo>
                      <a:pt x="54473" y="16120"/>
                      <a:pt x="42800" y="0"/>
                      <a:pt x="38353" y="0"/>
                    </a:cubicBezTo>
                    <a:cubicBezTo>
                      <a:pt x="33907" y="0"/>
                      <a:pt x="28348" y="3891"/>
                      <a:pt x="23345" y="3335"/>
                    </a:cubicBezTo>
                    <a:cubicBezTo>
                      <a:pt x="18343" y="2223"/>
                      <a:pt x="14452" y="556"/>
                      <a:pt x="13896" y="5558"/>
                    </a:cubicBezTo>
                    <a:cubicBezTo>
                      <a:pt x="13340" y="8893"/>
                      <a:pt x="6114" y="16120"/>
                      <a:pt x="0" y="21122"/>
                    </a:cubicBezTo>
                    <a:cubicBezTo>
                      <a:pt x="1111" y="23346"/>
                      <a:pt x="2223" y="26125"/>
                      <a:pt x="2779" y="28904"/>
                    </a:cubicBezTo>
                    <a:cubicBezTo>
                      <a:pt x="7226" y="45580"/>
                      <a:pt x="11673" y="48915"/>
                      <a:pt x="18899" y="54473"/>
                    </a:cubicBezTo>
                    <a:cubicBezTo>
                      <a:pt x="22234" y="57252"/>
                      <a:pt x="27792" y="61143"/>
                      <a:pt x="35018" y="65590"/>
                    </a:cubicBezTo>
                    <a:cubicBezTo>
                      <a:pt x="36686" y="62255"/>
                      <a:pt x="38353" y="59476"/>
                      <a:pt x="39465" y="58920"/>
                    </a:cubicBezTo>
                    <a:cubicBezTo>
                      <a:pt x="44468" y="54473"/>
                      <a:pt x="55029" y="48359"/>
                      <a:pt x="56141" y="44468"/>
                    </a:cubicBezTo>
                    <a:close/>
                  </a:path>
                </a:pathLst>
              </a:custGeom>
              <a:grpFill/>
              <a:ln w="4442" cap="flat">
                <a:solidFill>
                  <a:srgbClr val="FFFFFF"/>
                </a:solid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5420581E-CB37-4D98-AEE4-77F646A8DDF9}"/>
                  </a:ext>
                </a:extLst>
              </p:cNvPr>
              <p:cNvSpPr/>
              <p:nvPr/>
            </p:nvSpPr>
            <p:spPr>
              <a:xfrm>
                <a:off x="7372378" y="3918371"/>
                <a:ext cx="168005" cy="140073"/>
              </a:xfrm>
              <a:custGeom>
                <a:avLst/>
                <a:gdLst>
                  <a:gd name="connsiteX0" fmla="*/ 78931 w 168005"/>
                  <a:gd name="connsiteY0" fmla="*/ 107835 h 140073"/>
                  <a:gd name="connsiteX1" fmla="*/ 100053 w 168005"/>
                  <a:gd name="connsiteY1" fmla="*/ 92271 h 140073"/>
                  <a:gd name="connsiteX2" fmla="*/ 100053 w 168005"/>
                  <a:gd name="connsiteY2" fmla="*/ 37242 h 140073"/>
                  <a:gd name="connsiteX3" fmla="*/ 167311 w 168005"/>
                  <a:gd name="connsiteY3" fmla="*/ 37242 h 140073"/>
                  <a:gd name="connsiteX4" fmla="*/ 167867 w 168005"/>
                  <a:gd name="connsiteY4" fmla="*/ 7782 h 140073"/>
                  <a:gd name="connsiteX5" fmla="*/ 153414 w 168005"/>
                  <a:gd name="connsiteY5" fmla="*/ 0 h 140073"/>
                  <a:gd name="connsiteX6" fmla="*/ 78931 w 168005"/>
                  <a:gd name="connsiteY6" fmla="*/ 0 h 140073"/>
                  <a:gd name="connsiteX7" fmla="*/ 67814 w 168005"/>
                  <a:gd name="connsiteY7" fmla="*/ 18899 h 140073"/>
                  <a:gd name="connsiteX8" fmla="*/ 41133 w 168005"/>
                  <a:gd name="connsiteY8" fmla="*/ 56697 h 140073"/>
                  <a:gd name="connsiteX9" fmla="*/ 6114 w 168005"/>
                  <a:gd name="connsiteY9" fmla="*/ 120619 h 140073"/>
                  <a:gd name="connsiteX10" fmla="*/ 0 w 168005"/>
                  <a:gd name="connsiteY10" fmla="*/ 140074 h 140073"/>
                  <a:gd name="connsiteX11" fmla="*/ 78931 w 168005"/>
                  <a:gd name="connsiteY11" fmla="*/ 140074 h 140073"/>
                  <a:gd name="connsiteX12" fmla="*/ 78931 w 168005"/>
                  <a:gd name="connsiteY12" fmla="*/ 107835 h 14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05" h="140073">
                    <a:moveTo>
                      <a:pt x="78931" y="107835"/>
                    </a:moveTo>
                    <a:cubicBezTo>
                      <a:pt x="78931" y="103388"/>
                      <a:pt x="100053" y="97274"/>
                      <a:pt x="100053" y="92271"/>
                    </a:cubicBezTo>
                    <a:cubicBezTo>
                      <a:pt x="100053" y="87824"/>
                      <a:pt x="100053" y="37242"/>
                      <a:pt x="100053" y="37242"/>
                    </a:cubicBezTo>
                    <a:cubicBezTo>
                      <a:pt x="100053" y="37242"/>
                      <a:pt x="165087" y="38354"/>
                      <a:pt x="167311" y="37242"/>
                    </a:cubicBezTo>
                    <a:cubicBezTo>
                      <a:pt x="168422" y="36686"/>
                      <a:pt x="167867" y="22234"/>
                      <a:pt x="167867" y="7782"/>
                    </a:cubicBezTo>
                    <a:cubicBezTo>
                      <a:pt x="165643" y="3335"/>
                      <a:pt x="168978" y="0"/>
                      <a:pt x="153414" y="0"/>
                    </a:cubicBezTo>
                    <a:cubicBezTo>
                      <a:pt x="140630" y="0"/>
                      <a:pt x="103944" y="0"/>
                      <a:pt x="78931" y="0"/>
                    </a:cubicBezTo>
                    <a:cubicBezTo>
                      <a:pt x="73372" y="5558"/>
                      <a:pt x="70037" y="12784"/>
                      <a:pt x="67814" y="18899"/>
                    </a:cubicBezTo>
                    <a:cubicBezTo>
                      <a:pt x="64478" y="28348"/>
                      <a:pt x="42244" y="42800"/>
                      <a:pt x="41133" y="56697"/>
                    </a:cubicBezTo>
                    <a:cubicBezTo>
                      <a:pt x="40021" y="70593"/>
                      <a:pt x="19455" y="91715"/>
                      <a:pt x="6114" y="120619"/>
                    </a:cubicBezTo>
                    <a:cubicBezTo>
                      <a:pt x="2224" y="128401"/>
                      <a:pt x="556" y="135071"/>
                      <a:pt x="0" y="140074"/>
                    </a:cubicBezTo>
                    <a:lnTo>
                      <a:pt x="78931" y="140074"/>
                    </a:lnTo>
                    <a:cubicBezTo>
                      <a:pt x="78931" y="140074"/>
                      <a:pt x="78931" y="112281"/>
                      <a:pt x="78931" y="107835"/>
                    </a:cubicBezTo>
                    <a:close/>
                  </a:path>
                </a:pathLst>
              </a:custGeom>
              <a:grpFill/>
              <a:ln w="4442" cap="flat">
                <a:solidFill>
                  <a:srgbClr val="FFFFFF"/>
                </a:solid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E9BB4B9-B3D6-41B4-A1B3-FDF8792DD5C3}"/>
                  </a:ext>
                </a:extLst>
              </p:cNvPr>
              <p:cNvSpPr/>
              <p:nvPr/>
            </p:nvSpPr>
            <p:spPr>
              <a:xfrm>
                <a:off x="7371715" y="3926153"/>
                <a:ext cx="242457" cy="272922"/>
              </a:xfrm>
              <a:custGeom>
                <a:avLst/>
                <a:gdLst>
                  <a:gd name="connsiteX0" fmla="*/ 18450 w 242457"/>
                  <a:gd name="connsiteY0" fmla="*/ 236236 h 272922"/>
                  <a:gd name="connsiteX1" fmla="*/ 36793 w 242457"/>
                  <a:gd name="connsiteY1" fmla="*/ 236236 h 272922"/>
                  <a:gd name="connsiteX2" fmla="*/ 52357 w 242457"/>
                  <a:gd name="connsiteY2" fmla="*/ 234568 h 272922"/>
                  <a:gd name="connsiteX3" fmla="*/ 63474 w 242457"/>
                  <a:gd name="connsiteY3" fmla="*/ 244574 h 272922"/>
                  <a:gd name="connsiteX4" fmla="*/ 70700 w 242457"/>
                  <a:gd name="connsiteY4" fmla="*/ 244574 h 272922"/>
                  <a:gd name="connsiteX5" fmla="*/ 84596 w 242457"/>
                  <a:gd name="connsiteY5" fmla="*/ 263473 h 272922"/>
                  <a:gd name="connsiteX6" fmla="*/ 94046 w 242457"/>
                  <a:gd name="connsiteY6" fmla="*/ 272922 h 272922"/>
                  <a:gd name="connsiteX7" fmla="*/ 104607 w 242457"/>
                  <a:gd name="connsiteY7" fmla="*/ 266252 h 272922"/>
                  <a:gd name="connsiteX8" fmla="*/ 116280 w 242457"/>
                  <a:gd name="connsiteY8" fmla="*/ 261805 h 272922"/>
                  <a:gd name="connsiteX9" fmla="*/ 126841 w 242457"/>
                  <a:gd name="connsiteY9" fmla="*/ 260137 h 272922"/>
                  <a:gd name="connsiteX10" fmla="*/ 140181 w 242457"/>
                  <a:gd name="connsiteY10" fmla="*/ 261249 h 272922"/>
                  <a:gd name="connsiteX11" fmla="*/ 152966 w 242457"/>
                  <a:gd name="connsiteY11" fmla="*/ 257358 h 272922"/>
                  <a:gd name="connsiteX12" fmla="*/ 230785 w 242457"/>
                  <a:gd name="connsiteY12" fmla="*/ 256247 h 272922"/>
                  <a:gd name="connsiteX13" fmla="*/ 233564 w 242457"/>
                  <a:gd name="connsiteY13" fmla="*/ 239015 h 272922"/>
                  <a:gd name="connsiteX14" fmla="*/ 227450 w 242457"/>
                  <a:gd name="connsiteY14" fmla="*/ 232345 h 272922"/>
                  <a:gd name="connsiteX15" fmla="*/ 208551 w 242457"/>
                  <a:gd name="connsiteY15" fmla="*/ 51138 h 272922"/>
                  <a:gd name="connsiteX16" fmla="*/ 242458 w 242457"/>
                  <a:gd name="connsiteY16" fmla="*/ 51138 h 272922"/>
                  <a:gd name="connsiteX17" fmla="*/ 171865 w 242457"/>
                  <a:gd name="connsiteY17" fmla="*/ 3891 h 272922"/>
                  <a:gd name="connsiteX18" fmla="*/ 167974 w 242457"/>
                  <a:gd name="connsiteY18" fmla="*/ 0 h 272922"/>
                  <a:gd name="connsiteX19" fmla="*/ 167418 w 242457"/>
                  <a:gd name="connsiteY19" fmla="*/ 29460 h 272922"/>
                  <a:gd name="connsiteX20" fmla="*/ 100160 w 242457"/>
                  <a:gd name="connsiteY20" fmla="*/ 29460 h 272922"/>
                  <a:gd name="connsiteX21" fmla="*/ 100160 w 242457"/>
                  <a:gd name="connsiteY21" fmla="*/ 84489 h 272922"/>
                  <a:gd name="connsiteX22" fmla="*/ 79038 w 242457"/>
                  <a:gd name="connsiteY22" fmla="*/ 100053 h 272922"/>
                  <a:gd name="connsiteX23" fmla="*/ 79038 w 242457"/>
                  <a:gd name="connsiteY23" fmla="*/ 132292 h 272922"/>
                  <a:gd name="connsiteX24" fmla="*/ 107 w 242457"/>
                  <a:gd name="connsiteY24" fmla="*/ 132292 h 272922"/>
                  <a:gd name="connsiteX25" fmla="*/ 11224 w 242457"/>
                  <a:gd name="connsiteY25" fmla="*/ 155638 h 272922"/>
                  <a:gd name="connsiteX26" fmla="*/ 15671 w 242457"/>
                  <a:gd name="connsiteY26" fmla="*/ 188433 h 272922"/>
                  <a:gd name="connsiteX27" fmla="*/ 9001 w 242457"/>
                  <a:gd name="connsiteY27" fmla="*/ 229010 h 272922"/>
                  <a:gd name="connsiteX28" fmla="*/ 5666 w 242457"/>
                  <a:gd name="connsiteY28" fmla="*/ 246797 h 272922"/>
                  <a:gd name="connsiteX29" fmla="*/ 6777 w 242457"/>
                  <a:gd name="connsiteY29" fmla="*/ 246797 h 272922"/>
                  <a:gd name="connsiteX30" fmla="*/ 18450 w 242457"/>
                  <a:gd name="connsiteY30" fmla="*/ 236236 h 27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2457" h="272922">
                    <a:moveTo>
                      <a:pt x="18450" y="236236"/>
                    </a:moveTo>
                    <a:cubicBezTo>
                      <a:pt x="25676" y="237903"/>
                      <a:pt x="36793" y="236236"/>
                      <a:pt x="36793" y="236236"/>
                    </a:cubicBezTo>
                    <a:cubicBezTo>
                      <a:pt x="36793" y="236236"/>
                      <a:pt x="46799" y="231789"/>
                      <a:pt x="52357" y="234568"/>
                    </a:cubicBezTo>
                    <a:cubicBezTo>
                      <a:pt x="57916" y="237348"/>
                      <a:pt x="63474" y="244574"/>
                      <a:pt x="63474" y="244574"/>
                    </a:cubicBezTo>
                    <a:lnTo>
                      <a:pt x="70700" y="244574"/>
                    </a:lnTo>
                    <a:cubicBezTo>
                      <a:pt x="70700" y="244574"/>
                      <a:pt x="76259" y="260693"/>
                      <a:pt x="84596" y="263473"/>
                    </a:cubicBezTo>
                    <a:cubicBezTo>
                      <a:pt x="89599" y="265140"/>
                      <a:pt x="92378" y="269587"/>
                      <a:pt x="94046" y="272922"/>
                    </a:cubicBezTo>
                    <a:cubicBezTo>
                      <a:pt x="100160" y="272922"/>
                      <a:pt x="104607" y="270699"/>
                      <a:pt x="104607" y="266252"/>
                    </a:cubicBezTo>
                    <a:cubicBezTo>
                      <a:pt x="104607" y="260693"/>
                      <a:pt x="107386" y="253467"/>
                      <a:pt x="116280" y="261805"/>
                    </a:cubicBezTo>
                    <a:cubicBezTo>
                      <a:pt x="125174" y="270143"/>
                      <a:pt x="125174" y="262917"/>
                      <a:pt x="126841" y="260137"/>
                    </a:cubicBezTo>
                    <a:cubicBezTo>
                      <a:pt x="128508" y="257358"/>
                      <a:pt x="135179" y="261249"/>
                      <a:pt x="140181" y="261249"/>
                    </a:cubicBezTo>
                    <a:cubicBezTo>
                      <a:pt x="145740" y="261249"/>
                      <a:pt x="152966" y="257358"/>
                      <a:pt x="152966" y="257358"/>
                    </a:cubicBezTo>
                    <a:cubicBezTo>
                      <a:pt x="152966" y="257358"/>
                      <a:pt x="227450" y="258470"/>
                      <a:pt x="230785" y="256247"/>
                    </a:cubicBezTo>
                    <a:cubicBezTo>
                      <a:pt x="234120" y="254579"/>
                      <a:pt x="233564" y="239015"/>
                      <a:pt x="233564" y="239015"/>
                    </a:cubicBezTo>
                    <a:lnTo>
                      <a:pt x="227450" y="232345"/>
                    </a:lnTo>
                    <a:lnTo>
                      <a:pt x="208551" y="51138"/>
                    </a:lnTo>
                    <a:lnTo>
                      <a:pt x="242458" y="51138"/>
                    </a:lnTo>
                    <a:cubicBezTo>
                      <a:pt x="206327" y="26681"/>
                      <a:pt x="175756" y="6114"/>
                      <a:pt x="171865" y="3891"/>
                    </a:cubicBezTo>
                    <a:cubicBezTo>
                      <a:pt x="169641" y="2779"/>
                      <a:pt x="168530" y="1667"/>
                      <a:pt x="167974" y="0"/>
                    </a:cubicBezTo>
                    <a:cubicBezTo>
                      <a:pt x="168530" y="14452"/>
                      <a:pt x="168530" y="28904"/>
                      <a:pt x="167418" y="29460"/>
                    </a:cubicBezTo>
                    <a:cubicBezTo>
                      <a:pt x="165194" y="30572"/>
                      <a:pt x="100160" y="29460"/>
                      <a:pt x="100160" y="29460"/>
                    </a:cubicBezTo>
                    <a:cubicBezTo>
                      <a:pt x="100160" y="29460"/>
                      <a:pt x="100160" y="79486"/>
                      <a:pt x="100160" y="84489"/>
                    </a:cubicBezTo>
                    <a:cubicBezTo>
                      <a:pt x="100160" y="88936"/>
                      <a:pt x="79038" y="95050"/>
                      <a:pt x="79038" y="100053"/>
                    </a:cubicBezTo>
                    <a:cubicBezTo>
                      <a:pt x="79038" y="105055"/>
                      <a:pt x="79038" y="132292"/>
                      <a:pt x="79038" y="132292"/>
                    </a:cubicBezTo>
                    <a:lnTo>
                      <a:pt x="107" y="132292"/>
                    </a:lnTo>
                    <a:cubicBezTo>
                      <a:pt x="-1004" y="145632"/>
                      <a:pt x="6777" y="150079"/>
                      <a:pt x="11224" y="155638"/>
                    </a:cubicBezTo>
                    <a:cubicBezTo>
                      <a:pt x="17339" y="162864"/>
                      <a:pt x="6222" y="175648"/>
                      <a:pt x="15671" y="188433"/>
                    </a:cubicBezTo>
                    <a:cubicBezTo>
                      <a:pt x="24565" y="201217"/>
                      <a:pt x="13448" y="221228"/>
                      <a:pt x="9001" y="229010"/>
                    </a:cubicBezTo>
                    <a:cubicBezTo>
                      <a:pt x="6777" y="232901"/>
                      <a:pt x="6222" y="239571"/>
                      <a:pt x="5666" y="246797"/>
                    </a:cubicBezTo>
                    <a:cubicBezTo>
                      <a:pt x="6222" y="246797"/>
                      <a:pt x="6222" y="246797"/>
                      <a:pt x="6777" y="246797"/>
                    </a:cubicBezTo>
                    <a:cubicBezTo>
                      <a:pt x="12892" y="244574"/>
                      <a:pt x="11780" y="234568"/>
                      <a:pt x="18450" y="236236"/>
                    </a:cubicBezTo>
                    <a:close/>
                  </a:path>
                </a:pathLst>
              </a:custGeom>
              <a:grpFill/>
              <a:ln w="4442" cap="flat">
                <a:solidFill>
                  <a:srgbClr val="FFFFFF"/>
                </a:solid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3963396F-32E1-4BAB-9976-154BA7ED27F5}"/>
                  </a:ext>
                </a:extLst>
              </p:cNvPr>
              <p:cNvSpPr/>
              <p:nvPr/>
            </p:nvSpPr>
            <p:spPr>
              <a:xfrm>
                <a:off x="7466317" y="3976735"/>
                <a:ext cx="334953" cy="317759"/>
              </a:xfrm>
              <a:custGeom>
                <a:avLst/>
                <a:gdLst>
                  <a:gd name="connsiteX0" fmla="*/ 316278 w 334953"/>
                  <a:gd name="connsiteY0" fmla="*/ 133404 h 317759"/>
                  <a:gd name="connsiteX1" fmla="*/ 306273 w 334953"/>
                  <a:gd name="connsiteY1" fmla="*/ 111726 h 317759"/>
                  <a:gd name="connsiteX2" fmla="*/ 284039 w 334953"/>
                  <a:gd name="connsiteY2" fmla="*/ 104500 h 317759"/>
                  <a:gd name="connsiteX3" fmla="*/ 271254 w 334953"/>
                  <a:gd name="connsiteY3" fmla="*/ 85601 h 317759"/>
                  <a:gd name="connsiteX4" fmla="*/ 147856 w 334953"/>
                  <a:gd name="connsiteY4" fmla="*/ 0 h 317759"/>
                  <a:gd name="connsiteX5" fmla="*/ 114505 w 334953"/>
                  <a:gd name="connsiteY5" fmla="*/ 0 h 317759"/>
                  <a:gd name="connsiteX6" fmla="*/ 133404 w 334953"/>
                  <a:gd name="connsiteY6" fmla="*/ 181207 h 317759"/>
                  <a:gd name="connsiteX7" fmla="*/ 139518 w 334953"/>
                  <a:gd name="connsiteY7" fmla="*/ 187877 h 317759"/>
                  <a:gd name="connsiteX8" fmla="*/ 136739 w 334953"/>
                  <a:gd name="connsiteY8" fmla="*/ 205108 h 317759"/>
                  <a:gd name="connsiteX9" fmla="*/ 58920 w 334953"/>
                  <a:gd name="connsiteY9" fmla="*/ 206220 h 317759"/>
                  <a:gd name="connsiteX10" fmla="*/ 46135 w 334953"/>
                  <a:gd name="connsiteY10" fmla="*/ 210111 h 317759"/>
                  <a:gd name="connsiteX11" fmla="*/ 32795 w 334953"/>
                  <a:gd name="connsiteY11" fmla="*/ 208999 h 317759"/>
                  <a:gd name="connsiteX12" fmla="*/ 22234 w 334953"/>
                  <a:gd name="connsiteY12" fmla="*/ 210667 h 317759"/>
                  <a:gd name="connsiteX13" fmla="*/ 10561 w 334953"/>
                  <a:gd name="connsiteY13" fmla="*/ 215114 h 317759"/>
                  <a:gd name="connsiteX14" fmla="*/ 0 w 334953"/>
                  <a:gd name="connsiteY14" fmla="*/ 221784 h 317759"/>
                  <a:gd name="connsiteX15" fmla="*/ 1667 w 334953"/>
                  <a:gd name="connsiteY15" fmla="*/ 226786 h 317759"/>
                  <a:gd name="connsiteX16" fmla="*/ 5558 w 334953"/>
                  <a:gd name="connsiteY16" fmla="*/ 232345 h 317759"/>
                  <a:gd name="connsiteX17" fmla="*/ 8338 w 334953"/>
                  <a:gd name="connsiteY17" fmla="*/ 245129 h 317759"/>
                  <a:gd name="connsiteX18" fmla="*/ 18899 w 334953"/>
                  <a:gd name="connsiteY18" fmla="*/ 258470 h 317759"/>
                  <a:gd name="connsiteX19" fmla="*/ 18899 w 334953"/>
                  <a:gd name="connsiteY19" fmla="*/ 274590 h 317759"/>
                  <a:gd name="connsiteX20" fmla="*/ 25013 w 334953"/>
                  <a:gd name="connsiteY20" fmla="*/ 280148 h 317759"/>
                  <a:gd name="connsiteX21" fmla="*/ 36130 w 334953"/>
                  <a:gd name="connsiteY21" fmla="*/ 278480 h 317759"/>
                  <a:gd name="connsiteX22" fmla="*/ 49470 w 334953"/>
                  <a:gd name="connsiteY22" fmla="*/ 279592 h 317759"/>
                  <a:gd name="connsiteX23" fmla="*/ 63923 w 334953"/>
                  <a:gd name="connsiteY23" fmla="*/ 269031 h 317759"/>
                  <a:gd name="connsiteX24" fmla="*/ 71704 w 334953"/>
                  <a:gd name="connsiteY24" fmla="*/ 284039 h 317759"/>
                  <a:gd name="connsiteX25" fmla="*/ 78930 w 334953"/>
                  <a:gd name="connsiteY25" fmla="*/ 293488 h 317759"/>
                  <a:gd name="connsiteX26" fmla="*/ 78930 w 334953"/>
                  <a:gd name="connsiteY26" fmla="*/ 300714 h 317759"/>
                  <a:gd name="connsiteX27" fmla="*/ 83933 w 334953"/>
                  <a:gd name="connsiteY27" fmla="*/ 312387 h 317759"/>
                  <a:gd name="connsiteX28" fmla="*/ 93383 w 334953"/>
                  <a:gd name="connsiteY28" fmla="*/ 313499 h 317759"/>
                  <a:gd name="connsiteX29" fmla="*/ 103388 w 334953"/>
                  <a:gd name="connsiteY29" fmla="*/ 316278 h 317759"/>
                  <a:gd name="connsiteX30" fmla="*/ 114505 w 334953"/>
                  <a:gd name="connsiteY30" fmla="*/ 310720 h 317759"/>
                  <a:gd name="connsiteX31" fmla="*/ 124510 w 334953"/>
                  <a:gd name="connsiteY31" fmla="*/ 309608 h 317759"/>
                  <a:gd name="connsiteX32" fmla="*/ 131736 w 334953"/>
                  <a:gd name="connsiteY32" fmla="*/ 311831 h 317759"/>
                  <a:gd name="connsiteX33" fmla="*/ 137295 w 334953"/>
                  <a:gd name="connsiteY33" fmla="*/ 310720 h 317759"/>
                  <a:gd name="connsiteX34" fmla="*/ 142853 w 334953"/>
                  <a:gd name="connsiteY34" fmla="*/ 295156 h 317759"/>
                  <a:gd name="connsiteX35" fmla="*/ 141742 w 334953"/>
                  <a:gd name="connsiteY35" fmla="*/ 281816 h 317759"/>
                  <a:gd name="connsiteX36" fmla="*/ 157861 w 334953"/>
                  <a:gd name="connsiteY36" fmla="*/ 274590 h 317759"/>
                  <a:gd name="connsiteX37" fmla="*/ 164531 w 334953"/>
                  <a:gd name="connsiteY37" fmla="*/ 261805 h 317759"/>
                  <a:gd name="connsiteX38" fmla="*/ 171202 w 334953"/>
                  <a:gd name="connsiteY38" fmla="*/ 246797 h 317759"/>
                  <a:gd name="connsiteX39" fmla="*/ 183430 w 334953"/>
                  <a:gd name="connsiteY39" fmla="*/ 247353 h 317759"/>
                  <a:gd name="connsiteX40" fmla="*/ 192324 w 334953"/>
                  <a:gd name="connsiteY40" fmla="*/ 237903 h 317759"/>
                  <a:gd name="connsiteX41" fmla="*/ 201773 w 334953"/>
                  <a:gd name="connsiteY41" fmla="*/ 232901 h 317759"/>
                  <a:gd name="connsiteX42" fmla="*/ 209555 w 334953"/>
                  <a:gd name="connsiteY42" fmla="*/ 228454 h 317759"/>
                  <a:gd name="connsiteX43" fmla="*/ 226786 w 334953"/>
                  <a:gd name="connsiteY43" fmla="*/ 221228 h 317759"/>
                  <a:gd name="connsiteX44" fmla="*/ 241794 w 334953"/>
                  <a:gd name="connsiteY44" fmla="*/ 214558 h 317759"/>
                  <a:gd name="connsiteX45" fmla="*/ 267363 w 334953"/>
                  <a:gd name="connsiteY45" fmla="*/ 215669 h 317759"/>
                  <a:gd name="connsiteX46" fmla="*/ 283483 w 334953"/>
                  <a:gd name="connsiteY46" fmla="*/ 210111 h 317759"/>
                  <a:gd name="connsiteX47" fmla="*/ 314611 w 334953"/>
                  <a:gd name="connsiteY47" fmla="*/ 207332 h 317759"/>
                  <a:gd name="connsiteX48" fmla="*/ 326839 w 334953"/>
                  <a:gd name="connsiteY48" fmla="*/ 198438 h 317759"/>
                  <a:gd name="connsiteX49" fmla="*/ 333510 w 334953"/>
                  <a:gd name="connsiteY49" fmla="*/ 183430 h 317759"/>
                  <a:gd name="connsiteX50" fmla="*/ 334621 w 334953"/>
                  <a:gd name="connsiteY50" fmla="*/ 128957 h 317759"/>
                  <a:gd name="connsiteX51" fmla="*/ 316278 w 334953"/>
                  <a:gd name="connsiteY51" fmla="*/ 133404 h 31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953" h="317759">
                    <a:moveTo>
                      <a:pt x="316278" y="133404"/>
                    </a:moveTo>
                    <a:cubicBezTo>
                      <a:pt x="316278" y="133404"/>
                      <a:pt x="316278" y="117284"/>
                      <a:pt x="306273" y="111726"/>
                    </a:cubicBezTo>
                    <a:cubicBezTo>
                      <a:pt x="296268" y="106167"/>
                      <a:pt x="284039" y="104500"/>
                      <a:pt x="284039" y="104500"/>
                    </a:cubicBezTo>
                    <a:cubicBezTo>
                      <a:pt x="284039" y="104500"/>
                      <a:pt x="276813" y="91715"/>
                      <a:pt x="271254" y="85601"/>
                    </a:cubicBezTo>
                    <a:cubicBezTo>
                      <a:pt x="267919" y="82266"/>
                      <a:pt x="201773" y="37242"/>
                      <a:pt x="147856" y="0"/>
                    </a:cubicBezTo>
                    <a:lnTo>
                      <a:pt x="114505" y="0"/>
                    </a:lnTo>
                    <a:lnTo>
                      <a:pt x="133404" y="181207"/>
                    </a:lnTo>
                    <a:lnTo>
                      <a:pt x="139518" y="187877"/>
                    </a:lnTo>
                    <a:cubicBezTo>
                      <a:pt x="139518" y="187877"/>
                      <a:pt x="140630" y="203441"/>
                      <a:pt x="136739" y="205108"/>
                    </a:cubicBezTo>
                    <a:cubicBezTo>
                      <a:pt x="133404" y="206776"/>
                      <a:pt x="58920" y="206220"/>
                      <a:pt x="58920" y="206220"/>
                    </a:cubicBezTo>
                    <a:cubicBezTo>
                      <a:pt x="58920" y="206220"/>
                      <a:pt x="51694" y="210111"/>
                      <a:pt x="46135" y="210111"/>
                    </a:cubicBezTo>
                    <a:cubicBezTo>
                      <a:pt x="40577" y="210111"/>
                      <a:pt x="34462" y="206220"/>
                      <a:pt x="32795" y="208999"/>
                    </a:cubicBezTo>
                    <a:cubicBezTo>
                      <a:pt x="31127" y="211778"/>
                      <a:pt x="31127" y="219005"/>
                      <a:pt x="22234" y="210667"/>
                    </a:cubicBezTo>
                    <a:cubicBezTo>
                      <a:pt x="13340" y="202329"/>
                      <a:pt x="10561" y="209555"/>
                      <a:pt x="10561" y="215114"/>
                    </a:cubicBezTo>
                    <a:cubicBezTo>
                      <a:pt x="10561" y="219560"/>
                      <a:pt x="6114" y="221784"/>
                      <a:pt x="0" y="221784"/>
                    </a:cubicBezTo>
                    <a:cubicBezTo>
                      <a:pt x="1111" y="224563"/>
                      <a:pt x="1667" y="226786"/>
                      <a:pt x="1667" y="226786"/>
                    </a:cubicBezTo>
                    <a:lnTo>
                      <a:pt x="5558" y="232345"/>
                    </a:lnTo>
                    <a:cubicBezTo>
                      <a:pt x="5558" y="232345"/>
                      <a:pt x="5002" y="241239"/>
                      <a:pt x="8338" y="245129"/>
                    </a:cubicBezTo>
                    <a:cubicBezTo>
                      <a:pt x="11673" y="249020"/>
                      <a:pt x="18343" y="255691"/>
                      <a:pt x="18899" y="258470"/>
                    </a:cubicBezTo>
                    <a:cubicBezTo>
                      <a:pt x="19455" y="261249"/>
                      <a:pt x="18899" y="274590"/>
                      <a:pt x="18899" y="274590"/>
                    </a:cubicBezTo>
                    <a:cubicBezTo>
                      <a:pt x="18899" y="274590"/>
                      <a:pt x="21122" y="285151"/>
                      <a:pt x="25013" y="280148"/>
                    </a:cubicBezTo>
                    <a:cubicBezTo>
                      <a:pt x="28348" y="275145"/>
                      <a:pt x="33907" y="284595"/>
                      <a:pt x="36130" y="278480"/>
                    </a:cubicBezTo>
                    <a:cubicBezTo>
                      <a:pt x="38353" y="272366"/>
                      <a:pt x="46135" y="279592"/>
                      <a:pt x="49470" y="279592"/>
                    </a:cubicBezTo>
                    <a:cubicBezTo>
                      <a:pt x="52806" y="279592"/>
                      <a:pt x="61143" y="268475"/>
                      <a:pt x="63923" y="269031"/>
                    </a:cubicBezTo>
                    <a:cubicBezTo>
                      <a:pt x="66146" y="269587"/>
                      <a:pt x="71704" y="280148"/>
                      <a:pt x="71704" y="284039"/>
                    </a:cubicBezTo>
                    <a:cubicBezTo>
                      <a:pt x="71704" y="288486"/>
                      <a:pt x="82266" y="292377"/>
                      <a:pt x="78930" y="293488"/>
                    </a:cubicBezTo>
                    <a:cubicBezTo>
                      <a:pt x="75595" y="294600"/>
                      <a:pt x="75040" y="300714"/>
                      <a:pt x="78930" y="300714"/>
                    </a:cubicBezTo>
                    <a:cubicBezTo>
                      <a:pt x="82821" y="300714"/>
                      <a:pt x="81154" y="308496"/>
                      <a:pt x="83933" y="312387"/>
                    </a:cubicBezTo>
                    <a:cubicBezTo>
                      <a:pt x="86157" y="316278"/>
                      <a:pt x="91159" y="319057"/>
                      <a:pt x="93383" y="313499"/>
                    </a:cubicBezTo>
                    <a:cubicBezTo>
                      <a:pt x="95606" y="307941"/>
                      <a:pt x="101164" y="312943"/>
                      <a:pt x="103388" y="316278"/>
                    </a:cubicBezTo>
                    <a:cubicBezTo>
                      <a:pt x="105611" y="320169"/>
                      <a:pt x="113393" y="315722"/>
                      <a:pt x="114505" y="310720"/>
                    </a:cubicBezTo>
                    <a:cubicBezTo>
                      <a:pt x="115617" y="305717"/>
                      <a:pt x="125066" y="304049"/>
                      <a:pt x="124510" y="309608"/>
                    </a:cubicBezTo>
                    <a:cubicBezTo>
                      <a:pt x="123954" y="315166"/>
                      <a:pt x="125622" y="316278"/>
                      <a:pt x="131736" y="311831"/>
                    </a:cubicBezTo>
                    <a:cubicBezTo>
                      <a:pt x="133404" y="310720"/>
                      <a:pt x="135627" y="310164"/>
                      <a:pt x="137295" y="310720"/>
                    </a:cubicBezTo>
                    <a:cubicBezTo>
                      <a:pt x="139518" y="303494"/>
                      <a:pt x="141742" y="297379"/>
                      <a:pt x="142853" y="295156"/>
                    </a:cubicBezTo>
                    <a:cubicBezTo>
                      <a:pt x="144521" y="291265"/>
                      <a:pt x="138962" y="282927"/>
                      <a:pt x="141742" y="281816"/>
                    </a:cubicBezTo>
                    <a:cubicBezTo>
                      <a:pt x="144521" y="280704"/>
                      <a:pt x="154526" y="282927"/>
                      <a:pt x="157861" y="274590"/>
                    </a:cubicBezTo>
                    <a:cubicBezTo>
                      <a:pt x="160640" y="266252"/>
                      <a:pt x="164531" y="261805"/>
                      <a:pt x="164531" y="261805"/>
                    </a:cubicBezTo>
                    <a:cubicBezTo>
                      <a:pt x="164531" y="261805"/>
                      <a:pt x="165643" y="243462"/>
                      <a:pt x="171202" y="246797"/>
                    </a:cubicBezTo>
                    <a:cubicBezTo>
                      <a:pt x="176760" y="249576"/>
                      <a:pt x="182874" y="254579"/>
                      <a:pt x="183430" y="247353"/>
                    </a:cubicBezTo>
                    <a:cubicBezTo>
                      <a:pt x="183986" y="240127"/>
                      <a:pt x="190656" y="244574"/>
                      <a:pt x="192324" y="237903"/>
                    </a:cubicBezTo>
                    <a:cubicBezTo>
                      <a:pt x="193991" y="231233"/>
                      <a:pt x="197882" y="231789"/>
                      <a:pt x="201773" y="232901"/>
                    </a:cubicBezTo>
                    <a:cubicBezTo>
                      <a:pt x="205664" y="234012"/>
                      <a:pt x="209555" y="232345"/>
                      <a:pt x="209555" y="228454"/>
                    </a:cubicBezTo>
                    <a:cubicBezTo>
                      <a:pt x="209555" y="224563"/>
                      <a:pt x="219004" y="226786"/>
                      <a:pt x="226786" y="221228"/>
                    </a:cubicBezTo>
                    <a:cubicBezTo>
                      <a:pt x="234568" y="215669"/>
                      <a:pt x="238459" y="211778"/>
                      <a:pt x="241794" y="214558"/>
                    </a:cubicBezTo>
                    <a:cubicBezTo>
                      <a:pt x="244574" y="217337"/>
                      <a:pt x="264028" y="216781"/>
                      <a:pt x="267363" y="215669"/>
                    </a:cubicBezTo>
                    <a:cubicBezTo>
                      <a:pt x="270143" y="214558"/>
                      <a:pt x="276257" y="208999"/>
                      <a:pt x="283483" y="210111"/>
                    </a:cubicBezTo>
                    <a:cubicBezTo>
                      <a:pt x="290709" y="211223"/>
                      <a:pt x="307940" y="207332"/>
                      <a:pt x="314611" y="207332"/>
                    </a:cubicBezTo>
                    <a:cubicBezTo>
                      <a:pt x="321837" y="207332"/>
                      <a:pt x="324616" y="200661"/>
                      <a:pt x="326839" y="198438"/>
                    </a:cubicBezTo>
                    <a:cubicBezTo>
                      <a:pt x="329063" y="196215"/>
                      <a:pt x="330730" y="185098"/>
                      <a:pt x="333510" y="183430"/>
                    </a:cubicBezTo>
                    <a:cubicBezTo>
                      <a:pt x="335177" y="181763"/>
                      <a:pt x="335177" y="143965"/>
                      <a:pt x="334621" y="128957"/>
                    </a:cubicBezTo>
                    <a:cubicBezTo>
                      <a:pt x="326283" y="131180"/>
                      <a:pt x="316278" y="133404"/>
                      <a:pt x="316278" y="133404"/>
                    </a:cubicBezTo>
                    <a:close/>
                  </a:path>
                </a:pathLst>
              </a:custGeom>
              <a:grpFill/>
              <a:ln w="4442" cap="flat">
                <a:solidFill>
                  <a:srgbClr val="FFFFFF"/>
                </a:solid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89276778-2DDA-4FC4-AED7-F6F3CCCB429C}"/>
                  </a:ext>
                </a:extLst>
              </p:cNvPr>
              <p:cNvSpPr/>
              <p:nvPr/>
            </p:nvSpPr>
            <p:spPr>
              <a:xfrm>
                <a:off x="7603056" y="4191485"/>
                <a:ext cx="163615" cy="113837"/>
              </a:xfrm>
              <a:custGeom>
                <a:avLst/>
                <a:gdLst>
                  <a:gd name="connsiteX0" fmla="*/ 163420 w 163615"/>
                  <a:gd name="connsiteY0" fmla="*/ 65955 h 113837"/>
                  <a:gd name="connsiteX1" fmla="*/ 155082 w 163615"/>
                  <a:gd name="connsiteY1" fmla="*/ 62063 h 113837"/>
                  <a:gd name="connsiteX2" fmla="*/ 153970 w 163615"/>
                  <a:gd name="connsiteY2" fmla="*/ 50947 h 113837"/>
                  <a:gd name="connsiteX3" fmla="*/ 143965 w 163615"/>
                  <a:gd name="connsiteY3" fmla="*/ 52058 h 113837"/>
                  <a:gd name="connsiteX4" fmla="*/ 136183 w 163615"/>
                  <a:gd name="connsiteY4" fmla="*/ 44832 h 113837"/>
                  <a:gd name="connsiteX5" fmla="*/ 132848 w 163615"/>
                  <a:gd name="connsiteY5" fmla="*/ 37050 h 113837"/>
                  <a:gd name="connsiteX6" fmla="*/ 123399 w 163615"/>
                  <a:gd name="connsiteY6" fmla="*/ 25933 h 113837"/>
                  <a:gd name="connsiteX7" fmla="*/ 116728 w 163615"/>
                  <a:gd name="connsiteY7" fmla="*/ 14260 h 113837"/>
                  <a:gd name="connsiteX8" fmla="*/ 116728 w 163615"/>
                  <a:gd name="connsiteY8" fmla="*/ 3143 h 113837"/>
                  <a:gd name="connsiteX9" fmla="*/ 104500 w 163615"/>
                  <a:gd name="connsiteY9" fmla="*/ 920 h 113837"/>
                  <a:gd name="connsiteX10" fmla="*/ 89492 w 163615"/>
                  <a:gd name="connsiteY10" fmla="*/ 7590 h 113837"/>
                  <a:gd name="connsiteX11" fmla="*/ 72260 w 163615"/>
                  <a:gd name="connsiteY11" fmla="*/ 14816 h 113837"/>
                  <a:gd name="connsiteX12" fmla="*/ 64478 w 163615"/>
                  <a:gd name="connsiteY12" fmla="*/ 19263 h 113837"/>
                  <a:gd name="connsiteX13" fmla="*/ 55029 w 163615"/>
                  <a:gd name="connsiteY13" fmla="*/ 24266 h 113837"/>
                  <a:gd name="connsiteX14" fmla="*/ 46135 w 163615"/>
                  <a:gd name="connsiteY14" fmla="*/ 33715 h 113837"/>
                  <a:gd name="connsiteX15" fmla="*/ 33907 w 163615"/>
                  <a:gd name="connsiteY15" fmla="*/ 33159 h 113837"/>
                  <a:gd name="connsiteX16" fmla="*/ 27237 w 163615"/>
                  <a:gd name="connsiteY16" fmla="*/ 48167 h 113837"/>
                  <a:gd name="connsiteX17" fmla="*/ 20566 w 163615"/>
                  <a:gd name="connsiteY17" fmla="*/ 60952 h 113837"/>
                  <a:gd name="connsiteX18" fmla="*/ 4447 w 163615"/>
                  <a:gd name="connsiteY18" fmla="*/ 68178 h 113837"/>
                  <a:gd name="connsiteX19" fmla="*/ 5558 w 163615"/>
                  <a:gd name="connsiteY19" fmla="*/ 81518 h 113837"/>
                  <a:gd name="connsiteX20" fmla="*/ 0 w 163615"/>
                  <a:gd name="connsiteY20" fmla="*/ 97082 h 113837"/>
                  <a:gd name="connsiteX21" fmla="*/ 9450 w 163615"/>
                  <a:gd name="connsiteY21" fmla="*/ 103752 h 113837"/>
                  <a:gd name="connsiteX22" fmla="*/ 27237 w 163615"/>
                  <a:gd name="connsiteY22" fmla="*/ 112090 h 113837"/>
                  <a:gd name="connsiteX23" fmla="*/ 51138 w 163615"/>
                  <a:gd name="connsiteY23" fmla="*/ 109311 h 113837"/>
                  <a:gd name="connsiteX24" fmla="*/ 57808 w 163615"/>
                  <a:gd name="connsiteY24" fmla="*/ 107643 h 113837"/>
                  <a:gd name="connsiteX25" fmla="*/ 54473 w 163615"/>
                  <a:gd name="connsiteY25" fmla="*/ 87077 h 113837"/>
                  <a:gd name="connsiteX26" fmla="*/ 104500 w 163615"/>
                  <a:gd name="connsiteY26" fmla="*/ 88188 h 113837"/>
                  <a:gd name="connsiteX27" fmla="*/ 112282 w 163615"/>
                  <a:gd name="connsiteY27" fmla="*/ 82630 h 113837"/>
                  <a:gd name="connsiteX28" fmla="*/ 130625 w 163615"/>
                  <a:gd name="connsiteY28" fmla="*/ 84853 h 113837"/>
                  <a:gd name="connsiteX29" fmla="*/ 141742 w 163615"/>
                  <a:gd name="connsiteY29" fmla="*/ 77071 h 113837"/>
                  <a:gd name="connsiteX30" fmla="*/ 158417 w 163615"/>
                  <a:gd name="connsiteY30" fmla="*/ 73180 h 113837"/>
                  <a:gd name="connsiteX31" fmla="*/ 163420 w 163615"/>
                  <a:gd name="connsiteY31" fmla="*/ 65955 h 113837"/>
                  <a:gd name="connsiteX32" fmla="*/ 163420 w 163615"/>
                  <a:gd name="connsiteY32" fmla="*/ 65955 h 11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615" h="113837">
                    <a:moveTo>
                      <a:pt x="163420" y="65955"/>
                    </a:moveTo>
                    <a:cubicBezTo>
                      <a:pt x="160641" y="63175"/>
                      <a:pt x="156194" y="62063"/>
                      <a:pt x="155082" y="62063"/>
                    </a:cubicBezTo>
                    <a:cubicBezTo>
                      <a:pt x="153414" y="62063"/>
                      <a:pt x="154526" y="52058"/>
                      <a:pt x="153970" y="50947"/>
                    </a:cubicBezTo>
                    <a:cubicBezTo>
                      <a:pt x="152859" y="49835"/>
                      <a:pt x="147300" y="53726"/>
                      <a:pt x="143965" y="52058"/>
                    </a:cubicBezTo>
                    <a:cubicBezTo>
                      <a:pt x="140630" y="50947"/>
                      <a:pt x="138962" y="44832"/>
                      <a:pt x="136183" y="44832"/>
                    </a:cubicBezTo>
                    <a:cubicBezTo>
                      <a:pt x="132848" y="44832"/>
                      <a:pt x="132848" y="40941"/>
                      <a:pt x="132848" y="37050"/>
                    </a:cubicBezTo>
                    <a:cubicBezTo>
                      <a:pt x="132848" y="33159"/>
                      <a:pt x="127290" y="28713"/>
                      <a:pt x="123399" y="25933"/>
                    </a:cubicBezTo>
                    <a:cubicBezTo>
                      <a:pt x="120063" y="23154"/>
                      <a:pt x="118952" y="15372"/>
                      <a:pt x="116728" y="14260"/>
                    </a:cubicBezTo>
                    <a:cubicBezTo>
                      <a:pt x="115617" y="13705"/>
                      <a:pt x="116173" y="8146"/>
                      <a:pt x="116728" y="3143"/>
                    </a:cubicBezTo>
                    <a:cubicBezTo>
                      <a:pt x="111170" y="3143"/>
                      <a:pt x="105611" y="2588"/>
                      <a:pt x="104500" y="920"/>
                    </a:cubicBezTo>
                    <a:cubicBezTo>
                      <a:pt x="101720" y="-1859"/>
                      <a:pt x="97274" y="2032"/>
                      <a:pt x="89492" y="7590"/>
                    </a:cubicBezTo>
                    <a:cubicBezTo>
                      <a:pt x="81710" y="13149"/>
                      <a:pt x="72260" y="11481"/>
                      <a:pt x="72260" y="14816"/>
                    </a:cubicBezTo>
                    <a:cubicBezTo>
                      <a:pt x="72260" y="18707"/>
                      <a:pt x="68925" y="20375"/>
                      <a:pt x="64478" y="19263"/>
                    </a:cubicBezTo>
                    <a:cubicBezTo>
                      <a:pt x="60588" y="18151"/>
                      <a:pt x="56697" y="17596"/>
                      <a:pt x="55029" y="24266"/>
                    </a:cubicBezTo>
                    <a:cubicBezTo>
                      <a:pt x="53361" y="30936"/>
                      <a:pt x="46691" y="26489"/>
                      <a:pt x="46135" y="33715"/>
                    </a:cubicBezTo>
                    <a:cubicBezTo>
                      <a:pt x="45580" y="40941"/>
                      <a:pt x="38909" y="35939"/>
                      <a:pt x="33907" y="33159"/>
                    </a:cubicBezTo>
                    <a:cubicBezTo>
                      <a:pt x="28348" y="30380"/>
                      <a:pt x="27237" y="48167"/>
                      <a:pt x="27237" y="48167"/>
                    </a:cubicBezTo>
                    <a:cubicBezTo>
                      <a:pt x="27237" y="48167"/>
                      <a:pt x="23901" y="52614"/>
                      <a:pt x="20566" y="60952"/>
                    </a:cubicBezTo>
                    <a:cubicBezTo>
                      <a:pt x="17787" y="69289"/>
                      <a:pt x="7782" y="67066"/>
                      <a:pt x="4447" y="68178"/>
                    </a:cubicBezTo>
                    <a:cubicBezTo>
                      <a:pt x="1667" y="69289"/>
                      <a:pt x="7226" y="77627"/>
                      <a:pt x="5558" y="81518"/>
                    </a:cubicBezTo>
                    <a:cubicBezTo>
                      <a:pt x="4447" y="83742"/>
                      <a:pt x="2224" y="90412"/>
                      <a:pt x="0" y="97082"/>
                    </a:cubicBezTo>
                    <a:cubicBezTo>
                      <a:pt x="4447" y="97638"/>
                      <a:pt x="8338" y="101529"/>
                      <a:pt x="9450" y="103752"/>
                    </a:cubicBezTo>
                    <a:cubicBezTo>
                      <a:pt x="11117" y="106531"/>
                      <a:pt x="21678" y="118204"/>
                      <a:pt x="27237" y="112090"/>
                    </a:cubicBezTo>
                    <a:cubicBezTo>
                      <a:pt x="32795" y="105976"/>
                      <a:pt x="47247" y="105420"/>
                      <a:pt x="51138" y="109311"/>
                    </a:cubicBezTo>
                    <a:cubicBezTo>
                      <a:pt x="54473" y="113202"/>
                      <a:pt x="57252" y="110978"/>
                      <a:pt x="57808" y="107643"/>
                    </a:cubicBezTo>
                    <a:cubicBezTo>
                      <a:pt x="58364" y="103752"/>
                      <a:pt x="51694" y="90412"/>
                      <a:pt x="54473" y="87077"/>
                    </a:cubicBezTo>
                    <a:cubicBezTo>
                      <a:pt x="56697" y="83186"/>
                      <a:pt x="102832" y="85409"/>
                      <a:pt x="104500" y="88188"/>
                    </a:cubicBezTo>
                    <a:cubicBezTo>
                      <a:pt x="106167" y="90968"/>
                      <a:pt x="106167" y="82074"/>
                      <a:pt x="112282" y="82630"/>
                    </a:cubicBezTo>
                    <a:cubicBezTo>
                      <a:pt x="118396" y="83186"/>
                      <a:pt x="127290" y="86521"/>
                      <a:pt x="130625" y="84853"/>
                    </a:cubicBezTo>
                    <a:cubicBezTo>
                      <a:pt x="133960" y="83742"/>
                      <a:pt x="138407" y="77071"/>
                      <a:pt x="141742" y="77071"/>
                    </a:cubicBezTo>
                    <a:cubicBezTo>
                      <a:pt x="145077" y="77071"/>
                      <a:pt x="156194" y="76516"/>
                      <a:pt x="158417" y="73180"/>
                    </a:cubicBezTo>
                    <a:cubicBezTo>
                      <a:pt x="160641" y="70957"/>
                      <a:pt x="164531" y="70957"/>
                      <a:pt x="163420" y="65955"/>
                    </a:cubicBezTo>
                    <a:cubicBezTo>
                      <a:pt x="163420" y="65955"/>
                      <a:pt x="163420" y="65955"/>
                      <a:pt x="163420" y="65955"/>
                    </a:cubicBezTo>
                    <a:close/>
                  </a:path>
                </a:pathLst>
              </a:custGeom>
              <a:grpFill/>
              <a:ln w="4442" cap="flat">
                <a:solidFill>
                  <a:srgbClr val="FFFFFF"/>
                </a:solid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E153B65E-97BF-4B98-85CD-88BDEFA01627}"/>
                  </a:ext>
                </a:extLst>
              </p:cNvPr>
              <p:cNvSpPr/>
              <p:nvPr/>
            </p:nvSpPr>
            <p:spPr>
              <a:xfrm>
                <a:off x="7718586" y="4011754"/>
                <a:ext cx="308515" cy="247221"/>
              </a:xfrm>
              <a:custGeom>
                <a:avLst/>
                <a:gdLst>
                  <a:gd name="connsiteX0" fmla="*/ 296353 w 308515"/>
                  <a:gd name="connsiteY0" fmla="*/ 35574 h 247221"/>
                  <a:gd name="connsiteX1" fmla="*/ 295242 w 308515"/>
                  <a:gd name="connsiteY1" fmla="*/ 9450 h 247221"/>
                  <a:gd name="connsiteX2" fmla="*/ 279122 w 308515"/>
                  <a:gd name="connsiteY2" fmla="*/ 18343 h 247221"/>
                  <a:gd name="connsiteX3" fmla="*/ 266338 w 308515"/>
                  <a:gd name="connsiteY3" fmla="*/ 5558 h 247221"/>
                  <a:gd name="connsiteX4" fmla="*/ 236878 w 308515"/>
                  <a:gd name="connsiteY4" fmla="*/ 0 h 247221"/>
                  <a:gd name="connsiteX5" fmla="*/ 151277 w 308515"/>
                  <a:gd name="connsiteY5" fmla="*/ 55029 h 247221"/>
                  <a:gd name="connsiteX6" fmla="*/ 114591 w 308515"/>
                  <a:gd name="connsiteY6" fmla="*/ 85045 h 247221"/>
                  <a:gd name="connsiteX7" fmla="*/ 83463 w 308515"/>
                  <a:gd name="connsiteY7" fmla="*/ 95050 h 247221"/>
                  <a:gd name="connsiteX8" fmla="*/ 80684 w 308515"/>
                  <a:gd name="connsiteY8" fmla="*/ 95606 h 247221"/>
                  <a:gd name="connsiteX9" fmla="*/ 79572 w 308515"/>
                  <a:gd name="connsiteY9" fmla="*/ 150079 h 247221"/>
                  <a:gd name="connsiteX10" fmla="*/ 72902 w 308515"/>
                  <a:gd name="connsiteY10" fmla="*/ 165087 h 247221"/>
                  <a:gd name="connsiteX11" fmla="*/ 60674 w 308515"/>
                  <a:gd name="connsiteY11" fmla="*/ 173981 h 247221"/>
                  <a:gd name="connsiteX12" fmla="*/ 29546 w 308515"/>
                  <a:gd name="connsiteY12" fmla="*/ 176760 h 247221"/>
                  <a:gd name="connsiteX13" fmla="*/ 13426 w 308515"/>
                  <a:gd name="connsiteY13" fmla="*/ 182319 h 247221"/>
                  <a:gd name="connsiteX14" fmla="*/ 642 w 308515"/>
                  <a:gd name="connsiteY14" fmla="*/ 183430 h 247221"/>
                  <a:gd name="connsiteX15" fmla="*/ 642 w 308515"/>
                  <a:gd name="connsiteY15" fmla="*/ 194547 h 247221"/>
                  <a:gd name="connsiteX16" fmla="*/ 7312 w 308515"/>
                  <a:gd name="connsiteY16" fmla="*/ 206220 h 247221"/>
                  <a:gd name="connsiteX17" fmla="*/ 16761 w 308515"/>
                  <a:gd name="connsiteY17" fmla="*/ 217337 h 247221"/>
                  <a:gd name="connsiteX18" fmla="*/ 20097 w 308515"/>
                  <a:gd name="connsiteY18" fmla="*/ 225119 h 247221"/>
                  <a:gd name="connsiteX19" fmla="*/ 27878 w 308515"/>
                  <a:gd name="connsiteY19" fmla="*/ 232345 h 247221"/>
                  <a:gd name="connsiteX20" fmla="*/ 37884 w 308515"/>
                  <a:gd name="connsiteY20" fmla="*/ 231233 h 247221"/>
                  <a:gd name="connsiteX21" fmla="*/ 38995 w 308515"/>
                  <a:gd name="connsiteY21" fmla="*/ 242350 h 247221"/>
                  <a:gd name="connsiteX22" fmla="*/ 47333 w 308515"/>
                  <a:gd name="connsiteY22" fmla="*/ 246241 h 247221"/>
                  <a:gd name="connsiteX23" fmla="*/ 54559 w 308515"/>
                  <a:gd name="connsiteY23" fmla="*/ 236792 h 247221"/>
                  <a:gd name="connsiteX24" fmla="*/ 61229 w 308515"/>
                  <a:gd name="connsiteY24" fmla="*/ 246241 h 247221"/>
                  <a:gd name="connsiteX25" fmla="*/ 69567 w 308515"/>
                  <a:gd name="connsiteY25" fmla="*/ 242350 h 247221"/>
                  <a:gd name="connsiteX26" fmla="*/ 78461 w 308515"/>
                  <a:gd name="connsiteY26" fmla="*/ 227898 h 247221"/>
                  <a:gd name="connsiteX27" fmla="*/ 83463 w 308515"/>
                  <a:gd name="connsiteY27" fmla="*/ 211779 h 247221"/>
                  <a:gd name="connsiteX28" fmla="*/ 101806 w 308515"/>
                  <a:gd name="connsiteY28" fmla="*/ 211779 h 247221"/>
                  <a:gd name="connsiteX29" fmla="*/ 113479 w 308515"/>
                  <a:gd name="connsiteY29" fmla="*/ 207332 h 247221"/>
                  <a:gd name="connsiteX30" fmla="*/ 129599 w 308515"/>
                  <a:gd name="connsiteY30" fmla="*/ 212335 h 247221"/>
                  <a:gd name="connsiteX31" fmla="*/ 140716 w 308515"/>
                  <a:gd name="connsiteY31" fmla="*/ 223452 h 247221"/>
                  <a:gd name="connsiteX32" fmla="*/ 157391 w 308515"/>
                  <a:gd name="connsiteY32" fmla="*/ 218449 h 247221"/>
                  <a:gd name="connsiteX33" fmla="*/ 172955 w 308515"/>
                  <a:gd name="connsiteY33" fmla="*/ 226786 h 247221"/>
                  <a:gd name="connsiteX34" fmla="*/ 192410 w 308515"/>
                  <a:gd name="connsiteY34" fmla="*/ 226786 h 247221"/>
                  <a:gd name="connsiteX35" fmla="*/ 207418 w 308515"/>
                  <a:gd name="connsiteY35" fmla="*/ 217337 h 247221"/>
                  <a:gd name="connsiteX36" fmla="*/ 232987 w 308515"/>
                  <a:gd name="connsiteY36" fmla="*/ 217893 h 247221"/>
                  <a:gd name="connsiteX37" fmla="*/ 249662 w 308515"/>
                  <a:gd name="connsiteY37" fmla="*/ 222340 h 247221"/>
                  <a:gd name="connsiteX38" fmla="*/ 264114 w 308515"/>
                  <a:gd name="connsiteY38" fmla="*/ 208999 h 247221"/>
                  <a:gd name="connsiteX39" fmla="*/ 266894 w 308515"/>
                  <a:gd name="connsiteY39" fmla="*/ 208999 h 247221"/>
                  <a:gd name="connsiteX40" fmla="*/ 266894 w 308515"/>
                  <a:gd name="connsiteY40" fmla="*/ 202329 h 247221"/>
                  <a:gd name="connsiteX41" fmla="*/ 270785 w 308515"/>
                  <a:gd name="connsiteY41" fmla="*/ 184542 h 247221"/>
                  <a:gd name="connsiteX42" fmla="*/ 302468 w 308515"/>
                  <a:gd name="connsiteY42" fmla="*/ 143409 h 247221"/>
                  <a:gd name="connsiteX43" fmla="*/ 304691 w 308515"/>
                  <a:gd name="connsiteY43" fmla="*/ 92271 h 247221"/>
                  <a:gd name="connsiteX44" fmla="*/ 308027 w 308515"/>
                  <a:gd name="connsiteY44" fmla="*/ 70593 h 247221"/>
                  <a:gd name="connsiteX45" fmla="*/ 304691 w 308515"/>
                  <a:gd name="connsiteY45" fmla="*/ 55029 h 247221"/>
                  <a:gd name="connsiteX46" fmla="*/ 296353 w 308515"/>
                  <a:gd name="connsiteY46" fmla="*/ 35574 h 24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8515" h="247221">
                    <a:moveTo>
                      <a:pt x="296353" y="35574"/>
                    </a:moveTo>
                    <a:cubicBezTo>
                      <a:pt x="296353" y="32795"/>
                      <a:pt x="295798" y="19455"/>
                      <a:pt x="295242" y="9450"/>
                    </a:cubicBezTo>
                    <a:lnTo>
                      <a:pt x="279122" y="18343"/>
                    </a:lnTo>
                    <a:cubicBezTo>
                      <a:pt x="279122" y="18343"/>
                      <a:pt x="274676" y="11117"/>
                      <a:pt x="266338" y="5558"/>
                    </a:cubicBezTo>
                    <a:cubicBezTo>
                      <a:pt x="258000" y="0"/>
                      <a:pt x="236878" y="0"/>
                      <a:pt x="236878" y="0"/>
                    </a:cubicBezTo>
                    <a:lnTo>
                      <a:pt x="151277" y="55029"/>
                    </a:lnTo>
                    <a:lnTo>
                      <a:pt x="114591" y="85045"/>
                    </a:lnTo>
                    <a:cubicBezTo>
                      <a:pt x="114591" y="85045"/>
                      <a:pt x="90689" y="93939"/>
                      <a:pt x="83463" y="95050"/>
                    </a:cubicBezTo>
                    <a:cubicBezTo>
                      <a:pt x="82908" y="95050"/>
                      <a:pt x="81796" y="95606"/>
                      <a:pt x="80684" y="95606"/>
                    </a:cubicBezTo>
                    <a:cubicBezTo>
                      <a:pt x="80684" y="110614"/>
                      <a:pt x="81240" y="148968"/>
                      <a:pt x="79572" y="150079"/>
                    </a:cubicBezTo>
                    <a:cubicBezTo>
                      <a:pt x="77349" y="151747"/>
                      <a:pt x="75682" y="162864"/>
                      <a:pt x="72902" y="165087"/>
                    </a:cubicBezTo>
                    <a:cubicBezTo>
                      <a:pt x="70679" y="167311"/>
                      <a:pt x="67344" y="173981"/>
                      <a:pt x="60674" y="173981"/>
                    </a:cubicBezTo>
                    <a:cubicBezTo>
                      <a:pt x="53448" y="173981"/>
                      <a:pt x="36216" y="178428"/>
                      <a:pt x="29546" y="176760"/>
                    </a:cubicBezTo>
                    <a:cubicBezTo>
                      <a:pt x="22320" y="175648"/>
                      <a:pt x="16761" y="181207"/>
                      <a:pt x="13426" y="182319"/>
                    </a:cubicBezTo>
                    <a:cubicBezTo>
                      <a:pt x="11759" y="182874"/>
                      <a:pt x="6200" y="183430"/>
                      <a:pt x="642" y="183430"/>
                    </a:cubicBezTo>
                    <a:cubicBezTo>
                      <a:pt x="86" y="187877"/>
                      <a:pt x="-470" y="193436"/>
                      <a:pt x="642" y="194547"/>
                    </a:cubicBezTo>
                    <a:cubicBezTo>
                      <a:pt x="2865" y="195659"/>
                      <a:pt x="3977" y="203441"/>
                      <a:pt x="7312" y="206220"/>
                    </a:cubicBezTo>
                    <a:cubicBezTo>
                      <a:pt x="10647" y="208999"/>
                      <a:pt x="16761" y="212890"/>
                      <a:pt x="16761" y="217337"/>
                    </a:cubicBezTo>
                    <a:cubicBezTo>
                      <a:pt x="16761" y="221228"/>
                      <a:pt x="17317" y="225119"/>
                      <a:pt x="20097" y="225119"/>
                    </a:cubicBezTo>
                    <a:cubicBezTo>
                      <a:pt x="23432" y="225119"/>
                      <a:pt x="24543" y="231233"/>
                      <a:pt x="27878" y="232345"/>
                    </a:cubicBezTo>
                    <a:cubicBezTo>
                      <a:pt x="31214" y="233457"/>
                      <a:pt x="37328" y="229566"/>
                      <a:pt x="37884" y="231233"/>
                    </a:cubicBezTo>
                    <a:cubicBezTo>
                      <a:pt x="38995" y="232345"/>
                      <a:pt x="37328" y="242350"/>
                      <a:pt x="38995" y="242350"/>
                    </a:cubicBezTo>
                    <a:cubicBezTo>
                      <a:pt x="40107" y="242350"/>
                      <a:pt x="43998" y="243462"/>
                      <a:pt x="47333" y="246241"/>
                    </a:cubicBezTo>
                    <a:cubicBezTo>
                      <a:pt x="46221" y="241239"/>
                      <a:pt x="48445" y="235124"/>
                      <a:pt x="54559" y="236792"/>
                    </a:cubicBezTo>
                    <a:cubicBezTo>
                      <a:pt x="60674" y="238459"/>
                      <a:pt x="55671" y="244018"/>
                      <a:pt x="61229" y="246241"/>
                    </a:cubicBezTo>
                    <a:cubicBezTo>
                      <a:pt x="66788" y="248465"/>
                      <a:pt x="69567" y="246797"/>
                      <a:pt x="69567" y="242350"/>
                    </a:cubicBezTo>
                    <a:cubicBezTo>
                      <a:pt x="69567" y="237903"/>
                      <a:pt x="76793" y="229566"/>
                      <a:pt x="78461" y="227898"/>
                    </a:cubicBezTo>
                    <a:cubicBezTo>
                      <a:pt x="80128" y="226231"/>
                      <a:pt x="79572" y="214558"/>
                      <a:pt x="83463" y="211779"/>
                    </a:cubicBezTo>
                    <a:cubicBezTo>
                      <a:pt x="86799" y="208999"/>
                      <a:pt x="97916" y="211223"/>
                      <a:pt x="101806" y="211779"/>
                    </a:cubicBezTo>
                    <a:cubicBezTo>
                      <a:pt x="105697" y="212335"/>
                      <a:pt x="109033" y="203441"/>
                      <a:pt x="113479" y="207332"/>
                    </a:cubicBezTo>
                    <a:cubicBezTo>
                      <a:pt x="118482" y="211779"/>
                      <a:pt x="125708" y="207888"/>
                      <a:pt x="129599" y="212335"/>
                    </a:cubicBezTo>
                    <a:cubicBezTo>
                      <a:pt x="132934" y="216781"/>
                      <a:pt x="135157" y="226786"/>
                      <a:pt x="140716" y="223452"/>
                    </a:cubicBezTo>
                    <a:cubicBezTo>
                      <a:pt x="146830" y="219560"/>
                      <a:pt x="153500" y="218449"/>
                      <a:pt x="157391" y="218449"/>
                    </a:cubicBezTo>
                    <a:cubicBezTo>
                      <a:pt x="160726" y="218449"/>
                      <a:pt x="169064" y="225675"/>
                      <a:pt x="172955" y="226786"/>
                    </a:cubicBezTo>
                    <a:cubicBezTo>
                      <a:pt x="176290" y="227898"/>
                      <a:pt x="188519" y="229010"/>
                      <a:pt x="192410" y="226786"/>
                    </a:cubicBezTo>
                    <a:cubicBezTo>
                      <a:pt x="196301" y="224563"/>
                      <a:pt x="201859" y="216225"/>
                      <a:pt x="207418" y="217337"/>
                    </a:cubicBezTo>
                    <a:cubicBezTo>
                      <a:pt x="212976" y="217893"/>
                      <a:pt x="229096" y="216225"/>
                      <a:pt x="232987" y="217893"/>
                    </a:cubicBezTo>
                    <a:cubicBezTo>
                      <a:pt x="236322" y="219560"/>
                      <a:pt x="244104" y="224007"/>
                      <a:pt x="249662" y="222340"/>
                    </a:cubicBezTo>
                    <a:cubicBezTo>
                      <a:pt x="255221" y="220672"/>
                      <a:pt x="259668" y="210111"/>
                      <a:pt x="264114" y="208999"/>
                    </a:cubicBezTo>
                    <a:cubicBezTo>
                      <a:pt x="265226" y="208444"/>
                      <a:pt x="266338" y="208444"/>
                      <a:pt x="266894" y="208999"/>
                    </a:cubicBezTo>
                    <a:cubicBezTo>
                      <a:pt x="266894" y="206776"/>
                      <a:pt x="266894" y="204552"/>
                      <a:pt x="266894" y="202329"/>
                    </a:cubicBezTo>
                    <a:cubicBezTo>
                      <a:pt x="266894" y="191212"/>
                      <a:pt x="269117" y="195659"/>
                      <a:pt x="270785" y="184542"/>
                    </a:cubicBezTo>
                    <a:cubicBezTo>
                      <a:pt x="272452" y="173425"/>
                      <a:pt x="300244" y="145077"/>
                      <a:pt x="302468" y="143409"/>
                    </a:cubicBezTo>
                    <a:cubicBezTo>
                      <a:pt x="304691" y="141742"/>
                      <a:pt x="304691" y="98385"/>
                      <a:pt x="304691" y="92271"/>
                    </a:cubicBezTo>
                    <a:cubicBezTo>
                      <a:pt x="304691" y="86157"/>
                      <a:pt x="305803" y="78931"/>
                      <a:pt x="308027" y="70593"/>
                    </a:cubicBezTo>
                    <a:cubicBezTo>
                      <a:pt x="310250" y="62255"/>
                      <a:pt x="304136" y="62811"/>
                      <a:pt x="304691" y="55029"/>
                    </a:cubicBezTo>
                    <a:cubicBezTo>
                      <a:pt x="305247" y="46135"/>
                      <a:pt x="296353" y="40021"/>
                      <a:pt x="296353" y="35574"/>
                    </a:cubicBezTo>
                    <a:close/>
                  </a:path>
                </a:pathLst>
              </a:custGeom>
              <a:grpFill/>
              <a:ln w="4442" cap="flat">
                <a:solidFill>
                  <a:srgbClr val="FFFFFF"/>
                </a:solid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04693B85-EF36-4827-90FA-1E0A1FB9F43A}"/>
                  </a:ext>
                </a:extLst>
              </p:cNvPr>
              <p:cNvSpPr/>
              <p:nvPr/>
            </p:nvSpPr>
            <p:spPr>
              <a:xfrm>
                <a:off x="7985480" y="4010642"/>
                <a:ext cx="198993" cy="340434"/>
              </a:xfrm>
              <a:custGeom>
                <a:avLst/>
                <a:gdLst>
                  <a:gd name="connsiteX0" fmla="*/ 198994 w 198993"/>
                  <a:gd name="connsiteY0" fmla="*/ 84489 h 340434"/>
                  <a:gd name="connsiteX1" fmla="*/ 46135 w 198993"/>
                  <a:gd name="connsiteY1" fmla="*/ 0 h 340434"/>
                  <a:gd name="connsiteX2" fmla="*/ 28349 w 198993"/>
                  <a:gd name="connsiteY2" fmla="*/ 10005 h 340434"/>
                  <a:gd name="connsiteX3" fmla="*/ 29460 w 198993"/>
                  <a:gd name="connsiteY3" fmla="*/ 36130 h 340434"/>
                  <a:gd name="connsiteX4" fmla="*/ 37798 w 198993"/>
                  <a:gd name="connsiteY4" fmla="*/ 55029 h 340434"/>
                  <a:gd name="connsiteX5" fmla="*/ 41133 w 198993"/>
                  <a:gd name="connsiteY5" fmla="*/ 70593 h 340434"/>
                  <a:gd name="connsiteX6" fmla="*/ 37798 w 198993"/>
                  <a:gd name="connsiteY6" fmla="*/ 92271 h 340434"/>
                  <a:gd name="connsiteX7" fmla="*/ 35574 w 198993"/>
                  <a:gd name="connsiteY7" fmla="*/ 143409 h 340434"/>
                  <a:gd name="connsiteX8" fmla="*/ 3891 w 198993"/>
                  <a:gd name="connsiteY8" fmla="*/ 184542 h 340434"/>
                  <a:gd name="connsiteX9" fmla="*/ 0 w 198993"/>
                  <a:gd name="connsiteY9" fmla="*/ 202329 h 340434"/>
                  <a:gd name="connsiteX10" fmla="*/ 0 w 198993"/>
                  <a:gd name="connsiteY10" fmla="*/ 208999 h 340434"/>
                  <a:gd name="connsiteX11" fmla="*/ 4447 w 198993"/>
                  <a:gd name="connsiteY11" fmla="*/ 213446 h 340434"/>
                  <a:gd name="connsiteX12" fmla="*/ 13341 w 198993"/>
                  <a:gd name="connsiteY12" fmla="*/ 221784 h 340434"/>
                  <a:gd name="connsiteX13" fmla="*/ 25569 w 198993"/>
                  <a:gd name="connsiteY13" fmla="*/ 241239 h 340434"/>
                  <a:gd name="connsiteX14" fmla="*/ 27792 w 198993"/>
                  <a:gd name="connsiteY14" fmla="*/ 259582 h 340434"/>
                  <a:gd name="connsiteX15" fmla="*/ 36130 w 198993"/>
                  <a:gd name="connsiteY15" fmla="*/ 285151 h 340434"/>
                  <a:gd name="connsiteX16" fmla="*/ 27792 w 198993"/>
                  <a:gd name="connsiteY16" fmla="*/ 287930 h 340434"/>
                  <a:gd name="connsiteX17" fmla="*/ 10561 w 198993"/>
                  <a:gd name="connsiteY17" fmla="*/ 290153 h 340434"/>
                  <a:gd name="connsiteX18" fmla="*/ 15008 w 198993"/>
                  <a:gd name="connsiteY18" fmla="*/ 304606 h 340434"/>
                  <a:gd name="connsiteX19" fmla="*/ 31683 w 198993"/>
                  <a:gd name="connsiteY19" fmla="*/ 322393 h 340434"/>
                  <a:gd name="connsiteX20" fmla="*/ 39466 w 198993"/>
                  <a:gd name="connsiteY20" fmla="*/ 339624 h 340434"/>
                  <a:gd name="connsiteX21" fmla="*/ 50582 w 198993"/>
                  <a:gd name="connsiteY21" fmla="*/ 334621 h 340434"/>
                  <a:gd name="connsiteX22" fmla="*/ 63367 w 198993"/>
                  <a:gd name="connsiteY22" fmla="*/ 334621 h 340434"/>
                  <a:gd name="connsiteX23" fmla="*/ 85045 w 198993"/>
                  <a:gd name="connsiteY23" fmla="*/ 327951 h 340434"/>
                  <a:gd name="connsiteX24" fmla="*/ 102832 w 198993"/>
                  <a:gd name="connsiteY24" fmla="*/ 318502 h 340434"/>
                  <a:gd name="connsiteX25" fmla="*/ 103944 w 198993"/>
                  <a:gd name="connsiteY25" fmla="*/ 307385 h 340434"/>
                  <a:gd name="connsiteX26" fmla="*/ 132292 w 198993"/>
                  <a:gd name="connsiteY26" fmla="*/ 301270 h 340434"/>
                  <a:gd name="connsiteX27" fmla="*/ 151747 w 198993"/>
                  <a:gd name="connsiteY27" fmla="*/ 280704 h 340434"/>
                  <a:gd name="connsiteX28" fmla="*/ 155638 w 198993"/>
                  <a:gd name="connsiteY28" fmla="*/ 271255 h 340434"/>
                  <a:gd name="connsiteX29" fmla="*/ 172313 w 198993"/>
                  <a:gd name="connsiteY29" fmla="*/ 264584 h 340434"/>
                  <a:gd name="connsiteX30" fmla="*/ 175649 w 198993"/>
                  <a:gd name="connsiteY30" fmla="*/ 265140 h 340434"/>
                  <a:gd name="connsiteX31" fmla="*/ 175093 w 198993"/>
                  <a:gd name="connsiteY31" fmla="*/ 264584 h 340434"/>
                  <a:gd name="connsiteX32" fmla="*/ 177316 w 198993"/>
                  <a:gd name="connsiteY32" fmla="*/ 255691 h 340434"/>
                  <a:gd name="connsiteX33" fmla="*/ 167311 w 198993"/>
                  <a:gd name="connsiteY33" fmla="*/ 242906 h 340434"/>
                  <a:gd name="connsiteX34" fmla="*/ 163420 w 198993"/>
                  <a:gd name="connsiteY34" fmla="*/ 227898 h 340434"/>
                  <a:gd name="connsiteX35" fmla="*/ 161196 w 198993"/>
                  <a:gd name="connsiteY35" fmla="*/ 216781 h 340434"/>
                  <a:gd name="connsiteX36" fmla="*/ 162308 w 198993"/>
                  <a:gd name="connsiteY36" fmla="*/ 201773 h 340434"/>
                  <a:gd name="connsiteX37" fmla="*/ 171202 w 198993"/>
                  <a:gd name="connsiteY37" fmla="*/ 186765 h 340434"/>
                  <a:gd name="connsiteX38" fmla="*/ 178428 w 198993"/>
                  <a:gd name="connsiteY38" fmla="*/ 173981 h 340434"/>
                  <a:gd name="connsiteX39" fmla="*/ 195659 w 198993"/>
                  <a:gd name="connsiteY39" fmla="*/ 162864 h 340434"/>
                  <a:gd name="connsiteX40" fmla="*/ 197883 w 198993"/>
                  <a:gd name="connsiteY40" fmla="*/ 141186 h 340434"/>
                  <a:gd name="connsiteX41" fmla="*/ 197883 w 198993"/>
                  <a:gd name="connsiteY41" fmla="*/ 84489 h 34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993" h="340434">
                    <a:moveTo>
                      <a:pt x="198994" y="84489"/>
                    </a:moveTo>
                    <a:lnTo>
                      <a:pt x="46135" y="0"/>
                    </a:lnTo>
                    <a:lnTo>
                      <a:pt x="28349" y="10005"/>
                    </a:lnTo>
                    <a:cubicBezTo>
                      <a:pt x="28904" y="20011"/>
                      <a:pt x="29460" y="33351"/>
                      <a:pt x="29460" y="36130"/>
                    </a:cubicBezTo>
                    <a:cubicBezTo>
                      <a:pt x="29460" y="41133"/>
                      <a:pt x="38354" y="47247"/>
                      <a:pt x="37798" y="55029"/>
                    </a:cubicBezTo>
                    <a:cubicBezTo>
                      <a:pt x="37242" y="62811"/>
                      <a:pt x="43912" y="62255"/>
                      <a:pt x="41133" y="70593"/>
                    </a:cubicBezTo>
                    <a:cubicBezTo>
                      <a:pt x="38909" y="78931"/>
                      <a:pt x="37798" y="86157"/>
                      <a:pt x="37798" y="92271"/>
                    </a:cubicBezTo>
                    <a:cubicBezTo>
                      <a:pt x="37798" y="98385"/>
                      <a:pt x="37798" y="141186"/>
                      <a:pt x="35574" y="143409"/>
                    </a:cubicBezTo>
                    <a:cubicBezTo>
                      <a:pt x="33351" y="145077"/>
                      <a:pt x="5558" y="173981"/>
                      <a:pt x="3891" y="184542"/>
                    </a:cubicBezTo>
                    <a:cubicBezTo>
                      <a:pt x="2224" y="195659"/>
                      <a:pt x="0" y="191212"/>
                      <a:pt x="0" y="202329"/>
                    </a:cubicBezTo>
                    <a:cubicBezTo>
                      <a:pt x="0" y="204553"/>
                      <a:pt x="0" y="206776"/>
                      <a:pt x="0" y="208999"/>
                    </a:cubicBezTo>
                    <a:cubicBezTo>
                      <a:pt x="1667" y="209555"/>
                      <a:pt x="2224" y="211223"/>
                      <a:pt x="4447" y="213446"/>
                    </a:cubicBezTo>
                    <a:cubicBezTo>
                      <a:pt x="7226" y="216226"/>
                      <a:pt x="7226" y="221784"/>
                      <a:pt x="13341" y="221784"/>
                    </a:cubicBezTo>
                    <a:cubicBezTo>
                      <a:pt x="19455" y="221784"/>
                      <a:pt x="26125" y="235680"/>
                      <a:pt x="25569" y="241239"/>
                    </a:cubicBezTo>
                    <a:cubicBezTo>
                      <a:pt x="25013" y="246797"/>
                      <a:pt x="28349" y="249576"/>
                      <a:pt x="27792" y="259582"/>
                    </a:cubicBezTo>
                    <a:cubicBezTo>
                      <a:pt x="27237" y="269031"/>
                      <a:pt x="33351" y="283483"/>
                      <a:pt x="36130" y="285151"/>
                    </a:cubicBezTo>
                    <a:cubicBezTo>
                      <a:pt x="38909" y="286818"/>
                      <a:pt x="35018" y="289042"/>
                      <a:pt x="27792" y="287930"/>
                    </a:cubicBezTo>
                    <a:cubicBezTo>
                      <a:pt x="20566" y="287374"/>
                      <a:pt x="10561" y="287374"/>
                      <a:pt x="10561" y="290153"/>
                    </a:cubicBezTo>
                    <a:cubicBezTo>
                      <a:pt x="10561" y="292933"/>
                      <a:pt x="7782" y="297379"/>
                      <a:pt x="15008" y="304606"/>
                    </a:cubicBezTo>
                    <a:cubicBezTo>
                      <a:pt x="22790" y="311832"/>
                      <a:pt x="29460" y="314055"/>
                      <a:pt x="31683" y="322393"/>
                    </a:cubicBezTo>
                    <a:cubicBezTo>
                      <a:pt x="33907" y="330175"/>
                      <a:pt x="37242" y="337401"/>
                      <a:pt x="39466" y="339624"/>
                    </a:cubicBezTo>
                    <a:cubicBezTo>
                      <a:pt x="41689" y="341292"/>
                      <a:pt x="46691" y="340736"/>
                      <a:pt x="50582" y="334621"/>
                    </a:cubicBezTo>
                    <a:cubicBezTo>
                      <a:pt x="54473" y="328507"/>
                      <a:pt x="59476" y="340180"/>
                      <a:pt x="63367" y="334621"/>
                    </a:cubicBezTo>
                    <a:cubicBezTo>
                      <a:pt x="67258" y="329063"/>
                      <a:pt x="81710" y="329619"/>
                      <a:pt x="85045" y="327951"/>
                    </a:cubicBezTo>
                    <a:cubicBezTo>
                      <a:pt x="88380" y="326284"/>
                      <a:pt x="99497" y="321281"/>
                      <a:pt x="102832" y="318502"/>
                    </a:cubicBezTo>
                    <a:cubicBezTo>
                      <a:pt x="106167" y="315723"/>
                      <a:pt x="98941" y="310720"/>
                      <a:pt x="103944" y="307385"/>
                    </a:cubicBezTo>
                    <a:cubicBezTo>
                      <a:pt x="109502" y="304606"/>
                      <a:pt x="125622" y="309608"/>
                      <a:pt x="132292" y="301270"/>
                    </a:cubicBezTo>
                    <a:cubicBezTo>
                      <a:pt x="138962" y="292933"/>
                      <a:pt x="148968" y="283483"/>
                      <a:pt x="151747" y="280704"/>
                    </a:cubicBezTo>
                    <a:cubicBezTo>
                      <a:pt x="154526" y="277925"/>
                      <a:pt x="151747" y="275145"/>
                      <a:pt x="155638" y="271255"/>
                    </a:cubicBezTo>
                    <a:cubicBezTo>
                      <a:pt x="159529" y="266808"/>
                      <a:pt x="167867" y="262361"/>
                      <a:pt x="172313" y="264584"/>
                    </a:cubicBezTo>
                    <a:cubicBezTo>
                      <a:pt x="173425" y="265140"/>
                      <a:pt x="174537" y="265140"/>
                      <a:pt x="175649" y="265140"/>
                    </a:cubicBezTo>
                    <a:cubicBezTo>
                      <a:pt x="175093" y="264584"/>
                      <a:pt x="175093" y="264584"/>
                      <a:pt x="175093" y="264584"/>
                    </a:cubicBezTo>
                    <a:lnTo>
                      <a:pt x="177316" y="255691"/>
                    </a:lnTo>
                    <a:cubicBezTo>
                      <a:pt x="177316" y="255691"/>
                      <a:pt x="167311" y="250688"/>
                      <a:pt x="167311" y="242906"/>
                    </a:cubicBezTo>
                    <a:cubicBezTo>
                      <a:pt x="167311" y="235124"/>
                      <a:pt x="169534" y="227898"/>
                      <a:pt x="163420" y="227898"/>
                    </a:cubicBezTo>
                    <a:cubicBezTo>
                      <a:pt x="157305" y="227898"/>
                      <a:pt x="156194" y="221784"/>
                      <a:pt x="161196" y="216781"/>
                    </a:cubicBezTo>
                    <a:cubicBezTo>
                      <a:pt x="166199" y="211779"/>
                      <a:pt x="153970" y="201773"/>
                      <a:pt x="162308" y="201773"/>
                    </a:cubicBezTo>
                    <a:cubicBezTo>
                      <a:pt x="171202" y="201773"/>
                      <a:pt x="164532" y="187877"/>
                      <a:pt x="171202" y="186765"/>
                    </a:cubicBezTo>
                    <a:cubicBezTo>
                      <a:pt x="177316" y="185654"/>
                      <a:pt x="178428" y="180651"/>
                      <a:pt x="178428" y="173981"/>
                    </a:cubicBezTo>
                    <a:cubicBezTo>
                      <a:pt x="178428" y="167867"/>
                      <a:pt x="191768" y="163976"/>
                      <a:pt x="195659" y="162864"/>
                    </a:cubicBezTo>
                    <a:cubicBezTo>
                      <a:pt x="199550" y="161752"/>
                      <a:pt x="197883" y="141186"/>
                      <a:pt x="197883" y="141186"/>
                    </a:cubicBezTo>
                    <a:lnTo>
                      <a:pt x="197883" y="84489"/>
                    </a:lnTo>
                    <a:close/>
                  </a:path>
                </a:pathLst>
              </a:custGeom>
              <a:grpFill/>
              <a:ln w="4442" cap="flat">
                <a:solidFill>
                  <a:srgbClr val="FFFFFF"/>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98AEF07-8B9C-47CC-B392-9D218E799F70}"/>
                  </a:ext>
                </a:extLst>
              </p:cNvPr>
              <p:cNvSpPr/>
              <p:nvPr/>
            </p:nvSpPr>
            <p:spPr>
              <a:xfrm>
                <a:off x="8201211" y="3822765"/>
                <a:ext cx="214202" cy="224007"/>
              </a:xfrm>
              <a:custGeom>
                <a:avLst/>
                <a:gdLst>
                  <a:gd name="connsiteX0" fmla="*/ 200044 w 214202"/>
                  <a:gd name="connsiteY0" fmla="*/ 47803 h 224007"/>
                  <a:gd name="connsiteX1" fmla="*/ 185592 w 214202"/>
                  <a:gd name="connsiteY1" fmla="*/ 11673 h 224007"/>
                  <a:gd name="connsiteX2" fmla="*/ 183368 w 214202"/>
                  <a:gd name="connsiteY2" fmla="*/ 15008 h 224007"/>
                  <a:gd name="connsiteX3" fmla="*/ 162246 w 214202"/>
                  <a:gd name="connsiteY3" fmla="*/ 13896 h 224007"/>
                  <a:gd name="connsiteX4" fmla="*/ 137233 w 214202"/>
                  <a:gd name="connsiteY4" fmla="*/ 8338 h 224007"/>
                  <a:gd name="connsiteX5" fmla="*/ 95544 w 214202"/>
                  <a:gd name="connsiteY5" fmla="*/ 15564 h 224007"/>
                  <a:gd name="connsiteX6" fmla="*/ 73310 w 214202"/>
                  <a:gd name="connsiteY6" fmla="*/ 17787 h 224007"/>
                  <a:gd name="connsiteX7" fmla="*/ 36624 w 214202"/>
                  <a:gd name="connsiteY7" fmla="*/ 7226 h 224007"/>
                  <a:gd name="connsiteX8" fmla="*/ 6608 w 214202"/>
                  <a:gd name="connsiteY8" fmla="*/ 0 h 224007"/>
                  <a:gd name="connsiteX9" fmla="*/ 4941 w 214202"/>
                  <a:gd name="connsiteY9" fmla="*/ 5003 h 224007"/>
                  <a:gd name="connsiteX10" fmla="*/ 2717 w 214202"/>
                  <a:gd name="connsiteY10" fmla="*/ 30572 h 224007"/>
                  <a:gd name="connsiteX11" fmla="*/ 2717 w 214202"/>
                  <a:gd name="connsiteY11" fmla="*/ 61143 h 224007"/>
                  <a:gd name="connsiteX12" fmla="*/ 2717 w 214202"/>
                  <a:gd name="connsiteY12" fmla="*/ 219005 h 224007"/>
                  <a:gd name="connsiteX13" fmla="*/ 125004 w 214202"/>
                  <a:gd name="connsiteY13" fmla="*/ 219005 h 224007"/>
                  <a:gd name="connsiteX14" fmla="*/ 132231 w 214202"/>
                  <a:gd name="connsiteY14" fmla="*/ 214002 h 224007"/>
                  <a:gd name="connsiteX15" fmla="*/ 141680 w 214202"/>
                  <a:gd name="connsiteY15" fmla="*/ 217893 h 224007"/>
                  <a:gd name="connsiteX16" fmla="*/ 167805 w 214202"/>
                  <a:gd name="connsiteY16" fmla="*/ 217893 h 224007"/>
                  <a:gd name="connsiteX17" fmla="*/ 178366 w 214202"/>
                  <a:gd name="connsiteY17" fmla="*/ 224007 h 224007"/>
                  <a:gd name="connsiteX18" fmla="*/ 190039 w 214202"/>
                  <a:gd name="connsiteY18" fmla="*/ 214558 h 224007"/>
                  <a:gd name="connsiteX19" fmla="*/ 202823 w 214202"/>
                  <a:gd name="connsiteY19" fmla="*/ 200106 h 224007"/>
                  <a:gd name="connsiteX20" fmla="*/ 213384 w 214202"/>
                  <a:gd name="connsiteY20" fmla="*/ 192880 h 224007"/>
                  <a:gd name="connsiteX21" fmla="*/ 213940 w 214202"/>
                  <a:gd name="connsiteY21" fmla="*/ 191768 h 224007"/>
                  <a:gd name="connsiteX22" fmla="*/ 213940 w 214202"/>
                  <a:gd name="connsiteY22" fmla="*/ 183430 h 224007"/>
                  <a:gd name="connsiteX23" fmla="*/ 205047 w 214202"/>
                  <a:gd name="connsiteY23" fmla="*/ 160640 h 224007"/>
                  <a:gd name="connsiteX24" fmla="*/ 183924 w 214202"/>
                  <a:gd name="connsiteY24" fmla="*/ 118952 h 224007"/>
                  <a:gd name="connsiteX25" fmla="*/ 174475 w 214202"/>
                  <a:gd name="connsiteY25" fmla="*/ 97830 h 224007"/>
                  <a:gd name="connsiteX26" fmla="*/ 161134 w 214202"/>
                  <a:gd name="connsiteY26" fmla="*/ 75040 h 224007"/>
                  <a:gd name="connsiteX27" fmla="*/ 151685 w 214202"/>
                  <a:gd name="connsiteY27" fmla="*/ 37242 h 224007"/>
                  <a:gd name="connsiteX28" fmla="*/ 165025 w 214202"/>
                  <a:gd name="connsiteY28" fmla="*/ 63367 h 224007"/>
                  <a:gd name="connsiteX29" fmla="*/ 185036 w 214202"/>
                  <a:gd name="connsiteY29" fmla="*/ 90603 h 224007"/>
                  <a:gd name="connsiteX30" fmla="*/ 197265 w 214202"/>
                  <a:gd name="connsiteY30" fmla="*/ 61699 h 224007"/>
                  <a:gd name="connsiteX31" fmla="*/ 197821 w 214202"/>
                  <a:gd name="connsiteY31" fmla="*/ 62811 h 224007"/>
                  <a:gd name="connsiteX32" fmla="*/ 198376 w 214202"/>
                  <a:gd name="connsiteY32" fmla="*/ 57252 h 224007"/>
                  <a:gd name="connsiteX33" fmla="*/ 200044 w 214202"/>
                  <a:gd name="connsiteY33" fmla="*/ 47803 h 22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4202" h="224007">
                    <a:moveTo>
                      <a:pt x="200044" y="47803"/>
                    </a:moveTo>
                    <a:lnTo>
                      <a:pt x="185592" y="11673"/>
                    </a:lnTo>
                    <a:cubicBezTo>
                      <a:pt x="184480" y="13340"/>
                      <a:pt x="183924" y="14452"/>
                      <a:pt x="183368" y="15008"/>
                    </a:cubicBezTo>
                    <a:cubicBezTo>
                      <a:pt x="181145" y="17231"/>
                      <a:pt x="171140" y="11117"/>
                      <a:pt x="162246" y="13896"/>
                    </a:cubicBezTo>
                    <a:cubicBezTo>
                      <a:pt x="152797" y="16120"/>
                      <a:pt x="146127" y="12784"/>
                      <a:pt x="137233" y="8338"/>
                    </a:cubicBezTo>
                    <a:cubicBezTo>
                      <a:pt x="128340" y="3891"/>
                      <a:pt x="99435" y="9450"/>
                      <a:pt x="95544" y="15564"/>
                    </a:cubicBezTo>
                    <a:cubicBezTo>
                      <a:pt x="91653" y="21122"/>
                      <a:pt x="82204" y="21122"/>
                      <a:pt x="73310" y="17787"/>
                    </a:cubicBezTo>
                    <a:cubicBezTo>
                      <a:pt x="64417" y="13896"/>
                      <a:pt x="52744" y="8894"/>
                      <a:pt x="36624" y="7226"/>
                    </a:cubicBezTo>
                    <a:cubicBezTo>
                      <a:pt x="21616" y="5558"/>
                      <a:pt x="9388" y="3335"/>
                      <a:pt x="6608" y="0"/>
                    </a:cubicBezTo>
                    <a:cubicBezTo>
                      <a:pt x="6053" y="1667"/>
                      <a:pt x="5497" y="3335"/>
                      <a:pt x="4941" y="5003"/>
                    </a:cubicBezTo>
                    <a:cubicBezTo>
                      <a:pt x="-62" y="18899"/>
                      <a:pt x="8832" y="22790"/>
                      <a:pt x="2717" y="30572"/>
                    </a:cubicBezTo>
                    <a:cubicBezTo>
                      <a:pt x="-3397" y="38354"/>
                      <a:pt x="2717" y="47247"/>
                      <a:pt x="2717" y="61143"/>
                    </a:cubicBezTo>
                    <a:cubicBezTo>
                      <a:pt x="2717" y="70593"/>
                      <a:pt x="2717" y="162864"/>
                      <a:pt x="2717" y="219005"/>
                    </a:cubicBezTo>
                    <a:lnTo>
                      <a:pt x="125004" y="219005"/>
                    </a:lnTo>
                    <a:cubicBezTo>
                      <a:pt x="125004" y="219005"/>
                      <a:pt x="128340" y="216781"/>
                      <a:pt x="132231" y="214002"/>
                    </a:cubicBezTo>
                    <a:cubicBezTo>
                      <a:pt x="135566" y="211779"/>
                      <a:pt x="141680" y="217893"/>
                      <a:pt x="141680" y="217893"/>
                    </a:cubicBezTo>
                    <a:lnTo>
                      <a:pt x="167805" y="217893"/>
                    </a:lnTo>
                    <a:cubicBezTo>
                      <a:pt x="167805" y="217893"/>
                      <a:pt x="172808" y="224007"/>
                      <a:pt x="178366" y="224007"/>
                    </a:cubicBezTo>
                    <a:cubicBezTo>
                      <a:pt x="184480" y="224007"/>
                      <a:pt x="180589" y="214558"/>
                      <a:pt x="190039" y="214558"/>
                    </a:cubicBezTo>
                    <a:cubicBezTo>
                      <a:pt x="199488" y="214558"/>
                      <a:pt x="197265" y="200106"/>
                      <a:pt x="202823" y="200106"/>
                    </a:cubicBezTo>
                    <a:cubicBezTo>
                      <a:pt x="208938" y="200106"/>
                      <a:pt x="207826" y="201218"/>
                      <a:pt x="213384" y="192880"/>
                    </a:cubicBezTo>
                    <a:cubicBezTo>
                      <a:pt x="213384" y="192880"/>
                      <a:pt x="213940" y="192324"/>
                      <a:pt x="213940" y="191768"/>
                    </a:cubicBezTo>
                    <a:cubicBezTo>
                      <a:pt x="213384" y="188989"/>
                      <a:pt x="213384" y="186210"/>
                      <a:pt x="213940" y="183430"/>
                    </a:cubicBezTo>
                    <a:cubicBezTo>
                      <a:pt x="215608" y="173981"/>
                      <a:pt x="208938" y="174537"/>
                      <a:pt x="205047" y="160640"/>
                    </a:cubicBezTo>
                    <a:cubicBezTo>
                      <a:pt x="201156" y="146744"/>
                      <a:pt x="184480" y="126734"/>
                      <a:pt x="183924" y="118952"/>
                    </a:cubicBezTo>
                    <a:cubicBezTo>
                      <a:pt x="183368" y="111170"/>
                      <a:pt x="173919" y="106723"/>
                      <a:pt x="174475" y="97830"/>
                    </a:cubicBezTo>
                    <a:cubicBezTo>
                      <a:pt x="175031" y="89492"/>
                      <a:pt x="170028" y="88380"/>
                      <a:pt x="161134" y="75040"/>
                    </a:cubicBezTo>
                    <a:cubicBezTo>
                      <a:pt x="151685" y="61699"/>
                      <a:pt x="149462" y="38354"/>
                      <a:pt x="151685" y="37242"/>
                    </a:cubicBezTo>
                    <a:cubicBezTo>
                      <a:pt x="154465" y="36130"/>
                      <a:pt x="162246" y="56697"/>
                      <a:pt x="165025" y="63367"/>
                    </a:cubicBezTo>
                    <a:cubicBezTo>
                      <a:pt x="167805" y="70037"/>
                      <a:pt x="177810" y="90603"/>
                      <a:pt x="185036" y="90603"/>
                    </a:cubicBezTo>
                    <a:cubicBezTo>
                      <a:pt x="192262" y="90603"/>
                      <a:pt x="195041" y="60032"/>
                      <a:pt x="197265" y="61699"/>
                    </a:cubicBezTo>
                    <a:cubicBezTo>
                      <a:pt x="197265" y="61699"/>
                      <a:pt x="197821" y="62255"/>
                      <a:pt x="197821" y="62811"/>
                    </a:cubicBezTo>
                    <a:lnTo>
                      <a:pt x="198376" y="57252"/>
                    </a:lnTo>
                    <a:lnTo>
                      <a:pt x="200044" y="47803"/>
                    </a:lnTo>
                    <a:close/>
                  </a:path>
                </a:pathLst>
              </a:custGeom>
              <a:grpFill/>
              <a:ln w="4442" cap="flat">
                <a:solidFill>
                  <a:srgbClr val="FFFFFF"/>
                </a:solid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7EB17713-3BCA-40E3-8494-6B3848B65C7B}"/>
                  </a:ext>
                </a:extLst>
              </p:cNvPr>
              <p:cNvSpPr/>
              <p:nvPr/>
            </p:nvSpPr>
            <p:spPr>
              <a:xfrm>
                <a:off x="7892099" y="4457545"/>
                <a:ext cx="110135" cy="128401"/>
              </a:xfrm>
              <a:custGeom>
                <a:avLst/>
                <a:gdLst>
                  <a:gd name="connsiteX0" fmla="*/ 54472 w 110135"/>
                  <a:gd name="connsiteY0" fmla="*/ 122843 h 128401"/>
                  <a:gd name="connsiteX1" fmla="*/ 56695 w 110135"/>
                  <a:gd name="connsiteY1" fmla="*/ 106167 h 128401"/>
                  <a:gd name="connsiteX2" fmla="*/ 68924 w 110135"/>
                  <a:gd name="connsiteY2" fmla="*/ 97274 h 128401"/>
                  <a:gd name="connsiteX3" fmla="*/ 77817 w 110135"/>
                  <a:gd name="connsiteY3" fmla="*/ 85601 h 128401"/>
                  <a:gd name="connsiteX4" fmla="*/ 88934 w 110135"/>
                  <a:gd name="connsiteY4" fmla="*/ 98385 h 128401"/>
                  <a:gd name="connsiteX5" fmla="*/ 103942 w 110135"/>
                  <a:gd name="connsiteY5" fmla="*/ 101164 h 128401"/>
                  <a:gd name="connsiteX6" fmla="*/ 110057 w 110135"/>
                  <a:gd name="connsiteY6" fmla="*/ 77263 h 128401"/>
                  <a:gd name="connsiteX7" fmla="*/ 105054 w 110135"/>
                  <a:gd name="connsiteY7" fmla="*/ 55585 h 128401"/>
                  <a:gd name="connsiteX8" fmla="*/ 101163 w 110135"/>
                  <a:gd name="connsiteY8" fmla="*/ 38909 h 128401"/>
                  <a:gd name="connsiteX9" fmla="*/ 103386 w 110135"/>
                  <a:gd name="connsiteY9" fmla="*/ 22234 h 128401"/>
                  <a:gd name="connsiteX10" fmla="*/ 83376 w 110135"/>
                  <a:gd name="connsiteY10" fmla="*/ 22234 h 128401"/>
                  <a:gd name="connsiteX11" fmla="*/ 85599 w 110135"/>
                  <a:gd name="connsiteY11" fmla="*/ 1112 h 128401"/>
                  <a:gd name="connsiteX12" fmla="*/ 56139 w 110135"/>
                  <a:gd name="connsiteY12" fmla="*/ 0 h 128401"/>
                  <a:gd name="connsiteX13" fmla="*/ 52248 w 110135"/>
                  <a:gd name="connsiteY13" fmla="*/ 1112 h 128401"/>
                  <a:gd name="connsiteX14" fmla="*/ 51692 w 110135"/>
                  <a:gd name="connsiteY14" fmla="*/ 27792 h 128401"/>
                  <a:gd name="connsiteX15" fmla="*/ 24456 w 110135"/>
                  <a:gd name="connsiteY15" fmla="*/ 28904 h 128401"/>
                  <a:gd name="connsiteX16" fmla="*/ 15006 w 110135"/>
                  <a:gd name="connsiteY16" fmla="*/ 30016 h 128401"/>
                  <a:gd name="connsiteX17" fmla="*/ 11671 w 110135"/>
                  <a:gd name="connsiteY17" fmla="*/ 34463 h 128401"/>
                  <a:gd name="connsiteX18" fmla="*/ 19453 w 110135"/>
                  <a:gd name="connsiteY18" fmla="*/ 45024 h 128401"/>
                  <a:gd name="connsiteX19" fmla="*/ 8336 w 110135"/>
                  <a:gd name="connsiteY19" fmla="*/ 53361 h 128401"/>
                  <a:gd name="connsiteX20" fmla="*/ 554 w 110135"/>
                  <a:gd name="connsiteY20" fmla="*/ 66146 h 128401"/>
                  <a:gd name="connsiteX21" fmla="*/ 10560 w 110135"/>
                  <a:gd name="connsiteY21" fmla="*/ 84489 h 128401"/>
                  <a:gd name="connsiteX22" fmla="*/ 25012 w 110135"/>
                  <a:gd name="connsiteY22" fmla="*/ 103388 h 128401"/>
                  <a:gd name="connsiteX23" fmla="*/ 45022 w 110135"/>
                  <a:gd name="connsiteY23" fmla="*/ 128401 h 128401"/>
                  <a:gd name="connsiteX24" fmla="*/ 54472 w 110135"/>
                  <a:gd name="connsiteY24" fmla="*/ 122843 h 12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135" h="128401">
                    <a:moveTo>
                      <a:pt x="54472" y="122843"/>
                    </a:moveTo>
                    <a:cubicBezTo>
                      <a:pt x="64477" y="122843"/>
                      <a:pt x="60586" y="116728"/>
                      <a:pt x="56695" y="106167"/>
                    </a:cubicBezTo>
                    <a:cubicBezTo>
                      <a:pt x="52804" y="96162"/>
                      <a:pt x="62809" y="97274"/>
                      <a:pt x="68924" y="97274"/>
                    </a:cubicBezTo>
                    <a:cubicBezTo>
                      <a:pt x="75038" y="97274"/>
                      <a:pt x="72815" y="85601"/>
                      <a:pt x="77817" y="85601"/>
                    </a:cubicBezTo>
                    <a:cubicBezTo>
                      <a:pt x="82820" y="85601"/>
                      <a:pt x="83932" y="99497"/>
                      <a:pt x="88934" y="98385"/>
                    </a:cubicBezTo>
                    <a:cubicBezTo>
                      <a:pt x="93937" y="97274"/>
                      <a:pt x="97828" y="102276"/>
                      <a:pt x="103942" y="101164"/>
                    </a:cubicBezTo>
                    <a:cubicBezTo>
                      <a:pt x="110057" y="100053"/>
                      <a:pt x="110057" y="87268"/>
                      <a:pt x="110057" y="77263"/>
                    </a:cubicBezTo>
                    <a:cubicBezTo>
                      <a:pt x="110057" y="67258"/>
                      <a:pt x="111168" y="59476"/>
                      <a:pt x="105054" y="55585"/>
                    </a:cubicBezTo>
                    <a:cubicBezTo>
                      <a:pt x="98940" y="51694"/>
                      <a:pt x="93937" y="42800"/>
                      <a:pt x="101163" y="38909"/>
                    </a:cubicBezTo>
                    <a:cubicBezTo>
                      <a:pt x="108389" y="35018"/>
                      <a:pt x="110057" y="27237"/>
                      <a:pt x="103386" y="22234"/>
                    </a:cubicBezTo>
                    <a:cubicBezTo>
                      <a:pt x="97272" y="17231"/>
                      <a:pt x="83376" y="27237"/>
                      <a:pt x="83376" y="22234"/>
                    </a:cubicBezTo>
                    <a:cubicBezTo>
                      <a:pt x="83376" y="19455"/>
                      <a:pt x="84488" y="9449"/>
                      <a:pt x="85599" y="1112"/>
                    </a:cubicBezTo>
                    <a:cubicBezTo>
                      <a:pt x="71147" y="556"/>
                      <a:pt x="56139" y="0"/>
                      <a:pt x="56139" y="0"/>
                    </a:cubicBezTo>
                    <a:lnTo>
                      <a:pt x="52248" y="1112"/>
                    </a:lnTo>
                    <a:cubicBezTo>
                      <a:pt x="53360" y="16120"/>
                      <a:pt x="51692" y="27792"/>
                      <a:pt x="51692" y="27792"/>
                    </a:cubicBezTo>
                    <a:cubicBezTo>
                      <a:pt x="51692" y="27792"/>
                      <a:pt x="29458" y="28904"/>
                      <a:pt x="24456" y="28904"/>
                    </a:cubicBezTo>
                    <a:cubicBezTo>
                      <a:pt x="23344" y="28904"/>
                      <a:pt x="20009" y="29460"/>
                      <a:pt x="15006" y="30016"/>
                    </a:cubicBezTo>
                    <a:cubicBezTo>
                      <a:pt x="13895" y="31683"/>
                      <a:pt x="12783" y="33351"/>
                      <a:pt x="11671" y="34463"/>
                    </a:cubicBezTo>
                    <a:cubicBezTo>
                      <a:pt x="8892" y="37242"/>
                      <a:pt x="17786" y="40577"/>
                      <a:pt x="19453" y="45024"/>
                    </a:cubicBezTo>
                    <a:cubicBezTo>
                      <a:pt x="21121" y="48915"/>
                      <a:pt x="8336" y="47803"/>
                      <a:pt x="8336" y="53361"/>
                    </a:cubicBezTo>
                    <a:cubicBezTo>
                      <a:pt x="8892" y="58920"/>
                      <a:pt x="3889" y="63923"/>
                      <a:pt x="554" y="66146"/>
                    </a:cubicBezTo>
                    <a:cubicBezTo>
                      <a:pt x="-2781" y="68925"/>
                      <a:pt x="10004" y="80598"/>
                      <a:pt x="10560" y="84489"/>
                    </a:cubicBezTo>
                    <a:cubicBezTo>
                      <a:pt x="11115" y="88380"/>
                      <a:pt x="13895" y="92271"/>
                      <a:pt x="25012" y="103388"/>
                    </a:cubicBezTo>
                    <a:cubicBezTo>
                      <a:pt x="35573" y="113949"/>
                      <a:pt x="30570" y="116728"/>
                      <a:pt x="45022" y="128401"/>
                    </a:cubicBezTo>
                    <a:cubicBezTo>
                      <a:pt x="46690" y="125622"/>
                      <a:pt x="50025" y="122843"/>
                      <a:pt x="54472" y="122843"/>
                    </a:cubicBezTo>
                    <a:close/>
                  </a:path>
                </a:pathLst>
              </a:custGeom>
              <a:grpFill/>
              <a:ln w="4442" cap="flat">
                <a:solidFill>
                  <a:srgbClr val="FFFFFF"/>
                </a:solid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C9EB7E33-7B1A-4938-9308-96B275BA0176}"/>
                  </a:ext>
                </a:extLst>
              </p:cNvPr>
              <p:cNvSpPr/>
              <p:nvPr/>
            </p:nvSpPr>
            <p:spPr>
              <a:xfrm>
                <a:off x="7902370" y="4458101"/>
                <a:ext cx="42915" cy="29460"/>
              </a:xfrm>
              <a:custGeom>
                <a:avLst/>
                <a:gdLst>
                  <a:gd name="connsiteX0" fmla="*/ 41977 w 42915"/>
                  <a:gd name="connsiteY0" fmla="*/ 26681 h 29460"/>
                  <a:gd name="connsiteX1" fmla="*/ 42533 w 42915"/>
                  <a:gd name="connsiteY1" fmla="*/ 0 h 29460"/>
                  <a:gd name="connsiteX2" fmla="*/ 37530 w 42915"/>
                  <a:gd name="connsiteY2" fmla="*/ 1668 h 29460"/>
                  <a:gd name="connsiteX3" fmla="*/ 9738 w 42915"/>
                  <a:gd name="connsiteY3" fmla="*/ 1668 h 29460"/>
                  <a:gd name="connsiteX4" fmla="*/ 9738 w 42915"/>
                  <a:gd name="connsiteY4" fmla="*/ 2224 h 29460"/>
                  <a:gd name="connsiteX5" fmla="*/ 4735 w 42915"/>
                  <a:gd name="connsiteY5" fmla="*/ 15564 h 29460"/>
                  <a:gd name="connsiteX6" fmla="*/ 3624 w 42915"/>
                  <a:gd name="connsiteY6" fmla="*/ 23902 h 29460"/>
                  <a:gd name="connsiteX7" fmla="*/ 4179 w 42915"/>
                  <a:gd name="connsiteY7" fmla="*/ 29460 h 29460"/>
                  <a:gd name="connsiteX8" fmla="*/ 13629 w 42915"/>
                  <a:gd name="connsiteY8" fmla="*/ 28348 h 29460"/>
                  <a:gd name="connsiteX9" fmla="*/ 41977 w 42915"/>
                  <a:gd name="connsiteY9" fmla="*/ 26681 h 2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15" h="29460">
                    <a:moveTo>
                      <a:pt x="41977" y="26681"/>
                    </a:moveTo>
                    <a:cubicBezTo>
                      <a:pt x="41977" y="26681"/>
                      <a:pt x="43645" y="15008"/>
                      <a:pt x="42533" y="0"/>
                    </a:cubicBezTo>
                    <a:lnTo>
                      <a:pt x="37530" y="1668"/>
                    </a:lnTo>
                    <a:lnTo>
                      <a:pt x="9738" y="1668"/>
                    </a:lnTo>
                    <a:cubicBezTo>
                      <a:pt x="9738" y="1668"/>
                      <a:pt x="9738" y="2224"/>
                      <a:pt x="9738" y="2224"/>
                    </a:cubicBezTo>
                    <a:cubicBezTo>
                      <a:pt x="12517" y="6670"/>
                      <a:pt x="11406" y="13341"/>
                      <a:pt x="4735" y="15564"/>
                    </a:cubicBezTo>
                    <a:cubicBezTo>
                      <a:pt x="-1379" y="17787"/>
                      <a:pt x="-1379" y="23346"/>
                      <a:pt x="3624" y="23902"/>
                    </a:cubicBezTo>
                    <a:cubicBezTo>
                      <a:pt x="6959" y="23902"/>
                      <a:pt x="5847" y="26681"/>
                      <a:pt x="4179" y="29460"/>
                    </a:cubicBezTo>
                    <a:cubicBezTo>
                      <a:pt x="9182" y="28904"/>
                      <a:pt x="12517" y="28348"/>
                      <a:pt x="13629" y="28348"/>
                    </a:cubicBezTo>
                    <a:cubicBezTo>
                      <a:pt x="19743" y="28348"/>
                      <a:pt x="41977" y="26681"/>
                      <a:pt x="41977" y="26681"/>
                    </a:cubicBezTo>
                    <a:close/>
                  </a:path>
                </a:pathLst>
              </a:custGeom>
              <a:grpFill/>
              <a:ln w="4442" cap="flat">
                <a:solidFill>
                  <a:srgbClr val="FFFFFF"/>
                </a:solid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CB4D007E-86A8-4014-81DA-C6F4B5AD376F}"/>
                  </a:ext>
                </a:extLst>
              </p:cNvPr>
              <p:cNvSpPr/>
              <p:nvPr/>
            </p:nvSpPr>
            <p:spPr>
              <a:xfrm>
                <a:off x="8144637" y="4011754"/>
                <a:ext cx="328322" cy="417488"/>
              </a:xfrm>
              <a:custGeom>
                <a:avLst/>
                <a:gdLst>
                  <a:gd name="connsiteX0" fmla="*/ 258286 w 328322"/>
                  <a:gd name="connsiteY0" fmla="*/ 10005 h 417488"/>
                  <a:gd name="connsiteX1" fmla="*/ 245501 w 328322"/>
                  <a:gd name="connsiteY1" fmla="*/ 24457 h 417488"/>
                  <a:gd name="connsiteX2" fmla="*/ 233828 w 328322"/>
                  <a:gd name="connsiteY2" fmla="*/ 33907 h 417488"/>
                  <a:gd name="connsiteX3" fmla="*/ 223267 w 328322"/>
                  <a:gd name="connsiteY3" fmla="*/ 27792 h 417488"/>
                  <a:gd name="connsiteX4" fmla="*/ 197142 w 328322"/>
                  <a:gd name="connsiteY4" fmla="*/ 27792 h 417488"/>
                  <a:gd name="connsiteX5" fmla="*/ 187693 w 328322"/>
                  <a:gd name="connsiteY5" fmla="*/ 23901 h 417488"/>
                  <a:gd name="connsiteX6" fmla="*/ 180467 w 328322"/>
                  <a:gd name="connsiteY6" fmla="*/ 28904 h 417488"/>
                  <a:gd name="connsiteX7" fmla="*/ 58180 w 328322"/>
                  <a:gd name="connsiteY7" fmla="*/ 28904 h 417488"/>
                  <a:gd name="connsiteX8" fmla="*/ 58180 w 328322"/>
                  <a:gd name="connsiteY8" fmla="*/ 72260 h 417488"/>
                  <a:gd name="connsiteX9" fmla="*/ 39836 w 328322"/>
                  <a:gd name="connsiteY9" fmla="*/ 72260 h 417488"/>
                  <a:gd name="connsiteX10" fmla="*/ 39836 w 328322"/>
                  <a:gd name="connsiteY10" fmla="*/ 139518 h 417488"/>
                  <a:gd name="connsiteX11" fmla="*/ 37613 w 328322"/>
                  <a:gd name="connsiteY11" fmla="*/ 161196 h 417488"/>
                  <a:gd name="connsiteX12" fmla="*/ 20382 w 328322"/>
                  <a:gd name="connsiteY12" fmla="*/ 172313 h 417488"/>
                  <a:gd name="connsiteX13" fmla="*/ 13156 w 328322"/>
                  <a:gd name="connsiteY13" fmla="*/ 185098 h 417488"/>
                  <a:gd name="connsiteX14" fmla="*/ 4262 w 328322"/>
                  <a:gd name="connsiteY14" fmla="*/ 200106 h 417488"/>
                  <a:gd name="connsiteX15" fmla="*/ 3151 w 328322"/>
                  <a:gd name="connsiteY15" fmla="*/ 215114 h 417488"/>
                  <a:gd name="connsiteX16" fmla="*/ 5374 w 328322"/>
                  <a:gd name="connsiteY16" fmla="*/ 226231 h 417488"/>
                  <a:gd name="connsiteX17" fmla="*/ 9265 w 328322"/>
                  <a:gd name="connsiteY17" fmla="*/ 241239 h 417488"/>
                  <a:gd name="connsiteX18" fmla="*/ 19270 w 328322"/>
                  <a:gd name="connsiteY18" fmla="*/ 254023 h 417488"/>
                  <a:gd name="connsiteX19" fmla="*/ 17047 w 328322"/>
                  <a:gd name="connsiteY19" fmla="*/ 262917 h 417488"/>
                  <a:gd name="connsiteX20" fmla="*/ 32055 w 328322"/>
                  <a:gd name="connsiteY20" fmla="*/ 282927 h 417488"/>
                  <a:gd name="connsiteX21" fmla="*/ 33167 w 328322"/>
                  <a:gd name="connsiteY21" fmla="*/ 300715 h 417488"/>
                  <a:gd name="connsiteX22" fmla="*/ 30943 w 328322"/>
                  <a:gd name="connsiteY22" fmla="*/ 308496 h 417488"/>
                  <a:gd name="connsiteX23" fmla="*/ 39836 w 328322"/>
                  <a:gd name="connsiteY23" fmla="*/ 309608 h 417488"/>
                  <a:gd name="connsiteX24" fmla="*/ 42060 w 328322"/>
                  <a:gd name="connsiteY24" fmla="*/ 315722 h 417488"/>
                  <a:gd name="connsiteX25" fmla="*/ 58180 w 328322"/>
                  <a:gd name="connsiteY25" fmla="*/ 323504 h 417488"/>
                  <a:gd name="connsiteX26" fmla="*/ 67073 w 328322"/>
                  <a:gd name="connsiteY26" fmla="*/ 336289 h 417488"/>
                  <a:gd name="connsiteX27" fmla="*/ 79302 w 328322"/>
                  <a:gd name="connsiteY27" fmla="*/ 347406 h 417488"/>
                  <a:gd name="connsiteX28" fmla="*/ 86528 w 328322"/>
                  <a:gd name="connsiteY28" fmla="*/ 361302 h 417488"/>
                  <a:gd name="connsiteX29" fmla="*/ 99868 w 328322"/>
                  <a:gd name="connsiteY29" fmla="*/ 371307 h 417488"/>
                  <a:gd name="connsiteX30" fmla="*/ 104315 w 328322"/>
                  <a:gd name="connsiteY30" fmla="*/ 382980 h 417488"/>
                  <a:gd name="connsiteX31" fmla="*/ 109318 w 328322"/>
                  <a:gd name="connsiteY31" fmla="*/ 388539 h 417488"/>
                  <a:gd name="connsiteX32" fmla="*/ 118211 w 328322"/>
                  <a:gd name="connsiteY32" fmla="*/ 398544 h 417488"/>
                  <a:gd name="connsiteX33" fmla="*/ 130440 w 328322"/>
                  <a:gd name="connsiteY33" fmla="*/ 398544 h 417488"/>
                  <a:gd name="connsiteX34" fmla="*/ 141557 w 328322"/>
                  <a:gd name="connsiteY34" fmla="*/ 399656 h 417488"/>
                  <a:gd name="connsiteX35" fmla="*/ 151562 w 328322"/>
                  <a:gd name="connsiteY35" fmla="*/ 396876 h 417488"/>
                  <a:gd name="connsiteX36" fmla="*/ 174908 w 328322"/>
                  <a:gd name="connsiteY36" fmla="*/ 416887 h 417488"/>
                  <a:gd name="connsiteX37" fmla="*/ 189916 w 328322"/>
                  <a:gd name="connsiteY37" fmla="*/ 412440 h 417488"/>
                  <a:gd name="connsiteX38" fmla="*/ 202145 w 328322"/>
                  <a:gd name="connsiteY38" fmla="*/ 416887 h 417488"/>
                  <a:gd name="connsiteX39" fmla="*/ 216597 w 328322"/>
                  <a:gd name="connsiteY39" fmla="*/ 411884 h 417488"/>
                  <a:gd name="connsiteX40" fmla="*/ 228825 w 328322"/>
                  <a:gd name="connsiteY40" fmla="*/ 410773 h 417488"/>
                  <a:gd name="connsiteX41" fmla="*/ 235496 w 328322"/>
                  <a:gd name="connsiteY41" fmla="*/ 404103 h 417488"/>
                  <a:gd name="connsiteX42" fmla="*/ 238275 w 328322"/>
                  <a:gd name="connsiteY42" fmla="*/ 400767 h 417488"/>
                  <a:gd name="connsiteX43" fmla="*/ 254395 w 328322"/>
                  <a:gd name="connsiteY43" fmla="*/ 389650 h 417488"/>
                  <a:gd name="connsiteX44" fmla="*/ 266623 w 328322"/>
                  <a:gd name="connsiteY44" fmla="*/ 390762 h 417488"/>
                  <a:gd name="connsiteX45" fmla="*/ 271626 w 328322"/>
                  <a:gd name="connsiteY45" fmla="*/ 394097 h 417488"/>
                  <a:gd name="connsiteX46" fmla="*/ 272182 w 328322"/>
                  <a:gd name="connsiteY46" fmla="*/ 376310 h 417488"/>
                  <a:gd name="connsiteX47" fmla="*/ 253838 w 328322"/>
                  <a:gd name="connsiteY47" fmla="*/ 361302 h 417488"/>
                  <a:gd name="connsiteX48" fmla="*/ 236607 w 328322"/>
                  <a:gd name="connsiteY48" fmla="*/ 338512 h 417488"/>
                  <a:gd name="connsiteX49" fmla="*/ 218264 w 328322"/>
                  <a:gd name="connsiteY49" fmla="*/ 328507 h 417488"/>
                  <a:gd name="connsiteX50" fmla="*/ 222155 w 328322"/>
                  <a:gd name="connsiteY50" fmla="*/ 316834 h 417488"/>
                  <a:gd name="connsiteX51" fmla="*/ 238275 w 328322"/>
                  <a:gd name="connsiteY51" fmla="*/ 312943 h 417488"/>
                  <a:gd name="connsiteX52" fmla="*/ 240498 w 328322"/>
                  <a:gd name="connsiteY52" fmla="*/ 290153 h 417488"/>
                  <a:gd name="connsiteX53" fmla="*/ 246612 w 328322"/>
                  <a:gd name="connsiteY53" fmla="*/ 271254 h 417488"/>
                  <a:gd name="connsiteX54" fmla="*/ 255506 w 328322"/>
                  <a:gd name="connsiteY54" fmla="*/ 262361 h 417488"/>
                  <a:gd name="connsiteX55" fmla="*/ 261620 w 328322"/>
                  <a:gd name="connsiteY55" fmla="*/ 241794 h 417488"/>
                  <a:gd name="connsiteX56" fmla="*/ 273849 w 328322"/>
                  <a:gd name="connsiteY56" fmla="*/ 226786 h 417488"/>
                  <a:gd name="connsiteX57" fmla="*/ 282743 w 328322"/>
                  <a:gd name="connsiteY57" fmla="*/ 216781 h 417488"/>
                  <a:gd name="connsiteX58" fmla="*/ 289969 w 328322"/>
                  <a:gd name="connsiteY58" fmla="*/ 192880 h 417488"/>
                  <a:gd name="connsiteX59" fmla="*/ 291080 w 328322"/>
                  <a:gd name="connsiteY59" fmla="*/ 165087 h 417488"/>
                  <a:gd name="connsiteX60" fmla="*/ 298306 w 328322"/>
                  <a:gd name="connsiteY60" fmla="*/ 144521 h 417488"/>
                  <a:gd name="connsiteX61" fmla="*/ 309423 w 328322"/>
                  <a:gd name="connsiteY61" fmla="*/ 132848 h 417488"/>
                  <a:gd name="connsiteX62" fmla="*/ 328322 w 328322"/>
                  <a:gd name="connsiteY62" fmla="*/ 114505 h 417488"/>
                  <a:gd name="connsiteX63" fmla="*/ 316094 w 328322"/>
                  <a:gd name="connsiteY63" fmla="*/ 102832 h 417488"/>
                  <a:gd name="connsiteX64" fmla="*/ 304421 w 328322"/>
                  <a:gd name="connsiteY64" fmla="*/ 70593 h 417488"/>
                  <a:gd name="connsiteX65" fmla="*/ 299974 w 328322"/>
                  <a:gd name="connsiteY65" fmla="*/ 36686 h 417488"/>
                  <a:gd name="connsiteX66" fmla="*/ 282743 w 328322"/>
                  <a:gd name="connsiteY66" fmla="*/ 15564 h 417488"/>
                  <a:gd name="connsiteX67" fmla="*/ 271626 w 328322"/>
                  <a:gd name="connsiteY67" fmla="*/ 0 h 417488"/>
                  <a:gd name="connsiteX68" fmla="*/ 271070 w 328322"/>
                  <a:gd name="connsiteY68" fmla="*/ 1112 h 417488"/>
                  <a:gd name="connsiteX69" fmla="*/ 258286 w 328322"/>
                  <a:gd name="connsiteY69" fmla="*/ 10005 h 41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322" h="417488">
                    <a:moveTo>
                      <a:pt x="258286" y="10005"/>
                    </a:moveTo>
                    <a:cubicBezTo>
                      <a:pt x="252171" y="10005"/>
                      <a:pt x="254950" y="24457"/>
                      <a:pt x="245501" y="24457"/>
                    </a:cubicBezTo>
                    <a:cubicBezTo>
                      <a:pt x="236052" y="24457"/>
                      <a:pt x="239387" y="33907"/>
                      <a:pt x="233828" y="33907"/>
                    </a:cubicBezTo>
                    <a:cubicBezTo>
                      <a:pt x="227714" y="33907"/>
                      <a:pt x="223267" y="27792"/>
                      <a:pt x="223267" y="27792"/>
                    </a:cubicBezTo>
                    <a:lnTo>
                      <a:pt x="197142" y="27792"/>
                    </a:lnTo>
                    <a:cubicBezTo>
                      <a:pt x="197142" y="27792"/>
                      <a:pt x="191028" y="21678"/>
                      <a:pt x="187693" y="23901"/>
                    </a:cubicBezTo>
                    <a:cubicBezTo>
                      <a:pt x="184357" y="26125"/>
                      <a:pt x="180467" y="28904"/>
                      <a:pt x="180467" y="28904"/>
                    </a:cubicBezTo>
                    <a:lnTo>
                      <a:pt x="58180" y="28904"/>
                    </a:lnTo>
                    <a:cubicBezTo>
                      <a:pt x="58180" y="53917"/>
                      <a:pt x="58180" y="72260"/>
                      <a:pt x="58180" y="72260"/>
                    </a:cubicBezTo>
                    <a:lnTo>
                      <a:pt x="39836" y="72260"/>
                    </a:lnTo>
                    <a:lnTo>
                      <a:pt x="39836" y="139518"/>
                    </a:lnTo>
                    <a:cubicBezTo>
                      <a:pt x="39836" y="139518"/>
                      <a:pt x="40948" y="159529"/>
                      <a:pt x="37613" y="161196"/>
                    </a:cubicBezTo>
                    <a:cubicBezTo>
                      <a:pt x="33722" y="162308"/>
                      <a:pt x="20382" y="166199"/>
                      <a:pt x="20382" y="172313"/>
                    </a:cubicBezTo>
                    <a:cubicBezTo>
                      <a:pt x="20382" y="178428"/>
                      <a:pt x="19270" y="183430"/>
                      <a:pt x="13156" y="185098"/>
                    </a:cubicBezTo>
                    <a:cubicBezTo>
                      <a:pt x="7042" y="186210"/>
                      <a:pt x="13156" y="200106"/>
                      <a:pt x="4262" y="200106"/>
                    </a:cubicBezTo>
                    <a:cubicBezTo>
                      <a:pt x="-4631" y="200106"/>
                      <a:pt x="8153" y="210111"/>
                      <a:pt x="3151" y="215114"/>
                    </a:cubicBezTo>
                    <a:cubicBezTo>
                      <a:pt x="-1852" y="220116"/>
                      <a:pt x="-740" y="226231"/>
                      <a:pt x="5374" y="226231"/>
                    </a:cubicBezTo>
                    <a:cubicBezTo>
                      <a:pt x="11488" y="226231"/>
                      <a:pt x="9265" y="234013"/>
                      <a:pt x="9265" y="241239"/>
                    </a:cubicBezTo>
                    <a:cubicBezTo>
                      <a:pt x="9265" y="249020"/>
                      <a:pt x="19270" y="254023"/>
                      <a:pt x="19270" y="254023"/>
                    </a:cubicBezTo>
                    <a:lnTo>
                      <a:pt x="17047" y="262917"/>
                    </a:lnTo>
                    <a:cubicBezTo>
                      <a:pt x="17047" y="262917"/>
                      <a:pt x="30387" y="279592"/>
                      <a:pt x="32055" y="282927"/>
                    </a:cubicBezTo>
                    <a:cubicBezTo>
                      <a:pt x="33167" y="286818"/>
                      <a:pt x="40948" y="296824"/>
                      <a:pt x="33167" y="300715"/>
                    </a:cubicBezTo>
                    <a:cubicBezTo>
                      <a:pt x="25940" y="304605"/>
                      <a:pt x="30943" y="308496"/>
                      <a:pt x="30943" y="308496"/>
                    </a:cubicBezTo>
                    <a:lnTo>
                      <a:pt x="39836" y="309608"/>
                    </a:lnTo>
                    <a:lnTo>
                      <a:pt x="42060" y="315722"/>
                    </a:lnTo>
                    <a:cubicBezTo>
                      <a:pt x="42060" y="315722"/>
                      <a:pt x="52065" y="315722"/>
                      <a:pt x="58180" y="323504"/>
                    </a:cubicBezTo>
                    <a:cubicBezTo>
                      <a:pt x="64294" y="331286"/>
                      <a:pt x="67073" y="332398"/>
                      <a:pt x="67073" y="336289"/>
                    </a:cubicBezTo>
                    <a:cubicBezTo>
                      <a:pt x="67073" y="340180"/>
                      <a:pt x="72076" y="341291"/>
                      <a:pt x="79302" y="347406"/>
                    </a:cubicBezTo>
                    <a:cubicBezTo>
                      <a:pt x="86528" y="353520"/>
                      <a:pt x="86528" y="357411"/>
                      <a:pt x="86528" y="361302"/>
                    </a:cubicBezTo>
                    <a:cubicBezTo>
                      <a:pt x="86528" y="365193"/>
                      <a:pt x="99868" y="371307"/>
                      <a:pt x="99868" y="371307"/>
                    </a:cubicBezTo>
                    <a:lnTo>
                      <a:pt x="104315" y="382980"/>
                    </a:lnTo>
                    <a:cubicBezTo>
                      <a:pt x="106538" y="384092"/>
                      <a:pt x="108762" y="385759"/>
                      <a:pt x="109318" y="388539"/>
                    </a:cubicBezTo>
                    <a:cubicBezTo>
                      <a:pt x="111541" y="394653"/>
                      <a:pt x="118211" y="398544"/>
                      <a:pt x="118211" y="398544"/>
                    </a:cubicBezTo>
                    <a:cubicBezTo>
                      <a:pt x="118211" y="398544"/>
                      <a:pt x="125437" y="403547"/>
                      <a:pt x="130440" y="398544"/>
                    </a:cubicBezTo>
                    <a:cubicBezTo>
                      <a:pt x="135443" y="393541"/>
                      <a:pt x="141557" y="399656"/>
                      <a:pt x="141557" y="399656"/>
                    </a:cubicBezTo>
                    <a:cubicBezTo>
                      <a:pt x="141557" y="399656"/>
                      <a:pt x="147671" y="394653"/>
                      <a:pt x="151562" y="396876"/>
                    </a:cubicBezTo>
                    <a:cubicBezTo>
                      <a:pt x="154342" y="398544"/>
                      <a:pt x="164903" y="407993"/>
                      <a:pt x="174908" y="416887"/>
                    </a:cubicBezTo>
                    <a:cubicBezTo>
                      <a:pt x="176576" y="416331"/>
                      <a:pt x="185469" y="412996"/>
                      <a:pt x="189916" y="412440"/>
                    </a:cubicBezTo>
                    <a:cubicBezTo>
                      <a:pt x="194363" y="411884"/>
                      <a:pt x="200477" y="419666"/>
                      <a:pt x="202145" y="416887"/>
                    </a:cubicBezTo>
                    <a:cubicBezTo>
                      <a:pt x="203812" y="414108"/>
                      <a:pt x="213262" y="410217"/>
                      <a:pt x="216597" y="411884"/>
                    </a:cubicBezTo>
                    <a:cubicBezTo>
                      <a:pt x="219932" y="413552"/>
                      <a:pt x="228825" y="414108"/>
                      <a:pt x="228825" y="410773"/>
                    </a:cubicBezTo>
                    <a:cubicBezTo>
                      <a:pt x="229381" y="408549"/>
                      <a:pt x="232716" y="406326"/>
                      <a:pt x="235496" y="404103"/>
                    </a:cubicBezTo>
                    <a:cubicBezTo>
                      <a:pt x="236607" y="402991"/>
                      <a:pt x="237719" y="401879"/>
                      <a:pt x="238275" y="400767"/>
                    </a:cubicBezTo>
                    <a:cubicBezTo>
                      <a:pt x="239387" y="396876"/>
                      <a:pt x="249948" y="390762"/>
                      <a:pt x="254395" y="389650"/>
                    </a:cubicBezTo>
                    <a:cubicBezTo>
                      <a:pt x="258841" y="388539"/>
                      <a:pt x="264400" y="388539"/>
                      <a:pt x="266623" y="390762"/>
                    </a:cubicBezTo>
                    <a:cubicBezTo>
                      <a:pt x="267735" y="391874"/>
                      <a:pt x="269403" y="392986"/>
                      <a:pt x="271626" y="394097"/>
                    </a:cubicBezTo>
                    <a:cubicBezTo>
                      <a:pt x="273293" y="382424"/>
                      <a:pt x="275517" y="376310"/>
                      <a:pt x="272182" y="376310"/>
                    </a:cubicBezTo>
                    <a:cubicBezTo>
                      <a:pt x="267179" y="376310"/>
                      <a:pt x="257174" y="371307"/>
                      <a:pt x="253838" y="361302"/>
                    </a:cubicBezTo>
                    <a:cubicBezTo>
                      <a:pt x="249948" y="351297"/>
                      <a:pt x="238831" y="344627"/>
                      <a:pt x="236607" y="338512"/>
                    </a:cubicBezTo>
                    <a:cubicBezTo>
                      <a:pt x="234384" y="332398"/>
                      <a:pt x="220488" y="333510"/>
                      <a:pt x="218264" y="328507"/>
                    </a:cubicBezTo>
                    <a:cubicBezTo>
                      <a:pt x="216041" y="323504"/>
                      <a:pt x="222155" y="323504"/>
                      <a:pt x="222155" y="316834"/>
                    </a:cubicBezTo>
                    <a:cubicBezTo>
                      <a:pt x="222155" y="310720"/>
                      <a:pt x="237163" y="314055"/>
                      <a:pt x="238275" y="312943"/>
                    </a:cubicBezTo>
                    <a:cubicBezTo>
                      <a:pt x="239387" y="311832"/>
                      <a:pt x="240498" y="297935"/>
                      <a:pt x="240498" y="290153"/>
                    </a:cubicBezTo>
                    <a:cubicBezTo>
                      <a:pt x="240498" y="282371"/>
                      <a:pt x="250504" y="275145"/>
                      <a:pt x="246612" y="271254"/>
                    </a:cubicBezTo>
                    <a:cubicBezTo>
                      <a:pt x="242721" y="267364"/>
                      <a:pt x="250504" y="266252"/>
                      <a:pt x="255506" y="262361"/>
                    </a:cubicBezTo>
                    <a:cubicBezTo>
                      <a:pt x="260509" y="258470"/>
                      <a:pt x="256618" y="247353"/>
                      <a:pt x="261620" y="241794"/>
                    </a:cubicBezTo>
                    <a:cubicBezTo>
                      <a:pt x="266623" y="236792"/>
                      <a:pt x="270514" y="226786"/>
                      <a:pt x="273849" y="226786"/>
                    </a:cubicBezTo>
                    <a:cubicBezTo>
                      <a:pt x="277740" y="226786"/>
                      <a:pt x="282743" y="221784"/>
                      <a:pt x="282743" y="216781"/>
                    </a:cubicBezTo>
                    <a:cubicBezTo>
                      <a:pt x="282743" y="211779"/>
                      <a:pt x="291636" y="201773"/>
                      <a:pt x="289969" y="192880"/>
                    </a:cubicBezTo>
                    <a:cubicBezTo>
                      <a:pt x="288857" y="183986"/>
                      <a:pt x="284966" y="172313"/>
                      <a:pt x="291080" y="165087"/>
                    </a:cubicBezTo>
                    <a:cubicBezTo>
                      <a:pt x="297195" y="157305"/>
                      <a:pt x="299974" y="151191"/>
                      <a:pt x="298306" y="144521"/>
                    </a:cubicBezTo>
                    <a:cubicBezTo>
                      <a:pt x="297195" y="138406"/>
                      <a:pt x="305533" y="136739"/>
                      <a:pt x="309423" y="132848"/>
                    </a:cubicBezTo>
                    <a:cubicBezTo>
                      <a:pt x="312203" y="130069"/>
                      <a:pt x="321652" y="126178"/>
                      <a:pt x="328322" y="114505"/>
                    </a:cubicBezTo>
                    <a:cubicBezTo>
                      <a:pt x="323876" y="108947"/>
                      <a:pt x="318873" y="103944"/>
                      <a:pt x="316094" y="102832"/>
                    </a:cubicBezTo>
                    <a:cubicBezTo>
                      <a:pt x="308868" y="99497"/>
                      <a:pt x="304421" y="86713"/>
                      <a:pt x="304421" y="70593"/>
                    </a:cubicBezTo>
                    <a:cubicBezTo>
                      <a:pt x="304421" y="54473"/>
                      <a:pt x="300530" y="41689"/>
                      <a:pt x="299974" y="36686"/>
                    </a:cubicBezTo>
                    <a:cubicBezTo>
                      <a:pt x="299418" y="31683"/>
                      <a:pt x="291636" y="20566"/>
                      <a:pt x="282743" y="15564"/>
                    </a:cubicBezTo>
                    <a:cubicBezTo>
                      <a:pt x="276072" y="11673"/>
                      <a:pt x="272737" y="6670"/>
                      <a:pt x="271626" y="0"/>
                    </a:cubicBezTo>
                    <a:cubicBezTo>
                      <a:pt x="271626" y="0"/>
                      <a:pt x="271070" y="556"/>
                      <a:pt x="271070" y="1112"/>
                    </a:cubicBezTo>
                    <a:cubicBezTo>
                      <a:pt x="263288" y="11117"/>
                      <a:pt x="264400" y="10005"/>
                      <a:pt x="258286" y="10005"/>
                    </a:cubicBezTo>
                    <a:close/>
                  </a:path>
                </a:pathLst>
              </a:custGeom>
              <a:grpFill/>
              <a:ln w="4442" cap="flat">
                <a:solidFill>
                  <a:srgbClr val="FFFFFF"/>
                </a:solid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A8F7098D-5010-45B5-99B0-28BF15110E31}"/>
                  </a:ext>
                </a:extLst>
              </p:cNvPr>
              <p:cNvSpPr/>
              <p:nvPr/>
            </p:nvSpPr>
            <p:spPr>
              <a:xfrm>
                <a:off x="8536112" y="4241875"/>
                <a:ext cx="34993" cy="38353"/>
              </a:xfrm>
              <a:custGeom>
                <a:avLst/>
                <a:gdLst>
                  <a:gd name="connsiteX0" fmla="*/ 11888 w 34993"/>
                  <a:gd name="connsiteY0" fmla="*/ 3891 h 38353"/>
                  <a:gd name="connsiteX1" fmla="*/ 2438 w 34993"/>
                  <a:gd name="connsiteY1" fmla="*/ 18343 h 38353"/>
                  <a:gd name="connsiteX2" fmla="*/ 1883 w 34993"/>
                  <a:gd name="connsiteY2" fmla="*/ 35574 h 38353"/>
                  <a:gd name="connsiteX3" fmla="*/ 13000 w 34993"/>
                  <a:gd name="connsiteY3" fmla="*/ 35019 h 38353"/>
                  <a:gd name="connsiteX4" fmla="*/ 22449 w 34993"/>
                  <a:gd name="connsiteY4" fmla="*/ 38354 h 38353"/>
                  <a:gd name="connsiteX5" fmla="*/ 30787 w 34993"/>
                  <a:gd name="connsiteY5" fmla="*/ 28348 h 38353"/>
                  <a:gd name="connsiteX6" fmla="*/ 20226 w 34993"/>
                  <a:gd name="connsiteY6" fmla="*/ 23902 h 38353"/>
                  <a:gd name="connsiteX7" fmla="*/ 31898 w 34993"/>
                  <a:gd name="connsiteY7" fmla="*/ 14452 h 38353"/>
                  <a:gd name="connsiteX8" fmla="*/ 30231 w 34993"/>
                  <a:gd name="connsiteY8" fmla="*/ 2223 h 38353"/>
                  <a:gd name="connsiteX9" fmla="*/ 27452 w 34993"/>
                  <a:gd name="connsiteY9" fmla="*/ 0 h 38353"/>
                  <a:gd name="connsiteX10" fmla="*/ 21893 w 34993"/>
                  <a:gd name="connsiteY10" fmla="*/ 3891 h 38353"/>
                  <a:gd name="connsiteX11" fmla="*/ 11888 w 34993"/>
                  <a:gd name="connsiteY11" fmla="*/ 3891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93" h="38353">
                    <a:moveTo>
                      <a:pt x="11888" y="3891"/>
                    </a:moveTo>
                    <a:cubicBezTo>
                      <a:pt x="10776" y="5558"/>
                      <a:pt x="5774" y="13896"/>
                      <a:pt x="2438" y="18343"/>
                    </a:cubicBezTo>
                    <a:cubicBezTo>
                      <a:pt x="-2008" y="23346"/>
                      <a:pt x="771" y="32795"/>
                      <a:pt x="1883" y="35574"/>
                    </a:cubicBezTo>
                    <a:cubicBezTo>
                      <a:pt x="2994" y="38354"/>
                      <a:pt x="9109" y="37242"/>
                      <a:pt x="13000" y="35019"/>
                    </a:cubicBezTo>
                    <a:cubicBezTo>
                      <a:pt x="15779" y="32795"/>
                      <a:pt x="18002" y="33907"/>
                      <a:pt x="22449" y="38354"/>
                    </a:cubicBezTo>
                    <a:cubicBezTo>
                      <a:pt x="24672" y="35019"/>
                      <a:pt x="28008" y="31128"/>
                      <a:pt x="30787" y="28348"/>
                    </a:cubicBezTo>
                    <a:cubicBezTo>
                      <a:pt x="25784" y="25569"/>
                      <a:pt x="21337" y="25013"/>
                      <a:pt x="20226" y="23902"/>
                    </a:cubicBezTo>
                    <a:cubicBezTo>
                      <a:pt x="18002" y="21678"/>
                      <a:pt x="26340" y="15564"/>
                      <a:pt x="31898" y="14452"/>
                    </a:cubicBezTo>
                    <a:cubicBezTo>
                      <a:pt x="37457" y="13340"/>
                      <a:pt x="34678" y="6670"/>
                      <a:pt x="30231" y="2223"/>
                    </a:cubicBezTo>
                    <a:cubicBezTo>
                      <a:pt x="29675" y="1668"/>
                      <a:pt x="28563" y="556"/>
                      <a:pt x="27452" y="0"/>
                    </a:cubicBezTo>
                    <a:cubicBezTo>
                      <a:pt x="24672" y="1668"/>
                      <a:pt x="22449" y="2779"/>
                      <a:pt x="21893" y="3891"/>
                    </a:cubicBezTo>
                    <a:cubicBezTo>
                      <a:pt x="20226" y="5003"/>
                      <a:pt x="16891" y="4447"/>
                      <a:pt x="11888" y="3891"/>
                    </a:cubicBezTo>
                    <a:close/>
                  </a:path>
                </a:pathLst>
              </a:custGeom>
              <a:grpFill/>
              <a:ln w="4442" cap="flat">
                <a:solidFill>
                  <a:srgbClr val="FFFFFF"/>
                </a:solid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1AD3CF02-7DE7-411C-821D-A62B911934CC}"/>
                  </a:ext>
                </a:extLst>
              </p:cNvPr>
              <p:cNvSpPr/>
              <p:nvPr/>
            </p:nvSpPr>
            <p:spPr>
              <a:xfrm>
                <a:off x="8430520" y="4129594"/>
                <a:ext cx="133042" cy="117284"/>
              </a:xfrm>
              <a:custGeom>
                <a:avLst/>
                <a:gdLst>
                  <a:gd name="connsiteX0" fmla="*/ 21873 w 133042"/>
                  <a:gd name="connsiteY0" fmla="*/ 16675 h 117284"/>
                  <a:gd name="connsiteX1" fmla="*/ 10756 w 133042"/>
                  <a:gd name="connsiteY1" fmla="*/ 28348 h 117284"/>
                  <a:gd name="connsiteX2" fmla="*/ 3530 w 133042"/>
                  <a:gd name="connsiteY2" fmla="*/ 48915 h 117284"/>
                  <a:gd name="connsiteX3" fmla="*/ 2418 w 133042"/>
                  <a:gd name="connsiteY3" fmla="*/ 76707 h 117284"/>
                  <a:gd name="connsiteX4" fmla="*/ 19094 w 133042"/>
                  <a:gd name="connsiteY4" fmla="*/ 77819 h 117284"/>
                  <a:gd name="connsiteX5" fmla="*/ 25208 w 133042"/>
                  <a:gd name="connsiteY5" fmla="*/ 71705 h 117284"/>
                  <a:gd name="connsiteX6" fmla="*/ 34657 w 133042"/>
                  <a:gd name="connsiteY6" fmla="*/ 68925 h 117284"/>
                  <a:gd name="connsiteX7" fmla="*/ 46886 w 133042"/>
                  <a:gd name="connsiteY7" fmla="*/ 73928 h 117284"/>
                  <a:gd name="connsiteX8" fmla="*/ 55780 w 133042"/>
                  <a:gd name="connsiteY8" fmla="*/ 73928 h 117284"/>
                  <a:gd name="connsiteX9" fmla="*/ 75790 w 133042"/>
                  <a:gd name="connsiteY9" fmla="*/ 73928 h 117284"/>
                  <a:gd name="connsiteX10" fmla="*/ 118035 w 133042"/>
                  <a:gd name="connsiteY10" fmla="*/ 116172 h 117284"/>
                  <a:gd name="connsiteX11" fmla="*/ 118035 w 133042"/>
                  <a:gd name="connsiteY11" fmla="*/ 116728 h 117284"/>
                  <a:gd name="connsiteX12" fmla="*/ 127484 w 133042"/>
                  <a:gd name="connsiteY12" fmla="*/ 116172 h 117284"/>
                  <a:gd name="connsiteX13" fmla="*/ 133043 w 133042"/>
                  <a:gd name="connsiteY13" fmla="*/ 112281 h 117284"/>
                  <a:gd name="connsiteX14" fmla="*/ 111921 w 133042"/>
                  <a:gd name="connsiteY14" fmla="*/ 87824 h 117284"/>
                  <a:gd name="connsiteX15" fmla="*/ 80237 w 133042"/>
                  <a:gd name="connsiteY15" fmla="*/ 65590 h 117284"/>
                  <a:gd name="connsiteX16" fmla="*/ 67453 w 133042"/>
                  <a:gd name="connsiteY16" fmla="*/ 52806 h 117284"/>
                  <a:gd name="connsiteX17" fmla="*/ 52445 w 133042"/>
                  <a:gd name="connsiteY17" fmla="*/ 22790 h 117284"/>
                  <a:gd name="connsiteX18" fmla="*/ 41328 w 133042"/>
                  <a:gd name="connsiteY18" fmla="*/ 0 h 117284"/>
                  <a:gd name="connsiteX19" fmla="*/ 21873 w 133042"/>
                  <a:gd name="connsiteY19" fmla="*/ 16675 h 11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042" h="117284">
                    <a:moveTo>
                      <a:pt x="21873" y="16675"/>
                    </a:moveTo>
                    <a:cubicBezTo>
                      <a:pt x="17982" y="20566"/>
                      <a:pt x="9644" y="21678"/>
                      <a:pt x="10756" y="28348"/>
                    </a:cubicBezTo>
                    <a:cubicBezTo>
                      <a:pt x="11868" y="34463"/>
                      <a:pt x="9644" y="41133"/>
                      <a:pt x="3530" y="48915"/>
                    </a:cubicBezTo>
                    <a:cubicBezTo>
                      <a:pt x="-2584" y="56697"/>
                      <a:pt x="751" y="67814"/>
                      <a:pt x="2418" y="76707"/>
                    </a:cubicBezTo>
                    <a:cubicBezTo>
                      <a:pt x="9644" y="76151"/>
                      <a:pt x="17426" y="76151"/>
                      <a:pt x="19094" y="77819"/>
                    </a:cubicBezTo>
                    <a:cubicBezTo>
                      <a:pt x="22429" y="81154"/>
                      <a:pt x="23540" y="77819"/>
                      <a:pt x="25208" y="71705"/>
                    </a:cubicBezTo>
                    <a:cubicBezTo>
                      <a:pt x="26876" y="65034"/>
                      <a:pt x="30767" y="66146"/>
                      <a:pt x="34657" y="68925"/>
                    </a:cubicBezTo>
                    <a:cubicBezTo>
                      <a:pt x="38548" y="72260"/>
                      <a:pt x="40772" y="77263"/>
                      <a:pt x="46886" y="73928"/>
                    </a:cubicBezTo>
                    <a:cubicBezTo>
                      <a:pt x="53001" y="70593"/>
                      <a:pt x="52445" y="72816"/>
                      <a:pt x="55780" y="73928"/>
                    </a:cubicBezTo>
                    <a:cubicBezTo>
                      <a:pt x="59115" y="75040"/>
                      <a:pt x="71344" y="73372"/>
                      <a:pt x="75790" y="73928"/>
                    </a:cubicBezTo>
                    <a:cubicBezTo>
                      <a:pt x="80237" y="74484"/>
                      <a:pt x="118035" y="116172"/>
                      <a:pt x="118035" y="116172"/>
                    </a:cubicBezTo>
                    <a:cubicBezTo>
                      <a:pt x="118035" y="116172"/>
                      <a:pt x="118035" y="116172"/>
                      <a:pt x="118035" y="116728"/>
                    </a:cubicBezTo>
                    <a:cubicBezTo>
                      <a:pt x="123038" y="117284"/>
                      <a:pt x="126373" y="117840"/>
                      <a:pt x="127484" y="116172"/>
                    </a:cubicBezTo>
                    <a:cubicBezTo>
                      <a:pt x="128040" y="115061"/>
                      <a:pt x="130264" y="113949"/>
                      <a:pt x="133043" y="112281"/>
                    </a:cubicBezTo>
                    <a:cubicBezTo>
                      <a:pt x="128040" y="107835"/>
                      <a:pt x="121370" y="100053"/>
                      <a:pt x="111921" y="87824"/>
                    </a:cubicBezTo>
                    <a:cubicBezTo>
                      <a:pt x="100804" y="73372"/>
                      <a:pt x="87463" y="65590"/>
                      <a:pt x="80237" y="65590"/>
                    </a:cubicBezTo>
                    <a:cubicBezTo>
                      <a:pt x="73011" y="65590"/>
                      <a:pt x="71899" y="53361"/>
                      <a:pt x="67453" y="52806"/>
                    </a:cubicBezTo>
                    <a:cubicBezTo>
                      <a:pt x="63006" y="52250"/>
                      <a:pt x="53001" y="34463"/>
                      <a:pt x="52445" y="22790"/>
                    </a:cubicBezTo>
                    <a:cubicBezTo>
                      <a:pt x="52445" y="16120"/>
                      <a:pt x="46886" y="7226"/>
                      <a:pt x="41328" y="0"/>
                    </a:cubicBezTo>
                    <a:cubicBezTo>
                      <a:pt x="34102" y="10005"/>
                      <a:pt x="24652" y="13896"/>
                      <a:pt x="21873" y="16675"/>
                    </a:cubicBezTo>
                    <a:close/>
                  </a:path>
                </a:pathLst>
              </a:custGeom>
              <a:grpFill/>
              <a:ln w="4442" cap="flat">
                <a:solidFill>
                  <a:srgbClr val="FFFFFF"/>
                </a:solid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E594BF14-295B-44C3-9174-E72A64352329}"/>
                  </a:ext>
                </a:extLst>
              </p:cNvPr>
              <p:cNvSpPr/>
              <p:nvPr/>
            </p:nvSpPr>
            <p:spPr>
              <a:xfrm>
                <a:off x="8360747" y="4194998"/>
                <a:ext cx="296815" cy="237195"/>
              </a:xfrm>
              <a:custGeom>
                <a:avLst/>
                <a:gdLst>
                  <a:gd name="connsiteX0" fmla="*/ 18830 w 296815"/>
                  <a:gd name="connsiteY0" fmla="*/ 156936 h 237195"/>
                  <a:gd name="connsiteX1" fmla="*/ 36061 w 296815"/>
                  <a:gd name="connsiteY1" fmla="*/ 179725 h 237195"/>
                  <a:gd name="connsiteX2" fmla="*/ 54404 w 296815"/>
                  <a:gd name="connsiteY2" fmla="*/ 194733 h 237195"/>
                  <a:gd name="connsiteX3" fmla="*/ 53848 w 296815"/>
                  <a:gd name="connsiteY3" fmla="*/ 212521 h 237195"/>
                  <a:gd name="connsiteX4" fmla="*/ 60518 w 296815"/>
                  <a:gd name="connsiteY4" fmla="*/ 215300 h 237195"/>
                  <a:gd name="connsiteX5" fmla="*/ 81085 w 296815"/>
                  <a:gd name="connsiteY5" fmla="*/ 219191 h 237195"/>
                  <a:gd name="connsiteX6" fmla="*/ 103875 w 296815"/>
                  <a:gd name="connsiteY6" fmla="*/ 233087 h 237195"/>
                  <a:gd name="connsiteX7" fmla="*/ 127220 w 296815"/>
                  <a:gd name="connsiteY7" fmla="*/ 236978 h 237195"/>
                  <a:gd name="connsiteX8" fmla="*/ 140561 w 296815"/>
                  <a:gd name="connsiteY8" fmla="*/ 225861 h 237195"/>
                  <a:gd name="connsiteX9" fmla="*/ 157792 w 296815"/>
                  <a:gd name="connsiteY9" fmla="*/ 221970 h 237195"/>
                  <a:gd name="connsiteX10" fmla="*/ 167797 w 296815"/>
                  <a:gd name="connsiteY10" fmla="*/ 225861 h 237195"/>
                  <a:gd name="connsiteX11" fmla="*/ 177803 w 296815"/>
                  <a:gd name="connsiteY11" fmla="*/ 223082 h 237195"/>
                  <a:gd name="connsiteX12" fmla="*/ 193922 w 296815"/>
                  <a:gd name="connsiteY12" fmla="*/ 220302 h 237195"/>
                  <a:gd name="connsiteX13" fmla="*/ 220047 w 296815"/>
                  <a:gd name="connsiteY13" fmla="*/ 206406 h 237195"/>
                  <a:gd name="connsiteX14" fmla="*/ 242281 w 296815"/>
                  <a:gd name="connsiteY14" fmla="*/ 202515 h 237195"/>
                  <a:gd name="connsiteX15" fmla="*/ 295643 w 296815"/>
                  <a:gd name="connsiteY15" fmla="*/ 148042 h 237195"/>
                  <a:gd name="connsiteX16" fmla="*/ 288417 w 296815"/>
                  <a:gd name="connsiteY16" fmla="*/ 143595 h 237195"/>
                  <a:gd name="connsiteX17" fmla="*/ 261180 w 296815"/>
                  <a:gd name="connsiteY17" fmla="*/ 137481 h 237195"/>
                  <a:gd name="connsiteX18" fmla="*/ 220603 w 296815"/>
                  <a:gd name="connsiteY18" fmla="*/ 123029 h 237195"/>
                  <a:gd name="connsiteX19" fmla="*/ 207263 w 296815"/>
                  <a:gd name="connsiteY19" fmla="*/ 110800 h 237195"/>
                  <a:gd name="connsiteX20" fmla="*/ 195034 w 296815"/>
                  <a:gd name="connsiteY20" fmla="*/ 91901 h 237195"/>
                  <a:gd name="connsiteX21" fmla="*/ 197813 w 296815"/>
                  <a:gd name="connsiteY21" fmla="*/ 84119 h 237195"/>
                  <a:gd name="connsiteX22" fmla="*/ 188364 w 296815"/>
                  <a:gd name="connsiteY22" fmla="*/ 80784 h 237195"/>
                  <a:gd name="connsiteX23" fmla="*/ 177247 w 296815"/>
                  <a:gd name="connsiteY23" fmla="*/ 81340 h 237195"/>
                  <a:gd name="connsiteX24" fmla="*/ 177803 w 296815"/>
                  <a:gd name="connsiteY24" fmla="*/ 64109 h 237195"/>
                  <a:gd name="connsiteX25" fmla="*/ 187808 w 296815"/>
                  <a:gd name="connsiteY25" fmla="*/ 49657 h 237195"/>
                  <a:gd name="connsiteX26" fmla="*/ 145563 w 296815"/>
                  <a:gd name="connsiteY26" fmla="*/ 7412 h 237195"/>
                  <a:gd name="connsiteX27" fmla="*/ 125553 w 296815"/>
                  <a:gd name="connsiteY27" fmla="*/ 7412 h 237195"/>
                  <a:gd name="connsiteX28" fmla="*/ 116659 w 296815"/>
                  <a:gd name="connsiteY28" fmla="*/ 7412 h 237195"/>
                  <a:gd name="connsiteX29" fmla="*/ 104430 w 296815"/>
                  <a:gd name="connsiteY29" fmla="*/ 2409 h 237195"/>
                  <a:gd name="connsiteX30" fmla="*/ 94981 w 296815"/>
                  <a:gd name="connsiteY30" fmla="*/ 5189 h 237195"/>
                  <a:gd name="connsiteX31" fmla="*/ 88867 w 296815"/>
                  <a:gd name="connsiteY31" fmla="*/ 11303 h 237195"/>
                  <a:gd name="connsiteX32" fmla="*/ 72191 w 296815"/>
                  <a:gd name="connsiteY32" fmla="*/ 10191 h 237195"/>
                  <a:gd name="connsiteX33" fmla="*/ 72191 w 296815"/>
                  <a:gd name="connsiteY33" fmla="*/ 10191 h 237195"/>
                  <a:gd name="connsiteX34" fmla="*/ 64965 w 296815"/>
                  <a:gd name="connsiteY34" fmla="*/ 34093 h 237195"/>
                  <a:gd name="connsiteX35" fmla="*/ 56072 w 296815"/>
                  <a:gd name="connsiteY35" fmla="*/ 44098 h 237195"/>
                  <a:gd name="connsiteX36" fmla="*/ 43843 w 296815"/>
                  <a:gd name="connsiteY36" fmla="*/ 59106 h 237195"/>
                  <a:gd name="connsiteX37" fmla="*/ 37728 w 296815"/>
                  <a:gd name="connsiteY37" fmla="*/ 79672 h 237195"/>
                  <a:gd name="connsiteX38" fmla="*/ 28835 w 296815"/>
                  <a:gd name="connsiteY38" fmla="*/ 88566 h 237195"/>
                  <a:gd name="connsiteX39" fmla="*/ 22721 w 296815"/>
                  <a:gd name="connsiteY39" fmla="*/ 107465 h 237195"/>
                  <a:gd name="connsiteX40" fmla="*/ 20497 w 296815"/>
                  <a:gd name="connsiteY40" fmla="*/ 130255 h 237195"/>
                  <a:gd name="connsiteX41" fmla="*/ 4378 w 296815"/>
                  <a:gd name="connsiteY41" fmla="*/ 134146 h 237195"/>
                  <a:gd name="connsiteX42" fmla="*/ 487 w 296815"/>
                  <a:gd name="connsiteY42" fmla="*/ 145819 h 237195"/>
                  <a:gd name="connsiteX43" fmla="*/ 18830 w 296815"/>
                  <a:gd name="connsiteY43" fmla="*/ 15693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6815" h="237195">
                    <a:moveTo>
                      <a:pt x="18830" y="156936"/>
                    </a:moveTo>
                    <a:cubicBezTo>
                      <a:pt x="21053" y="163050"/>
                      <a:pt x="32170" y="169720"/>
                      <a:pt x="36061" y="179725"/>
                    </a:cubicBezTo>
                    <a:cubicBezTo>
                      <a:pt x="39952" y="189731"/>
                      <a:pt x="49402" y="194733"/>
                      <a:pt x="54404" y="194733"/>
                    </a:cubicBezTo>
                    <a:cubicBezTo>
                      <a:pt x="58295" y="194733"/>
                      <a:pt x="55516" y="200848"/>
                      <a:pt x="53848" y="212521"/>
                    </a:cubicBezTo>
                    <a:cubicBezTo>
                      <a:pt x="56072" y="213632"/>
                      <a:pt x="58851" y="214188"/>
                      <a:pt x="60518" y="215300"/>
                    </a:cubicBezTo>
                    <a:cubicBezTo>
                      <a:pt x="63853" y="216967"/>
                      <a:pt x="76638" y="215300"/>
                      <a:pt x="81085" y="219191"/>
                    </a:cubicBezTo>
                    <a:cubicBezTo>
                      <a:pt x="85532" y="223082"/>
                      <a:pt x="99984" y="233087"/>
                      <a:pt x="103875" y="233087"/>
                    </a:cubicBezTo>
                    <a:cubicBezTo>
                      <a:pt x="108321" y="233087"/>
                      <a:pt x="124441" y="235310"/>
                      <a:pt x="127220" y="236978"/>
                    </a:cubicBezTo>
                    <a:cubicBezTo>
                      <a:pt x="130000" y="238645"/>
                      <a:pt x="133335" y="230308"/>
                      <a:pt x="140561" y="225861"/>
                    </a:cubicBezTo>
                    <a:cubicBezTo>
                      <a:pt x="147787" y="221970"/>
                      <a:pt x="156680" y="219191"/>
                      <a:pt x="157792" y="221970"/>
                    </a:cubicBezTo>
                    <a:cubicBezTo>
                      <a:pt x="158904" y="225305"/>
                      <a:pt x="163906" y="228084"/>
                      <a:pt x="167797" y="225861"/>
                    </a:cubicBezTo>
                    <a:cubicBezTo>
                      <a:pt x="169465" y="225305"/>
                      <a:pt x="173356" y="224193"/>
                      <a:pt x="177803" y="223082"/>
                    </a:cubicBezTo>
                    <a:cubicBezTo>
                      <a:pt x="184473" y="221414"/>
                      <a:pt x="191699" y="220302"/>
                      <a:pt x="193922" y="220302"/>
                    </a:cubicBezTo>
                    <a:cubicBezTo>
                      <a:pt x="197257" y="220858"/>
                      <a:pt x="207263" y="206406"/>
                      <a:pt x="220047" y="206406"/>
                    </a:cubicBezTo>
                    <a:cubicBezTo>
                      <a:pt x="232832" y="206406"/>
                      <a:pt x="236723" y="208630"/>
                      <a:pt x="242281" y="202515"/>
                    </a:cubicBezTo>
                    <a:cubicBezTo>
                      <a:pt x="247840" y="196401"/>
                      <a:pt x="291752" y="151377"/>
                      <a:pt x="295643" y="148042"/>
                    </a:cubicBezTo>
                    <a:cubicBezTo>
                      <a:pt x="299534" y="144707"/>
                      <a:pt x="292863" y="143595"/>
                      <a:pt x="288417" y="143595"/>
                    </a:cubicBezTo>
                    <a:cubicBezTo>
                      <a:pt x="283970" y="143595"/>
                      <a:pt x="275076" y="143039"/>
                      <a:pt x="261180" y="137481"/>
                    </a:cubicBezTo>
                    <a:cubicBezTo>
                      <a:pt x="246728" y="131367"/>
                      <a:pt x="225050" y="123585"/>
                      <a:pt x="220603" y="123029"/>
                    </a:cubicBezTo>
                    <a:cubicBezTo>
                      <a:pt x="216712" y="121917"/>
                      <a:pt x="210598" y="112468"/>
                      <a:pt x="207263" y="110800"/>
                    </a:cubicBezTo>
                    <a:cubicBezTo>
                      <a:pt x="203928" y="109133"/>
                      <a:pt x="196702" y="96348"/>
                      <a:pt x="195034" y="91901"/>
                    </a:cubicBezTo>
                    <a:cubicBezTo>
                      <a:pt x="194478" y="90234"/>
                      <a:pt x="195590" y="87455"/>
                      <a:pt x="197813" y="84119"/>
                    </a:cubicBezTo>
                    <a:cubicBezTo>
                      <a:pt x="193366" y="79672"/>
                      <a:pt x="191143" y="78561"/>
                      <a:pt x="188364" y="80784"/>
                    </a:cubicBezTo>
                    <a:cubicBezTo>
                      <a:pt x="184473" y="83563"/>
                      <a:pt x="178359" y="84119"/>
                      <a:pt x="177247" y="81340"/>
                    </a:cubicBezTo>
                    <a:cubicBezTo>
                      <a:pt x="176135" y="78561"/>
                      <a:pt x="173356" y="69111"/>
                      <a:pt x="177803" y="64109"/>
                    </a:cubicBezTo>
                    <a:cubicBezTo>
                      <a:pt x="182249" y="59106"/>
                      <a:pt x="187808" y="49657"/>
                      <a:pt x="187808" y="49657"/>
                    </a:cubicBezTo>
                    <a:cubicBezTo>
                      <a:pt x="187808" y="49657"/>
                      <a:pt x="150010" y="7968"/>
                      <a:pt x="145563" y="7412"/>
                    </a:cubicBezTo>
                    <a:cubicBezTo>
                      <a:pt x="141117" y="6856"/>
                      <a:pt x="128888" y="8524"/>
                      <a:pt x="125553" y="7412"/>
                    </a:cubicBezTo>
                    <a:cubicBezTo>
                      <a:pt x="122218" y="6300"/>
                      <a:pt x="123329" y="4077"/>
                      <a:pt x="116659" y="7412"/>
                    </a:cubicBezTo>
                    <a:cubicBezTo>
                      <a:pt x="110545" y="10747"/>
                      <a:pt x="107766" y="5745"/>
                      <a:pt x="104430" y="2409"/>
                    </a:cubicBezTo>
                    <a:cubicBezTo>
                      <a:pt x="100540" y="-926"/>
                      <a:pt x="97204" y="-1481"/>
                      <a:pt x="94981" y="5189"/>
                    </a:cubicBezTo>
                    <a:cubicBezTo>
                      <a:pt x="93313" y="11303"/>
                      <a:pt x="91646" y="14638"/>
                      <a:pt x="88867" y="11303"/>
                    </a:cubicBezTo>
                    <a:cubicBezTo>
                      <a:pt x="87199" y="9636"/>
                      <a:pt x="79417" y="9636"/>
                      <a:pt x="72191" y="10191"/>
                    </a:cubicBezTo>
                    <a:cubicBezTo>
                      <a:pt x="72191" y="10191"/>
                      <a:pt x="72191" y="10191"/>
                      <a:pt x="72191" y="10191"/>
                    </a:cubicBezTo>
                    <a:cubicBezTo>
                      <a:pt x="73303" y="19085"/>
                      <a:pt x="64965" y="29090"/>
                      <a:pt x="64965" y="34093"/>
                    </a:cubicBezTo>
                    <a:cubicBezTo>
                      <a:pt x="64965" y="39096"/>
                      <a:pt x="59962" y="44098"/>
                      <a:pt x="56072" y="44098"/>
                    </a:cubicBezTo>
                    <a:cubicBezTo>
                      <a:pt x="52181" y="44098"/>
                      <a:pt x="48845" y="54104"/>
                      <a:pt x="43843" y="59106"/>
                    </a:cubicBezTo>
                    <a:cubicBezTo>
                      <a:pt x="38840" y="64109"/>
                      <a:pt x="42731" y="75782"/>
                      <a:pt x="37728" y="79672"/>
                    </a:cubicBezTo>
                    <a:cubicBezTo>
                      <a:pt x="32726" y="83563"/>
                      <a:pt x="25500" y="84675"/>
                      <a:pt x="28835" y="88566"/>
                    </a:cubicBezTo>
                    <a:cubicBezTo>
                      <a:pt x="32726" y="92457"/>
                      <a:pt x="22721" y="100239"/>
                      <a:pt x="22721" y="107465"/>
                    </a:cubicBezTo>
                    <a:cubicBezTo>
                      <a:pt x="22721" y="115247"/>
                      <a:pt x="21609" y="129143"/>
                      <a:pt x="20497" y="130255"/>
                    </a:cubicBezTo>
                    <a:cubicBezTo>
                      <a:pt x="19386" y="131367"/>
                      <a:pt x="4378" y="127476"/>
                      <a:pt x="4378" y="134146"/>
                    </a:cubicBezTo>
                    <a:cubicBezTo>
                      <a:pt x="4378" y="140260"/>
                      <a:pt x="-1737" y="140260"/>
                      <a:pt x="487" y="145819"/>
                    </a:cubicBezTo>
                    <a:cubicBezTo>
                      <a:pt x="2710" y="151933"/>
                      <a:pt x="16051" y="150265"/>
                      <a:pt x="18830" y="156936"/>
                    </a:cubicBezTo>
                    <a:close/>
                  </a:path>
                </a:pathLst>
              </a:custGeom>
              <a:grpFill/>
              <a:ln w="4442" cap="flat">
                <a:solidFill>
                  <a:srgbClr val="FFFFFF"/>
                </a:solid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6200931E-4A06-4D00-9E27-6C93F363DC2F}"/>
                  </a:ext>
                </a:extLst>
              </p:cNvPr>
              <p:cNvSpPr/>
              <p:nvPr/>
            </p:nvSpPr>
            <p:spPr>
              <a:xfrm>
                <a:off x="8406258" y="3754934"/>
                <a:ext cx="27294" cy="37258"/>
              </a:xfrm>
              <a:custGeom>
                <a:avLst/>
                <a:gdLst>
                  <a:gd name="connsiteX0" fmla="*/ 24458 w 27294"/>
                  <a:gd name="connsiteY0" fmla="*/ 16137 h 37258"/>
                  <a:gd name="connsiteX1" fmla="*/ 15008 w 27294"/>
                  <a:gd name="connsiteY1" fmla="*/ 17 h 37258"/>
                  <a:gd name="connsiteX2" fmla="*/ 15008 w 27294"/>
                  <a:gd name="connsiteY2" fmla="*/ 2796 h 37258"/>
                  <a:gd name="connsiteX3" fmla="*/ 0 w 27294"/>
                  <a:gd name="connsiteY3" fmla="*/ 33368 h 37258"/>
                  <a:gd name="connsiteX4" fmla="*/ 9450 w 27294"/>
                  <a:gd name="connsiteY4" fmla="*/ 37259 h 37258"/>
                  <a:gd name="connsiteX5" fmla="*/ 24458 w 27294"/>
                  <a:gd name="connsiteY5" fmla="*/ 16137 h 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94" h="37258">
                    <a:moveTo>
                      <a:pt x="24458" y="16137"/>
                    </a:moveTo>
                    <a:cubicBezTo>
                      <a:pt x="28348" y="12802"/>
                      <a:pt x="30572" y="-539"/>
                      <a:pt x="15008" y="17"/>
                    </a:cubicBezTo>
                    <a:cubicBezTo>
                      <a:pt x="15008" y="1129"/>
                      <a:pt x="15008" y="1685"/>
                      <a:pt x="15008" y="2796"/>
                    </a:cubicBezTo>
                    <a:cubicBezTo>
                      <a:pt x="15008" y="8910"/>
                      <a:pt x="5558" y="21695"/>
                      <a:pt x="0" y="33368"/>
                    </a:cubicBezTo>
                    <a:lnTo>
                      <a:pt x="9450" y="37259"/>
                    </a:lnTo>
                    <a:cubicBezTo>
                      <a:pt x="13896" y="28921"/>
                      <a:pt x="21122" y="18916"/>
                      <a:pt x="24458" y="16137"/>
                    </a:cubicBezTo>
                    <a:close/>
                  </a:path>
                </a:pathLst>
              </a:custGeom>
              <a:grpFill/>
              <a:ln w="4442" cap="flat">
                <a:solidFill>
                  <a:srgbClr val="FFFFFF"/>
                </a:solid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E167A290-47F0-4928-8C03-C994B8D129BD}"/>
                  </a:ext>
                </a:extLst>
              </p:cNvPr>
              <p:cNvSpPr/>
              <p:nvPr/>
            </p:nvSpPr>
            <p:spPr>
              <a:xfrm>
                <a:off x="8415151" y="3697699"/>
                <a:ext cx="138406" cy="112281"/>
              </a:xfrm>
              <a:custGeom>
                <a:avLst/>
                <a:gdLst>
                  <a:gd name="connsiteX0" fmla="*/ 15564 w 138406"/>
                  <a:gd name="connsiteY0" fmla="*/ 73372 h 112281"/>
                  <a:gd name="connsiteX1" fmla="*/ 0 w 138406"/>
                  <a:gd name="connsiteY1" fmla="*/ 95050 h 112281"/>
                  <a:gd name="connsiteX2" fmla="*/ 1112 w 138406"/>
                  <a:gd name="connsiteY2" fmla="*/ 95606 h 112281"/>
                  <a:gd name="connsiteX3" fmla="*/ 2779 w 138406"/>
                  <a:gd name="connsiteY3" fmla="*/ 102832 h 112281"/>
                  <a:gd name="connsiteX4" fmla="*/ 21123 w 138406"/>
                  <a:gd name="connsiteY4" fmla="*/ 112282 h 112281"/>
                  <a:gd name="connsiteX5" fmla="*/ 40021 w 138406"/>
                  <a:gd name="connsiteY5" fmla="*/ 101720 h 112281"/>
                  <a:gd name="connsiteX6" fmla="*/ 108947 w 138406"/>
                  <a:gd name="connsiteY6" fmla="*/ 66146 h 112281"/>
                  <a:gd name="connsiteX7" fmla="*/ 113949 w 138406"/>
                  <a:gd name="connsiteY7" fmla="*/ 53917 h 112281"/>
                  <a:gd name="connsiteX8" fmla="*/ 115617 w 138406"/>
                  <a:gd name="connsiteY8" fmla="*/ 37798 h 112281"/>
                  <a:gd name="connsiteX9" fmla="*/ 113949 w 138406"/>
                  <a:gd name="connsiteY9" fmla="*/ 20566 h 112281"/>
                  <a:gd name="connsiteX10" fmla="*/ 126734 w 138406"/>
                  <a:gd name="connsiteY10" fmla="*/ 11117 h 112281"/>
                  <a:gd name="connsiteX11" fmla="*/ 138407 w 138406"/>
                  <a:gd name="connsiteY11" fmla="*/ 2223 h 112281"/>
                  <a:gd name="connsiteX12" fmla="*/ 130625 w 138406"/>
                  <a:gd name="connsiteY12" fmla="*/ 0 h 112281"/>
                  <a:gd name="connsiteX13" fmla="*/ 108391 w 138406"/>
                  <a:gd name="connsiteY13" fmla="*/ 3335 h 112281"/>
                  <a:gd name="connsiteX14" fmla="*/ 81710 w 138406"/>
                  <a:gd name="connsiteY14" fmla="*/ 11673 h 112281"/>
                  <a:gd name="connsiteX15" fmla="*/ 58920 w 138406"/>
                  <a:gd name="connsiteY15" fmla="*/ 11117 h 112281"/>
                  <a:gd name="connsiteX16" fmla="*/ 46136 w 138406"/>
                  <a:gd name="connsiteY16" fmla="*/ 13340 h 112281"/>
                  <a:gd name="connsiteX17" fmla="*/ 27792 w 138406"/>
                  <a:gd name="connsiteY17" fmla="*/ 13340 h 112281"/>
                  <a:gd name="connsiteX18" fmla="*/ 20011 w 138406"/>
                  <a:gd name="connsiteY18" fmla="*/ 18343 h 112281"/>
                  <a:gd name="connsiteX19" fmla="*/ 8338 w 138406"/>
                  <a:gd name="connsiteY19" fmla="*/ 32795 h 112281"/>
                  <a:gd name="connsiteX20" fmla="*/ 8338 w 138406"/>
                  <a:gd name="connsiteY20" fmla="*/ 43356 h 112281"/>
                  <a:gd name="connsiteX21" fmla="*/ 6670 w 138406"/>
                  <a:gd name="connsiteY21" fmla="*/ 58364 h 112281"/>
                  <a:gd name="connsiteX22" fmla="*/ 15564 w 138406"/>
                  <a:gd name="connsiteY22" fmla="*/ 73372 h 11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406" h="112281">
                    <a:moveTo>
                      <a:pt x="15564" y="73372"/>
                    </a:moveTo>
                    <a:cubicBezTo>
                      <a:pt x="12785" y="76151"/>
                      <a:pt x="5003" y="86157"/>
                      <a:pt x="0" y="95050"/>
                    </a:cubicBezTo>
                    <a:lnTo>
                      <a:pt x="1112" y="95606"/>
                    </a:lnTo>
                    <a:lnTo>
                      <a:pt x="2779" y="102832"/>
                    </a:lnTo>
                    <a:lnTo>
                      <a:pt x="21123" y="112282"/>
                    </a:lnTo>
                    <a:cubicBezTo>
                      <a:pt x="21123" y="112282"/>
                      <a:pt x="34463" y="102832"/>
                      <a:pt x="40021" y="101720"/>
                    </a:cubicBezTo>
                    <a:cubicBezTo>
                      <a:pt x="45580" y="101165"/>
                      <a:pt x="108947" y="66146"/>
                      <a:pt x="108947" y="66146"/>
                    </a:cubicBezTo>
                    <a:cubicBezTo>
                      <a:pt x="108947" y="66146"/>
                      <a:pt x="114505" y="57252"/>
                      <a:pt x="113949" y="53917"/>
                    </a:cubicBezTo>
                    <a:cubicBezTo>
                      <a:pt x="113393" y="50582"/>
                      <a:pt x="112282" y="41689"/>
                      <a:pt x="115617" y="37798"/>
                    </a:cubicBezTo>
                    <a:cubicBezTo>
                      <a:pt x="118952" y="33907"/>
                      <a:pt x="111726" y="27237"/>
                      <a:pt x="113949" y="20566"/>
                    </a:cubicBezTo>
                    <a:cubicBezTo>
                      <a:pt x="116173" y="13896"/>
                      <a:pt x="126734" y="11117"/>
                      <a:pt x="126734" y="11117"/>
                    </a:cubicBezTo>
                    <a:lnTo>
                      <a:pt x="138407" y="2223"/>
                    </a:lnTo>
                    <a:lnTo>
                      <a:pt x="130625" y="0"/>
                    </a:lnTo>
                    <a:cubicBezTo>
                      <a:pt x="130625" y="0"/>
                      <a:pt x="120619" y="3891"/>
                      <a:pt x="108391" y="3335"/>
                    </a:cubicBezTo>
                    <a:cubicBezTo>
                      <a:pt x="96718" y="2779"/>
                      <a:pt x="93939" y="11673"/>
                      <a:pt x="81710" y="11673"/>
                    </a:cubicBezTo>
                    <a:cubicBezTo>
                      <a:pt x="68925" y="11673"/>
                      <a:pt x="61699" y="15008"/>
                      <a:pt x="58920" y="11117"/>
                    </a:cubicBezTo>
                    <a:cubicBezTo>
                      <a:pt x="55585" y="7226"/>
                      <a:pt x="55029" y="9450"/>
                      <a:pt x="46136" y="13340"/>
                    </a:cubicBezTo>
                    <a:cubicBezTo>
                      <a:pt x="37242" y="17231"/>
                      <a:pt x="31683" y="16675"/>
                      <a:pt x="27792" y="13340"/>
                    </a:cubicBezTo>
                    <a:cubicBezTo>
                      <a:pt x="23902" y="10005"/>
                      <a:pt x="20566" y="13896"/>
                      <a:pt x="20011" y="18343"/>
                    </a:cubicBezTo>
                    <a:cubicBezTo>
                      <a:pt x="19455" y="22234"/>
                      <a:pt x="20566" y="31128"/>
                      <a:pt x="8338" y="32795"/>
                    </a:cubicBezTo>
                    <a:cubicBezTo>
                      <a:pt x="7226" y="36686"/>
                      <a:pt x="6115" y="40577"/>
                      <a:pt x="8338" y="43356"/>
                    </a:cubicBezTo>
                    <a:cubicBezTo>
                      <a:pt x="11673" y="47247"/>
                      <a:pt x="7782" y="52250"/>
                      <a:pt x="6670" y="58364"/>
                    </a:cubicBezTo>
                    <a:cubicBezTo>
                      <a:pt x="21678" y="56697"/>
                      <a:pt x="19455" y="70037"/>
                      <a:pt x="15564" y="73372"/>
                    </a:cubicBezTo>
                    <a:close/>
                  </a:path>
                </a:pathLst>
              </a:custGeom>
              <a:grpFill/>
              <a:ln w="4442" cap="flat">
                <a:solidFill>
                  <a:srgbClr val="FFFFFF"/>
                </a:solid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968504C-4773-4441-9CA0-B06E83998414}"/>
                  </a:ext>
                </a:extLst>
              </p:cNvPr>
              <p:cNvSpPr/>
              <p:nvPr/>
            </p:nvSpPr>
            <p:spPr>
              <a:xfrm>
                <a:off x="8404034" y="3806228"/>
                <a:ext cx="10005" cy="28209"/>
              </a:xfrm>
              <a:custGeom>
                <a:avLst/>
                <a:gdLst>
                  <a:gd name="connsiteX0" fmla="*/ 4447 w 10005"/>
                  <a:gd name="connsiteY0" fmla="*/ 417 h 28209"/>
                  <a:gd name="connsiteX1" fmla="*/ 0 w 10005"/>
                  <a:gd name="connsiteY1" fmla="*/ 15425 h 28209"/>
                  <a:gd name="connsiteX2" fmla="*/ 7226 w 10005"/>
                  <a:gd name="connsiteY2" fmla="*/ 28209 h 28209"/>
                  <a:gd name="connsiteX3" fmla="*/ 9450 w 10005"/>
                  <a:gd name="connsiteY3" fmla="*/ 4308 h 28209"/>
                  <a:gd name="connsiteX4" fmla="*/ 10006 w 10005"/>
                  <a:gd name="connsiteY4" fmla="*/ 417 h 28209"/>
                  <a:gd name="connsiteX5" fmla="*/ 4447 w 10005"/>
                  <a:gd name="connsiteY5" fmla="*/ 417 h 2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5" h="28209">
                    <a:moveTo>
                      <a:pt x="4447" y="417"/>
                    </a:moveTo>
                    <a:cubicBezTo>
                      <a:pt x="1668" y="1529"/>
                      <a:pt x="0" y="13201"/>
                      <a:pt x="0" y="15425"/>
                    </a:cubicBezTo>
                    <a:cubicBezTo>
                      <a:pt x="0" y="16537"/>
                      <a:pt x="1668" y="22651"/>
                      <a:pt x="7226" y="28209"/>
                    </a:cubicBezTo>
                    <a:cubicBezTo>
                      <a:pt x="8338" y="19316"/>
                      <a:pt x="8894" y="7643"/>
                      <a:pt x="9450" y="4308"/>
                    </a:cubicBezTo>
                    <a:cubicBezTo>
                      <a:pt x="9450" y="3752"/>
                      <a:pt x="10006" y="2084"/>
                      <a:pt x="10006" y="417"/>
                    </a:cubicBezTo>
                    <a:cubicBezTo>
                      <a:pt x="7226" y="-139"/>
                      <a:pt x="5003" y="-139"/>
                      <a:pt x="4447" y="417"/>
                    </a:cubicBezTo>
                    <a:close/>
                  </a:path>
                </a:pathLst>
              </a:custGeom>
              <a:grpFill/>
              <a:ln w="4442" cap="flat">
                <a:solidFill>
                  <a:srgbClr val="FFFFFF"/>
                </a:solid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17FDD2BC-85A7-48EC-AD52-84052057F499}"/>
                  </a:ext>
                </a:extLst>
              </p:cNvPr>
              <p:cNvSpPr/>
              <p:nvPr/>
            </p:nvSpPr>
            <p:spPr>
              <a:xfrm>
                <a:off x="8387915" y="3788302"/>
                <a:ext cx="28904" cy="86156"/>
              </a:xfrm>
              <a:custGeom>
                <a:avLst/>
                <a:gdLst>
                  <a:gd name="connsiteX0" fmla="*/ 12229 w 28904"/>
                  <a:gd name="connsiteY0" fmla="*/ 85045 h 86156"/>
                  <a:gd name="connsiteX1" fmla="*/ 14452 w 28904"/>
                  <a:gd name="connsiteY1" fmla="*/ 86157 h 86156"/>
                  <a:gd name="connsiteX2" fmla="*/ 21122 w 28904"/>
                  <a:gd name="connsiteY2" fmla="*/ 56141 h 86156"/>
                  <a:gd name="connsiteX3" fmla="*/ 23901 w 28904"/>
                  <a:gd name="connsiteY3" fmla="*/ 46136 h 86156"/>
                  <a:gd name="connsiteX4" fmla="*/ 16675 w 28904"/>
                  <a:gd name="connsiteY4" fmla="*/ 33351 h 86156"/>
                  <a:gd name="connsiteX5" fmla="*/ 21122 w 28904"/>
                  <a:gd name="connsiteY5" fmla="*/ 18343 h 86156"/>
                  <a:gd name="connsiteX6" fmla="*/ 27236 w 28904"/>
                  <a:gd name="connsiteY6" fmla="*/ 18343 h 86156"/>
                  <a:gd name="connsiteX7" fmla="*/ 28904 w 28904"/>
                  <a:gd name="connsiteY7" fmla="*/ 4447 h 86156"/>
                  <a:gd name="connsiteX8" fmla="*/ 18899 w 28904"/>
                  <a:gd name="connsiteY8" fmla="*/ 0 h 86156"/>
                  <a:gd name="connsiteX9" fmla="*/ 15564 w 28904"/>
                  <a:gd name="connsiteY9" fmla="*/ 9450 h 86156"/>
                  <a:gd name="connsiteX10" fmla="*/ 0 w 28904"/>
                  <a:gd name="connsiteY10" fmla="*/ 46136 h 86156"/>
                  <a:gd name="connsiteX11" fmla="*/ 14452 w 28904"/>
                  <a:gd name="connsiteY11" fmla="*/ 82266 h 86156"/>
                  <a:gd name="connsiteX12" fmla="*/ 12229 w 28904"/>
                  <a:gd name="connsiteY12" fmla="*/ 85045 h 8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04" h="86156">
                    <a:moveTo>
                      <a:pt x="12229" y="85045"/>
                    </a:moveTo>
                    <a:cubicBezTo>
                      <a:pt x="12784" y="85601"/>
                      <a:pt x="13340" y="85601"/>
                      <a:pt x="14452" y="86157"/>
                    </a:cubicBezTo>
                    <a:cubicBezTo>
                      <a:pt x="16119" y="73928"/>
                      <a:pt x="18899" y="59476"/>
                      <a:pt x="21122" y="56141"/>
                    </a:cubicBezTo>
                    <a:cubicBezTo>
                      <a:pt x="22234" y="54473"/>
                      <a:pt x="23346" y="50582"/>
                      <a:pt x="23901" y="46136"/>
                    </a:cubicBezTo>
                    <a:cubicBezTo>
                      <a:pt x="18343" y="40577"/>
                      <a:pt x="16675" y="34463"/>
                      <a:pt x="16675" y="33351"/>
                    </a:cubicBezTo>
                    <a:cubicBezTo>
                      <a:pt x="16675" y="31683"/>
                      <a:pt x="17787" y="20011"/>
                      <a:pt x="21122" y="18343"/>
                    </a:cubicBezTo>
                    <a:cubicBezTo>
                      <a:pt x="22234" y="17787"/>
                      <a:pt x="24457" y="17787"/>
                      <a:pt x="27236" y="18343"/>
                    </a:cubicBezTo>
                    <a:cubicBezTo>
                      <a:pt x="27792" y="14452"/>
                      <a:pt x="28348" y="9450"/>
                      <a:pt x="28904" y="4447"/>
                    </a:cubicBezTo>
                    <a:lnTo>
                      <a:pt x="18899" y="0"/>
                    </a:lnTo>
                    <a:cubicBezTo>
                      <a:pt x="17231" y="3335"/>
                      <a:pt x="16119" y="6670"/>
                      <a:pt x="15564" y="9450"/>
                    </a:cubicBezTo>
                    <a:cubicBezTo>
                      <a:pt x="13896" y="20566"/>
                      <a:pt x="4447" y="38354"/>
                      <a:pt x="0" y="46136"/>
                    </a:cubicBezTo>
                    <a:lnTo>
                      <a:pt x="14452" y="82266"/>
                    </a:lnTo>
                    <a:lnTo>
                      <a:pt x="12229" y="85045"/>
                    </a:lnTo>
                    <a:close/>
                  </a:path>
                </a:pathLst>
              </a:custGeom>
              <a:grpFill/>
              <a:ln w="4442" cap="flat">
                <a:solidFill>
                  <a:srgbClr val="FFFFFF"/>
                </a:solid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A57102A0-FB39-4B7F-898C-F6E89AC1DC38}"/>
                  </a:ext>
                </a:extLst>
              </p:cNvPr>
              <p:cNvSpPr/>
              <p:nvPr/>
            </p:nvSpPr>
            <p:spPr>
              <a:xfrm>
                <a:off x="8401811" y="3787191"/>
                <a:ext cx="84489" cy="95634"/>
              </a:xfrm>
              <a:custGeom>
                <a:avLst/>
                <a:gdLst>
                  <a:gd name="connsiteX0" fmla="*/ 78931 w 84489"/>
                  <a:gd name="connsiteY0" fmla="*/ 0 h 95634"/>
                  <a:gd name="connsiteX1" fmla="*/ 53361 w 84489"/>
                  <a:gd name="connsiteY1" fmla="*/ 12229 h 95634"/>
                  <a:gd name="connsiteX2" fmla="*/ 34463 w 84489"/>
                  <a:gd name="connsiteY2" fmla="*/ 22790 h 95634"/>
                  <a:gd name="connsiteX3" fmla="*/ 16119 w 84489"/>
                  <a:gd name="connsiteY3" fmla="*/ 13340 h 95634"/>
                  <a:gd name="connsiteX4" fmla="*/ 14452 w 84489"/>
                  <a:gd name="connsiteY4" fmla="*/ 6114 h 95634"/>
                  <a:gd name="connsiteX5" fmla="*/ 13896 w 84489"/>
                  <a:gd name="connsiteY5" fmla="*/ 6114 h 95634"/>
                  <a:gd name="connsiteX6" fmla="*/ 11673 w 84489"/>
                  <a:gd name="connsiteY6" fmla="*/ 23901 h 95634"/>
                  <a:gd name="connsiteX7" fmla="*/ 6670 w 84489"/>
                  <a:gd name="connsiteY7" fmla="*/ 57808 h 95634"/>
                  <a:gd name="connsiteX8" fmla="*/ 0 w 84489"/>
                  <a:gd name="connsiteY8" fmla="*/ 87824 h 95634"/>
                  <a:gd name="connsiteX9" fmla="*/ 17787 w 84489"/>
                  <a:gd name="connsiteY9" fmla="*/ 95606 h 95634"/>
                  <a:gd name="connsiteX10" fmla="*/ 33351 w 84489"/>
                  <a:gd name="connsiteY10" fmla="*/ 83377 h 95634"/>
                  <a:gd name="connsiteX11" fmla="*/ 46135 w 84489"/>
                  <a:gd name="connsiteY11" fmla="*/ 77819 h 95634"/>
                  <a:gd name="connsiteX12" fmla="*/ 57808 w 84489"/>
                  <a:gd name="connsiteY12" fmla="*/ 68369 h 95634"/>
                  <a:gd name="connsiteX13" fmla="*/ 42800 w 84489"/>
                  <a:gd name="connsiteY13" fmla="*/ 50582 h 95634"/>
                  <a:gd name="connsiteX14" fmla="*/ 62811 w 84489"/>
                  <a:gd name="connsiteY14" fmla="*/ 37798 h 95634"/>
                  <a:gd name="connsiteX15" fmla="*/ 83377 w 84489"/>
                  <a:gd name="connsiteY15" fmla="*/ 31128 h 95634"/>
                  <a:gd name="connsiteX16" fmla="*/ 84489 w 84489"/>
                  <a:gd name="connsiteY16" fmla="*/ 31128 h 95634"/>
                  <a:gd name="connsiteX17" fmla="*/ 80042 w 84489"/>
                  <a:gd name="connsiteY17" fmla="*/ 11117 h 95634"/>
                  <a:gd name="connsiteX18" fmla="*/ 78931 w 84489"/>
                  <a:gd name="connsiteY18" fmla="*/ 0 h 9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489" h="95634">
                    <a:moveTo>
                      <a:pt x="78931" y="0"/>
                    </a:moveTo>
                    <a:cubicBezTo>
                      <a:pt x="66146" y="6670"/>
                      <a:pt x="55585" y="12229"/>
                      <a:pt x="53361" y="12229"/>
                    </a:cubicBezTo>
                    <a:cubicBezTo>
                      <a:pt x="47803" y="12784"/>
                      <a:pt x="34463" y="22790"/>
                      <a:pt x="34463" y="22790"/>
                    </a:cubicBezTo>
                    <a:lnTo>
                      <a:pt x="16119" y="13340"/>
                    </a:lnTo>
                    <a:lnTo>
                      <a:pt x="14452" y="6114"/>
                    </a:lnTo>
                    <a:lnTo>
                      <a:pt x="13896" y="6114"/>
                    </a:lnTo>
                    <a:cubicBezTo>
                      <a:pt x="13340" y="13340"/>
                      <a:pt x="12229" y="21122"/>
                      <a:pt x="11673" y="23901"/>
                    </a:cubicBezTo>
                    <a:cubicBezTo>
                      <a:pt x="10561" y="28904"/>
                      <a:pt x="10561" y="52806"/>
                      <a:pt x="6670" y="57808"/>
                    </a:cubicBezTo>
                    <a:cubicBezTo>
                      <a:pt x="4447" y="60588"/>
                      <a:pt x="1667" y="75040"/>
                      <a:pt x="0" y="87824"/>
                    </a:cubicBezTo>
                    <a:cubicBezTo>
                      <a:pt x="6670" y="91715"/>
                      <a:pt x="13896" y="95050"/>
                      <a:pt x="17787" y="95606"/>
                    </a:cubicBezTo>
                    <a:cubicBezTo>
                      <a:pt x="25013" y="96162"/>
                      <a:pt x="33351" y="88380"/>
                      <a:pt x="33351" y="83377"/>
                    </a:cubicBezTo>
                    <a:cubicBezTo>
                      <a:pt x="33351" y="78375"/>
                      <a:pt x="39465" y="77819"/>
                      <a:pt x="46135" y="77819"/>
                    </a:cubicBezTo>
                    <a:cubicBezTo>
                      <a:pt x="52250" y="77819"/>
                      <a:pt x="53361" y="70593"/>
                      <a:pt x="57808" y="68369"/>
                    </a:cubicBezTo>
                    <a:cubicBezTo>
                      <a:pt x="62811" y="66146"/>
                      <a:pt x="47803" y="52250"/>
                      <a:pt x="42800" y="50582"/>
                    </a:cubicBezTo>
                    <a:cubicBezTo>
                      <a:pt x="37798" y="48915"/>
                      <a:pt x="46691" y="38354"/>
                      <a:pt x="62811" y="37798"/>
                    </a:cubicBezTo>
                    <a:cubicBezTo>
                      <a:pt x="78375" y="37242"/>
                      <a:pt x="74484" y="31128"/>
                      <a:pt x="83377" y="31128"/>
                    </a:cubicBezTo>
                    <a:cubicBezTo>
                      <a:pt x="83933" y="31128"/>
                      <a:pt x="83933" y="31128"/>
                      <a:pt x="84489" y="31128"/>
                    </a:cubicBezTo>
                    <a:cubicBezTo>
                      <a:pt x="82821" y="23901"/>
                      <a:pt x="81154" y="15564"/>
                      <a:pt x="80042" y="11117"/>
                    </a:cubicBezTo>
                    <a:cubicBezTo>
                      <a:pt x="79486" y="7226"/>
                      <a:pt x="78931" y="3891"/>
                      <a:pt x="78931" y="0"/>
                    </a:cubicBezTo>
                    <a:close/>
                  </a:path>
                </a:pathLst>
              </a:custGeom>
              <a:grpFill/>
              <a:ln w="4442" cap="flat">
                <a:solidFill>
                  <a:srgbClr val="FFFFFF"/>
                </a:solid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21487F10-E410-4462-A877-A41549564FA2}"/>
                  </a:ext>
                </a:extLst>
              </p:cNvPr>
              <p:cNvSpPr/>
              <p:nvPr/>
            </p:nvSpPr>
            <p:spPr>
              <a:xfrm>
                <a:off x="9274495" y="3731576"/>
                <a:ext cx="45770" cy="45054"/>
              </a:xfrm>
              <a:custGeom>
                <a:avLst/>
                <a:gdLst>
                  <a:gd name="connsiteX0" fmla="*/ 22790 w 45770"/>
                  <a:gd name="connsiteY0" fmla="*/ 30 h 45054"/>
                  <a:gd name="connsiteX1" fmla="*/ 0 w 45770"/>
                  <a:gd name="connsiteY1" fmla="*/ 13371 h 45054"/>
                  <a:gd name="connsiteX2" fmla="*/ 3335 w 45770"/>
                  <a:gd name="connsiteY2" fmla="*/ 18929 h 45054"/>
                  <a:gd name="connsiteX3" fmla="*/ 15008 w 45770"/>
                  <a:gd name="connsiteY3" fmla="*/ 32825 h 45054"/>
                  <a:gd name="connsiteX4" fmla="*/ 17231 w 45770"/>
                  <a:gd name="connsiteY4" fmla="*/ 45054 h 45054"/>
                  <a:gd name="connsiteX5" fmla="*/ 25569 w 45770"/>
                  <a:gd name="connsiteY5" fmla="*/ 43942 h 45054"/>
                  <a:gd name="connsiteX6" fmla="*/ 45580 w 45770"/>
                  <a:gd name="connsiteY6" fmla="*/ 19485 h 45054"/>
                  <a:gd name="connsiteX7" fmla="*/ 22790 w 45770"/>
                  <a:gd name="connsiteY7" fmla="*/ 30 h 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70" h="45054">
                    <a:moveTo>
                      <a:pt x="22790" y="30"/>
                    </a:moveTo>
                    <a:cubicBezTo>
                      <a:pt x="15564" y="-526"/>
                      <a:pt x="2223" y="6700"/>
                      <a:pt x="0" y="13371"/>
                    </a:cubicBezTo>
                    <a:cubicBezTo>
                      <a:pt x="1667" y="15038"/>
                      <a:pt x="2779" y="16706"/>
                      <a:pt x="3335" y="18929"/>
                    </a:cubicBezTo>
                    <a:cubicBezTo>
                      <a:pt x="5002" y="24488"/>
                      <a:pt x="9450" y="29490"/>
                      <a:pt x="15008" y="32825"/>
                    </a:cubicBezTo>
                    <a:cubicBezTo>
                      <a:pt x="18343" y="35049"/>
                      <a:pt x="17787" y="40051"/>
                      <a:pt x="17231" y="45054"/>
                    </a:cubicBezTo>
                    <a:cubicBezTo>
                      <a:pt x="20566" y="45054"/>
                      <a:pt x="23346" y="44498"/>
                      <a:pt x="25569" y="43942"/>
                    </a:cubicBezTo>
                    <a:cubicBezTo>
                      <a:pt x="31127" y="42830"/>
                      <a:pt x="43912" y="24488"/>
                      <a:pt x="45580" y="19485"/>
                    </a:cubicBezTo>
                    <a:cubicBezTo>
                      <a:pt x="47803" y="15038"/>
                      <a:pt x="30016" y="586"/>
                      <a:pt x="22790" y="30"/>
                    </a:cubicBezTo>
                    <a:close/>
                  </a:path>
                </a:pathLst>
              </a:custGeom>
              <a:grpFill/>
              <a:ln w="4442" cap="flat">
                <a:solidFill>
                  <a:srgbClr val="FFFFFF"/>
                </a:solid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4971CD58-5338-4588-A4B6-2A277C107237}"/>
                  </a:ext>
                </a:extLst>
              </p:cNvPr>
              <p:cNvSpPr/>
              <p:nvPr/>
            </p:nvSpPr>
            <p:spPr>
              <a:xfrm>
                <a:off x="8396808" y="3816959"/>
                <a:ext cx="420777" cy="346541"/>
              </a:xfrm>
              <a:custGeom>
                <a:avLst/>
                <a:gdLst>
                  <a:gd name="connsiteX0" fmla="*/ 252356 w 420777"/>
                  <a:gd name="connsiteY0" fmla="*/ 72507 h 346541"/>
                  <a:gd name="connsiteX1" fmla="*/ 216781 w 420777"/>
                  <a:gd name="connsiteY1" fmla="*/ 68616 h 346541"/>
                  <a:gd name="connsiteX2" fmla="*/ 192880 w 420777"/>
                  <a:gd name="connsiteY2" fmla="*/ 60279 h 346541"/>
                  <a:gd name="connsiteX3" fmla="*/ 144521 w 420777"/>
                  <a:gd name="connsiteY3" fmla="*/ 23593 h 346541"/>
                  <a:gd name="connsiteX4" fmla="*/ 105056 w 420777"/>
                  <a:gd name="connsiteY4" fmla="*/ 247 h 346541"/>
                  <a:gd name="connsiteX5" fmla="*/ 88380 w 420777"/>
                  <a:gd name="connsiteY5" fmla="*/ 247 h 346541"/>
                  <a:gd name="connsiteX6" fmla="*/ 67814 w 420777"/>
                  <a:gd name="connsiteY6" fmla="*/ 6917 h 346541"/>
                  <a:gd name="connsiteX7" fmla="*/ 47803 w 420777"/>
                  <a:gd name="connsiteY7" fmla="*/ 19702 h 346541"/>
                  <a:gd name="connsiteX8" fmla="*/ 62811 w 420777"/>
                  <a:gd name="connsiteY8" fmla="*/ 37489 h 346541"/>
                  <a:gd name="connsiteX9" fmla="*/ 51138 w 420777"/>
                  <a:gd name="connsiteY9" fmla="*/ 46938 h 346541"/>
                  <a:gd name="connsiteX10" fmla="*/ 38354 w 420777"/>
                  <a:gd name="connsiteY10" fmla="*/ 52497 h 346541"/>
                  <a:gd name="connsiteX11" fmla="*/ 22790 w 420777"/>
                  <a:gd name="connsiteY11" fmla="*/ 64726 h 346541"/>
                  <a:gd name="connsiteX12" fmla="*/ 2779 w 420777"/>
                  <a:gd name="connsiteY12" fmla="*/ 55832 h 346541"/>
                  <a:gd name="connsiteX13" fmla="*/ 556 w 420777"/>
                  <a:gd name="connsiteY13" fmla="*/ 61946 h 346541"/>
                  <a:gd name="connsiteX14" fmla="*/ 0 w 420777"/>
                  <a:gd name="connsiteY14" fmla="*/ 67505 h 346541"/>
                  <a:gd name="connsiteX15" fmla="*/ 3335 w 420777"/>
                  <a:gd name="connsiteY15" fmla="*/ 90850 h 346541"/>
                  <a:gd name="connsiteX16" fmla="*/ 19455 w 420777"/>
                  <a:gd name="connsiteY16" fmla="*/ 111417 h 346541"/>
                  <a:gd name="connsiteX17" fmla="*/ 48359 w 420777"/>
                  <a:gd name="connsiteY17" fmla="*/ 157552 h 346541"/>
                  <a:gd name="connsiteX18" fmla="*/ 63923 w 420777"/>
                  <a:gd name="connsiteY18" fmla="*/ 180342 h 346541"/>
                  <a:gd name="connsiteX19" fmla="*/ 81710 w 420777"/>
                  <a:gd name="connsiteY19" fmla="*/ 203688 h 346541"/>
                  <a:gd name="connsiteX20" fmla="*/ 86713 w 420777"/>
                  <a:gd name="connsiteY20" fmla="*/ 226478 h 346541"/>
                  <a:gd name="connsiteX21" fmla="*/ 102832 w 420777"/>
                  <a:gd name="connsiteY21" fmla="*/ 260940 h 346541"/>
                  <a:gd name="connsiteX22" fmla="*/ 125622 w 420777"/>
                  <a:gd name="connsiteY22" fmla="*/ 288177 h 346541"/>
                  <a:gd name="connsiteX23" fmla="*/ 143965 w 420777"/>
                  <a:gd name="connsiteY23" fmla="*/ 319305 h 346541"/>
                  <a:gd name="connsiteX24" fmla="*/ 150635 w 420777"/>
                  <a:gd name="connsiteY24" fmla="*/ 334868 h 346541"/>
                  <a:gd name="connsiteX25" fmla="*/ 157305 w 420777"/>
                  <a:gd name="connsiteY25" fmla="*/ 346541 h 346541"/>
                  <a:gd name="connsiteX26" fmla="*/ 166755 w 420777"/>
                  <a:gd name="connsiteY26" fmla="*/ 341539 h 346541"/>
                  <a:gd name="connsiteX27" fmla="*/ 166199 w 420777"/>
                  <a:gd name="connsiteY27" fmla="*/ 330422 h 346541"/>
                  <a:gd name="connsiteX28" fmla="*/ 174537 w 420777"/>
                  <a:gd name="connsiteY28" fmla="*/ 322640 h 346541"/>
                  <a:gd name="connsiteX29" fmla="*/ 189545 w 420777"/>
                  <a:gd name="connsiteY29" fmla="*/ 324863 h 346541"/>
                  <a:gd name="connsiteX30" fmla="*/ 214002 w 420777"/>
                  <a:gd name="connsiteY30" fmla="*/ 327086 h 346541"/>
                  <a:gd name="connsiteX31" fmla="*/ 241794 w 420777"/>
                  <a:gd name="connsiteY31" fmla="*/ 331533 h 346541"/>
                  <a:gd name="connsiteX32" fmla="*/ 255691 w 420777"/>
                  <a:gd name="connsiteY32" fmla="*/ 325975 h 346541"/>
                  <a:gd name="connsiteX33" fmla="*/ 286818 w 420777"/>
                  <a:gd name="connsiteY33" fmla="*/ 298182 h 346541"/>
                  <a:gd name="connsiteX34" fmla="*/ 326284 w 420777"/>
                  <a:gd name="connsiteY34" fmla="*/ 295959 h 346541"/>
                  <a:gd name="connsiteX35" fmla="*/ 406882 w 420777"/>
                  <a:gd name="connsiteY35" fmla="*/ 268722 h 346541"/>
                  <a:gd name="connsiteX36" fmla="*/ 420778 w 420777"/>
                  <a:gd name="connsiteY36" fmla="*/ 225922 h 346541"/>
                  <a:gd name="connsiteX37" fmla="*/ 410217 w 420777"/>
                  <a:gd name="connsiteY37" fmla="*/ 211470 h 346541"/>
                  <a:gd name="connsiteX38" fmla="*/ 359635 w 420777"/>
                  <a:gd name="connsiteY38" fmla="*/ 205355 h 346541"/>
                  <a:gd name="connsiteX39" fmla="*/ 344627 w 420777"/>
                  <a:gd name="connsiteY39" fmla="*/ 183121 h 346541"/>
                  <a:gd name="connsiteX40" fmla="*/ 336289 w 420777"/>
                  <a:gd name="connsiteY40" fmla="*/ 169781 h 346541"/>
                  <a:gd name="connsiteX41" fmla="*/ 319613 w 420777"/>
                  <a:gd name="connsiteY41" fmla="*/ 158108 h 346541"/>
                  <a:gd name="connsiteX42" fmla="*/ 309052 w 420777"/>
                  <a:gd name="connsiteY42" fmla="*/ 135874 h 346541"/>
                  <a:gd name="connsiteX43" fmla="*/ 300159 w 420777"/>
                  <a:gd name="connsiteY43" fmla="*/ 113640 h 346541"/>
                  <a:gd name="connsiteX44" fmla="*/ 279592 w 420777"/>
                  <a:gd name="connsiteY44" fmla="*/ 89183 h 346541"/>
                  <a:gd name="connsiteX45" fmla="*/ 276813 w 420777"/>
                  <a:gd name="connsiteY45" fmla="*/ 80289 h 346541"/>
                  <a:gd name="connsiteX46" fmla="*/ 260693 w 420777"/>
                  <a:gd name="connsiteY46" fmla="*/ 79178 h 346541"/>
                  <a:gd name="connsiteX47" fmla="*/ 252356 w 420777"/>
                  <a:gd name="connsiteY47" fmla="*/ 72507 h 34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0777" h="346541">
                    <a:moveTo>
                      <a:pt x="252356" y="72507"/>
                    </a:moveTo>
                    <a:cubicBezTo>
                      <a:pt x="252356" y="72507"/>
                      <a:pt x="221784" y="68616"/>
                      <a:pt x="216781" y="68616"/>
                    </a:cubicBezTo>
                    <a:cubicBezTo>
                      <a:pt x="211779" y="68616"/>
                      <a:pt x="200106" y="66949"/>
                      <a:pt x="192880" y="60279"/>
                    </a:cubicBezTo>
                    <a:cubicBezTo>
                      <a:pt x="185654" y="53609"/>
                      <a:pt x="151191" y="26928"/>
                      <a:pt x="144521" y="23593"/>
                    </a:cubicBezTo>
                    <a:cubicBezTo>
                      <a:pt x="138407" y="20258"/>
                      <a:pt x="112282" y="803"/>
                      <a:pt x="105056" y="247"/>
                    </a:cubicBezTo>
                    <a:cubicBezTo>
                      <a:pt x="97830" y="-309"/>
                      <a:pt x="97274" y="247"/>
                      <a:pt x="88380" y="247"/>
                    </a:cubicBezTo>
                    <a:cubicBezTo>
                      <a:pt x="79486" y="247"/>
                      <a:pt x="83377" y="5806"/>
                      <a:pt x="67814" y="6917"/>
                    </a:cubicBezTo>
                    <a:cubicBezTo>
                      <a:pt x="52250" y="7473"/>
                      <a:pt x="43356" y="18034"/>
                      <a:pt x="47803" y="19702"/>
                    </a:cubicBezTo>
                    <a:cubicBezTo>
                      <a:pt x="52806" y="21369"/>
                      <a:pt x="67814" y="35266"/>
                      <a:pt x="62811" y="37489"/>
                    </a:cubicBezTo>
                    <a:cubicBezTo>
                      <a:pt x="57808" y="39712"/>
                      <a:pt x="57252" y="46938"/>
                      <a:pt x="51138" y="46938"/>
                    </a:cubicBezTo>
                    <a:cubicBezTo>
                      <a:pt x="45024" y="46938"/>
                      <a:pt x="38354" y="47494"/>
                      <a:pt x="38354" y="52497"/>
                    </a:cubicBezTo>
                    <a:cubicBezTo>
                      <a:pt x="38354" y="57499"/>
                      <a:pt x="29460" y="65281"/>
                      <a:pt x="22790" y="64726"/>
                    </a:cubicBezTo>
                    <a:cubicBezTo>
                      <a:pt x="18899" y="64170"/>
                      <a:pt x="10005" y="59723"/>
                      <a:pt x="2779" y="55832"/>
                    </a:cubicBezTo>
                    <a:lnTo>
                      <a:pt x="556" y="61946"/>
                    </a:lnTo>
                    <a:lnTo>
                      <a:pt x="0" y="67505"/>
                    </a:lnTo>
                    <a:cubicBezTo>
                      <a:pt x="1112" y="71952"/>
                      <a:pt x="-556" y="89739"/>
                      <a:pt x="3335" y="90850"/>
                    </a:cubicBezTo>
                    <a:cubicBezTo>
                      <a:pt x="7782" y="92518"/>
                      <a:pt x="10005" y="100300"/>
                      <a:pt x="19455" y="111417"/>
                    </a:cubicBezTo>
                    <a:cubicBezTo>
                      <a:pt x="28904" y="121978"/>
                      <a:pt x="48359" y="150326"/>
                      <a:pt x="48359" y="157552"/>
                    </a:cubicBezTo>
                    <a:cubicBezTo>
                      <a:pt x="48915" y="164778"/>
                      <a:pt x="51694" y="172004"/>
                      <a:pt x="63923" y="180342"/>
                    </a:cubicBezTo>
                    <a:cubicBezTo>
                      <a:pt x="75596" y="188680"/>
                      <a:pt x="75596" y="198685"/>
                      <a:pt x="81710" y="203688"/>
                    </a:cubicBezTo>
                    <a:cubicBezTo>
                      <a:pt x="87824" y="208691"/>
                      <a:pt x="86713" y="214249"/>
                      <a:pt x="86713" y="226478"/>
                    </a:cubicBezTo>
                    <a:cubicBezTo>
                      <a:pt x="87268" y="238706"/>
                      <a:pt x="92271" y="254270"/>
                      <a:pt x="102832" y="260940"/>
                    </a:cubicBezTo>
                    <a:cubicBezTo>
                      <a:pt x="113393" y="267611"/>
                      <a:pt x="120619" y="274837"/>
                      <a:pt x="125622" y="288177"/>
                    </a:cubicBezTo>
                    <a:cubicBezTo>
                      <a:pt x="130625" y="300962"/>
                      <a:pt x="137295" y="312634"/>
                      <a:pt x="143965" y="319305"/>
                    </a:cubicBezTo>
                    <a:cubicBezTo>
                      <a:pt x="150635" y="326531"/>
                      <a:pt x="146744" y="329866"/>
                      <a:pt x="150635" y="334868"/>
                    </a:cubicBezTo>
                    <a:cubicBezTo>
                      <a:pt x="152859" y="337648"/>
                      <a:pt x="155082" y="342094"/>
                      <a:pt x="157305" y="346541"/>
                    </a:cubicBezTo>
                    <a:cubicBezTo>
                      <a:pt x="162308" y="343762"/>
                      <a:pt x="166199" y="342094"/>
                      <a:pt x="166755" y="341539"/>
                    </a:cubicBezTo>
                    <a:cubicBezTo>
                      <a:pt x="167867" y="339315"/>
                      <a:pt x="164532" y="332645"/>
                      <a:pt x="166199" y="330422"/>
                    </a:cubicBezTo>
                    <a:cubicBezTo>
                      <a:pt x="167867" y="328198"/>
                      <a:pt x="171202" y="323751"/>
                      <a:pt x="174537" y="322640"/>
                    </a:cubicBezTo>
                    <a:cubicBezTo>
                      <a:pt x="177872" y="321528"/>
                      <a:pt x="181763" y="325975"/>
                      <a:pt x="189545" y="324863"/>
                    </a:cubicBezTo>
                    <a:cubicBezTo>
                      <a:pt x="196771" y="323751"/>
                      <a:pt x="212334" y="325419"/>
                      <a:pt x="214002" y="327086"/>
                    </a:cubicBezTo>
                    <a:cubicBezTo>
                      <a:pt x="215669" y="328754"/>
                      <a:pt x="236792" y="327642"/>
                      <a:pt x="241794" y="331533"/>
                    </a:cubicBezTo>
                    <a:cubicBezTo>
                      <a:pt x="246797" y="335424"/>
                      <a:pt x="252356" y="334313"/>
                      <a:pt x="255691" y="325975"/>
                    </a:cubicBezTo>
                    <a:cubicBezTo>
                      <a:pt x="259026" y="317637"/>
                      <a:pt x="282927" y="300406"/>
                      <a:pt x="286818" y="298182"/>
                    </a:cubicBezTo>
                    <a:cubicBezTo>
                      <a:pt x="290153" y="296515"/>
                      <a:pt x="315722" y="298182"/>
                      <a:pt x="326284" y="295959"/>
                    </a:cubicBezTo>
                    <a:cubicBezTo>
                      <a:pt x="336289" y="293735"/>
                      <a:pt x="404103" y="271501"/>
                      <a:pt x="406882" y="268722"/>
                    </a:cubicBezTo>
                    <a:cubicBezTo>
                      <a:pt x="409661" y="266499"/>
                      <a:pt x="420778" y="229813"/>
                      <a:pt x="420778" y="225922"/>
                    </a:cubicBezTo>
                    <a:cubicBezTo>
                      <a:pt x="420778" y="222031"/>
                      <a:pt x="415775" y="210914"/>
                      <a:pt x="410217" y="211470"/>
                    </a:cubicBezTo>
                    <a:cubicBezTo>
                      <a:pt x="405214" y="212026"/>
                      <a:pt x="362970" y="207579"/>
                      <a:pt x="359635" y="205355"/>
                    </a:cubicBezTo>
                    <a:cubicBezTo>
                      <a:pt x="357411" y="203688"/>
                      <a:pt x="346294" y="195350"/>
                      <a:pt x="344627" y="183121"/>
                    </a:cubicBezTo>
                    <a:cubicBezTo>
                      <a:pt x="341292" y="180342"/>
                      <a:pt x="337401" y="174784"/>
                      <a:pt x="336289" y="169781"/>
                    </a:cubicBezTo>
                    <a:cubicBezTo>
                      <a:pt x="331286" y="170337"/>
                      <a:pt x="324060" y="169225"/>
                      <a:pt x="319613" y="158108"/>
                    </a:cubicBezTo>
                    <a:cubicBezTo>
                      <a:pt x="315722" y="155329"/>
                      <a:pt x="305161" y="140321"/>
                      <a:pt x="309052" y="135874"/>
                    </a:cubicBezTo>
                    <a:cubicBezTo>
                      <a:pt x="313499" y="130872"/>
                      <a:pt x="306829" y="119755"/>
                      <a:pt x="300159" y="113640"/>
                    </a:cubicBezTo>
                    <a:cubicBezTo>
                      <a:pt x="293488" y="107526"/>
                      <a:pt x="280148" y="96409"/>
                      <a:pt x="279592" y="89183"/>
                    </a:cubicBezTo>
                    <a:cubicBezTo>
                      <a:pt x="279592" y="87515"/>
                      <a:pt x="278481" y="84180"/>
                      <a:pt x="276813" y="80289"/>
                    </a:cubicBezTo>
                    <a:lnTo>
                      <a:pt x="260693" y="79178"/>
                    </a:lnTo>
                    <a:lnTo>
                      <a:pt x="252356" y="72507"/>
                    </a:lnTo>
                    <a:close/>
                  </a:path>
                </a:pathLst>
              </a:custGeom>
              <a:grpFill/>
              <a:ln w="4442" cap="flat">
                <a:solidFill>
                  <a:srgbClr val="FFFFFF"/>
                </a:solid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C67FB069-C101-45A9-B4E4-360532A7A1B4}"/>
                  </a:ext>
                </a:extLst>
              </p:cNvPr>
              <p:cNvSpPr/>
              <p:nvPr/>
            </p:nvSpPr>
            <p:spPr>
              <a:xfrm>
                <a:off x="8743658" y="3975068"/>
                <a:ext cx="159486" cy="184542"/>
              </a:xfrm>
              <a:custGeom>
                <a:avLst/>
                <a:gdLst>
                  <a:gd name="connsiteX0" fmla="*/ 80042 w 159486"/>
                  <a:gd name="connsiteY0" fmla="*/ 5003 h 184542"/>
                  <a:gd name="connsiteX1" fmla="*/ 80042 w 159486"/>
                  <a:gd name="connsiteY1" fmla="*/ 20566 h 184542"/>
                  <a:gd name="connsiteX2" fmla="*/ 67258 w 159486"/>
                  <a:gd name="connsiteY2" fmla="*/ 37242 h 184542"/>
                  <a:gd name="connsiteX3" fmla="*/ 60587 w 159486"/>
                  <a:gd name="connsiteY3" fmla="*/ 54473 h 184542"/>
                  <a:gd name="connsiteX4" fmla="*/ 64478 w 159486"/>
                  <a:gd name="connsiteY4" fmla="*/ 54473 h 184542"/>
                  <a:gd name="connsiteX5" fmla="*/ 75040 w 159486"/>
                  <a:gd name="connsiteY5" fmla="*/ 68925 h 184542"/>
                  <a:gd name="connsiteX6" fmla="*/ 61143 w 159486"/>
                  <a:gd name="connsiteY6" fmla="*/ 111726 h 184542"/>
                  <a:gd name="connsiteX7" fmla="*/ 0 w 159486"/>
                  <a:gd name="connsiteY7" fmla="*/ 132848 h 184542"/>
                  <a:gd name="connsiteX8" fmla="*/ 24457 w 159486"/>
                  <a:gd name="connsiteY8" fmla="*/ 184542 h 184542"/>
                  <a:gd name="connsiteX9" fmla="*/ 29460 w 159486"/>
                  <a:gd name="connsiteY9" fmla="*/ 181763 h 184542"/>
                  <a:gd name="connsiteX10" fmla="*/ 62255 w 159486"/>
                  <a:gd name="connsiteY10" fmla="*/ 176204 h 184542"/>
                  <a:gd name="connsiteX11" fmla="*/ 70037 w 159486"/>
                  <a:gd name="connsiteY11" fmla="*/ 160085 h 184542"/>
                  <a:gd name="connsiteX12" fmla="*/ 91715 w 159486"/>
                  <a:gd name="connsiteY12" fmla="*/ 156194 h 184542"/>
                  <a:gd name="connsiteX13" fmla="*/ 104500 w 159486"/>
                  <a:gd name="connsiteY13" fmla="*/ 137295 h 184542"/>
                  <a:gd name="connsiteX14" fmla="*/ 117284 w 159486"/>
                  <a:gd name="connsiteY14" fmla="*/ 130625 h 184542"/>
                  <a:gd name="connsiteX15" fmla="*/ 123954 w 159486"/>
                  <a:gd name="connsiteY15" fmla="*/ 102832 h 184542"/>
                  <a:gd name="connsiteX16" fmla="*/ 140074 w 159486"/>
                  <a:gd name="connsiteY16" fmla="*/ 91159 h 184542"/>
                  <a:gd name="connsiteX17" fmla="*/ 156750 w 159486"/>
                  <a:gd name="connsiteY17" fmla="*/ 67258 h 184542"/>
                  <a:gd name="connsiteX18" fmla="*/ 155082 w 159486"/>
                  <a:gd name="connsiteY18" fmla="*/ 56141 h 184542"/>
                  <a:gd name="connsiteX19" fmla="*/ 138406 w 159486"/>
                  <a:gd name="connsiteY19" fmla="*/ 34463 h 184542"/>
                  <a:gd name="connsiteX20" fmla="*/ 105055 w 159486"/>
                  <a:gd name="connsiteY20" fmla="*/ 21678 h 184542"/>
                  <a:gd name="connsiteX21" fmla="*/ 94494 w 159486"/>
                  <a:gd name="connsiteY21" fmla="*/ 0 h 184542"/>
                  <a:gd name="connsiteX22" fmla="*/ 87824 w 159486"/>
                  <a:gd name="connsiteY22" fmla="*/ 3891 h 184542"/>
                  <a:gd name="connsiteX23" fmla="*/ 80042 w 159486"/>
                  <a:gd name="connsiteY23" fmla="*/ 3891 h 1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486" h="184542">
                    <a:moveTo>
                      <a:pt x="80042" y="5003"/>
                    </a:moveTo>
                    <a:lnTo>
                      <a:pt x="80042" y="20566"/>
                    </a:lnTo>
                    <a:lnTo>
                      <a:pt x="67258" y="37242"/>
                    </a:lnTo>
                    <a:lnTo>
                      <a:pt x="60587" y="54473"/>
                    </a:lnTo>
                    <a:cubicBezTo>
                      <a:pt x="62255" y="54473"/>
                      <a:pt x="63923" y="54473"/>
                      <a:pt x="64478" y="54473"/>
                    </a:cubicBezTo>
                    <a:cubicBezTo>
                      <a:pt x="69481" y="53917"/>
                      <a:pt x="75040" y="65034"/>
                      <a:pt x="75040" y="68925"/>
                    </a:cubicBezTo>
                    <a:cubicBezTo>
                      <a:pt x="75040" y="72816"/>
                      <a:pt x="63923" y="109502"/>
                      <a:pt x="61143" y="111726"/>
                    </a:cubicBezTo>
                    <a:cubicBezTo>
                      <a:pt x="58920" y="113393"/>
                      <a:pt x="23346" y="125622"/>
                      <a:pt x="0" y="132848"/>
                    </a:cubicBezTo>
                    <a:cubicBezTo>
                      <a:pt x="5002" y="143965"/>
                      <a:pt x="15564" y="165643"/>
                      <a:pt x="24457" y="184542"/>
                    </a:cubicBezTo>
                    <a:cubicBezTo>
                      <a:pt x="26125" y="183986"/>
                      <a:pt x="27792" y="182874"/>
                      <a:pt x="29460" y="181763"/>
                    </a:cubicBezTo>
                    <a:cubicBezTo>
                      <a:pt x="40577" y="175093"/>
                      <a:pt x="53361" y="178428"/>
                      <a:pt x="62255" y="176204"/>
                    </a:cubicBezTo>
                    <a:cubicBezTo>
                      <a:pt x="70593" y="173981"/>
                      <a:pt x="62811" y="166755"/>
                      <a:pt x="70037" y="160085"/>
                    </a:cubicBezTo>
                    <a:cubicBezTo>
                      <a:pt x="77263" y="153970"/>
                      <a:pt x="87824" y="158417"/>
                      <a:pt x="91715" y="156194"/>
                    </a:cubicBezTo>
                    <a:cubicBezTo>
                      <a:pt x="95606" y="153970"/>
                      <a:pt x="98385" y="140074"/>
                      <a:pt x="104500" y="137295"/>
                    </a:cubicBezTo>
                    <a:cubicBezTo>
                      <a:pt x="111170" y="134516"/>
                      <a:pt x="117840" y="136183"/>
                      <a:pt x="117284" y="130625"/>
                    </a:cubicBezTo>
                    <a:cubicBezTo>
                      <a:pt x="116172" y="125066"/>
                      <a:pt x="117840" y="104500"/>
                      <a:pt x="123954" y="102832"/>
                    </a:cubicBezTo>
                    <a:cubicBezTo>
                      <a:pt x="130069" y="101721"/>
                      <a:pt x="140074" y="95050"/>
                      <a:pt x="140074" y="91159"/>
                    </a:cubicBezTo>
                    <a:cubicBezTo>
                      <a:pt x="140630" y="87268"/>
                      <a:pt x="152859" y="73928"/>
                      <a:pt x="156750" y="67258"/>
                    </a:cubicBezTo>
                    <a:cubicBezTo>
                      <a:pt x="160640" y="60588"/>
                      <a:pt x="160640" y="56697"/>
                      <a:pt x="155082" y="56141"/>
                    </a:cubicBezTo>
                    <a:cubicBezTo>
                      <a:pt x="149523" y="55029"/>
                      <a:pt x="140630" y="38909"/>
                      <a:pt x="138406" y="34463"/>
                    </a:cubicBezTo>
                    <a:cubicBezTo>
                      <a:pt x="136183" y="30016"/>
                      <a:pt x="118952" y="32795"/>
                      <a:pt x="105055" y="21678"/>
                    </a:cubicBezTo>
                    <a:cubicBezTo>
                      <a:pt x="99497" y="17231"/>
                      <a:pt x="96162" y="8338"/>
                      <a:pt x="94494" y="0"/>
                    </a:cubicBezTo>
                    <a:lnTo>
                      <a:pt x="87824" y="3891"/>
                    </a:lnTo>
                    <a:lnTo>
                      <a:pt x="80042" y="3891"/>
                    </a:lnTo>
                    <a:close/>
                  </a:path>
                </a:pathLst>
              </a:custGeom>
              <a:grpFill/>
              <a:ln w="4442" cap="flat">
                <a:solidFill>
                  <a:srgbClr val="FFFFFF"/>
                </a:solid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DA08B0EA-A6AE-4445-985C-A7B07B5E15F3}"/>
                  </a:ext>
                </a:extLst>
              </p:cNvPr>
              <p:cNvSpPr/>
              <p:nvPr/>
            </p:nvSpPr>
            <p:spPr>
              <a:xfrm>
                <a:off x="8718089" y="3956528"/>
                <a:ext cx="20705" cy="31995"/>
              </a:xfrm>
              <a:custGeom>
                <a:avLst/>
                <a:gdLst>
                  <a:gd name="connsiteX0" fmla="*/ 16675 w 20705"/>
                  <a:gd name="connsiteY0" fmla="*/ 31880 h 31995"/>
                  <a:gd name="connsiteX1" fmla="*/ 17232 w 20705"/>
                  <a:gd name="connsiteY1" fmla="*/ 26322 h 31995"/>
                  <a:gd name="connsiteX2" fmla="*/ 15008 w 20705"/>
                  <a:gd name="connsiteY2" fmla="*/ 197 h 31995"/>
                  <a:gd name="connsiteX3" fmla="*/ 1668 w 20705"/>
                  <a:gd name="connsiteY3" fmla="*/ 20208 h 31995"/>
                  <a:gd name="connsiteX4" fmla="*/ 0 w 20705"/>
                  <a:gd name="connsiteY4" fmla="*/ 20763 h 31995"/>
                  <a:gd name="connsiteX5" fmla="*/ 16675 w 20705"/>
                  <a:gd name="connsiteY5" fmla="*/ 31880 h 3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5" h="31995">
                    <a:moveTo>
                      <a:pt x="16675" y="31880"/>
                    </a:moveTo>
                    <a:cubicBezTo>
                      <a:pt x="16120" y="29657"/>
                      <a:pt x="16120" y="27434"/>
                      <a:pt x="17232" y="26322"/>
                    </a:cubicBezTo>
                    <a:cubicBezTo>
                      <a:pt x="21123" y="19652"/>
                      <a:pt x="23346" y="2420"/>
                      <a:pt x="15008" y="197"/>
                    </a:cubicBezTo>
                    <a:cubicBezTo>
                      <a:pt x="6670" y="-2026"/>
                      <a:pt x="1668" y="15205"/>
                      <a:pt x="1668" y="20208"/>
                    </a:cubicBezTo>
                    <a:cubicBezTo>
                      <a:pt x="1668" y="21319"/>
                      <a:pt x="1112" y="21319"/>
                      <a:pt x="0" y="20763"/>
                    </a:cubicBezTo>
                    <a:cubicBezTo>
                      <a:pt x="3891" y="31325"/>
                      <a:pt x="11673" y="32436"/>
                      <a:pt x="16675" y="31880"/>
                    </a:cubicBezTo>
                    <a:close/>
                  </a:path>
                </a:pathLst>
              </a:custGeom>
              <a:grpFill/>
              <a:ln w="4442" cap="flat">
                <a:solidFill>
                  <a:srgbClr val="FFFFFF"/>
                </a:solid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8FB85EEE-E24D-45DF-843B-D98CF2CDFECA}"/>
                  </a:ext>
                </a:extLst>
              </p:cNvPr>
              <p:cNvSpPr/>
              <p:nvPr/>
            </p:nvSpPr>
            <p:spPr>
              <a:xfrm>
                <a:off x="8742547" y="3950040"/>
                <a:ext cx="95606" cy="78944"/>
              </a:xfrm>
              <a:custGeom>
                <a:avLst/>
                <a:gdLst>
                  <a:gd name="connsiteX0" fmla="*/ 15564 w 95606"/>
                  <a:gd name="connsiteY0" fmla="*/ 73386 h 78944"/>
                  <a:gd name="connsiteX1" fmla="*/ 61699 w 95606"/>
                  <a:gd name="connsiteY1" fmla="*/ 78945 h 78944"/>
                  <a:gd name="connsiteX2" fmla="*/ 68369 w 95606"/>
                  <a:gd name="connsiteY2" fmla="*/ 61713 h 78944"/>
                  <a:gd name="connsiteX3" fmla="*/ 81154 w 95606"/>
                  <a:gd name="connsiteY3" fmla="*/ 45038 h 78944"/>
                  <a:gd name="connsiteX4" fmla="*/ 81154 w 95606"/>
                  <a:gd name="connsiteY4" fmla="*/ 29474 h 78944"/>
                  <a:gd name="connsiteX5" fmla="*/ 88936 w 95606"/>
                  <a:gd name="connsiteY5" fmla="*/ 29474 h 78944"/>
                  <a:gd name="connsiteX6" fmla="*/ 95606 w 95606"/>
                  <a:gd name="connsiteY6" fmla="*/ 25583 h 78944"/>
                  <a:gd name="connsiteX7" fmla="*/ 90048 w 95606"/>
                  <a:gd name="connsiteY7" fmla="*/ 14 h 78944"/>
                  <a:gd name="connsiteX8" fmla="*/ 66146 w 95606"/>
                  <a:gd name="connsiteY8" fmla="*/ 27806 h 78944"/>
                  <a:gd name="connsiteX9" fmla="*/ 28348 w 95606"/>
                  <a:gd name="connsiteY9" fmla="*/ 46150 h 78944"/>
                  <a:gd name="connsiteX10" fmla="*/ 4447 w 95606"/>
                  <a:gd name="connsiteY10" fmla="*/ 52264 h 78944"/>
                  <a:gd name="connsiteX11" fmla="*/ 0 w 95606"/>
                  <a:gd name="connsiteY11" fmla="*/ 51152 h 78944"/>
                  <a:gd name="connsiteX12" fmla="*/ 15564 w 95606"/>
                  <a:gd name="connsiteY12" fmla="*/ 73386 h 7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606" h="78944">
                    <a:moveTo>
                      <a:pt x="15564" y="73386"/>
                    </a:moveTo>
                    <a:cubicBezTo>
                      <a:pt x="17787" y="75054"/>
                      <a:pt x="50026" y="78389"/>
                      <a:pt x="61699" y="78945"/>
                    </a:cubicBezTo>
                    <a:lnTo>
                      <a:pt x="68369" y="61713"/>
                    </a:lnTo>
                    <a:lnTo>
                      <a:pt x="81154" y="45038"/>
                    </a:lnTo>
                    <a:lnTo>
                      <a:pt x="81154" y="29474"/>
                    </a:lnTo>
                    <a:lnTo>
                      <a:pt x="88936" y="29474"/>
                    </a:lnTo>
                    <a:lnTo>
                      <a:pt x="95606" y="25583"/>
                    </a:lnTo>
                    <a:cubicBezTo>
                      <a:pt x="92827" y="12799"/>
                      <a:pt x="92271" y="14"/>
                      <a:pt x="90048" y="14"/>
                    </a:cubicBezTo>
                    <a:cubicBezTo>
                      <a:pt x="86712" y="-542"/>
                      <a:pt x="72260" y="15578"/>
                      <a:pt x="66146" y="27806"/>
                    </a:cubicBezTo>
                    <a:cubicBezTo>
                      <a:pt x="60032" y="39479"/>
                      <a:pt x="43356" y="48929"/>
                      <a:pt x="28348" y="46150"/>
                    </a:cubicBezTo>
                    <a:cubicBezTo>
                      <a:pt x="13341" y="43370"/>
                      <a:pt x="8338" y="50040"/>
                      <a:pt x="4447" y="52264"/>
                    </a:cubicBezTo>
                    <a:cubicBezTo>
                      <a:pt x="3335" y="52820"/>
                      <a:pt x="1667" y="52264"/>
                      <a:pt x="0" y="51152"/>
                    </a:cubicBezTo>
                    <a:cubicBezTo>
                      <a:pt x="1667" y="63381"/>
                      <a:pt x="13341" y="71719"/>
                      <a:pt x="15564" y="73386"/>
                    </a:cubicBezTo>
                    <a:close/>
                  </a:path>
                </a:pathLst>
              </a:custGeom>
              <a:grpFill/>
              <a:ln w="4442" cap="flat">
                <a:solidFill>
                  <a:srgbClr val="FFFFFF"/>
                </a:solid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423B075D-CC7E-4B44-8FB9-0D61D750BBCE}"/>
                  </a:ext>
                </a:extLst>
              </p:cNvPr>
              <p:cNvSpPr/>
              <p:nvPr/>
            </p:nvSpPr>
            <p:spPr>
              <a:xfrm>
                <a:off x="8480186" y="3692031"/>
                <a:ext cx="196214" cy="194656"/>
              </a:xfrm>
              <a:custGeom>
                <a:avLst/>
                <a:gdLst>
                  <a:gd name="connsiteX0" fmla="*/ 165087 w 196214"/>
                  <a:gd name="connsiteY0" fmla="*/ 177981 h 194656"/>
                  <a:gd name="connsiteX1" fmla="*/ 173981 w 196214"/>
                  <a:gd name="connsiteY1" fmla="*/ 170199 h 194656"/>
                  <a:gd name="connsiteX2" fmla="*/ 187321 w 196214"/>
                  <a:gd name="connsiteY2" fmla="*/ 177981 h 194656"/>
                  <a:gd name="connsiteX3" fmla="*/ 196215 w 196214"/>
                  <a:gd name="connsiteY3" fmla="*/ 172979 h 194656"/>
                  <a:gd name="connsiteX4" fmla="*/ 185098 w 196214"/>
                  <a:gd name="connsiteY4" fmla="*/ 156859 h 194656"/>
                  <a:gd name="connsiteX5" fmla="*/ 177872 w 196214"/>
                  <a:gd name="connsiteY5" fmla="*/ 142963 h 194656"/>
                  <a:gd name="connsiteX6" fmla="*/ 179539 w 196214"/>
                  <a:gd name="connsiteY6" fmla="*/ 129067 h 194656"/>
                  <a:gd name="connsiteX7" fmla="*/ 170090 w 196214"/>
                  <a:gd name="connsiteY7" fmla="*/ 116838 h 194656"/>
                  <a:gd name="connsiteX8" fmla="*/ 147856 w 196214"/>
                  <a:gd name="connsiteY8" fmla="*/ 101274 h 194656"/>
                  <a:gd name="connsiteX9" fmla="*/ 138407 w 196214"/>
                  <a:gd name="connsiteY9" fmla="*/ 90157 h 194656"/>
                  <a:gd name="connsiteX10" fmla="*/ 136183 w 196214"/>
                  <a:gd name="connsiteY10" fmla="*/ 71258 h 194656"/>
                  <a:gd name="connsiteX11" fmla="*/ 143965 w 196214"/>
                  <a:gd name="connsiteY11" fmla="*/ 55139 h 194656"/>
                  <a:gd name="connsiteX12" fmla="*/ 146188 w 196214"/>
                  <a:gd name="connsiteY12" fmla="*/ 42910 h 194656"/>
                  <a:gd name="connsiteX13" fmla="*/ 138407 w 196214"/>
                  <a:gd name="connsiteY13" fmla="*/ 35684 h 194656"/>
                  <a:gd name="connsiteX14" fmla="*/ 127290 w 196214"/>
                  <a:gd name="connsiteY14" fmla="*/ 23455 h 194656"/>
                  <a:gd name="connsiteX15" fmla="*/ 120064 w 196214"/>
                  <a:gd name="connsiteY15" fmla="*/ 7336 h 194656"/>
                  <a:gd name="connsiteX16" fmla="*/ 98941 w 196214"/>
                  <a:gd name="connsiteY16" fmla="*/ 4001 h 194656"/>
                  <a:gd name="connsiteX17" fmla="*/ 81154 w 196214"/>
                  <a:gd name="connsiteY17" fmla="*/ 110 h 194656"/>
                  <a:gd name="connsiteX18" fmla="*/ 72260 w 196214"/>
                  <a:gd name="connsiteY18" fmla="*/ 6780 h 194656"/>
                  <a:gd name="connsiteX19" fmla="*/ 72816 w 196214"/>
                  <a:gd name="connsiteY19" fmla="*/ 6780 h 194656"/>
                  <a:gd name="connsiteX20" fmla="*/ 61143 w 196214"/>
                  <a:gd name="connsiteY20" fmla="*/ 15673 h 194656"/>
                  <a:gd name="connsiteX21" fmla="*/ 48359 w 196214"/>
                  <a:gd name="connsiteY21" fmla="*/ 25123 h 194656"/>
                  <a:gd name="connsiteX22" fmla="*/ 50026 w 196214"/>
                  <a:gd name="connsiteY22" fmla="*/ 42354 h 194656"/>
                  <a:gd name="connsiteX23" fmla="*/ 48359 w 196214"/>
                  <a:gd name="connsiteY23" fmla="*/ 58474 h 194656"/>
                  <a:gd name="connsiteX24" fmla="*/ 43356 w 196214"/>
                  <a:gd name="connsiteY24" fmla="*/ 70702 h 194656"/>
                  <a:gd name="connsiteX25" fmla="*/ 0 w 196214"/>
                  <a:gd name="connsiteY25" fmla="*/ 94048 h 194656"/>
                  <a:gd name="connsiteX26" fmla="*/ 1667 w 196214"/>
                  <a:gd name="connsiteY26" fmla="*/ 104053 h 194656"/>
                  <a:gd name="connsiteX27" fmla="*/ 6115 w 196214"/>
                  <a:gd name="connsiteY27" fmla="*/ 124064 h 194656"/>
                  <a:gd name="connsiteX28" fmla="*/ 21678 w 196214"/>
                  <a:gd name="connsiteY28" fmla="*/ 124064 h 194656"/>
                  <a:gd name="connsiteX29" fmla="*/ 61143 w 196214"/>
                  <a:gd name="connsiteY29" fmla="*/ 147410 h 194656"/>
                  <a:gd name="connsiteX30" fmla="*/ 109502 w 196214"/>
                  <a:gd name="connsiteY30" fmla="*/ 184096 h 194656"/>
                  <a:gd name="connsiteX31" fmla="*/ 133404 w 196214"/>
                  <a:gd name="connsiteY31" fmla="*/ 192433 h 194656"/>
                  <a:gd name="connsiteX32" fmla="*/ 156750 w 196214"/>
                  <a:gd name="connsiteY32" fmla="*/ 194657 h 194656"/>
                  <a:gd name="connsiteX33" fmla="*/ 165087 w 196214"/>
                  <a:gd name="connsiteY33" fmla="*/ 177981 h 19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6214" h="194656">
                    <a:moveTo>
                      <a:pt x="165087" y="177981"/>
                    </a:moveTo>
                    <a:cubicBezTo>
                      <a:pt x="167867" y="175202"/>
                      <a:pt x="167867" y="171311"/>
                      <a:pt x="173981" y="170199"/>
                    </a:cubicBezTo>
                    <a:cubicBezTo>
                      <a:pt x="178984" y="169644"/>
                      <a:pt x="181763" y="172979"/>
                      <a:pt x="187321" y="177981"/>
                    </a:cubicBezTo>
                    <a:cubicBezTo>
                      <a:pt x="189545" y="175758"/>
                      <a:pt x="192880" y="174090"/>
                      <a:pt x="196215" y="172979"/>
                    </a:cubicBezTo>
                    <a:cubicBezTo>
                      <a:pt x="190656" y="167420"/>
                      <a:pt x="184542" y="160750"/>
                      <a:pt x="185098" y="156859"/>
                    </a:cubicBezTo>
                    <a:cubicBezTo>
                      <a:pt x="185654" y="150189"/>
                      <a:pt x="178984" y="147410"/>
                      <a:pt x="177872" y="142963"/>
                    </a:cubicBezTo>
                    <a:cubicBezTo>
                      <a:pt x="177316" y="139072"/>
                      <a:pt x="182875" y="132402"/>
                      <a:pt x="179539" y="129067"/>
                    </a:cubicBezTo>
                    <a:cubicBezTo>
                      <a:pt x="176204" y="125732"/>
                      <a:pt x="175649" y="117950"/>
                      <a:pt x="170090" y="116838"/>
                    </a:cubicBezTo>
                    <a:cubicBezTo>
                      <a:pt x="164532" y="116282"/>
                      <a:pt x="147300" y="107388"/>
                      <a:pt x="147856" y="101274"/>
                    </a:cubicBezTo>
                    <a:cubicBezTo>
                      <a:pt x="148412" y="95716"/>
                      <a:pt x="141742" y="91269"/>
                      <a:pt x="138407" y="90157"/>
                    </a:cubicBezTo>
                    <a:cubicBezTo>
                      <a:pt x="135071" y="88490"/>
                      <a:pt x="132292" y="74037"/>
                      <a:pt x="136183" y="71258"/>
                    </a:cubicBezTo>
                    <a:cubicBezTo>
                      <a:pt x="140074" y="69035"/>
                      <a:pt x="139518" y="55139"/>
                      <a:pt x="143965" y="55139"/>
                    </a:cubicBezTo>
                    <a:cubicBezTo>
                      <a:pt x="148968" y="55139"/>
                      <a:pt x="144521" y="47913"/>
                      <a:pt x="146188" y="42910"/>
                    </a:cubicBezTo>
                    <a:cubicBezTo>
                      <a:pt x="147856" y="37907"/>
                      <a:pt x="142298" y="35684"/>
                      <a:pt x="138407" y="35684"/>
                    </a:cubicBezTo>
                    <a:cubicBezTo>
                      <a:pt x="134516" y="35684"/>
                      <a:pt x="127290" y="29014"/>
                      <a:pt x="127290" y="23455"/>
                    </a:cubicBezTo>
                    <a:cubicBezTo>
                      <a:pt x="127290" y="17897"/>
                      <a:pt x="119508" y="9559"/>
                      <a:pt x="120064" y="7336"/>
                    </a:cubicBezTo>
                    <a:cubicBezTo>
                      <a:pt x="118952" y="17897"/>
                      <a:pt x="103388" y="1221"/>
                      <a:pt x="98941" y="4001"/>
                    </a:cubicBezTo>
                    <a:cubicBezTo>
                      <a:pt x="94494" y="6780"/>
                      <a:pt x="90603" y="-1002"/>
                      <a:pt x="81154" y="110"/>
                    </a:cubicBezTo>
                    <a:cubicBezTo>
                      <a:pt x="75040" y="665"/>
                      <a:pt x="75040" y="4001"/>
                      <a:pt x="72260" y="6780"/>
                    </a:cubicBezTo>
                    <a:lnTo>
                      <a:pt x="72816" y="6780"/>
                    </a:lnTo>
                    <a:lnTo>
                      <a:pt x="61143" y="15673"/>
                    </a:lnTo>
                    <a:cubicBezTo>
                      <a:pt x="61143" y="15673"/>
                      <a:pt x="51138" y="19008"/>
                      <a:pt x="48359" y="25123"/>
                    </a:cubicBezTo>
                    <a:cubicBezTo>
                      <a:pt x="46135" y="31793"/>
                      <a:pt x="53362" y="37907"/>
                      <a:pt x="50026" y="42354"/>
                    </a:cubicBezTo>
                    <a:cubicBezTo>
                      <a:pt x="46691" y="46245"/>
                      <a:pt x="47803" y="55139"/>
                      <a:pt x="48359" y="58474"/>
                    </a:cubicBezTo>
                    <a:cubicBezTo>
                      <a:pt x="48915" y="61809"/>
                      <a:pt x="43356" y="70702"/>
                      <a:pt x="43356" y="70702"/>
                    </a:cubicBezTo>
                    <a:cubicBezTo>
                      <a:pt x="43356" y="70702"/>
                      <a:pt x="20011" y="83487"/>
                      <a:pt x="0" y="94048"/>
                    </a:cubicBezTo>
                    <a:cubicBezTo>
                      <a:pt x="556" y="97939"/>
                      <a:pt x="1112" y="101274"/>
                      <a:pt x="1667" y="104053"/>
                    </a:cubicBezTo>
                    <a:cubicBezTo>
                      <a:pt x="2779" y="108500"/>
                      <a:pt x="5003" y="117394"/>
                      <a:pt x="6115" y="124064"/>
                    </a:cubicBezTo>
                    <a:cubicBezTo>
                      <a:pt x="13896" y="124064"/>
                      <a:pt x="15008" y="123508"/>
                      <a:pt x="21678" y="124064"/>
                    </a:cubicBezTo>
                    <a:cubicBezTo>
                      <a:pt x="28904" y="124620"/>
                      <a:pt x="55029" y="144074"/>
                      <a:pt x="61143" y="147410"/>
                    </a:cubicBezTo>
                    <a:cubicBezTo>
                      <a:pt x="67258" y="150745"/>
                      <a:pt x="102276" y="177425"/>
                      <a:pt x="109502" y="184096"/>
                    </a:cubicBezTo>
                    <a:cubicBezTo>
                      <a:pt x="116728" y="190766"/>
                      <a:pt x="128401" y="192433"/>
                      <a:pt x="133404" y="192433"/>
                    </a:cubicBezTo>
                    <a:cubicBezTo>
                      <a:pt x="136183" y="192433"/>
                      <a:pt x="147300" y="193545"/>
                      <a:pt x="156750" y="194657"/>
                    </a:cubicBezTo>
                    <a:cubicBezTo>
                      <a:pt x="159529" y="189098"/>
                      <a:pt x="163420" y="179649"/>
                      <a:pt x="165087" y="177981"/>
                    </a:cubicBezTo>
                    <a:close/>
                  </a:path>
                </a:pathLst>
              </a:custGeom>
              <a:grpFill/>
              <a:ln w="4442" cap="flat">
                <a:solidFill>
                  <a:srgbClr val="FFFFFF"/>
                </a:solid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A96D4036-7B46-4AEA-A0F6-89AAAF443316}"/>
                  </a:ext>
                </a:extLst>
              </p:cNvPr>
              <p:cNvSpPr/>
              <p:nvPr/>
            </p:nvSpPr>
            <p:spPr>
              <a:xfrm>
                <a:off x="8636935" y="3862170"/>
                <a:ext cx="38353" cy="37302"/>
              </a:xfrm>
              <a:custGeom>
                <a:avLst/>
                <a:gdLst>
                  <a:gd name="connsiteX0" fmla="*/ 12229 w 38353"/>
                  <a:gd name="connsiteY0" fmla="*/ 27297 h 37302"/>
                  <a:gd name="connsiteX1" fmla="*/ 22234 w 38353"/>
                  <a:gd name="connsiteY1" fmla="*/ 36191 h 37302"/>
                  <a:gd name="connsiteX2" fmla="*/ 38354 w 38353"/>
                  <a:gd name="connsiteY2" fmla="*/ 37302 h 37302"/>
                  <a:gd name="connsiteX3" fmla="*/ 28904 w 38353"/>
                  <a:gd name="connsiteY3" fmla="*/ 11177 h 37302"/>
                  <a:gd name="connsiteX4" fmla="*/ 30572 w 38353"/>
                  <a:gd name="connsiteY4" fmla="*/ 7842 h 37302"/>
                  <a:gd name="connsiteX5" fmla="*/ 17231 w 38353"/>
                  <a:gd name="connsiteY5" fmla="*/ 60 h 37302"/>
                  <a:gd name="connsiteX6" fmla="*/ 8338 w 38353"/>
                  <a:gd name="connsiteY6" fmla="*/ 7842 h 37302"/>
                  <a:gd name="connsiteX7" fmla="*/ 0 w 38353"/>
                  <a:gd name="connsiteY7" fmla="*/ 26185 h 37302"/>
                  <a:gd name="connsiteX8" fmla="*/ 12229 w 38353"/>
                  <a:gd name="connsiteY8" fmla="*/ 27297 h 3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53" h="37302">
                    <a:moveTo>
                      <a:pt x="12229" y="27297"/>
                    </a:moveTo>
                    <a:lnTo>
                      <a:pt x="22234" y="36191"/>
                    </a:lnTo>
                    <a:lnTo>
                      <a:pt x="38354" y="37302"/>
                    </a:lnTo>
                    <a:cubicBezTo>
                      <a:pt x="35018" y="27853"/>
                      <a:pt x="28904" y="14513"/>
                      <a:pt x="28904" y="11177"/>
                    </a:cubicBezTo>
                    <a:cubicBezTo>
                      <a:pt x="28904" y="10066"/>
                      <a:pt x="29460" y="8954"/>
                      <a:pt x="30572" y="7842"/>
                    </a:cubicBezTo>
                    <a:cubicBezTo>
                      <a:pt x="25013" y="2840"/>
                      <a:pt x="22234" y="-495"/>
                      <a:pt x="17231" y="60"/>
                    </a:cubicBezTo>
                    <a:cubicBezTo>
                      <a:pt x="11117" y="1172"/>
                      <a:pt x="10561" y="5063"/>
                      <a:pt x="8338" y="7842"/>
                    </a:cubicBezTo>
                    <a:cubicBezTo>
                      <a:pt x="6670" y="9510"/>
                      <a:pt x="2779" y="18959"/>
                      <a:pt x="0" y="26185"/>
                    </a:cubicBezTo>
                    <a:cubicBezTo>
                      <a:pt x="6670" y="26741"/>
                      <a:pt x="12229" y="27297"/>
                      <a:pt x="12229" y="27297"/>
                    </a:cubicBezTo>
                    <a:close/>
                  </a:path>
                </a:pathLst>
              </a:custGeom>
              <a:grpFill/>
              <a:ln w="4442" cap="flat">
                <a:solidFill>
                  <a:srgbClr val="FFFFFF"/>
                </a:solid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4F88F5B3-BB20-4F9A-82E2-B4FD075262C5}"/>
                  </a:ext>
                </a:extLst>
              </p:cNvPr>
              <p:cNvSpPr/>
              <p:nvPr/>
            </p:nvSpPr>
            <p:spPr>
              <a:xfrm>
                <a:off x="8376242" y="4403272"/>
                <a:ext cx="162308" cy="199904"/>
              </a:xfrm>
              <a:custGeom>
                <a:avLst/>
                <a:gdLst>
                  <a:gd name="connsiteX0" fmla="*/ 143409 w 162308"/>
                  <a:gd name="connsiteY0" fmla="*/ 44823 h 199904"/>
                  <a:gd name="connsiteX1" fmla="*/ 152859 w 162308"/>
                  <a:gd name="connsiteY1" fmla="*/ 30371 h 199904"/>
                  <a:gd name="connsiteX2" fmla="*/ 162308 w 162308"/>
                  <a:gd name="connsiteY2" fmla="*/ 15919 h 199904"/>
                  <a:gd name="connsiteX3" fmla="*/ 152303 w 162308"/>
                  <a:gd name="connsiteY3" fmla="*/ 18698 h 199904"/>
                  <a:gd name="connsiteX4" fmla="*/ 142298 w 162308"/>
                  <a:gd name="connsiteY4" fmla="*/ 14807 h 199904"/>
                  <a:gd name="connsiteX5" fmla="*/ 125066 w 162308"/>
                  <a:gd name="connsiteY5" fmla="*/ 18698 h 199904"/>
                  <a:gd name="connsiteX6" fmla="*/ 111726 w 162308"/>
                  <a:gd name="connsiteY6" fmla="*/ 29815 h 199904"/>
                  <a:gd name="connsiteX7" fmla="*/ 88380 w 162308"/>
                  <a:gd name="connsiteY7" fmla="*/ 25924 h 199904"/>
                  <a:gd name="connsiteX8" fmla="*/ 65590 w 162308"/>
                  <a:gd name="connsiteY8" fmla="*/ 12028 h 199904"/>
                  <a:gd name="connsiteX9" fmla="*/ 45024 w 162308"/>
                  <a:gd name="connsiteY9" fmla="*/ 8137 h 199904"/>
                  <a:gd name="connsiteX10" fmla="*/ 33351 w 162308"/>
                  <a:gd name="connsiteY10" fmla="*/ 2023 h 199904"/>
                  <a:gd name="connsiteX11" fmla="*/ 21123 w 162308"/>
                  <a:gd name="connsiteY11" fmla="*/ 911 h 199904"/>
                  <a:gd name="connsiteX12" fmla="*/ 5003 w 162308"/>
                  <a:gd name="connsiteY12" fmla="*/ 12028 h 199904"/>
                  <a:gd name="connsiteX13" fmla="*/ 2224 w 162308"/>
                  <a:gd name="connsiteY13" fmla="*/ 15363 h 199904"/>
                  <a:gd name="connsiteX14" fmla="*/ 11117 w 162308"/>
                  <a:gd name="connsiteY14" fmla="*/ 23701 h 199904"/>
                  <a:gd name="connsiteX15" fmla="*/ 13341 w 162308"/>
                  <a:gd name="connsiteY15" fmla="*/ 38153 h 199904"/>
                  <a:gd name="connsiteX16" fmla="*/ 21678 w 162308"/>
                  <a:gd name="connsiteY16" fmla="*/ 45379 h 199904"/>
                  <a:gd name="connsiteX17" fmla="*/ 20566 w 162308"/>
                  <a:gd name="connsiteY17" fmla="*/ 62054 h 199904"/>
                  <a:gd name="connsiteX18" fmla="*/ 7226 w 162308"/>
                  <a:gd name="connsiteY18" fmla="*/ 85956 h 199904"/>
                  <a:gd name="connsiteX19" fmla="*/ 1112 w 162308"/>
                  <a:gd name="connsiteY19" fmla="*/ 98740 h 199904"/>
                  <a:gd name="connsiteX20" fmla="*/ 14452 w 162308"/>
                  <a:gd name="connsiteY20" fmla="*/ 105966 h 199904"/>
                  <a:gd name="connsiteX21" fmla="*/ 0 w 162308"/>
                  <a:gd name="connsiteY21" fmla="*/ 119307 h 199904"/>
                  <a:gd name="connsiteX22" fmla="*/ 0 w 162308"/>
                  <a:gd name="connsiteY22" fmla="*/ 121530 h 199904"/>
                  <a:gd name="connsiteX23" fmla="*/ 75596 w 162308"/>
                  <a:gd name="connsiteY23" fmla="*/ 162663 h 199904"/>
                  <a:gd name="connsiteX24" fmla="*/ 74484 w 162308"/>
                  <a:gd name="connsiteY24" fmla="*/ 175448 h 199904"/>
                  <a:gd name="connsiteX25" fmla="*/ 107835 w 162308"/>
                  <a:gd name="connsiteY25" fmla="*/ 199905 h 199904"/>
                  <a:gd name="connsiteX26" fmla="*/ 127290 w 162308"/>
                  <a:gd name="connsiteY26" fmla="*/ 155437 h 199904"/>
                  <a:gd name="connsiteX27" fmla="*/ 140074 w 162308"/>
                  <a:gd name="connsiteY27" fmla="*/ 144876 h 199904"/>
                  <a:gd name="connsiteX28" fmla="*/ 151191 w 162308"/>
                  <a:gd name="connsiteY28" fmla="*/ 137650 h 199904"/>
                  <a:gd name="connsiteX29" fmla="*/ 152859 w 162308"/>
                  <a:gd name="connsiteY29" fmla="*/ 135426 h 199904"/>
                  <a:gd name="connsiteX30" fmla="*/ 142853 w 162308"/>
                  <a:gd name="connsiteY30" fmla="*/ 119307 h 199904"/>
                  <a:gd name="connsiteX31" fmla="*/ 143409 w 162308"/>
                  <a:gd name="connsiteY31" fmla="*/ 44823 h 19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308" h="199904">
                    <a:moveTo>
                      <a:pt x="143409" y="44823"/>
                    </a:moveTo>
                    <a:lnTo>
                      <a:pt x="152859" y="30371"/>
                    </a:lnTo>
                    <a:lnTo>
                      <a:pt x="162308" y="15919"/>
                    </a:lnTo>
                    <a:cubicBezTo>
                      <a:pt x="157861" y="17031"/>
                      <a:pt x="153970" y="18142"/>
                      <a:pt x="152303" y="18698"/>
                    </a:cubicBezTo>
                    <a:cubicBezTo>
                      <a:pt x="148968" y="20366"/>
                      <a:pt x="143965" y="17586"/>
                      <a:pt x="142298" y="14807"/>
                    </a:cubicBezTo>
                    <a:cubicBezTo>
                      <a:pt x="141186" y="11472"/>
                      <a:pt x="132292" y="14251"/>
                      <a:pt x="125066" y="18698"/>
                    </a:cubicBezTo>
                    <a:cubicBezTo>
                      <a:pt x="117840" y="22589"/>
                      <a:pt x="114505" y="31483"/>
                      <a:pt x="111726" y="29815"/>
                    </a:cubicBezTo>
                    <a:cubicBezTo>
                      <a:pt x="108947" y="28147"/>
                      <a:pt x="92827" y="25924"/>
                      <a:pt x="88380" y="25924"/>
                    </a:cubicBezTo>
                    <a:cubicBezTo>
                      <a:pt x="83933" y="25924"/>
                      <a:pt x="69481" y="16475"/>
                      <a:pt x="65590" y="12028"/>
                    </a:cubicBezTo>
                    <a:cubicBezTo>
                      <a:pt x="61143" y="8137"/>
                      <a:pt x="48359" y="9805"/>
                      <a:pt x="45024" y="8137"/>
                    </a:cubicBezTo>
                    <a:cubicBezTo>
                      <a:pt x="41689" y="6469"/>
                      <a:pt x="35574" y="4802"/>
                      <a:pt x="33351" y="2023"/>
                    </a:cubicBezTo>
                    <a:cubicBezTo>
                      <a:pt x="31128" y="-757"/>
                      <a:pt x="25569" y="-201"/>
                      <a:pt x="21123" y="911"/>
                    </a:cubicBezTo>
                    <a:cubicBezTo>
                      <a:pt x="16675" y="2023"/>
                      <a:pt x="6115" y="8137"/>
                      <a:pt x="5003" y="12028"/>
                    </a:cubicBezTo>
                    <a:cubicBezTo>
                      <a:pt x="5003" y="13139"/>
                      <a:pt x="3891" y="14251"/>
                      <a:pt x="2224" y="15363"/>
                    </a:cubicBezTo>
                    <a:lnTo>
                      <a:pt x="11117" y="23701"/>
                    </a:lnTo>
                    <a:lnTo>
                      <a:pt x="13341" y="38153"/>
                    </a:lnTo>
                    <a:lnTo>
                      <a:pt x="21678" y="45379"/>
                    </a:lnTo>
                    <a:cubicBezTo>
                      <a:pt x="21678" y="45379"/>
                      <a:pt x="21678" y="53717"/>
                      <a:pt x="20566" y="62054"/>
                    </a:cubicBezTo>
                    <a:cubicBezTo>
                      <a:pt x="19455" y="70392"/>
                      <a:pt x="12229" y="80953"/>
                      <a:pt x="7226" y="85956"/>
                    </a:cubicBezTo>
                    <a:cubicBezTo>
                      <a:pt x="5558" y="87623"/>
                      <a:pt x="3335" y="92626"/>
                      <a:pt x="1112" y="98740"/>
                    </a:cubicBezTo>
                    <a:cubicBezTo>
                      <a:pt x="8894" y="100964"/>
                      <a:pt x="15008" y="103743"/>
                      <a:pt x="14452" y="105966"/>
                    </a:cubicBezTo>
                    <a:cubicBezTo>
                      <a:pt x="13341" y="110969"/>
                      <a:pt x="0" y="108746"/>
                      <a:pt x="0" y="119307"/>
                    </a:cubicBezTo>
                    <a:cubicBezTo>
                      <a:pt x="0" y="119863"/>
                      <a:pt x="0" y="120419"/>
                      <a:pt x="0" y="121530"/>
                    </a:cubicBezTo>
                    <a:lnTo>
                      <a:pt x="75596" y="162663"/>
                    </a:lnTo>
                    <a:lnTo>
                      <a:pt x="74484" y="175448"/>
                    </a:lnTo>
                    <a:cubicBezTo>
                      <a:pt x="74484" y="175448"/>
                      <a:pt x="91715" y="188232"/>
                      <a:pt x="107835" y="199905"/>
                    </a:cubicBezTo>
                    <a:cubicBezTo>
                      <a:pt x="115061" y="180450"/>
                      <a:pt x="125066" y="159328"/>
                      <a:pt x="127290" y="155437"/>
                    </a:cubicBezTo>
                    <a:cubicBezTo>
                      <a:pt x="131736" y="148211"/>
                      <a:pt x="136183" y="149878"/>
                      <a:pt x="140074" y="144876"/>
                    </a:cubicBezTo>
                    <a:cubicBezTo>
                      <a:pt x="143965" y="139873"/>
                      <a:pt x="145077" y="147099"/>
                      <a:pt x="151191" y="137650"/>
                    </a:cubicBezTo>
                    <a:cubicBezTo>
                      <a:pt x="151747" y="137094"/>
                      <a:pt x="152303" y="135982"/>
                      <a:pt x="152859" y="135426"/>
                    </a:cubicBezTo>
                    <a:lnTo>
                      <a:pt x="142853" y="119307"/>
                    </a:lnTo>
                    <a:lnTo>
                      <a:pt x="143409" y="44823"/>
                    </a:lnTo>
                    <a:close/>
                  </a:path>
                </a:pathLst>
              </a:custGeom>
              <a:grpFill/>
              <a:ln w="4442" cap="flat">
                <a:solidFill>
                  <a:srgbClr val="FFFFFF"/>
                </a:solid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837FAAC8-9CB0-4827-B939-3C39F1582C7B}"/>
                  </a:ext>
                </a:extLst>
              </p:cNvPr>
              <p:cNvSpPr/>
              <p:nvPr/>
            </p:nvSpPr>
            <p:spPr>
              <a:xfrm>
                <a:off x="9305823" y="4308570"/>
                <a:ext cx="41495" cy="79001"/>
              </a:xfrm>
              <a:custGeom>
                <a:avLst/>
                <a:gdLst>
                  <a:gd name="connsiteX0" fmla="*/ 9249 w 41495"/>
                  <a:gd name="connsiteY0" fmla="*/ 7 h 79001"/>
                  <a:gd name="connsiteX1" fmla="*/ 2023 w 41495"/>
                  <a:gd name="connsiteY1" fmla="*/ 19462 h 79001"/>
                  <a:gd name="connsiteX2" fmla="*/ 911 w 41495"/>
                  <a:gd name="connsiteY2" fmla="*/ 46699 h 79001"/>
                  <a:gd name="connsiteX3" fmla="*/ 10916 w 41495"/>
                  <a:gd name="connsiteY3" fmla="*/ 77270 h 79001"/>
                  <a:gd name="connsiteX4" fmla="*/ 41488 w 41495"/>
                  <a:gd name="connsiteY4" fmla="*/ 48366 h 79001"/>
                  <a:gd name="connsiteX5" fmla="*/ 9249 w 41495"/>
                  <a:gd name="connsiteY5" fmla="*/ 7 h 7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5" h="79001">
                    <a:moveTo>
                      <a:pt x="9249" y="7"/>
                    </a:moveTo>
                    <a:cubicBezTo>
                      <a:pt x="3690" y="563"/>
                      <a:pt x="5358" y="11680"/>
                      <a:pt x="2023" y="19462"/>
                    </a:cubicBezTo>
                    <a:cubicBezTo>
                      <a:pt x="-757" y="27244"/>
                      <a:pt x="-201" y="35026"/>
                      <a:pt x="911" y="46699"/>
                    </a:cubicBezTo>
                    <a:cubicBezTo>
                      <a:pt x="2023" y="58371"/>
                      <a:pt x="911" y="70600"/>
                      <a:pt x="10916" y="77270"/>
                    </a:cubicBezTo>
                    <a:cubicBezTo>
                      <a:pt x="22589" y="85052"/>
                      <a:pt x="40932" y="65042"/>
                      <a:pt x="41488" y="48366"/>
                    </a:cubicBezTo>
                    <a:cubicBezTo>
                      <a:pt x="42044" y="31135"/>
                      <a:pt x="13695" y="-549"/>
                      <a:pt x="9249" y="7"/>
                    </a:cubicBezTo>
                    <a:close/>
                  </a:path>
                </a:pathLst>
              </a:custGeom>
              <a:grpFill/>
              <a:ln w="4442" cap="flat">
                <a:solidFill>
                  <a:srgbClr val="FFFFFF"/>
                </a:solid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6394F86C-EE9F-4788-B509-C853C09674B7}"/>
                  </a:ext>
                </a:extLst>
              </p:cNvPr>
              <p:cNvSpPr/>
              <p:nvPr/>
            </p:nvSpPr>
            <p:spPr>
              <a:xfrm>
                <a:off x="8563307" y="4753010"/>
                <a:ext cx="143873" cy="290793"/>
              </a:xfrm>
              <a:custGeom>
                <a:avLst/>
                <a:gdLst>
                  <a:gd name="connsiteX0" fmla="*/ 123099 w 143873"/>
                  <a:gd name="connsiteY0" fmla="*/ 3582 h 290793"/>
                  <a:gd name="connsiteX1" fmla="*/ 115873 w 143873"/>
                  <a:gd name="connsiteY1" fmla="*/ 9697 h 290793"/>
                  <a:gd name="connsiteX2" fmla="*/ 113094 w 143873"/>
                  <a:gd name="connsiteY2" fmla="*/ 24149 h 290793"/>
                  <a:gd name="connsiteX3" fmla="*/ 101421 w 143873"/>
                  <a:gd name="connsiteY3" fmla="*/ 33042 h 290793"/>
                  <a:gd name="connsiteX4" fmla="*/ 91416 w 143873"/>
                  <a:gd name="connsiteY4" fmla="*/ 41936 h 290793"/>
                  <a:gd name="connsiteX5" fmla="*/ 90860 w 143873"/>
                  <a:gd name="connsiteY5" fmla="*/ 53053 h 290793"/>
                  <a:gd name="connsiteX6" fmla="*/ 75852 w 143873"/>
                  <a:gd name="connsiteY6" fmla="*/ 65837 h 290793"/>
                  <a:gd name="connsiteX7" fmla="*/ 48060 w 143873"/>
                  <a:gd name="connsiteY7" fmla="*/ 80289 h 290793"/>
                  <a:gd name="connsiteX8" fmla="*/ 22490 w 143873"/>
                  <a:gd name="connsiteY8" fmla="*/ 85292 h 290793"/>
                  <a:gd name="connsiteX9" fmla="*/ 14152 w 143873"/>
                  <a:gd name="connsiteY9" fmla="*/ 112529 h 290793"/>
                  <a:gd name="connsiteX10" fmla="*/ 16376 w 143873"/>
                  <a:gd name="connsiteY10" fmla="*/ 149770 h 290793"/>
                  <a:gd name="connsiteX11" fmla="*/ 11373 w 143873"/>
                  <a:gd name="connsiteY11" fmla="*/ 191459 h 290793"/>
                  <a:gd name="connsiteX12" fmla="*/ 3592 w 143873"/>
                  <a:gd name="connsiteY12" fmla="*/ 240374 h 290793"/>
                  <a:gd name="connsiteX13" fmla="*/ 16376 w 143873"/>
                  <a:gd name="connsiteY13" fmla="*/ 279283 h 290793"/>
                  <a:gd name="connsiteX14" fmla="*/ 51950 w 143873"/>
                  <a:gd name="connsiteY14" fmla="*/ 288177 h 290793"/>
                  <a:gd name="connsiteX15" fmla="*/ 72517 w 143873"/>
                  <a:gd name="connsiteY15" fmla="*/ 280395 h 290793"/>
                  <a:gd name="connsiteX16" fmla="*/ 101421 w 143873"/>
                  <a:gd name="connsiteY16" fmla="*/ 194238 h 290793"/>
                  <a:gd name="connsiteX17" fmla="*/ 123099 w 143873"/>
                  <a:gd name="connsiteY17" fmla="*/ 114196 h 290793"/>
                  <a:gd name="connsiteX18" fmla="*/ 126434 w 143873"/>
                  <a:gd name="connsiteY18" fmla="*/ 90851 h 290793"/>
                  <a:gd name="connsiteX19" fmla="*/ 131993 w 143873"/>
                  <a:gd name="connsiteY19" fmla="*/ 78066 h 290793"/>
                  <a:gd name="connsiteX20" fmla="*/ 143665 w 143873"/>
                  <a:gd name="connsiteY20" fmla="*/ 75843 h 290793"/>
                  <a:gd name="connsiteX21" fmla="*/ 135884 w 143873"/>
                  <a:gd name="connsiteY21" fmla="*/ 36933 h 290793"/>
                  <a:gd name="connsiteX22" fmla="*/ 123099 w 143873"/>
                  <a:gd name="connsiteY22" fmla="*/ 3582 h 2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873" h="290793">
                    <a:moveTo>
                      <a:pt x="123099" y="3582"/>
                    </a:moveTo>
                    <a:cubicBezTo>
                      <a:pt x="120320" y="-6423"/>
                      <a:pt x="118096" y="7473"/>
                      <a:pt x="115873" y="9697"/>
                    </a:cubicBezTo>
                    <a:cubicBezTo>
                      <a:pt x="113650" y="11920"/>
                      <a:pt x="112538" y="19146"/>
                      <a:pt x="113094" y="24149"/>
                    </a:cubicBezTo>
                    <a:cubicBezTo>
                      <a:pt x="113650" y="29151"/>
                      <a:pt x="105868" y="33598"/>
                      <a:pt x="101421" y="33042"/>
                    </a:cubicBezTo>
                    <a:cubicBezTo>
                      <a:pt x="96418" y="32486"/>
                      <a:pt x="89192" y="35266"/>
                      <a:pt x="91416" y="41936"/>
                    </a:cubicBezTo>
                    <a:cubicBezTo>
                      <a:pt x="93639" y="48606"/>
                      <a:pt x="88080" y="47494"/>
                      <a:pt x="90860" y="53053"/>
                    </a:cubicBezTo>
                    <a:cubicBezTo>
                      <a:pt x="93639" y="58611"/>
                      <a:pt x="84190" y="65281"/>
                      <a:pt x="75852" y="65837"/>
                    </a:cubicBezTo>
                    <a:cubicBezTo>
                      <a:pt x="67514" y="66393"/>
                      <a:pt x="56953" y="81401"/>
                      <a:pt x="48060" y="80289"/>
                    </a:cubicBezTo>
                    <a:cubicBezTo>
                      <a:pt x="39166" y="79178"/>
                      <a:pt x="30272" y="86404"/>
                      <a:pt x="22490" y="85292"/>
                    </a:cubicBezTo>
                    <a:cubicBezTo>
                      <a:pt x="14709" y="84180"/>
                      <a:pt x="20267" y="101412"/>
                      <a:pt x="14152" y="112529"/>
                    </a:cubicBezTo>
                    <a:cubicBezTo>
                      <a:pt x="8038" y="123646"/>
                      <a:pt x="11373" y="136430"/>
                      <a:pt x="16376" y="149770"/>
                    </a:cubicBezTo>
                    <a:cubicBezTo>
                      <a:pt x="21935" y="163111"/>
                      <a:pt x="25826" y="174228"/>
                      <a:pt x="11373" y="191459"/>
                    </a:cubicBezTo>
                    <a:cubicBezTo>
                      <a:pt x="-3079" y="209246"/>
                      <a:pt x="-1411" y="228701"/>
                      <a:pt x="3592" y="240374"/>
                    </a:cubicBezTo>
                    <a:cubicBezTo>
                      <a:pt x="9150" y="252603"/>
                      <a:pt x="9150" y="270946"/>
                      <a:pt x="16376" y="279283"/>
                    </a:cubicBezTo>
                    <a:cubicBezTo>
                      <a:pt x="24158" y="287621"/>
                      <a:pt x="45280" y="294847"/>
                      <a:pt x="51950" y="288177"/>
                    </a:cubicBezTo>
                    <a:cubicBezTo>
                      <a:pt x="58620" y="281507"/>
                      <a:pt x="65291" y="289289"/>
                      <a:pt x="72517" y="280395"/>
                    </a:cubicBezTo>
                    <a:cubicBezTo>
                      <a:pt x="79743" y="272057"/>
                      <a:pt x="91416" y="225366"/>
                      <a:pt x="101421" y="194238"/>
                    </a:cubicBezTo>
                    <a:cubicBezTo>
                      <a:pt x="111426" y="163111"/>
                      <a:pt x="124767" y="122534"/>
                      <a:pt x="123099" y="114196"/>
                    </a:cubicBezTo>
                    <a:cubicBezTo>
                      <a:pt x="121987" y="105858"/>
                      <a:pt x="130325" y="100300"/>
                      <a:pt x="126434" y="90851"/>
                    </a:cubicBezTo>
                    <a:cubicBezTo>
                      <a:pt x="123099" y="81957"/>
                      <a:pt x="127546" y="70840"/>
                      <a:pt x="131993" y="78066"/>
                    </a:cubicBezTo>
                    <a:cubicBezTo>
                      <a:pt x="135884" y="85292"/>
                      <a:pt x="141998" y="85292"/>
                      <a:pt x="143665" y="75843"/>
                    </a:cubicBezTo>
                    <a:cubicBezTo>
                      <a:pt x="145333" y="66393"/>
                      <a:pt x="136439" y="50829"/>
                      <a:pt x="135884" y="36933"/>
                    </a:cubicBezTo>
                    <a:cubicBezTo>
                      <a:pt x="136439" y="23593"/>
                      <a:pt x="124767" y="10252"/>
                      <a:pt x="123099" y="3582"/>
                    </a:cubicBezTo>
                    <a:close/>
                  </a:path>
                </a:pathLst>
              </a:custGeom>
              <a:grpFill/>
              <a:ln w="4442" cap="flat">
                <a:solidFill>
                  <a:srgbClr val="FFFFFF"/>
                </a:solid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765C917A-EF23-4060-9CD0-96DB7A5F07C8}"/>
                  </a:ext>
                </a:extLst>
              </p:cNvPr>
              <p:cNvSpPr/>
              <p:nvPr/>
            </p:nvSpPr>
            <p:spPr>
              <a:xfrm>
                <a:off x="8555225" y="4107916"/>
                <a:ext cx="238467" cy="144616"/>
              </a:xfrm>
              <a:custGeom>
                <a:avLst/>
                <a:gdLst>
                  <a:gd name="connsiteX0" fmla="*/ 168978 w 238467"/>
                  <a:gd name="connsiteY0" fmla="*/ 5558 h 144616"/>
                  <a:gd name="connsiteX1" fmla="*/ 129513 w 238467"/>
                  <a:gd name="connsiteY1" fmla="*/ 7782 h 144616"/>
                  <a:gd name="connsiteX2" fmla="*/ 98385 w 238467"/>
                  <a:gd name="connsiteY2" fmla="*/ 35574 h 144616"/>
                  <a:gd name="connsiteX3" fmla="*/ 84489 w 238467"/>
                  <a:gd name="connsiteY3" fmla="*/ 41133 h 144616"/>
                  <a:gd name="connsiteX4" fmla="*/ 56697 w 238467"/>
                  <a:gd name="connsiteY4" fmla="*/ 36686 h 144616"/>
                  <a:gd name="connsiteX5" fmla="*/ 32239 w 238467"/>
                  <a:gd name="connsiteY5" fmla="*/ 34463 h 144616"/>
                  <a:gd name="connsiteX6" fmla="*/ 17232 w 238467"/>
                  <a:gd name="connsiteY6" fmla="*/ 32239 h 144616"/>
                  <a:gd name="connsiteX7" fmla="*/ 8894 w 238467"/>
                  <a:gd name="connsiteY7" fmla="*/ 40021 h 144616"/>
                  <a:gd name="connsiteX8" fmla="*/ 9450 w 238467"/>
                  <a:gd name="connsiteY8" fmla="*/ 51138 h 144616"/>
                  <a:gd name="connsiteX9" fmla="*/ 0 w 238467"/>
                  <a:gd name="connsiteY9" fmla="*/ 56141 h 144616"/>
                  <a:gd name="connsiteX10" fmla="*/ 1667 w 238467"/>
                  <a:gd name="connsiteY10" fmla="*/ 68925 h 144616"/>
                  <a:gd name="connsiteX11" fmla="*/ 7782 w 238467"/>
                  <a:gd name="connsiteY11" fmla="*/ 101721 h 144616"/>
                  <a:gd name="connsiteX12" fmla="*/ 14452 w 238467"/>
                  <a:gd name="connsiteY12" fmla="*/ 131736 h 144616"/>
                  <a:gd name="connsiteX13" fmla="*/ 50582 w 238467"/>
                  <a:gd name="connsiteY13" fmla="*/ 127290 h 144616"/>
                  <a:gd name="connsiteX14" fmla="*/ 76151 w 238467"/>
                  <a:gd name="connsiteY14" fmla="*/ 118952 h 144616"/>
                  <a:gd name="connsiteX15" fmla="*/ 97830 w 238467"/>
                  <a:gd name="connsiteY15" fmla="*/ 107835 h 144616"/>
                  <a:gd name="connsiteX16" fmla="*/ 117840 w 238467"/>
                  <a:gd name="connsiteY16" fmla="*/ 104500 h 144616"/>
                  <a:gd name="connsiteX17" fmla="*/ 133404 w 238467"/>
                  <a:gd name="connsiteY17" fmla="*/ 93383 h 144616"/>
                  <a:gd name="connsiteX18" fmla="*/ 175649 w 238467"/>
                  <a:gd name="connsiteY18" fmla="*/ 78931 h 144616"/>
                  <a:gd name="connsiteX19" fmla="*/ 195103 w 238467"/>
                  <a:gd name="connsiteY19" fmla="*/ 58364 h 144616"/>
                  <a:gd name="connsiteX20" fmla="*/ 212334 w 238467"/>
                  <a:gd name="connsiteY20" fmla="*/ 51694 h 144616"/>
                  <a:gd name="connsiteX21" fmla="*/ 187877 w 238467"/>
                  <a:gd name="connsiteY21" fmla="*/ 0 h 144616"/>
                  <a:gd name="connsiteX22" fmla="*/ 168978 w 238467"/>
                  <a:gd name="connsiteY22" fmla="*/ 5558 h 144616"/>
                  <a:gd name="connsiteX23" fmla="*/ 217893 w 238467"/>
                  <a:gd name="connsiteY23" fmla="*/ 141742 h 144616"/>
                  <a:gd name="connsiteX24" fmla="*/ 238459 w 238467"/>
                  <a:gd name="connsiteY24" fmla="*/ 137851 h 144616"/>
                  <a:gd name="connsiteX25" fmla="*/ 217893 w 238467"/>
                  <a:gd name="connsiteY25" fmla="*/ 141742 h 14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467" h="144616">
                    <a:moveTo>
                      <a:pt x="168978" y="5558"/>
                    </a:moveTo>
                    <a:cubicBezTo>
                      <a:pt x="158417" y="7782"/>
                      <a:pt x="132848" y="6114"/>
                      <a:pt x="129513" y="7782"/>
                    </a:cubicBezTo>
                    <a:cubicBezTo>
                      <a:pt x="126178" y="9450"/>
                      <a:pt x="102276" y="27237"/>
                      <a:pt x="98385" y="35574"/>
                    </a:cubicBezTo>
                    <a:cubicBezTo>
                      <a:pt x="95050" y="43912"/>
                      <a:pt x="90048" y="45024"/>
                      <a:pt x="84489" y="41133"/>
                    </a:cubicBezTo>
                    <a:cubicBezTo>
                      <a:pt x="79486" y="37242"/>
                      <a:pt x="58364" y="38354"/>
                      <a:pt x="56697" y="36686"/>
                    </a:cubicBezTo>
                    <a:cubicBezTo>
                      <a:pt x="55029" y="35019"/>
                      <a:pt x="39466" y="33351"/>
                      <a:pt x="32239" y="34463"/>
                    </a:cubicBezTo>
                    <a:cubicBezTo>
                      <a:pt x="25013" y="35574"/>
                      <a:pt x="20566" y="31128"/>
                      <a:pt x="17232" y="32239"/>
                    </a:cubicBezTo>
                    <a:cubicBezTo>
                      <a:pt x="13896" y="33351"/>
                      <a:pt x="10561" y="37242"/>
                      <a:pt x="8894" y="40021"/>
                    </a:cubicBezTo>
                    <a:cubicBezTo>
                      <a:pt x="7226" y="42245"/>
                      <a:pt x="10561" y="48915"/>
                      <a:pt x="9450" y="51138"/>
                    </a:cubicBezTo>
                    <a:cubicBezTo>
                      <a:pt x="8894" y="51694"/>
                      <a:pt x="5558" y="53917"/>
                      <a:pt x="0" y="56141"/>
                    </a:cubicBezTo>
                    <a:cubicBezTo>
                      <a:pt x="1667" y="60588"/>
                      <a:pt x="2779" y="65590"/>
                      <a:pt x="1667" y="68925"/>
                    </a:cubicBezTo>
                    <a:cubicBezTo>
                      <a:pt x="-556" y="76151"/>
                      <a:pt x="1112" y="92271"/>
                      <a:pt x="7782" y="101721"/>
                    </a:cubicBezTo>
                    <a:cubicBezTo>
                      <a:pt x="13896" y="111170"/>
                      <a:pt x="11673" y="128401"/>
                      <a:pt x="14452" y="131736"/>
                    </a:cubicBezTo>
                    <a:cubicBezTo>
                      <a:pt x="17232" y="135071"/>
                      <a:pt x="40577" y="134516"/>
                      <a:pt x="50582" y="127290"/>
                    </a:cubicBezTo>
                    <a:cubicBezTo>
                      <a:pt x="61143" y="120063"/>
                      <a:pt x="67814" y="118952"/>
                      <a:pt x="76151" y="118952"/>
                    </a:cubicBezTo>
                    <a:cubicBezTo>
                      <a:pt x="84489" y="118952"/>
                      <a:pt x="95606" y="111726"/>
                      <a:pt x="97830" y="107835"/>
                    </a:cubicBezTo>
                    <a:cubicBezTo>
                      <a:pt x="100609" y="103944"/>
                      <a:pt x="112837" y="103944"/>
                      <a:pt x="117840" y="104500"/>
                    </a:cubicBezTo>
                    <a:cubicBezTo>
                      <a:pt x="122843" y="105056"/>
                      <a:pt x="127845" y="99497"/>
                      <a:pt x="133404" y="93383"/>
                    </a:cubicBezTo>
                    <a:cubicBezTo>
                      <a:pt x="138962" y="87824"/>
                      <a:pt x="156750" y="85045"/>
                      <a:pt x="175649" y="78931"/>
                    </a:cubicBezTo>
                    <a:cubicBezTo>
                      <a:pt x="194547" y="72816"/>
                      <a:pt x="190656" y="63923"/>
                      <a:pt x="195103" y="58364"/>
                    </a:cubicBezTo>
                    <a:cubicBezTo>
                      <a:pt x="198994" y="53917"/>
                      <a:pt x="203997" y="55029"/>
                      <a:pt x="212334" y="51694"/>
                    </a:cubicBezTo>
                    <a:cubicBezTo>
                      <a:pt x="202885" y="32239"/>
                      <a:pt x="192880" y="10561"/>
                      <a:pt x="187877" y="0"/>
                    </a:cubicBezTo>
                    <a:cubicBezTo>
                      <a:pt x="179539" y="2779"/>
                      <a:pt x="171758" y="5003"/>
                      <a:pt x="168978" y="5558"/>
                    </a:cubicBezTo>
                    <a:close/>
                    <a:moveTo>
                      <a:pt x="217893" y="141742"/>
                    </a:moveTo>
                    <a:cubicBezTo>
                      <a:pt x="224563" y="148968"/>
                      <a:pt x="237348" y="140630"/>
                      <a:pt x="238459" y="137851"/>
                    </a:cubicBezTo>
                    <a:cubicBezTo>
                      <a:pt x="239015" y="135071"/>
                      <a:pt x="210111" y="133960"/>
                      <a:pt x="217893" y="141742"/>
                    </a:cubicBezTo>
                    <a:close/>
                  </a:path>
                </a:pathLst>
              </a:custGeom>
              <a:grpFill/>
              <a:ln w="4442" cap="flat">
                <a:solidFill>
                  <a:srgbClr val="FFFFFF"/>
                </a:solid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0D61ED81-CB79-4A1D-8EAB-1E52802E6F89}"/>
                  </a:ext>
                </a:extLst>
              </p:cNvPr>
              <p:cNvSpPr/>
              <p:nvPr/>
            </p:nvSpPr>
            <p:spPr>
              <a:xfrm>
                <a:off x="8586804" y="3633620"/>
                <a:ext cx="390649" cy="342003"/>
              </a:xfrm>
              <a:custGeom>
                <a:avLst/>
                <a:gdLst>
                  <a:gd name="connsiteX0" fmla="*/ 383085 w 390649"/>
                  <a:gd name="connsiteY0" fmla="*/ 294756 h 342003"/>
                  <a:gd name="connsiteX1" fmla="*/ 373636 w 390649"/>
                  <a:gd name="connsiteY1" fmla="*/ 271967 h 342003"/>
                  <a:gd name="connsiteX2" fmla="*/ 353069 w 390649"/>
                  <a:gd name="connsiteY2" fmla="*/ 254179 h 342003"/>
                  <a:gd name="connsiteX3" fmla="*/ 339729 w 390649"/>
                  <a:gd name="connsiteY3" fmla="*/ 236392 h 342003"/>
                  <a:gd name="connsiteX4" fmla="*/ 360295 w 390649"/>
                  <a:gd name="connsiteY4" fmla="*/ 207488 h 342003"/>
                  <a:gd name="connsiteX5" fmla="*/ 340285 w 390649"/>
                  <a:gd name="connsiteY5" fmla="*/ 196927 h 342003"/>
                  <a:gd name="connsiteX6" fmla="*/ 336950 w 390649"/>
                  <a:gd name="connsiteY6" fmla="*/ 173581 h 342003"/>
                  <a:gd name="connsiteX7" fmla="*/ 336950 w 390649"/>
                  <a:gd name="connsiteY7" fmla="*/ 151903 h 342003"/>
                  <a:gd name="connsiteX8" fmla="*/ 339173 w 390649"/>
                  <a:gd name="connsiteY8" fmla="*/ 134116 h 342003"/>
                  <a:gd name="connsiteX9" fmla="*/ 346955 w 390649"/>
                  <a:gd name="connsiteY9" fmla="*/ 117996 h 342003"/>
                  <a:gd name="connsiteX10" fmla="*/ 351402 w 390649"/>
                  <a:gd name="connsiteY10" fmla="*/ 108547 h 342003"/>
                  <a:gd name="connsiteX11" fmla="*/ 348067 w 390649"/>
                  <a:gd name="connsiteY11" fmla="*/ 83534 h 342003"/>
                  <a:gd name="connsiteX12" fmla="*/ 333615 w 390649"/>
                  <a:gd name="connsiteY12" fmla="*/ 81310 h 342003"/>
                  <a:gd name="connsiteX13" fmla="*/ 320274 w 390649"/>
                  <a:gd name="connsiteY13" fmla="*/ 69637 h 342003"/>
                  <a:gd name="connsiteX14" fmla="*/ 311381 w 390649"/>
                  <a:gd name="connsiteY14" fmla="*/ 62411 h 342003"/>
                  <a:gd name="connsiteX15" fmla="*/ 294150 w 390649"/>
                  <a:gd name="connsiteY15" fmla="*/ 56853 h 342003"/>
                  <a:gd name="connsiteX16" fmla="*/ 284700 w 390649"/>
                  <a:gd name="connsiteY16" fmla="*/ 51850 h 342003"/>
                  <a:gd name="connsiteX17" fmla="*/ 269692 w 390649"/>
                  <a:gd name="connsiteY17" fmla="*/ 45180 h 342003"/>
                  <a:gd name="connsiteX18" fmla="*/ 246902 w 390649"/>
                  <a:gd name="connsiteY18" fmla="*/ 44624 h 342003"/>
                  <a:gd name="connsiteX19" fmla="*/ 232450 w 390649"/>
                  <a:gd name="connsiteY19" fmla="*/ 46292 h 342003"/>
                  <a:gd name="connsiteX20" fmla="*/ 214663 w 390649"/>
                  <a:gd name="connsiteY20" fmla="*/ 59076 h 342003"/>
                  <a:gd name="connsiteX21" fmla="*/ 197987 w 390649"/>
                  <a:gd name="connsiteY21" fmla="*/ 62411 h 342003"/>
                  <a:gd name="connsiteX22" fmla="*/ 197432 w 390649"/>
                  <a:gd name="connsiteY22" fmla="*/ 72973 h 342003"/>
                  <a:gd name="connsiteX23" fmla="*/ 154075 w 390649"/>
                  <a:gd name="connsiteY23" fmla="*/ 82422 h 342003"/>
                  <a:gd name="connsiteX24" fmla="*/ 117389 w 390649"/>
                  <a:gd name="connsiteY24" fmla="*/ 60188 h 342003"/>
                  <a:gd name="connsiteX25" fmla="*/ 92932 w 390649"/>
                  <a:gd name="connsiteY25" fmla="*/ 35731 h 342003"/>
                  <a:gd name="connsiteX26" fmla="*/ 78480 w 390649"/>
                  <a:gd name="connsiteY26" fmla="*/ 25169 h 342003"/>
                  <a:gd name="connsiteX27" fmla="*/ 74589 w 390649"/>
                  <a:gd name="connsiteY27" fmla="*/ 6271 h 342003"/>
                  <a:gd name="connsiteX28" fmla="*/ 34568 w 390649"/>
                  <a:gd name="connsiteY28" fmla="*/ 24058 h 342003"/>
                  <a:gd name="connsiteX29" fmla="*/ 21227 w 390649"/>
                  <a:gd name="connsiteY29" fmla="*/ 15720 h 342003"/>
                  <a:gd name="connsiteX30" fmla="*/ 9555 w 390649"/>
                  <a:gd name="connsiteY30" fmla="*/ 156 h 342003"/>
                  <a:gd name="connsiteX31" fmla="*/ 2329 w 390649"/>
                  <a:gd name="connsiteY31" fmla="*/ 10717 h 342003"/>
                  <a:gd name="connsiteX32" fmla="*/ 2884 w 390649"/>
                  <a:gd name="connsiteY32" fmla="*/ 27949 h 342003"/>
                  <a:gd name="connsiteX33" fmla="*/ 2884 w 390649"/>
                  <a:gd name="connsiteY33" fmla="*/ 49627 h 342003"/>
                  <a:gd name="connsiteX34" fmla="*/ 12334 w 390649"/>
                  <a:gd name="connsiteY34" fmla="*/ 65746 h 342003"/>
                  <a:gd name="connsiteX35" fmla="*/ 19560 w 390649"/>
                  <a:gd name="connsiteY35" fmla="*/ 81866 h 342003"/>
                  <a:gd name="connsiteX36" fmla="*/ 30677 w 390649"/>
                  <a:gd name="connsiteY36" fmla="*/ 94095 h 342003"/>
                  <a:gd name="connsiteX37" fmla="*/ 38459 w 390649"/>
                  <a:gd name="connsiteY37" fmla="*/ 101321 h 342003"/>
                  <a:gd name="connsiteX38" fmla="*/ 36235 w 390649"/>
                  <a:gd name="connsiteY38" fmla="*/ 113549 h 342003"/>
                  <a:gd name="connsiteX39" fmla="*/ 28453 w 390649"/>
                  <a:gd name="connsiteY39" fmla="*/ 129669 h 342003"/>
                  <a:gd name="connsiteX40" fmla="*/ 30677 w 390649"/>
                  <a:gd name="connsiteY40" fmla="*/ 148568 h 342003"/>
                  <a:gd name="connsiteX41" fmla="*/ 40126 w 390649"/>
                  <a:gd name="connsiteY41" fmla="*/ 159685 h 342003"/>
                  <a:gd name="connsiteX42" fmla="*/ 62360 w 390649"/>
                  <a:gd name="connsiteY42" fmla="*/ 175249 h 342003"/>
                  <a:gd name="connsiteX43" fmla="*/ 71810 w 390649"/>
                  <a:gd name="connsiteY43" fmla="*/ 187478 h 342003"/>
                  <a:gd name="connsiteX44" fmla="*/ 70142 w 390649"/>
                  <a:gd name="connsiteY44" fmla="*/ 201374 h 342003"/>
                  <a:gd name="connsiteX45" fmla="*/ 77368 w 390649"/>
                  <a:gd name="connsiteY45" fmla="*/ 215270 h 342003"/>
                  <a:gd name="connsiteX46" fmla="*/ 88485 w 390649"/>
                  <a:gd name="connsiteY46" fmla="*/ 231390 h 342003"/>
                  <a:gd name="connsiteX47" fmla="*/ 93488 w 390649"/>
                  <a:gd name="connsiteY47" fmla="*/ 230278 h 342003"/>
                  <a:gd name="connsiteX48" fmla="*/ 102382 w 390649"/>
                  <a:gd name="connsiteY48" fmla="*/ 228054 h 342003"/>
                  <a:gd name="connsiteX49" fmla="*/ 116278 w 390649"/>
                  <a:gd name="connsiteY49" fmla="*/ 227499 h 342003"/>
                  <a:gd name="connsiteX50" fmla="*/ 136844 w 390649"/>
                  <a:gd name="connsiteY50" fmla="*/ 259738 h 342003"/>
                  <a:gd name="connsiteX51" fmla="*/ 148517 w 390649"/>
                  <a:gd name="connsiteY51" fmla="*/ 278637 h 342003"/>
                  <a:gd name="connsiteX52" fmla="*/ 172974 w 390649"/>
                  <a:gd name="connsiteY52" fmla="*/ 290865 h 342003"/>
                  <a:gd name="connsiteX53" fmla="*/ 218554 w 390649"/>
                  <a:gd name="connsiteY53" fmla="*/ 308653 h 342003"/>
                  <a:gd name="connsiteX54" fmla="*/ 250793 w 390649"/>
                  <a:gd name="connsiteY54" fmla="*/ 299759 h 342003"/>
                  <a:gd name="connsiteX55" fmla="*/ 266357 w 390649"/>
                  <a:gd name="connsiteY55" fmla="*/ 326996 h 342003"/>
                  <a:gd name="connsiteX56" fmla="*/ 336394 w 390649"/>
                  <a:gd name="connsiteY56" fmla="*/ 340336 h 342003"/>
                  <a:gd name="connsiteX57" fmla="*/ 357516 w 390649"/>
                  <a:gd name="connsiteY57" fmla="*/ 342004 h 342003"/>
                  <a:gd name="connsiteX58" fmla="*/ 356960 w 390649"/>
                  <a:gd name="connsiteY58" fmla="*/ 337001 h 342003"/>
                  <a:gd name="connsiteX59" fmla="*/ 369745 w 390649"/>
                  <a:gd name="connsiteY59" fmla="*/ 315879 h 342003"/>
                  <a:gd name="connsiteX60" fmla="*/ 388088 w 390649"/>
                  <a:gd name="connsiteY60" fmla="*/ 310320 h 342003"/>
                  <a:gd name="connsiteX61" fmla="*/ 383085 w 390649"/>
                  <a:gd name="connsiteY61" fmla="*/ 294756 h 3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0649" h="342003">
                    <a:moveTo>
                      <a:pt x="383085" y="294756"/>
                    </a:moveTo>
                    <a:cubicBezTo>
                      <a:pt x="378083" y="293089"/>
                      <a:pt x="383085" y="275858"/>
                      <a:pt x="373636" y="271967"/>
                    </a:cubicBezTo>
                    <a:cubicBezTo>
                      <a:pt x="364186" y="268076"/>
                      <a:pt x="355849" y="261405"/>
                      <a:pt x="353069" y="254179"/>
                    </a:cubicBezTo>
                    <a:cubicBezTo>
                      <a:pt x="350846" y="247509"/>
                      <a:pt x="338617" y="241395"/>
                      <a:pt x="339729" y="236392"/>
                    </a:cubicBezTo>
                    <a:cubicBezTo>
                      <a:pt x="340285" y="231390"/>
                      <a:pt x="363631" y="216382"/>
                      <a:pt x="360295" y="207488"/>
                    </a:cubicBezTo>
                    <a:cubicBezTo>
                      <a:pt x="356960" y="198595"/>
                      <a:pt x="341952" y="200262"/>
                      <a:pt x="340285" y="196927"/>
                    </a:cubicBezTo>
                    <a:cubicBezTo>
                      <a:pt x="338617" y="193592"/>
                      <a:pt x="340841" y="182475"/>
                      <a:pt x="336950" y="173581"/>
                    </a:cubicBezTo>
                    <a:cubicBezTo>
                      <a:pt x="333059" y="164688"/>
                      <a:pt x="340285" y="156350"/>
                      <a:pt x="336950" y="151903"/>
                    </a:cubicBezTo>
                    <a:cubicBezTo>
                      <a:pt x="333615" y="146900"/>
                      <a:pt x="338617" y="137451"/>
                      <a:pt x="339173" y="134116"/>
                    </a:cubicBezTo>
                    <a:cubicBezTo>
                      <a:pt x="339729" y="130781"/>
                      <a:pt x="348067" y="125778"/>
                      <a:pt x="346955" y="117996"/>
                    </a:cubicBezTo>
                    <a:cubicBezTo>
                      <a:pt x="346399" y="112994"/>
                      <a:pt x="348623" y="110214"/>
                      <a:pt x="351402" y="108547"/>
                    </a:cubicBezTo>
                    <a:cubicBezTo>
                      <a:pt x="348623" y="100209"/>
                      <a:pt x="348067" y="85757"/>
                      <a:pt x="348067" y="83534"/>
                    </a:cubicBezTo>
                    <a:cubicBezTo>
                      <a:pt x="348067" y="80754"/>
                      <a:pt x="338617" y="80754"/>
                      <a:pt x="333615" y="81310"/>
                    </a:cubicBezTo>
                    <a:cubicBezTo>
                      <a:pt x="328612" y="81866"/>
                      <a:pt x="324721" y="69637"/>
                      <a:pt x="320274" y="69637"/>
                    </a:cubicBezTo>
                    <a:cubicBezTo>
                      <a:pt x="315272" y="69637"/>
                      <a:pt x="311381" y="65746"/>
                      <a:pt x="311381" y="62411"/>
                    </a:cubicBezTo>
                    <a:cubicBezTo>
                      <a:pt x="311381" y="58520"/>
                      <a:pt x="300264" y="56297"/>
                      <a:pt x="294150" y="56853"/>
                    </a:cubicBezTo>
                    <a:cubicBezTo>
                      <a:pt x="288035" y="57409"/>
                      <a:pt x="286923" y="51850"/>
                      <a:pt x="284700" y="51850"/>
                    </a:cubicBezTo>
                    <a:cubicBezTo>
                      <a:pt x="282477" y="51850"/>
                      <a:pt x="273027" y="49071"/>
                      <a:pt x="269692" y="45180"/>
                    </a:cubicBezTo>
                    <a:cubicBezTo>
                      <a:pt x="266913" y="41289"/>
                      <a:pt x="249682" y="40177"/>
                      <a:pt x="246902" y="44624"/>
                    </a:cubicBezTo>
                    <a:cubicBezTo>
                      <a:pt x="244123" y="49071"/>
                      <a:pt x="238009" y="46292"/>
                      <a:pt x="232450" y="46292"/>
                    </a:cubicBezTo>
                    <a:cubicBezTo>
                      <a:pt x="226892" y="46292"/>
                      <a:pt x="217442" y="54629"/>
                      <a:pt x="214663" y="59076"/>
                    </a:cubicBezTo>
                    <a:cubicBezTo>
                      <a:pt x="212995" y="61856"/>
                      <a:pt x="204658" y="62411"/>
                      <a:pt x="197987" y="62411"/>
                    </a:cubicBezTo>
                    <a:cubicBezTo>
                      <a:pt x="197987" y="67414"/>
                      <a:pt x="197987" y="71861"/>
                      <a:pt x="197432" y="72973"/>
                    </a:cubicBezTo>
                    <a:cubicBezTo>
                      <a:pt x="194097" y="77975"/>
                      <a:pt x="171307" y="81866"/>
                      <a:pt x="154075" y="82422"/>
                    </a:cubicBezTo>
                    <a:cubicBezTo>
                      <a:pt x="136844" y="82978"/>
                      <a:pt x="135733" y="60188"/>
                      <a:pt x="117389" y="60188"/>
                    </a:cubicBezTo>
                    <a:cubicBezTo>
                      <a:pt x="104049" y="60188"/>
                      <a:pt x="94044" y="47403"/>
                      <a:pt x="92932" y="35731"/>
                    </a:cubicBezTo>
                    <a:cubicBezTo>
                      <a:pt x="85150" y="32395"/>
                      <a:pt x="77368" y="27393"/>
                      <a:pt x="78480" y="25169"/>
                    </a:cubicBezTo>
                    <a:cubicBezTo>
                      <a:pt x="80148" y="21834"/>
                      <a:pt x="84038" y="1824"/>
                      <a:pt x="74589" y="6271"/>
                    </a:cubicBezTo>
                    <a:cubicBezTo>
                      <a:pt x="65140" y="11273"/>
                      <a:pt x="51799" y="26281"/>
                      <a:pt x="34568" y="24058"/>
                    </a:cubicBezTo>
                    <a:cubicBezTo>
                      <a:pt x="17336" y="21834"/>
                      <a:pt x="29565" y="20167"/>
                      <a:pt x="21227" y="15720"/>
                    </a:cubicBezTo>
                    <a:cubicBezTo>
                      <a:pt x="12334" y="11829"/>
                      <a:pt x="17892" y="1824"/>
                      <a:pt x="9555" y="156"/>
                    </a:cubicBezTo>
                    <a:cubicBezTo>
                      <a:pt x="661" y="-1511"/>
                      <a:pt x="7331" y="10717"/>
                      <a:pt x="2329" y="10717"/>
                    </a:cubicBezTo>
                    <a:cubicBezTo>
                      <a:pt x="-2674" y="10717"/>
                      <a:pt x="1773" y="24614"/>
                      <a:pt x="2884" y="27949"/>
                    </a:cubicBezTo>
                    <a:cubicBezTo>
                      <a:pt x="4552" y="31284"/>
                      <a:pt x="-451" y="49071"/>
                      <a:pt x="2884" y="49627"/>
                    </a:cubicBezTo>
                    <a:cubicBezTo>
                      <a:pt x="6219" y="50183"/>
                      <a:pt x="12890" y="63523"/>
                      <a:pt x="12334" y="65746"/>
                    </a:cubicBezTo>
                    <a:cubicBezTo>
                      <a:pt x="11778" y="67970"/>
                      <a:pt x="19560" y="76308"/>
                      <a:pt x="19560" y="81866"/>
                    </a:cubicBezTo>
                    <a:cubicBezTo>
                      <a:pt x="19560" y="87425"/>
                      <a:pt x="26786" y="94095"/>
                      <a:pt x="30677" y="94095"/>
                    </a:cubicBezTo>
                    <a:cubicBezTo>
                      <a:pt x="34568" y="94095"/>
                      <a:pt x="40126" y="96318"/>
                      <a:pt x="38459" y="101321"/>
                    </a:cubicBezTo>
                    <a:cubicBezTo>
                      <a:pt x="36791" y="106324"/>
                      <a:pt x="40682" y="113549"/>
                      <a:pt x="36235" y="113549"/>
                    </a:cubicBezTo>
                    <a:cubicBezTo>
                      <a:pt x="31233" y="113549"/>
                      <a:pt x="32344" y="127446"/>
                      <a:pt x="28453" y="129669"/>
                    </a:cubicBezTo>
                    <a:cubicBezTo>
                      <a:pt x="24563" y="131893"/>
                      <a:pt x="27898" y="146900"/>
                      <a:pt x="30677" y="148568"/>
                    </a:cubicBezTo>
                    <a:cubicBezTo>
                      <a:pt x="34012" y="150236"/>
                      <a:pt x="40682" y="154127"/>
                      <a:pt x="40126" y="159685"/>
                    </a:cubicBezTo>
                    <a:cubicBezTo>
                      <a:pt x="39570" y="165244"/>
                      <a:pt x="56802" y="174137"/>
                      <a:pt x="62360" y="175249"/>
                    </a:cubicBezTo>
                    <a:cubicBezTo>
                      <a:pt x="67919" y="175805"/>
                      <a:pt x="68475" y="184142"/>
                      <a:pt x="71810" y="187478"/>
                    </a:cubicBezTo>
                    <a:cubicBezTo>
                      <a:pt x="75145" y="190813"/>
                      <a:pt x="69586" y="196927"/>
                      <a:pt x="70142" y="201374"/>
                    </a:cubicBezTo>
                    <a:cubicBezTo>
                      <a:pt x="70698" y="205265"/>
                      <a:pt x="77924" y="208600"/>
                      <a:pt x="77368" y="215270"/>
                    </a:cubicBezTo>
                    <a:cubicBezTo>
                      <a:pt x="76812" y="219161"/>
                      <a:pt x="83483" y="225831"/>
                      <a:pt x="88485" y="231390"/>
                    </a:cubicBezTo>
                    <a:cubicBezTo>
                      <a:pt x="90153" y="230834"/>
                      <a:pt x="91820" y="230278"/>
                      <a:pt x="93488" y="230278"/>
                    </a:cubicBezTo>
                    <a:cubicBezTo>
                      <a:pt x="99046" y="230278"/>
                      <a:pt x="98491" y="224163"/>
                      <a:pt x="102382" y="228054"/>
                    </a:cubicBezTo>
                    <a:cubicBezTo>
                      <a:pt x="106272" y="231945"/>
                      <a:pt x="112387" y="227499"/>
                      <a:pt x="116278" y="227499"/>
                    </a:cubicBezTo>
                    <a:cubicBezTo>
                      <a:pt x="120168" y="226943"/>
                      <a:pt x="131841" y="249177"/>
                      <a:pt x="136844" y="259738"/>
                    </a:cubicBezTo>
                    <a:cubicBezTo>
                      <a:pt x="141847" y="270299"/>
                      <a:pt x="141847" y="274190"/>
                      <a:pt x="148517" y="278637"/>
                    </a:cubicBezTo>
                    <a:cubicBezTo>
                      <a:pt x="155187" y="283084"/>
                      <a:pt x="162969" y="280860"/>
                      <a:pt x="172974" y="290865"/>
                    </a:cubicBezTo>
                    <a:cubicBezTo>
                      <a:pt x="182980" y="301427"/>
                      <a:pt x="207993" y="308097"/>
                      <a:pt x="218554" y="308653"/>
                    </a:cubicBezTo>
                    <a:cubicBezTo>
                      <a:pt x="229115" y="309209"/>
                      <a:pt x="237453" y="296980"/>
                      <a:pt x="250793" y="299759"/>
                    </a:cubicBezTo>
                    <a:cubicBezTo>
                      <a:pt x="264134" y="302538"/>
                      <a:pt x="261354" y="320326"/>
                      <a:pt x="266357" y="326996"/>
                    </a:cubicBezTo>
                    <a:cubicBezTo>
                      <a:pt x="271360" y="333110"/>
                      <a:pt x="326944" y="337557"/>
                      <a:pt x="336394" y="340336"/>
                    </a:cubicBezTo>
                    <a:cubicBezTo>
                      <a:pt x="339729" y="341448"/>
                      <a:pt x="348067" y="342004"/>
                      <a:pt x="357516" y="342004"/>
                    </a:cubicBezTo>
                    <a:cubicBezTo>
                      <a:pt x="357516" y="339780"/>
                      <a:pt x="356960" y="338113"/>
                      <a:pt x="356960" y="337001"/>
                    </a:cubicBezTo>
                    <a:cubicBezTo>
                      <a:pt x="356404" y="326996"/>
                      <a:pt x="363075" y="319214"/>
                      <a:pt x="369745" y="315879"/>
                    </a:cubicBezTo>
                    <a:cubicBezTo>
                      <a:pt x="375859" y="312544"/>
                      <a:pt x="381418" y="310876"/>
                      <a:pt x="388088" y="310320"/>
                    </a:cubicBezTo>
                    <a:cubicBezTo>
                      <a:pt x="394202" y="309209"/>
                      <a:pt x="388088" y="296424"/>
                      <a:pt x="383085" y="294756"/>
                    </a:cubicBezTo>
                    <a:close/>
                  </a:path>
                </a:pathLst>
              </a:custGeom>
              <a:grpFill/>
              <a:ln w="4442" cap="flat">
                <a:solidFill>
                  <a:srgbClr val="FFFFFF"/>
                </a:solid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2CD48A52-AB05-40C7-96D1-E836A5F6741A}"/>
                  </a:ext>
                </a:extLst>
              </p:cNvPr>
              <p:cNvSpPr/>
              <p:nvPr/>
            </p:nvSpPr>
            <p:spPr>
              <a:xfrm>
                <a:off x="7955464" y="4393224"/>
                <a:ext cx="366860" cy="387330"/>
              </a:xfrm>
              <a:custGeom>
                <a:avLst/>
                <a:gdLst>
                  <a:gd name="connsiteX0" fmla="*/ 336289 w 366860"/>
                  <a:gd name="connsiteY0" fmla="*/ 256644 h 387330"/>
                  <a:gd name="connsiteX1" fmla="*/ 327395 w 366860"/>
                  <a:gd name="connsiteY1" fmla="*/ 180493 h 387330"/>
                  <a:gd name="connsiteX2" fmla="*/ 329063 w 366860"/>
                  <a:gd name="connsiteY2" fmla="*/ 182161 h 387330"/>
                  <a:gd name="connsiteX3" fmla="*/ 327951 w 366860"/>
                  <a:gd name="connsiteY3" fmla="*/ 166597 h 387330"/>
                  <a:gd name="connsiteX4" fmla="*/ 326839 w 366860"/>
                  <a:gd name="connsiteY4" fmla="*/ 166041 h 387330"/>
                  <a:gd name="connsiteX5" fmla="*/ 322948 w 366860"/>
                  <a:gd name="connsiteY5" fmla="*/ 159927 h 387330"/>
                  <a:gd name="connsiteX6" fmla="*/ 327395 w 366860"/>
                  <a:gd name="connsiteY6" fmla="*/ 153812 h 387330"/>
                  <a:gd name="connsiteX7" fmla="*/ 331286 w 366860"/>
                  <a:gd name="connsiteY7" fmla="*/ 140472 h 387330"/>
                  <a:gd name="connsiteX8" fmla="*/ 333510 w 366860"/>
                  <a:gd name="connsiteY8" fmla="*/ 138804 h 387330"/>
                  <a:gd name="connsiteX9" fmla="*/ 336845 w 366860"/>
                  <a:gd name="connsiteY9" fmla="*/ 123796 h 387330"/>
                  <a:gd name="connsiteX10" fmla="*/ 340179 w 366860"/>
                  <a:gd name="connsiteY10" fmla="*/ 106009 h 387330"/>
                  <a:gd name="connsiteX11" fmla="*/ 345182 w 366860"/>
                  <a:gd name="connsiteY11" fmla="*/ 91557 h 387330"/>
                  <a:gd name="connsiteX12" fmla="*/ 352964 w 366860"/>
                  <a:gd name="connsiteY12" fmla="*/ 80440 h 387330"/>
                  <a:gd name="connsiteX13" fmla="*/ 361302 w 366860"/>
                  <a:gd name="connsiteY13" fmla="*/ 74326 h 387330"/>
                  <a:gd name="connsiteX14" fmla="*/ 366861 w 366860"/>
                  <a:gd name="connsiteY14" fmla="*/ 63765 h 387330"/>
                  <a:gd name="connsiteX15" fmla="*/ 360190 w 366860"/>
                  <a:gd name="connsiteY15" fmla="*/ 53759 h 387330"/>
                  <a:gd name="connsiteX16" fmla="*/ 361858 w 366860"/>
                  <a:gd name="connsiteY16" fmla="*/ 35972 h 387330"/>
                  <a:gd name="connsiteX17" fmla="*/ 362413 w 366860"/>
                  <a:gd name="connsiteY17" fmla="*/ 35972 h 387330"/>
                  <a:gd name="connsiteX18" fmla="*/ 339068 w 366860"/>
                  <a:gd name="connsiteY18" fmla="*/ 15962 h 387330"/>
                  <a:gd name="connsiteX19" fmla="*/ 329063 w 366860"/>
                  <a:gd name="connsiteY19" fmla="*/ 18741 h 387330"/>
                  <a:gd name="connsiteX20" fmla="*/ 317946 w 366860"/>
                  <a:gd name="connsiteY20" fmla="*/ 17629 h 387330"/>
                  <a:gd name="connsiteX21" fmla="*/ 305717 w 366860"/>
                  <a:gd name="connsiteY21" fmla="*/ 17629 h 387330"/>
                  <a:gd name="connsiteX22" fmla="*/ 296823 w 366860"/>
                  <a:gd name="connsiteY22" fmla="*/ 7624 h 387330"/>
                  <a:gd name="connsiteX23" fmla="*/ 291821 w 366860"/>
                  <a:gd name="connsiteY23" fmla="*/ 2066 h 387330"/>
                  <a:gd name="connsiteX24" fmla="*/ 292377 w 366860"/>
                  <a:gd name="connsiteY24" fmla="*/ 2621 h 387330"/>
                  <a:gd name="connsiteX25" fmla="*/ 277369 w 366860"/>
                  <a:gd name="connsiteY25" fmla="*/ 5401 h 387330"/>
                  <a:gd name="connsiteX26" fmla="*/ 255135 w 366860"/>
                  <a:gd name="connsiteY26" fmla="*/ 2621 h 387330"/>
                  <a:gd name="connsiteX27" fmla="*/ 239015 w 366860"/>
                  <a:gd name="connsiteY27" fmla="*/ 5401 h 387330"/>
                  <a:gd name="connsiteX28" fmla="*/ 217893 w 366860"/>
                  <a:gd name="connsiteY28" fmla="*/ 11515 h 387330"/>
                  <a:gd name="connsiteX29" fmla="*/ 201773 w 366860"/>
                  <a:gd name="connsiteY29" fmla="*/ 11515 h 387330"/>
                  <a:gd name="connsiteX30" fmla="*/ 195659 w 366860"/>
                  <a:gd name="connsiteY30" fmla="*/ 25411 h 387330"/>
                  <a:gd name="connsiteX31" fmla="*/ 157305 w 366860"/>
                  <a:gd name="connsiteY31" fmla="*/ 17629 h 387330"/>
                  <a:gd name="connsiteX32" fmla="*/ 141186 w 366860"/>
                  <a:gd name="connsiteY32" fmla="*/ 6512 h 387330"/>
                  <a:gd name="connsiteX33" fmla="*/ 120063 w 366860"/>
                  <a:gd name="connsiteY33" fmla="*/ 23188 h 387330"/>
                  <a:gd name="connsiteX34" fmla="*/ 120063 w 366860"/>
                  <a:gd name="connsiteY34" fmla="*/ 37084 h 387330"/>
                  <a:gd name="connsiteX35" fmla="*/ 117284 w 366860"/>
                  <a:gd name="connsiteY35" fmla="*/ 58206 h 387330"/>
                  <a:gd name="connsiteX36" fmla="*/ 110058 w 366860"/>
                  <a:gd name="connsiteY36" fmla="*/ 79884 h 387330"/>
                  <a:gd name="connsiteX37" fmla="*/ 95050 w 366860"/>
                  <a:gd name="connsiteY37" fmla="*/ 123241 h 387330"/>
                  <a:gd name="connsiteX38" fmla="*/ 77819 w 366860"/>
                  <a:gd name="connsiteY38" fmla="*/ 146030 h 387330"/>
                  <a:gd name="connsiteX39" fmla="*/ 76707 w 366860"/>
                  <a:gd name="connsiteY39" fmla="*/ 180493 h 387330"/>
                  <a:gd name="connsiteX40" fmla="*/ 69481 w 366860"/>
                  <a:gd name="connsiteY40" fmla="*/ 195501 h 387330"/>
                  <a:gd name="connsiteX41" fmla="*/ 57252 w 366860"/>
                  <a:gd name="connsiteY41" fmla="*/ 207174 h 387330"/>
                  <a:gd name="connsiteX42" fmla="*/ 48359 w 366860"/>
                  <a:gd name="connsiteY42" fmla="*/ 208286 h 387330"/>
                  <a:gd name="connsiteX43" fmla="*/ 32239 w 366860"/>
                  <a:gd name="connsiteY43" fmla="*/ 207174 h 387330"/>
                  <a:gd name="connsiteX44" fmla="*/ 18899 w 366860"/>
                  <a:gd name="connsiteY44" fmla="*/ 206062 h 387330"/>
                  <a:gd name="connsiteX45" fmla="*/ 0 w 366860"/>
                  <a:gd name="connsiteY45" fmla="*/ 216068 h 387330"/>
                  <a:gd name="connsiteX46" fmla="*/ 7226 w 366860"/>
                  <a:gd name="connsiteY46" fmla="*/ 238857 h 387330"/>
                  <a:gd name="connsiteX47" fmla="*/ 7782 w 366860"/>
                  <a:gd name="connsiteY47" fmla="*/ 241081 h 387330"/>
                  <a:gd name="connsiteX48" fmla="*/ 18899 w 366860"/>
                  <a:gd name="connsiteY48" fmla="*/ 234966 h 387330"/>
                  <a:gd name="connsiteX49" fmla="*/ 83933 w 366860"/>
                  <a:gd name="connsiteY49" fmla="*/ 234966 h 387330"/>
                  <a:gd name="connsiteX50" fmla="*/ 87268 w 366860"/>
                  <a:gd name="connsiteY50" fmla="*/ 252198 h 387330"/>
                  <a:gd name="connsiteX51" fmla="*/ 95050 w 366860"/>
                  <a:gd name="connsiteY51" fmla="*/ 267761 h 387330"/>
                  <a:gd name="connsiteX52" fmla="*/ 111726 w 366860"/>
                  <a:gd name="connsiteY52" fmla="*/ 280546 h 387330"/>
                  <a:gd name="connsiteX53" fmla="*/ 135071 w 366860"/>
                  <a:gd name="connsiteY53" fmla="*/ 276655 h 387330"/>
                  <a:gd name="connsiteX54" fmla="*/ 142853 w 366860"/>
                  <a:gd name="connsiteY54" fmla="*/ 258312 h 387330"/>
                  <a:gd name="connsiteX55" fmla="*/ 158973 w 366860"/>
                  <a:gd name="connsiteY55" fmla="*/ 258312 h 387330"/>
                  <a:gd name="connsiteX56" fmla="*/ 168978 w 366860"/>
                  <a:gd name="connsiteY56" fmla="*/ 262759 h 387330"/>
                  <a:gd name="connsiteX57" fmla="*/ 182318 w 366860"/>
                  <a:gd name="connsiteY57" fmla="*/ 265538 h 387330"/>
                  <a:gd name="connsiteX58" fmla="*/ 185653 w 366860"/>
                  <a:gd name="connsiteY58" fmla="*/ 281658 h 387330"/>
                  <a:gd name="connsiteX59" fmla="*/ 182874 w 366860"/>
                  <a:gd name="connsiteY59" fmla="*/ 310562 h 387330"/>
                  <a:gd name="connsiteX60" fmla="*/ 192879 w 366860"/>
                  <a:gd name="connsiteY60" fmla="*/ 326682 h 387330"/>
                  <a:gd name="connsiteX61" fmla="*/ 192879 w 366860"/>
                  <a:gd name="connsiteY61" fmla="*/ 342801 h 387330"/>
                  <a:gd name="connsiteX62" fmla="*/ 203441 w 366860"/>
                  <a:gd name="connsiteY62" fmla="*/ 337243 h 387330"/>
                  <a:gd name="connsiteX63" fmla="*/ 221228 w 366860"/>
                  <a:gd name="connsiteY63" fmla="*/ 335575 h 387330"/>
                  <a:gd name="connsiteX64" fmla="*/ 226786 w 366860"/>
                  <a:gd name="connsiteY64" fmla="*/ 335575 h 387330"/>
                  <a:gd name="connsiteX65" fmla="*/ 231789 w 366860"/>
                  <a:gd name="connsiteY65" fmla="*/ 340578 h 387330"/>
                  <a:gd name="connsiteX66" fmla="*/ 237347 w 366860"/>
                  <a:gd name="connsiteY66" fmla="*/ 345025 h 387330"/>
                  <a:gd name="connsiteX67" fmla="*/ 249576 w 366860"/>
                  <a:gd name="connsiteY67" fmla="*/ 343913 h 387330"/>
                  <a:gd name="connsiteX68" fmla="*/ 255691 w 366860"/>
                  <a:gd name="connsiteY68" fmla="*/ 353918 h 387330"/>
                  <a:gd name="connsiteX69" fmla="*/ 272366 w 366860"/>
                  <a:gd name="connsiteY69" fmla="*/ 359477 h 387330"/>
                  <a:gd name="connsiteX70" fmla="*/ 281260 w 366860"/>
                  <a:gd name="connsiteY70" fmla="*/ 356697 h 387330"/>
                  <a:gd name="connsiteX71" fmla="*/ 288486 w 366860"/>
                  <a:gd name="connsiteY71" fmla="*/ 352806 h 387330"/>
                  <a:gd name="connsiteX72" fmla="*/ 299047 w 366860"/>
                  <a:gd name="connsiteY72" fmla="*/ 364479 h 387330"/>
                  <a:gd name="connsiteX73" fmla="*/ 314055 w 366860"/>
                  <a:gd name="connsiteY73" fmla="*/ 368370 h 387330"/>
                  <a:gd name="connsiteX74" fmla="*/ 321837 w 366860"/>
                  <a:gd name="connsiteY74" fmla="*/ 385602 h 387330"/>
                  <a:gd name="connsiteX75" fmla="*/ 336289 w 366860"/>
                  <a:gd name="connsiteY75" fmla="*/ 385602 h 387330"/>
                  <a:gd name="connsiteX76" fmla="*/ 339624 w 366860"/>
                  <a:gd name="connsiteY76" fmla="*/ 376708 h 387330"/>
                  <a:gd name="connsiteX77" fmla="*/ 336845 w 366860"/>
                  <a:gd name="connsiteY77" fmla="*/ 362256 h 387330"/>
                  <a:gd name="connsiteX78" fmla="*/ 323504 w 366860"/>
                  <a:gd name="connsiteY78" fmla="*/ 366703 h 387330"/>
                  <a:gd name="connsiteX79" fmla="*/ 310164 w 366860"/>
                  <a:gd name="connsiteY79" fmla="*/ 350583 h 387330"/>
                  <a:gd name="connsiteX80" fmla="*/ 314611 w 366860"/>
                  <a:gd name="connsiteY80" fmla="*/ 331684 h 387330"/>
                  <a:gd name="connsiteX81" fmla="*/ 315722 w 366860"/>
                  <a:gd name="connsiteY81" fmla="*/ 308894 h 387330"/>
                  <a:gd name="connsiteX82" fmla="*/ 318502 w 366860"/>
                  <a:gd name="connsiteY82" fmla="*/ 297777 h 387330"/>
                  <a:gd name="connsiteX83" fmla="*/ 324060 w 366860"/>
                  <a:gd name="connsiteY83" fmla="*/ 283881 h 387330"/>
                  <a:gd name="connsiteX84" fmla="*/ 347962 w 366860"/>
                  <a:gd name="connsiteY84" fmla="*/ 279990 h 387330"/>
                  <a:gd name="connsiteX85" fmla="*/ 348517 w 366860"/>
                  <a:gd name="connsiteY85" fmla="*/ 278878 h 387330"/>
                  <a:gd name="connsiteX86" fmla="*/ 349629 w 366860"/>
                  <a:gd name="connsiteY86" fmla="*/ 275543 h 387330"/>
                  <a:gd name="connsiteX87" fmla="*/ 336289 w 366860"/>
                  <a:gd name="connsiteY87" fmla="*/ 256644 h 38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6860" h="387330">
                    <a:moveTo>
                      <a:pt x="336289" y="256644"/>
                    </a:moveTo>
                    <a:cubicBezTo>
                      <a:pt x="326283" y="251086"/>
                      <a:pt x="322393" y="182717"/>
                      <a:pt x="327395" y="180493"/>
                    </a:cubicBezTo>
                    <a:cubicBezTo>
                      <a:pt x="327951" y="180493"/>
                      <a:pt x="328507" y="181049"/>
                      <a:pt x="329063" y="182161"/>
                    </a:cubicBezTo>
                    <a:lnTo>
                      <a:pt x="327951" y="166597"/>
                    </a:lnTo>
                    <a:cubicBezTo>
                      <a:pt x="327951" y="166597"/>
                      <a:pt x="327395" y="166597"/>
                      <a:pt x="326839" y="166041"/>
                    </a:cubicBezTo>
                    <a:cubicBezTo>
                      <a:pt x="325172" y="165485"/>
                      <a:pt x="322948" y="163818"/>
                      <a:pt x="322948" y="159927"/>
                    </a:cubicBezTo>
                    <a:cubicBezTo>
                      <a:pt x="322948" y="154368"/>
                      <a:pt x="327395" y="153812"/>
                      <a:pt x="327395" y="153812"/>
                    </a:cubicBezTo>
                    <a:cubicBezTo>
                      <a:pt x="327395" y="153812"/>
                      <a:pt x="326283" y="142695"/>
                      <a:pt x="331286" y="140472"/>
                    </a:cubicBezTo>
                    <a:cubicBezTo>
                      <a:pt x="332398" y="139916"/>
                      <a:pt x="332954" y="139360"/>
                      <a:pt x="333510" y="138804"/>
                    </a:cubicBezTo>
                    <a:cubicBezTo>
                      <a:pt x="336289" y="135469"/>
                      <a:pt x="336845" y="128799"/>
                      <a:pt x="336845" y="123796"/>
                    </a:cubicBezTo>
                    <a:cubicBezTo>
                      <a:pt x="336845" y="117682"/>
                      <a:pt x="337956" y="111012"/>
                      <a:pt x="340179" y="106009"/>
                    </a:cubicBezTo>
                    <a:cubicBezTo>
                      <a:pt x="342403" y="101007"/>
                      <a:pt x="341291" y="94337"/>
                      <a:pt x="345182" y="91557"/>
                    </a:cubicBezTo>
                    <a:cubicBezTo>
                      <a:pt x="348517" y="88778"/>
                      <a:pt x="348517" y="81552"/>
                      <a:pt x="352964" y="80440"/>
                    </a:cubicBezTo>
                    <a:cubicBezTo>
                      <a:pt x="357411" y="79329"/>
                      <a:pt x="360746" y="77105"/>
                      <a:pt x="361302" y="74326"/>
                    </a:cubicBezTo>
                    <a:cubicBezTo>
                      <a:pt x="361858" y="71547"/>
                      <a:pt x="366861" y="68212"/>
                      <a:pt x="366861" y="63765"/>
                    </a:cubicBezTo>
                    <a:cubicBezTo>
                      <a:pt x="366861" y="59874"/>
                      <a:pt x="360190" y="58762"/>
                      <a:pt x="360190" y="53759"/>
                    </a:cubicBezTo>
                    <a:cubicBezTo>
                      <a:pt x="360190" y="48757"/>
                      <a:pt x="361858" y="35972"/>
                      <a:pt x="361858" y="35972"/>
                    </a:cubicBezTo>
                    <a:cubicBezTo>
                      <a:pt x="361858" y="35972"/>
                      <a:pt x="361858" y="35972"/>
                      <a:pt x="362413" y="35972"/>
                    </a:cubicBezTo>
                    <a:cubicBezTo>
                      <a:pt x="352964" y="27079"/>
                      <a:pt x="341847" y="17629"/>
                      <a:pt x="339068" y="15962"/>
                    </a:cubicBezTo>
                    <a:cubicBezTo>
                      <a:pt x="335177" y="13183"/>
                      <a:pt x="329063" y="18741"/>
                      <a:pt x="329063" y="18741"/>
                    </a:cubicBezTo>
                    <a:cubicBezTo>
                      <a:pt x="329063" y="18741"/>
                      <a:pt x="322948" y="12627"/>
                      <a:pt x="317946" y="17629"/>
                    </a:cubicBezTo>
                    <a:cubicBezTo>
                      <a:pt x="312943" y="22632"/>
                      <a:pt x="305717" y="17629"/>
                      <a:pt x="305717" y="17629"/>
                    </a:cubicBezTo>
                    <a:cubicBezTo>
                      <a:pt x="305717" y="17629"/>
                      <a:pt x="299603" y="13738"/>
                      <a:pt x="296823" y="7624"/>
                    </a:cubicBezTo>
                    <a:cubicBezTo>
                      <a:pt x="295712" y="4845"/>
                      <a:pt x="294044" y="3733"/>
                      <a:pt x="291821" y="2066"/>
                    </a:cubicBezTo>
                    <a:lnTo>
                      <a:pt x="292377" y="2621"/>
                    </a:lnTo>
                    <a:lnTo>
                      <a:pt x="277369" y="5401"/>
                    </a:lnTo>
                    <a:cubicBezTo>
                      <a:pt x="277369" y="5401"/>
                      <a:pt x="259026" y="-4605"/>
                      <a:pt x="255135" y="2621"/>
                    </a:cubicBezTo>
                    <a:cubicBezTo>
                      <a:pt x="251244" y="10403"/>
                      <a:pt x="247909" y="5401"/>
                      <a:pt x="239015" y="5401"/>
                    </a:cubicBezTo>
                    <a:cubicBezTo>
                      <a:pt x="230121" y="5401"/>
                      <a:pt x="222895" y="9291"/>
                      <a:pt x="217893" y="11515"/>
                    </a:cubicBezTo>
                    <a:cubicBezTo>
                      <a:pt x="212890" y="14294"/>
                      <a:pt x="205664" y="8736"/>
                      <a:pt x="201773" y="11515"/>
                    </a:cubicBezTo>
                    <a:cubicBezTo>
                      <a:pt x="197882" y="14294"/>
                      <a:pt x="195659" y="25411"/>
                      <a:pt x="195659" y="25411"/>
                    </a:cubicBezTo>
                    <a:lnTo>
                      <a:pt x="157305" y="17629"/>
                    </a:lnTo>
                    <a:cubicBezTo>
                      <a:pt x="157305" y="17629"/>
                      <a:pt x="150079" y="6512"/>
                      <a:pt x="141186" y="6512"/>
                    </a:cubicBezTo>
                    <a:cubicBezTo>
                      <a:pt x="132292" y="6512"/>
                      <a:pt x="120063" y="23188"/>
                      <a:pt x="120063" y="23188"/>
                    </a:cubicBezTo>
                    <a:lnTo>
                      <a:pt x="120063" y="37084"/>
                    </a:lnTo>
                    <a:cubicBezTo>
                      <a:pt x="121731" y="45422"/>
                      <a:pt x="119508" y="53759"/>
                      <a:pt x="117284" y="58206"/>
                    </a:cubicBezTo>
                    <a:cubicBezTo>
                      <a:pt x="113393" y="64321"/>
                      <a:pt x="110058" y="67100"/>
                      <a:pt x="110058" y="79884"/>
                    </a:cubicBezTo>
                    <a:cubicBezTo>
                      <a:pt x="110058" y="92669"/>
                      <a:pt x="95050" y="112680"/>
                      <a:pt x="95050" y="123241"/>
                    </a:cubicBezTo>
                    <a:cubicBezTo>
                      <a:pt x="95050" y="133246"/>
                      <a:pt x="77819" y="139916"/>
                      <a:pt x="77819" y="146030"/>
                    </a:cubicBezTo>
                    <a:cubicBezTo>
                      <a:pt x="77819" y="152145"/>
                      <a:pt x="76707" y="166597"/>
                      <a:pt x="76707" y="180493"/>
                    </a:cubicBezTo>
                    <a:cubicBezTo>
                      <a:pt x="76707" y="194389"/>
                      <a:pt x="69481" y="183272"/>
                      <a:pt x="69481" y="195501"/>
                    </a:cubicBezTo>
                    <a:cubicBezTo>
                      <a:pt x="69481" y="208286"/>
                      <a:pt x="63367" y="200504"/>
                      <a:pt x="57252" y="207174"/>
                    </a:cubicBezTo>
                    <a:cubicBezTo>
                      <a:pt x="51138" y="213288"/>
                      <a:pt x="48359" y="214956"/>
                      <a:pt x="48359" y="208286"/>
                    </a:cubicBezTo>
                    <a:cubicBezTo>
                      <a:pt x="48359" y="202171"/>
                      <a:pt x="39465" y="200504"/>
                      <a:pt x="32239" y="207174"/>
                    </a:cubicBezTo>
                    <a:cubicBezTo>
                      <a:pt x="25013" y="213288"/>
                      <a:pt x="22234" y="207174"/>
                      <a:pt x="18899" y="206062"/>
                    </a:cubicBezTo>
                    <a:cubicBezTo>
                      <a:pt x="16675" y="205506"/>
                      <a:pt x="8338" y="210509"/>
                      <a:pt x="0" y="216068"/>
                    </a:cubicBezTo>
                    <a:cubicBezTo>
                      <a:pt x="3891" y="223849"/>
                      <a:pt x="5558" y="231631"/>
                      <a:pt x="7226" y="238857"/>
                    </a:cubicBezTo>
                    <a:cubicBezTo>
                      <a:pt x="7226" y="239413"/>
                      <a:pt x="7782" y="239969"/>
                      <a:pt x="7782" y="241081"/>
                    </a:cubicBezTo>
                    <a:cubicBezTo>
                      <a:pt x="12228" y="237746"/>
                      <a:pt x="16675" y="234966"/>
                      <a:pt x="18899" y="234966"/>
                    </a:cubicBezTo>
                    <a:cubicBezTo>
                      <a:pt x="25013" y="233855"/>
                      <a:pt x="83933" y="234966"/>
                      <a:pt x="83933" y="234966"/>
                    </a:cubicBezTo>
                    <a:cubicBezTo>
                      <a:pt x="83933" y="234966"/>
                      <a:pt x="89492" y="243860"/>
                      <a:pt x="87268" y="252198"/>
                    </a:cubicBezTo>
                    <a:cubicBezTo>
                      <a:pt x="85601" y="260535"/>
                      <a:pt x="90603" y="256644"/>
                      <a:pt x="95050" y="267761"/>
                    </a:cubicBezTo>
                    <a:cubicBezTo>
                      <a:pt x="99497" y="278878"/>
                      <a:pt x="102832" y="283325"/>
                      <a:pt x="111726" y="280546"/>
                    </a:cubicBezTo>
                    <a:cubicBezTo>
                      <a:pt x="120619" y="277767"/>
                      <a:pt x="131180" y="276099"/>
                      <a:pt x="135071" y="276655"/>
                    </a:cubicBezTo>
                    <a:cubicBezTo>
                      <a:pt x="138406" y="277767"/>
                      <a:pt x="137851" y="261091"/>
                      <a:pt x="142853" y="258312"/>
                    </a:cubicBezTo>
                    <a:cubicBezTo>
                      <a:pt x="148411" y="255533"/>
                      <a:pt x="158973" y="258312"/>
                      <a:pt x="158973" y="258312"/>
                    </a:cubicBezTo>
                    <a:cubicBezTo>
                      <a:pt x="158973" y="258312"/>
                      <a:pt x="160085" y="262759"/>
                      <a:pt x="168978" y="262759"/>
                    </a:cubicBezTo>
                    <a:cubicBezTo>
                      <a:pt x="177872" y="262759"/>
                      <a:pt x="182318" y="258868"/>
                      <a:pt x="182318" y="265538"/>
                    </a:cubicBezTo>
                    <a:cubicBezTo>
                      <a:pt x="182318" y="271652"/>
                      <a:pt x="183430" y="279434"/>
                      <a:pt x="185653" y="281658"/>
                    </a:cubicBezTo>
                    <a:cubicBezTo>
                      <a:pt x="188433" y="284437"/>
                      <a:pt x="178427" y="307227"/>
                      <a:pt x="182874" y="310562"/>
                    </a:cubicBezTo>
                    <a:cubicBezTo>
                      <a:pt x="187321" y="314453"/>
                      <a:pt x="193435" y="322235"/>
                      <a:pt x="192879" y="326682"/>
                    </a:cubicBezTo>
                    <a:cubicBezTo>
                      <a:pt x="191768" y="331128"/>
                      <a:pt x="189544" y="342245"/>
                      <a:pt x="192879" y="342801"/>
                    </a:cubicBezTo>
                    <a:cubicBezTo>
                      <a:pt x="196215" y="343913"/>
                      <a:pt x="197326" y="337243"/>
                      <a:pt x="203441" y="337243"/>
                    </a:cubicBezTo>
                    <a:cubicBezTo>
                      <a:pt x="209555" y="337243"/>
                      <a:pt x="215113" y="338354"/>
                      <a:pt x="221228" y="335575"/>
                    </a:cubicBezTo>
                    <a:cubicBezTo>
                      <a:pt x="223451" y="334463"/>
                      <a:pt x="225119" y="335019"/>
                      <a:pt x="226786" y="335575"/>
                    </a:cubicBezTo>
                    <a:cubicBezTo>
                      <a:pt x="230121" y="337243"/>
                      <a:pt x="231789" y="340578"/>
                      <a:pt x="231789" y="340578"/>
                    </a:cubicBezTo>
                    <a:cubicBezTo>
                      <a:pt x="231789" y="340578"/>
                      <a:pt x="233457" y="346692"/>
                      <a:pt x="237347" y="345025"/>
                    </a:cubicBezTo>
                    <a:cubicBezTo>
                      <a:pt x="240683" y="343357"/>
                      <a:pt x="250688" y="340578"/>
                      <a:pt x="249576" y="343913"/>
                    </a:cubicBezTo>
                    <a:cubicBezTo>
                      <a:pt x="248464" y="347804"/>
                      <a:pt x="252355" y="355586"/>
                      <a:pt x="255691" y="353918"/>
                    </a:cubicBezTo>
                    <a:cubicBezTo>
                      <a:pt x="259026" y="352251"/>
                      <a:pt x="267919" y="359477"/>
                      <a:pt x="272366" y="359477"/>
                    </a:cubicBezTo>
                    <a:cubicBezTo>
                      <a:pt x="276813" y="359477"/>
                      <a:pt x="281260" y="359477"/>
                      <a:pt x="281260" y="356697"/>
                    </a:cubicBezTo>
                    <a:cubicBezTo>
                      <a:pt x="281260" y="353918"/>
                      <a:pt x="286818" y="349471"/>
                      <a:pt x="288486" y="352806"/>
                    </a:cubicBezTo>
                    <a:cubicBezTo>
                      <a:pt x="290153" y="356697"/>
                      <a:pt x="294600" y="364479"/>
                      <a:pt x="299047" y="364479"/>
                    </a:cubicBezTo>
                    <a:cubicBezTo>
                      <a:pt x="303494" y="364479"/>
                      <a:pt x="314055" y="364479"/>
                      <a:pt x="314055" y="368370"/>
                    </a:cubicBezTo>
                    <a:cubicBezTo>
                      <a:pt x="314055" y="372261"/>
                      <a:pt x="317390" y="382266"/>
                      <a:pt x="321837" y="385602"/>
                    </a:cubicBezTo>
                    <a:cubicBezTo>
                      <a:pt x="326283" y="389493"/>
                      <a:pt x="336289" y="385602"/>
                      <a:pt x="336289" y="385602"/>
                    </a:cubicBezTo>
                    <a:cubicBezTo>
                      <a:pt x="336289" y="385602"/>
                      <a:pt x="339624" y="382822"/>
                      <a:pt x="339624" y="376708"/>
                    </a:cubicBezTo>
                    <a:cubicBezTo>
                      <a:pt x="339624" y="370594"/>
                      <a:pt x="339624" y="362256"/>
                      <a:pt x="336845" y="362256"/>
                    </a:cubicBezTo>
                    <a:cubicBezTo>
                      <a:pt x="334065" y="362256"/>
                      <a:pt x="329619" y="368370"/>
                      <a:pt x="323504" y="366703"/>
                    </a:cubicBezTo>
                    <a:cubicBezTo>
                      <a:pt x="317390" y="365035"/>
                      <a:pt x="312943" y="352251"/>
                      <a:pt x="310164" y="350583"/>
                    </a:cubicBezTo>
                    <a:cubicBezTo>
                      <a:pt x="307385" y="348915"/>
                      <a:pt x="314611" y="336687"/>
                      <a:pt x="314611" y="331684"/>
                    </a:cubicBezTo>
                    <a:cubicBezTo>
                      <a:pt x="314611" y="326126"/>
                      <a:pt x="319057" y="310562"/>
                      <a:pt x="315722" y="308894"/>
                    </a:cubicBezTo>
                    <a:cubicBezTo>
                      <a:pt x="312387" y="307227"/>
                      <a:pt x="314055" y="301668"/>
                      <a:pt x="318502" y="297777"/>
                    </a:cubicBezTo>
                    <a:cubicBezTo>
                      <a:pt x="322948" y="293886"/>
                      <a:pt x="316834" y="283881"/>
                      <a:pt x="324060" y="283881"/>
                    </a:cubicBezTo>
                    <a:cubicBezTo>
                      <a:pt x="330730" y="283881"/>
                      <a:pt x="344071" y="284437"/>
                      <a:pt x="347962" y="279990"/>
                    </a:cubicBezTo>
                    <a:cubicBezTo>
                      <a:pt x="347962" y="279434"/>
                      <a:pt x="348517" y="279434"/>
                      <a:pt x="348517" y="278878"/>
                    </a:cubicBezTo>
                    <a:cubicBezTo>
                      <a:pt x="349073" y="277767"/>
                      <a:pt x="349629" y="276655"/>
                      <a:pt x="349629" y="275543"/>
                    </a:cubicBezTo>
                    <a:cubicBezTo>
                      <a:pt x="346850" y="269985"/>
                      <a:pt x="341847" y="259980"/>
                      <a:pt x="336289" y="256644"/>
                    </a:cubicBezTo>
                    <a:close/>
                  </a:path>
                </a:pathLst>
              </a:custGeom>
              <a:grpFill/>
              <a:ln w="4442" cap="flat">
                <a:solidFill>
                  <a:srgbClr val="FFFFFF"/>
                </a:solid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A251DC03-2BE7-4B17-A320-C52872B01D3F}"/>
                  </a:ext>
                </a:extLst>
              </p:cNvPr>
              <p:cNvSpPr/>
              <p:nvPr/>
            </p:nvSpPr>
            <p:spPr>
              <a:xfrm>
                <a:off x="8282859" y="4554263"/>
                <a:ext cx="31683" cy="42800"/>
              </a:xfrm>
              <a:custGeom>
                <a:avLst/>
                <a:gdLst>
                  <a:gd name="connsiteX0" fmla="*/ 2224 w 31683"/>
                  <a:gd name="connsiteY0" fmla="*/ 21678 h 42800"/>
                  <a:gd name="connsiteX1" fmla="*/ 7226 w 31683"/>
                  <a:gd name="connsiteY1" fmla="*/ 42800 h 42800"/>
                  <a:gd name="connsiteX2" fmla="*/ 15564 w 31683"/>
                  <a:gd name="connsiteY2" fmla="*/ 37798 h 42800"/>
                  <a:gd name="connsiteX3" fmla="*/ 31683 w 31683"/>
                  <a:gd name="connsiteY3" fmla="*/ 13896 h 42800"/>
                  <a:gd name="connsiteX4" fmla="*/ 26681 w 31683"/>
                  <a:gd name="connsiteY4" fmla="*/ 10561 h 42800"/>
                  <a:gd name="connsiteX5" fmla="*/ 26125 w 31683"/>
                  <a:gd name="connsiteY5" fmla="*/ 0 h 42800"/>
                  <a:gd name="connsiteX6" fmla="*/ 16675 w 31683"/>
                  <a:gd name="connsiteY6" fmla="*/ 556 h 42800"/>
                  <a:gd name="connsiteX7" fmla="*/ 6670 w 31683"/>
                  <a:gd name="connsiteY7" fmla="*/ 6670 h 42800"/>
                  <a:gd name="connsiteX8" fmla="*/ 0 w 31683"/>
                  <a:gd name="connsiteY8" fmla="*/ 6114 h 42800"/>
                  <a:gd name="connsiteX9" fmla="*/ 1112 w 31683"/>
                  <a:gd name="connsiteY9" fmla="*/ 6670 h 42800"/>
                  <a:gd name="connsiteX10" fmla="*/ 2224 w 31683"/>
                  <a:gd name="connsiteY10" fmla="*/ 21678 h 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83" h="42800">
                    <a:moveTo>
                      <a:pt x="2224" y="21678"/>
                    </a:moveTo>
                    <a:cubicBezTo>
                      <a:pt x="3891" y="25569"/>
                      <a:pt x="5558" y="33351"/>
                      <a:pt x="7226" y="42800"/>
                    </a:cubicBezTo>
                    <a:cubicBezTo>
                      <a:pt x="11117" y="40021"/>
                      <a:pt x="14452" y="38354"/>
                      <a:pt x="15564" y="37798"/>
                    </a:cubicBezTo>
                    <a:cubicBezTo>
                      <a:pt x="20566" y="35574"/>
                      <a:pt x="31683" y="13896"/>
                      <a:pt x="31683" y="13896"/>
                    </a:cubicBezTo>
                    <a:lnTo>
                      <a:pt x="26681" y="10561"/>
                    </a:lnTo>
                    <a:cubicBezTo>
                      <a:pt x="26681" y="10561"/>
                      <a:pt x="27237" y="6114"/>
                      <a:pt x="26125" y="0"/>
                    </a:cubicBezTo>
                    <a:cubicBezTo>
                      <a:pt x="21678" y="556"/>
                      <a:pt x="16675" y="556"/>
                      <a:pt x="16675" y="556"/>
                    </a:cubicBezTo>
                    <a:cubicBezTo>
                      <a:pt x="16675" y="556"/>
                      <a:pt x="17787" y="8894"/>
                      <a:pt x="6670" y="6670"/>
                    </a:cubicBezTo>
                    <a:cubicBezTo>
                      <a:pt x="5003" y="6114"/>
                      <a:pt x="2779" y="6114"/>
                      <a:pt x="0" y="6114"/>
                    </a:cubicBezTo>
                    <a:cubicBezTo>
                      <a:pt x="556" y="6670"/>
                      <a:pt x="1112" y="6670"/>
                      <a:pt x="1112" y="6670"/>
                    </a:cubicBezTo>
                    <a:lnTo>
                      <a:pt x="2224" y="21678"/>
                    </a:lnTo>
                    <a:close/>
                  </a:path>
                </a:pathLst>
              </a:custGeom>
              <a:grpFill/>
              <a:ln w="4442" cap="flat">
                <a:solidFill>
                  <a:srgbClr val="FFFFFF"/>
                </a:solid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C732A37C-6BB0-429A-A985-A27ADAA02F67}"/>
                  </a:ext>
                </a:extLst>
              </p:cNvPr>
              <p:cNvSpPr/>
              <p:nvPr/>
            </p:nvSpPr>
            <p:spPr>
              <a:xfrm>
                <a:off x="8302870" y="4723797"/>
                <a:ext cx="211871" cy="351852"/>
              </a:xfrm>
              <a:custGeom>
                <a:avLst/>
                <a:gdLst>
                  <a:gd name="connsiteX0" fmla="*/ 211778 w 211871"/>
                  <a:gd name="connsiteY0" fmla="*/ 89492 h 351852"/>
                  <a:gd name="connsiteX1" fmla="*/ 206776 w 211871"/>
                  <a:gd name="connsiteY1" fmla="*/ 49471 h 351852"/>
                  <a:gd name="connsiteX2" fmla="*/ 205108 w 211871"/>
                  <a:gd name="connsiteY2" fmla="*/ 556 h 351852"/>
                  <a:gd name="connsiteX3" fmla="*/ 205108 w 211871"/>
                  <a:gd name="connsiteY3" fmla="*/ 0 h 351852"/>
                  <a:gd name="connsiteX4" fmla="*/ 183986 w 211871"/>
                  <a:gd name="connsiteY4" fmla="*/ 11673 h 351852"/>
                  <a:gd name="connsiteX5" fmla="*/ 169534 w 211871"/>
                  <a:gd name="connsiteY5" fmla="*/ 15564 h 351852"/>
                  <a:gd name="connsiteX6" fmla="*/ 157861 w 211871"/>
                  <a:gd name="connsiteY6" fmla="*/ 15008 h 351852"/>
                  <a:gd name="connsiteX7" fmla="*/ 151191 w 211871"/>
                  <a:gd name="connsiteY7" fmla="*/ 22790 h 351852"/>
                  <a:gd name="connsiteX8" fmla="*/ 139518 w 211871"/>
                  <a:gd name="connsiteY8" fmla="*/ 23901 h 351852"/>
                  <a:gd name="connsiteX9" fmla="*/ 122287 w 211871"/>
                  <a:gd name="connsiteY9" fmla="*/ 26125 h 351852"/>
                  <a:gd name="connsiteX10" fmla="*/ 115617 w 211871"/>
                  <a:gd name="connsiteY10" fmla="*/ 20011 h 351852"/>
                  <a:gd name="connsiteX11" fmla="*/ 103944 w 211871"/>
                  <a:gd name="connsiteY11" fmla="*/ 22234 h 351852"/>
                  <a:gd name="connsiteX12" fmla="*/ 92827 w 211871"/>
                  <a:gd name="connsiteY12" fmla="*/ 21122 h 351852"/>
                  <a:gd name="connsiteX13" fmla="*/ 91715 w 211871"/>
                  <a:gd name="connsiteY13" fmla="*/ 28348 h 351852"/>
                  <a:gd name="connsiteX14" fmla="*/ 100053 w 211871"/>
                  <a:gd name="connsiteY14" fmla="*/ 71705 h 351852"/>
                  <a:gd name="connsiteX15" fmla="*/ 112281 w 211871"/>
                  <a:gd name="connsiteY15" fmla="*/ 83933 h 351852"/>
                  <a:gd name="connsiteX16" fmla="*/ 112837 w 211871"/>
                  <a:gd name="connsiteY16" fmla="*/ 104500 h 351852"/>
                  <a:gd name="connsiteX17" fmla="*/ 101720 w 211871"/>
                  <a:gd name="connsiteY17" fmla="*/ 117840 h 351852"/>
                  <a:gd name="connsiteX18" fmla="*/ 100053 w 211871"/>
                  <a:gd name="connsiteY18" fmla="*/ 136739 h 351852"/>
                  <a:gd name="connsiteX19" fmla="*/ 81710 w 211871"/>
                  <a:gd name="connsiteY19" fmla="*/ 111726 h 351852"/>
                  <a:gd name="connsiteX20" fmla="*/ 85601 w 211871"/>
                  <a:gd name="connsiteY20" fmla="*/ 85045 h 351852"/>
                  <a:gd name="connsiteX21" fmla="*/ 69481 w 211871"/>
                  <a:gd name="connsiteY21" fmla="*/ 82822 h 351852"/>
                  <a:gd name="connsiteX22" fmla="*/ 55585 w 211871"/>
                  <a:gd name="connsiteY22" fmla="*/ 73372 h 351852"/>
                  <a:gd name="connsiteX23" fmla="*/ 0 w 211871"/>
                  <a:gd name="connsiteY23" fmla="*/ 93939 h 351852"/>
                  <a:gd name="connsiteX24" fmla="*/ 3891 w 211871"/>
                  <a:gd name="connsiteY24" fmla="*/ 108947 h 351852"/>
                  <a:gd name="connsiteX25" fmla="*/ 2779 w 211871"/>
                  <a:gd name="connsiteY25" fmla="*/ 108947 h 351852"/>
                  <a:gd name="connsiteX26" fmla="*/ 5558 w 211871"/>
                  <a:gd name="connsiteY26" fmla="*/ 115617 h 351852"/>
                  <a:gd name="connsiteX27" fmla="*/ 31127 w 211871"/>
                  <a:gd name="connsiteY27" fmla="*/ 121731 h 351852"/>
                  <a:gd name="connsiteX28" fmla="*/ 53917 w 211871"/>
                  <a:gd name="connsiteY28" fmla="*/ 130069 h 351852"/>
                  <a:gd name="connsiteX29" fmla="*/ 55029 w 211871"/>
                  <a:gd name="connsiteY29" fmla="*/ 161752 h 351852"/>
                  <a:gd name="connsiteX30" fmla="*/ 49470 w 211871"/>
                  <a:gd name="connsiteY30" fmla="*/ 180095 h 351852"/>
                  <a:gd name="connsiteX31" fmla="*/ 55585 w 211871"/>
                  <a:gd name="connsiteY31" fmla="*/ 195659 h 351852"/>
                  <a:gd name="connsiteX32" fmla="*/ 45024 w 211871"/>
                  <a:gd name="connsiteY32" fmla="*/ 211223 h 351852"/>
                  <a:gd name="connsiteX33" fmla="*/ 39465 w 211871"/>
                  <a:gd name="connsiteY33" fmla="*/ 231233 h 351852"/>
                  <a:gd name="connsiteX34" fmla="*/ 18899 w 211871"/>
                  <a:gd name="connsiteY34" fmla="*/ 251800 h 351852"/>
                  <a:gd name="connsiteX35" fmla="*/ 19455 w 211871"/>
                  <a:gd name="connsiteY35" fmla="*/ 252356 h 351852"/>
                  <a:gd name="connsiteX36" fmla="*/ 31683 w 211871"/>
                  <a:gd name="connsiteY36" fmla="*/ 290709 h 351852"/>
                  <a:gd name="connsiteX37" fmla="*/ 33351 w 211871"/>
                  <a:gd name="connsiteY37" fmla="*/ 327951 h 351852"/>
                  <a:gd name="connsiteX38" fmla="*/ 35574 w 211871"/>
                  <a:gd name="connsiteY38" fmla="*/ 351853 h 351852"/>
                  <a:gd name="connsiteX39" fmla="*/ 50582 w 211871"/>
                  <a:gd name="connsiteY39" fmla="*/ 350741 h 351852"/>
                  <a:gd name="connsiteX40" fmla="*/ 51694 w 211871"/>
                  <a:gd name="connsiteY40" fmla="*/ 340736 h 351852"/>
                  <a:gd name="connsiteX41" fmla="*/ 43912 w 211871"/>
                  <a:gd name="connsiteY41" fmla="*/ 332954 h 351852"/>
                  <a:gd name="connsiteX42" fmla="*/ 75040 w 211871"/>
                  <a:gd name="connsiteY42" fmla="*/ 309052 h 351852"/>
                  <a:gd name="connsiteX43" fmla="*/ 100053 w 211871"/>
                  <a:gd name="connsiteY43" fmla="*/ 292933 h 351852"/>
                  <a:gd name="connsiteX44" fmla="*/ 102276 w 211871"/>
                  <a:gd name="connsiteY44" fmla="*/ 262917 h 351852"/>
                  <a:gd name="connsiteX45" fmla="*/ 98941 w 211871"/>
                  <a:gd name="connsiteY45" fmla="*/ 237348 h 351852"/>
                  <a:gd name="connsiteX46" fmla="*/ 88936 w 211871"/>
                  <a:gd name="connsiteY46" fmla="*/ 211223 h 351852"/>
                  <a:gd name="connsiteX47" fmla="*/ 92271 w 211871"/>
                  <a:gd name="connsiteY47" fmla="*/ 195659 h 351852"/>
                  <a:gd name="connsiteX48" fmla="*/ 101720 w 211871"/>
                  <a:gd name="connsiteY48" fmla="*/ 184542 h 351852"/>
                  <a:gd name="connsiteX49" fmla="*/ 118396 w 211871"/>
                  <a:gd name="connsiteY49" fmla="*/ 173425 h 351852"/>
                  <a:gd name="connsiteX50" fmla="*/ 139518 w 211871"/>
                  <a:gd name="connsiteY50" fmla="*/ 149523 h 351852"/>
                  <a:gd name="connsiteX51" fmla="*/ 178427 w 211871"/>
                  <a:gd name="connsiteY51" fmla="*/ 132292 h 351852"/>
                  <a:gd name="connsiteX52" fmla="*/ 211778 w 211871"/>
                  <a:gd name="connsiteY52" fmla="*/ 89492 h 35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11871" h="351852">
                    <a:moveTo>
                      <a:pt x="211778" y="89492"/>
                    </a:moveTo>
                    <a:cubicBezTo>
                      <a:pt x="209555" y="83933"/>
                      <a:pt x="205664" y="59476"/>
                      <a:pt x="206776" y="49471"/>
                    </a:cubicBezTo>
                    <a:cubicBezTo>
                      <a:pt x="207887" y="39465"/>
                      <a:pt x="205108" y="13340"/>
                      <a:pt x="205108" y="556"/>
                    </a:cubicBezTo>
                    <a:cubicBezTo>
                      <a:pt x="205108" y="0"/>
                      <a:pt x="205108" y="0"/>
                      <a:pt x="205108" y="0"/>
                    </a:cubicBezTo>
                    <a:cubicBezTo>
                      <a:pt x="195103" y="4447"/>
                      <a:pt x="184542" y="10005"/>
                      <a:pt x="183986" y="11673"/>
                    </a:cubicBezTo>
                    <a:cubicBezTo>
                      <a:pt x="182318" y="15564"/>
                      <a:pt x="174536" y="11117"/>
                      <a:pt x="169534" y="15564"/>
                    </a:cubicBezTo>
                    <a:cubicBezTo>
                      <a:pt x="164531" y="20011"/>
                      <a:pt x="161752" y="16120"/>
                      <a:pt x="157861" y="15008"/>
                    </a:cubicBezTo>
                    <a:cubicBezTo>
                      <a:pt x="153970" y="13896"/>
                      <a:pt x="151747" y="19455"/>
                      <a:pt x="151191" y="22790"/>
                    </a:cubicBezTo>
                    <a:cubicBezTo>
                      <a:pt x="150635" y="26681"/>
                      <a:pt x="142297" y="24457"/>
                      <a:pt x="139518" y="23901"/>
                    </a:cubicBezTo>
                    <a:cubicBezTo>
                      <a:pt x="136739" y="23346"/>
                      <a:pt x="127289" y="26125"/>
                      <a:pt x="122287" y="26125"/>
                    </a:cubicBezTo>
                    <a:cubicBezTo>
                      <a:pt x="117284" y="26125"/>
                      <a:pt x="121175" y="21678"/>
                      <a:pt x="115617" y="20011"/>
                    </a:cubicBezTo>
                    <a:cubicBezTo>
                      <a:pt x="110058" y="18343"/>
                      <a:pt x="106723" y="22234"/>
                      <a:pt x="103944" y="22234"/>
                    </a:cubicBezTo>
                    <a:cubicBezTo>
                      <a:pt x="102276" y="22234"/>
                      <a:pt x="96718" y="21678"/>
                      <a:pt x="92827" y="21122"/>
                    </a:cubicBezTo>
                    <a:cubicBezTo>
                      <a:pt x="92827" y="23901"/>
                      <a:pt x="92271" y="26125"/>
                      <a:pt x="91715" y="28348"/>
                    </a:cubicBezTo>
                    <a:cubicBezTo>
                      <a:pt x="87824" y="38354"/>
                      <a:pt x="99497" y="61699"/>
                      <a:pt x="100053" y="71705"/>
                    </a:cubicBezTo>
                    <a:cubicBezTo>
                      <a:pt x="104500" y="75596"/>
                      <a:pt x="109502" y="80042"/>
                      <a:pt x="112281" y="83933"/>
                    </a:cubicBezTo>
                    <a:cubicBezTo>
                      <a:pt x="117840" y="90603"/>
                      <a:pt x="112281" y="90047"/>
                      <a:pt x="112837" y="104500"/>
                    </a:cubicBezTo>
                    <a:cubicBezTo>
                      <a:pt x="113393" y="118952"/>
                      <a:pt x="106723" y="112837"/>
                      <a:pt x="101720" y="117840"/>
                    </a:cubicBezTo>
                    <a:cubicBezTo>
                      <a:pt x="96162" y="122843"/>
                      <a:pt x="101164" y="133404"/>
                      <a:pt x="100053" y="136739"/>
                    </a:cubicBezTo>
                    <a:cubicBezTo>
                      <a:pt x="98941" y="139518"/>
                      <a:pt x="82821" y="115617"/>
                      <a:pt x="81710" y="111726"/>
                    </a:cubicBezTo>
                    <a:cubicBezTo>
                      <a:pt x="80598" y="107835"/>
                      <a:pt x="87824" y="93383"/>
                      <a:pt x="85601" y="85045"/>
                    </a:cubicBezTo>
                    <a:cubicBezTo>
                      <a:pt x="83933" y="76707"/>
                      <a:pt x="73372" y="82266"/>
                      <a:pt x="69481" y="82822"/>
                    </a:cubicBezTo>
                    <a:cubicBezTo>
                      <a:pt x="66146" y="83377"/>
                      <a:pt x="57808" y="73372"/>
                      <a:pt x="55585" y="73372"/>
                    </a:cubicBezTo>
                    <a:cubicBezTo>
                      <a:pt x="53917" y="73372"/>
                      <a:pt x="0" y="93939"/>
                      <a:pt x="0" y="93939"/>
                    </a:cubicBezTo>
                    <a:lnTo>
                      <a:pt x="3891" y="108947"/>
                    </a:lnTo>
                    <a:lnTo>
                      <a:pt x="2779" y="108947"/>
                    </a:lnTo>
                    <a:lnTo>
                      <a:pt x="5558" y="115617"/>
                    </a:lnTo>
                    <a:cubicBezTo>
                      <a:pt x="5558" y="115617"/>
                      <a:pt x="23345" y="116728"/>
                      <a:pt x="31127" y="121731"/>
                    </a:cubicBezTo>
                    <a:cubicBezTo>
                      <a:pt x="38909" y="127289"/>
                      <a:pt x="51694" y="127845"/>
                      <a:pt x="53917" y="130069"/>
                    </a:cubicBezTo>
                    <a:cubicBezTo>
                      <a:pt x="56696" y="131736"/>
                      <a:pt x="53917" y="151747"/>
                      <a:pt x="55029" y="161752"/>
                    </a:cubicBezTo>
                    <a:cubicBezTo>
                      <a:pt x="56141" y="171757"/>
                      <a:pt x="44468" y="174537"/>
                      <a:pt x="49470" y="180095"/>
                    </a:cubicBezTo>
                    <a:cubicBezTo>
                      <a:pt x="55029" y="185654"/>
                      <a:pt x="52250" y="194547"/>
                      <a:pt x="55585" y="195659"/>
                    </a:cubicBezTo>
                    <a:cubicBezTo>
                      <a:pt x="58920" y="196771"/>
                      <a:pt x="49470" y="208444"/>
                      <a:pt x="45024" y="211223"/>
                    </a:cubicBezTo>
                    <a:cubicBezTo>
                      <a:pt x="40577" y="214002"/>
                      <a:pt x="45024" y="224007"/>
                      <a:pt x="39465" y="231233"/>
                    </a:cubicBezTo>
                    <a:cubicBezTo>
                      <a:pt x="36130" y="235680"/>
                      <a:pt x="26125" y="245130"/>
                      <a:pt x="18899" y="251800"/>
                    </a:cubicBezTo>
                    <a:cubicBezTo>
                      <a:pt x="19455" y="251800"/>
                      <a:pt x="19455" y="252356"/>
                      <a:pt x="19455" y="252356"/>
                    </a:cubicBezTo>
                    <a:cubicBezTo>
                      <a:pt x="21122" y="255691"/>
                      <a:pt x="26681" y="287374"/>
                      <a:pt x="31683" y="290709"/>
                    </a:cubicBezTo>
                    <a:cubicBezTo>
                      <a:pt x="37242" y="294044"/>
                      <a:pt x="33907" y="325172"/>
                      <a:pt x="33351" y="327951"/>
                    </a:cubicBezTo>
                    <a:cubicBezTo>
                      <a:pt x="32795" y="330730"/>
                      <a:pt x="35574" y="351853"/>
                      <a:pt x="35574" y="351853"/>
                    </a:cubicBezTo>
                    <a:cubicBezTo>
                      <a:pt x="35574" y="351853"/>
                      <a:pt x="43356" y="350741"/>
                      <a:pt x="50582" y="350741"/>
                    </a:cubicBezTo>
                    <a:cubicBezTo>
                      <a:pt x="51138" y="346850"/>
                      <a:pt x="51138" y="342959"/>
                      <a:pt x="51694" y="340736"/>
                    </a:cubicBezTo>
                    <a:cubicBezTo>
                      <a:pt x="52250" y="331286"/>
                      <a:pt x="45579" y="339068"/>
                      <a:pt x="43912" y="332954"/>
                    </a:cubicBezTo>
                    <a:cubicBezTo>
                      <a:pt x="41689" y="326840"/>
                      <a:pt x="58364" y="315723"/>
                      <a:pt x="75040" y="309052"/>
                    </a:cubicBezTo>
                    <a:cubicBezTo>
                      <a:pt x="91715" y="302938"/>
                      <a:pt x="98385" y="299047"/>
                      <a:pt x="100053" y="292933"/>
                    </a:cubicBezTo>
                    <a:cubicBezTo>
                      <a:pt x="101720" y="286818"/>
                      <a:pt x="99497" y="270143"/>
                      <a:pt x="102276" y="262917"/>
                    </a:cubicBezTo>
                    <a:cubicBezTo>
                      <a:pt x="104500" y="256247"/>
                      <a:pt x="100609" y="252356"/>
                      <a:pt x="98941" y="237348"/>
                    </a:cubicBezTo>
                    <a:cubicBezTo>
                      <a:pt x="96718" y="222340"/>
                      <a:pt x="91715" y="219560"/>
                      <a:pt x="88936" y="211223"/>
                    </a:cubicBezTo>
                    <a:cubicBezTo>
                      <a:pt x="86712" y="202885"/>
                      <a:pt x="87268" y="196215"/>
                      <a:pt x="92271" y="195659"/>
                    </a:cubicBezTo>
                    <a:cubicBezTo>
                      <a:pt x="97274" y="195103"/>
                      <a:pt x="97274" y="192880"/>
                      <a:pt x="101720" y="184542"/>
                    </a:cubicBezTo>
                    <a:cubicBezTo>
                      <a:pt x="105611" y="176204"/>
                      <a:pt x="110614" y="179539"/>
                      <a:pt x="118396" y="173425"/>
                    </a:cubicBezTo>
                    <a:cubicBezTo>
                      <a:pt x="126178" y="167311"/>
                      <a:pt x="126734" y="159529"/>
                      <a:pt x="139518" y="149523"/>
                    </a:cubicBezTo>
                    <a:cubicBezTo>
                      <a:pt x="152303" y="139518"/>
                      <a:pt x="166199" y="140074"/>
                      <a:pt x="178427" y="132292"/>
                    </a:cubicBezTo>
                    <a:cubicBezTo>
                      <a:pt x="192324" y="125066"/>
                      <a:pt x="213446" y="95050"/>
                      <a:pt x="211778" y="89492"/>
                    </a:cubicBezTo>
                    <a:close/>
                  </a:path>
                </a:pathLst>
              </a:custGeom>
              <a:grpFill/>
              <a:ln w="4442" cap="flat">
                <a:solidFill>
                  <a:srgbClr val="FFFFFF"/>
                </a:solid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578D9894-A908-4BBC-B50F-35872CF3B0EA}"/>
                  </a:ext>
                </a:extLst>
              </p:cNvPr>
              <p:cNvSpPr/>
              <p:nvPr/>
            </p:nvSpPr>
            <p:spPr>
              <a:xfrm>
                <a:off x="8291197" y="4523135"/>
                <a:ext cx="217337" cy="226230"/>
              </a:xfrm>
              <a:custGeom>
                <a:avLst/>
                <a:gdLst>
                  <a:gd name="connsiteX0" fmla="*/ 202329 w 217337"/>
                  <a:gd name="connsiteY0" fmla="*/ 181763 h 226230"/>
                  <a:gd name="connsiteX1" fmla="*/ 195103 w 217337"/>
                  <a:gd name="connsiteY1" fmla="*/ 160640 h 226230"/>
                  <a:gd name="connsiteX2" fmla="*/ 192880 w 217337"/>
                  <a:gd name="connsiteY2" fmla="*/ 143409 h 226230"/>
                  <a:gd name="connsiteX3" fmla="*/ 196215 w 217337"/>
                  <a:gd name="connsiteY3" fmla="*/ 127845 h 226230"/>
                  <a:gd name="connsiteX4" fmla="*/ 185654 w 217337"/>
                  <a:gd name="connsiteY4" fmla="*/ 110614 h 226230"/>
                  <a:gd name="connsiteX5" fmla="*/ 194547 w 217337"/>
                  <a:gd name="connsiteY5" fmla="*/ 79486 h 226230"/>
                  <a:gd name="connsiteX6" fmla="*/ 161196 w 217337"/>
                  <a:gd name="connsiteY6" fmla="*/ 55029 h 226230"/>
                  <a:gd name="connsiteX7" fmla="*/ 162308 w 217337"/>
                  <a:gd name="connsiteY7" fmla="*/ 42245 h 226230"/>
                  <a:gd name="connsiteX8" fmla="*/ 86713 w 217337"/>
                  <a:gd name="connsiteY8" fmla="*/ 1112 h 226230"/>
                  <a:gd name="connsiteX9" fmla="*/ 77263 w 217337"/>
                  <a:gd name="connsiteY9" fmla="*/ 20566 h 226230"/>
                  <a:gd name="connsiteX10" fmla="*/ 78375 w 217337"/>
                  <a:gd name="connsiteY10" fmla="*/ 33351 h 226230"/>
                  <a:gd name="connsiteX11" fmla="*/ 46135 w 217337"/>
                  <a:gd name="connsiteY11" fmla="*/ 31683 h 226230"/>
                  <a:gd name="connsiteX12" fmla="*/ 46135 w 217337"/>
                  <a:gd name="connsiteY12" fmla="*/ 0 h 226230"/>
                  <a:gd name="connsiteX13" fmla="*/ 29460 w 217337"/>
                  <a:gd name="connsiteY13" fmla="*/ 1667 h 226230"/>
                  <a:gd name="connsiteX14" fmla="*/ 20011 w 217337"/>
                  <a:gd name="connsiteY14" fmla="*/ 4447 h 226230"/>
                  <a:gd name="connsiteX15" fmla="*/ 23346 w 217337"/>
                  <a:gd name="connsiteY15" fmla="*/ 13340 h 226230"/>
                  <a:gd name="connsiteX16" fmla="*/ 26681 w 217337"/>
                  <a:gd name="connsiteY16" fmla="*/ 27237 h 226230"/>
                  <a:gd name="connsiteX17" fmla="*/ 18899 w 217337"/>
                  <a:gd name="connsiteY17" fmla="*/ 31128 h 226230"/>
                  <a:gd name="connsiteX18" fmla="*/ 19455 w 217337"/>
                  <a:gd name="connsiteY18" fmla="*/ 41689 h 226230"/>
                  <a:gd name="connsiteX19" fmla="*/ 24458 w 217337"/>
                  <a:gd name="connsiteY19" fmla="*/ 45024 h 226230"/>
                  <a:gd name="connsiteX20" fmla="*/ 8338 w 217337"/>
                  <a:gd name="connsiteY20" fmla="*/ 68925 h 226230"/>
                  <a:gd name="connsiteX21" fmla="*/ 0 w 217337"/>
                  <a:gd name="connsiteY21" fmla="*/ 73928 h 226230"/>
                  <a:gd name="connsiteX22" fmla="*/ 12229 w 217337"/>
                  <a:gd name="connsiteY22" fmla="*/ 112837 h 226230"/>
                  <a:gd name="connsiteX23" fmla="*/ 22790 w 217337"/>
                  <a:gd name="connsiteY23" fmla="*/ 139518 h 226230"/>
                  <a:gd name="connsiteX24" fmla="*/ 27792 w 217337"/>
                  <a:gd name="connsiteY24" fmla="*/ 155638 h 226230"/>
                  <a:gd name="connsiteX25" fmla="*/ 16675 w 217337"/>
                  <a:gd name="connsiteY25" fmla="*/ 146744 h 226230"/>
                  <a:gd name="connsiteX26" fmla="*/ 15564 w 217337"/>
                  <a:gd name="connsiteY26" fmla="*/ 150079 h 226230"/>
                  <a:gd name="connsiteX27" fmla="*/ 15008 w 217337"/>
                  <a:gd name="connsiteY27" fmla="*/ 151191 h 226230"/>
                  <a:gd name="connsiteX28" fmla="*/ 29460 w 217337"/>
                  <a:gd name="connsiteY28" fmla="*/ 159529 h 226230"/>
                  <a:gd name="connsiteX29" fmla="*/ 47803 w 217337"/>
                  <a:gd name="connsiteY29" fmla="*/ 166755 h 226230"/>
                  <a:gd name="connsiteX30" fmla="*/ 73372 w 217337"/>
                  <a:gd name="connsiteY30" fmla="*/ 178428 h 226230"/>
                  <a:gd name="connsiteX31" fmla="*/ 74484 w 217337"/>
                  <a:gd name="connsiteY31" fmla="*/ 180651 h 226230"/>
                  <a:gd name="connsiteX32" fmla="*/ 87824 w 217337"/>
                  <a:gd name="connsiteY32" fmla="*/ 180651 h 226230"/>
                  <a:gd name="connsiteX33" fmla="*/ 90603 w 217337"/>
                  <a:gd name="connsiteY33" fmla="*/ 179539 h 226230"/>
                  <a:gd name="connsiteX34" fmla="*/ 105056 w 217337"/>
                  <a:gd name="connsiteY34" fmla="*/ 221228 h 226230"/>
                  <a:gd name="connsiteX35" fmla="*/ 116173 w 217337"/>
                  <a:gd name="connsiteY35" fmla="*/ 222340 h 226230"/>
                  <a:gd name="connsiteX36" fmla="*/ 127845 w 217337"/>
                  <a:gd name="connsiteY36" fmla="*/ 220116 h 226230"/>
                  <a:gd name="connsiteX37" fmla="*/ 134516 w 217337"/>
                  <a:gd name="connsiteY37" fmla="*/ 226231 h 226230"/>
                  <a:gd name="connsiteX38" fmla="*/ 151747 w 217337"/>
                  <a:gd name="connsiteY38" fmla="*/ 224007 h 226230"/>
                  <a:gd name="connsiteX39" fmla="*/ 163420 w 217337"/>
                  <a:gd name="connsiteY39" fmla="*/ 222896 h 226230"/>
                  <a:gd name="connsiteX40" fmla="*/ 170090 w 217337"/>
                  <a:gd name="connsiteY40" fmla="*/ 215114 h 226230"/>
                  <a:gd name="connsiteX41" fmla="*/ 181763 w 217337"/>
                  <a:gd name="connsiteY41" fmla="*/ 215669 h 226230"/>
                  <a:gd name="connsiteX42" fmla="*/ 196215 w 217337"/>
                  <a:gd name="connsiteY42" fmla="*/ 211779 h 226230"/>
                  <a:gd name="connsiteX43" fmla="*/ 217337 w 217337"/>
                  <a:gd name="connsiteY43" fmla="*/ 200106 h 226230"/>
                  <a:gd name="connsiteX44" fmla="*/ 202329 w 217337"/>
                  <a:gd name="connsiteY44" fmla="*/ 181763 h 2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7337" h="226230">
                    <a:moveTo>
                      <a:pt x="202329" y="181763"/>
                    </a:moveTo>
                    <a:cubicBezTo>
                      <a:pt x="201773" y="169534"/>
                      <a:pt x="194547" y="169534"/>
                      <a:pt x="195103" y="160640"/>
                    </a:cubicBezTo>
                    <a:cubicBezTo>
                      <a:pt x="195659" y="152303"/>
                      <a:pt x="196215" y="144521"/>
                      <a:pt x="192880" y="143409"/>
                    </a:cubicBezTo>
                    <a:cubicBezTo>
                      <a:pt x="190101" y="142297"/>
                      <a:pt x="191768" y="135071"/>
                      <a:pt x="196215" y="127845"/>
                    </a:cubicBezTo>
                    <a:cubicBezTo>
                      <a:pt x="201218" y="120619"/>
                      <a:pt x="187877" y="119508"/>
                      <a:pt x="185654" y="110614"/>
                    </a:cubicBezTo>
                    <a:cubicBezTo>
                      <a:pt x="184542" y="106723"/>
                      <a:pt x="188989" y="93939"/>
                      <a:pt x="194547" y="79486"/>
                    </a:cubicBezTo>
                    <a:cubicBezTo>
                      <a:pt x="177872" y="67814"/>
                      <a:pt x="161196" y="55029"/>
                      <a:pt x="161196" y="55029"/>
                    </a:cubicBezTo>
                    <a:lnTo>
                      <a:pt x="162308" y="42245"/>
                    </a:lnTo>
                    <a:lnTo>
                      <a:pt x="86713" y="1112"/>
                    </a:lnTo>
                    <a:cubicBezTo>
                      <a:pt x="86157" y="10561"/>
                      <a:pt x="82266" y="17787"/>
                      <a:pt x="77263" y="20566"/>
                    </a:cubicBezTo>
                    <a:cubicBezTo>
                      <a:pt x="71705" y="23346"/>
                      <a:pt x="85045" y="31683"/>
                      <a:pt x="78375" y="33351"/>
                    </a:cubicBezTo>
                    <a:cubicBezTo>
                      <a:pt x="71705" y="34463"/>
                      <a:pt x="56697" y="27237"/>
                      <a:pt x="46135" y="31683"/>
                    </a:cubicBezTo>
                    <a:cubicBezTo>
                      <a:pt x="38909" y="35018"/>
                      <a:pt x="40577" y="16120"/>
                      <a:pt x="46135" y="0"/>
                    </a:cubicBezTo>
                    <a:lnTo>
                      <a:pt x="29460" y="1667"/>
                    </a:lnTo>
                    <a:cubicBezTo>
                      <a:pt x="29460" y="1667"/>
                      <a:pt x="25013" y="2779"/>
                      <a:pt x="20011" y="4447"/>
                    </a:cubicBezTo>
                    <a:lnTo>
                      <a:pt x="23346" y="13340"/>
                    </a:lnTo>
                    <a:cubicBezTo>
                      <a:pt x="23346" y="13340"/>
                      <a:pt x="27237" y="21678"/>
                      <a:pt x="26681" y="27237"/>
                    </a:cubicBezTo>
                    <a:cubicBezTo>
                      <a:pt x="26125" y="29460"/>
                      <a:pt x="22790" y="30572"/>
                      <a:pt x="18899" y="31128"/>
                    </a:cubicBezTo>
                    <a:cubicBezTo>
                      <a:pt x="20011" y="37242"/>
                      <a:pt x="19455" y="41689"/>
                      <a:pt x="19455" y="41689"/>
                    </a:cubicBezTo>
                    <a:lnTo>
                      <a:pt x="24458" y="45024"/>
                    </a:lnTo>
                    <a:cubicBezTo>
                      <a:pt x="24458" y="45024"/>
                      <a:pt x="13341" y="67258"/>
                      <a:pt x="8338" y="68925"/>
                    </a:cubicBezTo>
                    <a:cubicBezTo>
                      <a:pt x="7226" y="69481"/>
                      <a:pt x="3891" y="71705"/>
                      <a:pt x="0" y="73928"/>
                    </a:cubicBezTo>
                    <a:cubicBezTo>
                      <a:pt x="2779" y="89492"/>
                      <a:pt x="6670" y="107835"/>
                      <a:pt x="12229" y="112837"/>
                    </a:cubicBezTo>
                    <a:cubicBezTo>
                      <a:pt x="22234" y="122287"/>
                      <a:pt x="20566" y="133404"/>
                      <a:pt x="22790" y="139518"/>
                    </a:cubicBezTo>
                    <a:cubicBezTo>
                      <a:pt x="25013" y="145633"/>
                      <a:pt x="33907" y="153414"/>
                      <a:pt x="27792" y="155638"/>
                    </a:cubicBezTo>
                    <a:cubicBezTo>
                      <a:pt x="23901" y="157305"/>
                      <a:pt x="20011" y="152859"/>
                      <a:pt x="16675" y="146744"/>
                    </a:cubicBezTo>
                    <a:cubicBezTo>
                      <a:pt x="16120" y="147856"/>
                      <a:pt x="16120" y="148968"/>
                      <a:pt x="15564" y="150079"/>
                    </a:cubicBezTo>
                    <a:cubicBezTo>
                      <a:pt x="15564" y="150635"/>
                      <a:pt x="15008" y="150635"/>
                      <a:pt x="15008" y="151191"/>
                    </a:cubicBezTo>
                    <a:cubicBezTo>
                      <a:pt x="20566" y="155082"/>
                      <a:pt x="26681" y="159529"/>
                      <a:pt x="29460" y="159529"/>
                    </a:cubicBezTo>
                    <a:cubicBezTo>
                      <a:pt x="34463" y="159529"/>
                      <a:pt x="42800" y="165643"/>
                      <a:pt x="47803" y="166755"/>
                    </a:cubicBezTo>
                    <a:cubicBezTo>
                      <a:pt x="52806" y="167867"/>
                      <a:pt x="71149" y="175093"/>
                      <a:pt x="73372" y="178428"/>
                    </a:cubicBezTo>
                    <a:cubicBezTo>
                      <a:pt x="73928" y="178984"/>
                      <a:pt x="73928" y="179539"/>
                      <a:pt x="74484" y="180651"/>
                    </a:cubicBezTo>
                    <a:cubicBezTo>
                      <a:pt x="78931" y="180651"/>
                      <a:pt x="84489" y="180095"/>
                      <a:pt x="87824" y="180651"/>
                    </a:cubicBezTo>
                    <a:cubicBezTo>
                      <a:pt x="88380" y="180095"/>
                      <a:pt x="89492" y="179539"/>
                      <a:pt x="90603" y="179539"/>
                    </a:cubicBezTo>
                    <a:cubicBezTo>
                      <a:pt x="97274" y="179539"/>
                      <a:pt x="105056" y="205664"/>
                      <a:pt x="105056" y="221228"/>
                    </a:cubicBezTo>
                    <a:cubicBezTo>
                      <a:pt x="108947" y="221784"/>
                      <a:pt x="114505" y="222340"/>
                      <a:pt x="116173" y="222340"/>
                    </a:cubicBezTo>
                    <a:cubicBezTo>
                      <a:pt x="118952" y="222340"/>
                      <a:pt x="122843" y="217893"/>
                      <a:pt x="127845" y="220116"/>
                    </a:cubicBezTo>
                    <a:cubicBezTo>
                      <a:pt x="133404" y="221784"/>
                      <a:pt x="129513" y="226231"/>
                      <a:pt x="134516" y="226231"/>
                    </a:cubicBezTo>
                    <a:cubicBezTo>
                      <a:pt x="139518" y="226231"/>
                      <a:pt x="148968" y="223452"/>
                      <a:pt x="151747" y="224007"/>
                    </a:cubicBezTo>
                    <a:cubicBezTo>
                      <a:pt x="154526" y="224563"/>
                      <a:pt x="162864" y="226231"/>
                      <a:pt x="163420" y="222896"/>
                    </a:cubicBezTo>
                    <a:cubicBezTo>
                      <a:pt x="163976" y="219005"/>
                      <a:pt x="165643" y="214002"/>
                      <a:pt x="170090" y="215114"/>
                    </a:cubicBezTo>
                    <a:cubicBezTo>
                      <a:pt x="173981" y="216225"/>
                      <a:pt x="177316" y="220116"/>
                      <a:pt x="181763" y="215669"/>
                    </a:cubicBezTo>
                    <a:cubicBezTo>
                      <a:pt x="186766" y="211223"/>
                      <a:pt x="193992" y="215669"/>
                      <a:pt x="196215" y="211779"/>
                    </a:cubicBezTo>
                    <a:cubicBezTo>
                      <a:pt x="197326" y="210111"/>
                      <a:pt x="207888" y="204552"/>
                      <a:pt x="217337" y="200106"/>
                    </a:cubicBezTo>
                    <a:cubicBezTo>
                      <a:pt x="215669" y="188433"/>
                      <a:pt x="202885" y="193991"/>
                      <a:pt x="202329" y="181763"/>
                    </a:cubicBezTo>
                    <a:close/>
                  </a:path>
                </a:pathLst>
              </a:custGeom>
              <a:grpFill/>
              <a:ln w="4442" cap="flat">
                <a:solidFill>
                  <a:srgbClr val="FFFFFF"/>
                </a:solid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DDC3840E-6D37-4FFD-AC26-2431DAB67452}"/>
                  </a:ext>
                </a:extLst>
              </p:cNvPr>
              <p:cNvSpPr/>
              <p:nvPr/>
            </p:nvSpPr>
            <p:spPr>
              <a:xfrm>
                <a:off x="8354268" y="4704095"/>
                <a:ext cx="62818" cy="155553"/>
              </a:xfrm>
              <a:custGeom>
                <a:avLst/>
                <a:gdLst>
                  <a:gd name="connsiteX0" fmla="*/ 60327 w 62818"/>
                  <a:gd name="connsiteY0" fmla="*/ 103079 h 155553"/>
                  <a:gd name="connsiteX1" fmla="*/ 48099 w 62818"/>
                  <a:gd name="connsiteY1" fmla="*/ 90850 h 155553"/>
                  <a:gd name="connsiteX2" fmla="*/ 47543 w 62818"/>
                  <a:gd name="connsiteY2" fmla="*/ 94186 h 155553"/>
                  <a:gd name="connsiteX3" fmla="*/ 25865 w 62818"/>
                  <a:gd name="connsiteY3" fmla="*/ 63058 h 155553"/>
                  <a:gd name="connsiteX4" fmla="*/ 28088 w 62818"/>
                  <a:gd name="connsiteY4" fmla="*/ 26928 h 155553"/>
                  <a:gd name="connsiteX5" fmla="*/ 23641 w 62818"/>
                  <a:gd name="connsiteY5" fmla="*/ 247 h 155553"/>
                  <a:gd name="connsiteX6" fmla="*/ 10301 w 62818"/>
                  <a:gd name="connsiteY6" fmla="*/ 247 h 155553"/>
                  <a:gd name="connsiteX7" fmla="*/ 18083 w 62818"/>
                  <a:gd name="connsiteY7" fmla="*/ 20258 h 155553"/>
                  <a:gd name="connsiteX8" fmla="*/ 10857 w 62818"/>
                  <a:gd name="connsiteY8" fmla="*/ 24704 h 155553"/>
                  <a:gd name="connsiteX9" fmla="*/ 11968 w 62818"/>
                  <a:gd name="connsiteY9" fmla="*/ 58055 h 155553"/>
                  <a:gd name="connsiteX10" fmla="*/ 3631 w 62818"/>
                  <a:gd name="connsiteY10" fmla="*/ 63058 h 155553"/>
                  <a:gd name="connsiteX11" fmla="*/ 296 w 62818"/>
                  <a:gd name="connsiteY11" fmla="*/ 83069 h 155553"/>
                  <a:gd name="connsiteX12" fmla="*/ 3631 w 62818"/>
                  <a:gd name="connsiteY12" fmla="*/ 91962 h 155553"/>
                  <a:gd name="connsiteX13" fmla="*/ 3631 w 62818"/>
                  <a:gd name="connsiteY13" fmla="*/ 91962 h 155553"/>
                  <a:gd name="connsiteX14" fmla="*/ 17527 w 62818"/>
                  <a:gd name="connsiteY14" fmla="*/ 101412 h 155553"/>
                  <a:gd name="connsiteX15" fmla="*/ 33647 w 62818"/>
                  <a:gd name="connsiteY15" fmla="*/ 103635 h 155553"/>
                  <a:gd name="connsiteX16" fmla="*/ 29756 w 62818"/>
                  <a:gd name="connsiteY16" fmla="*/ 130316 h 155553"/>
                  <a:gd name="connsiteX17" fmla="*/ 48099 w 62818"/>
                  <a:gd name="connsiteY17" fmla="*/ 155329 h 155553"/>
                  <a:gd name="connsiteX18" fmla="*/ 49766 w 62818"/>
                  <a:gd name="connsiteY18" fmla="*/ 136430 h 155553"/>
                  <a:gd name="connsiteX19" fmla="*/ 60883 w 62818"/>
                  <a:gd name="connsiteY19" fmla="*/ 123090 h 155553"/>
                  <a:gd name="connsiteX20" fmla="*/ 60327 w 62818"/>
                  <a:gd name="connsiteY20" fmla="*/ 103079 h 15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8" h="155553">
                    <a:moveTo>
                      <a:pt x="60327" y="103079"/>
                    </a:moveTo>
                    <a:cubicBezTo>
                      <a:pt x="57548" y="99744"/>
                      <a:pt x="52545" y="94741"/>
                      <a:pt x="48099" y="90850"/>
                    </a:cubicBezTo>
                    <a:cubicBezTo>
                      <a:pt x="48099" y="92518"/>
                      <a:pt x="48099" y="93630"/>
                      <a:pt x="47543" y="94186"/>
                    </a:cubicBezTo>
                    <a:cubicBezTo>
                      <a:pt x="42540" y="101967"/>
                      <a:pt x="27532" y="78066"/>
                      <a:pt x="25865" y="63058"/>
                    </a:cubicBezTo>
                    <a:cubicBezTo>
                      <a:pt x="24197" y="48050"/>
                      <a:pt x="34202" y="40824"/>
                      <a:pt x="28088" y="26928"/>
                    </a:cubicBezTo>
                    <a:cubicBezTo>
                      <a:pt x="23085" y="15255"/>
                      <a:pt x="19750" y="3582"/>
                      <a:pt x="23641" y="247"/>
                    </a:cubicBezTo>
                    <a:cubicBezTo>
                      <a:pt x="20306" y="-309"/>
                      <a:pt x="14748" y="247"/>
                      <a:pt x="10301" y="247"/>
                    </a:cubicBezTo>
                    <a:cubicBezTo>
                      <a:pt x="13636" y="5806"/>
                      <a:pt x="18083" y="16367"/>
                      <a:pt x="18083" y="20258"/>
                    </a:cubicBezTo>
                    <a:cubicBezTo>
                      <a:pt x="18083" y="24704"/>
                      <a:pt x="13080" y="19146"/>
                      <a:pt x="10857" y="24704"/>
                    </a:cubicBezTo>
                    <a:cubicBezTo>
                      <a:pt x="8633" y="29707"/>
                      <a:pt x="7522" y="54164"/>
                      <a:pt x="11968" y="58055"/>
                    </a:cubicBezTo>
                    <a:cubicBezTo>
                      <a:pt x="15859" y="62502"/>
                      <a:pt x="3631" y="59167"/>
                      <a:pt x="3631" y="63058"/>
                    </a:cubicBezTo>
                    <a:cubicBezTo>
                      <a:pt x="3631" y="67505"/>
                      <a:pt x="2519" y="81957"/>
                      <a:pt x="296" y="83069"/>
                    </a:cubicBezTo>
                    <a:cubicBezTo>
                      <a:pt x="-816" y="83624"/>
                      <a:pt x="1407" y="87515"/>
                      <a:pt x="3631" y="91962"/>
                    </a:cubicBezTo>
                    <a:cubicBezTo>
                      <a:pt x="3631" y="91962"/>
                      <a:pt x="3631" y="91962"/>
                      <a:pt x="3631" y="91962"/>
                    </a:cubicBezTo>
                    <a:cubicBezTo>
                      <a:pt x="5298" y="91962"/>
                      <a:pt x="13636" y="102523"/>
                      <a:pt x="17527" y="101412"/>
                    </a:cubicBezTo>
                    <a:cubicBezTo>
                      <a:pt x="20862" y="100856"/>
                      <a:pt x="31979" y="95297"/>
                      <a:pt x="33647" y="103635"/>
                    </a:cubicBezTo>
                    <a:cubicBezTo>
                      <a:pt x="35314" y="111973"/>
                      <a:pt x="28088" y="126425"/>
                      <a:pt x="29756" y="130316"/>
                    </a:cubicBezTo>
                    <a:cubicBezTo>
                      <a:pt x="30867" y="134207"/>
                      <a:pt x="46987" y="158108"/>
                      <a:pt x="48099" y="155329"/>
                    </a:cubicBezTo>
                    <a:cubicBezTo>
                      <a:pt x="49210" y="152550"/>
                      <a:pt x="44764" y="141433"/>
                      <a:pt x="49766" y="136430"/>
                    </a:cubicBezTo>
                    <a:cubicBezTo>
                      <a:pt x="55325" y="131428"/>
                      <a:pt x="61439" y="137542"/>
                      <a:pt x="60883" y="123090"/>
                    </a:cubicBezTo>
                    <a:cubicBezTo>
                      <a:pt x="60327" y="109194"/>
                      <a:pt x="65886" y="109749"/>
                      <a:pt x="60327" y="103079"/>
                    </a:cubicBezTo>
                    <a:close/>
                  </a:path>
                </a:pathLst>
              </a:custGeom>
              <a:grpFill/>
              <a:ln w="4442" cap="flat">
                <a:solidFill>
                  <a:srgbClr val="FFFFFF"/>
                </a:solid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F710CC3E-BDE6-4CF9-8AC7-2ADF73D32A24}"/>
                  </a:ext>
                </a:extLst>
              </p:cNvPr>
              <p:cNvSpPr/>
              <p:nvPr/>
            </p:nvSpPr>
            <p:spPr>
              <a:xfrm>
                <a:off x="8930424" y="3703813"/>
                <a:ext cx="329618" cy="306273"/>
              </a:xfrm>
              <a:custGeom>
                <a:avLst/>
                <a:gdLst>
                  <a:gd name="connsiteX0" fmla="*/ 315167 w 329618"/>
                  <a:gd name="connsiteY0" fmla="*/ 31683 h 306273"/>
                  <a:gd name="connsiteX1" fmla="*/ 305161 w 329618"/>
                  <a:gd name="connsiteY1" fmla="*/ 16120 h 306273"/>
                  <a:gd name="connsiteX2" fmla="*/ 286818 w 329618"/>
                  <a:gd name="connsiteY2" fmla="*/ 1112 h 306273"/>
                  <a:gd name="connsiteX3" fmla="*/ 280704 w 329618"/>
                  <a:gd name="connsiteY3" fmla="*/ 2223 h 306273"/>
                  <a:gd name="connsiteX4" fmla="*/ 276813 w 329618"/>
                  <a:gd name="connsiteY4" fmla="*/ 0 h 306273"/>
                  <a:gd name="connsiteX5" fmla="*/ 256247 w 329618"/>
                  <a:gd name="connsiteY5" fmla="*/ 6114 h 306273"/>
                  <a:gd name="connsiteX6" fmla="*/ 229010 w 329618"/>
                  <a:gd name="connsiteY6" fmla="*/ 14452 h 306273"/>
                  <a:gd name="connsiteX7" fmla="*/ 218449 w 329618"/>
                  <a:gd name="connsiteY7" fmla="*/ 18343 h 306273"/>
                  <a:gd name="connsiteX8" fmla="*/ 215669 w 329618"/>
                  <a:gd name="connsiteY8" fmla="*/ 19455 h 306273"/>
                  <a:gd name="connsiteX9" fmla="*/ 212890 w 329618"/>
                  <a:gd name="connsiteY9" fmla="*/ 30016 h 306273"/>
                  <a:gd name="connsiteX10" fmla="*/ 216226 w 329618"/>
                  <a:gd name="connsiteY10" fmla="*/ 42245 h 306273"/>
                  <a:gd name="connsiteX11" fmla="*/ 206776 w 329618"/>
                  <a:gd name="connsiteY11" fmla="*/ 56697 h 306273"/>
                  <a:gd name="connsiteX12" fmla="*/ 205109 w 329618"/>
                  <a:gd name="connsiteY12" fmla="*/ 72816 h 306273"/>
                  <a:gd name="connsiteX13" fmla="*/ 182875 w 329618"/>
                  <a:gd name="connsiteY13" fmla="*/ 72260 h 306273"/>
                  <a:gd name="connsiteX14" fmla="*/ 189545 w 329618"/>
                  <a:gd name="connsiteY14" fmla="*/ 85601 h 306273"/>
                  <a:gd name="connsiteX15" fmla="*/ 176204 w 329618"/>
                  <a:gd name="connsiteY15" fmla="*/ 93939 h 306273"/>
                  <a:gd name="connsiteX16" fmla="*/ 169534 w 329618"/>
                  <a:gd name="connsiteY16" fmla="*/ 115617 h 306273"/>
                  <a:gd name="connsiteX17" fmla="*/ 160085 w 329618"/>
                  <a:gd name="connsiteY17" fmla="*/ 124510 h 306273"/>
                  <a:gd name="connsiteX18" fmla="*/ 138962 w 329618"/>
                  <a:gd name="connsiteY18" fmla="*/ 131736 h 306273"/>
                  <a:gd name="connsiteX19" fmla="*/ 125622 w 329618"/>
                  <a:gd name="connsiteY19" fmla="*/ 135627 h 306273"/>
                  <a:gd name="connsiteX20" fmla="*/ 109502 w 329618"/>
                  <a:gd name="connsiteY20" fmla="*/ 145077 h 306273"/>
                  <a:gd name="connsiteX21" fmla="*/ 111170 w 329618"/>
                  <a:gd name="connsiteY21" fmla="*/ 165643 h 306273"/>
                  <a:gd name="connsiteX22" fmla="*/ 30572 w 329618"/>
                  <a:gd name="connsiteY22" fmla="*/ 176204 h 306273"/>
                  <a:gd name="connsiteX23" fmla="*/ 0 w 329618"/>
                  <a:gd name="connsiteY23" fmla="*/ 172869 h 306273"/>
                  <a:gd name="connsiteX24" fmla="*/ 9450 w 329618"/>
                  <a:gd name="connsiteY24" fmla="*/ 183986 h 306273"/>
                  <a:gd name="connsiteX25" fmla="*/ 30016 w 329618"/>
                  <a:gd name="connsiteY25" fmla="*/ 201773 h 306273"/>
                  <a:gd name="connsiteX26" fmla="*/ 39466 w 329618"/>
                  <a:gd name="connsiteY26" fmla="*/ 224563 h 306273"/>
                  <a:gd name="connsiteX27" fmla="*/ 44468 w 329618"/>
                  <a:gd name="connsiteY27" fmla="*/ 240127 h 306273"/>
                  <a:gd name="connsiteX28" fmla="*/ 26125 w 329618"/>
                  <a:gd name="connsiteY28" fmla="*/ 245685 h 306273"/>
                  <a:gd name="connsiteX29" fmla="*/ 13341 w 329618"/>
                  <a:gd name="connsiteY29" fmla="*/ 266808 h 306273"/>
                  <a:gd name="connsiteX30" fmla="*/ 13896 w 329618"/>
                  <a:gd name="connsiteY30" fmla="*/ 271810 h 306273"/>
                  <a:gd name="connsiteX31" fmla="*/ 51138 w 329618"/>
                  <a:gd name="connsiteY31" fmla="*/ 269031 h 306273"/>
                  <a:gd name="connsiteX32" fmla="*/ 66702 w 329618"/>
                  <a:gd name="connsiteY32" fmla="*/ 266808 h 306273"/>
                  <a:gd name="connsiteX33" fmla="*/ 98941 w 329618"/>
                  <a:gd name="connsiteY33" fmla="*/ 266252 h 306273"/>
                  <a:gd name="connsiteX34" fmla="*/ 115061 w 329618"/>
                  <a:gd name="connsiteY34" fmla="*/ 271254 h 306273"/>
                  <a:gd name="connsiteX35" fmla="*/ 123954 w 329618"/>
                  <a:gd name="connsiteY35" fmla="*/ 282371 h 306273"/>
                  <a:gd name="connsiteX36" fmla="*/ 127845 w 329618"/>
                  <a:gd name="connsiteY36" fmla="*/ 296268 h 306273"/>
                  <a:gd name="connsiteX37" fmla="*/ 145077 w 329618"/>
                  <a:gd name="connsiteY37" fmla="*/ 304049 h 306273"/>
                  <a:gd name="connsiteX38" fmla="*/ 148412 w 329618"/>
                  <a:gd name="connsiteY38" fmla="*/ 306273 h 306273"/>
                  <a:gd name="connsiteX39" fmla="*/ 149524 w 329618"/>
                  <a:gd name="connsiteY39" fmla="*/ 304605 h 306273"/>
                  <a:gd name="connsiteX40" fmla="*/ 167867 w 329618"/>
                  <a:gd name="connsiteY40" fmla="*/ 291821 h 306273"/>
                  <a:gd name="connsiteX41" fmla="*/ 186766 w 329618"/>
                  <a:gd name="connsiteY41" fmla="*/ 291265 h 306273"/>
                  <a:gd name="connsiteX42" fmla="*/ 201773 w 329618"/>
                  <a:gd name="connsiteY42" fmla="*/ 287374 h 306273"/>
                  <a:gd name="connsiteX43" fmla="*/ 194547 w 329618"/>
                  <a:gd name="connsiteY43" fmla="*/ 268475 h 306273"/>
                  <a:gd name="connsiteX44" fmla="*/ 185654 w 329618"/>
                  <a:gd name="connsiteY44" fmla="*/ 247353 h 306273"/>
                  <a:gd name="connsiteX45" fmla="*/ 172869 w 329618"/>
                  <a:gd name="connsiteY45" fmla="*/ 232901 h 306273"/>
                  <a:gd name="connsiteX46" fmla="*/ 187877 w 329618"/>
                  <a:gd name="connsiteY46" fmla="*/ 213446 h 306273"/>
                  <a:gd name="connsiteX47" fmla="*/ 202885 w 329618"/>
                  <a:gd name="connsiteY47" fmla="*/ 215114 h 306273"/>
                  <a:gd name="connsiteX48" fmla="*/ 216226 w 329618"/>
                  <a:gd name="connsiteY48" fmla="*/ 214558 h 306273"/>
                  <a:gd name="connsiteX49" fmla="*/ 227342 w 329618"/>
                  <a:gd name="connsiteY49" fmla="*/ 198994 h 306273"/>
                  <a:gd name="connsiteX50" fmla="*/ 244018 w 329618"/>
                  <a:gd name="connsiteY50" fmla="*/ 188433 h 306273"/>
                  <a:gd name="connsiteX51" fmla="*/ 251800 w 329618"/>
                  <a:gd name="connsiteY51" fmla="*/ 166755 h 306273"/>
                  <a:gd name="connsiteX52" fmla="*/ 263473 w 329618"/>
                  <a:gd name="connsiteY52" fmla="*/ 157305 h 306273"/>
                  <a:gd name="connsiteX53" fmla="*/ 272922 w 329618"/>
                  <a:gd name="connsiteY53" fmla="*/ 146188 h 306273"/>
                  <a:gd name="connsiteX54" fmla="*/ 276813 w 329618"/>
                  <a:gd name="connsiteY54" fmla="*/ 130625 h 306273"/>
                  <a:gd name="connsiteX55" fmla="*/ 286818 w 329618"/>
                  <a:gd name="connsiteY55" fmla="*/ 115061 h 306273"/>
                  <a:gd name="connsiteX56" fmla="*/ 277369 w 329618"/>
                  <a:gd name="connsiteY56" fmla="*/ 106167 h 306273"/>
                  <a:gd name="connsiteX57" fmla="*/ 265696 w 329618"/>
                  <a:gd name="connsiteY57" fmla="*/ 86713 h 306273"/>
                  <a:gd name="connsiteX58" fmla="*/ 262361 w 329618"/>
                  <a:gd name="connsiteY58" fmla="*/ 67258 h 306273"/>
                  <a:gd name="connsiteX59" fmla="*/ 272366 w 329618"/>
                  <a:gd name="connsiteY59" fmla="*/ 56141 h 306273"/>
                  <a:gd name="connsiteX60" fmla="*/ 302382 w 329618"/>
                  <a:gd name="connsiteY60" fmla="*/ 61699 h 306273"/>
                  <a:gd name="connsiteX61" fmla="*/ 322393 w 329618"/>
                  <a:gd name="connsiteY61" fmla="*/ 53362 h 306273"/>
                  <a:gd name="connsiteX62" fmla="*/ 329619 w 329618"/>
                  <a:gd name="connsiteY62" fmla="*/ 40577 h 306273"/>
                  <a:gd name="connsiteX63" fmla="*/ 315167 w 329618"/>
                  <a:gd name="connsiteY63" fmla="*/ 31683 h 30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9618" h="306273">
                    <a:moveTo>
                      <a:pt x="315167" y="31683"/>
                    </a:moveTo>
                    <a:cubicBezTo>
                      <a:pt x="305717" y="27237"/>
                      <a:pt x="305161" y="18899"/>
                      <a:pt x="305161" y="16120"/>
                    </a:cubicBezTo>
                    <a:cubicBezTo>
                      <a:pt x="305161" y="13896"/>
                      <a:pt x="294600" y="7226"/>
                      <a:pt x="286818" y="1112"/>
                    </a:cubicBezTo>
                    <a:cubicBezTo>
                      <a:pt x="285707" y="1112"/>
                      <a:pt x="283483" y="1667"/>
                      <a:pt x="280704" y="2223"/>
                    </a:cubicBezTo>
                    <a:cubicBezTo>
                      <a:pt x="279592" y="1112"/>
                      <a:pt x="278481" y="556"/>
                      <a:pt x="276813" y="0"/>
                    </a:cubicBezTo>
                    <a:cubicBezTo>
                      <a:pt x="270699" y="6670"/>
                      <a:pt x="260693" y="7782"/>
                      <a:pt x="256247" y="6114"/>
                    </a:cubicBezTo>
                    <a:cubicBezTo>
                      <a:pt x="250688" y="3891"/>
                      <a:pt x="236792" y="8894"/>
                      <a:pt x="229010" y="14452"/>
                    </a:cubicBezTo>
                    <a:cubicBezTo>
                      <a:pt x="226231" y="16675"/>
                      <a:pt x="222896" y="17231"/>
                      <a:pt x="218449" y="18343"/>
                    </a:cubicBezTo>
                    <a:cubicBezTo>
                      <a:pt x="217337" y="18899"/>
                      <a:pt x="216226" y="19455"/>
                      <a:pt x="215669" y="19455"/>
                    </a:cubicBezTo>
                    <a:cubicBezTo>
                      <a:pt x="210111" y="20011"/>
                      <a:pt x="208443" y="25569"/>
                      <a:pt x="212890" y="30016"/>
                    </a:cubicBezTo>
                    <a:cubicBezTo>
                      <a:pt x="216781" y="34463"/>
                      <a:pt x="215669" y="37242"/>
                      <a:pt x="216226" y="42245"/>
                    </a:cubicBezTo>
                    <a:cubicBezTo>
                      <a:pt x="216781" y="47247"/>
                      <a:pt x="209555" y="51694"/>
                      <a:pt x="206776" y="56697"/>
                    </a:cubicBezTo>
                    <a:cubicBezTo>
                      <a:pt x="203997" y="61699"/>
                      <a:pt x="207332" y="67814"/>
                      <a:pt x="205109" y="72816"/>
                    </a:cubicBezTo>
                    <a:cubicBezTo>
                      <a:pt x="202885" y="78375"/>
                      <a:pt x="185098" y="70037"/>
                      <a:pt x="182875" y="72260"/>
                    </a:cubicBezTo>
                    <a:cubicBezTo>
                      <a:pt x="180651" y="74484"/>
                      <a:pt x="188989" y="81710"/>
                      <a:pt x="189545" y="85601"/>
                    </a:cubicBezTo>
                    <a:cubicBezTo>
                      <a:pt x="190101" y="89492"/>
                      <a:pt x="182875" y="93383"/>
                      <a:pt x="176204" y="93939"/>
                    </a:cubicBezTo>
                    <a:cubicBezTo>
                      <a:pt x="168978" y="94494"/>
                      <a:pt x="170090" y="103388"/>
                      <a:pt x="169534" y="115617"/>
                    </a:cubicBezTo>
                    <a:cubicBezTo>
                      <a:pt x="168978" y="127845"/>
                      <a:pt x="161752" y="129513"/>
                      <a:pt x="160085" y="124510"/>
                    </a:cubicBezTo>
                    <a:cubicBezTo>
                      <a:pt x="158417" y="119508"/>
                      <a:pt x="138962" y="126178"/>
                      <a:pt x="138962" y="131736"/>
                    </a:cubicBezTo>
                    <a:cubicBezTo>
                      <a:pt x="138962" y="137295"/>
                      <a:pt x="132292" y="136183"/>
                      <a:pt x="125622" y="135627"/>
                    </a:cubicBezTo>
                    <a:cubicBezTo>
                      <a:pt x="118396" y="135071"/>
                      <a:pt x="110058" y="142297"/>
                      <a:pt x="109502" y="145077"/>
                    </a:cubicBezTo>
                    <a:cubicBezTo>
                      <a:pt x="108947" y="147856"/>
                      <a:pt x="112282" y="163420"/>
                      <a:pt x="111170" y="165643"/>
                    </a:cubicBezTo>
                    <a:cubicBezTo>
                      <a:pt x="110058" y="167866"/>
                      <a:pt x="43912" y="178428"/>
                      <a:pt x="30572" y="176204"/>
                    </a:cubicBezTo>
                    <a:cubicBezTo>
                      <a:pt x="20011" y="174537"/>
                      <a:pt x="8894" y="172869"/>
                      <a:pt x="0" y="172869"/>
                    </a:cubicBezTo>
                    <a:cubicBezTo>
                      <a:pt x="3335" y="176204"/>
                      <a:pt x="7782" y="180095"/>
                      <a:pt x="9450" y="183986"/>
                    </a:cubicBezTo>
                    <a:cubicBezTo>
                      <a:pt x="12229" y="191212"/>
                      <a:pt x="20566" y="197882"/>
                      <a:pt x="30016" y="201773"/>
                    </a:cubicBezTo>
                    <a:cubicBezTo>
                      <a:pt x="39466" y="205664"/>
                      <a:pt x="34463" y="222896"/>
                      <a:pt x="39466" y="224563"/>
                    </a:cubicBezTo>
                    <a:cubicBezTo>
                      <a:pt x="44468" y="226231"/>
                      <a:pt x="50582" y="239015"/>
                      <a:pt x="44468" y="240127"/>
                    </a:cubicBezTo>
                    <a:cubicBezTo>
                      <a:pt x="38354" y="240683"/>
                      <a:pt x="32795" y="242350"/>
                      <a:pt x="26125" y="245685"/>
                    </a:cubicBezTo>
                    <a:cubicBezTo>
                      <a:pt x="20011" y="249020"/>
                      <a:pt x="12784" y="256802"/>
                      <a:pt x="13341" y="266808"/>
                    </a:cubicBezTo>
                    <a:cubicBezTo>
                      <a:pt x="13341" y="267919"/>
                      <a:pt x="13896" y="269587"/>
                      <a:pt x="13896" y="271810"/>
                    </a:cubicBezTo>
                    <a:cubicBezTo>
                      <a:pt x="30016" y="272366"/>
                      <a:pt x="48915" y="271254"/>
                      <a:pt x="51138" y="269031"/>
                    </a:cubicBezTo>
                    <a:cubicBezTo>
                      <a:pt x="54473" y="265140"/>
                      <a:pt x="62255" y="263473"/>
                      <a:pt x="66702" y="266808"/>
                    </a:cubicBezTo>
                    <a:cubicBezTo>
                      <a:pt x="71149" y="269587"/>
                      <a:pt x="91159" y="271254"/>
                      <a:pt x="98941" y="266252"/>
                    </a:cubicBezTo>
                    <a:cubicBezTo>
                      <a:pt x="108391" y="260693"/>
                      <a:pt x="114505" y="266252"/>
                      <a:pt x="115061" y="271254"/>
                    </a:cubicBezTo>
                    <a:cubicBezTo>
                      <a:pt x="115617" y="276257"/>
                      <a:pt x="120064" y="278481"/>
                      <a:pt x="123954" y="282371"/>
                    </a:cubicBezTo>
                    <a:cubicBezTo>
                      <a:pt x="128401" y="286818"/>
                      <a:pt x="125066" y="291265"/>
                      <a:pt x="127845" y="296268"/>
                    </a:cubicBezTo>
                    <a:cubicBezTo>
                      <a:pt x="130625" y="301270"/>
                      <a:pt x="136739" y="300159"/>
                      <a:pt x="145077" y="304049"/>
                    </a:cubicBezTo>
                    <a:cubicBezTo>
                      <a:pt x="146188" y="304605"/>
                      <a:pt x="147300" y="305161"/>
                      <a:pt x="148412" y="306273"/>
                    </a:cubicBezTo>
                    <a:cubicBezTo>
                      <a:pt x="148968" y="305717"/>
                      <a:pt x="149524" y="305161"/>
                      <a:pt x="149524" y="304605"/>
                    </a:cubicBezTo>
                    <a:cubicBezTo>
                      <a:pt x="154526" y="299047"/>
                      <a:pt x="155082" y="289042"/>
                      <a:pt x="167867" y="291821"/>
                    </a:cubicBezTo>
                    <a:cubicBezTo>
                      <a:pt x="180651" y="294044"/>
                      <a:pt x="179539" y="289598"/>
                      <a:pt x="186766" y="291265"/>
                    </a:cubicBezTo>
                    <a:cubicBezTo>
                      <a:pt x="193992" y="292933"/>
                      <a:pt x="198438" y="291821"/>
                      <a:pt x="201773" y="287374"/>
                    </a:cubicBezTo>
                    <a:cubicBezTo>
                      <a:pt x="205109" y="282371"/>
                      <a:pt x="198438" y="272922"/>
                      <a:pt x="194547" y="268475"/>
                    </a:cubicBezTo>
                    <a:cubicBezTo>
                      <a:pt x="190656" y="264584"/>
                      <a:pt x="185098" y="255691"/>
                      <a:pt x="185654" y="247353"/>
                    </a:cubicBezTo>
                    <a:cubicBezTo>
                      <a:pt x="186210" y="239015"/>
                      <a:pt x="172869" y="239015"/>
                      <a:pt x="172869" y="232901"/>
                    </a:cubicBezTo>
                    <a:cubicBezTo>
                      <a:pt x="172869" y="226231"/>
                      <a:pt x="185654" y="215669"/>
                      <a:pt x="187877" y="213446"/>
                    </a:cubicBezTo>
                    <a:cubicBezTo>
                      <a:pt x="190101" y="211223"/>
                      <a:pt x="200662" y="220116"/>
                      <a:pt x="202885" y="215114"/>
                    </a:cubicBezTo>
                    <a:cubicBezTo>
                      <a:pt x="205109" y="210111"/>
                      <a:pt x="212334" y="213446"/>
                      <a:pt x="216226" y="214558"/>
                    </a:cubicBezTo>
                    <a:cubicBezTo>
                      <a:pt x="220117" y="215114"/>
                      <a:pt x="226231" y="206220"/>
                      <a:pt x="227342" y="198994"/>
                    </a:cubicBezTo>
                    <a:cubicBezTo>
                      <a:pt x="227898" y="191768"/>
                      <a:pt x="241794" y="190656"/>
                      <a:pt x="244018" y="188433"/>
                    </a:cubicBezTo>
                    <a:cubicBezTo>
                      <a:pt x="246241" y="186210"/>
                      <a:pt x="250132" y="169534"/>
                      <a:pt x="251800" y="166755"/>
                    </a:cubicBezTo>
                    <a:cubicBezTo>
                      <a:pt x="253467" y="163420"/>
                      <a:pt x="263473" y="166199"/>
                      <a:pt x="263473" y="157305"/>
                    </a:cubicBezTo>
                    <a:cubicBezTo>
                      <a:pt x="263473" y="148412"/>
                      <a:pt x="268475" y="146744"/>
                      <a:pt x="272922" y="146188"/>
                    </a:cubicBezTo>
                    <a:cubicBezTo>
                      <a:pt x="277925" y="145632"/>
                      <a:pt x="276257" y="137295"/>
                      <a:pt x="276813" y="130625"/>
                    </a:cubicBezTo>
                    <a:cubicBezTo>
                      <a:pt x="277369" y="123954"/>
                      <a:pt x="280704" y="116728"/>
                      <a:pt x="286818" y="115061"/>
                    </a:cubicBezTo>
                    <a:cubicBezTo>
                      <a:pt x="292933" y="113393"/>
                      <a:pt x="284595" y="104500"/>
                      <a:pt x="277369" y="106167"/>
                    </a:cubicBezTo>
                    <a:cubicBezTo>
                      <a:pt x="270143" y="107835"/>
                      <a:pt x="265696" y="86713"/>
                      <a:pt x="265696" y="86713"/>
                    </a:cubicBezTo>
                    <a:cubicBezTo>
                      <a:pt x="265696" y="86713"/>
                      <a:pt x="266252" y="69481"/>
                      <a:pt x="262361" y="67258"/>
                    </a:cubicBezTo>
                    <a:cubicBezTo>
                      <a:pt x="258470" y="65034"/>
                      <a:pt x="264028" y="56141"/>
                      <a:pt x="272366" y="56141"/>
                    </a:cubicBezTo>
                    <a:cubicBezTo>
                      <a:pt x="281260" y="56141"/>
                      <a:pt x="296824" y="65590"/>
                      <a:pt x="302382" y="61699"/>
                    </a:cubicBezTo>
                    <a:cubicBezTo>
                      <a:pt x="307941" y="57808"/>
                      <a:pt x="319058" y="55029"/>
                      <a:pt x="322393" y="53362"/>
                    </a:cubicBezTo>
                    <a:cubicBezTo>
                      <a:pt x="324616" y="52250"/>
                      <a:pt x="327951" y="44468"/>
                      <a:pt x="329619" y="40577"/>
                    </a:cubicBezTo>
                    <a:cubicBezTo>
                      <a:pt x="327395" y="37798"/>
                      <a:pt x="321281" y="34463"/>
                      <a:pt x="315167" y="31683"/>
                    </a:cubicBezTo>
                    <a:close/>
                  </a:path>
                </a:pathLst>
              </a:custGeom>
              <a:grpFill/>
              <a:ln w="4442" cap="flat">
                <a:solidFill>
                  <a:srgbClr val="FFFFFF"/>
                </a:solid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A870A1D0-E71E-4B12-B62A-0CE0C06DCFD6}"/>
                  </a:ext>
                </a:extLst>
              </p:cNvPr>
              <p:cNvSpPr/>
              <p:nvPr/>
            </p:nvSpPr>
            <p:spPr>
              <a:xfrm>
                <a:off x="9082170" y="3739943"/>
                <a:ext cx="552514" cy="599634"/>
              </a:xfrm>
              <a:custGeom>
                <a:avLst/>
                <a:gdLst>
                  <a:gd name="connsiteX0" fmla="*/ 394653 w 552514"/>
                  <a:gd name="connsiteY0" fmla="*/ 272922 h 599634"/>
                  <a:gd name="connsiteX1" fmla="*/ 389651 w 552514"/>
                  <a:gd name="connsiteY1" fmla="*/ 242350 h 599634"/>
                  <a:gd name="connsiteX2" fmla="*/ 400211 w 552514"/>
                  <a:gd name="connsiteY2" fmla="*/ 234013 h 599634"/>
                  <a:gd name="connsiteX3" fmla="*/ 386871 w 552514"/>
                  <a:gd name="connsiteY3" fmla="*/ 216781 h 599634"/>
                  <a:gd name="connsiteX4" fmla="*/ 403547 w 552514"/>
                  <a:gd name="connsiteY4" fmla="*/ 216781 h 599634"/>
                  <a:gd name="connsiteX5" fmla="*/ 416887 w 552514"/>
                  <a:gd name="connsiteY5" fmla="*/ 227898 h 599634"/>
                  <a:gd name="connsiteX6" fmla="*/ 426336 w 552514"/>
                  <a:gd name="connsiteY6" fmla="*/ 237903 h 599634"/>
                  <a:gd name="connsiteX7" fmla="*/ 449126 w 552514"/>
                  <a:gd name="connsiteY7" fmla="*/ 236792 h 599634"/>
                  <a:gd name="connsiteX8" fmla="*/ 463578 w 552514"/>
                  <a:gd name="connsiteY8" fmla="*/ 241794 h 599634"/>
                  <a:gd name="connsiteX9" fmla="*/ 448015 w 552514"/>
                  <a:gd name="connsiteY9" fmla="*/ 262917 h 599634"/>
                  <a:gd name="connsiteX10" fmla="*/ 446903 w 552514"/>
                  <a:gd name="connsiteY10" fmla="*/ 285151 h 599634"/>
                  <a:gd name="connsiteX11" fmla="*/ 461355 w 552514"/>
                  <a:gd name="connsiteY11" fmla="*/ 269031 h 599634"/>
                  <a:gd name="connsiteX12" fmla="*/ 469693 w 552514"/>
                  <a:gd name="connsiteY12" fmla="*/ 308496 h 599634"/>
                  <a:gd name="connsiteX13" fmla="*/ 472472 w 552514"/>
                  <a:gd name="connsiteY13" fmla="*/ 306273 h 599634"/>
                  <a:gd name="connsiteX14" fmla="*/ 478030 w 552514"/>
                  <a:gd name="connsiteY14" fmla="*/ 284595 h 599634"/>
                  <a:gd name="connsiteX15" fmla="*/ 481921 w 552514"/>
                  <a:gd name="connsiteY15" fmla="*/ 264584 h 599634"/>
                  <a:gd name="connsiteX16" fmla="*/ 497485 w 552514"/>
                  <a:gd name="connsiteY16" fmla="*/ 265140 h 599634"/>
                  <a:gd name="connsiteX17" fmla="*/ 504711 w 552514"/>
                  <a:gd name="connsiteY17" fmla="*/ 240127 h 599634"/>
                  <a:gd name="connsiteX18" fmla="*/ 510270 w 552514"/>
                  <a:gd name="connsiteY18" fmla="*/ 215114 h 599634"/>
                  <a:gd name="connsiteX19" fmla="*/ 523610 w 552514"/>
                  <a:gd name="connsiteY19" fmla="*/ 198994 h 599634"/>
                  <a:gd name="connsiteX20" fmla="*/ 540286 w 552514"/>
                  <a:gd name="connsiteY20" fmla="*/ 191768 h 599634"/>
                  <a:gd name="connsiteX21" fmla="*/ 549179 w 552514"/>
                  <a:gd name="connsiteY21" fmla="*/ 191768 h 599634"/>
                  <a:gd name="connsiteX22" fmla="*/ 547512 w 552514"/>
                  <a:gd name="connsiteY22" fmla="*/ 177872 h 599634"/>
                  <a:gd name="connsiteX23" fmla="*/ 552514 w 552514"/>
                  <a:gd name="connsiteY23" fmla="*/ 167866 h 599634"/>
                  <a:gd name="connsiteX24" fmla="*/ 540842 w 552514"/>
                  <a:gd name="connsiteY24" fmla="*/ 161196 h 599634"/>
                  <a:gd name="connsiteX25" fmla="*/ 533060 w 552514"/>
                  <a:gd name="connsiteY25" fmla="*/ 147300 h 599634"/>
                  <a:gd name="connsiteX26" fmla="*/ 523054 w 552514"/>
                  <a:gd name="connsiteY26" fmla="*/ 148968 h 599634"/>
                  <a:gd name="connsiteX27" fmla="*/ 499153 w 552514"/>
                  <a:gd name="connsiteY27" fmla="*/ 149523 h 599634"/>
                  <a:gd name="connsiteX28" fmla="*/ 481921 w 552514"/>
                  <a:gd name="connsiteY28" fmla="*/ 160640 h 599634"/>
                  <a:gd name="connsiteX29" fmla="*/ 474140 w 552514"/>
                  <a:gd name="connsiteY29" fmla="*/ 168978 h 599634"/>
                  <a:gd name="connsiteX30" fmla="*/ 464690 w 552514"/>
                  <a:gd name="connsiteY30" fmla="*/ 177872 h 599634"/>
                  <a:gd name="connsiteX31" fmla="*/ 454685 w 552514"/>
                  <a:gd name="connsiteY31" fmla="*/ 181763 h 599634"/>
                  <a:gd name="connsiteX32" fmla="*/ 456908 w 552514"/>
                  <a:gd name="connsiteY32" fmla="*/ 199550 h 599634"/>
                  <a:gd name="connsiteX33" fmla="*/ 436898 w 552514"/>
                  <a:gd name="connsiteY33" fmla="*/ 201773 h 599634"/>
                  <a:gd name="connsiteX34" fmla="*/ 417999 w 552514"/>
                  <a:gd name="connsiteY34" fmla="*/ 200106 h 599634"/>
                  <a:gd name="connsiteX35" fmla="*/ 404659 w 552514"/>
                  <a:gd name="connsiteY35" fmla="*/ 196771 h 599634"/>
                  <a:gd name="connsiteX36" fmla="*/ 398544 w 552514"/>
                  <a:gd name="connsiteY36" fmla="*/ 182874 h 599634"/>
                  <a:gd name="connsiteX37" fmla="*/ 392430 w 552514"/>
                  <a:gd name="connsiteY37" fmla="*/ 172313 h 599634"/>
                  <a:gd name="connsiteX38" fmla="*/ 384648 w 552514"/>
                  <a:gd name="connsiteY38" fmla="*/ 181763 h 599634"/>
                  <a:gd name="connsiteX39" fmla="*/ 384092 w 552514"/>
                  <a:gd name="connsiteY39" fmla="*/ 202885 h 599634"/>
                  <a:gd name="connsiteX40" fmla="*/ 349074 w 552514"/>
                  <a:gd name="connsiteY40" fmla="*/ 206220 h 599634"/>
                  <a:gd name="connsiteX41" fmla="*/ 322949 w 552514"/>
                  <a:gd name="connsiteY41" fmla="*/ 195659 h 599634"/>
                  <a:gd name="connsiteX42" fmla="*/ 311832 w 552514"/>
                  <a:gd name="connsiteY42" fmla="*/ 184542 h 599634"/>
                  <a:gd name="connsiteX43" fmla="*/ 292933 w 552514"/>
                  <a:gd name="connsiteY43" fmla="*/ 187877 h 599634"/>
                  <a:gd name="connsiteX44" fmla="*/ 276257 w 552514"/>
                  <a:gd name="connsiteY44" fmla="*/ 178428 h 599634"/>
                  <a:gd name="connsiteX45" fmla="*/ 261249 w 552514"/>
                  <a:gd name="connsiteY45" fmla="*/ 170090 h 599634"/>
                  <a:gd name="connsiteX46" fmla="*/ 245685 w 552514"/>
                  <a:gd name="connsiteY46" fmla="*/ 161752 h 599634"/>
                  <a:gd name="connsiteX47" fmla="*/ 235680 w 552514"/>
                  <a:gd name="connsiteY47" fmla="*/ 153414 h 599634"/>
                  <a:gd name="connsiteX48" fmla="*/ 239015 w 552514"/>
                  <a:gd name="connsiteY48" fmla="*/ 137851 h 599634"/>
                  <a:gd name="connsiteX49" fmla="*/ 248465 w 552514"/>
                  <a:gd name="connsiteY49" fmla="*/ 125066 h 599634"/>
                  <a:gd name="connsiteX50" fmla="*/ 239571 w 552514"/>
                  <a:gd name="connsiteY50" fmla="*/ 116172 h 599634"/>
                  <a:gd name="connsiteX51" fmla="*/ 227898 w 552514"/>
                  <a:gd name="connsiteY51" fmla="*/ 105611 h 599634"/>
                  <a:gd name="connsiteX52" fmla="*/ 211223 w 552514"/>
                  <a:gd name="connsiteY52" fmla="*/ 93383 h 599634"/>
                  <a:gd name="connsiteX53" fmla="*/ 203997 w 552514"/>
                  <a:gd name="connsiteY53" fmla="*/ 77263 h 599634"/>
                  <a:gd name="connsiteX54" fmla="*/ 209000 w 552514"/>
                  <a:gd name="connsiteY54" fmla="*/ 68369 h 599634"/>
                  <a:gd name="connsiteX55" fmla="*/ 220672 w 552514"/>
                  <a:gd name="connsiteY55" fmla="*/ 61143 h 599634"/>
                  <a:gd name="connsiteX56" fmla="*/ 209555 w 552514"/>
                  <a:gd name="connsiteY56" fmla="*/ 43356 h 599634"/>
                  <a:gd name="connsiteX57" fmla="*/ 209000 w 552514"/>
                  <a:gd name="connsiteY57" fmla="*/ 23901 h 599634"/>
                  <a:gd name="connsiteX58" fmla="*/ 197326 w 552514"/>
                  <a:gd name="connsiteY58" fmla="*/ 10005 h 599634"/>
                  <a:gd name="connsiteX59" fmla="*/ 189545 w 552514"/>
                  <a:gd name="connsiteY59" fmla="*/ 0 h 599634"/>
                  <a:gd name="connsiteX60" fmla="*/ 181763 w 552514"/>
                  <a:gd name="connsiteY60" fmla="*/ 556 h 599634"/>
                  <a:gd name="connsiteX61" fmla="*/ 173981 w 552514"/>
                  <a:gd name="connsiteY61" fmla="*/ 15008 h 599634"/>
                  <a:gd name="connsiteX62" fmla="*/ 153970 w 552514"/>
                  <a:gd name="connsiteY62" fmla="*/ 23346 h 599634"/>
                  <a:gd name="connsiteX63" fmla="*/ 123955 w 552514"/>
                  <a:gd name="connsiteY63" fmla="*/ 17787 h 599634"/>
                  <a:gd name="connsiteX64" fmla="*/ 113949 w 552514"/>
                  <a:gd name="connsiteY64" fmla="*/ 28904 h 599634"/>
                  <a:gd name="connsiteX65" fmla="*/ 117284 w 552514"/>
                  <a:gd name="connsiteY65" fmla="*/ 48359 h 599634"/>
                  <a:gd name="connsiteX66" fmla="*/ 128957 w 552514"/>
                  <a:gd name="connsiteY66" fmla="*/ 67814 h 599634"/>
                  <a:gd name="connsiteX67" fmla="*/ 138407 w 552514"/>
                  <a:gd name="connsiteY67" fmla="*/ 76707 h 599634"/>
                  <a:gd name="connsiteX68" fmla="*/ 128401 w 552514"/>
                  <a:gd name="connsiteY68" fmla="*/ 92271 h 599634"/>
                  <a:gd name="connsiteX69" fmla="*/ 124510 w 552514"/>
                  <a:gd name="connsiteY69" fmla="*/ 107835 h 599634"/>
                  <a:gd name="connsiteX70" fmla="*/ 115061 w 552514"/>
                  <a:gd name="connsiteY70" fmla="*/ 118952 h 599634"/>
                  <a:gd name="connsiteX71" fmla="*/ 103388 w 552514"/>
                  <a:gd name="connsiteY71" fmla="*/ 128401 h 599634"/>
                  <a:gd name="connsiteX72" fmla="*/ 95606 w 552514"/>
                  <a:gd name="connsiteY72" fmla="*/ 150079 h 599634"/>
                  <a:gd name="connsiteX73" fmla="*/ 78931 w 552514"/>
                  <a:gd name="connsiteY73" fmla="*/ 160640 h 599634"/>
                  <a:gd name="connsiteX74" fmla="*/ 67814 w 552514"/>
                  <a:gd name="connsiteY74" fmla="*/ 176204 h 599634"/>
                  <a:gd name="connsiteX75" fmla="*/ 54474 w 552514"/>
                  <a:gd name="connsiteY75" fmla="*/ 176760 h 599634"/>
                  <a:gd name="connsiteX76" fmla="*/ 39466 w 552514"/>
                  <a:gd name="connsiteY76" fmla="*/ 175093 h 599634"/>
                  <a:gd name="connsiteX77" fmla="*/ 24458 w 552514"/>
                  <a:gd name="connsiteY77" fmla="*/ 194547 h 599634"/>
                  <a:gd name="connsiteX78" fmla="*/ 37242 w 552514"/>
                  <a:gd name="connsiteY78" fmla="*/ 208999 h 599634"/>
                  <a:gd name="connsiteX79" fmla="*/ 46136 w 552514"/>
                  <a:gd name="connsiteY79" fmla="*/ 230122 h 599634"/>
                  <a:gd name="connsiteX80" fmla="*/ 53362 w 552514"/>
                  <a:gd name="connsiteY80" fmla="*/ 249020 h 599634"/>
                  <a:gd name="connsiteX81" fmla="*/ 38354 w 552514"/>
                  <a:gd name="connsiteY81" fmla="*/ 252911 h 599634"/>
                  <a:gd name="connsiteX82" fmla="*/ 19455 w 552514"/>
                  <a:gd name="connsiteY82" fmla="*/ 253467 h 599634"/>
                  <a:gd name="connsiteX83" fmla="*/ 1112 w 552514"/>
                  <a:gd name="connsiteY83" fmla="*/ 266252 h 599634"/>
                  <a:gd name="connsiteX84" fmla="*/ 0 w 552514"/>
                  <a:gd name="connsiteY84" fmla="*/ 267919 h 599634"/>
                  <a:gd name="connsiteX85" fmla="*/ 18343 w 552514"/>
                  <a:gd name="connsiteY85" fmla="*/ 285151 h 599634"/>
                  <a:gd name="connsiteX86" fmla="*/ 40021 w 552514"/>
                  <a:gd name="connsiteY86" fmla="*/ 286262 h 599634"/>
                  <a:gd name="connsiteX87" fmla="*/ 12229 w 552514"/>
                  <a:gd name="connsiteY87" fmla="*/ 295712 h 599634"/>
                  <a:gd name="connsiteX88" fmla="*/ 55029 w 552514"/>
                  <a:gd name="connsiteY88" fmla="*/ 331286 h 599634"/>
                  <a:gd name="connsiteX89" fmla="*/ 76151 w 552514"/>
                  <a:gd name="connsiteY89" fmla="*/ 310164 h 599634"/>
                  <a:gd name="connsiteX90" fmla="*/ 82266 w 552514"/>
                  <a:gd name="connsiteY90" fmla="*/ 299603 h 599634"/>
                  <a:gd name="connsiteX91" fmla="*/ 87268 w 552514"/>
                  <a:gd name="connsiteY91" fmla="*/ 320725 h 599634"/>
                  <a:gd name="connsiteX92" fmla="*/ 87268 w 552514"/>
                  <a:gd name="connsiteY92" fmla="*/ 339624 h 599634"/>
                  <a:gd name="connsiteX93" fmla="*/ 91159 w 552514"/>
                  <a:gd name="connsiteY93" fmla="*/ 374087 h 599634"/>
                  <a:gd name="connsiteX94" fmla="*/ 100609 w 552514"/>
                  <a:gd name="connsiteY94" fmla="*/ 411329 h 599634"/>
                  <a:gd name="connsiteX95" fmla="*/ 119508 w 552514"/>
                  <a:gd name="connsiteY95" fmla="*/ 466358 h 599634"/>
                  <a:gd name="connsiteX96" fmla="*/ 138962 w 552514"/>
                  <a:gd name="connsiteY96" fmla="*/ 519719 h 599634"/>
                  <a:gd name="connsiteX97" fmla="*/ 157861 w 552514"/>
                  <a:gd name="connsiteY97" fmla="*/ 562519 h 599634"/>
                  <a:gd name="connsiteX98" fmla="*/ 177316 w 552514"/>
                  <a:gd name="connsiteY98" fmla="*/ 598650 h 599634"/>
                  <a:gd name="connsiteX99" fmla="*/ 196215 w 552514"/>
                  <a:gd name="connsiteY99" fmla="*/ 585865 h 599634"/>
                  <a:gd name="connsiteX100" fmla="*/ 215114 w 552514"/>
                  <a:gd name="connsiteY100" fmla="*/ 566966 h 599634"/>
                  <a:gd name="connsiteX101" fmla="*/ 222896 w 552514"/>
                  <a:gd name="connsiteY101" fmla="*/ 553070 h 599634"/>
                  <a:gd name="connsiteX102" fmla="*/ 228454 w 552514"/>
                  <a:gd name="connsiteY102" fmla="*/ 538618 h 599634"/>
                  <a:gd name="connsiteX103" fmla="*/ 234568 w 552514"/>
                  <a:gd name="connsiteY103" fmla="*/ 512493 h 599634"/>
                  <a:gd name="connsiteX104" fmla="*/ 237348 w 552514"/>
                  <a:gd name="connsiteY104" fmla="*/ 479142 h 599634"/>
                  <a:gd name="connsiteX105" fmla="*/ 239015 w 552514"/>
                  <a:gd name="connsiteY105" fmla="*/ 453573 h 599634"/>
                  <a:gd name="connsiteX106" fmla="*/ 246242 w 552514"/>
                  <a:gd name="connsiteY106" fmla="*/ 436342 h 599634"/>
                  <a:gd name="connsiteX107" fmla="*/ 266252 w 552514"/>
                  <a:gd name="connsiteY107" fmla="*/ 422445 h 599634"/>
                  <a:gd name="connsiteX108" fmla="*/ 296824 w 552514"/>
                  <a:gd name="connsiteY108" fmla="*/ 397432 h 599634"/>
                  <a:gd name="connsiteX109" fmla="*/ 329063 w 552514"/>
                  <a:gd name="connsiteY109" fmla="*/ 364081 h 599634"/>
                  <a:gd name="connsiteX110" fmla="*/ 359635 w 552514"/>
                  <a:gd name="connsiteY110" fmla="*/ 342403 h 599634"/>
                  <a:gd name="connsiteX111" fmla="*/ 365749 w 552514"/>
                  <a:gd name="connsiteY111" fmla="*/ 321281 h 599634"/>
                  <a:gd name="connsiteX112" fmla="*/ 401323 w 552514"/>
                  <a:gd name="connsiteY112" fmla="*/ 309052 h 599634"/>
                  <a:gd name="connsiteX113" fmla="*/ 406326 w 552514"/>
                  <a:gd name="connsiteY113" fmla="*/ 308496 h 599634"/>
                  <a:gd name="connsiteX114" fmla="*/ 394653 w 552514"/>
                  <a:gd name="connsiteY114" fmla="*/ 272922 h 59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52514" h="599634">
                    <a:moveTo>
                      <a:pt x="394653" y="272922"/>
                    </a:moveTo>
                    <a:cubicBezTo>
                      <a:pt x="391318" y="264584"/>
                      <a:pt x="388539" y="248465"/>
                      <a:pt x="389651" y="242350"/>
                    </a:cubicBezTo>
                    <a:cubicBezTo>
                      <a:pt x="390762" y="236236"/>
                      <a:pt x="397988" y="241239"/>
                      <a:pt x="400211" y="234013"/>
                    </a:cubicBezTo>
                    <a:cubicBezTo>
                      <a:pt x="402435" y="226786"/>
                      <a:pt x="379645" y="226786"/>
                      <a:pt x="386871" y="216781"/>
                    </a:cubicBezTo>
                    <a:cubicBezTo>
                      <a:pt x="394097" y="206776"/>
                      <a:pt x="394097" y="216781"/>
                      <a:pt x="403547" y="216781"/>
                    </a:cubicBezTo>
                    <a:cubicBezTo>
                      <a:pt x="412996" y="216781"/>
                      <a:pt x="416887" y="221784"/>
                      <a:pt x="416887" y="227898"/>
                    </a:cubicBezTo>
                    <a:cubicBezTo>
                      <a:pt x="416887" y="234013"/>
                      <a:pt x="426336" y="237903"/>
                      <a:pt x="426336" y="237903"/>
                    </a:cubicBezTo>
                    <a:cubicBezTo>
                      <a:pt x="426336" y="237903"/>
                      <a:pt x="441900" y="236792"/>
                      <a:pt x="449126" y="236792"/>
                    </a:cubicBezTo>
                    <a:cubicBezTo>
                      <a:pt x="456352" y="236792"/>
                      <a:pt x="463578" y="236792"/>
                      <a:pt x="463578" y="241794"/>
                    </a:cubicBezTo>
                    <a:cubicBezTo>
                      <a:pt x="463578" y="246797"/>
                      <a:pt x="455241" y="262917"/>
                      <a:pt x="448015" y="262917"/>
                    </a:cubicBezTo>
                    <a:cubicBezTo>
                      <a:pt x="440789" y="262917"/>
                      <a:pt x="440789" y="284039"/>
                      <a:pt x="446903" y="285151"/>
                    </a:cubicBezTo>
                    <a:cubicBezTo>
                      <a:pt x="453017" y="286262"/>
                      <a:pt x="457464" y="269031"/>
                      <a:pt x="461355" y="269031"/>
                    </a:cubicBezTo>
                    <a:cubicBezTo>
                      <a:pt x="464134" y="269031"/>
                      <a:pt x="465802" y="288486"/>
                      <a:pt x="469693" y="308496"/>
                    </a:cubicBezTo>
                    <a:cubicBezTo>
                      <a:pt x="470804" y="307385"/>
                      <a:pt x="471360" y="306273"/>
                      <a:pt x="472472" y="306273"/>
                    </a:cubicBezTo>
                    <a:cubicBezTo>
                      <a:pt x="477475" y="306273"/>
                      <a:pt x="474695" y="289042"/>
                      <a:pt x="478030" y="284595"/>
                    </a:cubicBezTo>
                    <a:cubicBezTo>
                      <a:pt x="481366" y="279592"/>
                      <a:pt x="479698" y="264584"/>
                      <a:pt x="481921" y="264584"/>
                    </a:cubicBezTo>
                    <a:cubicBezTo>
                      <a:pt x="484145" y="264584"/>
                      <a:pt x="498597" y="269587"/>
                      <a:pt x="497485" y="265140"/>
                    </a:cubicBezTo>
                    <a:cubicBezTo>
                      <a:pt x="496929" y="261249"/>
                      <a:pt x="506379" y="247353"/>
                      <a:pt x="504711" y="240127"/>
                    </a:cubicBezTo>
                    <a:cubicBezTo>
                      <a:pt x="503044" y="232901"/>
                      <a:pt x="510270" y="224007"/>
                      <a:pt x="510270" y="215114"/>
                    </a:cubicBezTo>
                    <a:cubicBezTo>
                      <a:pt x="510270" y="206220"/>
                      <a:pt x="518052" y="203997"/>
                      <a:pt x="523610" y="198994"/>
                    </a:cubicBezTo>
                    <a:cubicBezTo>
                      <a:pt x="529169" y="193991"/>
                      <a:pt x="538618" y="187877"/>
                      <a:pt x="540286" y="191768"/>
                    </a:cubicBezTo>
                    <a:cubicBezTo>
                      <a:pt x="541953" y="195659"/>
                      <a:pt x="553626" y="198994"/>
                      <a:pt x="549179" y="191768"/>
                    </a:cubicBezTo>
                    <a:cubicBezTo>
                      <a:pt x="544177" y="184542"/>
                      <a:pt x="544177" y="179539"/>
                      <a:pt x="547512" y="177872"/>
                    </a:cubicBezTo>
                    <a:cubicBezTo>
                      <a:pt x="550847" y="176204"/>
                      <a:pt x="552514" y="167866"/>
                      <a:pt x="552514" y="167866"/>
                    </a:cubicBezTo>
                    <a:cubicBezTo>
                      <a:pt x="552514" y="167866"/>
                      <a:pt x="542509" y="166199"/>
                      <a:pt x="540842" y="161196"/>
                    </a:cubicBezTo>
                    <a:cubicBezTo>
                      <a:pt x="539174" y="156194"/>
                      <a:pt x="533060" y="151747"/>
                      <a:pt x="533060" y="147300"/>
                    </a:cubicBezTo>
                    <a:cubicBezTo>
                      <a:pt x="533060" y="143409"/>
                      <a:pt x="527501" y="145077"/>
                      <a:pt x="523054" y="148968"/>
                    </a:cubicBezTo>
                    <a:cubicBezTo>
                      <a:pt x="518052" y="152859"/>
                      <a:pt x="509714" y="143965"/>
                      <a:pt x="499153" y="149523"/>
                    </a:cubicBezTo>
                    <a:cubicBezTo>
                      <a:pt x="489147" y="155082"/>
                      <a:pt x="486368" y="161752"/>
                      <a:pt x="481921" y="160640"/>
                    </a:cubicBezTo>
                    <a:cubicBezTo>
                      <a:pt x="476919" y="160085"/>
                      <a:pt x="478030" y="164531"/>
                      <a:pt x="474140" y="168978"/>
                    </a:cubicBezTo>
                    <a:cubicBezTo>
                      <a:pt x="470249" y="172869"/>
                      <a:pt x="466913" y="177872"/>
                      <a:pt x="464690" y="177872"/>
                    </a:cubicBezTo>
                    <a:cubicBezTo>
                      <a:pt x="462467" y="177872"/>
                      <a:pt x="454685" y="181763"/>
                      <a:pt x="454685" y="181763"/>
                    </a:cubicBezTo>
                    <a:cubicBezTo>
                      <a:pt x="454685" y="181763"/>
                      <a:pt x="460243" y="193991"/>
                      <a:pt x="456908" y="199550"/>
                    </a:cubicBezTo>
                    <a:cubicBezTo>
                      <a:pt x="453573" y="205108"/>
                      <a:pt x="445791" y="199550"/>
                      <a:pt x="436898" y="201773"/>
                    </a:cubicBezTo>
                    <a:cubicBezTo>
                      <a:pt x="428004" y="203997"/>
                      <a:pt x="424113" y="198438"/>
                      <a:pt x="417999" y="200106"/>
                    </a:cubicBezTo>
                    <a:cubicBezTo>
                      <a:pt x="411885" y="201773"/>
                      <a:pt x="407994" y="196215"/>
                      <a:pt x="404659" y="196771"/>
                    </a:cubicBezTo>
                    <a:cubicBezTo>
                      <a:pt x="401323" y="197327"/>
                      <a:pt x="396877" y="189545"/>
                      <a:pt x="398544" y="182874"/>
                    </a:cubicBezTo>
                    <a:cubicBezTo>
                      <a:pt x="400211" y="176204"/>
                      <a:pt x="395209" y="167311"/>
                      <a:pt x="392430" y="172313"/>
                    </a:cubicBezTo>
                    <a:cubicBezTo>
                      <a:pt x="389651" y="177316"/>
                      <a:pt x="384648" y="174537"/>
                      <a:pt x="384648" y="181763"/>
                    </a:cubicBezTo>
                    <a:cubicBezTo>
                      <a:pt x="384648" y="188989"/>
                      <a:pt x="388539" y="197882"/>
                      <a:pt x="384092" y="202885"/>
                    </a:cubicBezTo>
                    <a:cubicBezTo>
                      <a:pt x="379089" y="207888"/>
                      <a:pt x="354076" y="210111"/>
                      <a:pt x="349074" y="206220"/>
                    </a:cubicBezTo>
                    <a:cubicBezTo>
                      <a:pt x="344071" y="202329"/>
                      <a:pt x="324060" y="199550"/>
                      <a:pt x="322949" y="195659"/>
                    </a:cubicBezTo>
                    <a:cubicBezTo>
                      <a:pt x="322393" y="191768"/>
                      <a:pt x="315723" y="184542"/>
                      <a:pt x="311832" y="184542"/>
                    </a:cubicBezTo>
                    <a:cubicBezTo>
                      <a:pt x="307941" y="184542"/>
                      <a:pt x="296268" y="190100"/>
                      <a:pt x="292933" y="187877"/>
                    </a:cubicBezTo>
                    <a:cubicBezTo>
                      <a:pt x="289598" y="185654"/>
                      <a:pt x="281816" y="178983"/>
                      <a:pt x="276257" y="178428"/>
                    </a:cubicBezTo>
                    <a:cubicBezTo>
                      <a:pt x="270699" y="177872"/>
                      <a:pt x="261805" y="173425"/>
                      <a:pt x="261249" y="170090"/>
                    </a:cubicBezTo>
                    <a:cubicBezTo>
                      <a:pt x="260693" y="166755"/>
                      <a:pt x="247909" y="165087"/>
                      <a:pt x="245685" y="161752"/>
                    </a:cubicBezTo>
                    <a:cubicBezTo>
                      <a:pt x="243462" y="158417"/>
                      <a:pt x="235680" y="157861"/>
                      <a:pt x="235680" y="153414"/>
                    </a:cubicBezTo>
                    <a:cubicBezTo>
                      <a:pt x="235680" y="148968"/>
                      <a:pt x="239015" y="142853"/>
                      <a:pt x="239015" y="137851"/>
                    </a:cubicBezTo>
                    <a:cubicBezTo>
                      <a:pt x="239015" y="132848"/>
                      <a:pt x="248465" y="128401"/>
                      <a:pt x="248465" y="125066"/>
                    </a:cubicBezTo>
                    <a:cubicBezTo>
                      <a:pt x="248465" y="121731"/>
                      <a:pt x="239571" y="116172"/>
                      <a:pt x="239571" y="116172"/>
                    </a:cubicBezTo>
                    <a:cubicBezTo>
                      <a:pt x="239571" y="116172"/>
                      <a:pt x="234013" y="105611"/>
                      <a:pt x="227898" y="105611"/>
                    </a:cubicBezTo>
                    <a:cubicBezTo>
                      <a:pt x="221784" y="105611"/>
                      <a:pt x="216781" y="94494"/>
                      <a:pt x="211223" y="93383"/>
                    </a:cubicBezTo>
                    <a:cubicBezTo>
                      <a:pt x="205664" y="92827"/>
                      <a:pt x="207332" y="81154"/>
                      <a:pt x="203997" y="77263"/>
                    </a:cubicBezTo>
                    <a:cubicBezTo>
                      <a:pt x="200662" y="73372"/>
                      <a:pt x="203441" y="63367"/>
                      <a:pt x="209000" y="68369"/>
                    </a:cubicBezTo>
                    <a:cubicBezTo>
                      <a:pt x="214558" y="73372"/>
                      <a:pt x="224563" y="68369"/>
                      <a:pt x="220672" y="61143"/>
                    </a:cubicBezTo>
                    <a:cubicBezTo>
                      <a:pt x="216781" y="53917"/>
                      <a:pt x="209555" y="47247"/>
                      <a:pt x="209555" y="43356"/>
                    </a:cubicBezTo>
                    <a:cubicBezTo>
                      <a:pt x="209555" y="39465"/>
                      <a:pt x="214558" y="27237"/>
                      <a:pt x="209000" y="23901"/>
                    </a:cubicBezTo>
                    <a:cubicBezTo>
                      <a:pt x="203441" y="20566"/>
                      <a:pt x="198994" y="15564"/>
                      <a:pt x="197326" y="10005"/>
                    </a:cubicBezTo>
                    <a:cubicBezTo>
                      <a:pt x="195659" y="4447"/>
                      <a:pt x="189545" y="0"/>
                      <a:pt x="189545" y="0"/>
                    </a:cubicBezTo>
                    <a:lnTo>
                      <a:pt x="181763" y="556"/>
                    </a:lnTo>
                    <a:cubicBezTo>
                      <a:pt x="181763" y="556"/>
                      <a:pt x="176760" y="13340"/>
                      <a:pt x="173981" y="15008"/>
                    </a:cubicBezTo>
                    <a:cubicBezTo>
                      <a:pt x="170646" y="16675"/>
                      <a:pt x="159529" y="18899"/>
                      <a:pt x="153970" y="23346"/>
                    </a:cubicBezTo>
                    <a:cubicBezTo>
                      <a:pt x="148412" y="27237"/>
                      <a:pt x="132848" y="17787"/>
                      <a:pt x="123955" y="17787"/>
                    </a:cubicBezTo>
                    <a:cubicBezTo>
                      <a:pt x="115061" y="17787"/>
                      <a:pt x="109502" y="26681"/>
                      <a:pt x="113949" y="28904"/>
                    </a:cubicBezTo>
                    <a:cubicBezTo>
                      <a:pt x="117840" y="31128"/>
                      <a:pt x="117284" y="48359"/>
                      <a:pt x="117284" y="48359"/>
                    </a:cubicBezTo>
                    <a:cubicBezTo>
                      <a:pt x="117284" y="48359"/>
                      <a:pt x="122287" y="69481"/>
                      <a:pt x="128957" y="67814"/>
                    </a:cubicBezTo>
                    <a:cubicBezTo>
                      <a:pt x="136183" y="66146"/>
                      <a:pt x="144521" y="75040"/>
                      <a:pt x="138407" y="76707"/>
                    </a:cubicBezTo>
                    <a:cubicBezTo>
                      <a:pt x="132292" y="78375"/>
                      <a:pt x="128957" y="85601"/>
                      <a:pt x="128401" y="92271"/>
                    </a:cubicBezTo>
                    <a:cubicBezTo>
                      <a:pt x="127845" y="98941"/>
                      <a:pt x="128957" y="106723"/>
                      <a:pt x="124510" y="107835"/>
                    </a:cubicBezTo>
                    <a:cubicBezTo>
                      <a:pt x="119508" y="108391"/>
                      <a:pt x="115061" y="110058"/>
                      <a:pt x="115061" y="118952"/>
                    </a:cubicBezTo>
                    <a:cubicBezTo>
                      <a:pt x="115061" y="127845"/>
                      <a:pt x="105056" y="125622"/>
                      <a:pt x="103388" y="128401"/>
                    </a:cubicBezTo>
                    <a:cubicBezTo>
                      <a:pt x="101721" y="131736"/>
                      <a:pt x="97830" y="147856"/>
                      <a:pt x="95606" y="150079"/>
                    </a:cubicBezTo>
                    <a:cubicBezTo>
                      <a:pt x="93383" y="152303"/>
                      <a:pt x="80042" y="153414"/>
                      <a:pt x="78931" y="160640"/>
                    </a:cubicBezTo>
                    <a:cubicBezTo>
                      <a:pt x="78375" y="167866"/>
                      <a:pt x="71705" y="176760"/>
                      <a:pt x="67814" y="176204"/>
                    </a:cubicBezTo>
                    <a:cubicBezTo>
                      <a:pt x="63923" y="175648"/>
                      <a:pt x="56697" y="172313"/>
                      <a:pt x="54474" y="176760"/>
                    </a:cubicBezTo>
                    <a:cubicBezTo>
                      <a:pt x="52250" y="181763"/>
                      <a:pt x="41689" y="172869"/>
                      <a:pt x="39466" y="175093"/>
                    </a:cubicBezTo>
                    <a:cubicBezTo>
                      <a:pt x="37242" y="177316"/>
                      <a:pt x="24458" y="187877"/>
                      <a:pt x="24458" y="194547"/>
                    </a:cubicBezTo>
                    <a:cubicBezTo>
                      <a:pt x="24458" y="201217"/>
                      <a:pt x="37798" y="201217"/>
                      <a:pt x="37242" y="208999"/>
                    </a:cubicBezTo>
                    <a:cubicBezTo>
                      <a:pt x="36686" y="217337"/>
                      <a:pt x="42245" y="226231"/>
                      <a:pt x="46136" y="230122"/>
                    </a:cubicBezTo>
                    <a:cubicBezTo>
                      <a:pt x="50026" y="234013"/>
                      <a:pt x="56141" y="244018"/>
                      <a:pt x="53362" y="249020"/>
                    </a:cubicBezTo>
                    <a:cubicBezTo>
                      <a:pt x="50026" y="254023"/>
                      <a:pt x="45580" y="254579"/>
                      <a:pt x="38354" y="252911"/>
                    </a:cubicBezTo>
                    <a:cubicBezTo>
                      <a:pt x="31128" y="251244"/>
                      <a:pt x="32240" y="256247"/>
                      <a:pt x="19455" y="253467"/>
                    </a:cubicBezTo>
                    <a:cubicBezTo>
                      <a:pt x="6670" y="251244"/>
                      <a:pt x="6115" y="260693"/>
                      <a:pt x="1112" y="266252"/>
                    </a:cubicBezTo>
                    <a:cubicBezTo>
                      <a:pt x="556" y="266808"/>
                      <a:pt x="556" y="267364"/>
                      <a:pt x="0" y="267919"/>
                    </a:cubicBezTo>
                    <a:cubicBezTo>
                      <a:pt x="6115" y="272922"/>
                      <a:pt x="8338" y="281260"/>
                      <a:pt x="18343" y="285151"/>
                    </a:cubicBezTo>
                    <a:cubicBezTo>
                      <a:pt x="30016" y="289598"/>
                      <a:pt x="40021" y="277369"/>
                      <a:pt x="40021" y="286262"/>
                    </a:cubicBezTo>
                    <a:cubicBezTo>
                      <a:pt x="40021" y="295156"/>
                      <a:pt x="12785" y="293488"/>
                      <a:pt x="12229" y="295712"/>
                    </a:cubicBezTo>
                    <a:cubicBezTo>
                      <a:pt x="11673" y="298491"/>
                      <a:pt x="40577" y="334065"/>
                      <a:pt x="55029" y="331286"/>
                    </a:cubicBezTo>
                    <a:cubicBezTo>
                      <a:pt x="69481" y="328507"/>
                      <a:pt x="80042" y="312387"/>
                      <a:pt x="76151" y="310164"/>
                    </a:cubicBezTo>
                    <a:cubicBezTo>
                      <a:pt x="72260" y="307941"/>
                      <a:pt x="78375" y="297935"/>
                      <a:pt x="82266" y="299603"/>
                    </a:cubicBezTo>
                    <a:cubicBezTo>
                      <a:pt x="86157" y="301270"/>
                      <a:pt x="82822" y="317390"/>
                      <a:pt x="87268" y="320725"/>
                    </a:cubicBezTo>
                    <a:cubicBezTo>
                      <a:pt x="91715" y="324616"/>
                      <a:pt x="90048" y="331286"/>
                      <a:pt x="87268" y="339624"/>
                    </a:cubicBezTo>
                    <a:cubicBezTo>
                      <a:pt x="84489" y="347962"/>
                      <a:pt x="90048" y="364637"/>
                      <a:pt x="91159" y="374087"/>
                    </a:cubicBezTo>
                    <a:cubicBezTo>
                      <a:pt x="92271" y="383536"/>
                      <a:pt x="98385" y="396876"/>
                      <a:pt x="100609" y="411329"/>
                    </a:cubicBezTo>
                    <a:cubicBezTo>
                      <a:pt x="102832" y="425225"/>
                      <a:pt x="111170" y="450794"/>
                      <a:pt x="119508" y="466358"/>
                    </a:cubicBezTo>
                    <a:cubicBezTo>
                      <a:pt x="127290" y="481921"/>
                      <a:pt x="133960" y="511937"/>
                      <a:pt x="138962" y="519719"/>
                    </a:cubicBezTo>
                    <a:cubicBezTo>
                      <a:pt x="144521" y="526945"/>
                      <a:pt x="157861" y="549179"/>
                      <a:pt x="157861" y="562519"/>
                    </a:cubicBezTo>
                    <a:cubicBezTo>
                      <a:pt x="157861" y="576416"/>
                      <a:pt x="172313" y="595315"/>
                      <a:pt x="177316" y="598650"/>
                    </a:cubicBezTo>
                    <a:cubicBezTo>
                      <a:pt x="182319" y="602541"/>
                      <a:pt x="193436" y="594203"/>
                      <a:pt x="196215" y="585865"/>
                    </a:cubicBezTo>
                    <a:cubicBezTo>
                      <a:pt x="198994" y="577527"/>
                      <a:pt x="214002" y="574192"/>
                      <a:pt x="215114" y="566966"/>
                    </a:cubicBezTo>
                    <a:cubicBezTo>
                      <a:pt x="216226" y="559740"/>
                      <a:pt x="217337" y="554182"/>
                      <a:pt x="222896" y="553070"/>
                    </a:cubicBezTo>
                    <a:cubicBezTo>
                      <a:pt x="228454" y="551958"/>
                      <a:pt x="228454" y="546400"/>
                      <a:pt x="228454" y="538618"/>
                    </a:cubicBezTo>
                    <a:cubicBezTo>
                      <a:pt x="228454" y="530836"/>
                      <a:pt x="229010" y="519719"/>
                      <a:pt x="234568" y="512493"/>
                    </a:cubicBezTo>
                    <a:cubicBezTo>
                      <a:pt x="240127" y="505267"/>
                      <a:pt x="240683" y="486924"/>
                      <a:pt x="237348" y="479142"/>
                    </a:cubicBezTo>
                    <a:cubicBezTo>
                      <a:pt x="234013" y="471360"/>
                      <a:pt x="235680" y="460799"/>
                      <a:pt x="239015" y="453573"/>
                    </a:cubicBezTo>
                    <a:cubicBezTo>
                      <a:pt x="241794" y="445791"/>
                      <a:pt x="240683" y="437453"/>
                      <a:pt x="246242" y="436342"/>
                    </a:cubicBezTo>
                    <a:cubicBezTo>
                      <a:pt x="251800" y="435786"/>
                      <a:pt x="260138" y="430783"/>
                      <a:pt x="266252" y="422445"/>
                    </a:cubicBezTo>
                    <a:cubicBezTo>
                      <a:pt x="272366" y="414108"/>
                      <a:pt x="290153" y="402991"/>
                      <a:pt x="296824" y="397432"/>
                    </a:cubicBezTo>
                    <a:cubicBezTo>
                      <a:pt x="303494" y="391874"/>
                      <a:pt x="322949" y="374087"/>
                      <a:pt x="329063" y="364081"/>
                    </a:cubicBezTo>
                    <a:cubicBezTo>
                      <a:pt x="335177" y="354076"/>
                      <a:pt x="351853" y="350741"/>
                      <a:pt x="359635" y="342403"/>
                    </a:cubicBezTo>
                    <a:cubicBezTo>
                      <a:pt x="367417" y="334065"/>
                      <a:pt x="364637" y="330174"/>
                      <a:pt x="365749" y="321281"/>
                    </a:cubicBezTo>
                    <a:cubicBezTo>
                      <a:pt x="367417" y="312387"/>
                      <a:pt x="391874" y="309052"/>
                      <a:pt x="401323" y="309052"/>
                    </a:cubicBezTo>
                    <a:cubicBezTo>
                      <a:pt x="402991" y="309052"/>
                      <a:pt x="404659" y="309052"/>
                      <a:pt x="406326" y="308496"/>
                    </a:cubicBezTo>
                    <a:cubicBezTo>
                      <a:pt x="401879" y="296268"/>
                      <a:pt x="397432" y="279592"/>
                      <a:pt x="394653" y="272922"/>
                    </a:cubicBezTo>
                    <a:close/>
                  </a:path>
                </a:pathLst>
              </a:custGeom>
              <a:solidFill>
                <a:srgbClr val="FFFF00"/>
              </a:solidFill>
              <a:ln w="4442" cap="flat">
                <a:solidFill>
                  <a:srgbClr val="FF0000"/>
                </a:solidFill>
                <a:prstDash val="solid"/>
                <a:miter/>
              </a:ln>
            </p:spPr>
            <p:txBody>
              <a:bodyPr rtlCol="0" anchor="ctr"/>
              <a:lstStyle/>
              <a:p>
                <a:endParaRPr lang="en-GB"/>
              </a:p>
            </p:txBody>
          </p:sp>
        </p:grpSp>
        <p:grpSp>
          <p:nvGrpSpPr>
            <p:cNvPr id="6" name="Group 5">
              <a:extLst>
                <a:ext uri="{FF2B5EF4-FFF2-40B4-BE49-F238E27FC236}">
                  <a16:creationId xmlns:a16="http://schemas.microsoft.com/office/drawing/2014/main" id="{35BDA563-437F-4A3D-9559-DB7DDA75971E}"/>
                </a:ext>
              </a:extLst>
            </p:cNvPr>
            <p:cNvGrpSpPr/>
            <p:nvPr/>
          </p:nvGrpSpPr>
          <p:grpSpPr>
            <a:xfrm>
              <a:off x="9947536" y="4567047"/>
              <a:ext cx="1091220" cy="911123"/>
              <a:chOff x="9947536" y="4567047"/>
              <a:chExt cx="1091220" cy="911123"/>
            </a:xfrm>
            <a:grpFill/>
          </p:grpSpPr>
          <p:sp>
            <p:nvSpPr>
              <p:cNvPr id="86" name="Freeform: Shape 85">
                <a:extLst>
                  <a:ext uri="{FF2B5EF4-FFF2-40B4-BE49-F238E27FC236}">
                    <a16:creationId xmlns:a16="http://schemas.microsoft.com/office/drawing/2014/main" id="{7D3DF852-4FF8-429C-B5B0-53E39353C4AF}"/>
                  </a:ext>
                </a:extLst>
              </p:cNvPr>
              <p:cNvSpPr/>
              <p:nvPr/>
            </p:nvSpPr>
            <p:spPr>
              <a:xfrm>
                <a:off x="10512371" y="4567047"/>
                <a:ext cx="248618" cy="165107"/>
              </a:xfrm>
              <a:custGeom>
                <a:avLst/>
                <a:gdLst>
                  <a:gd name="connsiteX0" fmla="*/ 182875 w 248618"/>
                  <a:gd name="connsiteY0" fmla="*/ 152303 h 165107"/>
                  <a:gd name="connsiteX1" fmla="*/ 168422 w 248618"/>
                  <a:gd name="connsiteY1" fmla="*/ 138406 h 165107"/>
                  <a:gd name="connsiteX2" fmla="*/ 148411 w 248618"/>
                  <a:gd name="connsiteY2" fmla="*/ 128957 h 165107"/>
                  <a:gd name="connsiteX3" fmla="*/ 133960 w 248618"/>
                  <a:gd name="connsiteY3" fmla="*/ 101721 h 165107"/>
                  <a:gd name="connsiteX4" fmla="*/ 128957 w 248618"/>
                  <a:gd name="connsiteY4" fmla="*/ 84489 h 165107"/>
                  <a:gd name="connsiteX5" fmla="*/ 132848 w 248618"/>
                  <a:gd name="connsiteY5" fmla="*/ 71149 h 165107"/>
                  <a:gd name="connsiteX6" fmla="*/ 93382 w 248618"/>
                  <a:gd name="connsiteY6" fmla="*/ 48915 h 165107"/>
                  <a:gd name="connsiteX7" fmla="*/ 15008 w 248618"/>
                  <a:gd name="connsiteY7" fmla="*/ 4447 h 165107"/>
                  <a:gd name="connsiteX8" fmla="*/ 0 w 248618"/>
                  <a:gd name="connsiteY8" fmla="*/ 0 h 165107"/>
                  <a:gd name="connsiteX9" fmla="*/ 0 w 248618"/>
                  <a:gd name="connsiteY9" fmla="*/ 129513 h 165107"/>
                  <a:gd name="connsiteX10" fmla="*/ 21122 w 248618"/>
                  <a:gd name="connsiteY10" fmla="*/ 136739 h 165107"/>
                  <a:gd name="connsiteX11" fmla="*/ 45579 w 248618"/>
                  <a:gd name="connsiteY11" fmla="*/ 122843 h 165107"/>
                  <a:gd name="connsiteX12" fmla="*/ 57252 w 248618"/>
                  <a:gd name="connsiteY12" fmla="*/ 107835 h 165107"/>
                  <a:gd name="connsiteX13" fmla="*/ 99497 w 248618"/>
                  <a:gd name="connsiteY13" fmla="*/ 117284 h 165107"/>
                  <a:gd name="connsiteX14" fmla="*/ 143409 w 248618"/>
                  <a:gd name="connsiteY14" fmla="*/ 157305 h 165107"/>
                  <a:gd name="connsiteX15" fmla="*/ 185654 w 248618"/>
                  <a:gd name="connsiteY15" fmla="*/ 165087 h 165107"/>
                  <a:gd name="connsiteX16" fmla="*/ 182875 w 248618"/>
                  <a:gd name="connsiteY16" fmla="*/ 152303 h 165107"/>
                  <a:gd name="connsiteX17" fmla="*/ 216781 w 248618"/>
                  <a:gd name="connsiteY17" fmla="*/ 44468 h 165107"/>
                  <a:gd name="connsiteX18" fmla="*/ 192324 w 248618"/>
                  <a:gd name="connsiteY18" fmla="*/ 58920 h 165107"/>
                  <a:gd name="connsiteX19" fmla="*/ 149524 w 248618"/>
                  <a:gd name="connsiteY19" fmla="*/ 60588 h 165107"/>
                  <a:gd name="connsiteX20" fmla="*/ 182318 w 248618"/>
                  <a:gd name="connsiteY20" fmla="*/ 75596 h 165107"/>
                  <a:gd name="connsiteX21" fmla="*/ 223451 w 248618"/>
                  <a:gd name="connsiteY21" fmla="*/ 54473 h 165107"/>
                  <a:gd name="connsiteX22" fmla="*/ 229565 w 248618"/>
                  <a:gd name="connsiteY22" fmla="*/ 36130 h 165107"/>
                  <a:gd name="connsiteX23" fmla="*/ 216781 w 248618"/>
                  <a:gd name="connsiteY23" fmla="*/ 44468 h 165107"/>
                  <a:gd name="connsiteX24" fmla="*/ 236792 w 248618"/>
                  <a:gd name="connsiteY24" fmla="*/ 21122 h 165107"/>
                  <a:gd name="connsiteX25" fmla="*/ 230677 w 248618"/>
                  <a:gd name="connsiteY25" fmla="*/ 22234 h 165107"/>
                  <a:gd name="connsiteX26" fmla="*/ 242906 w 248618"/>
                  <a:gd name="connsiteY26" fmla="*/ 41689 h 165107"/>
                  <a:gd name="connsiteX27" fmla="*/ 236792 w 248618"/>
                  <a:gd name="connsiteY27" fmla="*/ 21122 h 16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8618" h="165107">
                    <a:moveTo>
                      <a:pt x="182875" y="152303"/>
                    </a:moveTo>
                    <a:cubicBezTo>
                      <a:pt x="178983" y="150635"/>
                      <a:pt x="167866" y="143409"/>
                      <a:pt x="168422" y="138406"/>
                    </a:cubicBezTo>
                    <a:cubicBezTo>
                      <a:pt x="168978" y="133404"/>
                      <a:pt x="156749" y="133960"/>
                      <a:pt x="148411" y="128957"/>
                    </a:cubicBezTo>
                    <a:cubicBezTo>
                      <a:pt x="140074" y="123399"/>
                      <a:pt x="142853" y="106167"/>
                      <a:pt x="133960" y="101721"/>
                    </a:cubicBezTo>
                    <a:cubicBezTo>
                      <a:pt x="125066" y="97274"/>
                      <a:pt x="118395" y="83933"/>
                      <a:pt x="128957" y="84489"/>
                    </a:cubicBezTo>
                    <a:cubicBezTo>
                      <a:pt x="139518" y="85045"/>
                      <a:pt x="141186" y="78931"/>
                      <a:pt x="132848" y="71149"/>
                    </a:cubicBezTo>
                    <a:cubicBezTo>
                      <a:pt x="124510" y="63367"/>
                      <a:pt x="94494" y="60032"/>
                      <a:pt x="93382" y="48915"/>
                    </a:cubicBezTo>
                    <a:cubicBezTo>
                      <a:pt x="92271" y="37242"/>
                      <a:pt x="38354" y="10005"/>
                      <a:pt x="15008" y="4447"/>
                    </a:cubicBezTo>
                    <a:cubicBezTo>
                      <a:pt x="10561" y="3335"/>
                      <a:pt x="5558" y="1668"/>
                      <a:pt x="0" y="0"/>
                    </a:cubicBezTo>
                    <a:lnTo>
                      <a:pt x="0" y="129513"/>
                    </a:lnTo>
                    <a:cubicBezTo>
                      <a:pt x="5558" y="133404"/>
                      <a:pt x="12228" y="136183"/>
                      <a:pt x="21122" y="136739"/>
                    </a:cubicBezTo>
                    <a:cubicBezTo>
                      <a:pt x="47247" y="137851"/>
                      <a:pt x="40577" y="122843"/>
                      <a:pt x="45579" y="122843"/>
                    </a:cubicBezTo>
                    <a:cubicBezTo>
                      <a:pt x="50582" y="122843"/>
                      <a:pt x="52250" y="114505"/>
                      <a:pt x="57252" y="107835"/>
                    </a:cubicBezTo>
                    <a:cubicBezTo>
                      <a:pt x="62811" y="101165"/>
                      <a:pt x="85601" y="106723"/>
                      <a:pt x="99497" y="117284"/>
                    </a:cubicBezTo>
                    <a:cubicBezTo>
                      <a:pt x="112837" y="128401"/>
                      <a:pt x="128957" y="160640"/>
                      <a:pt x="143409" y="157305"/>
                    </a:cubicBezTo>
                    <a:cubicBezTo>
                      <a:pt x="157861" y="154526"/>
                      <a:pt x="172313" y="165643"/>
                      <a:pt x="185654" y="165087"/>
                    </a:cubicBezTo>
                    <a:cubicBezTo>
                      <a:pt x="198994" y="164531"/>
                      <a:pt x="187321" y="153970"/>
                      <a:pt x="182875" y="152303"/>
                    </a:cubicBezTo>
                    <a:close/>
                    <a:moveTo>
                      <a:pt x="216781" y="44468"/>
                    </a:moveTo>
                    <a:cubicBezTo>
                      <a:pt x="216781" y="50026"/>
                      <a:pt x="207331" y="52806"/>
                      <a:pt x="192324" y="58920"/>
                    </a:cubicBezTo>
                    <a:cubicBezTo>
                      <a:pt x="177316" y="65034"/>
                      <a:pt x="150635" y="52250"/>
                      <a:pt x="149524" y="60588"/>
                    </a:cubicBezTo>
                    <a:cubicBezTo>
                      <a:pt x="148967" y="66146"/>
                      <a:pt x="166199" y="75596"/>
                      <a:pt x="182318" y="75596"/>
                    </a:cubicBezTo>
                    <a:cubicBezTo>
                      <a:pt x="198438" y="75596"/>
                      <a:pt x="223451" y="59476"/>
                      <a:pt x="223451" y="54473"/>
                    </a:cubicBezTo>
                    <a:cubicBezTo>
                      <a:pt x="223451" y="49471"/>
                      <a:pt x="233457" y="41133"/>
                      <a:pt x="229565" y="36130"/>
                    </a:cubicBezTo>
                    <a:cubicBezTo>
                      <a:pt x="225675" y="31683"/>
                      <a:pt x="216781" y="38909"/>
                      <a:pt x="216781" y="44468"/>
                    </a:cubicBezTo>
                    <a:close/>
                    <a:moveTo>
                      <a:pt x="236792" y="21122"/>
                    </a:moveTo>
                    <a:cubicBezTo>
                      <a:pt x="227342" y="15008"/>
                      <a:pt x="219005" y="10561"/>
                      <a:pt x="230677" y="22234"/>
                    </a:cubicBezTo>
                    <a:cubicBezTo>
                      <a:pt x="242350" y="33907"/>
                      <a:pt x="236236" y="43356"/>
                      <a:pt x="242906" y="41689"/>
                    </a:cubicBezTo>
                    <a:cubicBezTo>
                      <a:pt x="254579" y="38909"/>
                      <a:pt x="246241" y="27237"/>
                      <a:pt x="236792" y="21122"/>
                    </a:cubicBezTo>
                    <a:close/>
                  </a:path>
                </a:pathLst>
              </a:custGeom>
              <a:grpFill/>
              <a:ln w="4442" cap="flat">
                <a:solidFill>
                  <a:srgbClr val="FFFFFF"/>
                </a:solidFill>
                <a:prstDash val="solid"/>
                <a:miter/>
              </a:ln>
            </p:spPr>
            <p:txBody>
              <a:bodyPr rtlCol="0" anchor="ctr"/>
              <a:lstStyle/>
              <a:p>
                <a:endParaRPr lang="en-GB"/>
              </a:p>
            </p:txBody>
          </p:sp>
          <p:grpSp>
            <p:nvGrpSpPr>
              <p:cNvPr id="87" name="Graphic 127">
                <a:extLst>
                  <a:ext uri="{FF2B5EF4-FFF2-40B4-BE49-F238E27FC236}">
                    <a16:creationId xmlns:a16="http://schemas.microsoft.com/office/drawing/2014/main" id="{16DAC89C-2112-426D-9780-4C1E7EAB60CF}"/>
                  </a:ext>
                </a:extLst>
              </p:cNvPr>
              <p:cNvGrpSpPr/>
              <p:nvPr/>
            </p:nvGrpSpPr>
            <p:grpSpPr>
              <a:xfrm>
                <a:off x="10790804" y="4625213"/>
                <a:ext cx="156477" cy="112408"/>
                <a:chOff x="10790804" y="4625213"/>
                <a:chExt cx="156477" cy="112408"/>
              </a:xfrm>
              <a:grpFill/>
            </p:grpSpPr>
            <p:sp>
              <p:nvSpPr>
                <p:cNvPr id="90" name="Freeform: Shape 89">
                  <a:extLst>
                    <a:ext uri="{FF2B5EF4-FFF2-40B4-BE49-F238E27FC236}">
                      <a16:creationId xmlns:a16="http://schemas.microsoft.com/office/drawing/2014/main" id="{2AFDE214-3E1B-48E2-9BAF-DBB91C18A035}"/>
                    </a:ext>
                  </a:extLst>
                </p:cNvPr>
                <p:cNvSpPr/>
                <p:nvPr/>
              </p:nvSpPr>
              <p:spPr>
                <a:xfrm>
                  <a:off x="10790804" y="4625213"/>
                  <a:ext cx="156477" cy="112408"/>
                </a:xfrm>
                <a:custGeom>
                  <a:avLst/>
                  <a:gdLst>
                    <a:gd name="connsiteX0" fmla="*/ 47 w 156477"/>
                    <a:gd name="connsiteY0" fmla="*/ 755 h 112408"/>
                    <a:gd name="connsiteX1" fmla="*/ 25060 w 156477"/>
                    <a:gd name="connsiteY1" fmla="*/ 30770 h 112408"/>
                    <a:gd name="connsiteX2" fmla="*/ 47 w 156477"/>
                    <a:gd name="connsiteY2" fmla="*/ 755 h 112408"/>
                    <a:gd name="connsiteX3" fmla="*/ 37845 w 156477"/>
                    <a:gd name="connsiteY3" fmla="*/ 26324 h 112408"/>
                    <a:gd name="connsiteX4" fmla="*/ 54521 w 156477"/>
                    <a:gd name="connsiteY4" fmla="*/ 40220 h 112408"/>
                    <a:gd name="connsiteX5" fmla="*/ 37845 w 156477"/>
                    <a:gd name="connsiteY5" fmla="*/ 26324 h 112408"/>
                    <a:gd name="connsiteX6" fmla="*/ 104547 w 156477"/>
                    <a:gd name="connsiteY6" fmla="*/ 62454 h 112408"/>
                    <a:gd name="connsiteX7" fmla="*/ 76754 w 156477"/>
                    <a:gd name="connsiteY7" fmla="*/ 46890 h 112408"/>
                    <a:gd name="connsiteX8" fmla="*/ 104547 w 156477"/>
                    <a:gd name="connsiteY8" fmla="*/ 62454 h 112408"/>
                    <a:gd name="connsiteX9" fmla="*/ 100656 w 156477"/>
                    <a:gd name="connsiteY9" fmla="*/ 81909 h 112408"/>
                    <a:gd name="connsiteX10" fmla="*/ 121222 w 156477"/>
                    <a:gd name="connsiteY10" fmla="*/ 93026 h 112408"/>
                    <a:gd name="connsiteX11" fmla="*/ 100656 w 156477"/>
                    <a:gd name="connsiteY11" fmla="*/ 81909 h 112408"/>
                    <a:gd name="connsiteX12" fmla="*/ 137342 w 156477"/>
                    <a:gd name="connsiteY12" fmla="*/ 102475 h 112408"/>
                    <a:gd name="connsiteX13" fmla="*/ 155685 w 156477"/>
                    <a:gd name="connsiteY13" fmla="*/ 111369 h 112408"/>
                    <a:gd name="connsiteX14" fmla="*/ 137342 w 156477"/>
                    <a:gd name="connsiteY14" fmla="*/ 102475 h 112408"/>
                    <a:gd name="connsiteX15" fmla="*/ 121778 w 156477"/>
                    <a:gd name="connsiteY15" fmla="*/ 61898 h 112408"/>
                    <a:gd name="connsiteX16" fmla="*/ 137898 w 156477"/>
                    <a:gd name="connsiteY16" fmla="*/ 89690 h 112408"/>
                    <a:gd name="connsiteX17" fmla="*/ 121778 w 156477"/>
                    <a:gd name="connsiteY17" fmla="*/ 61898 h 11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477" h="112408">
                      <a:moveTo>
                        <a:pt x="47" y="755"/>
                      </a:moveTo>
                      <a:cubicBezTo>
                        <a:pt x="-1064" y="6313"/>
                        <a:pt x="17834" y="35217"/>
                        <a:pt x="25060" y="30770"/>
                      </a:cubicBezTo>
                      <a:cubicBezTo>
                        <a:pt x="37845" y="21877"/>
                        <a:pt x="1158" y="-4804"/>
                        <a:pt x="47" y="755"/>
                      </a:cubicBezTo>
                      <a:close/>
                      <a:moveTo>
                        <a:pt x="37845" y="26324"/>
                      </a:moveTo>
                      <a:cubicBezTo>
                        <a:pt x="37289" y="28547"/>
                        <a:pt x="51741" y="42443"/>
                        <a:pt x="54521" y="40220"/>
                      </a:cubicBezTo>
                      <a:cubicBezTo>
                        <a:pt x="57855" y="37997"/>
                        <a:pt x="38401" y="21877"/>
                        <a:pt x="37845" y="26324"/>
                      </a:cubicBezTo>
                      <a:close/>
                      <a:moveTo>
                        <a:pt x="104547" y="62454"/>
                      </a:moveTo>
                      <a:cubicBezTo>
                        <a:pt x="109549" y="59119"/>
                        <a:pt x="77310" y="41331"/>
                        <a:pt x="76754" y="46890"/>
                      </a:cubicBezTo>
                      <a:cubicBezTo>
                        <a:pt x="75642" y="52448"/>
                        <a:pt x="99544" y="65789"/>
                        <a:pt x="104547" y="62454"/>
                      </a:cubicBezTo>
                      <a:close/>
                      <a:moveTo>
                        <a:pt x="100656" y="81909"/>
                      </a:moveTo>
                      <a:cubicBezTo>
                        <a:pt x="102323" y="90802"/>
                        <a:pt x="115664" y="96361"/>
                        <a:pt x="121222" y="93026"/>
                      </a:cubicBezTo>
                      <a:cubicBezTo>
                        <a:pt x="126225" y="90246"/>
                        <a:pt x="98988" y="73015"/>
                        <a:pt x="100656" y="81909"/>
                      </a:cubicBezTo>
                      <a:close/>
                      <a:moveTo>
                        <a:pt x="137342" y="102475"/>
                      </a:moveTo>
                      <a:cubicBezTo>
                        <a:pt x="138454" y="104698"/>
                        <a:pt x="149571" y="115815"/>
                        <a:pt x="155685" y="111369"/>
                      </a:cubicBezTo>
                      <a:cubicBezTo>
                        <a:pt x="161243" y="107478"/>
                        <a:pt x="135674" y="98584"/>
                        <a:pt x="137342" y="102475"/>
                      </a:cubicBezTo>
                      <a:close/>
                      <a:moveTo>
                        <a:pt x="121778" y="61898"/>
                      </a:moveTo>
                      <a:cubicBezTo>
                        <a:pt x="117331" y="71903"/>
                        <a:pt x="135119" y="89135"/>
                        <a:pt x="137898" y="89690"/>
                      </a:cubicBezTo>
                      <a:cubicBezTo>
                        <a:pt x="140121" y="89690"/>
                        <a:pt x="125113" y="54116"/>
                        <a:pt x="121778" y="61898"/>
                      </a:cubicBezTo>
                      <a:close/>
                    </a:path>
                  </a:pathLst>
                </a:custGeom>
                <a:grpFill/>
                <a:ln w="4442" cap="flat">
                  <a:solidFill>
                    <a:srgbClr val="FFFFFF"/>
                  </a:solid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83B3622-E64D-41DF-9547-1DD3EE46755F}"/>
                    </a:ext>
                  </a:extLst>
                </p:cNvPr>
                <p:cNvSpPr/>
                <p:nvPr/>
              </p:nvSpPr>
              <p:spPr>
                <a:xfrm>
                  <a:off x="10790804" y="4625213"/>
                  <a:ext cx="156477" cy="112408"/>
                </a:xfrm>
                <a:custGeom>
                  <a:avLst/>
                  <a:gdLst>
                    <a:gd name="connsiteX0" fmla="*/ 47 w 156477"/>
                    <a:gd name="connsiteY0" fmla="*/ 755 h 112408"/>
                    <a:gd name="connsiteX1" fmla="*/ 25060 w 156477"/>
                    <a:gd name="connsiteY1" fmla="*/ 30770 h 112408"/>
                    <a:gd name="connsiteX2" fmla="*/ 47 w 156477"/>
                    <a:gd name="connsiteY2" fmla="*/ 755 h 112408"/>
                    <a:gd name="connsiteX3" fmla="*/ 37845 w 156477"/>
                    <a:gd name="connsiteY3" fmla="*/ 26324 h 112408"/>
                    <a:gd name="connsiteX4" fmla="*/ 54521 w 156477"/>
                    <a:gd name="connsiteY4" fmla="*/ 40220 h 112408"/>
                    <a:gd name="connsiteX5" fmla="*/ 37845 w 156477"/>
                    <a:gd name="connsiteY5" fmla="*/ 26324 h 112408"/>
                    <a:gd name="connsiteX6" fmla="*/ 104547 w 156477"/>
                    <a:gd name="connsiteY6" fmla="*/ 62454 h 112408"/>
                    <a:gd name="connsiteX7" fmla="*/ 76754 w 156477"/>
                    <a:gd name="connsiteY7" fmla="*/ 46890 h 112408"/>
                    <a:gd name="connsiteX8" fmla="*/ 104547 w 156477"/>
                    <a:gd name="connsiteY8" fmla="*/ 62454 h 112408"/>
                    <a:gd name="connsiteX9" fmla="*/ 100656 w 156477"/>
                    <a:gd name="connsiteY9" fmla="*/ 81909 h 112408"/>
                    <a:gd name="connsiteX10" fmla="*/ 121222 w 156477"/>
                    <a:gd name="connsiteY10" fmla="*/ 93026 h 112408"/>
                    <a:gd name="connsiteX11" fmla="*/ 100656 w 156477"/>
                    <a:gd name="connsiteY11" fmla="*/ 81909 h 112408"/>
                    <a:gd name="connsiteX12" fmla="*/ 137342 w 156477"/>
                    <a:gd name="connsiteY12" fmla="*/ 102475 h 112408"/>
                    <a:gd name="connsiteX13" fmla="*/ 155685 w 156477"/>
                    <a:gd name="connsiteY13" fmla="*/ 111369 h 112408"/>
                    <a:gd name="connsiteX14" fmla="*/ 137342 w 156477"/>
                    <a:gd name="connsiteY14" fmla="*/ 102475 h 112408"/>
                    <a:gd name="connsiteX15" fmla="*/ 121778 w 156477"/>
                    <a:gd name="connsiteY15" fmla="*/ 61898 h 112408"/>
                    <a:gd name="connsiteX16" fmla="*/ 137898 w 156477"/>
                    <a:gd name="connsiteY16" fmla="*/ 89690 h 112408"/>
                    <a:gd name="connsiteX17" fmla="*/ 121778 w 156477"/>
                    <a:gd name="connsiteY17" fmla="*/ 61898 h 11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477" h="112408">
                      <a:moveTo>
                        <a:pt x="47" y="755"/>
                      </a:moveTo>
                      <a:cubicBezTo>
                        <a:pt x="-1064" y="6313"/>
                        <a:pt x="17834" y="35217"/>
                        <a:pt x="25060" y="30770"/>
                      </a:cubicBezTo>
                      <a:cubicBezTo>
                        <a:pt x="37845" y="21877"/>
                        <a:pt x="1158" y="-4804"/>
                        <a:pt x="47" y="755"/>
                      </a:cubicBezTo>
                      <a:close/>
                      <a:moveTo>
                        <a:pt x="37845" y="26324"/>
                      </a:moveTo>
                      <a:cubicBezTo>
                        <a:pt x="37289" y="28547"/>
                        <a:pt x="51741" y="42443"/>
                        <a:pt x="54521" y="40220"/>
                      </a:cubicBezTo>
                      <a:cubicBezTo>
                        <a:pt x="57855" y="37997"/>
                        <a:pt x="38401" y="21877"/>
                        <a:pt x="37845" y="26324"/>
                      </a:cubicBezTo>
                      <a:close/>
                      <a:moveTo>
                        <a:pt x="104547" y="62454"/>
                      </a:moveTo>
                      <a:cubicBezTo>
                        <a:pt x="109549" y="59119"/>
                        <a:pt x="77310" y="41331"/>
                        <a:pt x="76754" y="46890"/>
                      </a:cubicBezTo>
                      <a:cubicBezTo>
                        <a:pt x="75642" y="52448"/>
                        <a:pt x="99544" y="65789"/>
                        <a:pt x="104547" y="62454"/>
                      </a:cubicBezTo>
                      <a:close/>
                      <a:moveTo>
                        <a:pt x="100656" y="81909"/>
                      </a:moveTo>
                      <a:cubicBezTo>
                        <a:pt x="102323" y="90802"/>
                        <a:pt x="115664" y="96361"/>
                        <a:pt x="121222" y="93026"/>
                      </a:cubicBezTo>
                      <a:cubicBezTo>
                        <a:pt x="126225" y="90246"/>
                        <a:pt x="98988" y="73015"/>
                        <a:pt x="100656" y="81909"/>
                      </a:cubicBezTo>
                      <a:close/>
                      <a:moveTo>
                        <a:pt x="137342" y="102475"/>
                      </a:moveTo>
                      <a:cubicBezTo>
                        <a:pt x="138454" y="104698"/>
                        <a:pt x="149571" y="115815"/>
                        <a:pt x="155685" y="111369"/>
                      </a:cubicBezTo>
                      <a:cubicBezTo>
                        <a:pt x="161243" y="107478"/>
                        <a:pt x="135674" y="98584"/>
                        <a:pt x="137342" y="102475"/>
                      </a:cubicBezTo>
                      <a:close/>
                      <a:moveTo>
                        <a:pt x="121778" y="61898"/>
                      </a:moveTo>
                      <a:cubicBezTo>
                        <a:pt x="117331" y="71903"/>
                        <a:pt x="135119" y="89135"/>
                        <a:pt x="137898" y="89690"/>
                      </a:cubicBezTo>
                      <a:cubicBezTo>
                        <a:pt x="140121" y="89690"/>
                        <a:pt x="125113" y="54116"/>
                        <a:pt x="121778" y="61898"/>
                      </a:cubicBezTo>
                      <a:close/>
                    </a:path>
                  </a:pathLst>
                </a:custGeom>
                <a:grpFill/>
                <a:ln w="4442" cap="flat">
                  <a:solidFill>
                    <a:srgbClr val="FFFFFF"/>
                  </a:solidFill>
                  <a:prstDash val="solid"/>
                  <a:miter/>
                </a:ln>
              </p:spPr>
              <p:txBody>
                <a:bodyPr rtlCol="0" anchor="ctr"/>
                <a:lstStyle/>
                <a:p>
                  <a:endParaRPr lang="en-GB"/>
                </a:p>
              </p:txBody>
            </p:sp>
          </p:grpSp>
          <p:sp>
            <p:nvSpPr>
              <p:cNvPr id="88" name="Freeform: Shape 87">
                <a:extLst>
                  <a:ext uri="{FF2B5EF4-FFF2-40B4-BE49-F238E27FC236}">
                    <a16:creationId xmlns:a16="http://schemas.microsoft.com/office/drawing/2014/main" id="{C037365F-CCC0-4A72-82E6-4F25838A8B6C}"/>
                  </a:ext>
                </a:extLst>
              </p:cNvPr>
              <p:cNvSpPr/>
              <p:nvPr/>
            </p:nvSpPr>
            <p:spPr>
              <a:xfrm>
                <a:off x="9947536" y="4734493"/>
                <a:ext cx="817884" cy="743677"/>
              </a:xfrm>
              <a:custGeom>
                <a:avLst/>
                <a:gdLst>
                  <a:gd name="connsiteX0" fmla="*/ 816634 w 817884"/>
                  <a:gd name="connsiteY0" fmla="*/ 371728 h 743677"/>
                  <a:gd name="connsiteX1" fmla="*/ 811632 w 817884"/>
                  <a:gd name="connsiteY1" fmla="*/ 356720 h 743677"/>
                  <a:gd name="connsiteX2" fmla="*/ 810520 w 817884"/>
                  <a:gd name="connsiteY2" fmla="*/ 322813 h 743677"/>
                  <a:gd name="connsiteX3" fmla="*/ 805517 w 817884"/>
                  <a:gd name="connsiteY3" fmla="*/ 318922 h 743677"/>
                  <a:gd name="connsiteX4" fmla="*/ 792177 w 817884"/>
                  <a:gd name="connsiteY4" fmla="*/ 302803 h 743677"/>
                  <a:gd name="connsiteX5" fmla="*/ 776613 w 817884"/>
                  <a:gd name="connsiteY5" fmla="*/ 287239 h 743677"/>
                  <a:gd name="connsiteX6" fmla="*/ 766607 w 817884"/>
                  <a:gd name="connsiteY6" fmla="*/ 277789 h 743677"/>
                  <a:gd name="connsiteX7" fmla="*/ 759382 w 817884"/>
                  <a:gd name="connsiteY7" fmla="*/ 256667 h 743677"/>
                  <a:gd name="connsiteX8" fmla="*/ 751600 w 817884"/>
                  <a:gd name="connsiteY8" fmla="*/ 249997 h 743677"/>
                  <a:gd name="connsiteX9" fmla="*/ 739927 w 817884"/>
                  <a:gd name="connsiteY9" fmla="*/ 251109 h 743677"/>
                  <a:gd name="connsiteX10" fmla="*/ 734924 w 817884"/>
                  <a:gd name="connsiteY10" fmla="*/ 237213 h 743677"/>
                  <a:gd name="connsiteX11" fmla="*/ 727142 w 817884"/>
                  <a:gd name="connsiteY11" fmla="*/ 222205 h 743677"/>
                  <a:gd name="connsiteX12" fmla="*/ 720472 w 817884"/>
                  <a:gd name="connsiteY12" fmla="*/ 207197 h 743677"/>
                  <a:gd name="connsiteX13" fmla="*/ 674337 w 817884"/>
                  <a:gd name="connsiteY13" fmla="*/ 179404 h 743677"/>
                  <a:gd name="connsiteX14" fmla="*/ 669334 w 817884"/>
                  <a:gd name="connsiteY14" fmla="*/ 165508 h 743677"/>
                  <a:gd name="connsiteX15" fmla="*/ 664332 w 817884"/>
                  <a:gd name="connsiteY15" fmla="*/ 140495 h 743677"/>
                  <a:gd name="connsiteX16" fmla="*/ 652103 w 817884"/>
                  <a:gd name="connsiteY16" fmla="*/ 119372 h 743677"/>
                  <a:gd name="connsiteX17" fmla="*/ 649323 w 817884"/>
                  <a:gd name="connsiteY17" fmla="*/ 94359 h 743677"/>
                  <a:gd name="connsiteX18" fmla="*/ 635983 w 817884"/>
                  <a:gd name="connsiteY18" fmla="*/ 78240 h 743677"/>
                  <a:gd name="connsiteX19" fmla="*/ 620419 w 817884"/>
                  <a:gd name="connsiteY19" fmla="*/ 78795 h 743677"/>
                  <a:gd name="connsiteX20" fmla="*/ 614305 w 817884"/>
                  <a:gd name="connsiteY20" fmla="*/ 58229 h 743677"/>
                  <a:gd name="connsiteX21" fmla="*/ 604855 w 817884"/>
                  <a:gd name="connsiteY21" fmla="*/ 25434 h 743677"/>
                  <a:gd name="connsiteX22" fmla="*/ 594851 w 817884"/>
                  <a:gd name="connsiteY22" fmla="*/ 421 h 743677"/>
                  <a:gd name="connsiteX23" fmla="*/ 582066 w 817884"/>
                  <a:gd name="connsiteY23" fmla="*/ 15429 h 743677"/>
                  <a:gd name="connsiteX24" fmla="*/ 577063 w 817884"/>
                  <a:gd name="connsiteY24" fmla="*/ 31548 h 743677"/>
                  <a:gd name="connsiteX25" fmla="*/ 574284 w 817884"/>
                  <a:gd name="connsiteY25" fmla="*/ 54338 h 743677"/>
                  <a:gd name="connsiteX26" fmla="*/ 572617 w 817884"/>
                  <a:gd name="connsiteY26" fmla="*/ 90468 h 743677"/>
                  <a:gd name="connsiteX27" fmla="*/ 566502 w 817884"/>
                  <a:gd name="connsiteY27" fmla="*/ 121596 h 743677"/>
                  <a:gd name="connsiteX28" fmla="*/ 549826 w 817884"/>
                  <a:gd name="connsiteY28" fmla="*/ 145497 h 743677"/>
                  <a:gd name="connsiteX29" fmla="*/ 525369 w 817884"/>
                  <a:gd name="connsiteY29" fmla="*/ 134936 h 743677"/>
                  <a:gd name="connsiteX30" fmla="*/ 507582 w 817884"/>
                  <a:gd name="connsiteY30" fmla="*/ 126043 h 743677"/>
                  <a:gd name="connsiteX31" fmla="*/ 488127 w 817884"/>
                  <a:gd name="connsiteY31" fmla="*/ 109923 h 743677"/>
                  <a:gd name="connsiteX32" fmla="*/ 467561 w 817884"/>
                  <a:gd name="connsiteY32" fmla="*/ 102697 h 743677"/>
                  <a:gd name="connsiteX33" fmla="*/ 454220 w 817884"/>
                  <a:gd name="connsiteY33" fmla="*/ 87133 h 743677"/>
                  <a:gd name="connsiteX34" fmla="*/ 455888 w 817884"/>
                  <a:gd name="connsiteY34" fmla="*/ 77128 h 743677"/>
                  <a:gd name="connsiteX35" fmla="*/ 457555 w 817884"/>
                  <a:gd name="connsiteY35" fmla="*/ 59896 h 743677"/>
                  <a:gd name="connsiteX36" fmla="*/ 470340 w 817884"/>
                  <a:gd name="connsiteY36" fmla="*/ 50447 h 743677"/>
                  <a:gd name="connsiteX37" fmla="*/ 477010 w 817884"/>
                  <a:gd name="connsiteY37" fmla="*/ 36551 h 743677"/>
                  <a:gd name="connsiteX38" fmla="*/ 472564 w 817884"/>
                  <a:gd name="connsiteY38" fmla="*/ 26546 h 743677"/>
                  <a:gd name="connsiteX39" fmla="*/ 464782 w 817884"/>
                  <a:gd name="connsiteY39" fmla="*/ 34883 h 743677"/>
                  <a:gd name="connsiteX40" fmla="*/ 457000 w 817884"/>
                  <a:gd name="connsiteY40" fmla="*/ 23766 h 743677"/>
                  <a:gd name="connsiteX41" fmla="*/ 441992 w 817884"/>
                  <a:gd name="connsiteY41" fmla="*/ 29881 h 743677"/>
                  <a:gd name="connsiteX42" fmla="*/ 403083 w 817884"/>
                  <a:gd name="connsiteY42" fmla="*/ 17652 h 743677"/>
                  <a:gd name="connsiteX43" fmla="*/ 384184 w 817884"/>
                  <a:gd name="connsiteY43" fmla="*/ 5979 h 743677"/>
                  <a:gd name="connsiteX44" fmla="*/ 391966 w 817884"/>
                  <a:gd name="connsiteY44" fmla="*/ 19875 h 743677"/>
                  <a:gd name="connsiteX45" fmla="*/ 361394 w 817884"/>
                  <a:gd name="connsiteY45" fmla="*/ 29325 h 743677"/>
                  <a:gd name="connsiteX46" fmla="*/ 355835 w 817884"/>
                  <a:gd name="connsiteY46" fmla="*/ 35439 h 743677"/>
                  <a:gd name="connsiteX47" fmla="*/ 341383 w 817884"/>
                  <a:gd name="connsiteY47" fmla="*/ 54338 h 743677"/>
                  <a:gd name="connsiteX48" fmla="*/ 333601 w 817884"/>
                  <a:gd name="connsiteY48" fmla="*/ 69346 h 743677"/>
                  <a:gd name="connsiteX49" fmla="*/ 334713 w 817884"/>
                  <a:gd name="connsiteY49" fmla="*/ 86577 h 743677"/>
                  <a:gd name="connsiteX50" fmla="*/ 324707 w 817884"/>
                  <a:gd name="connsiteY50" fmla="*/ 88801 h 743677"/>
                  <a:gd name="connsiteX51" fmla="*/ 311923 w 817884"/>
                  <a:gd name="connsiteY51" fmla="*/ 89912 h 743677"/>
                  <a:gd name="connsiteX52" fmla="*/ 305253 w 817884"/>
                  <a:gd name="connsiteY52" fmla="*/ 85466 h 743677"/>
                  <a:gd name="connsiteX53" fmla="*/ 294136 w 817884"/>
                  <a:gd name="connsiteY53" fmla="*/ 76016 h 743677"/>
                  <a:gd name="connsiteX54" fmla="*/ 277460 w 817884"/>
                  <a:gd name="connsiteY54" fmla="*/ 63232 h 743677"/>
                  <a:gd name="connsiteX55" fmla="*/ 265787 w 817884"/>
                  <a:gd name="connsiteY55" fmla="*/ 69902 h 743677"/>
                  <a:gd name="connsiteX56" fmla="*/ 259673 w 817884"/>
                  <a:gd name="connsiteY56" fmla="*/ 79351 h 743677"/>
                  <a:gd name="connsiteX57" fmla="*/ 244109 w 817884"/>
                  <a:gd name="connsiteY57" fmla="*/ 79907 h 743677"/>
                  <a:gd name="connsiteX58" fmla="*/ 240774 w 817884"/>
                  <a:gd name="connsiteY58" fmla="*/ 88801 h 743677"/>
                  <a:gd name="connsiteX59" fmla="*/ 231325 w 817884"/>
                  <a:gd name="connsiteY59" fmla="*/ 95471 h 743677"/>
                  <a:gd name="connsiteX60" fmla="*/ 227434 w 817884"/>
                  <a:gd name="connsiteY60" fmla="*/ 115481 h 743677"/>
                  <a:gd name="connsiteX61" fmla="*/ 212982 w 817884"/>
                  <a:gd name="connsiteY61" fmla="*/ 114370 h 743677"/>
                  <a:gd name="connsiteX62" fmla="*/ 216317 w 817884"/>
                  <a:gd name="connsiteY62" fmla="*/ 129934 h 743677"/>
                  <a:gd name="connsiteX63" fmla="*/ 210202 w 817884"/>
                  <a:gd name="connsiteY63" fmla="*/ 140495 h 743677"/>
                  <a:gd name="connsiteX64" fmla="*/ 202420 w 817884"/>
                  <a:gd name="connsiteY64" fmla="*/ 124931 h 743677"/>
                  <a:gd name="connsiteX65" fmla="*/ 186857 w 817884"/>
                  <a:gd name="connsiteY65" fmla="*/ 133269 h 743677"/>
                  <a:gd name="connsiteX66" fmla="*/ 185745 w 817884"/>
                  <a:gd name="connsiteY66" fmla="*/ 157170 h 743677"/>
                  <a:gd name="connsiteX67" fmla="*/ 156841 w 817884"/>
                  <a:gd name="connsiteY67" fmla="*/ 186074 h 743677"/>
                  <a:gd name="connsiteX68" fmla="*/ 121267 w 817884"/>
                  <a:gd name="connsiteY68" fmla="*/ 196080 h 743677"/>
                  <a:gd name="connsiteX69" fmla="*/ 102368 w 817884"/>
                  <a:gd name="connsiteY69" fmla="*/ 202194 h 743677"/>
                  <a:gd name="connsiteX70" fmla="*/ 83469 w 817884"/>
                  <a:gd name="connsiteY70" fmla="*/ 211088 h 743677"/>
                  <a:gd name="connsiteX71" fmla="*/ 59567 w 817884"/>
                  <a:gd name="connsiteY71" fmla="*/ 217202 h 743677"/>
                  <a:gd name="connsiteX72" fmla="*/ 34554 w 817884"/>
                  <a:gd name="connsiteY72" fmla="*/ 231098 h 743677"/>
                  <a:gd name="connsiteX73" fmla="*/ 23993 w 817884"/>
                  <a:gd name="connsiteY73" fmla="*/ 246106 h 743677"/>
                  <a:gd name="connsiteX74" fmla="*/ 21770 w 817884"/>
                  <a:gd name="connsiteY74" fmla="*/ 233322 h 743677"/>
                  <a:gd name="connsiteX75" fmla="*/ 11765 w 817884"/>
                  <a:gd name="connsiteY75" fmla="*/ 248330 h 743677"/>
                  <a:gd name="connsiteX76" fmla="*/ 12876 w 817884"/>
                  <a:gd name="connsiteY76" fmla="*/ 271675 h 743677"/>
                  <a:gd name="connsiteX77" fmla="*/ 9541 w 817884"/>
                  <a:gd name="connsiteY77" fmla="*/ 304470 h 743677"/>
                  <a:gd name="connsiteX78" fmla="*/ 21214 w 817884"/>
                  <a:gd name="connsiteY78" fmla="*/ 331707 h 743677"/>
                  <a:gd name="connsiteX79" fmla="*/ 8985 w 817884"/>
                  <a:gd name="connsiteY79" fmla="*/ 321146 h 743677"/>
                  <a:gd name="connsiteX80" fmla="*/ 14544 w 817884"/>
                  <a:gd name="connsiteY80" fmla="*/ 335598 h 743677"/>
                  <a:gd name="connsiteX81" fmla="*/ 91 w 817884"/>
                  <a:gd name="connsiteY81" fmla="*/ 324481 h 743677"/>
                  <a:gd name="connsiteX82" fmla="*/ 20658 w 817884"/>
                  <a:gd name="connsiteY82" fmla="*/ 370616 h 743677"/>
                  <a:gd name="connsiteX83" fmla="*/ 37333 w 817884"/>
                  <a:gd name="connsiteY83" fmla="*/ 409526 h 743677"/>
                  <a:gd name="connsiteX84" fmla="*/ 55121 w 817884"/>
                  <a:gd name="connsiteY84" fmla="*/ 456217 h 743677"/>
                  <a:gd name="connsiteX85" fmla="*/ 50674 w 817884"/>
                  <a:gd name="connsiteY85" fmla="*/ 483454 h 743677"/>
                  <a:gd name="connsiteX86" fmla="*/ 39001 w 817884"/>
                  <a:gd name="connsiteY86" fmla="*/ 500129 h 743677"/>
                  <a:gd name="connsiteX87" fmla="*/ 44559 w 817884"/>
                  <a:gd name="connsiteY87" fmla="*/ 514025 h 743677"/>
                  <a:gd name="connsiteX88" fmla="*/ 59012 w 817884"/>
                  <a:gd name="connsiteY88" fmla="*/ 527366 h 743677"/>
                  <a:gd name="connsiteX89" fmla="*/ 97921 w 817884"/>
                  <a:gd name="connsiteY89" fmla="*/ 531257 h 743677"/>
                  <a:gd name="connsiteX90" fmla="*/ 117932 w 817884"/>
                  <a:gd name="connsiteY90" fmla="*/ 519028 h 743677"/>
                  <a:gd name="connsiteX91" fmla="*/ 132384 w 817884"/>
                  <a:gd name="connsiteY91" fmla="*/ 509023 h 743677"/>
                  <a:gd name="connsiteX92" fmla="*/ 184078 w 817884"/>
                  <a:gd name="connsiteY92" fmla="*/ 505688 h 743677"/>
                  <a:gd name="connsiteX93" fmla="*/ 221319 w 817884"/>
                  <a:gd name="connsiteY93" fmla="*/ 489568 h 743677"/>
                  <a:gd name="connsiteX94" fmla="*/ 248000 w 817884"/>
                  <a:gd name="connsiteY94" fmla="*/ 474004 h 743677"/>
                  <a:gd name="connsiteX95" fmla="*/ 277460 w 817884"/>
                  <a:gd name="connsiteY95" fmla="*/ 467890 h 743677"/>
                  <a:gd name="connsiteX96" fmla="*/ 321928 w 817884"/>
                  <a:gd name="connsiteY96" fmla="*/ 454550 h 743677"/>
                  <a:gd name="connsiteX97" fmla="*/ 364173 w 817884"/>
                  <a:gd name="connsiteY97" fmla="*/ 448991 h 743677"/>
                  <a:gd name="connsiteX98" fmla="*/ 388630 w 817884"/>
                  <a:gd name="connsiteY98" fmla="*/ 461220 h 743677"/>
                  <a:gd name="connsiteX99" fmla="*/ 411976 w 817884"/>
                  <a:gd name="connsiteY99" fmla="*/ 464555 h 743677"/>
                  <a:gd name="connsiteX100" fmla="*/ 423649 w 817884"/>
                  <a:gd name="connsiteY100" fmla="*/ 470669 h 743677"/>
                  <a:gd name="connsiteX101" fmla="*/ 424760 w 817884"/>
                  <a:gd name="connsiteY101" fmla="*/ 483454 h 743677"/>
                  <a:gd name="connsiteX102" fmla="*/ 442548 w 817884"/>
                  <a:gd name="connsiteY102" fmla="*/ 500685 h 743677"/>
                  <a:gd name="connsiteX103" fmla="*/ 447550 w 817884"/>
                  <a:gd name="connsiteY103" fmla="*/ 523475 h 743677"/>
                  <a:gd name="connsiteX104" fmla="*/ 464226 w 817884"/>
                  <a:gd name="connsiteY104" fmla="*/ 517360 h 743677"/>
                  <a:gd name="connsiteX105" fmla="*/ 484236 w 817884"/>
                  <a:gd name="connsiteY105" fmla="*/ 501797 h 743677"/>
                  <a:gd name="connsiteX106" fmla="*/ 500912 w 817884"/>
                  <a:gd name="connsiteY106" fmla="*/ 483454 h 743677"/>
                  <a:gd name="connsiteX107" fmla="*/ 492574 w 817884"/>
                  <a:gd name="connsiteY107" fmla="*/ 512358 h 743677"/>
                  <a:gd name="connsiteX108" fmla="*/ 480345 w 817884"/>
                  <a:gd name="connsiteY108" fmla="*/ 528477 h 743677"/>
                  <a:gd name="connsiteX109" fmla="*/ 499244 w 817884"/>
                  <a:gd name="connsiteY109" fmla="*/ 526810 h 743677"/>
                  <a:gd name="connsiteX110" fmla="*/ 510361 w 817884"/>
                  <a:gd name="connsiteY110" fmla="*/ 520696 h 743677"/>
                  <a:gd name="connsiteX111" fmla="*/ 507582 w 817884"/>
                  <a:gd name="connsiteY111" fmla="*/ 543485 h 743677"/>
                  <a:gd name="connsiteX112" fmla="*/ 522034 w 817884"/>
                  <a:gd name="connsiteY112" fmla="*/ 542374 h 743677"/>
                  <a:gd name="connsiteX113" fmla="*/ 538709 w 817884"/>
                  <a:gd name="connsiteY113" fmla="*/ 570722 h 743677"/>
                  <a:gd name="connsiteX114" fmla="*/ 549271 w 817884"/>
                  <a:gd name="connsiteY114" fmla="*/ 596847 h 743677"/>
                  <a:gd name="connsiteX115" fmla="*/ 569837 w 817884"/>
                  <a:gd name="connsiteY115" fmla="*/ 605741 h 743677"/>
                  <a:gd name="connsiteX116" fmla="*/ 610414 w 817884"/>
                  <a:gd name="connsiteY116" fmla="*/ 620193 h 743677"/>
                  <a:gd name="connsiteX117" fmla="*/ 635427 w 817884"/>
                  <a:gd name="connsiteY117" fmla="*/ 605185 h 743677"/>
                  <a:gd name="connsiteX118" fmla="*/ 643765 w 817884"/>
                  <a:gd name="connsiteY118" fmla="*/ 608520 h 743677"/>
                  <a:gd name="connsiteX119" fmla="*/ 647100 w 817884"/>
                  <a:gd name="connsiteY119" fmla="*/ 614634 h 743677"/>
                  <a:gd name="connsiteX120" fmla="*/ 652658 w 817884"/>
                  <a:gd name="connsiteY120" fmla="*/ 610743 h 743677"/>
                  <a:gd name="connsiteX121" fmla="*/ 665999 w 817884"/>
                  <a:gd name="connsiteY121" fmla="*/ 622972 h 743677"/>
                  <a:gd name="connsiteX122" fmla="*/ 672669 w 817884"/>
                  <a:gd name="connsiteY122" fmla="*/ 627975 h 743677"/>
                  <a:gd name="connsiteX123" fmla="*/ 681563 w 817884"/>
                  <a:gd name="connsiteY123" fmla="*/ 616858 h 743677"/>
                  <a:gd name="connsiteX124" fmla="*/ 700462 w 817884"/>
                  <a:gd name="connsiteY124" fmla="*/ 602961 h 743677"/>
                  <a:gd name="connsiteX125" fmla="*/ 742151 w 817884"/>
                  <a:gd name="connsiteY125" fmla="*/ 595179 h 743677"/>
                  <a:gd name="connsiteX126" fmla="*/ 748821 w 817884"/>
                  <a:gd name="connsiteY126" fmla="*/ 554047 h 743677"/>
                  <a:gd name="connsiteX127" fmla="*/ 763828 w 817884"/>
                  <a:gd name="connsiteY127" fmla="*/ 522919 h 743677"/>
                  <a:gd name="connsiteX128" fmla="*/ 784951 w 817884"/>
                  <a:gd name="connsiteY128" fmla="*/ 479007 h 743677"/>
                  <a:gd name="connsiteX129" fmla="*/ 797179 w 817884"/>
                  <a:gd name="connsiteY129" fmla="*/ 465111 h 743677"/>
                  <a:gd name="connsiteX130" fmla="*/ 807740 w 817884"/>
                  <a:gd name="connsiteY130" fmla="*/ 436207 h 743677"/>
                  <a:gd name="connsiteX131" fmla="*/ 812743 w 817884"/>
                  <a:gd name="connsiteY131" fmla="*/ 410082 h 743677"/>
                  <a:gd name="connsiteX132" fmla="*/ 814967 w 817884"/>
                  <a:gd name="connsiteY132" fmla="*/ 389515 h 743677"/>
                  <a:gd name="connsiteX133" fmla="*/ 816634 w 817884"/>
                  <a:gd name="connsiteY133" fmla="*/ 371728 h 743677"/>
                  <a:gd name="connsiteX134" fmla="*/ 371954 w 817884"/>
                  <a:gd name="connsiteY134" fmla="*/ 15429 h 743677"/>
                  <a:gd name="connsiteX135" fmla="*/ 346386 w 817884"/>
                  <a:gd name="connsiteY135" fmla="*/ 21543 h 743677"/>
                  <a:gd name="connsiteX136" fmla="*/ 371954 w 817884"/>
                  <a:gd name="connsiteY136" fmla="*/ 15429 h 743677"/>
                  <a:gd name="connsiteX137" fmla="*/ 472007 w 817884"/>
                  <a:gd name="connsiteY137" fmla="*/ 554602 h 743677"/>
                  <a:gd name="connsiteX138" fmla="*/ 495909 w 817884"/>
                  <a:gd name="connsiteY138" fmla="*/ 551267 h 743677"/>
                  <a:gd name="connsiteX139" fmla="*/ 472007 w 817884"/>
                  <a:gd name="connsiteY139" fmla="*/ 554602 h 743677"/>
                  <a:gd name="connsiteX140" fmla="*/ 672669 w 817884"/>
                  <a:gd name="connsiteY140" fmla="*/ 680780 h 743677"/>
                  <a:gd name="connsiteX141" fmla="*/ 638762 w 817884"/>
                  <a:gd name="connsiteY141" fmla="*/ 670775 h 743677"/>
                  <a:gd name="connsiteX142" fmla="*/ 648212 w 817884"/>
                  <a:gd name="connsiteY142" fmla="*/ 711908 h 743677"/>
                  <a:gd name="connsiteX143" fmla="*/ 674892 w 817884"/>
                  <a:gd name="connsiteY143" fmla="*/ 743591 h 743677"/>
                  <a:gd name="connsiteX144" fmla="*/ 686009 w 817884"/>
                  <a:gd name="connsiteY144" fmla="*/ 735253 h 743677"/>
                  <a:gd name="connsiteX145" fmla="*/ 690456 w 817884"/>
                  <a:gd name="connsiteY145" fmla="*/ 724692 h 743677"/>
                  <a:gd name="connsiteX146" fmla="*/ 702129 w 817884"/>
                  <a:gd name="connsiteY146" fmla="*/ 726916 h 743677"/>
                  <a:gd name="connsiteX147" fmla="*/ 707688 w 817884"/>
                  <a:gd name="connsiteY147" fmla="*/ 704682 h 743677"/>
                  <a:gd name="connsiteX148" fmla="*/ 706576 w 817884"/>
                  <a:gd name="connsiteY148" fmla="*/ 673554 h 743677"/>
                  <a:gd name="connsiteX149" fmla="*/ 672669 w 817884"/>
                  <a:gd name="connsiteY149" fmla="*/ 680780 h 7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17884" h="743677">
                    <a:moveTo>
                      <a:pt x="816634" y="371728"/>
                    </a:moveTo>
                    <a:cubicBezTo>
                      <a:pt x="819970" y="368949"/>
                      <a:pt x="814967" y="354497"/>
                      <a:pt x="811632" y="356720"/>
                    </a:cubicBezTo>
                    <a:cubicBezTo>
                      <a:pt x="808296" y="358943"/>
                      <a:pt x="808296" y="333930"/>
                      <a:pt x="810520" y="322813"/>
                    </a:cubicBezTo>
                    <a:cubicBezTo>
                      <a:pt x="812743" y="311696"/>
                      <a:pt x="811632" y="312808"/>
                      <a:pt x="805517" y="318922"/>
                    </a:cubicBezTo>
                    <a:cubicBezTo>
                      <a:pt x="799958" y="325037"/>
                      <a:pt x="793288" y="307805"/>
                      <a:pt x="792177" y="302803"/>
                    </a:cubicBezTo>
                    <a:cubicBezTo>
                      <a:pt x="791065" y="298356"/>
                      <a:pt x="784395" y="285572"/>
                      <a:pt x="776613" y="287239"/>
                    </a:cubicBezTo>
                    <a:cubicBezTo>
                      <a:pt x="768831" y="288906"/>
                      <a:pt x="773834" y="276122"/>
                      <a:pt x="766607" y="277789"/>
                    </a:cubicBezTo>
                    <a:cubicBezTo>
                      <a:pt x="759382" y="278901"/>
                      <a:pt x="758270" y="267228"/>
                      <a:pt x="759382" y="256667"/>
                    </a:cubicBezTo>
                    <a:cubicBezTo>
                      <a:pt x="760493" y="245550"/>
                      <a:pt x="754379" y="254444"/>
                      <a:pt x="751600" y="249997"/>
                    </a:cubicBezTo>
                    <a:cubicBezTo>
                      <a:pt x="748265" y="245550"/>
                      <a:pt x="744930" y="248885"/>
                      <a:pt x="739927" y="251109"/>
                    </a:cubicBezTo>
                    <a:cubicBezTo>
                      <a:pt x="734924" y="252776"/>
                      <a:pt x="733813" y="241659"/>
                      <a:pt x="734924" y="237213"/>
                    </a:cubicBezTo>
                    <a:cubicBezTo>
                      <a:pt x="736036" y="232766"/>
                      <a:pt x="733813" y="227207"/>
                      <a:pt x="727142" y="222205"/>
                    </a:cubicBezTo>
                    <a:cubicBezTo>
                      <a:pt x="720472" y="217202"/>
                      <a:pt x="719917" y="213311"/>
                      <a:pt x="720472" y="207197"/>
                    </a:cubicBezTo>
                    <a:cubicBezTo>
                      <a:pt x="721028" y="201082"/>
                      <a:pt x="682674" y="181072"/>
                      <a:pt x="674337" y="179404"/>
                    </a:cubicBezTo>
                    <a:cubicBezTo>
                      <a:pt x="665999" y="177737"/>
                      <a:pt x="673225" y="168287"/>
                      <a:pt x="669334" y="165508"/>
                    </a:cubicBezTo>
                    <a:cubicBezTo>
                      <a:pt x="665999" y="162173"/>
                      <a:pt x="664332" y="150500"/>
                      <a:pt x="664332" y="140495"/>
                    </a:cubicBezTo>
                    <a:cubicBezTo>
                      <a:pt x="664332" y="130489"/>
                      <a:pt x="652103" y="127154"/>
                      <a:pt x="652103" y="119372"/>
                    </a:cubicBezTo>
                    <a:cubicBezTo>
                      <a:pt x="652658" y="111035"/>
                      <a:pt x="648768" y="103253"/>
                      <a:pt x="649323" y="94359"/>
                    </a:cubicBezTo>
                    <a:cubicBezTo>
                      <a:pt x="650435" y="85466"/>
                      <a:pt x="636539" y="83242"/>
                      <a:pt x="635983" y="78240"/>
                    </a:cubicBezTo>
                    <a:cubicBezTo>
                      <a:pt x="635427" y="73237"/>
                      <a:pt x="628202" y="77684"/>
                      <a:pt x="620419" y="78795"/>
                    </a:cubicBezTo>
                    <a:cubicBezTo>
                      <a:pt x="612637" y="79907"/>
                      <a:pt x="613193" y="68790"/>
                      <a:pt x="614305" y="58229"/>
                    </a:cubicBezTo>
                    <a:cubicBezTo>
                      <a:pt x="615417" y="47668"/>
                      <a:pt x="610970" y="30437"/>
                      <a:pt x="604855" y="25434"/>
                    </a:cubicBezTo>
                    <a:cubicBezTo>
                      <a:pt x="598741" y="20431"/>
                      <a:pt x="598186" y="3200"/>
                      <a:pt x="594851" y="421"/>
                    </a:cubicBezTo>
                    <a:cubicBezTo>
                      <a:pt x="591515" y="-2359"/>
                      <a:pt x="581510" y="9314"/>
                      <a:pt x="582066" y="15429"/>
                    </a:cubicBezTo>
                    <a:cubicBezTo>
                      <a:pt x="582621" y="21543"/>
                      <a:pt x="580954" y="28213"/>
                      <a:pt x="577063" y="31548"/>
                    </a:cubicBezTo>
                    <a:cubicBezTo>
                      <a:pt x="573172" y="35439"/>
                      <a:pt x="579842" y="49335"/>
                      <a:pt x="574284" y="54338"/>
                    </a:cubicBezTo>
                    <a:cubicBezTo>
                      <a:pt x="568725" y="59341"/>
                      <a:pt x="573728" y="79351"/>
                      <a:pt x="572617" y="90468"/>
                    </a:cubicBezTo>
                    <a:cubicBezTo>
                      <a:pt x="571504" y="101585"/>
                      <a:pt x="571504" y="114370"/>
                      <a:pt x="566502" y="121596"/>
                    </a:cubicBezTo>
                    <a:cubicBezTo>
                      <a:pt x="560943" y="129378"/>
                      <a:pt x="560387" y="141606"/>
                      <a:pt x="549826" y="145497"/>
                    </a:cubicBezTo>
                    <a:cubicBezTo>
                      <a:pt x="539266" y="149388"/>
                      <a:pt x="524813" y="141051"/>
                      <a:pt x="525369" y="134936"/>
                    </a:cubicBezTo>
                    <a:cubicBezTo>
                      <a:pt x="525925" y="128822"/>
                      <a:pt x="513696" y="125487"/>
                      <a:pt x="507582" y="126043"/>
                    </a:cubicBezTo>
                    <a:cubicBezTo>
                      <a:pt x="501468" y="127154"/>
                      <a:pt x="497577" y="117705"/>
                      <a:pt x="488127" y="109923"/>
                    </a:cubicBezTo>
                    <a:cubicBezTo>
                      <a:pt x="478122" y="102141"/>
                      <a:pt x="470896" y="111591"/>
                      <a:pt x="467561" y="102697"/>
                    </a:cubicBezTo>
                    <a:cubicBezTo>
                      <a:pt x="464226" y="93803"/>
                      <a:pt x="461447" y="92136"/>
                      <a:pt x="454220" y="87133"/>
                    </a:cubicBezTo>
                    <a:cubicBezTo>
                      <a:pt x="446994" y="82130"/>
                      <a:pt x="449218" y="82130"/>
                      <a:pt x="455888" y="77128"/>
                    </a:cubicBezTo>
                    <a:cubicBezTo>
                      <a:pt x="462558" y="72125"/>
                      <a:pt x="461447" y="66011"/>
                      <a:pt x="457555" y="59896"/>
                    </a:cubicBezTo>
                    <a:cubicBezTo>
                      <a:pt x="454220" y="53782"/>
                      <a:pt x="461447" y="55450"/>
                      <a:pt x="470340" y="50447"/>
                    </a:cubicBezTo>
                    <a:cubicBezTo>
                      <a:pt x="479234" y="45445"/>
                      <a:pt x="470340" y="39330"/>
                      <a:pt x="477010" y="36551"/>
                    </a:cubicBezTo>
                    <a:cubicBezTo>
                      <a:pt x="483681" y="33772"/>
                      <a:pt x="479789" y="27657"/>
                      <a:pt x="472564" y="26546"/>
                    </a:cubicBezTo>
                    <a:cubicBezTo>
                      <a:pt x="465337" y="25434"/>
                      <a:pt x="467561" y="33772"/>
                      <a:pt x="464782" y="34883"/>
                    </a:cubicBezTo>
                    <a:cubicBezTo>
                      <a:pt x="462002" y="35995"/>
                      <a:pt x="459223" y="23766"/>
                      <a:pt x="457000" y="23766"/>
                    </a:cubicBezTo>
                    <a:cubicBezTo>
                      <a:pt x="454776" y="24322"/>
                      <a:pt x="446438" y="35995"/>
                      <a:pt x="441992" y="29881"/>
                    </a:cubicBezTo>
                    <a:cubicBezTo>
                      <a:pt x="437545" y="23766"/>
                      <a:pt x="412532" y="18764"/>
                      <a:pt x="403083" y="17652"/>
                    </a:cubicBezTo>
                    <a:cubicBezTo>
                      <a:pt x="393077" y="16540"/>
                      <a:pt x="390298" y="3756"/>
                      <a:pt x="384184" y="5979"/>
                    </a:cubicBezTo>
                    <a:cubicBezTo>
                      <a:pt x="378625" y="8203"/>
                      <a:pt x="385295" y="12094"/>
                      <a:pt x="391966" y="19875"/>
                    </a:cubicBezTo>
                    <a:cubicBezTo>
                      <a:pt x="398635" y="27101"/>
                      <a:pt x="369732" y="32104"/>
                      <a:pt x="361394" y="29325"/>
                    </a:cubicBezTo>
                    <a:cubicBezTo>
                      <a:pt x="353056" y="26546"/>
                      <a:pt x="362505" y="35439"/>
                      <a:pt x="355835" y="35439"/>
                    </a:cubicBezTo>
                    <a:cubicBezTo>
                      <a:pt x="348609" y="34883"/>
                      <a:pt x="347498" y="47668"/>
                      <a:pt x="341383" y="54338"/>
                    </a:cubicBezTo>
                    <a:cubicBezTo>
                      <a:pt x="335824" y="60452"/>
                      <a:pt x="339716" y="65455"/>
                      <a:pt x="333601" y="69346"/>
                    </a:cubicBezTo>
                    <a:cubicBezTo>
                      <a:pt x="327486" y="73237"/>
                      <a:pt x="326931" y="78240"/>
                      <a:pt x="334713" y="86577"/>
                    </a:cubicBezTo>
                    <a:cubicBezTo>
                      <a:pt x="342495" y="95471"/>
                      <a:pt x="331378" y="95471"/>
                      <a:pt x="324707" y="88801"/>
                    </a:cubicBezTo>
                    <a:cubicBezTo>
                      <a:pt x="318037" y="82130"/>
                      <a:pt x="311367" y="82130"/>
                      <a:pt x="311923" y="89912"/>
                    </a:cubicBezTo>
                    <a:cubicBezTo>
                      <a:pt x="312479" y="97694"/>
                      <a:pt x="304141" y="93803"/>
                      <a:pt x="305253" y="85466"/>
                    </a:cubicBezTo>
                    <a:cubicBezTo>
                      <a:pt x="306365" y="76572"/>
                      <a:pt x="295803" y="81019"/>
                      <a:pt x="294136" y="76016"/>
                    </a:cubicBezTo>
                    <a:cubicBezTo>
                      <a:pt x="292468" y="71013"/>
                      <a:pt x="283019" y="62676"/>
                      <a:pt x="277460" y="63232"/>
                    </a:cubicBezTo>
                    <a:cubicBezTo>
                      <a:pt x="271902" y="63787"/>
                      <a:pt x="271902" y="69902"/>
                      <a:pt x="265787" y="69902"/>
                    </a:cubicBezTo>
                    <a:cubicBezTo>
                      <a:pt x="260229" y="69902"/>
                      <a:pt x="258562" y="73237"/>
                      <a:pt x="259673" y="79351"/>
                    </a:cubicBezTo>
                    <a:cubicBezTo>
                      <a:pt x="260785" y="85466"/>
                      <a:pt x="250780" y="78795"/>
                      <a:pt x="244109" y="79907"/>
                    </a:cubicBezTo>
                    <a:cubicBezTo>
                      <a:pt x="237439" y="81019"/>
                      <a:pt x="244109" y="88801"/>
                      <a:pt x="240774" y="88801"/>
                    </a:cubicBezTo>
                    <a:cubicBezTo>
                      <a:pt x="237439" y="89357"/>
                      <a:pt x="237439" y="95471"/>
                      <a:pt x="231325" y="95471"/>
                    </a:cubicBezTo>
                    <a:cubicBezTo>
                      <a:pt x="225766" y="95471"/>
                      <a:pt x="226322" y="108811"/>
                      <a:pt x="227434" y="115481"/>
                    </a:cubicBezTo>
                    <a:cubicBezTo>
                      <a:pt x="228546" y="122152"/>
                      <a:pt x="218540" y="112146"/>
                      <a:pt x="212982" y="114370"/>
                    </a:cubicBezTo>
                    <a:cubicBezTo>
                      <a:pt x="207423" y="116037"/>
                      <a:pt x="214094" y="122152"/>
                      <a:pt x="216317" y="129934"/>
                    </a:cubicBezTo>
                    <a:cubicBezTo>
                      <a:pt x="217984" y="137715"/>
                      <a:pt x="212982" y="137160"/>
                      <a:pt x="210202" y="140495"/>
                    </a:cubicBezTo>
                    <a:cubicBezTo>
                      <a:pt x="206867" y="143830"/>
                      <a:pt x="202420" y="131601"/>
                      <a:pt x="202420" y="124931"/>
                    </a:cubicBezTo>
                    <a:cubicBezTo>
                      <a:pt x="202420" y="118261"/>
                      <a:pt x="194639" y="124375"/>
                      <a:pt x="186857" y="133269"/>
                    </a:cubicBezTo>
                    <a:cubicBezTo>
                      <a:pt x="179075" y="142162"/>
                      <a:pt x="189636" y="154947"/>
                      <a:pt x="185745" y="157170"/>
                    </a:cubicBezTo>
                    <a:cubicBezTo>
                      <a:pt x="182410" y="159394"/>
                      <a:pt x="166290" y="174957"/>
                      <a:pt x="156841" y="186074"/>
                    </a:cubicBezTo>
                    <a:cubicBezTo>
                      <a:pt x="147392" y="197191"/>
                      <a:pt x="127381" y="190521"/>
                      <a:pt x="121267" y="196080"/>
                    </a:cubicBezTo>
                    <a:cubicBezTo>
                      <a:pt x="115152" y="201638"/>
                      <a:pt x="108482" y="197191"/>
                      <a:pt x="102368" y="202194"/>
                    </a:cubicBezTo>
                    <a:cubicBezTo>
                      <a:pt x="96253" y="207197"/>
                      <a:pt x="84581" y="216646"/>
                      <a:pt x="83469" y="211088"/>
                    </a:cubicBezTo>
                    <a:cubicBezTo>
                      <a:pt x="82357" y="204973"/>
                      <a:pt x="66238" y="209976"/>
                      <a:pt x="59567" y="217202"/>
                    </a:cubicBezTo>
                    <a:cubicBezTo>
                      <a:pt x="52897" y="224428"/>
                      <a:pt x="42336" y="231098"/>
                      <a:pt x="34554" y="231098"/>
                    </a:cubicBezTo>
                    <a:cubicBezTo>
                      <a:pt x="26772" y="231654"/>
                      <a:pt x="26772" y="243327"/>
                      <a:pt x="23993" y="246106"/>
                    </a:cubicBezTo>
                    <a:cubicBezTo>
                      <a:pt x="20658" y="248885"/>
                      <a:pt x="21770" y="236657"/>
                      <a:pt x="21770" y="233322"/>
                    </a:cubicBezTo>
                    <a:cubicBezTo>
                      <a:pt x="21770" y="229986"/>
                      <a:pt x="14544" y="238880"/>
                      <a:pt x="11765" y="248330"/>
                    </a:cubicBezTo>
                    <a:cubicBezTo>
                      <a:pt x="8429" y="257779"/>
                      <a:pt x="19546" y="261670"/>
                      <a:pt x="12876" y="271675"/>
                    </a:cubicBezTo>
                    <a:cubicBezTo>
                      <a:pt x="6206" y="281681"/>
                      <a:pt x="91" y="291686"/>
                      <a:pt x="9541" y="304470"/>
                    </a:cubicBezTo>
                    <a:cubicBezTo>
                      <a:pt x="18990" y="317255"/>
                      <a:pt x="23993" y="325592"/>
                      <a:pt x="21214" y="331707"/>
                    </a:cubicBezTo>
                    <a:cubicBezTo>
                      <a:pt x="17879" y="337821"/>
                      <a:pt x="11208" y="318922"/>
                      <a:pt x="8985" y="321146"/>
                    </a:cubicBezTo>
                    <a:cubicBezTo>
                      <a:pt x="6762" y="323369"/>
                      <a:pt x="17323" y="331707"/>
                      <a:pt x="14544" y="335598"/>
                    </a:cubicBezTo>
                    <a:cubicBezTo>
                      <a:pt x="11765" y="339489"/>
                      <a:pt x="2315" y="320034"/>
                      <a:pt x="91" y="324481"/>
                    </a:cubicBezTo>
                    <a:cubicBezTo>
                      <a:pt x="-1576" y="328372"/>
                      <a:pt x="20102" y="359499"/>
                      <a:pt x="20658" y="370616"/>
                    </a:cubicBezTo>
                    <a:cubicBezTo>
                      <a:pt x="21214" y="381733"/>
                      <a:pt x="38445" y="392850"/>
                      <a:pt x="37333" y="409526"/>
                    </a:cubicBezTo>
                    <a:cubicBezTo>
                      <a:pt x="36222" y="425645"/>
                      <a:pt x="52341" y="452326"/>
                      <a:pt x="55121" y="456217"/>
                    </a:cubicBezTo>
                    <a:cubicBezTo>
                      <a:pt x="57900" y="460108"/>
                      <a:pt x="49006" y="471225"/>
                      <a:pt x="50674" y="483454"/>
                    </a:cubicBezTo>
                    <a:cubicBezTo>
                      <a:pt x="52341" y="495682"/>
                      <a:pt x="46783" y="500129"/>
                      <a:pt x="39001" y="500129"/>
                    </a:cubicBezTo>
                    <a:cubicBezTo>
                      <a:pt x="31219" y="500129"/>
                      <a:pt x="35666" y="512914"/>
                      <a:pt x="44559" y="514025"/>
                    </a:cubicBezTo>
                    <a:cubicBezTo>
                      <a:pt x="52897" y="515137"/>
                      <a:pt x="50118" y="520696"/>
                      <a:pt x="59012" y="527366"/>
                    </a:cubicBezTo>
                    <a:cubicBezTo>
                      <a:pt x="68461" y="533480"/>
                      <a:pt x="90695" y="531257"/>
                      <a:pt x="97921" y="531257"/>
                    </a:cubicBezTo>
                    <a:cubicBezTo>
                      <a:pt x="105703" y="531257"/>
                      <a:pt x="107926" y="519584"/>
                      <a:pt x="117932" y="519028"/>
                    </a:cubicBezTo>
                    <a:cubicBezTo>
                      <a:pt x="127937" y="518472"/>
                      <a:pt x="127381" y="515137"/>
                      <a:pt x="132384" y="509023"/>
                    </a:cubicBezTo>
                    <a:cubicBezTo>
                      <a:pt x="137386" y="502908"/>
                      <a:pt x="160176" y="504576"/>
                      <a:pt x="184078" y="505688"/>
                    </a:cubicBezTo>
                    <a:cubicBezTo>
                      <a:pt x="207423" y="506799"/>
                      <a:pt x="217984" y="499574"/>
                      <a:pt x="221319" y="489568"/>
                    </a:cubicBezTo>
                    <a:cubicBezTo>
                      <a:pt x="224099" y="481230"/>
                      <a:pt x="241330" y="480674"/>
                      <a:pt x="248000" y="474004"/>
                    </a:cubicBezTo>
                    <a:cubicBezTo>
                      <a:pt x="254670" y="467890"/>
                      <a:pt x="260229" y="467334"/>
                      <a:pt x="277460" y="467890"/>
                    </a:cubicBezTo>
                    <a:cubicBezTo>
                      <a:pt x="294692" y="469002"/>
                      <a:pt x="310811" y="458996"/>
                      <a:pt x="321928" y="454550"/>
                    </a:cubicBezTo>
                    <a:cubicBezTo>
                      <a:pt x="333045" y="450103"/>
                      <a:pt x="353612" y="451770"/>
                      <a:pt x="364173" y="448991"/>
                    </a:cubicBezTo>
                    <a:cubicBezTo>
                      <a:pt x="374734" y="446212"/>
                      <a:pt x="376401" y="462887"/>
                      <a:pt x="388630" y="461220"/>
                    </a:cubicBezTo>
                    <a:cubicBezTo>
                      <a:pt x="400859" y="459552"/>
                      <a:pt x="405862" y="465111"/>
                      <a:pt x="411976" y="464555"/>
                    </a:cubicBezTo>
                    <a:cubicBezTo>
                      <a:pt x="418090" y="463999"/>
                      <a:pt x="417534" y="469002"/>
                      <a:pt x="423649" y="470669"/>
                    </a:cubicBezTo>
                    <a:cubicBezTo>
                      <a:pt x="429763" y="471781"/>
                      <a:pt x="429207" y="477340"/>
                      <a:pt x="424760" y="483454"/>
                    </a:cubicBezTo>
                    <a:cubicBezTo>
                      <a:pt x="420869" y="489568"/>
                      <a:pt x="434210" y="489012"/>
                      <a:pt x="442548" y="500685"/>
                    </a:cubicBezTo>
                    <a:cubicBezTo>
                      <a:pt x="450885" y="512358"/>
                      <a:pt x="443103" y="514581"/>
                      <a:pt x="447550" y="523475"/>
                    </a:cubicBezTo>
                    <a:cubicBezTo>
                      <a:pt x="451997" y="532368"/>
                      <a:pt x="455332" y="530145"/>
                      <a:pt x="464226" y="517360"/>
                    </a:cubicBezTo>
                    <a:cubicBezTo>
                      <a:pt x="473119" y="504576"/>
                      <a:pt x="483124" y="512914"/>
                      <a:pt x="484236" y="501797"/>
                    </a:cubicBezTo>
                    <a:cubicBezTo>
                      <a:pt x="485348" y="490680"/>
                      <a:pt x="494798" y="477895"/>
                      <a:pt x="500912" y="483454"/>
                    </a:cubicBezTo>
                    <a:cubicBezTo>
                      <a:pt x="507026" y="489012"/>
                      <a:pt x="496465" y="491791"/>
                      <a:pt x="492574" y="512358"/>
                    </a:cubicBezTo>
                    <a:cubicBezTo>
                      <a:pt x="488683" y="533480"/>
                      <a:pt x="481457" y="522363"/>
                      <a:pt x="480345" y="528477"/>
                    </a:cubicBezTo>
                    <a:cubicBezTo>
                      <a:pt x="479234" y="534592"/>
                      <a:pt x="499244" y="537371"/>
                      <a:pt x="499244" y="526810"/>
                    </a:cubicBezTo>
                    <a:cubicBezTo>
                      <a:pt x="499244" y="515693"/>
                      <a:pt x="502579" y="510690"/>
                      <a:pt x="510361" y="520696"/>
                    </a:cubicBezTo>
                    <a:cubicBezTo>
                      <a:pt x="518143" y="530701"/>
                      <a:pt x="505915" y="539039"/>
                      <a:pt x="507582" y="543485"/>
                    </a:cubicBezTo>
                    <a:cubicBezTo>
                      <a:pt x="509250" y="547932"/>
                      <a:pt x="517587" y="542374"/>
                      <a:pt x="522034" y="542374"/>
                    </a:cubicBezTo>
                    <a:cubicBezTo>
                      <a:pt x="529816" y="542930"/>
                      <a:pt x="540933" y="561273"/>
                      <a:pt x="538709" y="570722"/>
                    </a:cubicBezTo>
                    <a:cubicBezTo>
                      <a:pt x="537042" y="580172"/>
                      <a:pt x="534263" y="589621"/>
                      <a:pt x="549271" y="596847"/>
                    </a:cubicBezTo>
                    <a:cubicBezTo>
                      <a:pt x="564279" y="604629"/>
                      <a:pt x="558720" y="605741"/>
                      <a:pt x="569837" y="605741"/>
                    </a:cubicBezTo>
                    <a:cubicBezTo>
                      <a:pt x="580954" y="605741"/>
                      <a:pt x="603744" y="614634"/>
                      <a:pt x="610414" y="620193"/>
                    </a:cubicBezTo>
                    <a:cubicBezTo>
                      <a:pt x="616528" y="625751"/>
                      <a:pt x="632648" y="616302"/>
                      <a:pt x="635427" y="605185"/>
                    </a:cubicBezTo>
                    <a:cubicBezTo>
                      <a:pt x="638762" y="594068"/>
                      <a:pt x="649879" y="604629"/>
                      <a:pt x="643765" y="608520"/>
                    </a:cubicBezTo>
                    <a:cubicBezTo>
                      <a:pt x="637651" y="612411"/>
                      <a:pt x="647100" y="620749"/>
                      <a:pt x="647100" y="614634"/>
                    </a:cubicBezTo>
                    <a:cubicBezTo>
                      <a:pt x="647656" y="608520"/>
                      <a:pt x="650435" y="603517"/>
                      <a:pt x="652658" y="610743"/>
                    </a:cubicBezTo>
                    <a:cubicBezTo>
                      <a:pt x="654882" y="617413"/>
                      <a:pt x="662664" y="617413"/>
                      <a:pt x="665999" y="622972"/>
                    </a:cubicBezTo>
                    <a:cubicBezTo>
                      <a:pt x="669334" y="628530"/>
                      <a:pt x="672669" y="632421"/>
                      <a:pt x="672669" y="627975"/>
                    </a:cubicBezTo>
                    <a:cubicBezTo>
                      <a:pt x="672669" y="623528"/>
                      <a:pt x="674337" y="619081"/>
                      <a:pt x="681563" y="616858"/>
                    </a:cubicBezTo>
                    <a:cubicBezTo>
                      <a:pt x="688789" y="614078"/>
                      <a:pt x="693236" y="609076"/>
                      <a:pt x="700462" y="602961"/>
                    </a:cubicBezTo>
                    <a:cubicBezTo>
                      <a:pt x="708243" y="596847"/>
                      <a:pt x="738815" y="595179"/>
                      <a:pt x="742151" y="595179"/>
                    </a:cubicBezTo>
                    <a:cubicBezTo>
                      <a:pt x="745486" y="595179"/>
                      <a:pt x="747153" y="567943"/>
                      <a:pt x="748821" y="554047"/>
                    </a:cubicBezTo>
                    <a:cubicBezTo>
                      <a:pt x="750488" y="540150"/>
                      <a:pt x="762161" y="537927"/>
                      <a:pt x="763828" y="522919"/>
                    </a:cubicBezTo>
                    <a:cubicBezTo>
                      <a:pt x="765496" y="507911"/>
                      <a:pt x="781060" y="480119"/>
                      <a:pt x="784951" y="479007"/>
                    </a:cubicBezTo>
                    <a:cubicBezTo>
                      <a:pt x="788841" y="477895"/>
                      <a:pt x="796623" y="473449"/>
                      <a:pt x="797179" y="465111"/>
                    </a:cubicBezTo>
                    <a:cubicBezTo>
                      <a:pt x="797736" y="456217"/>
                      <a:pt x="807740" y="446768"/>
                      <a:pt x="807740" y="436207"/>
                    </a:cubicBezTo>
                    <a:cubicBezTo>
                      <a:pt x="807740" y="425645"/>
                      <a:pt x="813299" y="413417"/>
                      <a:pt x="812743" y="410082"/>
                    </a:cubicBezTo>
                    <a:cubicBezTo>
                      <a:pt x="811632" y="406747"/>
                      <a:pt x="808296" y="396741"/>
                      <a:pt x="814967" y="389515"/>
                    </a:cubicBezTo>
                    <a:cubicBezTo>
                      <a:pt x="822192" y="383401"/>
                      <a:pt x="813299" y="374507"/>
                      <a:pt x="816634" y="371728"/>
                    </a:cubicBezTo>
                    <a:close/>
                    <a:moveTo>
                      <a:pt x="371954" y="15429"/>
                    </a:moveTo>
                    <a:cubicBezTo>
                      <a:pt x="370843" y="9870"/>
                      <a:pt x="339716" y="16540"/>
                      <a:pt x="346386" y="21543"/>
                    </a:cubicBezTo>
                    <a:cubicBezTo>
                      <a:pt x="350833" y="25434"/>
                      <a:pt x="373067" y="20987"/>
                      <a:pt x="371954" y="15429"/>
                    </a:cubicBezTo>
                    <a:close/>
                    <a:moveTo>
                      <a:pt x="472007" y="554602"/>
                    </a:moveTo>
                    <a:cubicBezTo>
                      <a:pt x="477010" y="559049"/>
                      <a:pt x="493130" y="557938"/>
                      <a:pt x="495909" y="551267"/>
                    </a:cubicBezTo>
                    <a:cubicBezTo>
                      <a:pt x="498688" y="544597"/>
                      <a:pt x="467561" y="550156"/>
                      <a:pt x="472007" y="554602"/>
                    </a:cubicBezTo>
                    <a:close/>
                    <a:moveTo>
                      <a:pt x="672669" y="680780"/>
                    </a:moveTo>
                    <a:cubicBezTo>
                      <a:pt x="660440" y="681892"/>
                      <a:pt x="642653" y="669663"/>
                      <a:pt x="638762" y="670775"/>
                    </a:cubicBezTo>
                    <a:cubicBezTo>
                      <a:pt x="633760" y="671887"/>
                      <a:pt x="654326" y="703570"/>
                      <a:pt x="648212" y="711908"/>
                    </a:cubicBezTo>
                    <a:cubicBezTo>
                      <a:pt x="642098" y="720245"/>
                      <a:pt x="666555" y="742479"/>
                      <a:pt x="674892" y="743591"/>
                    </a:cubicBezTo>
                    <a:cubicBezTo>
                      <a:pt x="683230" y="744703"/>
                      <a:pt x="680451" y="734698"/>
                      <a:pt x="686009" y="735253"/>
                    </a:cubicBezTo>
                    <a:cubicBezTo>
                      <a:pt x="691568" y="735809"/>
                      <a:pt x="689345" y="729139"/>
                      <a:pt x="690456" y="724692"/>
                    </a:cubicBezTo>
                    <a:cubicBezTo>
                      <a:pt x="691568" y="720245"/>
                      <a:pt x="697126" y="729695"/>
                      <a:pt x="702129" y="726916"/>
                    </a:cubicBezTo>
                    <a:cubicBezTo>
                      <a:pt x="707132" y="724136"/>
                      <a:pt x="701018" y="704682"/>
                      <a:pt x="707688" y="704682"/>
                    </a:cubicBezTo>
                    <a:cubicBezTo>
                      <a:pt x="714914" y="704682"/>
                      <a:pt x="708800" y="680780"/>
                      <a:pt x="706576" y="673554"/>
                    </a:cubicBezTo>
                    <a:cubicBezTo>
                      <a:pt x="703797" y="665772"/>
                      <a:pt x="684342" y="679668"/>
                      <a:pt x="672669" y="680780"/>
                    </a:cubicBezTo>
                    <a:close/>
                  </a:path>
                </a:pathLst>
              </a:custGeom>
              <a:solidFill>
                <a:schemeClr val="accent6">
                  <a:lumMod val="75000"/>
                </a:schemeClr>
              </a:solidFill>
              <a:ln w="4442" cap="flat">
                <a:solidFill>
                  <a:srgbClr val="FFFFFF"/>
                </a:solidFill>
                <a:prstDash val="solid"/>
                <a:miter/>
              </a:ln>
            </p:spPr>
            <p:txBody>
              <a:bodyPr rtlCol="0" anchor="ctr"/>
              <a:lstStyle/>
              <a:p>
                <a:endParaRPr lang="en-GB" dirty="0"/>
              </a:p>
            </p:txBody>
          </p:sp>
          <p:sp>
            <p:nvSpPr>
              <p:cNvPr id="89" name="Freeform: Shape 88">
                <a:extLst>
                  <a:ext uri="{FF2B5EF4-FFF2-40B4-BE49-F238E27FC236}">
                    <a16:creationId xmlns:a16="http://schemas.microsoft.com/office/drawing/2014/main" id="{8BFE16D9-BE3B-42D9-9D86-B9A6E5170C23}"/>
                  </a:ext>
                </a:extLst>
              </p:cNvPr>
              <p:cNvSpPr/>
              <p:nvPr/>
            </p:nvSpPr>
            <p:spPr>
              <a:xfrm>
                <a:off x="10980382" y="4940212"/>
                <a:ext cx="58374" cy="42497"/>
              </a:xfrm>
              <a:custGeom>
                <a:avLst/>
                <a:gdLst>
                  <a:gd name="connsiteX0" fmla="*/ 14 w 58374"/>
                  <a:gd name="connsiteY0" fmla="*/ 922 h 42497"/>
                  <a:gd name="connsiteX1" fmla="*/ 57822 w 58374"/>
                  <a:gd name="connsiteY1" fmla="*/ 42055 h 42497"/>
                  <a:gd name="connsiteX2" fmla="*/ 14 w 58374"/>
                  <a:gd name="connsiteY2" fmla="*/ 922 h 42497"/>
                </a:gdLst>
                <a:ahLst/>
                <a:cxnLst>
                  <a:cxn ang="0">
                    <a:pos x="connsiteX0" y="connsiteY0"/>
                  </a:cxn>
                  <a:cxn ang="0">
                    <a:pos x="connsiteX1" y="connsiteY1"/>
                  </a:cxn>
                  <a:cxn ang="0">
                    <a:pos x="connsiteX2" y="connsiteY2"/>
                  </a:cxn>
                </a:cxnLst>
                <a:rect l="l" t="t" r="r" b="b"/>
                <a:pathLst>
                  <a:path w="58374" h="42497">
                    <a:moveTo>
                      <a:pt x="14" y="922"/>
                    </a:moveTo>
                    <a:cubicBezTo>
                      <a:pt x="-1098" y="-6860"/>
                      <a:pt x="65049" y="37052"/>
                      <a:pt x="57822" y="42055"/>
                    </a:cubicBezTo>
                    <a:cubicBezTo>
                      <a:pt x="51152" y="47057"/>
                      <a:pt x="1126" y="8148"/>
                      <a:pt x="14" y="922"/>
                    </a:cubicBezTo>
                    <a:close/>
                  </a:path>
                </a:pathLst>
              </a:custGeom>
              <a:grpFill/>
              <a:ln w="4442" cap="flat">
                <a:solidFill>
                  <a:srgbClr val="FFFFFF"/>
                </a:solidFill>
                <a:prstDash val="solid"/>
                <a:miter/>
              </a:ln>
            </p:spPr>
            <p:txBody>
              <a:bodyPr rtlCol="0" anchor="ctr"/>
              <a:lstStyle/>
              <a:p>
                <a:endParaRPr lang="en-GB"/>
              </a:p>
            </p:txBody>
          </p:sp>
        </p:grpSp>
        <p:grpSp>
          <p:nvGrpSpPr>
            <p:cNvPr id="7" name="Group 6">
              <a:extLst>
                <a:ext uri="{FF2B5EF4-FFF2-40B4-BE49-F238E27FC236}">
                  <a16:creationId xmlns:a16="http://schemas.microsoft.com/office/drawing/2014/main" id="{E42A7853-A6F2-4BA5-B030-90A1FF14A113}"/>
                </a:ext>
              </a:extLst>
            </p:cNvPr>
            <p:cNvGrpSpPr/>
            <p:nvPr/>
          </p:nvGrpSpPr>
          <p:grpSpPr>
            <a:xfrm>
              <a:off x="8923680" y="3499733"/>
              <a:ext cx="1702648" cy="1225636"/>
              <a:chOff x="8923680" y="3499733"/>
              <a:chExt cx="1702648" cy="1225636"/>
            </a:xfrm>
            <a:grpFill/>
          </p:grpSpPr>
          <p:sp>
            <p:nvSpPr>
              <p:cNvPr id="75" name="Freeform: Shape 74">
                <a:extLst>
                  <a:ext uri="{FF2B5EF4-FFF2-40B4-BE49-F238E27FC236}">
                    <a16:creationId xmlns:a16="http://schemas.microsoft.com/office/drawing/2014/main" id="{786FFD81-DF36-4B65-B0A7-5CAAE0BA57A9}"/>
                  </a:ext>
                </a:extLst>
              </p:cNvPr>
              <p:cNvSpPr/>
              <p:nvPr/>
            </p:nvSpPr>
            <p:spPr>
              <a:xfrm>
                <a:off x="9317295" y="3860998"/>
                <a:ext cx="150788" cy="87702"/>
              </a:xfrm>
              <a:custGeom>
                <a:avLst/>
                <a:gdLst>
                  <a:gd name="connsiteX0" fmla="*/ 150079 w 150788"/>
                  <a:gd name="connsiteY0" fmla="*/ 56817 h 87702"/>
                  <a:gd name="connsiteX1" fmla="*/ 145632 w 150788"/>
                  <a:gd name="connsiteY1" fmla="*/ 56817 h 87702"/>
                  <a:gd name="connsiteX2" fmla="*/ 119508 w 150788"/>
                  <a:gd name="connsiteY2" fmla="*/ 51814 h 87702"/>
                  <a:gd name="connsiteX3" fmla="*/ 81154 w 150788"/>
                  <a:gd name="connsiteY3" fmla="*/ 35694 h 87702"/>
                  <a:gd name="connsiteX4" fmla="*/ 40577 w 150788"/>
                  <a:gd name="connsiteY4" fmla="*/ 5123 h 87702"/>
                  <a:gd name="connsiteX5" fmla="*/ 24457 w 150788"/>
                  <a:gd name="connsiteY5" fmla="*/ 1788 h 87702"/>
                  <a:gd name="connsiteX6" fmla="*/ 12228 w 150788"/>
                  <a:gd name="connsiteY6" fmla="*/ 5679 h 87702"/>
                  <a:gd name="connsiteX7" fmla="*/ 3335 w 150788"/>
                  <a:gd name="connsiteY7" fmla="*/ 17351 h 87702"/>
                  <a:gd name="connsiteX8" fmla="*/ 0 w 150788"/>
                  <a:gd name="connsiteY8" fmla="*/ 32915 h 87702"/>
                  <a:gd name="connsiteX9" fmla="*/ 10005 w 150788"/>
                  <a:gd name="connsiteY9" fmla="*/ 41253 h 87702"/>
                  <a:gd name="connsiteX10" fmla="*/ 25569 w 150788"/>
                  <a:gd name="connsiteY10" fmla="*/ 49591 h 87702"/>
                  <a:gd name="connsiteX11" fmla="*/ 40577 w 150788"/>
                  <a:gd name="connsiteY11" fmla="*/ 57928 h 87702"/>
                  <a:gd name="connsiteX12" fmla="*/ 57252 w 150788"/>
                  <a:gd name="connsiteY12" fmla="*/ 67378 h 87702"/>
                  <a:gd name="connsiteX13" fmla="*/ 76151 w 150788"/>
                  <a:gd name="connsiteY13" fmla="*/ 64043 h 87702"/>
                  <a:gd name="connsiteX14" fmla="*/ 87268 w 150788"/>
                  <a:gd name="connsiteY14" fmla="*/ 75160 h 87702"/>
                  <a:gd name="connsiteX15" fmla="*/ 113393 w 150788"/>
                  <a:gd name="connsiteY15" fmla="*/ 85721 h 87702"/>
                  <a:gd name="connsiteX16" fmla="*/ 148411 w 150788"/>
                  <a:gd name="connsiteY16" fmla="*/ 82386 h 87702"/>
                  <a:gd name="connsiteX17" fmla="*/ 148968 w 150788"/>
                  <a:gd name="connsiteY17" fmla="*/ 61263 h 87702"/>
                  <a:gd name="connsiteX18" fmla="*/ 150079 w 150788"/>
                  <a:gd name="connsiteY18" fmla="*/ 56817 h 8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788" h="87702">
                    <a:moveTo>
                      <a:pt x="150079" y="56817"/>
                    </a:moveTo>
                    <a:cubicBezTo>
                      <a:pt x="148968" y="56817"/>
                      <a:pt x="147300" y="56817"/>
                      <a:pt x="145632" y="56817"/>
                    </a:cubicBezTo>
                    <a:cubicBezTo>
                      <a:pt x="133960" y="57373"/>
                      <a:pt x="126734" y="51258"/>
                      <a:pt x="119508" y="51814"/>
                    </a:cubicBezTo>
                    <a:cubicBezTo>
                      <a:pt x="111726" y="52370"/>
                      <a:pt x="90047" y="43476"/>
                      <a:pt x="81154" y="35694"/>
                    </a:cubicBezTo>
                    <a:cubicBezTo>
                      <a:pt x="71704" y="27913"/>
                      <a:pt x="46691" y="11793"/>
                      <a:pt x="40577" y="5123"/>
                    </a:cubicBezTo>
                    <a:cubicBezTo>
                      <a:pt x="34462" y="-992"/>
                      <a:pt x="25569" y="-992"/>
                      <a:pt x="24457" y="1788"/>
                    </a:cubicBezTo>
                    <a:cubicBezTo>
                      <a:pt x="23901" y="4567"/>
                      <a:pt x="18899" y="5123"/>
                      <a:pt x="12228" y="5679"/>
                    </a:cubicBezTo>
                    <a:cubicBezTo>
                      <a:pt x="10561" y="9014"/>
                      <a:pt x="3335" y="12905"/>
                      <a:pt x="3335" y="17351"/>
                    </a:cubicBezTo>
                    <a:cubicBezTo>
                      <a:pt x="3335" y="22354"/>
                      <a:pt x="0" y="28468"/>
                      <a:pt x="0" y="32915"/>
                    </a:cubicBezTo>
                    <a:cubicBezTo>
                      <a:pt x="0" y="37362"/>
                      <a:pt x="7782" y="37918"/>
                      <a:pt x="10005" y="41253"/>
                    </a:cubicBezTo>
                    <a:cubicBezTo>
                      <a:pt x="12228" y="44588"/>
                      <a:pt x="25013" y="46256"/>
                      <a:pt x="25569" y="49591"/>
                    </a:cubicBezTo>
                    <a:cubicBezTo>
                      <a:pt x="26125" y="52926"/>
                      <a:pt x="35018" y="56817"/>
                      <a:pt x="40577" y="57928"/>
                    </a:cubicBezTo>
                    <a:cubicBezTo>
                      <a:pt x="46135" y="58484"/>
                      <a:pt x="53917" y="65155"/>
                      <a:pt x="57252" y="67378"/>
                    </a:cubicBezTo>
                    <a:cubicBezTo>
                      <a:pt x="60587" y="69601"/>
                      <a:pt x="72260" y="64043"/>
                      <a:pt x="76151" y="64043"/>
                    </a:cubicBezTo>
                    <a:cubicBezTo>
                      <a:pt x="80042" y="64043"/>
                      <a:pt x="86157" y="71269"/>
                      <a:pt x="87268" y="75160"/>
                    </a:cubicBezTo>
                    <a:cubicBezTo>
                      <a:pt x="87824" y="79051"/>
                      <a:pt x="108391" y="81830"/>
                      <a:pt x="113393" y="85721"/>
                    </a:cubicBezTo>
                    <a:cubicBezTo>
                      <a:pt x="118396" y="89612"/>
                      <a:pt x="143409" y="87388"/>
                      <a:pt x="148411" y="82386"/>
                    </a:cubicBezTo>
                    <a:cubicBezTo>
                      <a:pt x="153414" y="77383"/>
                      <a:pt x="148968" y="68490"/>
                      <a:pt x="148968" y="61263"/>
                    </a:cubicBezTo>
                    <a:cubicBezTo>
                      <a:pt x="148411" y="59040"/>
                      <a:pt x="148968" y="57928"/>
                      <a:pt x="150079" y="56817"/>
                    </a:cubicBezTo>
                    <a:close/>
                  </a:path>
                </a:pathLst>
              </a:custGeom>
              <a:grpFill/>
              <a:ln w="4442" cap="flat">
                <a:solidFill>
                  <a:srgbClr val="FFFFFF"/>
                </a:solid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865DD7B0-2B59-4637-BD3A-F61AB266ACEF}"/>
                  </a:ext>
                </a:extLst>
              </p:cNvPr>
              <p:cNvSpPr/>
              <p:nvPr/>
            </p:nvSpPr>
            <p:spPr>
              <a:xfrm>
                <a:off x="8923680" y="3672112"/>
                <a:ext cx="284668" cy="207113"/>
              </a:xfrm>
              <a:custGeom>
                <a:avLst/>
                <a:gdLst>
                  <a:gd name="connsiteX0" fmla="*/ 273551 w 284668"/>
                  <a:gd name="connsiteY0" fmla="*/ 29478 h 207113"/>
                  <a:gd name="connsiteX1" fmla="*/ 265769 w 284668"/>
                  <a:gd name="connsiteY1" fmla="*/ 23919 h 207113"/>
                  <a:gd name="connsiteX2" fmla="*/ 244091 w 284668"/>
                  <a:gd name="connsiteY2" fmla="*/ 38371 h 207113"/>
                  <a:gd name="connsiteX3" fmla="*/ 233530 w 284668"/>
                  <a:gd name="connsiteY3" fmla="*/ 42262 h 207113"/>
                  <a:gd name="connsiteX4" fmla="*/ 224081 w 284668"/>
                  <a:gd name="connsiteY4" fmla="*/ 41706 h 207113"/>
                  <a:gd name="connsiteX5" fmla="*/ 223525 w 284668"/>
                  <a:gd name="connsiteY5" fmla="*/ 17249 h 207113"/>
                  <a:gd name="connsiteX6" fmla="*/ 215743 w 284668"/>
                  <a:gd name="connsiteY6" fmla="*/ 18 h 207113"/>
                  <a:gd name="connsiteX7" fmla="*/ 197400 w 284668"/>
                  <a:gd name="connsiteY7" fmla="*/ 17805 h 207113"/>
                  <a:gd name="connsiteX8" fmla="*/ 178501 w 284668"/>
                  <a:gd name="connsiteY8" fmla="*/ 27254 h 207113"/>
                  <a:gd name="connsiteX9" fmla="*/ 157935 w 284668"/>
                  <a:gd name="connsiteY9" fmla="*/ 32813 h 207113"/>
                  <a:gd name="connsiteX10" fmla="*/ 140703 w 284668"/>
                  <a:gd name="connsiteY10" fmla="*/ 27810 h 207113"/>
                  <a:gd name="connsiteX11" fmla="*/ 124028 w 284668"/>
                  <a:gd name="connsiteY11" fmla="*/ 22252 h 207113"/>
                  <a:gd name="connsiteX12" fmla="*/ 107352 w 284668"/>
                  <a:gd name="connsiteY12" fmla="*/ 18916 h 207113"/>
                  <a:gd name="connsiteX13" fmla="*/ 91788 w 284668"/>
                  <a:gd name="connsiteY13" fmla="*/ 28366 h 207113"/>
                  <a:gd name="connsiteX14" fmla="*/ 80116 w 284668"/>
                  <a:gd name="connsiteY14" fmla="*/ 48377 h 207113"/>
                  <a:gd name="connsiteX15" fmla="*/ 51767 w 284668"/>
                  <a:gd name="connsiteY15" fmla="*/ 65608 h 207113"/>
                  <a:gd name="connsiteX16" fmla="*/ 34536 w 284668"/>
                  <a:gd name="connsiteY16" fmla="*/ 72278 h 207113"/>
                  <a:gd name="connsiteX17" fmla="*/ 20084 w 284668"/>
                  <a:gd name="connsiteY17" fmla="*/ 68387 h 207113"/>
                  <a:gd name="connsiteX18" fmla="*/ 11190 w 284668"/>
                  <a:gd name="connsiteY18" fmla="*/ 78392 h 207113"/>
                  <a:gd name="connsiteX19" fmla="*/ 3408 w 284668"/>
                  <a:gd name="connsiteY19" fmla="*/ 94512 h 207113"/>
                  <a:gd name="connsiteX20" fmla="*/ 1185 w 284668"/>
                  <a:gd name="connsiteY20" fmla="*/ 112299 h 207113"/>
                  <a:gd name="connsiteX21" fmla="*/ 1185 w 284668"/>
                  <a:gd name="connsiteY21" fmla="*/ 133977 h 207113"/>
                  <a:gd name="connsiteX22" fmla="*/ 4520 w 284668"/>
                  <a:gd name="connsiteY22" fmla="*/ 157323 h 207113"/>
                  <a:gd name="connsiteX23" fmla="*/ 24531 w 284668"/>
                  <a:gd name="connsiteY23" fmla="*/ 167884 h 207113"/>
                  <a:gd name="connsiteX24" fmla="*/ 3964 w 284668"/>
                  <a:gd name="connsiteY24" fmla="*/ 196788 h 207113"/>
                  <a:gd name="connsiteX25" fmla="*/ 7855 w 284668"/>
                  <a:gd name="connsiteY25" fmla="*/ 203458 h 207113"/>
                  <a:gd name="connsiteX26" fmla="*/ 38427 w 284668"/>
                  <a:gd name="connsiteY26" fmla="*/ 206794 h 207113"/>
                  <a:gd name="connsiteX27" fmla="*/ 119025 w 284668"/>
                  <a:gd name="connsiteY27" fmla="*/ 196232 h 207113"/>
                  <a:gd name="connsiteX28" fmla="*/ 117358 w 284668"/>
                  <a:gd name="connsiteY28" fmla="*/ 175666 h 207113"/>
                  <a:gd name="connsiteX29" fmla="*/ 133477 w 284668"/>
                  <a:gd name="connsiteY29" fmla="*/ 166216 h 207113"/>
                  <a:gd name="connsiteX30" fmla="*/ 146818 w 284668"/>
                  <a:gd name="connsiteY30" fmla="*/ 162326 h 207113"/>
                  <a:gd name="connsiteX31" fmla="*/ 167940 w 284668"/>
                  <a:gd name="connsiteY31" fmla="*/ 155099 h 207113"/>
                  <a:gd name="connsiteX32" fmla="*/ 177389 w 284668"/>
                  <a:gd name="connsiteY32" fmla="*/ 146206 h 207113"/>
                  <a:gd name="connsiteX33" fmla="*/ 184060 w 284668"/>
                  <a:gd name="connsiteY33" fmla="*/ 124528 h 207113"/>
                  <a:gd name="connsiteX34" fmla="*/ 197400 w 284668"/>
                  <a:gd name="connsiteY34" fmla="*/ 116190 h 207113"/>
                  <a:gd name="connsiteX35" fmla="*/ 190730 w 284668"/>
                  <a:gd name="connsiteY35" fmla="*/ 102850 h 207113"/>
                  <a:gd name="connsiteX36" fmla="*/ 212964 w 284668"/>
                  <a:gd name="connsiteY36" fmla="*/ 103406 h 207113"/>
                  <a:gd name="connsiteX37" fmla="*/ 214631 w 284668"/>
                  <a:gd name="connsiteY37" fmla="*/ 87286 h 207113"/>
                  <a:gd name="connsiteX38" fmla="*/ 224081 w 284668"/>
                  <a:gd name="connsiteY38" fmla="*/ 72834 h 207113"/>
                  <a:gd name="connsiteX39" fmla="*/ 220745 w 284668"/>
                  <a:gd name="connsiteY39" fmla="*/ 60605 h 207113"/>
                  <a:gd name="connsiteX40" fmla="*/ 223525 w 284668"/>
                  <a:gd name="connsiteY40" fmla="*/ 50044 h 207113"/>
                  <a:gd name="connsiteX41" fmla="*/ 226304 w 284668"/>
                  <a:gd name="connsiteY41" fmla="*/ 48932 h 207113"/>
                  <a:gd name="connsiteX42" fmla="*/ 236865 w 284668"/>
                  <a:gd name="connsiteY42" fmla="*/ 45041 h 207113"/>
                  <a:gd name="connsiteX43" fmla="*/ 264102 w 284668"/>
                  <a:gd name="connsiteY43" fmla="*/ 36704 h 207113"/>
                  <a:gd name="connsiteX44" fmla="*/ 284668 w 284668"/>
                  <a:gd name="connsiteY44" fmla="*/ 30589 h 207113"/>
                  <a:gd name="connsiteX45" fmla="*/ 273551 w 284668"/>
                  <a:gd name="connsiteY45" fmla="*/ 29478 h 20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4668" h="207113">
                    <a:moveTo>
                      <a:pt x="273551" y="29478"/>
                    </a:moveTo>
                    <a:cubicBezTo>
                      <a:pt x="269660" y="30033"/>
                      <a:pt x="270216" y="26698"/>
                      <a:pt x="265769" y="23919"/>
                    </a:cubicBezTo>
                    <a:cubicBezTo>
                      <a:pt x="262434" y="21696"/>
                      <a:pt x="251873" y="31701"/>
                      <a:pt x="244091" y="38371"/>
                    </a:cubicBezTo>
                    <a:cubicBezTo>
                      <a:pt x="240200" y="39483"/>
                      <a:pt x="236865" y="41150"/>
                      <a:pt x="233530" y="42262"/>
                    </a:cubicBezTo>
                    <a:cubicBezTo>
                      <a:pt x="229083" y="43374"/>
                      <a:pt x="225748" y="43930"/>
                      <a:pt x="224081" y="41706"/>
                    </a:cubicBezTo>
                    <a:cubicBezTo>
                      <a:pt x="219078" y="36148"/>
                      <a:pt x="231862" y="21696"/>
                      <a:pt x="223525" y="17249"/>
                    </a:cubicBezTo>
                    <a:cubicBezTo>
                      <a:pt x="214631" y="13358"/>
                      <a:pt x="222969" y="1129"/>
                      <a:pt x="215743" y="18"/>
                    </a:cubicBezTo>
                    <a:cubicBezTo>
                      <a:pt x="208517" y="-538"/>
                      <a:pt x="197400" y="12246"/>
                      <a:pt x="197400" y="17805"/>
                    </a:cubicBezTo>
                    <a:cubicBezTo>
                      <a:pt x="197400" y="23363"/>
                      <a:pt x="178501" y="21696"/>
                      <a:pt x="178501" y="27254"/>
                    </a:cubicBezTo>
                    <a:cubicBezTo>
                      <a:pt x="178501" y="32813"/>
                      <a:pt x="161269" y="26698"/>
                      <a:pt x="157935" y="32813"/>
                    </a:cubicBezTo>
                    <a:cubicBezTo>
                      <a:pt x="154600" y="39483"/>
                      <a:pt x="146262" y="27810"/>
                      <a:pt x="140703" y="27810"/>
                    </a:cubicBezTo>
                    <a:cubicBezTo>
                      <a:pt x="135145" y="27810"/>
                      <a:pt x="131254" y="19472"/>
                      <a:pt x="124028" y="22252"/>
                    </a:cubicBezTo>
                    <a:cubicBezTo>
                      <a:pt x="116802" y="24475"/>
                      <a:pt x="112911" y="20028"/>
                      <a:pt x="107352" y="18916"/>
                    </a:cubicBezTo>
                    <a:cubicBezTo>
                      <a:pt x="101794" y="18361"/>
                      <a:pt x="97903" y="31145"/>
                      <a:pt x="91788" y="28366"/>
                    </a:cubicBezTo>
                    <a:cubicBezTo>
                      <a:pt x="85674" y="26143"/>
                      <a:pt x="82339" y="40595"/>
                      <a:pt x="80116" y="48377"/>
                    </a:cubicBezTo>
                    <a:cubicBezTo>
                      <a:pt x="77892" y="56714"/>
                      <a:pt x="50656" y="56714"/>
                      <a:pt x="51767" y="65608"/>
                    </a:cubicBezTo>
                    <a:cubicBezTo>
                      <a:pt x="52323" y="74501"/>
                      <a:pt x="36203" y="77836"/>
                      <a:pt x="34536" y="72278"/>
                    </a:cubicBezTo>
                    <a:cubicBezTo>
                      <a:pt x="32868" y="66719"/>
                      <a:pt x="22863" y="70055"/>
                      <a:pt x="20084" y="68387"/>
                    </a:cubicBezTo>
                    <a:cubicBezTo>
                      <a:pt x="17860" y="66719"/>
                      <a:pt x="10634" y="70055"/>
                      <a:pt x="11190" y="78392"/>
                    </a:cubicBezTo>
                    <a:cubicBezTo>
                      <a:pt x="11746" y="86730"/>
                      <a:pt x="3964" y="91177"/>
                      <a:pt x="3408" y="94512"/>
                    </a:cubicBezTo>
                    <a:cubicBezTo>
                      <a:pt x="2852" y="97847"/>
                      <a:pt x="-2150" y="107297"/>
                      <a:pt x="1185" y="112299"/>
                    </a:cubicBezTo>
                    <a:cubicBezTo>
                      <a:pt x="4520" y="117302"/>
                      <a:pt x="-2706" y="125084"/>
                      <a:pt x="1185" y="133977"/>
                    </a:cubicBezTo>
                    <a:cubicBezTo>
                      <a:pt x="5076" y="142871"/>
                      <a:pt x="2852" y="153988"/>
                      <a:pt x="4520" y="157323"/>
                    </a:cubicBezTo>
                    <a:cubicBezTo>
                      <a:pt x="6188" y="160658"/>
                      <a:pt x="21196" y="158991"/>
                      <a:pt x="24531" y="167884"/>
                    </a:cubicBezTo>
                    <a:cubicBezTo>
                      <a:pt x="27866" y="176778"/>
                      <a:pt x="4520" y="192341"/>
                      <a:pt x="3964" y="196788"/>
                    </a:cubicBezTo>
                    <a:cubicBezTo>
                      <a:pt x="3408" y="199012"/>
                      <a:pt x="5632" y="201235"/>
                      <a:pt x="7855" y="203458"/>
                    </a:cubicBezTo>
                    <a:cubicBezTo>
                      <a:pt x="16749" y="204014"/>
                      <a:pt x="28422" y="205126"/>
                      <a:pt x="38427" y="206794"/>
                    </a:cubicBezTo>
                    <a:cubicBezTo>
                      <a:pt x="51211" y="209017"/>
                      <a:pt x="117913" y="199012"/>
                      <a:pt x="119025" y="196232"/>
                    </a:cubicBezTo>
                    <a:cubicBezTo>
                      <a:pt x="120137" y="194009"/>
                      <a:pt x="116802" y="178445"/>
                      <a:pt x="117358" y="175666"/>
                    </a:cubicBezTo>
                    <a:cubicBezTo>
                      <a:pt x="117913" y="172887"/>
                      <a:pt x="126251" y="165105"/>
                      <a:pt x="133477" y="166216"/>
                    </a:cubicBezTo>
                    <a:cubicBezTo>
                      <a:pt x="140703" y="166772"/>
                      <a:pt x="146818" y="167884"/>
                      <a:pt x="146818" y="162326"/>
                    </a:cubicBezTo>
                    <a:cubicBezTo>
                      <a:pt x="146818" y="156767"/>
                      <a:pt x="166272" y="150097"/>
                      <a:pt x="167940" y="155099"/>
                    </a:cubicBezTo>
                    <a:cubicBezTo>
                      <a:pt x="169607" y="160102"/>
                      <a:pt x="176834" y="157879"/>
                      <a:pt x="177389" y="146206"/>
                    </a:cubicBezTo>
                    <a:cubicBezTo>
                      <a:pt x="177945" y="133977"/>
                      <a:pt x="176834" y="125084"/>
                      <a:pt x="184060" y="124528"/>
                    </a:cubicBezTo>
                    <a:cubicBezTo>
                      <a:pt x="191285" y="123972"/>
                      <a:pt x="198511" y="119525"/>
                      <a:pt x="197400" y="116190"/>
                    </a:cubicBezTo>
                    <a:cubicBezTo>
                      <a:pt x="196844" y="112299"/>
                      <a:pt x="188506" y="105073"/>
                      <a:pt x="190730" y="102850"/>
                    </a:cubicBezTo>
                    <a:cubicBezTo>
                      <a:pt x="192953" y="100626"/>
                      <a:pt x="210740" y="108964"/>
                      <a:pt x="212964" y="103406"/>
                    </a:cubicBezTo>
                    <a:cubicBezTo>
                      <a:pt x="215187" y="97847"/>
                      <a:pt x="211852" y="91733"/>
                      <a:pt x="214631" y="87286"/>
                    </a:cubicBezTo>
                    <a:cubicBezTo>
                      <a:pt x="217410" y="82283"/>
                      <a:pt x="224636" y="77836"/>
                      <a:pt x="224081" y="72834"/>
                    </a:cubicBezTo>
                    <a:cubicBezTo>
                      <a:pt x="223525" y="67831"/>
                      <a:pt x="224636" y="65052"/>
                      <a:pt x="220745" y="60605"/>
                    </a:cubicBezTo>
                    <a:cubicBezTo>
                      <a:pt x="216854" y="56158"/>
                      <a:pt x="218522" y="51156"/>
                      <a:pt x="223525" y="50044"/>
                    </a:cubicBezTo>
                    <a:cubicBezTo>
                      <a:pt x="224636" y="50044"/>
                      <a:pt x="225192" y="49488"/>
                      <a:pt x="226304" y="48932"/>
                    </a:cubicBezTo>
                    <a:cubicBezTo>
                      <a:pt x="230195" y="47821"/>
                      <a:pt x="234086" y="47265"/>
                      <a:pt x="236865" y="45041"/>
                    </a:cubicBezTo>
                    <a:cubicBezTo>
                      <a:pt x="244091" y="39483"/>
                      <a:pt x="258543" y="35036"/>
                      <a:pt x="264102" y="36704"/>
                    </a:cubicBezTo>
                    <a:cubicBezTo>
                      <a:pt x="268549" y="38371"/>
                      <a:pt x="278554" y="36704"/>
                      <a:pt x="284668" y="30589"/>
                    </a:cubicBezTo>
                    <a:cubicBezTo>
                      <a:pt x="280221" y="30033"/>
                      <a:pt x="275775" y="28922"/>
                      <a:pt x="273551" y="29478"/>
                    </a:cubicBezTo>
                    <a:close/>
                  </a:path>
                </a:pathLst>
              </a:custGeom>
              <a:grpFill/>
              <a:ln w="4442" cap="flat">
                <a:solidFill>
                  <a:srgbClr val="FFFFFF"/>
                </a:solid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EE9BA5FC-07EC-4293-9BCE-0D6595F74AA6}"/>
                  </a:ext>
                </a:extLst>
              </p:cNvPr>
              <p:cNvSpPr/>
              <p:nvPr/>
            </p:nvSpPr>
            <p:spPr>
              <a:xfrm>
                <a:off x="9480714" y="3908828"/>
                <a:ext cx="58920" cy="33977"/>
              </a:xfrm>
              <a:custGeom>
                <a:avLst/>
                <a:gdLst>
                  <a:gd name="connsiteX0" fmla="*/ 58920 w 58920"/>
                  <a:gd name="connsiteY0" fmla="*/ 11210 h 33977"/>
                  <a:gd name="connsiteX1" fmla="*/ 35574 w 58920"/>
                  <a:gd name="connsiteY1" fmla="*/ 4540 h 33977"/>
                  <a:gd name="connsiteX2" fmla="*/ 18899 w 58920"/>
                  <a:gd name="connsiteY2" fmla="*/ 1761 h 33977"/>
                  <a:gd name="connsiteX3" fmla="*/ 4447 w 58920"/>
                  <a:gd name="connsiteY3" fmla="*/ 14545 h 33977"/>
                  <a:gd name="connsiteX4" fmla="*/ 0 w 58920"/>
                  <a:gd name="connsiteY4" fmla="*/ 23439 h 33977"/>
                  <a:gd name="connsiteX5" fmla="*/ 5003 w 58920"/>
                  <a:gd name="connsiteY5" fmla="*/ 28441 h 33977"/>
                  <a:gd name="connsiteX6" fmla="*/ 18343 w 58920"/>
                  <a:gd name="connsiteY6" fmla="*/ 31777 h 33977"/>
                  <a:gd name="connsiteX7" fmla="*/ 37242 w 58920"/>
                  <a:gd name="connsiteY7" fmla="*/ 33444 h 33977"/>
                  <a:gd name="connsiteX8" fmla="*/ 57252 w 58920"/>
                  <a:gd name="connsiteY8" fmla="*/ 31221 h 33977"/>
                  <a:gd name="connsiteX9" fmla="*/ 55029 w 58920"/>
                  <a:gd name="connsiteY9" fmla="*/ 13433 h 33977"/>
                  <a:gd name="connsiteX10" fmla="*/ 58920 w 58920"/>
                  <a:gd name="connsiteY10" fmla="*/ 11210 h 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20" h="33977">
                    <a:moveTo>
                      <a:pt x="58920" y="11210"/>
                    </a:moveTo>
                    <a:cubicBezTo>
                      <a:pt x="47247" y="93"/>
                      <a:pt x="43912" y="8987"/>
                      <a:pt x="35574" y="4540"/>
                    </a:cubicBezTo>
                    <a:cubicBezTo>
                      <a:pt x="27237" y="93"/>
                      <a:pt x="23346" y="-1574"/>
                      <a:pt x="18899" y="1761"/>
                    </a:cubicBezTo>
                    <a:cubicBezTo>
                      <a:pt x="15008" y="5096"/>
                      <a:pt x="8894" y="4540"/>
                      <a:pt x="4447" y="14545"/>
                    </a:cubicBezTo>
                    <a:cubicBezTo>
                      <a:pt x="3335" y="17880"/>
                      <a:pt x="1667" y="20660"/>
                      <a:pt x="0" y="23439"/>
                    </a:cubicBezTo>
                    <a:cubicBezTo>
                      <a:pt x="1112" y="26218"/>
                      <a:pt x="3335" y="28441"/>
                      <a:pt x="5003" y="28441"/>
                    </a:cubicBezTo>
                    <a:cubicBezTo>
                      <a:pt x="8338" y="27886"/>
                      <a:pt x="12229" y="33444"/>
                      <a:pt x="18343" y="31777"/>
                    </a:cubicBezTo>
                    <a:cubicBezTo>
                      <a:pt x="24458" y="30109"/>
                      <a:pt x="28349" y="35667"/>
                      <a:pt x="37242" y="33444"/>
                    </a:cubicBezTo>
                    <a:cubicBezTo>
                      <a:pt x="46135" y="31221"/>
                      <a:pt x="53917" y="36779"/>
                      <a:pt x="57252" y="31221"/>
                    </a:cubicBezTo>
                    <a:cubicBezTo>
                      <a:pt x="60588" y="25662"/>
                      <a:pt x="55029" y="13433"/>
                      <a:pt x="55029" y="13433"/>
                    </a:cubicBezTo>
                    <a:cubicBezTo>
                      <a:pt x="55029" y="13433"/>
                      <a:pt x="56697" y="12322"/>
                      <a:pt x="58920" y="11210"/>
                    </a:cubicBezTo>
                    <a:close/>
                  </a:path>
                </a:pathLst>
              </a:custGeom>
              <a:grpFill/>
              <a:ln w="4442" cap="flat">
                <a:solidFill>
                  <a:srgbClr val="FFFFFF"/>
                </a:solid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ED67638-F9DE-4999-B4A8-E3E7AC984EB8}"/>
                  </a:ext>
                </a:extLst>
              </p:cNvPr>
              <p:cNvSpPr/>
              <p:nvPr/>
            </p:nvSpPr>
            <p:spPr>
              <a:xfrm>
                <a:off x="9468176" y="3951722"/>
                <a:ext cx="84242" cy="115060"/>
              </a:xfrm>
              <a:custGeom>
                <a:avLst/>
                <a:gdLst>
                  <a:gd name="connsiteX0" fmla="*/ 84243 w 84242"/>
                  <a:gd name="connsiteY0" fmla="*/ 96162 h 115060"/>
                  <a:gd name="connsiteX1" fmla="*/ 75905 w 84242"/>
                  <a:gd name="connsiteY1" fmla="*/ 56697 h 115060"/>
                  <a:gd name="connsiteX2" fmla="*/ 61453 w 84242"/>
                  <a:gd name="connsiteY2" fmla="*/ 72816 h 115060"/>
                  <a:gd name="connsiteX3" fmla="*/ 62565 w 84242"/>
                  <a:gd name="connsiteY3" fmla="*/ 50582 h 115060"/>
                  <a:gd name="connsiteX4" fmla="*/ 78128 w 84242"/>
                  <a:gd name="connsiteY4" fmla="*/ 29460 h 115060"/>
                  <a:gd name="connsiteX5" fmla="*/ 63677 w 84242"/>
                  <a:gd name="connsiteY5" fmla="*/ 24457 h 115060"/>
                  <a:gd name="connsiteX6" fmla="*/ 40887 w 84242"/>
                  <a:gd name="connsiteY6" fmla="*/ 25569 h 115060"/>
                  <a:gd name="connsiteX7" fmla="*/ 31437 w 84242"/>
                  <a:gd name="connsiteY7" fmla="*/ 15564 h 115060"/>
                  <a:gd name="connsiteX8" fmla="*/ 18097 w 84242"/>
                  <a:gd name="connsiteY8" fmla="*/ 4447 h 115060"/>
                  <a:gd name="connsiteX9" fmla="*/ 1421 w 84242"/>
                  <a:gd name="connsiteY9" fmla="*/ 4447 h 115060"/>
                  <a:gd name="connsiteX10" fmla="*/ 14762 w 84242"/>
                  <a:gd name="connsiteY10" fmla="*/ 21678 h 115060"/>
                  <a:gd name="connsiteX11" fmla="*/ 4201 w 84242"/>
                  <a:gd name="connsiteY11" fmla="*/ 30016 h 115060"/>
                  <a:gd name="connsiteX12" fmla="*/ 9203 w 84242"/>
                  <a:gd name="connsiteY12" fmla="*/ 60588 h 115060"/>
                  <a:gd name="connsiteX13" fmla="*/ 16429 w 84242"/>
                  <a:gd name="connsiteY13" fmla="*/ 98385 h 115060"/>
                  <a:gd name="connsiteX14" fmla="*/ 29770 w 84242"/>
                  <a:gd name="connsiteY14" fmla="*/ 94494 h 115060"/>
                  <a:gd name="connsiteX15" fmla="*/ 45889 w 84242"/>
                  <a:gd name="connsiteY15" fmla="*/ 86712 h 115060"/>
                  <a:gd name="connsiteX16" fmla="*/ 58118 w 84242"/>
                  <a:gd name="connsiteY16" fmla="*/ 76707 h 115060"/>
                  <a:gd name="connsiteX17" fmla="*/ 68679 w 84242"/>
                  <a:gd name="connsiteY17" fmla="*/ 104500 h 115060"/>
                  <a:gd name="connsiteX18" fmla="*/ 72014 w 84242"/>
                  <a:gd name="connsiteY18" fmla="*/ 115061 h 115060"/>
                  <a:gd name="connsiteX19" fmla="*/ 79240 w 84242"/>
                  <a:gd name="connsiteY19" fmla="*/ 108946 h 115060"/>
                  <a:gd name="connsiteX20" fmla="*/ 84243 w 84242"/>
                  <a:gd name="connsiteY20" fmla="*/ 96162 h 1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2" h="115060">
                    <a:moveTo>
                      <a:pt x="84243" y="96162"/>
                    </a:moveTo>
                    <a:cubicBezTo>
                      <a:pt x="80908" y="76151"/>
                      <a:pt x="78685" y="56697"/>
                      <a:pt x="75905" y="56697"/>
                    </a:cubicBezTo>
                    <a:cubicBezTo>
                      <a:pt x="72570" y="56697"/>
                      <a:pt x="67568" y="73928"/>
                      <a:pt x="61453" y="72816"/>
                    </a:cubicBezTo>
                    <a:cubicBezTo>
                      <a:pt x="55339" y="71705"/>
                      <a:pt x="55339" y="50582"/>
                      <a:pt x="62565" y="50582"/>
                    </a:cubicBezTo>
                    <a:cubicBezTo>
                      <a:pt x="69791" y="50582"/>
                      <a:pt x="78128" y="34463"/>
                      <a:pt x="78128" y="29460"/>
                    </a:cubicBezTo>
                    <a:cubicBezTo>
                      <a:pt x="78128" y="24457"/>
                      <a:pt x="70902" y="24457"/>
                      <a:pt x="63677" y="24457"/>
                    </a:cubicBezTo>
                    <a:cubicBezTo>
                      <a:pt x="56451" y="24457"/>
                      <a:pt x="40887" y="25569"/>
                      <a:pt x="40887" y="25569"/>
                    </a:cubicBezTo>
                    <a:cubicBezTo>
                      <a:pt x="40887" y="25569"/>
                      <a:pt x="31437" y="21678"/>
                      <a:pt x="31437" y="15564"/>
                    </a:cubicBezTo>
                    <a:cubicBezTo>
                      <a:pt x="31437" y="9449"/>
                      <a:pt x="28102" y="4447"/>
                      <a:pt x="18097" y="4447"/>
                    </a:cubicBezTo>
                    <a:cubicBezTo>
                      <a:pt x="8647" y="4447"/>
                      <a:pt x="8647" y="-5558"/>
                      <a:pt x="1421" y="4447"/>
                    </a:cubicBezTo>
                    <a:cubicBezTo>
                      <a:pt x="-5805" y="14452"/>
                      <a:pt x="16985" y="14452"/>
                      <a:pt x="14762" y="21678"/>
                    </a:cubicBezTo>
                    <a:cubicBezTo>
                      <a:pt x="12538" y="28904"/>
                      <a:pt x="5312" y="23901"/>
                      <a:pt x="4201" y="30016"/>
                    </a:cubicBezTo>
                    <a:cubicBezTo>
                      <a:pt x="3089" y="36130"/>
                      <a:pt x="5312" y="52250"/>
                      <a:pt x="9203" y="60588"/>
                    </a:cubicBezTo>
                    <a:cubicBezTo>
                      <a:pt x="11983" y="67258"/>
                      <a:pt x="15874" y="83933"/>
                      <a:pt x="16429" y="98385"/>
                    </a:cubicBezTo>
                    <a:cubicBezTo>
                      <a:pt x="21988" y="97274"/>
                      <a:pt x="24767" y="94494"/>
                      <a:pt x="29770" y="94494"/>
                    </a:cubicBezTo>
                    <a:cubicBezTo>
                      <a:pt x="36440" y="94494"/>
                      <a:pt x="45334" y="93383"/>
                      <a:pt x="45889" y="86712"/>
                    </a:cubicBezTo>
                    <a:cubicBezTo>
                      <a:pt x="46445" y="79486"/>
                      <a:pt x="53671" y="74484"/>
                      <a:pt x="58118" y="76707"/>
                    </a:cubicBezTo>
                    <a:cubicBezTo>
                      <a:pt x="62009" y="78931"/>
                      <a:pt x="68679" y="95606"/>
                      <a:pt x="68679" y="104500"/>
                    </a:cubicBezTo>
                    <a:cubicBezTo>
                      <a:pt x="68679" y="107279"/>
                      <a:pt x="69791" y="111170"/>
                      <a:pt x="72014" y="115061"/>
                    </a:cubicBezTo>
                    <a:cubicBezTo>
                      <a:pt x="75349" y="111726"/>
                      <a:pt x="79240" y="108946"/>
                      <a:pt x="79240" y="108946"/>
                    </a:cubicBezTo>
                    <a:cubicBezTo>
                      <a:pt x="79240" y="108946"/>
                      <a:pt x="80908" y="100053"/>
                      <a:pt x="84243" y="96162"/>
                    </a:cubicBezTo>
                    <a:close/>
                  </a:path>
                </a:pathLst>
              </a:custGeom>
              <a:grpFill/>
              <a:ln w="4442" cap="flat">
                <a:solidFill>
                  <a:srgbClr val="FFFFFF"/>
                </a:solid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60389F97-6AB2-4E17-A7E3-852A181C8EEC}"/>
                  </a:ext>
                </a:extLst>
              </p:cNvPr>
              <p:cNvSpPr/>
              <p:nvPr/>
            </p:nvSpPr>
            <p:spPr>
              <a:xfrm>
                <a:off x="10219252" y="3672686"/>
                <a:ext cx="70406" cy="95353"/>
              </a:xfrm>
              <a:custGeom>
                <a:avLst/>
                <a:gdLst>
                  <a:gd name="connsiteX0" fmla="*/ 15195 w 70406"/>
                  <a:gd name="connsiteY0" fmla="*/ 7782 h 95353"/>
                  <a:gd name="connsiteX1" fmla="*/ 3522 w 70406"/>
                  <a:gd name="connsiteY1" fmla="*/ 16675 h 95353"/>
                  <a:gd name="connsiteX2" fmla="*/ 9636 w 70406"/>
                  <a:gd name="connsiteY2" fmla="*/ 27792 h 95353"/>
                  <a:gd name="connsiteX3" fmla="*/ 8524 w 70406"/>
                  <a:gd name="connsiteY3" fmla="*/ 36686 h 95353"/>
                  <a:gd name="connsiteX4" fmla="*/ 7413 w 70406"/>
                  <a:gd name="connsiteY4" fmla="*/ 55585 h 95353"/>
                  <a:gd name="connsiteX5" fmla="*/ 743 w 70406"/>
                  <a:gd name="connsiteY5" fmla="*/ 80598 h 95353"/>
                  <a:gd name="connsiteX6" fmla="*/ 3522 w 70406"/>
                  <a:gd name="connsiteY6" fmla="*/ 94494 h 95353"/>
                  <a:gd name="connsiteX7" fmla="*/ 41875 w 70406"/>
                  <a:gd name="connsiteY7" fmla="*/ 81710 h 95353"/>
                  <a:gd name="connsiteX8" fmla="*/ 61330 w 70406"/>
                  <a:gd name="connsiteY8" fmla="*/ 73372 h 95353"/>
                  <a:gd name="connsiteX9" fmla="*/ 69668 w 70406"/>
                  <a:gd name="connsiteY9" fmla="*/ 64479 h 95353"/>
                  <a:gd name="connsiteX10" fmla="*/ 64109 w 70406"/>
                  <a:gd name="connsiteY10" fmla="*/ 34463 h 95353"/>
                  <a:gd name="connsiteX11" fmla="*/ 43543 w 70406"/>
                  <a:gd name="connsiteY11" fmla="*/ 0 h 95353"/>
                  <a:gd name="connsiteX12" fmla="*/ 32982 w 70406"/>
                  <a:gd name="connsiteY12" fmla="*/ 3891 h 95353"/>
                  <a:gd name="connsiteX13" fmla="*/ 15195 w 70406"/>
                  <a:gd name="connsiteY13" fmla="*/ 7782 h 9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06" h="95353">
                    <a:moveTo>
                      <a:pt x="15195" y="7782"/>
                    </a:moveTo>
                    <a:cubicBezTo>
                      <a:pt x="13527" y="9450"/>
                      <a:pt x="7968" y="13340"/>
                      <a:pt x="3522" y="16675"/>
                    </a:cubicBezTo>
                    <a:cubicBezTo>
                      <a:pt x="5745" y="20566"/>
                      <a:pt x="5189" y="27237"/>
                      <a:pt x="9636" y="27792"/>
                    </a:cubicBezTo>
                    <a:cubicBezTo>
                      <a:pt x="15750" y="28348"/>
                      <a:pt x="15195" y="38354"/>
                      <a:pt x="8524" y="36686"/>
                    </a:cubicBezTo>
                    <a:cubicBezTo>
                      <a:pt x="1854" y="35018"/>
                      <a:pt x="1854" y="46135"/>
                      <a:pt x="7413" y="55585"/>
                    </a:cubicBezTo>
                    <a:cubicBezTo>
                      <a:pt x="13527" y="65034"/>
                      <a:pt x="-3704" y="75596"/>
                      <a:pt x="743" y="80598"/>
                    </a:cubicBezTo>
                    <a:cubicBezTo>
                      <a:pt x="5189" y="85601"/>
                      <a:pt x="1854" y="91159"/>
                      <a:pt x="3522" y="94494"/>
                    </a:cubicBezTo>
                    <a:cubicBezTo>
                      <a:pt x="5745" y="97274"/>
                      <a:pt x="30758" y="93383"/>
                      <a:pt x="41875" y="81710"/>
                    </a:cubicBezTo>
                    <a:cubicBezTo>
                      <a:pt x="52992" y="70037"/>
                      <a:pt x="55771" y="71705"/>
                      <a:pt x="61330" y="73372"/>
                    </a:cubicBezTo>
                    <a:cubicBezTo>
                      <a:pt x="66888" y="75040"/>
                      <a:pt x="72447" y="68925"/>
                      <a:pt x="69668" y="64479"/>
                    </a:cubicBezTo>
                    <a:cubicBezTo>
                      <a:pt x="66888" y="60032"/>
                      <a:pt x="63553" y="48915"/>
                      <a:pt x="64109" y="34463"/>
                    </a:cubicBezTo>
                    <a:cubicBezTo>
                      <a:pt x="64665" y="26125"/>
                      <a:pt x="54104" y="11673"/>
                      <a:pt x="43543" y="0"/>
                    </a:cubicBezTo>
                    <a:cubicBezTo>
                      <a:pt x="40208" y="2779"/>
                      <a:pt x="37429" y="3891"/>
                      <a:pt x="32982" y="3891"/>
                    </a:cubicBezTo>
                    <a:cubicBezTo>
                      <a:pt x="26312" y="3891"/>
                      <a:pt x="18530" y="4447"/>
                      <a:pt x="15195" y="7782"/>
                    </a:cubicBezTo>
                    <a:close/>
                  </a:path>
                </a:pathLst>
              </a:custGeom>
              <a:solidFill>
                <a:schemeClr val="accent1">
                  <a:lumMod val="75000"/>
                </a:schemeClr>
              </a:solidFill>
              <a:ln w="4442" cap="flat">
                <a:solidFill>
                  <a:srgbClr val="FFFFFF"/>
                </a:solid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6E71796-8D91-42A2-9CEB-DA94F2F3BBC5}"/>
                  </a:ext>
                </a:extLst>
              </p:cNvPr>
              <p:cNvSpPr/>
              <p:nvPr/>
            </p:nvSpPr>
            <p:spPr>
              <a:xfrm>
                <a:off x="10177749" y="3560960"/>
                <a:ext cx="137295" cy="130578"/>
              </a:xfrm>
              <a:custGeom>
                <a:avLst/>
                <a:gdLst>
                  <a:gd name="connsiteX0" fmla="*/ 131737 w 137295"/>
                  <a:gd name="connsiteY0" fmla="*/ 6670 h 130578"/>
                  <a:gd name="connsiteX1" fmla="*/ 115061 w 137295"/>
                  <a:gd name="connsiteY1" fmla="*/ 0 h 130578"/>
                  <a:gd name="connsiteX2" fmla="*/ 103389 w 137295"/>
                  <a:gd name="connsiteY2" fmla="*/ 16120 h 130578"/>
                  <a:gd name="connsiteX3" fmla="*/ 88936 w 137295"/>
                  <a:gd name="connsiteY3" fmla="*/ 26681 h 130578"/>
                  <a:gd name="connsiteX4" fmla="*/ 81155 w 137295"/>
                  <a:gd name="connsiteY4" fmla="*/ 34463 h 130578"/>
                  <a:gd name="connsiteX5" fmla="*/ 68370 w 137295"/>
                  <a:gd name="connsiteY5" fmla="*/ 38354 h 130578"/>
                  <a:gd name="connsiteX6" fmla="*/ 55585 w 137295"/>
                  <a:gd name="connsiteY6" fmla="*/ 32795 h 130578"/>
                  <a:gd name="connsiteX7" fmla="*/ 42801 w 137295"/>
                  <a:gd name="connsiteY7" fmla="*/ 47247 h 130578"/>
                  <a:gd name="connsiteX8" fmla="*/ 5558 w 137295"/>
                  <a:gd name="connsiteY8" fmla="*/ 68370 h 130578"/>
                  <a:gd name="connsiteX9" fmla="*/ 0 w 137295"/>
                  <a:gd name="connsiteY9" fmla="*/ 77263 h 130578"/>
                  <a:gd name="connsiteX10" fmla="*/ 22790 w 137295"/>
                  <a:gd name="connsiteY10" fmla="*/ 88936 h 130578"/>
                  <a:gd name="connsiteX11" fmla="*/ 11117 w 137295"/>
                  <a:gd name="connsiteY11" fmla="*/ 111170 h 130578"/>
                  <a:gd name="connsiteX12" fmla="*/ 14453 w 137295"/>
                  <a:gd name="connsiteY12" fmla="*/ 123399 h 130578"/>
                  <a:gd name="connsiteX13" fmla="*/ 24458 w 137295"/>
                  <a:gd name="connsiteY13" fmla="*/ 128401 h 130578"/>
                  <a:gd name="connsiteX14" fmla="*/ 40022 w 137295"/>
                  <a:gd name="connsiteY14" fmla="*/ 125622 h 130578"/>
                  <a:gd name="connsiteX15" fmla="*/ 44468 w 137295"/>
                  <a:gd name="connsiteY15" fmla="*/ 128401 h 130578"/>
                  <a:gd name="connsiteX16" fmla="*/ 56141 w 137295"/>
                  <a:gd name="connsiteY16" fmla="*/ 119508 h 130578"/>
                  <a:gd name="connsiteX17" fmla="*/ 74484 w 137295"/>
                  <a:gd name="connsiteY17" fmla="*/ 115617 h 130578"/>
                  <a:gd name="connsiteX18" fmla="*/ 85045 w 137295"/>
                  <a:gd name="connsiteY18" fmla="*/ 111726 h 130578"/>
                  <a:gd name="connsiteX19" fmla="*/ 67258 w 137295"/>
                  <a:gd name="connsiteY19" fmla="*/ 94494 h 130578"/>
                  <a:gd name="connsiteX20" fmla="*/ 72817 w 137295"/>
                  <a:gd name="connsiteY20" fmla="*/ 76151 h 130578"/>
                  <a:gd name="connsiteX21" fmla="*/ 107835 w 137295"/>
                  <a:gd name="connsiteY21" fmla="*/ 54473 h 130578"/>
                  <a:gd name="connsiteX22" fmla="*/ 115061 w 137295"/>
                  <a:gd name="connsiteY22" fmla="*/ 29460 h 130578"/>
                  <a:gd name="connsiteX23" fmla="*/ 137295 w 137295"/>
                  <a:gd name="connsiteY23" fmla="*/ 7226 h 130578"/>
                  <a:gd name="connsiteX24" fmla="*/ 131737 w 137295"/>
                  <a:gd name="connsiteY24" fmla="*/ 6670 h 13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295" h="130578">
                    <a:moveTo>
                      <a:pt x="131737" y="6670"/>
                    </a:moveTo>
                    <a:cubicBezTo>
                      <a:pt x="123955" y="9450"/>
                      <a:pt x="121175" y="0"/>
                      <a:pt x="115061" y="0"/>
                    </a:cubicBezTo>
                    <a:cubicBezTo>
                      <a:pt x="108391" y="0"/>
                      <a:pt x="110058" y="16120"/>
                      <a:pt x="103389" y="16120"/>
                    </a:cubicBezTo>
                    <a:cubicBezTo>
                      <a:pt x="96718" y="16120"/>
                      <a:pt x="98386" y="25569"/>
                      <a:pt x="88936" y="26681"/>
                    </a:cubicBezTo>
                    <a:cubicBezTo>
                      <a:pt x="80042" y="27792"/>
                      <a:pt x="77263" y="27792"/>
                      <a:pt x="81155" y="34463"/>
                    </a:cubicBezTo>
                    <a:cubicBezTo>
                      <a:pt x="85045" y="41133"/>
                      <a:pt x="76152" y="38354"/>
                      <a:pt x="68370" y="38354"/>
                    </a:cubicBezTo>
                    <a:cubicBezTo>
                      <a:pt x="60588" y="38354"/>
                      <a:pt x="60588" y="32795"/>
                      <a:pt x="55585" y="32795"/>
                    </a:cubicBezTo>
                    <a:cubicBezTo>
                      <a:pt x="50583" y="32795"/>
                      <a:pt x="46691" y="42245"/>
                      <a:pt x="42801" y="47247"/>
                    </a:cubicBezTo>
                    <a:cubicBezTo>
                      <a:pt x="38909" y="52806"/>
                      <a:pt x="13341" y="64479"/>
                      <a:pt x="5558" y="68370"/>
                    </a:cubicBezTo>
                    <a:cubicBezTo>
                      <a:pt x="3336" y="69481"/>
                      <a:pt x="1668" y="72816"/>
                      <a:pt x="0" y="77263"/>
                    </a:cubicBezTo>
                    <a:cubicBezTo>
                      <a:pt x="9450" y="77819"/>
                      <a:pt x="18899" y="83377"/>
                      <a:pt x="22790" y="88936"/>
                    </a:cubicBezTo>
                    <a:cubicBezTo>
                      <a:pt x="28349" y="96162"/>
                      <a:pt x="16120" y="104500"/>
                      <a:pt x="11117" y="111170"/>
                    </a:cubicBezTo>
                    <a:cubicBezTo>
                      <a:pt x="5558" y="117840"/>
                      <a:pt x="14453" y="118396"/>
                      <a:pt x="14453" y="123399"/>
                    </a:cubicBezTo>
                    <a:cubicBezTo>
                      <a:pt x="15008" y="128957"/>
                      <a:pt x="21678" y="133404"/>
                      <a:pt x="24458" y="128401"/>
                    </a:cubicBezTo>
                    <a:cubicBezTo>
                      <a:pt x="27237" y="123399"/>
                      <a:pt x="31684" y="125622"/>
                      <a:pt x="40022" y="125622"/>
                    </a:cubicBezTo>
                    <a:cubicBezTo>
                      <a:pt x="42245" y="125622"/>
                      <a:pt x="43912" y="126734"/>
                      <a:pt x="44468" y="128401"/>
                    </a:cubicBezTo>
                    <a:cubicBezTo>
                      <a:pt x="48915" y="124510"/>
                      <a:pt x="54474" y="121175"/>
                      <a:pt x="56141" y="119508"/>
                    </a:cubicBezTo>
                    <a:cubicBezTo>
                      <a:pt x="59476" y="116172"/>
                      <a:pt x="67258" y="115617"/>
                      <a:pt x="74484" y="115617"/>
                    </a:cubicBezTo>
                    <a:cubicBezTo>
                      <a:pt x="78931" y="115617"/>
                      <a:pt x="81710" y="113949"/>
                      <a:pt x="85045" y="111726"/>
                    </a:cubicBezTo>
                    <a:cubicBezTo>
                      <a:pt x="77263" y="103388"/>
                      <a:pt x="70038" y="96162"/>
                      <a:pt x="67258" y="94494"/>
                    </a:cubicBezTo>
                    <a:cubicBezTo>
                      <a:pt x="60588" y="90048"/>
                      <a:pt x="64479" y="78375"/>
                      <a:pt x="72817" y="76151"/>
                    </a:cubicBezTo>
                    <a:cubicBezTo>
                      <a:pt x="81155" y="73928"/>
                      <a:pt x="101721" y="57808"/>
                      <a:pt x="107835" y="54473"/>
                    </a:cubicBezTo>
                    <a:cubicBezTo>
                      <a:pt x="113949" y="50582"/>
                      <a:pt x="110058" y="38909"/>
                      <a:pt x="115061" y="29460"/>
                    </a:cubicBezTo>
                    <a:cubicBezTo>
                      <a:pt x="117840" y="24457"/>
                      <a:pt x="127290" y="15008"/>
                      <a:pt x="137295" y="7226"/>
                    </a:cubicBezTo>
                    <a:cubicBezTo>
                      <a:pt x="135627" y="6114"/>
                      <a:pt x="133404" y="6114"/>
                      <a:pt x="131737" y="6670"/>
                    </a:cubicBezTo>
                    <a:close/>
                  </a:path>
                </a:pathLst>
              </a:custGeom>
              <a:grpFill/>
              <a:ln w="4442" cap="flat">
                <a:solidFill>
                  <a:srgbClr val="FFFFFF"/>
                </a:solid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A173A7AA-A80F-4986-BFF3-9A2073D9AA1A}"/>
                  </a:ext>
                </a:extLst>
              </p:cNvPr>
              <p:cNvSpPr/>
              <p:nvPr/>
            </p:nvSpPr>
            <p:spPr>
              <a:xfrm>
                <a:off x="9539635" y="3903797"/>
                <a:ext cx="170645" cy="384776"/>
              </a:xfrm>
              <a:custGeom>
                <a:avLst/>
                <a:gdLst>
                  <a:gd name="connsiteX0" fmla="*/ 137851 w 170645"/>
                  <a:gd name="connsiteY0" fmla="*/ 350307 h 384776"/>
                  <a:gd name="connsiteX1" fmla="*/ 131736 w 170645"/>
                  <a:gd name="connsiteY1" fmla="*/ 334743 h 384776"/>
                  <a:gd name="connsiteX2" fmla="*/ 123954 w 170645"/>
                  <a:gd name="connsiteY2" fmla="*/ 309730 h 384776"/>
                  <a:gd name="connsiteX3" fmla="*/ 116728 w 170645"/>
                  <a:gd name="connsiteY3" fmla="*/ 288052 h 384776"/>
                  <a:gd name="connsiteX4" fmla="*/ 120063 w 170645"/>
                  <a:gd name="connsiteY4" fmla="*/ 273600 h 384776"/>
                  <a:gd name="connsiteX5" fmla="*/ 120619 w 170645"/>
                  <a:gd name="connsiteY5" fmla="*/ 264151 h 384776"/>
                  <a:gd name="connsiteX6" fmla="*/ 116728 w 170645"/>
                  <a:gd name="connsiteY6" fmla="*/ 250254 h 384776"/>
                  <a:gd name="connsiteX7" fmla="*/ 101720 w 170645"/>
                  <a:gd name="connsiteY7" fmla="*/ 231911 h 384776"/>
                  <a:gd name="connsiteX8" fmla="*/ 105611 w 170645"/>
                  <a:gd name="connsiteY8" fmla="*/ 199672 h 384776"/>
                  <a:gd name="connsiteX9" fmla="*/ 116728 w 170645"/>
                  <a:gd name="connsiteY9" fmla="*/ 193002 h 384776"/>
                  <a:gd name="connsiteX10" fmla="*/ 131736 w 170645"/>
                  <a:gd name="connsiteY10" fmla="*/ 187999 h 384776"/>
                  <a:gd name="connsiteX11" fmla="*/ 150079 w 170645"/>
                  <a:gd name="connsiteY11" fmla="*/ 177438 h 384776"/>
                  <a:gd name="connsiteX12" fmla="*/ 160085 w 170645"/>
                  <a:gd name="connsiteY12" fmla="*/ 168545 h 384776"/>
                  <a:gd name="connsiteX13" fmla="*/ 170090 w 170645"/>
                  <a:gd name="connsiteY13" fmla="*/ 151313 h 384776"/>
                  <a:gd name="connsiteX14" fmla="*/ 170645 w 170645"/>
                  <a:gd name="connsiteY14" fmla="*/ 151313 h 384776"/>
                  <a:gd name="connsiteX15" fmla="*/ 161752 w 170645"/>
                  <a:gd name="connsiteY15" fmla="*/ 152981 h 384776"/>
                  <a:gd name="connsiteX16" fmla="*/ 149523 w 170645"/>
                  <a:gd name="connsiteY16" fmla="*/ 146311 h 384776"/>
                  <a:gd name="connsiteX17" fmla="*/ 138406 w 170645"/>
                  <a:gd name="connsiteY17" fmla="*/ 140752 h 384776"/>
                  <a:gd name="connsiteX18" fmla="*/ 138406 w 170645"/>
                  <a:gd name="connsiteY18" fmla="*/ 126856 h 384776"/>
                  <a:gd name="connsiteX19" fmla="*/ 130625 w 170645"/>
                  <a:gd name="connsiteY19" fmla="*/ 117962 h 384776"/>
                  <a:gd name="connsiteX20" fmla="*/ 124510 w 170645"/>
                  <a:gd name="connsiteY20" fmla="*/ 101287 h 384776"/>
                  <a:gd name="connsiteX21" fmla="*/ 106167 w 170645"/>
                  <a:gd name="connsiteY21" fmla="*/ 97396 h 384776"/>
                  <a:gd name="connsiteX22" fmla="*/ 102832 w 170645"/>
                  <a:gd name="connsiteY22" fmla="*/ 87390 h 384776"/>
                  <a:gd name="connsiteX23" fmla="*/ 119508 w 170645"/>
                  <a:gd name="connsiteY23" fmla="*/ 58486 h 384776"/>
                  <a:gd name="connsiteX24" fmla="*/ 124510 w 170645"/>
                  <a:gd name="connsiteY24" fmla="*/ 28471 h 384776"/>
                  <a:gd name="connsiteX25" fmla="*/ 116728 w 170645"/>
                  <a:gd name="connsiteY25" fmla="*/ 18465 h 384776"/>
                  <a:gd name="connsiteX26" fmla="*/ 112281 w 170645"/>
                  <a:gd name="connsiteY26" fmla="*/ 7348 h 384776"/>
                  <a:gd name="connsiteX27" fmla="*/ 98941 w 170645"/>
                  <a:gd name="connsiteY27" fmla="*/ 1234 h 384776"/>
                  <a:gd name="connsiteX28" fmla="*/ 95606 w 170645"/>
                  <a:gd name="connsiteY28" fmla="*/ 3457 h 384776"/>
                  <a:gd name="connsiteX29" fmla="*/ 96162 w 170645"/>
                  <a:gd name="connsiteY29" fmla="*/ 3457 h 384776"/>
                  <a:gd name="connsiteX30" fmla="*/ 91159 w 170645"/>
                  <a:gd name="connsiteY30" fmla="*/ 13463 h 384776"/>
                  <a:gd name="connsiteX31" fmla="*/ 92827 w 170645"/>
                  <a:gd name="connsiteY31" fmla="*/ 27359 h 384776"/>
                  <a:gd name="connsiteX32" fmla="*/ 83933 w 170645"/>
                  <a:gd name="connsiteY32" fmla="*/ 27359 h 384776"/>
                  <a:gd name="connsiteX33" fmla="*/ 67258 w 170645"/>
                  <a:gd name="connsiteY33" fmla="*/ 34585 h 384776"/>
                  <a:gd name="connsiteX34" fmla="*/ 53917 w 170645"/>
                  <a:gd name="connsiteY34" fmla="*/ 50705 h 384776"/>
                  <a:gd name="connsiteX35" fmla="*/ 48359 w 170645"/>
                  <a:gd name="connsiteY35" fmla="*/ 75718 h 384776"/>
                  <a:gd name="connsiteX36" fmla="*/ 41133 w 170645"/>
                  <a:gd name="connsiteY36" fmla="*/ 100731 h 384776"/>
                  <a:gd name="connsiteX37" fmla="*/ 25569 w 170645"/>
                  <a:gd name="connsiteY37" fmla="*/ 100175 h 384776"/>
                  <a:gd name="connsiteX38" fmla="*/ 21678 w 170645"/>
                  <a:gd name="connsiteY38" fmla="*/ 120186 h 384776"/>
                  <a:gd name="connsiteX39" fmla="*/ 16119 w 170645"/>
                  <a:gd name="connsiteY39" fmla="*/ 141864 h 384776"/>
                  <a:gd name="connsiteX40" fmla="*/ 7226 w 170645"/>
                  <a:gd name="connsiteY40" fmla="*/ 157428 h 384776"/>
                  <a:gd name="connsiteX41" fmla="*/ 0 w 170645"/>
                  <a:gd name="connsiteY41" fmla="*/ 163542 h 384776"/>
                  <a:gd name="connsiteX42" fmla="*/ 18899 w 170645"/>
                  <a:gd name="connsiteY42" fmla="*/ 184108 h 384776"/>
                  <a:gd name="connsiteX43" fmla="*/ 41689 w 170645"/>
                  <a:gd name="connsiteY43" fmla="*/ 225797 h 384776"/>
                  <a:gd name="connsiteX44" fmla="*/ 38909 w 170645"/>
                  <a:gd name="connsiteY44" fmla="*/ 258592 h 384776"/>
                  <a:gd name="connsiteX45" fmla="*/ 47247 w 170645"/>
                  <a:gd name="connsiteY45" fmla="*/ 269709 h 384776"/>
                  <a:gd name="connsiteX46" fmla="*/ 66702 w 170645"/>
                  <a:gd name="connsiteY46" fmla="*/ 267486 h 384776"/>
                  <a:gd name="connsiteX47" fmla="*/ 83377 w 170645"/>
                  <a:gd name="connsiteY47" fmla="*/ 246919 h 384776"/>
                  <a:gd name="connsiteX48" fmla="*/ 93938 w 170645"/>
                  <a:gd name="connsiteY48" fmla="*/ 255257 h 384776"/>
                  <a:gd name="connsiteX49" fmla="*/ 101720 w 170645"/>
                  <a:gd name="connsiteY49" fmla="*/ 278047 h 384776"/>
                  <a:gd name="connsiteX50" fmla="*/ 112281 w 170645"/>
                  <a:gd name="connsiteY50" fmla="*/ 322515 h 384776"/>
                  <a:gd name="connsiteX51" fmla="*/ 120063 w 170645"/>
                  <a:gd name="connsiteY51" fmla="*/ 354754 h 384776"/>
                  <a:gd name="connsiteX52" fmla="*/ 122843 w 170645"/>
                  <a:gd name="connsiteY52" fmla="*/ 379211 h 384776"/>
                  <a:gd name="connsiteX53" fmla="*/ 121731 w 170645"/>
                  <a:gd name="connsiteY53" fmla="*/ 384770 h 384776"/>
                  <a:gd name="connsiteX54" fmla="*/ 137851 w 170645"/>
                  <a:gd name="connsiteY54" fmla="*/ 350307 h 3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0645" h="384776">
                    <a:moveTo>
                      <a:pt x="137851" y="350307"/>
                    </a:moveTo>
                    <a:cubicBezTo>
                      <a:pt x="137851" y="341970"/>
                      <a:pt x="131736" y="341414"/>
                      <a:pt x="131736" y="334743"/>
                    </a:cubicBezTo>
                    <a:cubicBezTo>
                      <a:pt x="131736" y="328073"/>
                      <a:pt x="131736" y="316956"/>
                      <a:pt x="123954" y="309730"/>
                    </a:cubicBezTo>
                    <a:cubicBezTo>
                      <a:pt x="116172" y="302504"/>
                      <a:pt x="112281" y="291943"/>
                      <a:pt x="116728" y="288052"/>
                    </a:cubicBezTo>
                    <a:cubicBezTo>
                      <a:pt x="121731" y="284161"/>
                      <a:pt x="117284" y="272488"/>
                      <a:pt x="120063" y="273600"/>
                    </a:cubicBezTo>
                    <a:cubicBezTo>
                      <a:pt x="122287" y="274156"/>
                      <a:pt x="125622" y="266374"/>
                      <a:pt x="120619" y="264151"/>
                    </a:cubicBezTo>
                    <a:cubicBezTo>
                      <a:pt x="115617" y="261927"/>
                      <a:pt x="120619" y="251922"/>
                      <a:pt x="116728" y="250254"/>
                    </a:cubicBezTo>
                    <a:cubicBezTo>
                      <a:pt x="112837" y="248587"/>
                      <a:pt x="101720" y="235802"/>
                      <a:pt x="101720" y="231911"/>
                    </a:cubicBezTo>
                    <a:cubicBezTo>
                      <a:pt x="101720" y="228020"/>
                      <a:pt x="105055" y="205231"/>
                      <a:pt x="105611" y="199672"/>
                    </a:cubicBezTo>
                    <a:cubicBezTo>
                      <a:pt x="106167" y="194114"/>
                      <a:pt x="114505" y="193002"/>
                      <a:pt x="116728" y="193002"/>
                    </a:cubicBezTo>
                    <a:cubicBezTo>
                      <a:pt x="118952" y="193002"/>
                      <a:pt x="128401" y="193558"/>
                      <a:pt x="131736" y="187999"/>
                    </a:cubicBezTo>
                    <a:cubicBezTo>
                      <a:pt x="135071" y="182441"/>
                      <a:pt x="148411" y="181329"/>
                      <a:pt x="150079" y="177438"/>
                    </a:cubicBezTo>
                    <a:cubicBezTo>
                      <a:pt x="151747" y="173547"/>
                      <a:pt x="160085" y="173547"/>
                      <a:pt x="160085" y="168545"/>
                    </a:cubicBezTo>
                    <a:cubicBezTo>
                      <a:pt x="160085" y="163542"/>
                      <a:pt x="170090" y="151313"/>
                      <a:pt x="170090" y="151313"/>
                    </a:cubicBezTo>
                    <a:cubicBezTo>
                      <a:pt x="170090" y="151313"/>
                      <a:pt x="170090" y="151313"/>
                      <a:pt x="170645" y="151313"/>
                    </a:cubicBezTo>
                    <a:cubicBezTo>
                      <a:pt x="169534" y="149090"/>
                      <a:pt x="166755" y="151313"/>
                      <a:pt x="161752" y="152981"/>
                    </a:cubicBezTo>
                    <a:cubicBezTo>
                      <a:pt x="152859" y="156872"/>
                      <a:pt x="148411" y="151869"/>
                      <a:pt x="149523" y="146311"/>
                    </a:cubicBezTo>
                    <a:cubicBezTo>
                      <a:pt x="150635" y="140752"/>
                      <a:pt x="143409" y="140752"/>
                      <a:pt x="138406" y="140752"/>
                    </a:cubicBezTo>
                    <a:cubicBezTo>
                      <a:pt x="133404" y="140752"/>
                      <a:pt x="136739" y="132414"/>
                      <a:pt x="138406" y="126856"/>
                    </a:cubicBezTo>
                    <a:cubicBezTo>
                      <a:pt x="140074" y="121297"/>
                      <a:pt x="136739" y="117962"/>
                      <a:pt x="130625" y="117962"/>
                    </a:cubicBezTo>
                    <a:cubicBezTo>
                      <a:pt x="125066" y="117406"/>
                      <a:pt x="122287" y="104622"/>
                      <a:pt x="124510" y="101287"/>
                    </a:cubicBezTo>
                    <a:cubicBezTo>
                      <a:pt x="126734" y="97396"/>
                      <a:pt x="112281" y="94617"/>
                      <a:pt x="106167" y="97396"/>
                    </a:cubicBezTo>
                    <a:cubicBezTo>
                      <a:pt x="100053" y="100731"/>
                      <a:pt x="104500" y="91837"/>
                      <a:pt x="102832" y="87390"/>
                    </a:cubicBezTo>
                    <a:cubicBezTo>
                      <a:pt x="101164" y="82944"/>
                      <a:pt x="110614" y="67380"/>
                      <a:pt x="119508" y="58486"/>
                    </a:cubicBezTo>
                    <a:cubicBezTo>
                      <a:pt x="127845" y="49593"/>
                      <a:pt x="124510" y="38476"/>
                      <a:pt x="124510" y="28471"/>
                    </a:cubicBezTo>
                    <a:cubicBezTo>
                      <a:pt x="124510" y="18465"/>
                      <a:pt x="120619" y="18465"/>
                      <a:pt x="116728" y="18465"/>
                    </a:cubicBezTo>
                    <a:cubicBezTo>
                      <a:pt x="112837" y="18465"/>
                      <a:pt x="112281" y="12351"/>
                      <a:pt x="112281" y="7348"/>
                    </a:cubicBezTo>
                    <a:cubicBezTo>
                      <a:pt x="112281" y="1790"/>
                      <a:pt x="103944" y="-2101"/>
                      <a:pt x="98941" y="1234"/>
                    </a:cubicBezTo>
                    <a:cubicBezTo>
                      <a:pt x="98385" y="1790"/>
                      <a:pt x="97274" y="2346"/>
                      <a:pt x="95606" y="3457"/>
                    </a:cubicBezTo>
                    <a:cubicBezTo>
                      <a:pt x="95606" y="3457"/>
                      <a:pt x="96162" y="3457"/>
                      <a:pt x="96162" y="3457"/>
                    </a:cubicBezTo>
                    <a:cubicBezTo>
                      <a:pt x="96162" y="3457"/>
                      <a:pt x="94494" y="11795"/>
                      <a:pt x="91159" y="13463"/>
                    </a:cubicBezTo>
                    <a:cubicBezTo>
                      <a:pt x="87824" y="15130"/>
                      <a:pt x="87824" y="20133"/>
                      <a:pt x="92827" y="27359"/>
                    </a:cubicBezTo>
                    <a:cubicBezTo>
                      <a:pt x="97829" y="34585"/>
                      <a:pt x="85601" y="31250"/>
                      <a:pt x="83933" y="27359"/>
                    </a:cubicBezTo>
                    <a:cubicBezTo>
                      <a:pt x="82266" y="23468"/>
                      <a:pt x="72816" y="29582"/>
                      <a:pt x="67258" y="34585"/>
                    </a:cubicBezTo>
                    <a:cubicBezTo>
                      <a:pt x="61699" y="39588"/>
                      <a:pt x="53917" y="41811"/>
                      <a:pt x="53917" y="50705"/>
                    </a:cubicBezTo>
                    <a:cubicBezTo>
                      <a:pt x="53917" y="59598"/>
                      <a:pt x="46691" y="68492"/>
                      <a:pt x="48359" y="75718"/>
                    </a:cubicBezTo>
                    <a:cubicBezTo>
                      <a:pt x="50026" y="82944"/>
                      <a:pt x="40577" y="96840"/>
                      <a:pt x="41133" y="100731"/>
                    </a:cubicBezTo>
                    <a:cubicBezTo>
                      <a:pt x="41689" y="104622"/>
                      <a:pt x="27792" y="100175"/>
                      <a:pt x="25569" y="100175"/>
                    </a:cubicBezTo>
                    <a:cubicBezTo>
                      <a:pt x="23345" y="100175"/>
                      <a:pt x="25013" y="115739"/>
                      <a:pt x="21678" y="120186"/>
                    </a:cubicBezTo>
                    <a:cubicBezTo>
                      <a:pt x="18343" y="125188"/>
                      <a:pt x="21122" y="141864"/>
                      <a:pt x="16119" y="141864"/>
                    </a:cubicBezTo>
                    <a:cubicBezTo>
                      <a:pt x="11673" y="141864"/>
                      <a:pt x="7226" y="157428"/>
                      <a:pt x="7226" y="157428"/>
                    </a:cubicBezTo>
                    <a:cubicBezTo>
                      <a:pt x="7226" y="157428"/>
                      <a:pt x="3335" y="160207"/>
                      <a:pt x="0" y="163542"/>
                    </a:cubicBezTo>
                    <a:cubicBezTo>
                      <a:pt x="3891" y="171880"/>
                      <a:pt x="11117" y="180773"/>
                      <a:pt x="18899" y="184108"/>
                    </a:cubicBezTo>
                    <a:cubicBezTo>
                      <a:pt x="30572" y="189111"/>
                      <a:pt x="38353" y="213012"/>
                      <a:pt x="41689" y="225797"/>
                    </a:cubicBezTo>
                    <a:cubicBezTo>
                      <a:pt x="45024" y="238582"/>
                      <a:pt x="42800" y="251366"/>
                      <a:pt x="38909" y="258592"/>
                    </a:cubicBezTo>
                    <a:cubicBezTo>
                      <a:pt x="35018" y="265818"/>
                      <a:pt x="40577" y="266374"/>
                      <a:pt x="47247" y="269709"/>
                    </a:cubicBezTo>
                    <a:cubicBezTo>
                      <a:pt x="53917" y="273600"/>
                      <a:pt x="61699" y="274712"/>
                      <a:pt x="66702" y="267486"/>
                    </a:cubicBezTo>
                    <a:cubicBezTo>
                      <a:pt x="71704" y="260260"/>
                      <a:pt x="82266" y="255257"/>
                      <a:pt x="83377" y="246919"/>
                    </a:cubicBezTo>
                    <a:cubicBezTo>
                      <a:pt x="85045" y="238582"/>
                      <a:pt x="89492" y="250810"/>
                      <a:pt x="93938" y="255257"/>
                    </a:cubicBezTo>
                    <a:cubicBezTo>
                      <a:pt x="97829" y="259704"/>
                      <a:pt x="101164" y="267486"/>
                      <a:pt x="101720" y="278047"/>
                    </a:cubicBezTo>
                    <a:cubicBezTo>
                      <a:pt x="102832" y="288608"/>
                      <a:pt x="103388" y="314177"/>
                      <a:pt x="112281" y="322515"/>
                    </a:cubicBezTo>
                    <a:cubicBezTo>
                      <a:pt x="120619" y="330853"/>
                      <a:pt x="122287" y="348640"/>
                      <a:pt x="120063" y="354754"/>
                    </a:cubicBezTo>
                    <a:cubicBezTo>
                      <a:pt x="117840" y="360868"/>
                      <a:pt x="124510" y="371985"/>
                      <a:pt x="122843" y="379211"/>
                    </a:cubicBezTo>
                    <a:cubicBezTo>
                      <a:pt x="122287" y="380323"/>
                      <a:pt x="122287" y="382547"/>
                      <a:pt x="121731" y="384770"/>
                    </a:cubicBezTo>
                    <a:cubicBezTo>
                      <a:pt x="128401" y="385326"/>
                      <a:pt x="137851" y="350307"/>
                      <a:pt x="137851" y="350307"/>
                    </a:cubicBezTo>
                    <a:close/>
                  </a:path>
                </a:pathLst>
              </a:custGeom>
              <a:grpFill/>
              <a:ln w="4442" cap="flat">
                <a:solidFill>
                  <a:srgbClr val="FFFFFF"/>
                </a:solid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6841735B-30C4-41BE-A3A8-7A4D60929371}"/>
                  </a:ext>
                </a:extLst>
              </p:cNvPr>
              <p:cNvSpPr/>
              <p:nvPr/>
            </p:nvSpPr>
            <p:spPr>
              <a:xfrm>
                <a:off x="9731958" y="4017455"/>
                <a:ext cx="144443" cy="310611"/>
              </a:xfrm>
              <a:custGeom>
                <a:avLst/>
                <a:gdLst>
                  <a:gd name="connsiteX0" fmla="*/ 108946 w 144443"/>
                  <a:gd name="connsiteY0" fmla="*/ 37099 h 310611"/>
                  <a:gd name="connsiteX1" fmla="*/ 88936 w 144443"/>
                  <a:gd name="connsiteY1" fmla="*/ 21535 h 310611"/>
                  <a:gd name="connsiteX2" fmla="*/ 83377 w 144443"/>
                  <a:gd name="connsiteY2" fmla="*/ 9306 h 310611"/>
                  <a:gd name="connsiteX3" fmla="*/ 66702 w 144443"/>
                  <a:gd name="connsiteY3" fmla="*/ 413 h 310611"/>
                  <a:gd name="connsiteX4" fmla="*/ 51138 w 144443"/>
                  <a:gd name="connsiteY4" fmla="*/ 10974 h 310611"/>
                  <a:gd name="connsiteX5" fmla="*/ 37798 w 144443"/>
                  <a:gd name="connsiteY5" fmla="*/ 13197 h 310611"/>
                  <a:gd name="connsiteX6" fmla="*/ 20566 w 144443"/>
                  <a:gd name="connsiteY6" fmla="*/ 13197 h 310611"/>
                  <a:gd name="connsiteX7" fmla="*/ 5558 w 144443"/>
                  <a:gd name="connsiteY7" fmla="*/ 14865 h 310611"/>
                  <a:gd name="connsiteX8" fmla="*/ 0 w 144443"/>
                  <a:gd name="connsiteY8" fmla="*/ 19311 h 310611"/>
                  <a:gd name="connsiteX9" fmla="*/ 7226 w 144443"/>
                  <a:gd name="connsiteY9" fmla="*/ 29873 h 310611"/>
                  <a:gd name="connsiteX10" fmla="*/ 17231 w 144443"/>
                  <a:gd name="connsiteY10" fmla="*/ 45436 h 310611"/>
                  <a:gd name="connsiteX11" fmla="*/ 33907 w 144443"/>
                  <a:gd name="connsiteY11" fmla="*/ 54330 h 310611"/>
                  <a:gd name="connsiteX12" fmla="*/ 47803 w 144443"/>
                  <a:gd name="connsiteY12" fmla="*/ 58221 h 310611"/>
                  <a:gd name="connsiteX13" fmla="*/ 53917 w 144443"/>
                  <a:gd name="connsiteY13" fmla="*/ 73785 h 310611"/>
                  <a:gd name="connsiteX14" fmla="*/ 38909 w 144443"/>
                  <a:gd name="connsiteY14" fmla="*/ 82678 h 310611"/>
                  <a:gd name="connsiteX15" fmla="*/ 60588 w 144443"/>
                  <a:gd name="connsiteY15" fmla="*/ 102133 h 310611"/>
                  <a:gd name="connsiteX16" fmla="*/ 70593 w 144443"/>
                  <a:gd name="connsiteY16" fmla="*/ 120476 h 310611"/>
                  <a:gd name="connsiteX17" fmla="*/ 87268 w 144443"/>
                  <a:gd name="connsiteY17" fmla="*/ 142710 h 310611"/>
                  <a:gd name="connsiteX18" fmla="*/ 103944 w 144443"/>
                  <a:gd name="connsiteY18" fmla="*/ 158274 h 310611"/>
                  <a:gd name="connsiteX19" fmla="*/ 107835 w 144443"/>
                  <a:gd name="connsiteY19" fmla="*/ 178840 h 310611"/>
                  <a:gd name="connsiteX20" fmla="*/ 113949 w 144443"/>
                  <a:gd name="connsiteY20" fmla="*/ 212747 h 310611"/>
                  <a:gd name="connsiteX21" fmla="*/ 100053 w 144443"/>
                  <a:gd name="connsiteY21" fmla="*/ 236093 h 310611"/>
                  <a:gd name="connsiteX22" fmla="*/ 82266 w 144443"/>
                  <a:gd name="connsiteY22" fmla="*/ 247766 h 310611"/>
                  <a:gd name="connsiteX23" fmla="*/ 82266 w 144443"/>
                  <a:gd name="connsiteY23" fmla="*/ 266109 h 310611"/>
                  <a:gd name="connsiteX24" fmla="*/ 59476 w 144443"/>
                  <a:gd name="connsiteY24" fmla="*/ 266109 h 310611"/>
                  <a:gd name="connsiteX25" fmla="*/ 47247 w 144443"/>
                  <a:gd name="connsiteY25" fmla="*/ 276114 h 310611"/>
                  <a:gd name="connsiteX26" fmla="*/ 56141 w 144443"/>
                  <a:gd name="connsiteY26" fmla="*/ 282784 h 310611"/>
                  <a:gd name="connsiteX27" fmla="*/ 50582 w 144443"/>
                  <a:gd name="connsiteY27" fmla="*/ 300571 h 310611"/>
                  <a:gd name="connsiteX28" fmla="*/ 60588 w 144443"/>
                  <a:gd name="connsiteY28" fmla="*/ 308909 h 310611"/>
                  <a:gd name="connsiteX29" fmla="*/ 78375 w 144443"/>
                  <a:gd name="connsiteY29" fmla="*/ 294457 h 310611"/>
                  <a:gd name="connsiteX30" fmla="*/ 82822 w 144443"/>
                  <a:gd name="connsiteY30" fmla="*/ 286675 h 310611"/>
                  <a:gd name="connsiteX31" fmla="*/ 88380 w 144443"/>
                  <a:gd name="connsiteY31" fmla="*/ 275558 h 310611"/>
                  <a:gd name="connsiteX32" fmla="*/ 100609 w 144443"/>
                  <a:gd name="connsiteY32" fmla="*/ 273335 h 310611"/>
                  <a:gd name="connsiteX33" fmla="*/ 127845 w 144443"/>
                  <a:gd name="connsiteY33" fmla="*/ 259994 h 310611"/>
                  <a:gd name="connsiteX34" fmla="*/ 143409 w 144443"/>
                  <a:gd name="connsiteY34" fmla="*/ 232758 h 310611"/>
                  <a:gd name="connsiteX35" fmla="*/ 138962 w 144443"/>
                  <a:gd name="connsiteY35" fmla="*/ 184955 h 310611"/>
                  <a:gd name="connsiteX36" fmla="*/ 120063 w 144443"/>
                  <a:gd name="connsiteY36" fmla="*/ 152715 h 310611"/>
                  <a:gd name="connsiteX37" fmla="*/ 87824 w 144443"/>
                  <a:gd name="connsiteY37" fmla="*/ 124923 h 310611"/>
                  <a:gd name="connsiteX38" fmla="*/ 78931 w 144443"/>
                  <a:gd name="connsiteY38" fmla="*/ 109359 h 310611"/>
                  <a:gd name="connsiteX39" fmla="*/ 73928 w 144443"/>
                  <a:gd name="connsiteY39" fmla="*/ 81567 h 310611"/>
                  <a:gd name="connsiteX40" fmla="*/ 88380 w 144443"/>
                  <a:gd name="connsiteY40" fmla="*/ 63779 h 310611"/>
                  <a:gd name="connsiteX41" fmla="*/ 96162 w 144443"/>
                  <a:gd name="connsiteY41" fmla="*/ 51551 h 310611"/>
                  <a:gd name="connsiteX42" fmla="*/ 111726 w 144443"/>
                  <a:gd name="connsiteY42" fmla="*/ 40990 h 310611"/>
                  <a:gd name="connsiteX43" fmla="*/ 113393 w 144443"/>
                  <a:gd name="connsiteY43" fmla="*/ 39322 h 310611"/>
                  <a:gd name="connsiteX44" fmla="*/ 108946 w 144443"/>
                  <a:gd name="connsiteY44" fmla="*/ 37099 h 31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4443" h="310611">
                    <a:moveTo>
                      <a:pt x="108946" y="37099"/>
                    </a:moveTo>
                    <a:cubicBezTo>
                      <a:pt x="103388" y="36543"/>
                      <a:pt x="88936" y="25982"/>
                      <a:pt x="88936" y="21535"/>
                    </a:cubicBezTo>
                    <a:cubicBezTo>
                      <a:pt x="88936" y="17644"/>
                      <a:pt x="96162" y="10974"/>
                      <a:pt x="83377" y="9306"/>
                    </a:cubicBezTo>
                    <a:cubicBezTo>
                      <a:pt x="70593" y="7639"/>
                      <a:pt x="68925" y="2636"/>
                      <a:pt x="66702" y="413"/>
                    </a:cubicBezTo>
                    <a:cubicBezTo>
                      <a:pt x="64478" y="-1811"/>
                      <a:pt x="53917" y="5415"/>
                      <a:pt x="51138" y="10974"/>
                    </a:cubicBezTo>
                    <a:cubicBezTo>
                      <a:pt x="47803" y="16532"/>
                      <a:pt x="45024" y="9306"/>
                      <a:pt x="37798" y="13197"/>
                    </a:cubicBezTo>
                    <a:cubicBezTo>
                      <a:pt x="30572" y="17088"/>
                      <a:pt x="23346" y="7639"/>
                      <a:pt x="20566" y="13197"/>
                    </a:cubicBezTo>
                    <a:cubicBezTo>
                      <a:pt x="17231" y="18756"/>
                      <a:pt x="9450" y="9862"/>
                      <a:pt x="5558" y="14865"/>
                    </a:cubicBezTo>
                    <a:cubicBezTo>
                      <a:pt x="3891" y="16532"/>
                      <a:pt x="2224" y="18200"/>
                      <a:pt x="0" y="19311"/>
                    </a:cubicBezTo>
                    <a:cubicBezTo>
                      <a:pt x="3335" y="23203"/>
                      <a:pt x="7226" y="27093"/>
                      <a:pt x="7226" y="29873"/>
                    </a:cubicBezTo>
                    <a:cubicBezTo>
                      <a:pt x="7226" y="34875"/>
                      <a:pt x="17231" y="38766"/>
                      <a:pt x="17231" y="45436"/>
                    </a:cubicBezTo>
                    <a:cubicBezTo>
                      <a:pt x="17231" y="52107"/>
                      <a:pt x="30016" y="57109"/>
                      <a:pt x="33907" y="54330"/>
                    </a:cubicBezTo>
                    <a:cubicBezTo>
                      <a:pt x="37798" y="51551"/>
                      <a:pt x="46691" y="49327"/>
                      <a:pt x="47803" y="58221"/>
                    </a:cubicBezTo>
                    <a:cubicBezTo>
                      <a:pt x="48915" y="67115"/>
                      <a:pt x="53917" y="67115"/>
                      <a:pt x="53917" y="73785"/>
                    </a:cubicBezTo>
                    <a:cubicBezTo>
                      <a:pt x="53917" y="80455"/>
                      <a:pt x="41133" y="76564"/>
                      <a:pt x="38909" y="82678"/>
                    </a:cubicBezTo>
                    <a:cubicBezTo>
                      <a:pt x="36130" y="89349"/>
                      <a:pt x="60588" y="97130"/>
                      <a:pt x="60588" y="102133"/>
                    </a:cubicBezTo>
                    <a:cubicBezTo>
                      <a:pt x="60588" y="107136"/>
                      <a:pt x="68369" y="113806"/>
                      <a:pt x="70593" y="120476"/>
                    </a:cubicBezTo>
                    <a:cubicBezTo>
                      <a:pt x="73372" y="127146"/>
                      <a:pt x="84489" y="134928"/>
                      <a:pt x="87268" y="142710"/>
                    </a:cubicBezTo>
                    <a:cubicBezTo>
                      <a:pt x="90048" y="150492"/>
                      <a:pt x="100053" y="154383"/>
                      <a:pt x="103944" y="158274"/>
                    </a:cubicBezTo>
                    <a:cubicBezTo>
                      <a:pt x="107835" y="162165"/>
                      <a:pt x="108946" y="171058"/>
                      <a:pt x="107835" y="178840"/>
                    </a:cubicBezTo>
                    <a:cubicBezTo>
                      <a:pt x="106723" y="186622"/>
                      <a:pt x="106723" y="201074"/>
                      <a:pt x="113949" y="212747"/>
                    </a:cubicBezTo>
                    <a:cubicBezTo>
                      <a:pt x="121731" y="224420"/>
                      <a:pt x="105056" y="229422"/>
                      <a:pt x="100053" y="236093"/>
                    </a:cubicBezTo>
                    <a:cubicBezTo>
                      <a:pt x="95050" y="242763"/>
                      <a:pt x="97274" y="251656"/>
                      <a:pt x="82266" y="247766"/>
                    </a:cubicBezTo>
                    <a:cubicBezTo>
                      <a:pt x="67258" y="243875"/>
                      <a:pt x="85045" y="260550"/>
                      <a:pt x="82266" y="266109"/>
                    </a:cubicBezTo>
                    <a:cubicBezTo>
                      <a:pt x="79486" y="271111"/>
                      <a:pt x="59476" y="261106"/>
                      <a:pt x="59476" y="266109"/>
                    </a:cubicBezTo>
                    <a:cubicBezTo>
                      <a:pt x="59476" y="269444"/>
                      <a:pt x="52806" y="273335"/>
                      <a:pt x="47247" y="276114"/>
                    </a:cubicBezTo>
                    <a:cubicBezTo>
                      <a:pt x="49471" y="278893"/>
                      <a:pt x="52250" y="280561"/>
                      <a:pt x="56141" y="282784"/>
                    </a:cubicBezTo>
                    <a:cubicBezTo>
                      <a:pt x="61143" y="285563"/>
                      <a:pt x="50026" y="291122"/>
                      <a:pt x="50582" y="300571"/>
                    </a:cubicBezTo>
                    <a:cubicBezTo>
                      <a:pt x="51138" y="310021"/>
                      <a:pt x="57808" y="312800"/>
                      <a:pt x="60588" y="308909"/>
                    </a:cubicBezTo>
                    <a:cubicBezTo>
                      <a:pt x="63367" y="305018"/>
                      <a:pt x="73928" y="296124"/>
                      <a:pt x="78375" y="294457"/>
                    </a:cubicBezTo>
                    <a:cubicBezTo>
                      <a:pt x="82822" y="292789"/>
                      <a:pt x="78375" y="286119"/>
                      <a:pt x="82822" y="286675"/>
                    </a:cubicBezTo>
                    <a:cubicBezTo>
                      <a:pt x="87824" y="287231"/>
                      <a:pt x="86157" y="279449"/>
                      <a:pt x="88380" y="275558"/>
                    </a:cubicBezTo>
                    <a:cubicBezTo>
                      <a:pt x="90603" y="271667"/>
                      <a:pt x="93939" y="273335"/>
                      <a:pt x="100609" y="273335"/>
                    </a:cubicBezTo>
                    <a:cubicBezTo>
                      <a:pt x="107835" y="273890"/>
                      <a:pt x="117840" y="266664"/>
                      <a:pt x="127845" y="259994"/>
                    </a:cubicBezTo>
                    <a:cubicBezTo>
                      <a:pt x="137851" y="253324"/>
                      <a:pt x="139518" y="251656"/>
                      <a:pt x="143409" y="232758"/>
                    </a:cubicBezTo>
                    <a:cubicBezTo>
                      <a:pt x="147300" y="213859"/>
                      <a:pt x="138962" y="191069"/>
                      <a:pt x="138962" y="184955"/>
                    </a:cubicBezTo>
                    <a:cubicBezTo>
                      <a:pt x="138407" y="179396"/>
                      <a:pt x="125066" y="152715"/>
                      <a:pt x="120063" y="152715"/>
                    </a:cubicBezTo>
                    <a:cubicBezTo>
                      <a:pt x="115061" y="153271"/>
                      <a:pt x="91715" y="128814"/>
                      <a:pt x="87824" y="124923"/>
                    </a:cubicBezTo>
                    <a:cubicBezTo>
                      <a:pt x="83933" y="121032"/>
                      <a:pt x="85045" y="114362"/>
                      <a:pt x="78931" y="109359"/>
                    </a:cubicBezTo>
                    <a:cubicBezTo>
                      <a:pt x="72816" y="104356"/>
                      <a:pt x="72260" y="91016"/>
                      <a:pt x="73928" y="81567"/>
                    </a:cubicBezTo>
                    <a:cubicBezTo>
                      <a:pt x="75595" y="72117"/>
                      <a:pt x="88380" y="69894"/>
                      <a:pt x="88380" y="63779"/>
                    </a:cubicBezTo>
                    <a:cubicBezTo>
                      <a:pt x="87824" y="57665"/>
                      <a:pt x="89492" y="52107"/>
                      <a:pt x="96162" y="51551"/>
                    </a:cubicBezTo>
                    <a:cubicBezTo>
                      <a:pt x="102832" y="50995"/>
                      <a:pt x="108946" y="45992"/>
                      <a:pt x="111726" y="40990"/>
                    </a:cubicBezTo>
                    <a:cubicBezTo>
                      <a:pt x="112282" y="40434"/>
                      <a:pt x="112837" y="39878"/>
                      <a:pt x="113393" y="39322"/>
                    </a:cubicBezTo>
                    <a:cubicBezTo>
                      <a:pt x="111726" y="38766"/>
                      <a:pt x="110058" y="37654"/>
                      <a:pt x="108946" y="37099"/>
                    </a:cubicBezTo>
                    <a:close/>
                  </a:path>
                </a:pathLst>
              </a:custGeom>
              <a:grpFill/>
              <a:ln w="4442" cap="flat">
                <a:solidFill>
                  <a:srgbClr val="FFFFFF"/>
                </a:solid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C470AB0C-05C8-488D-BA35-EEDBB0075693}"/>
                  </a:ext>
                </a:extLst>
              </p:cNvPr>
              <p:cNvSpPr/>
              <p:nvPr/>
            </p:nvSpPr>
            <p:spPr>
              <a:xfrm>
                <a:off x="9735992" y="4205745"/>
                <a:ext cx="111951" cy="88380"/>
              </a:xfrm>
              <a:custGeom>
                <a:avLst/>
                <a:gdLst>
                  <a:gd name="connsiteX0" fmla="*/ 55442 w 111951"/>
                  <a:gd name="connsiteY0" fmla="*/ 78931 h 88380"/>
                  <a:gd name="connsiteX1" fmla="*/ 78232 w 111951"/>
                  <a:gd name="connsiteY1" fmla="*/ 78931 h 88380"/>
                  <a:gd name="connsiteX2" fmla="*/ 78232 w 111951"/>
                  <a:gd name="connsiteY2" fmla="*/ 60588 h 88380"/>
                  <a:gd name="connsiteX3" fmla="*/ 96019 w 111951"/>
                  <a:gd name="connsiteY3" fmla="*/ 48915 h 88380"/>
                  <a:gd name="connsiteX4" fmla="*/ 109915 w 111951"/>
                  <a:gd name="connsiteY4" fmla="*/ 25569 h 88380"/>
                  <a:gd name="connsiteX5" fmla="*/ 103245 w 111951"/>
                  <a:gd name="connsiteY5" fmla="*/ 0 h 88380"/>
                  <a:gd name="connsiteX6" fmla="*/ 88793 w 111951"/>
                  <a:gd name="connsiteY6" fmla="*/ 2779 h 88380"/>
                  <a:gd name="connsiteX7" fmla="*/ 74897 w 111951"/>
                  <a:gd name="connsiteY7" fmla="*/ 7226 h 88380"/>
                  <a:gd name="connsiteX8" fmla="*/ 68782 w 111951"/>
                  <a:gd name="connsiteY8" fmla="*/ 12229 h 88380"/>
                  <a:gd name="connsiteX9" fmla="*/ 57665 w 111951"/>
                  <a:gd name="connsiteY9" fmla="*/ 4447 h 88380"/>
                  <a:gd name="connsiteX10" fmla="*/ 30429 w 111951"/>
                  <a:gd name="connsiteY10" fmla="*/ 3335 h 88380"/>
                  <a:gd name="connsiteX11" fmla="*/ 3192 w 111951"/>
                  <a:gd name="connsiteY11" fmla="*/ 17231 h 88380"/>
                  <a:gd name="connsiteX12" fmla="*/ 4304 w 111951"/>
                  <a:gd name="connsiteY12" fmla="*/ 35574 h 88380"/>
                  <a:gd name="connsiteX13" fmla="*/ 7083 w 111951"/>
                  <a:gd name="connsiteY13" fmla="*/ 51138 h 88380"/>
                  <a:gd name="connsiteX14" fmla="*/ 7083 w 111951"/>
                  <a:gd name="connsiteY14" fmla="*/ 51694 h 88380"/>
                  <a:gd name="connsiteX15" fmla="*/ 12642 w 111951"/>
                  <a:gd name="connsiteY15" fmla="*/ 70037 h 88380"/>
                  <a:gd name="connsiteX16" fmla="*/ 24870 w 111951"/>
                  <a:gd name="connsiteY16" fmla="*/ 72260 h 88380"/>
                  <a:gd name="connsiteX17" fmla="*/ 25982 w 111951"/>
                  <a:gd name="connsiteY17" fmla="*/ 83377 h 88380"/>
                  <a:gd name="connsiteX18" fmla="*/ 42102 w 111951"/>
                  <a:gd name="connsiteY18" fmla="*/ 85045 h 88380"/>
                  <a:gd name="connsiteX19" fmla="*/ 43769 w 111951"/>
                  <a:gd name="connsiteY19" fmla="*/ 88380 h 88380"/>
                  <a:gd name="connsiteX20" fmla="*/ 55442 w 111951"/>
                  <a:gd name="connsiteY20" fmla="*/ 78931 h 8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951" h="88380">
                    <a:moveTo>
                      <a:pt x="55442" y="78931"/>
                    </a:moveTo>
                    <a:cubicBezTo>
                      <a:pt x="55442" y="73928"/>
                      <a:pt x="75452" y="83933"/>
                      <a:pt x="78232" y="78931"/>
                    </a:cubicBezTo>
                    <a:cubicBezTo>
                      <a:pt x="81011" y="73928"/>
                      <a:pt x="63224" y="56697"/>
                      <a:pt x="78232" y="60588"/>
                    </a:cubicBezTo>
                    <a:cubicBezTo>
                      <a:pt x="93240" y="64479"/>
                      <a:pt x="91016" y="55585"/>
                      <a:pt x="96019" y="48915"/>
                    </a:cubicBezTo>
                    <a:cubicBezTo>
                      <a:pt x="101022" y="42245"/>
                      <a:pt x="117697" y="37242"/>
                      <a:pt x="109915" y="25569"/>
                    </a:cubicBezTo>
                    <a:cubicBezTo>
                      <a:pt x="104357" y="17231"/>
                      <a:pt x="103245" y="7782"/>
                      <a:pt x="103245" y="0"/>
                    </a:cubicBezTo>
                    <a:cubicBezTo>
                      <a:pt x="98243" y="3891"/>
                      <a:pt x="92128" y="4447"/>
                      <a:pt x="88793" y="2779"/>
                    </a:cubicBezTo>
                    <a:cubicBezTo>
                      <a:pt x="84346" y="1112"/>
                      <a:pt x="74897" y="0"/>
                      <a:pt x="74897" y="7226"/>
                    </a:cubicBezTo>
                    <a:cubicBezTo>
                      <a:pt x="74897" y="14452"/>
                      <a:pt x="68227" y="16120"/>
                      <a:pt x="68782" y="12229"/>
                    </a:cubicBezTo>
                    <a:cubicBezTo>
                      <a:pt x="69894" y="8894"/>
                      <a:pt x="62112" y="9450"/>
                      <a:pt x="57665" y="4447"/>
                    </a:cubicBezTo>
                    <a:cubicBezTo>
                      <a:pt x="53219" y="-556"/>
                      <a:pt x="38211" y="6114"/>
                      <a:pt x="30429" y="3335"/>
                    </a:cubicBezTo>
                    <a:cubicBezTo>
                      <a:pt x="22647" y="556"/>
                      <a:pt x="10974" y="7782"/>
                      <a:pt x="3192" y="17231"/>
                    </a:cubicBezTo>
                    <a:cubicBezTo>
                      <a:pt x="-4590" y="26681"/>
                      <a:pt x="4304" y="26681"/>
                      <a:pt x="4304" y="35574"/>
                    </a:cubicBezTo>
                    <a:cubicBezTo>
                      <a:pt x="4304" y="44468"/>
                      <a:pt x="9307" y="44468"/>
                      <a:pt x="7083" y="51138"/>
                    </a:cubicBezTo>
                    <a:cubicBezTo>
                      <a:pt x="7083" y="51138"/>
                      <a:pt x="7083" y="51694"/>
                      <a:pt x="7083" y="51694"/>
                    </a:cubicBezTo>
                    <a:cubicBezTo>
                      <a:pt x="14865" y="55029"/>
                      <a:pt x="11530" y="64479"/>
                      <a:pt x="12642" y="70037"/>
                    </a:cubicBezTo>
                    <a:cubicBezTo>
                      <a:pt x="13753" y="75596"/>
                      <a:pt x="20979" y="72260"/>
                      <a:pt x="24870" y="72260"/>
                    </a:cubicBezTo>
                    <a:cubicBezTo>
                      <a:pt x="28761" y="71705"/>
                      <a:pt x="22091" y="78931"/>
                      <a:pt x="25982" y="83377"/>
                    </a:cubicBezTo>
                    <a:cubicBezTo>
                      <a:pt x="29317" y="87824"/>
                      <a:pt x="39878" y="79487"/>
                      <a:pt x="42102" y="85045"/>
                    </a:cubicBezTo>
                    <a:cubicBezTo>
                      <a:pt x="42658" y="86157"/>
                      <a:pt x="43213" y="87268"/>
                      <a:pt x="43769" y="88380"/>
                    </a:cubicBezTo>
                    <a:cubicBezTo>
                      <a:pt x="48216" y="86157"/>
                      <a:pt x="55442" y="81710"/>
                      <a:pt x="55442" y="78931"/>
                    </a:cubicBezTo>
                    <a:close/>
                  </a:path>
                </a:pathLst>
              </a:custGeom>
              <a:grpFill/>
              <a:ln w="4442" cap="flat">
                <a:solidFill>
                  <a:srgbClr val="FFFFFF"/>
                </a:solid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0CCDE08F-81C5-49D3-932B-16C6C605C076}"/>
                  </a:ext>
                </a:extLst>
              </p:cNvPr>
              <p:cNvSpPr/>
              <p:nvPr/>
            </p:nvSpPr>
            <p:spPr>
              <a:xfrm>
                <a:off x="9693049" y="4037879"/>
                <a:ext cx="147708" cy="181762"/>
              </a:xfrm>
              <a:custGeom>
                <a:avLst/>
                <a:gdLst>
                  <a:gd name="connsiteX0" fmla="*/ 99497 w 147708"/>
                  <a:gd name="connsiteY0" fmla="*/ 82822 h 181762"/>
                  <a:gd name="connsiteX1" fmla="*/ 77819 w 147708"/>
                  <a:gd name="connsiteY1" fmla="*/ 63367 h 181762"/>
                  <a:gd name="connsiteX2" fmla="*/ 92827 w 147708"/>
                  <a:gd name="connsiteY2" fmla="*/ 54473 h 181762"/>
                  <a:gd name="connsiteX3" fmla="*/ 86712 w 147708"/>
                  <a:gd name="connsiteY3" fmla="*/ 38909 h 181762"/>
                  <a:gd name="connsiteX4" fmla="*/ 72816 w 147708"/>
                  <a:gd name="connsiteY4" fmla="*/ 35018 h 181762"/>
                  <a:gd name="connsiteX5" fmla="*/ 56141 w 147708"/>
                  <a:gd name="connsiteY5" fmla="*/ 26125 h 181762"/>
                  <a:gd name="connsiteX6" fmla="*/ 46135 w 147708"/>
                  <a:gd name="connsiteY6" fmla="*/ 10561 h 181762"/>
                  <a:gd name="connsiteX7" fmla="*/ 38909 w 147708"/>
                  <a:gd name="connsiteY7" fmla="*/ 0 h 181762"/>
                  <a:gd name="connsiteX8" fmla="*/ 31127 w 147708"/>
                  <a:gd name="connsiteY8" fmla="*/ 556 h 181762"/>
                  <a:gd name="connsiteX9" fmla="*/ 27792 w 147708"/>
                  <a:gd name="connsiteY9" fmla="*/ 11117 h 181762"/>
                  <a:gd name="connsiteX10" fmla="*/ 27237 w 147708"/>
                  <a:gd name="connsiteY10" fmla="*/ 27237 h 181762"/>
                  <a:gd name="connsiteX11" fmla="*/ 17231 w 147708"/>
                  <a:gd name="connsiteY11" fmla="*/ 17787 h 181762"/>
                  <a:gd name="connsiteX12" fmla="*/ 7226 w 147708"/>
                  <a:gd name="connsiteY12" fmla="*/ 35018 h 181762"/>
                  <a:gd name="connsiteX13" fmla="*/ 0 w 147708"/>
                  <a:gd name="connsiteY13" fmla="*/ 41133 h 181762"/>
                  <a:gd name="connsiteX14" fmla="*/ 3891 w 147708"/>
                  <a:gd name="connsiteY14" fmla="*/ 45024 h 181762"/>
                  <a:gd name="connsiteX15" fmla="*/ 5558 w 147708"/>
                  <a:gd name="connsiteY15" fmla="*/ 60588 h 181762"/>
                  <a:gd name="connsiteX16" fmla="*/ 19455 w 147708"/>
                  <a:gd name="connsiteY16" fmla="*/ 65590 h 181762"/>
                  <a:gd name="connsiteX17" fmla="*/ 17787 w 147708"/>
                  <a:gd name="connsiteY17" fmla="*/ 87268 h 181762"/>
                  <a:gd name="connsiteX18" fmla="*/ 12784 w 147708"/>
                  <a:gd name="connsiteY18" fmla="*/ 102832 h 181762"/>
                  <a:gd name="connsiteX19" fmla="*/ 30572 w 147708"/>
                  <a:gd name="connsiteY19" fmla="*/ 95606 h 181762"/>
                  <a:gd name="connsiteX20" fmla="*/ 45024 w 147708"/>
                  <a:gd name="connsiteY20" fmla="*/ 94494 h 181762"/>
                  <a:gd name="connsiteX21" fmla="*/ 57808 w 147708"/>
                  <a:gd name="connsiteY21" fmla="*/ 91159 h 181762"/>
                  <a:gd name="connsiteX22" fmla="*/ 76707 w 147708"/>
                  <a:gd name="connsiteY22" fmla="*/ 90047 h 181762"/>
                  <a:gd name="connsiteX23" fmla="*/ 91159 w 147708"/>
                  <a:gd name="connsiteY23" fmla="*/ 105055 h 181762"/>
                  <a:gd name="connsiteX24" fmla="*/ 92827 w 147708"/>
                  <a:gd name="connsiteY24" fmla="*/ 129513 h 181762"/>
                  <a:gd name="connsiteX25" fmla="*/ 106723 w 147708"/>
                  <a:gd name="connsiteY25" fmla="*/ 151191 h 181762"/>
                  <a:gd name="connsiteX26" fmla="*/ 103944 w 147708"/>
                  <a:gd name="connsiteY26" fmla="*/ 174537 h 181762"/>
                  <a:gd name="connsiteX27" fmla="*/ 112282 w 147708"/>
                  <a:gd name="connsiteY27" fmla="*/ 180095 h 181762"/>
                  <a:gd name="connsiteX28" fmla="*/ 118396 w 147708"/>
                  <a:gd name="connsiteY28" fmla="*/ 175093 h 181762"/>
                  <a:gd name="connsiteX29" fmla="*/ 132292 w 147708"/>
                  <a:gd name="connsiteY29" fmla="*/ 170646 h 181762"/>
                  <a:gd name="connsiteX30" fmla="*/ 146744 w 147708"/>
                  <a:gd name="connsiteY30" fmla="*/ 167866 h 181762"/>
                  <a:gd name="connsiteX31" fmla="*/ 147300 w 147708"/>
                  <a:gd name="connsiteY31" fmla="*/ 159529 h 181762"/>
                  <a:gd name="connsiteX32" fmla="*/ 143409 w 147708"/>
                  <a:gd name="connsiteY32" fmla="*/ 138962 h 181762"/>
                  <a:gd name="connsiteX33" fmla="*/ 126734 w 147708"/>
                  <a:gd name="connsiteY33" fmla="*/ 123398 h 181762"/>
                  <a:gd name="connsiteX34" fmla="*/ 110058 w 147708"/>
                  <a:gd name="connsiteY34" fmla="*/ 101164 h 181762"/>
                  <a:gd name="connsiteX35" fmla="*/ 99497 w 147708"/>
                  <a:gd name="connsiteY35" fmla="*/ 82822 h 1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708" h="181762">
                    <a:moveTo>
                      <a:pt x="99497" y="82822"/>
                    </a:moveTo>
                    <a:cubicBezTo>
                      <a:pt x="99497" y="77819"/>
                      <a:pt x="75595" y="70037"/>
                      <a:pt x="77819" y="63367"/>
                    </a:cubicBezTo>
                    <a:cubicBezTo>
                      <a:pt x="80598" y="56697"/>
                      <a:pt x="92827" y="60588"/>
                      <a:pt x="92827" y="54473"/>
                    </a:cubicBezTo>
                    <a:cubicBezTo>
                      <a:pt x="92827" y="47803"/>
                      <a:pt x="87824" y="47803"/>
                      <a:pt x="86712" y="38909"/>
                    </a:cubicBezTo>
                    <a:cubicBezTo>
                      <a:pt x="85601" y="30016"/>
                      <a:pt x="76707" y="32239"/>
                      <a:pt x="72816" y="35018"/>
                    </a:cubicBezTo>
                    <a:cubicBezTo>
                      <a:pt x="68925" y="37798"/>
                      <a:pt x="56141" y="32239"/>
                      <a:pt x="56141" y="26125"/>
                    </a:cubicBezTo>
                    <a:cubicBezTo>
                      <a:pt x="56141" y="20010"/>
                      <a:pt x="46135" y="15564"/>
                      <a:pt x="46135" y="10561"/>
                    </a:cubicBezTo>
                    <a:cubicBezTo>
                      <a:pt x="46135" y="7782"/>
                      <a:pt x="42244" y="3891"/>
                      <a:pt x="38909" y="0"/>
                    </a:cubicBezTo>
                    <a:cubicBezTo>
                      <a:pt x="35574" y="1667"/>
                      <a:pt x="32239" y="2223"/>
                      <a:pt x="31127" y="556"/>
                    </a:cubicBezTo>
                    <a:cubicBezTo>
                      <a:pt x="28904" y="-1668"/>
                      <a:pt x="25569" y="8893"/>
                      <a:pt x="27792" y="11117"/>
                    </a:cubicBezTo>
                    <a:cubicBezTo>
                      <a:pt x="30016" y="13340"/>
                      <a:pt x="33351" y="28904"/>
                      <a:pt x="27237" y="27237"/>
                    </a:cubicBezTo>
                    <a:cubicBezTo>
                      <a:pt x="21122" y="25569"/>
                      <a:pt x="21122" y="16675"/>
                      <a:pt x="17231" y="17787"/>
                    </a:cubicBezTo>
                    <a:cubicBezTo>
                      <a:pt x="17231" y="17787"/>
                      <a:pt x="7226" y="30016"/>
                      <a:pt x="7226" y="35018"/>
                    </a:cubicBezTo>
                    <a:cubicBezTo>
                      <a:pt x="7226" y="38354"/>
                      <a:pt x="3335" y="39465"/>
                      <a:pt x="0" y="41133"/>
                    </a:cubicBezTo>
                    <a:cubicBezTo>
                      <a:pt x="1667" y="42800"/>
                      <a:pt x="3335" y="44468"/>
                      <a:pt x="3891" y="45024"/>
                    </a:cubicBezTo>
                    <a:cubicBezTo>
                      <a:pt x="5558" y="47803"/>
                      <a:pt x="2779" y="54473"/>
                      <a:pt x="5558" y="60588"/>
                    </a:cubicBezTo>
                    <a:cubicBezTo>
                      <a:pt x="8338" y="66702"/>
                      <a:pt x="16675" y="57252"/>
                      <a:pt x="19455" y="65590"/>
                    </a:cubicBezTo>
                    <a:cubicBezTo>
                      <a:pt x="22234" y="74484"/>
                      <a:pt x="17787" y="78931"/>
                      <a:pt x="17787" y="87268"/>
                    </a:cubicBezTo>
                    <a:cubicBezTo>
                      <a:pt x="17787" y="96162"/>
                      <a:pt x="11117" y="95050"/>
                      <a:pt x="12784" y="102832"/>
                    </a:cubicBezTo>
                    <a:cubicBezTo>
                      <a:pt x="14452" y="110614"/>
                      <a:pt x="23901" y="101164"/>
                      <a:pt x="30572" y="95606"/>
                    </a:cubicBezTo>
                    <a:cubicBezTo>
                      <a:pt x="37242" y="90603"/>
                      <a:pt x="42800" y="91159"/>
                      <a:pt x="45024" y="94494"/>
                    </a:cubicBezTo>
                    <a:cubicBezTo>
                      <a:pt x="47803" y="97829"/>
                      <a:pt x="56141" y="95606"/>
                      <a:pt x="57808" y="91159"/>
                    </a:cubicBezTo>
                    <a:cubicBezTo>
                      <a:pt x="59476" y="86712"/>
                      <a:pt x="72260" y="85045"/>
                      <a:pt x="76707" y="90047"/>
                    </a:cubicBezTo>
                    <a:cubicBezTo>
                      <a:pt x="81154" y="95050"/>
                      <a:pt x="85045" y="101164"/>
                      <a:pt x="91159" y="105055"/>
                    </a:cubicBezTo>
                    <a:cubicBezTo>
                      <a:pt x="97274" y="108391"/>
                      <a:pt x="86712" y="127845"/>
                      <a:pt x="92827" y="129513"/>
                    </a:cubicBezTo>
                    <a:cubicBezTo>
                      <a:pt x="98941" y="131180"/>
                      <a:pt x="107279" y="140630"/>
                      <a:pt x="106723" y="151191"/>
                    </a:cubicBezTo>
                    <a:cubicBezTo>
                      <a:pt x="106167" y="160085"/>
                      <a:pt x="111170" y="166755"/>
                      <a:pt x="103944" y="174537"/>
                    </a:cubicBezTo>
                    <a:cubicBezTo>
                      <a:pt x="108391" y="177316"/>
                      <a:pt x="113393" y="177316"/>
                      <a:pt x="112282" y="180095"/>
                    </a:cubicBezTo>
                    <a:cubicBezTo>
                      <a:pt x="111170" y="183430"/>
                      <a:pt x="118396" y="181763"/>
                      <a:pt x="118396" y="175093"/>
                    </a:cubicBezTo>
                    <a:cubicBezTo>
                      <a:pt x="118396" y="167866"/>
                      <a:pt x="127845" y="168978"/>
                      <a:pt x="132292" y="170646"/>
                    </a:cubicBezTo>
                    <a:cubicBezTo>
                      <a:pt x="135627" y="171757"/>
                      <a:pt x="141742" y="171757"/>
                      <a:pt x="146744" y="167866"/>
                    </a:cubicBezTo>
                    <a:cubicBezTo>
                      <a:pt x="146744" y="164531"/>
                      <a:pt x="146744" y="161752"/>
                      <a:pt x="147300" y="159529"/>
                    </a:cubicBezTo>
                    <a:cubicBezTo>
                      <a:pt x="148412" y="151747"/>
                      <a:pt x="147300" y="142853"/>
                      <a:pt x="143409" y="138962"/>
                    </a:cubicBezTo>
                    <a:cubicBezTo>
                      <a:pt x="139518" y="135071"/>
                      <a:pt x="129513" y="131180"/>
                      <a:pt x="126734" y="123398"/>
                    </a:cubicBezTo>
                    <a:cubicBezTo>
                      <a:pt x="123954" y="115617"/>
                      <a:pt x="112837" y="107835"/>
                      <a:pt x="110058" y="101164"/>
                    </a:cubicBezTo>
                    <a:cubicBezTo>
                      <a:pt x="107279" y="94494"/>
                      <a:pt x="99497" y="88380"/>
                      <a:pt x="99497" y="82822"/>
                    </a:cubicBezTo>
                    <a:close/>
                  </a:path>
                </a:pathLst>
              </a:custGeom>
              <a:grpFill/>
              <a:ln w="4442" cap="flat">
                <a:solidFill>
                  <a:srgbClr val="FFFFFF"/>
                </a:solid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75D19B8-736F-4529-97E1-F8DDC3B08DD9}"/>
                  </a:ext>
                </a:extLst>
              </p:cNvPr>
              <p:cNvSpPr/>
              <p:nvPr/>
            </p:nvSpPr>
            <p:spPr>
              <a:xfrm>
                <a:off x="9640799" y="4079567"/>
                <a:ext cx="159182" cy="309635"/>
              </a:xfrm>
              <a:custGeom>
                <a:avLst/>
                <a:gdLst>
                  <a:gd name="connsiteX0" fmla="*/ 99497 w 159182"/>
                  <a:gd name="connsiteY0" fmla="*/ 162308 h 309635"/>
                  <a:gd name="connsiteX1" fmla="*/ 98385 w 159182"/>
                  <a:gd name="connsiteY1" fmla="*/ 143965 h 309635"/>
                  <a:gd name="connsiteX2" fmla="*/ 125622 w 159182"/>
                  <a:gd name="connsiteY2" fmla="*/ 130069 h 309635"/>
                  <a:gd name="connsiteX3" fmla="*/ 152859 w 159182"/>
                  <a:gd name="connsiteY3" fmla="*/ 131180 h 309635"/>
                  <a:gd name="connsiteX4" fmla="*/ 155638 w 159182"/>
                  <a:gd name="connsiteY4" fmla="*/ 133404 h 309635"/>
                  <a:gd name="connsiteX5" fmla="*/ 158417 w 159182"/>
                  <a:gd name="connsiteY5" fmla="*/ 110058 h 309635"/>
                  <a:gd name="connsiteX6" fmla="*/ 144521 w 159182"/>
                  <a:gd name="connsiteY6" fmla="*/ 88380 h 309635"/>
                  <a:gd name="connsiteX7" fmla="*/ 142853 w 159182"/>
                  <a:gd name="connsiteY7" fmla="*/ 63923 h 309635"/>
                  <a:gd name="connsiteX8" fmla="*/ 128401 w 159182"/>
                  <a:gd name="connsiteY8" fmla="*/ 48915 h 309635"/>
                  <a:gd name="connsiteX9" fmla="*/ 109502 w 159182"/>
                  <a:gd name="connsiteY9" fmla="*/ 50026 h 309635"/>
                  <a:gd name="connsiteX10" fmla="*/ 96718 w 159182"/>
                  <a:gd name="connsiteY10" fmla="*/ 53361 h 309635"/>
                  <a:gd name="connsiteX11" fmla="*/ 82266 w 159182"/>
                  <a:gd name="connsiteY11" fmla="*/ 54473 h 309635"/>
                  <a:gd name="connsiteX12" fmla="*/ 64479 w 159182"/>
                  <a:gd name="connsiteY12" fmla="*/ 61699 h 309635"/>
                  <a:gd name="connsiteX13" fmla="*/ 69481 w 159182"/>
                  <a:gd name="connsiteY13" fmla="*/ 46135 h 309635"/>
                  <a:gd name="connsiteX14" fmla="*/ 71149 w 159182"/>
                  <a:gd name="connsiteY14" fmla="*/ 24457 h 309635"/>
                  <a:gd name="connsiteX15" fmla="*/ 57253 w 159182"/>
                  <a:gd name="connsiteY15" fmla="*/ 19455 h 309635"/>
                  <a:gd name="connsiteX16" fmla="*/ 55585 w 159182"/>
                  <a:gd name="connsiteY16" fmla="*/ 3891 h 309635"/>
                  <a:gd name="connsiteX17" fmla="*/ 51694 w 159182"/>
                  <a:gd name="connsiteY17" fmla="*/ 0 h 309635"/>
                  <a:gd name="connsiteX18" fmla="*/ 48359 w 159182"/>
                  <a:gd name="connsiteY18" fmla="*/ 2779 h 309635"/>
                  <a:gd name="connsiteX19" fmla="*/ 30016 w 159182"/>
                  <a:gd name="connsiteY19" fmla="*/ 13340 h 309635"/>
                  <a:gd name="connsiteX20" fmla="*/ 15008 w 159182"/>
                  <a:gd name="connsiteY20" fmla="*/ 18343 h 309635"/>
                  <a:gd name="connsiteX21" fmla="*/ 3891 w 159182"/>
                  <a:gd name="connsiteY21" fmla="*/ 25013 h 309635"/>
                  <a:gd name="connsiteX22" fmla="*/ 0 w 159182"/>
                  <a:gd name="connsiteY22" fmla="*/ 57252 h 309635"/>
                  <a:gd name="connsiteX23" fmla="*/ 15008 w 159182"/>
                  <a:gd name="connsiteY23" fmla="*/ 75595 h 309635"/>
                  <a:gd name="connsiteX24" fmla="*/ 18899 w 159182"/>
                  <a:gd name="connsiteY24" fmla="*/ 89492 h 309635"/>
                  <a:gd name="connsiteX25" fmla="*/ 18343 w 159182"/>
                  <a:gd name="connsiteY25" fmla="*/ 98941 h 309635"/>
                  <a:gd name="connsiteX26" fmla="*/ 15008 w 159182"/>
                  <a:gd name="connsiteY26" fmla="*/ 113393 h 309635"/>
                  <a:gd name="connsiteX27" fmla="*/ 22234 w 159182"/>
                  <a:gd name="connsiteY27" fmla="*/ 135071 h 309635"/>
                  <a:gd name="connsiteX28" fmla="*/ 30016 w 159182"/>
                  <a:gd name="connsiteY28" fmla="*/ 160085 h 309635"/>
                  <a:gd name="connsiteX29" fmla="*/ 36130 w 159182"/>
                  <a:gd name="connsiteY29" fmla="*/ 175648 h 309635"/>
                  <a:gd name="connsiteX30" fmla="*/ 18899 w 159182"/>
                  <a:gd name="connsiteY30" fmla="*/ 209555 h 309635"/>
                  <a:gd name="connsiteX31" fmla="*/ 13341 w 159182"/>
                  <a:gd name="connsiteY31" fmla="*/ 239571 h 309635"/>
                  <a:gd name="connsiteX32" fmla="*/ 14452 w 159182"/>
                  <a:gd name="connsiteY32" fmla="*/ 257914 h 309635"/>
                  <a:gd name="connsiteX33" fmla="*/ 40577 w 159182"/>
                  <a:gd name="connsiteY33" fmla="*/ 284039 h 309635"/>
                  <a:gd name="connsiteX34" fmla="*/ 46691 w 159182"/>
                  <a:gd name="connsiteY34" fmla="*/ 294044 h 309635"/>
                  <a:gd name="connsiteX35" fmla="*/ 58364 w 159182"/>
                  <a:gd name="connsiteY35" fmla="*/ 294600 h 309635"/>
                  <a:gd name="connsiteX36" fmla="*/ 68370 w 159182"/>
                  <a:gd name="connsiteY36" fmla="*/ 306829 h 309635"/>
                  <a:gd name="connsiteX37" fmla="*/ 83933 w 159182"/>
                  <a:gd name="connsiteY37" fmla="*/ 309052 h 309635"/>
                  <a:gd name="connsiteX38" fmla="*/ 90048 w 159182"/>
                  <a:gd name="connsiteY38" fmla="*/ 300714 h 309635"/>
                  <a:gd name="connsiteX39" fmla="*/ 67258 w 159182"/>
                  <a:gd name="connsiteY39" fmla="*/ 286818 h 309635"/>
                  <a:gd name="connsiteX40" fmla="*/ 53362 w 159182"/>
                  <a:gd name="connsiteY40" fmla="*/ 263473 h 309635"/>
                  <a:gd name="connsiteX41" fmla="*/ 46136 w 159182"/>
                  <a:gd name="connsiteY41" fmla="*/ 244574 h 309635"/>
                  <a:gd name="connsiteX42" fmla="*/ 33351 w 159182"/>
                  <a:gd name="connsiteY42" fmla="*/ 235124 h 309635"/>
                  <a:gd name="connsiteX43" fmla="*/ 35574 w 159182"/>
                  <a:gd name="connsiteY43" fmla="*/ 202329 h 309635"/>
                  <a:gd name="connsiteX44" fmla="*/ 46691 w 159182"/>
                  <a:gd name="connsiteY44" fmla="*/ 160640 h 309635"/>
                  <a:gd name="connsiteX45" fmla="*/ 63367 w 159182"/>
                  <a:gd name="connsiteY45" fmla="*/ 155638 h 309635"/>
                  <a:gd name="connsiteX46" fmla="*/ 78375 w 159182"/>
                  <a:gd name="connsiteY46" fmla="*/ 167866 h 309635"/>
                  <a:gd name="connsiteX47" fmla="*/ 99497 w 159182"/>
                  <a:gd name="connsiteY47" fmla="*/ 179539 h 309635"/>
                  <a:gd name="connsiteX48" fmla="*/ 101165 w 159182"/>
                  <a:gd name="connsiteY48" fmla="*/ 180095 h 309635"/>
                  <a:gd name="connsiteX49" fmla="*/ 101165 w 159182"/>
                  <a:gd name="connsiteY49" fmla="*/ 179539 h 309635"/>
                  <a:gd name="connsiteX50" fmla="*/ 99497 w 159182"/>
                  <a:gd name="connsiteY50" fmla="*/ 162308 h 30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9182" h="309635">
                    <a:moveTo>
                      <a:pt x="99497" y="162308"/>
                    </a:moveTo>
                    <a:cubicBezTo>
                      <a:pt x="99497" y="153414"/>
                      <a:pt x="91159" y="153414"/>
                      <a:pt x="98385" y="143965"/>
                    </a:cubicBezTo>
                    <a:cubicBezTo>
                      <a:pt x="106167" y="134515"/>
                      <a:pt x="117840" y="127289"/>
                      <a:pt x="125622" y="130069"/>
                    </a:cubicBezTo>
                    <a:cubicBezTo>
                      <a:pt x="133404" y="132848"/>
                      <a:pt x="148412" y="125622"/>
                      <a:pt x="152859" y="131180"/>
                    </a:cubicBezTo>
                    <a:cubicBezTo>
                      <a:pt x="153415" y="132292"/>
                      <a:pt x="154526" y="132848"/>
                      <a:pt x="155638" y="133404"/>
                    </a:cubicBezTo>
                    <a:cubicBezTo>
                      <a:pt x="162308" y="125622"/>
                      <a:pt x="157306" y="118952"/>
                      <a:pt x="158417" y="110058"/>
                    </a:cubicBezTo>
                    <a:cubicBezTo>
                      <a:pt x="159529" y="99497"/>
                      <a:pt x="150635" y="90047"/>
                      <a:pt x="144521" y="88380"/>
                    </a:cubicBezTo>
                    <a:cubicBezTo>
                      <a:pt x="138407" y="86712"/>
                      <a:pt x="148968" y="67258"/>
                      <a:pt x="142853" y="63923"/>
                    </a:cubicBezTo>
                    <a:cubicBezTo>
                      <a:pt x="136739" y="60588"/>
                      <a:pt x="132848" y="54473"/>
                      <a:pt x="128401" y="48915"/>
                    </a:cubicBezTo>
                    <a:cubicBezTo>
                      <a:pt x="123955" y="43912"/>
                      <a:pt x="111170" y="45580"/>
                      <a:pt x="109502" y="50026"/>
                    </a:cubicBezTo>
                    <a:cubicBezTo>
                      <a:pt x="107835" y="54473"/>
                      <a:pt x="99497" y="57252"/>
                      <a:pt x="96718" y="53361"/>
                    </a:cubicBezTo>
                    <a:cubicBezTo>
                      <a:pt x="93939" y="50026"/>
                      <a:pt x="88936" y="48915"/>
                      <a:pt x="82266" y="54473"/>
                    </a:cubicBezTo>
                    <a:cubicBezTo>
                      <a:pt x="75596" y="59476"/>
                      <a:pt x="66146" y="69481"/>
                      <a:pt x="64479" y="61699"/>
                    </a:cubicBezTo>
                    <a:cubicBezTo>
                      <a:pt x="62811" y="53917"/>
                      <a:pt x="69481" y="54473"/>
                      <a:pt x="69481" y="46135"/>
                    </a:cubicBezTo>
                    <a:cubicBezTo>
                      <a:pt x="69481" y="37242"/>
                      <a:pt x="73928" y="32795"/>
                      <a:pt x="71149" y="24457"/>
                    </a:cubicBezTo>
                    <a:cubicBezTo>
                      <a:pt x="68370" y="15564"/>
                      <a:pt x="60032" y="25569"/>
                      <a:pt x="57253" y="19455"/>
                    </a:cubicBezTo>
                    <a:cubicBezTo>
                      <a:pt x="54474" y="13340"/>
                      <a:pt x="57253" y="6114"/>
                      <a:pt x="55585" y="3891"/>
                    </a:cubicBezTo>
                    <a:cubicBezTo>
                      <a:pt x="55029" y="3335"/>
                      <a:pt x="53362" y="1667"/>
                      <a:pt x="51694" y="0"/>
                    </a:cubicBezTo>
                    <a:cubicBezTo>
                      <a:pt x="50026" y="556"/>
                      <a:pt x="48915" y="1667"/>
                      <a:pt x="48359" y="2779"/>
                    </a:cubicBezTo>
                    <a:cubicBezTo>
                      <a:pt x="46691" y="6670"/>
                      <a:pt x="33351" y="7782"/>
                      <a:pt x="30016" y="13340"/>
                    </a:cubicBezTo>
                    <a:cubicBezTo>
                      <a:pt x="26681" y="18899"/>
                      <a:pt x="17232" y="18343"/>
                      <a:pt x="15008" y="18343"/>
                    </a:cubicBezTo>
                    <a:cubicBezTo>
                      <a:pt x="12785" y="18343"/>
                      <a:pt x="5003" y="18899"/>
                      <a:pt x="3891" y="25013"/>
                    </a:cubicBezTo>
                    <a:cubicBezTo>
                      <a:pt x="3335" y="30572"/>
                      <a:pt x="0" y="53361"/>
                      <a:pt x="0" y="57252"/>
                    </a:cubicBezTo>
                    <a:cubicBezTo>
                      <a:pt x="0" y="61143"/>
                      <a:pt x="11117" y="74484"/>
                      <a:pt x="15008" y="75595"/>
                    </a:cubicBezTo>
                    <a:cubicBezTo>
                      <a:pt x="18899" y="77263"/>
                      <a:pt x="14452" y="86712"/>
                      <a:pt x="18899" y="89492"/>
                    </a:cubicBezTo>
                    <a:cubicBezTo>
                      <a:pt x="23902" y="91715"/>
                      <a:pt x="20566" y="100053"/>
                      <a:pt x="18343" y="98941"/>
                    </a:cubicBezTo>
                    <a:cubicBezTo>
                      <a:pt x="16120" y="98385"/>
                      <a:pt x="20011" y="109502"/>
                      <a:pt x="15008" y="113393"/>
                    </a:cubicBezTo>
                    <a:cubicBezTo>
                      <a:pt x="10006" y="117284"/>
                      <a:pt x="14452" y="127845"/>
                      <a:pt x="22234" y="135071"/>
                    </a:cubicBezTo>
                    <a:cubicBezTo>
                      <a:pt x="30016" y="142297"/>
                      <a:pt x="30016" y="153970"/>
                      <a:pt x="30016" y="160085"/>
                    </a:cubicBezTo>
                    <a:cubicBezTo>
                      <a:pt x="30016" y="166755"/>
                      <a:pt x="36130" y="167311"/>
                      <a:pt x="36130" y="175648"/>
                    </a:cubicBezTo>
                    <a:cubicBezTo>
                      <a:pt x="36130" y="175648"/>
                      <a:pt x="26681" y="211223"/>
                      <a:pt x="18899" y="209555"/>
                    </a:cubicBezTo>
                    <a:cubicBezTo>
                      <a:pt x="17232" y="218449"/>
                      <a:pt x="15008" y="232345"/>
                      <a:pt x="13341" y="239571"/>
                    </a:cubicBezTo>
                    <a:cubicBezTo>
                      <a:pt x="11117" y="249020"/>
                      <a:pt x="9450" y="257358"/>
                      <a:pt x="14452" y="257914"/>
                    </a:cubicBezTo>
                    <a:cubicBezTo>
                      <a:pt x="20011" y="258470"/>
                      <a:pt x="30572" y="270699"/>
                      <a:pt x="40577" y="284039"/>
                    </a:cubicBezTo>
                    <a:cubicBezTo>
                      <a:pt x="43357" y="287374"/>
                      <a:pt x="45024" y="290709"/>
                      <a:pt x="46691" y="294044"/>
                    </a:cubicBezTo>
                    <a:cubicBezTo>
                      <a:pt x="50026" y="294044"/>
                      <a:pt x="54474" y="294044"/>
                      <a:pt x="58364" y="294600"/>
                    </a:cubicBezTo>
                    <a:cubicBezTo>
                      <a:pt x="66146" y="296268"/>
                      <a:pt x="68370" y="302938"/>
                      <a:pt x="68370" y="306829"/>
                    </a:cubicBezTo>
                    <a:cubicBezTo>
                      <a:pt x="68370" y="310720"/>
                      <a:pt x="81710" y="309608"/>
                      <a:pt x="83933" y="309052"/>
                    </a:cubicBezTo>
                    <a:cubicBezTo>
                      <a:pt x="85601" y="308496"/>
                      <a:pt x="83377" y="302938"/>
                      <a:pt x="90048" y="300714"/>
                    </a:cubicBezTo>
                    <a:cubicBezTo>
                      <a:pt x="86157" y="294600"/>
                      <a:pt x="75596" y="287930"/>
                      <a:pt x="67258" y="286818"/>
                    </a:cubicBezTo>
                    <a:cubicBezTo>
                      <a:pt x="57253" y="285707"/>
                      <a:pt x="52250" y="270699"/>
                      <a:pt x="53362" y="263473"/>
                    </a:cubicBezTo>
                    <a:cubicBezTo>
                      <a:pt x="54474" y="256246"/>
                      <a:pt x="46136" y="250688"/>
                      <a:pt x="46136" y="244574"/>
                    </a:cubicBezTo>
                    <a:cubicBezTo>
                      <a:pt x="46136" y="238459"/>
                      <a:pt x="40021" y="238459"/>
                      <a:pt x="33351" y="235124"/>
                    </a:cubicBezTo>
                    <a:cubicBezTo>
                      <a:pt x="26681" y="231789"/>
                      <a:pt x="35019" y="211223"/>
                      <a:pt x="35574" y="202329"/>
                    </a:cubicBezTo>
                    <a:cubicBezTo>
                      <a:pt x="36686" y="193436"/>
                      <a:pt x="50582" y="168422"/>
                      <a:pt x="46691" y="160640"/>
                    </a:cubicBezTo>
                    <a:cubicBezTo>
                      <a:pt x="42800" y="152859"/>
                      <a:pt x="61143" y="146744"/>
                      <a:pt x="63367" y="155638"/>
                    </a:cubicBezTo>
                    <a:cubicBezTo>
                      <a:pt x="65590" y="164531"/>
                      <a:pt x="66702" y="168422"/>
                      <a:pt x="78375" y="167866"/>
                    </a:cubicBezTo>
                    <a:cubicBezTo>
                      <a:pt x="90048" y="167311"/>
                      <a:pt x="90048" y="176760"/>
                      <a:pt x="99497" y="179539"/>
                    </a:cubicBezTo>
                    <a:cubicBezTo>
                      <a:pt x="100053" y="179539"/>
                      <a:pt x="100609" y="180095"/>
                      <a:pt x="101165" y="180095"/>
                    </a:cubicBezTo>
                    <a:cubicBezTo>
                      <a:pt x="101165" y="180095"/>
                      <a:pt x="101165" y="179539"/>
                      <a:pt x="101165" y="179539"/>
                    </a:cubicBezTo>
                    <a:cubicBezTo>
                      <a:pt x="104500" y="171202"/>
                      <a:pt x="99497" y="171202"/>
                      <a:pt x="99497" y="162308"/>
                    </a:cubicBezTo>
                    <a:close/>
                  </a:path>
                </a:pathLst>
              </a:custGeom>
              <a:grpFill/>
              <a:ln w="4442" cap="flat">
                <a:solidFill>
                  <a:srgbClr val="FFFFFF"/>
                </a:solid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AF1D769-9D7F-4747-BABE-C60CD7D44838}"/>
                  </a:ext>
                </a:extLst>
              </p:cNvPr>
              <p:cNvSpPr/>
              <p:nvPr/>
            </p:nvSpPr>
            <p:spPr>
              <a:xfrm>
                <a:off x="9687490" y="4369721"/>
                <a:ext cx="387174" cy="120272"/>
              </a:xfrm>
              <a:custGeom>
                <a:avLst/>
                <a:gdLst>
                  <a:gd name="connsiteX0" fmla="*/ 70593 w 387174"/>
                  <a:gd name="connsiteY0" fmla="*/ 43912 h 120272"/>
                  <a:gd name="connsiteX1" fmla="*/ 55029 w 387174"/>
                  <a:gd name="connsiteY1" fmla="*/ 22234 h 120272"/>
                  <a:gd name="connsiteX2" fmla="*/ 45024 w 387174"/>
                  <a:gd name="connsiteY2" fmla="*/ 12229 h 120272"/>
                  <a:gd name="connsiteX3" fmla="*/ 43356 w 387174"/>
                  <a:gd name="connsiteY3" fmla="*/ 9450 h 120272"/>
                  <a:gd name="connsiteX4" fmla="*/ 37242 w 387174"/>
                  <a:gd name="connsiteY4" fmla="*/ 17787 h 120272"/>
                  <a:gd name="connsiteX5" fmla="*/ 21678 w 387174"/>
                  <a:gd name="connsiteY5" fmla="*/ 15564 h 120272"/>
                  <a:gd name="connsiteX6" fmla="*/ 11673 w 387174"/>
                  <a:gd name="connsiteY6" fmla="*/ 3335 h 120272"/>
                  <a:gd name="connsiteX7" fmla="*/ 0 w 387174"/>
                  <a:gd name="connsiteY7" fmla="*/ 2779 h 120272"/>
                  <a:gd name="connsiteX8" fmla="*/ 5558 w 387174"/>
                  <a:gd name="connsiteY8" fmla="*/ 33907 h 120272"/>
                  <a:gd name="connsiteX9" fmla="*/ 26125 w 387174"/>
                  <a:gd name="connsiteY9" fmla="*/ 73372 h 120272"/>
                  <a:gd name="connsiteX10" fmla="*/ 45580 w 387174"/>
                  <a:gd name="connsiteY10" fmla="*/ 92271 h 120272"/>
                  <a:gd name="connsiteX11" fmla="*/ 83933 w 387174"/>
                  <a:gd name="connsiteY11" fmla="*/ 112282 h 120272"/>
                  <a:gd name="connsiteX12" fmla="*/ 70593 w 387174"/>
                  <a:gd name="connsiteY12" fmla="*/ 83377 h 120272"/>
                  <a:gd name="connsiteX13" fmla="*/ 70593 w 387174"/>
                  <a:gd name="connsiteY13" fmla="*/ 43912 h 120272"/>
                  <a:gd name="connsiteX14" fmla="*/ 373530 w 387174"/>
                  <a:gd name="connsiteY14" fmla="*/ 20566 h 120272"/>
                  <a:gd name="connsiteX15" fmla="*/ 355744 w 387174"/>
                  <a:gd name="connsiteY15" fmla="*/ 15564 h 120272"/>
                  <a:gd name="connsiteX16" fmla="*/ 337400 w 387174"/>
                  <a:gd name="connsiteY16" fmla="*/ 0 h 120272"/>
                  <a:gd name="connsiteX17" fmla="*/ 321281 w 387174"/>
                  <a:gd name="connsiteY17" fmla="*/ 20566 h 120272"/>
                  <a:gd name="connsiteX18" fmla="*/ 310720 w 387174"/>
                  <a:gd name="connsiteY18" fmla="*/ 34463 h 120272"/>
                  <a:gd name="connsiteX19" fmla="*/ 306273 w 387174"/>
                  <a:gd name="connsiteY19" fmla="*/ 40021 h 120272"/>
                  <a:gd name="connsiteX20" fmla="*/ 306273 w 387174"/>
                  <a:gd name="connsiteY20" fmla="*/ 51694 h 120272"/>
                  <a:gd name="connsiteX21" fmla="*/ 293488 w 387174"/>
                  <a:gd name="connsiteY21" fmla="*/ 56697 h 120272"/>
                  <a:gd name="connsiteX22" fmla="*/ 282371 w 387174"/>
                  <a:gd name="connsiteY22" fmla="*/ 42245 h 120272"/>
                  <a:gd name="connsiteX23" fmla="*/ 281816 w 387174"/>
                  <a:gd name="connsiteY23" fmla="*/ 42245 h 120272"/>
                  <a:gd name="connsiteX24" fmla="*/ 264028 w 387174"/>
                  <a:gd name="connsiteY24" fmla="*/ 70593 h 120272"/>
                  <a:gd name="connsiteX25" fmla="*/ 235124 w 387174"/>
                  <a:gd name="connsiteY25" fmla="*/ 79487 h 120272"/>
                  <a:gd name="connsiteX26" fmla="*/ 222340 w 387174"/>
                  <a:gd name="connsiteY26" fmla="*/ 105611 h 120272"/>
                  <a:gd name="connsiteX27" fmla="*/ 192880 w 387174"/>
                  <a:gd name="connsiteY27" fmla="*/ 97830 h 120272"/>
                  <a:gd name="connsiteX28" fmla="*/ 198994 w 387174"/>
                  <a:gd name="connsiteY28" fmla="*/ 111170 h 120272"/>
                  <a:gd name="connsiteX29" fmla="*/ 215669 w 387174"/>
                  <a:gd name="connsiteY29" fmla="*/ 119508 h 120272"/>
                  <a:gd name="connsiteX30" fmla="*/ 241794 w 387174"/>
                  <a:gd name="connsiteY30" fmla="*/ 117284 h 120272"/>
                  <a:gd name="connsiteX31" fmla="*/ 261805 w 387174"/>
                  <a:gd name="connsiteY31" fmla="*/ 108947 h 120272"/>
                  <a:gd name="connsiteX32" fmla="*/ 280704 w 387174"/>
                  <a:gd name="connsiteY32" fmla="*/ 112838 h 120272"/>
                  <a:gd name="connsiteX33" fmla="*/ 298491 w 387174"/>
                  <a:gd name="connsiteY33" fmla="*/ 100609 h 120272"/>
                  <a:gd name="connsiteX34" fmla="*/ 304605 w 387174"/>
                  <a:gd name="connsiteY34" fmla="*/ 81154 h 120272"/>
                  <a:gd name="connsiteX35" fmla="*/ 316278 w 387174"/>
                  <a:gd name="connsiteY35" fmla="*/ 62811 h 120272"/>
                  <a:gd name="connsiteX36" fmla="*/ 346850 w 387174"/>
                  <a:gd name="connsiteY36" fmla="*/ 49471 h 120272"/>
                  <a:gd name="connsiteX37" fmla="*/ 356299 w 387174"/>
                  <a:gd name="connsiteY37" fmla="*/ 52806 h 120272"/>
                  <a:gd name="connsiteX38" fmla="*/ 368528 w 387174"/>
                  <a:gd name="connsiteY38" fmla="*/ 40577 h 120272"/>
                  <a:gd name="connsiteX39" fmla="*/ 386871 w 387174"/>
                  <a:gd name="connsiteY39" fmla="*/ 32795 h 120272"/>
                  <a:gd name="connsiteX40" fmla="*/ 373530 w 387174"/>
                  <a:gd name="connsiteY40" fmla="*/ 20566 h 12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87174" h="120272">
                    <a:moveTo>
                      <a:pt x="70593" y="43912"/>
                    </a:moveTo>
                    <a:cubicBezTo>
                      <a:pt x="71149" y="30016"/>
                      <a:pt x="58364" y="31683"/>
                      <a:pt x="55029" y="22234"/>
                    </a:cubicBezTo>
                    <a:cubicBezTo>
                      <a:pt x="52250" y="12785"/>
                      <a:pt x="47247" y="18343"/>
                      <a:pt x="45024" y="12229"/>
                    </a:cubicBezTo>
                    <a:cubicBezTo>
                      <a:pt x="45024" y="11117"/>
                      <a:pt x="44468" y="10561"/>
                      <a:pt x="43356" y="9450"/>
                    </a:cubicBezTo>
                    <a:cubicBezTo>
                      <a:pt x="36686" y="11673"/>
                      <a:pt x="38909" y="17231"/>
                      <a:pt x="37242" y="17787"/>
                    </a:cubicBezTo>
                    <a:cubicBezTo>
                      <a:pt x="35018" y="18343"/>
                      <a:pt x="21678" y="20011"/>
                      <a:pt x="21678" y="15564"/>
                    </a:cubicBezTo>
                    <a:cubicBezTo>
                      <a:pt x="21678" y="11673"/>
                      <a:pt x="19455" y="5003"/>
                      <a:pt x="11673" y="3335"/>
                    </a:cubicBezTo>
                    <a:cubicBezTo>
                      <a:pt x="7782" y="2779"/>
                      <a:pt x="3891" y="2223"/>
                      <a:pt x="0" y="2779"/>
                    </a:cubicBezTo>
                    <a:cubicBezTo>
                      <a:pt x="5003" y="13340"/>
                      <a:pt x="5558" y="25013"/>
                      <a:pt x="5558" y="33907"/>
                    </a:cubicBezTo>
                    <a:cubicBezTo>
                      <a:pt x="6114" y="46136"/>
                      <a:pt x="23346" y="65590"/>
                      <a:pt x="26125" y="73372"/>
                    </a:cubicBezTo>
                    <a:cubicBezTo>
                      <a:pt x="28904" y="81154"/>
                      <a:pt x="33907" y="83933"/>
                      <a:pt x="45580" y="92271"/>
                    </a:cubicBezTo>
                    <a:cubicBezTo>
                      <a:pt x="57252" y="100609"/>
                      <a:pt x="79486" y="114505"/>
                      <a:pt x="83933" y="112282"/>
                    </a:cubicBezTo>
                    <a:cubicBezTo>
                      <a:pt x="88380" y="110058"/>
                      <a:pt x="77263" y="90048"/>
                      <a:pt x="70593" y="83377"/>
                    </a:cubicBezTo>
                    <a:cubicBezTo>
                      <a:pt x="64478" y="76707"/>
                      <a:pt x="70593" y="57808"/>
                      <a:pt x="70593" y="43912"/>
                    </a:cubicBezTo>
                    <a:close/>
                    <a:moveTo>
                      <a:pt x="373530" y="20566"/>
                    </a:moveTo>
                    <a:cubicBezTo>
                      <a:pt x="367972" y="21678"/>
                      <a:pt x="355744" y="21122"/>
                      <a:pt x="355744" y="15564"/>
                    </a:cubicBezTo>
                    <a:cubicBezTo>
                      <a:pt x="355744" y="10005"/>
                      <a:pt x="344627" y="0"/>
                      <a:pt x="337400" y="0"/>
                    </a:cubicBezTo>
                    <a:cubicBezTo>
                      <a:pt x="330175" y="0"/>
                      <a:pt x="321837" y="14452"/>
                      <a:pt x="321281" y="20566"/>
                    </a:cubicBezTo>
                    <a:cubicBezTo>
                      <a:pt x="320725" y="26681"/>
                      <a:pt x="309608" y="26125"/>
                      <a:pt x="310720" y="34463"/>
                    </a:cubicBezTo>
                    <a:cubicBezTo>
                      <a:pt x="311276" y="37798"/>
                      <a:pt x="309052" y="39465"/>
                      <a:pt x="306273" y="40021"/>
                    </a:cubicBezTo>
                    <a:cubicBezTo>
                      <a:pt x="307941" y="47247"/>
                      <a:pt x="309052" y="52806"/>
                      <a:pt x="306273" y="51694"/>
                    </a:cubicBezTo>
                    <a:cubicBezTo>
                      <a:pt x="301270" y="50582"/>
                      <a:pt x="300159" y="56697"/>
                      <a:pt x="293488" y="56697"/>
                    </a:cubicBezTo>
                    <a:cubicBezTo>
                      <a:pt x="291265" y="56697"/>
                      <a:pt x="286818" y="50582"/>
                      <a:pt x="282371" y="42245"/>
                    </a:cubicBezTo>
                    <a:cubicBezTo>
                      <a:pt x="282371" y="42245"/>
                      <a:pt x="282371" y="42245"/>
                      <a:pt x="281816" y="42245"/>
                    </a:cubicBezTo>
                    <a:cubicBezTo>
                      <a:pt x="277369" y="42245"/>
                      <a:pt x="266252" y="59476"/>
                      <a:pt x="264028" y="70593"/>
                    </a:cubicBezTo>
                    <a:cubicBezTo>
                      <a:pt x="261805" y="82266"/>
                      <a:pt x="251244" y="78375"/>
                      <a:pt x="235124" y="79487"/>
                    </a:cubicBezTo>
                    <a:cubicBezTo>
                      <a:pt x="219005" y="80598"/>
                      <a:pt x="225675" y="97830"/>
                      <a:pt x="222340" y="105611"/>
                    </a:cubicBezTo>
                    <a:cubicBezTo>
                      <a:pt x="219005" y="112838"/>
                      <a:pt x="201773" y="100053"/>
                      <a:pt x="192880" y="97830"/>
                    </a:cubicBezTo>
                    <a:cubicBezTo>
                      <a:pt x="194547" y="104500"/>
                      <a:pt x="196215" y="111170"/>
                      <a:pt x="198994" y="111170"/>
                    </a:cubicBezTo>
                    <a:cubicBezTo>
                      <a:pt x="203997" y="111170"/>
                      <a:pt x="210667" y="123399"/>
                      <a:pt x="215669" y="119508"/>
                    </a:cubicBezTo>
                    <a:cubicBezTo>
                      <a:pt x="220672" y="115617"/>
                      <a:pt x="234568" y="119508"/>
                      <a:pt x="241794" y="117284"/>
                    </a:cubicBezTo>
                    <a:cubicBezTo>
                      <a:pt x="249020" y="115061"/>
                      <a:pt x="250132" y="108947"/>
                      <a:pt x="261805" y="108947"/>
                    </a:cubicBezTo>
                    <a:cubicBezTo>
                      <a:pt x="273478" y="108947"/>
                      <a:pt x="269031" y="118396"/>
                      <a:pt x="280704" y="112838"/>
                    </a:cubicBezTo>
                    <a:cubicBezTo>
                      <a:pt x="292377" y="106723"/>
                      <a:pt x="299603" y="111726"/>
                      <a:pt x="298491" y="100609"/>
                    </a:cubicBezTo>
                    <a:cubicBezTo>
                      <a:pt x="297379" y="89492"/>
                      <a:pt x="305717" y="89492"/>
                      <a:pt x="304605" y="81154"/>
                    </a:cubicBezTo>
                    <a:cubicBezTo>
                      <a:pt x="303494" y="72816"/>
                      <a:pt x="317390" y="78931"/>
                      <a:pt x="316278" y="62811"/>
                    </a:cubicBezTo>
                    <a:cubicBezTo>
                      <a:pt x="315167" y="47247"/>
                      <a:pt x="337400" y="49471"/>
                      <a:pt x="346850" y="49471"/>
                    </a:cubicBezTo>
                    <a:cubicBezTo>
                      <a:pt x="349074" y="49471"/>
                      <a:pt x="352409" y="50582"/>
                      <a:pt x="356299" y="52806"/>
                    </a:cubicBezTo>
                    <a:cubicBezTo>
                      <a:pt x="363526" y="49471"/>
                      <a:pt x="373530" y="44468"/>
                      <a:pt x="368528" y="40577"/>
                    </a:cubicBezTo>
                    <a:cubicBezTo>
                      <a:pt x="362970" y="35574"/>
                      <a:pt x="384647" y="40021"/>
                      <a:pt x="386871" y="32795"/>
                    </a:cubicBezTo>
                    <a:cubicBezTo>
                      <a:pt x="389095" y="25569"/>
                      <a:pt x="378533" y="19455"/>
                      <a:pt x="373530" y="20566"/>
                    </a:cubicBezTo>
                    <a:close/>
                  </a:path>
                </a:pathLst>
              </a:custGeom>
              <a:grpFill/>
              <a:ln w="4442" cap="flat">
                <a:solidFill>
                  <a:srgbClr val="FFFFFF"/>
                </a:solid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6BCD1560-537C-4CDD-8A74-2AD2C753511B}"/>
                  </a:ext>
                </a:extLst>
              </p:cNvPr>
              <p:cNvSpPr/>
              <p:nvPr/>
            </p:nvSpPr>
            <p:spPr>
              <a:xfrm>
                <a:off x="9969862" y="4410298"/>
                <a:ext cx="25594" cy="16675"/>
              </a:xfrm>
              <a:custGeom>
                <a:avLst/>
                <a:gdLst>
                  <a:gd name="connsiteX0" fmla="*/ 11117 w 25594"/>
                  <a:gd name="connsiteY0" fmla="*/ 16675 h 16675"/>
                  <a:gd name="connsiteX1" fmla="*/ 23901 w 25594"/>
                  <a:gd name="connsiteY1" fmla="*/ 11673 h 16675"/>
                  <a:gd name="connsiteX2" fmla="*/ 23901 w 25594"/>
                  <a:gd name="connsiteY2" fmla="*/ 0 h 16675"/>
                  <a:gd name="connsiteX3" fmla="*/ 13896 w 25594"/>
                  <a:gd name="connsiteY3" fmla="*/ 4447 h 16675"/>
                  <a:gd name="connsiteX4" fmla="*/ 0 w 25594"/>
                  <a:gd name="connsiteY4" fmla="*/ 2223 h 16675"/>
                  <a:gd name="connsiteX5" fmla="*/ 11117 w 25594"/>
                  <a:gd name="connsiteY5" fmla="*/ 16675 h 1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4" h="16675">
                    <a:moveTo>
                      <a:pt x="11117" y="16675"/>
                    </a:moveTo>
                    <a:cubicBezTo>
                      <a:pt x="18343" y="16675"/>
                      <a:pt x="19455" y="10561"/>
                      <a:pt x="23901" y="11673"/>
                    </a:cubicBezTo>
                    <a:cubicBezTo>
                      <a:pt x="26681" y="12229"/>
                      <a:pt x="25569" y="7226"/>
                      <a:pt x="23901" y="0"/>
                    </a:cubicBezTo>
                    <a:cubicBezTo>
                      <a:pt x="19455" y="1112"/>
                      <a:pt x="13896" y="1112"/>
                      <a:pt x="13896" y="4447"/>
                    </a:cubicBezTo>
                    <a:cubicBezTo>
                      <a:pt x="13896" y="10005"/>
                      <a:pt x="5003" y="2223"/>
                      <a:pt x="0" y="2223"/>
                    </a:cubicBezTo>
                    <a:cubicBezTo>
                      <a:pt x="4447" y="10561"/>
                      <a:pt x="8894" y="16675"/>
                      <a:pt x="11117" y="16675"/>
                    </a:cubicBezTo>
                    <a:close/>
                  </a:path>
                </a:pathLst>
              </a:custGeom>
              <a:grpFill/>
              <a:ln w="4442" cap="flat">
                <a:solidFill>
                  <a:srgbClr val="FFFFFF"/>
                </a:solid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D77EB4A5-5E25-4F0C-9F24-CF289D291287}"/>
                  </a:ext>
                </a:extLst>
              </p:cNvPr>
              <p:cNvSpPr/>
              <p:nvPr/>
            </p:nvSpPr>
            <p:spPr>
              <a:xfrm>
                <a:off x="10287555" y="3499733"/>
                <a:ext cx="338773" cy="345323"/>
              </a:xfrm>
              <a:custGeom>
                <a:avLst/>
                <a:gdLst>
                  <a:gd name="connsiteX0" fmla="*/ 320978 w 338773"/>
                  <a:gd name="connsiteY0" fmla="*/ 32878 h 345323"/>
                  <a:gd name="connsiteX1" fmla="*/ 300967 w 338773"/>
                  <a:gd name="connsiteY1" fmla="*/ 37881 h 345323"/>
                  <a:gd name="connsiteX2" fmla="*/ 257055 w 338773"/>
                  <a:gd name="connsiteY2" fmla="*/ 5086 h 345323"/>
                  <a:gd name="connsiteX3" fmla="*/ 244271 w 338773"/>
                  <a:gd name="connsiteY3" fmla="*/ 11200 h 345323"/>
                  <a:gd name="connsiteX4" fmla="*/ 243159 w 338773"/>
                  <a:gd name="connsiteY4" fmla="*/ 32322 h 345323"/>
                  <a:gd name="connsiteX5" fmla="*/ 237045 w 338773"/>
                  <a:gd name="connsiteY5" fmla="*/ 50665 h 345323"/>
                  <a:gd name="connsiteX6" fmla="*/ 220369 w 338773"/>
                  <a:gd name="connsiteY6" fmla="*/ 57892 h 345323"/>
                  <a:gd name="connsiteX7" fmla="*/ 212587 w 338773"/>
                  <a:gd name="connsiteY7" fmla="*/ 70120 h 345323"/>
                  <a:gd name="connsiteX8" fmla="*/ 209252 w 338773"/>
                  <a:gd name="connsiteY8" fmla="*/ 82349 h 345323"/>
                  <a:gd name="connsiteX9" fmla="*/ 209252 w 338773"/>
                  <a:gd name="connsiteY9" fmla="*/ 97913 h 345323"/>
                  <a:gd name="connsiteX10" fmla="*/ 219258 w 338773"/>
                  <a:gd name="connsiteY10" fmla="*/ 93466 h 345323"/>
                  <a:gd name="connsiteX11" fmla="*/ 229819 w 338773"/>
                  <a:gd name="connsiteY11" fmla="*/ 91242 h 345323"/>
                  <a:gd name="connsiteX12" fmla="*/ 218145 w 338773"/>
                  <a:gd name="connsiteY12" fmla="*/ 76235 h 345323"/>
                  <a:gd name="connsiteX13" fmla="*/ 234821 w 338773"/>
                  <a:gd name="connsiteY13" fmla="*/ 74567 h 345323"/>
                  <a:gd name="connsiteX14" fmla="*/ 264837 w 338773"/>
                  <a:gd name="connsiteY14" fmla="*/ 81793 h 345323"/>
                  <a:gd name="connsiteX15" fmla="*/ 277622 w 338773"/>
                  <a:gd name="connsiteY15" fmla="*/ 76790 h 345323"/>
                  <a:gd name="connsiteX16" fmla="*/ 306526 w 338773"/>
                  <a:gd name="connsiteY16" fmla="*/ 62894 h 345323"/>
                  <a:gd name="connsiteX17" fmla="*/ 317087 w 338773"/>
                  <a:gd name="connsiteY17" fmla="*/ 53445 h 345323"/>
                  <a:gd name="connsiteX18" fmla="*/ 338765 w 338773"/>
                  <a:gd name="connsiteY18" fmla="*/ 27876 h 345323"/>
                  <a:gd name="connsiteX19" fmla="*/ 320978 w 338773"/>
                  <a:gd name="connsiteY19" fmla="*/ 32878 h 345323"/>
                  <a:gd name="connsiteX20" fmla="*/ 212031 w 338773"/>
                  <a:gd name="connsiteY20" fmla="*/ 116256 h 345323"/>
                  <a:gd name="connsiteX21" fmla="*/ 208696 w 338773"/>
                  <a:gd name="connsiteY21" fmla="*/ 143492 h 345323"/>
                  <a:gd name="connsiteX22" fmla="*/ 198691 w 338773"/>
                  <a:gd name="connsiteY22" fmla="*/ 170729 h 345323"/>
                  <a:gd name="connsiteX23" fmla="*/ 186462 w 338773"/>
                  <a:gd name="connsiteY23" fmla="*/ 190740 h 345323"/>
                  <a:gd name="connsiteX24" fmla="*/ 168119 w 338773"/>
                  <a:gd name="connsiteY24" fmla="*/ 205192 h 345323"/>
                  <a:gd name="connsiteX25" fmla="*/ 155335 w 338773"/>
                  <a:gd name="connsiteY25" fmla="*/ 198521 h 345323"/>
                  <a:gd name="connsiteX26" fmla="*/ 140327 w 338773"/>
                  <a:gd name="connsiteY26" fmla="*/ 214641 h 345323"/>
                  <a:gd name="connsiteX27" fmla="*/ 128098 w 338773"/>
                  <a:gd name="connsiteY27" fmla="*/ 235208 h 345323"/>
                  <a:gd name="connsiteX28" fmla="*/ 115870 w 338773"/>
                  <a:gd name="connsiteY28" fmla="*/ 239654 h 345323"/>
                  <a:gd name="connsiteX29" fmla="*/ 91412 w 338773"/>
                  <a:gd name="connsiteY29" fmla="*/ 242434 h 345323"/>
                  <a:gd name="connsiteX30" fmla="*/ 61952 w 338773"/>
                  <a:gd name="connsiteY30" fmla="*/ 244101 h 345323"/>
                  <a:gd name="connsiteX31" fmla="*/ 31380 w 338773"/>
                  <a:gd name="connsiteY31" fmla="*/ 268003 h 345323"/>
                  <a:gd name="connsiteX32" fmla="*/ 31380 w 338773"/>
                  <a:gd name="connsiteY32" fmla="*/ 280231 h 345323"/>
                  <a:gd name="connsiteX33" fmla="*/ 53059 w 338773"/>
                  <a:gd name="connsiteY33" fmla="*/ 274673 h 345323"/>
                  <a:gd name="connsiteX34" fmla="*/ 103085 w 338773"/>
                  <a:gd name="connsiteY34" fmla="*/ 261888 h 345323"/>
                  <a:gd name="connsiteX35" fmla="*/ 111423 w 338773"/>
                  <a:gd name="connsiteY35" fmla="*/ 280231 h 345323"/>
                  <a:gd name="connsiteX36" fmla="*/ 135325 w 338773"/>
                  <a:gd name="connsiteY36" fmla="*/ 279120 h 345323"/>
                  <a:gd name="connsiteX37" fmla="*/ 142550 w 338773"/>
                  <a:gd name="connsiteY37" fmla="*/ 265223 h 345323"/>
                  <a:gd name="connsiteX38" fmla="*/ 148664 w 338773"/>
                  <a:gd name="connsiteY38" fmla="*/ 262444 h 345323"/>
                  <a:gd name="connsiteX39" fmla="*/ 174234 w 338773"/>
                  <a:gd name="connsiteY39" fmla="*/ 260776 h 345323"/>
                  <a:gd name="connsiteX40" fmla="*/ 189242 w 338773"/>
                  <a:gd name="connsiteY40" fmla="*/ 261888 h 345323"/>
                  <a:gd name="connsiteX41" fmla="*/ 200914 w 338773"/>
                  <a:gd name="connsiteY41" fmla="*/ 249659 h 345323"/>
                  <a:gd name="connsiteX42" fmla="*/ 219813 w 338773"/>
                  <a:gd name="connsiteY42" fmla="*/ 246880 h 345323"/>
                  <a:gd name="connsiteX43" fmla="*/ 225372 w 338773"/>
                  <a:gd name="connsiteY43" fmla="*/ 217976 h 345323"/>
                  <a:gd name="connsiteX44" fmla="*/ 230375 w 338773"/>
                  <a:gd name="connsiteY44" fmla="*/ 186293 h 345323"/>
                  <a:gd name="connsiteX45" fmla="*/ 248717 w 338773"/>
                  <a:gd name="connsiteY45" fmla="*/ 164059 h 345323"/>
                  <a:gd name="connsiteX46" fmla="*/ 239268 w 338773"/>
                  <a:gd name="connsiteY46" fmla="*/ 109586 h 345323"/>
                  <a:gd name="connsiteX47" fmla="*/ 212031 w 338773"/>
                  <a:gd name="connsiteY47" fmla="*/ 116256 h 345323"/>
                  <a:gd name="connsiteX48" fmla="*/ 81962 w 338773"/>
                  <a:gd name="connsiteY48" fmla="*/ 273561 h 345323"/>
                  <a:gd name="connsiteX49" fmla="*/ 63064 w 338773"/>
                  <a:gd name="connsiteY49" fmla="*/ 279120 h 345323"/>
                  <a:gd name="connsiteX50" fmla="*/ 60285 w 338773"/>
                  <a:gd name="connsiteY50" fmla="*/ 306356 h 345323"/>
                  <a:gd name="connsiteX51" fmla="*/ 71402 w 338773"/>
                  <a:gd name="connsiteY51" fmla="*/ 300798 h 345323"/>
                  <a:gd name="connsiteX52" fmla="*/ 88633 w 338773"/>
                  <a:gd name="connsiteY52" fmla="*/ 294127 h 345323"/>
                  <a:gd name="connsiteX53" fmla="*/ 101974 w 338773"/>
                  <a:gd name="connsiteY53" fmla="*/ 275784 h 345323"/>
                  <a:gd name="connsiteX54" fmla="*/ 81962 w 338773"/>
                  <a:gd name="connsiteY54" fmla="*/ 273561 h 345323"/>
                  <a:gd name="connsiteX55" fmla="*/ 41386 w 338773"/>
                  <a:gd name="connsiteY55" fmla="*/ 297463 h 345323"/>
                  <a:gd name="connsiteX56" fmla="*/ 28045 w 338773"/>
                  <a:gd name="connsiteY56" fmla="*/ 286901 h 345323"/>
                  <a:gd name="connsiteX57" fmla="*/ 9702 w 338773"/>
                  <a:gd name="connsiteY57" fmla="*/ 291348 h 345323"/>
                  <a:gd name="connsiteX58" fmla="*/ 1364 w 338773"/>
                  <a:gd name="connsiteY58" fmla="*/ 305800 h 345323"/>
                  <a:gd name="connsiteX59" fmla="*/ 12481 w 338773"/>
                  <a:gd name="connsiteY59" fmla="*/ 299686 h 345323"/>
                  <a:gd name="connsiteX60" fmla="*/ 15261 w 338773"/>
                  <a:gd name="connsiteY60" fmla="*/ 320252 h 345323"/>
                  <a:gd name="connsiteX61" fmla="*/ 23043 w 338773"/>
                  <a:gd name="connsiteY61" fmla="*/ 345266 h 345323"/>
                  <a:gd name="connsiteX62" fmla="*/ 45277 w 338773"/>
                  <a:gd name="connsiteY62" fmla="*/ 310803 h 345323"/>
                  <a:gd name="connsiteX63" fmla="*/ 41386 w 338773"/>
                  <a:gd name="connsiteY63" fmla="*/ 297463 h 3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8773" h="345323">
                    <a:moveTo>
                      <a:pt x="320978" y="32878"/>
                    </a:moveTo>
                    <a:cubicBezTo>
                      <a:pt x="317087" y="27320"/>
                      <a:pt x="309861" y="35658"/>
                      <a:pt x="300967" y="37881"/>
                    </a:cubicBezTo>
                    <a:cubicBezTo>
                      <a:pt x="292074" y="39549"/>
                      <a:pt x="264281" y="16203"/>
                      <a:pt x="257055" y="5086"/>
                    </a:cubicBezTo>
                    <a:cubicBezTo>
                      <a:pt x="249829" y="-6031"/>
                      <a:pt x="238157" y="3418"/>
                      <a:pt x="244271" y="11200"/>
                    </a:cubicBezTo>
                    <a:cubicBezTo>
                      <a:pt x="250385" y="18982"/>
                      <a:pt x="243159" y="21761"/>
                      <a:pt x="243159" y="32322"/>
                    </a:cubicBezTo>
                    <a:cubicBezTo>
                      <a:pt x="243159" y="43439"/>
                      <a:pt x="235933" y="43439"/>
                      <a:pt x="237045" y="50665"/>
                    </a:cubicBezTo>
                    <a:cubicBezTo>
                      <a:pt x="238157" y="57892"/>
                      <a:pt x="227595" y="56780"/>
                      <a:pt x="220369" y="57892"/>
                    </a:cubicBezTo>
                    <a:cubicBezTo>
                      <a:pt x="213143" y="59003"/>
                      <a:pt x="220925" y="66229"/>
                      <a:pt x="212587" y="70120"/>
                    </a:cubicBezTo>
                    <a:cubicBezTo>
                      <a:pt x="204249" y="74011"/>
                      <a:pt x="204806" y="79570"/>
                      <a:pt x="209252" y="82349"/>
                    </a:cubicBezTo>
                    <a:cubicBezTo>
                      <a:pt x="213143" y="84572"/>
                      <a:pt x="210364" y="92910"/>
                      <a:pt x="209252" y="97913"/>
                    </a:cubicBezTo>
                    <a:cubicBezTo>
                      <a:pt x="208141" y="103471"/>
                      <a:pt x="214811" y="99024"/>
                      <a:pt x="219258" y="93466"/>
                    </a:cubicBezTo>
                    <a:cubicBezTo>
                      <a:pt x="223704" y="87907"/>
                      <a:pt x="228707" y="96245"/>
                      <a:pt x="229819" y="91242"/>
                    </a:cubicBezTo>
                    <a:cubicBezTo>
                      <a:pt x="230930" y="85128"/>
                      <a:pt x="217590" y="82349"/>
                      <a:pt x="218145" y="76235"/>
                    </a:cubicBezTo>
                    <a:cubicBezTo>
                      <a:pt x="218702" y="70120"/>
                      <a:pt x="227595" y="77902"/>
                      <a:pt x="234821" y="74567"/>
                    </a:cubicBezTo>
                    <a:cubicBezTo>
                      <a:pt x="242047" y="70676"/>
                      <a:pt x="255944" y="74011"/>
                      <a:pt x="264837" y="81793"/>
                    </a:cubicBezTo>
                    <a:cubicBezTo>
                      <a:pt x="273730" y="89575"/>
                      <a:pt x="275954" y="86796"/>
                      <a:pt x="277622" y="76790"/>
                    </a:cubicBezTo>
                    <a:cubicBezTo>
                      <a:pt x="279289" y="67341"/>
                      <a:pt x="293185" y="62894"/>
                      <a:pt x="306526" y="62894"/>
                    </a:cubicBezTo>
                    <a:cubicBezTo>
                      <a:pt x="319866" y="62894"/>
                      <a:pt x="321534" y="56224"/>
                      <a:pt x="317087" y="53445"/>
                    </a:cubicBezTo>
                    <a:cubicBezTo>
                      <a:pt x="313196" y="50665"/>
                      <a:pt x="339321" y="32878"/>
                      <a:pt x="338765" y="27876"/>
                    </a:cubicBezTo>
                    <a:cubicBezTo>
                      <a:pt x="338765" y="22873"/>
                      <a:pt x="324869" y="38437"/>
                      <a:pt x="320978" y="32878"/>
                    </a:cubicBezTo>
                    <a:close/>
                    <a:moveTo>
                      <a:pt x="212031" y="116256"/>
                    </a:moveTo>
                    <a:cubicBezTo>
                      <a:pt x="205917" y="119035"/>
                      <a:pt x="202026" y="137934"/>
                      <a:pt x="208696" y="143492"/>
                    </a:cubicBezTo>
                    <a:cubicBezTo>
                      <a:pt x="215366" y="149051"/>
                      <a:pt x="198135" y="159056"/>
                      <a:pt x="198691" y="170729"/>
                    </a:cubicBezTo>
                    <a:cubicBezTo>
                      <a:pt x="199247" y="182402"/>
                      <a:pt x="188130" y="182402"/>
                      <a:pt x="186462" y="190740"/>
                    </a:cubicBezTo>
                    <a:cubicBezTo>
                      <a:pt x="184795" y="199077"/>
                      <a:pt x="178125" y="197410"/>
                      <a:pt x="168119" y="205192"/>
                    </a:cubicBezTo>
                    <a:cubicBezTo>
                      <a:pt x="158114" y="212974"/>
                      <a:pt x="152556" y="204080"/>
                      <a:pt x="155335" y="198521"/>
                    </a:cubicBezTo>
                    <a:cubicBezTo>
                      <a:pt x="157558" y="192963"/>
                      <a:pt x="139771" y="201301"/>
                      <a:pt x="140327" y="214641"/>
                    </a:cubicBezTo>
                    <a:cubicBezTo>
                      <a:pt x="140883" y="227981"/>
                      <a:pt x="123651" y="229093"/>
                      <a:pt x="128098" y="235208"/>
                    </a:cubicBezTo>
                    <a:cubicBezTo>
                      <a:pt x="131989" y="241322"/>
                      <a:pt x="115313" y="244657"/>
                      <a:pt x="115870" y="239654"/>
                    </a:cubicBezTo>
                    <a:cubicBezTo>
                      <a:pt x="116425" y="234096"/>
                      <a:pt x="105309" y="237431"/>
                      <a:pt x="91412" y="242434"/>
                    </a:cubicBezTo>
                    <a:cubicBezTo>
                      <a:pt x="78072" y="247992"/>
                      <a:pt x="69734" y="236319"/>
                      <a:pt x="61952" y="244101"/>
                    </a:cubicBezTo>
                    <a:cubicBezTo>
                      <a:pt x="54170" y="251883"/>
                      <a:pt x="41386" y="265779"/>
                      <a:pt x="31380" y="268003"/>
                    </a:cubicBezTo>
                    <a:cubicBezTo>
                      <a:pt x="21375" y="269670"/>
                      <a:pt x="26934" y="282455"/>
                      <a:pt x="31380" y="280231"/>
                    </a:cubicBezTo>
                    <a:cubicBezTo>
                      <a:pt x="38607" y="276340"/>
                      <a:pt x="49724" y="280231"/>
                      <a:pt x="53059" y="274673"/>
                    </a:cubicBezTo>
                    <a:cubicBezTo>
                      <a:pt x="56393" y="269114"/>
                      <a:pt x="85854" y="262444"/>
                      <a:pt x="103085" y="261888"/>
                    </a:cubicBezTo>
                    <a:cubicBezTo>
                      <a:pt x="120872" y="261332"/>
                      <a:pt x="110311" y="270226"/>
                      <a:pt x="111423" y="280231"/>
                    </a:cubicBezTo>
                    <a:cubicBezTo>
                      <a:pt x="112534" y="289681"/>
                      <a:pt x="127542" y="288013"/>
                      <a:pt x="135325" y="279120"/>
                    </a:cubicBezTo>
                    <a:cubicBezTo>
                      <a:pt x="143106" y="270226"/>
                      <a:pt x="148664" y="270782"/>
                      <a:pt x="142550" y="265223"/>
                    </a:cubicBezTo>
                    <a:cubicBezTo>
                      <a:pt x="135880" y="259665"/>
                      <a:pt x="143662" y="254662"/>
                      <a:pt x="148664" y="262444"/>
                    </a:cubicBezTo>
                    <a:cubicBezTo>
                      <a:pt x="153111" y="269670"/>
                      <a:pt x="168119" y="270226"/>
                      <a:pt x="174234" y="260776"/>
                    </a:cubicBezTo>
                    <a:cubicBezTo>
                      <a:pt x="180348" y="251327"/>
                      <a:pt x="182015" y="262444"/>
                      <a:pt x="189242" y="261888"/>
                    </a:cubicBezTo>
                    <a:cubicBezTo>
                      <a:pt x="196468" y="261332"/>
                      <a:pt x="200359" y="242989"/>
                      <a:pt x="200914" y="249659"/>
                    </a:cubicBezTo>
                    <a:cubicBezTo>
                      <a:pt x="201470" y="256330"/>
                      <a:pt x="212587" y="254662"/>
                      <a:pt x="219813" y="246880"/>
                    </a:cubicBezTo>
                    <a:cubicBezTo>
                      <a:pt x="227040" y="239098"/>
                      <a:pt x="220369" y="225202"/>
                      <a:pt x="225372" y="217976"/>
                    </a:cubicBezTo>
                    <a:cubicBezTo>
                      <a:pt x="230375" y="210750"/>
                      <a:pt x="234821" y="195742"/>
                      <a:pt x="230375" y="186293"/>
                    </a:cubicBezTo>
                    <a:cubicBezTo>
                      <a:pt x="225372" y="177399"/>
                      <a:pt x="240936" y="171285"/>
                      <a:pt x="248717" y="164059"/>
                    </a:cubicBezTo>
                    <a:cubicBezTo>
                      <a:pt x="256499" y="156833"/>
                      <a:pt x="239824" y="120147"/>
                      <a:pt x="239268" y="109586"/>
                    </a:cubicBezTo>
                    <a:cubicBezTo>
                      <a:pt x="237045" y="97913"/>
                      <a:pt x="218145" y="112921"/>
                      <a:pt x="212031" y="116256"/>
                    </a:cubicBezTo>
                    <a:close/>
                    <a:moveTo>
                      <a:pt x="81962" y="273561"/>
                    </a:moveTo>
                    <a:cubicBezTo>
                      <a:pt x="79740" y="280231"/>
                      <a:pt x="72513" y="277452"/>
                      <a:pt x="63064" y="279120"/>
                    </a:cubicBezTo>
                    <a:cubicBezTo>
                      <a:pt x="53614" y="280787"/>
                      <a:pt x="53059" y="304133"/>
                      <a:pt x="60285" y="306356"/>
                    </a:cubicBezTo>
                    <a:cubicBezTo>
                      <a:pt x="65843" y="308024"/>
                      <a:pt x="69734" y="308024"/>
                      <a:pt x="71402" y="300798"/>
                    </a:cubicBezTo>
                    <a:cubicBezTo>
                      <a:pt x="73069" y="293572"/>
                      <a:pt x="82519" y="291348"/>
                      <a:pt x="88633" y="294127"/>
                    </a:cubicBezTo>
                    <a:cubicBezTo>
                      <a:pt x="94747" y="296907"/>
                      <a:pt x="101974" y="285234"/>
                      <a:pt x="101974" y="275784"/>
                    </a:cubicBezTo>
                    <a:cubicBezTo>
                      <a:pt x="101974" y="266891"/>
                      <a:pt x="84186" y="266891"/>
                      <a:pt x="81962" y="273561"/>
                    </a:cubicBezTo>
                    <a:close/>
                    <a:moveTo>
                      <a:pt x="41386" y="297463"/>
                    </a:moveTo>
                    <a:cubicBezTo>
                      <a:pt x="41386" y="291348"/>
                      <a:pt x="28601" y="292460"/>
                      <a:pt x="28045" y="286901"/>
                    </a:cubicBezTo>
                    <a:cubicBezTo>
                      <a:pt x="27490" y="281343"/>
                      <a:pt x="18596" y="284678"/>
                      <a:pt x="9702" y="291348"/>
                    </a:cubicBezTo>
                    <a:cubicBezTo>
                      <a:pt x="809" y="298018"/>
                      <a:pt x="-1971" y="299130"/>
                      <a:pt x="1364" y="305800"/>
                    </a:cubicBezTo>
                    <a:cubicBezTo>
                      <a:pt x="4700" y="312471"/>
                      <a:pt x="10258" y="306356"/>
                      <a:pt x="12481" y="299686"/>
                    </a:cubicBezTo>
                    <a:cubicBezTo>
                      <a:pt x="14705" y="293016"/>
                      <a:pt x="20819" y="309135"/>
                      <a:pt x="15261" y="320252"/>
                    </a:cubicBezTo>
                    <a:cubicBezTo>
                      <a:pt x="9702" y="331369"/>
                      <a:pt x="15817" y="346377"/>
                      <a:pt x="23043" y="345266"/>
                    </a:cubicBezTo>
                    <a:cubicBezTo>
                      <a:pt x="29157" y="344154"/>
                      <a:pt x="36383" y="322476"/>
                      <a:pt x="45277" y="310803"/>
                    </a:cubicBezTo>
                    <a:cubicBezTo>
                      <a:pt x="54170" y="299130"/>
                      <a:pt x="41386" y="303577"/>
                      <a:pt x="41386" y="297463"/>
                    </a:cubicBezTo>
                    <a:close/>
                  </a:path>
                </a:pathLst>
              </a:custGeom>
              <a:solidFill>
                <a:srgbClr val="FF0000"/>
              </a:solidFill>
              <a:ln w="4442" cap="flat">
                <a:solidFill>
                  <a:srgbClr val="FFFFFF"/>
                </a:solid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3E64CDF2-349A-401E-9981-BE299B488FC3}"/>
                  </a:ext>
                </a:extLst>
              </p:cNvPr>
              <p:cNvSpPr/>
              <p:nvPr/>
            </p:nvSpPr>
            <p:spPr>
              <a:xfrm>
                <a:off x="10037500" y="4123109"/>
                <a:ext cx="186445" cy="273292"/>
              </a:xfrm>
              <a:custGeom>
                <a:avLst/>
                <a:gdLst>
                  <a:gd name="connsiteX0" fmla="*/ 100229 w 186445"/>
                  <a:gd name="connsiteY0" fmla="*/ 103203 h 273292"/>
                  <a:gd name="connsiteX1" fmla="*/ 124686 w 186445"/>
                  <a:gd name="connsiteY1" fmla="*/ 121546 h 273292"/>
                  <a:gd name="connsiteX2" fmla="*/ 130800 w 186445"/>
                  <a:gd name="connsiteY2" fmla="*/ 139889 h 273292"/>
                  <a:gd name="connsiteX3" fmla="*/ 139138 w 186445"/>
                  <a:gd name="connsiteY3" fmla="*/ 148782 h 273292"/>
                  <a:gd name="connsiteX4" fmla="*/ 149144 w 186445"/>
                  <a:gd name="connsiteY4" fmla="*/ 174351 h 273292"/>
                  <a:gd name="connsiteX5" fmla="*/ 155814 w 186445"/>
                  <a:gd name="connsiteY5" fmla="*/ 168793 h 273292"/>
                  <a:gd name="connsiteX6" fmla="*/ 164707 w 186445"/>
                  <a:gd name="connsiteY6" fmla="*/ 156564 h 273292"/>
                  <a:gd name="connsiteX7" fmla="*/ 159149 w 186445"/>
                  <a:gd name="connsiteY7" fmla="*/ 131551 h 273292"/>
                  <a:gd name="connsiteX8" fmla="*/ 136915 w 186445"/>
                  <a:gd name="connsiteY8" fmla="*/ 115431 h 273292"/>
                  <a:gd name="connsiteX9" fmla="*/ 123574 w 186445"/>
                  <a:gd name="connsiteY9" fmla="*/ 97088 h 273292"/>
                  <a:gd name="connsiteX10" fmla="*/ 95782 w 186445"/>
                  <a:gd name="connsiteY10" fmla="*/ 92086 h 273292"/>
                  <a:gd name="connsiteX11" fmla="*/ 85777 w 186445"/>
                  <a:gd name="connsiteY11" fmla="*/ 73187 h 273292"/>
                  <a:gd name="connsiteX12" fmla="*/ 99117 w 186445"/>
                  <a:gd name="connsiteY12" fmla="*/ 44283 h 273292"/>
                  <a:gd name="connsiteX13" fmla="*/ 98005 w 186445"/>
                  <a:gd name="connsiteY13" fmla="*/ 10932 h 273292"/>
                  <a:gd name="connsiteX14" fmla="*/ 94670 w 186445"/>
                  <a:gd name="connsiteY14" fmla="*/ 3706 h 273292"/>
                  <a:gd name="connsiteX15" fmla="*/ 65766 w 186445"/>
                  <a:gd name="connsiteY15" fmla="*/ 1482 h 273292"/>
                  <a:gd name="connsiteX16" fmla="*/ 61875 w 186445"/>
                  <a:gd name="connsiteY16" fmla="*/ 49285 h 273292"/>
                  <a:gd name="connsiteX17" fmla="*/ 52426 w 186445"/>
                  <a:gd name="connsiteY17" fmla="*/ 47062 h 273292"/>
                  <a:gd name="connsiteX18" fmla="*/ 57984 w 186445"/>
                  <a:gd name="connsiteY18" fmla="*/ 74854 h 273292"/>
                  <a:gd name="connsiteX19" fmla="*/ 63543 w 186445"/>
                  <a:gd name="connsiteY19" fmla="*/ 90418 h 273292"/>
                  <a:gd name="connsiteX20" fmla="*/ 83553 w 186445"/>
                  <a:gd name="connsiteY20" fmla="*/ 97088 h 273292"/>
                  <a:gd name="connsiteX21" fmla="*/ 100229 w 186445"/>
                  <a:gd name="connsiteY21" fmla="*/ 103203 h 273292"/>
                  <a:gd name="connsiteX22" fmla="*/ 62431 w 186445"/>
                  <a:gd name="connsiteY22" fmla="*/ 108205 h 273292"/>
                  <a:gd name="connsiteX23" fmla="*/ 81330 w 186445"/>
                  <a:gd name="connsiteY23" fmla="*/ 129883 h 273292"/>
                  <a:gd name="connsiteX24" fmla="*/ 62431 w 186445"/>
                  <a:gd name="connsiteY24" fmla="*/ 108205 h 273292"/>
                  <a:gd name="connsiteX25" fmla="*/ 95226 w 186445"/>
                  <a:gd name="connsiteY25" fmla="*/ 167125 h 273292"/>
                  <a:gd name="connsiteX26" fmla="*/ 105787 w 186445"/>
                  <a:gd name="connsiteY26" fmla="*/ 161011 h 273292"/>
                  <a:gd name="connsiteX27" fmla="*/ 107455 w 186445"/>
                  <a:gd name="connsiteY27" fmla="*/ 177131 h 273292"/>
                  <a:gd name="connsiteX28" fmla="*/ 110234 w 186445"/>
                  <a:gd name="connsiteY28" fmla="*/ 199365 h 273292"/>
                  <a:gd name="connsiteX29" fmla="*/ 131356 w 186445"/>
                  <a:gd name="connsiteY29" fmla="*/ 166569 h 273292"/>
                  <a:gd name="connsiteX30" fmla="*/ 123574 w 186445"/>
                  <a:gd name="connsiteY30" fmla="*/ 162678 h 273292"/>
                  <a:gd name="connsiteX31" fmla="*/ 93559 w 186445"/>
                  <a:gd name="connsiteY31" fmla="*/ 138221 h 273292"/>
                  <a:gd name="connsiteX32" fmla="*/ 95226 w 186445"/>
                  <a:gd name="connsiteY32" fmla="*/ 167125 h 273292"/>
                  <a:gd name="connsiteX33" fmla="*/ 25745 w 186445"/>
                  <a:gd name="connsiteY33" fmla="*/ 178798 h 273292"/>
                  <a:gd name="connsiteX34" fmla="*/ 176 w 186445"/>
                  <a:gd name="connsiteY34" fmla="*/ 212705 h 273292"/>
                  <a:gd name="connsiteX35" fmla="*/ 36306 w 186445"/>
                  <a:gd name="connsiteY35" fmla="*/ 178242 h 273292"/>
                  <a:gd name="connsiteX36" fmla="*/ 41864 w 186445"/>
                  <a:gd name="connsiteY36" fmla="*/ 156564 h 273292"/>
                  <a:gd name="connsiteX37" fmla="*/ 25745 w 186445"/>
                  <a:gd name="connsiteY37" fmla="*/ 178798 h 273292"/>
                  <a:gd name="connsiteX38" fmla="*/ 130800 w 186445"/>
                  <a:gd name="connsiteY38" fmla="*/ 191027 h 273292"/>
                  <a:gd name="connsiteX39" fmla="*/ 145808 w 186445"/>
                  <a:gd name="connsiteY39" fmla="*/ 181577 h 273292"/>
                  <a:gd name="connsiteX40" fmla="*/ 130800 w 186445"/>
                  <a:gd name="connsiteY40" fmla="*/ 191027 h 273292"/>
                  <a:gd name="connsiteX41" fmla="*/ 184162 w 186445"/>
                  <a:gd name="connsiteY41" fmla="*/ 238274 h 273292"/>
                  <a:gd name="connsiteX42" fmla="*/ 179159 w 186445"/>
                  <a:gd name="connsiteY42" fmla="*/ 192694 h 273292"/>
                  <a:gd name="connsiteX43" fmla="*/ 164707 w 186445"/>
                  <a:gd name="connsiteY43" fmla="*/ 191583 h 273292"/>
                  <a:gd name="connsiteX44" fmla="*/ 153590 w 186445"/>
                  <a:gd name="connsiteY44" fmla="*/ 202700 h 273292"/>
                  <a:gd name="connsiteX45" fmla="*/ 141917 w 186445"/>
                  <a:gd name="connsiteY45" fmla="*/ 211593 h 273292"/>
                  <a:gd name="connsiteX46" fmla="*/ 124130 w 186445"/>
                  <a:gd name="connsiteY46" fmla="*/ 207146 h 273292"/>
                  <a:gd name="connsiteX47" fmla="*/ 100784 w 186445"/>
                  <a:gd name="connsiteY47" fmla="*/ 221043 h 273292"/>
                  <a:gd name="connsiteX48" fmla="*/ 93002 w 186445"/>
                  <a:gd name="connsiteY48" fmla="*/ 242165 h 273292"/>
                  <a:gd name="connsiteX49" fmla="*/ 110790 w 186445"/>
                  <a:gd name="connsiteY49" fmla="*/ 232716 h 273292"/>
                  <a:gd name="connsiteX50" fmla="*/ 125798 w 186445"/>
                  <a:gd name="connsiteY50" fmla="*/ 227157 h 273292"/>
                  <a:gd name="connsiteX51" fmla="*/ 142473 w 186445"/>
                  <a:gd name="connsiteY51" fmla="*/ 262176 h 273292"/>
                  <a:gd name="connsiteX52" fmla="*/ 163040 w 186445"/>
                  <a:gd name="connsiteY52" fmla="*/ 273293 h 273292"/>
                  <a:gd name="connsiteX53" fmla="*/ 162483 w 186445"/>
                  <a:gd name="connsiteY53" fmla="*/ 247168 h 273292"/>
                  <a:gd name="connsiteX54" fmla="*/ 184162 w 186445"/>
                  <a:gd name="connsiteY54" fmla="*/ 238274 h 27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6445" h="273292">
                    <a:moveTo>
                      <a:pt x="100229" y="103203"/>
                    </a:moveTo>
                    <a:cubicBezTo>
                      <a:pt x="111346" y="101535"/>
                      <a:pt x="126910" y="115987"/>
                      <a:pt x="124686" y="121546"/>
                    </a:cubicBezTo>
                    <a:cubicBezTo>
                      <a:pt x="122463" y="127104"/>
                      <a:pt x="125242" y="144336"/>
                      <a:pt x="130800" y="139889"/>
                    </a:cubicBezTo>
                    <a:cubicBezTo>
                      <a:pt x="136359" y="134886"/>
                      <a:pt x="144141" y="141000"/>
                      <a:pt x="139138" y="148782"/>
                    </a:cubicBezTo>
                    <a:cubicBezTo>
                      <a:pt x="133580" y="156564"/>
                      <a:pt x="147476" y="164346"/>
                      <a:pt x="149144" y="174351"/>
                    </a:cubicBezTo>
                    <a:cubicBezTo>
                      <a:pt x="150811" y="183801"/>
                      <a:pt x="156925" y="176019"/>
                      <a:pt x="155814" y="168793"/>
                    </a:cubicBezTo>
                    <a:cubicBezTo>
                      <a:pt x="154702" y="161567"/>
                      <a:pt x="156925" y="162123"/>
                      <a:pt x="164707" y="156564"/>
                    </a:cubicBezTo>
                    <a:cubicBezTo>
                      <a:pt x="172489" y="151006"/>
                      <a:pt x="164151" y="142112"/>
                      <a:pt x="159149" y="131551"/>
                    </a:cubicBezTo>
                    <a:cubicBezTo>
                      <a:pt x="154702" y="120990"/>
                      <a:pt x="136915" y="124881"/>
                      <a:pt x="136915" y="115431"/>
                    </a:cubicBezTo>
                    <a:cubicBezTo>
                      <a:pt x="136915" y="105982"/>
                      <a:pt x="124130" y="102647"/>
                      <a:pt x="123574" y="97088"/>
                    </a:cubicBezTo>
                    <a:cubicBezTo>
                      <a:pt x="123018" y="91530"/>
                      <a:pt x="105787" y="85971"/>
                      <a:pt x="95782" y="92086"/>
                    </a:cubicBezTo>
                    <a:cubicBezTo>
                      <a:pt x="85777" y="98200"/>
                      <a:pt x="93002" y="80969"/>
                      <a:pt x="85777" y="73187"/>
                    </a:cubicBezTo>
                    <a:cubicBezTo>
                      <a:pt x="78550" y="65405"/>
                      <a:pt x="91335" y="53732"/>
                      <a:pt x="99117" y="44283"/>
                    </a:cubicBezTo>
                    <a:cubicBezTo>
                      <a:pt x="107455" y="34833"/>
                      <a:pt x="96894" y="18158"/>
                      <a:pt x="98005" y="10932"/>
                    </a:cubicBezTo>
                    <a:cubicBezTo>
                      <a:pt x="99117" y="3706"/>
                      <a:pt x="98561" y="1482"/>
                      <a:pt x="94670" y="3706"/>
                    </a:cubicBezTo>
                    <a:cubicBezTo>
                      <a:pt x="90779" y="5929"/>
                      <a:pt x="73548" y="-3520"/>
                      <a:pt x="65766" y="1482"/>
                    </a:cubicBezTo>
                    <a:cubicBezTo>
                      <a:pt x="57984" y="6485"/>
                      <a:pt x="65210" y="46506"/>
                      <a:pt x="61875" y="49285"/>
                    </a:cubicBezTo>
                    <a:cubicBezTo>
                      <a:pt x="58540" y="52065"/>
                      <a:pt x="53537" y="42615"/>
                      <a:pt x="52426" y="47062"/>
                    </a:cubicBezTo>
                    <a:cubicBezTo>
                      <a:pt x="50758" y="52620"/>
                      <a:pt x="52981" y="74854"/>
                      <a:pt x="57984" y="74854"/>
                    </a:cubicBezTo>
                    <a:cubicBezTo>
                      <a:pt x="62987" y="74854"/>
                      <a:pt x="66322" y="80969"/>
                      <a:pt x="63543" y="90418"/>
                    </a:cubicBezTo>
                    <a:cubicBezTo>
                      <a:pt x="60763" y="99868"/>
                      <a:pt x="72436" y="101535"/>
                      <a:pt x="83553" y="97088"/>
                    </a:cubicBezTo>
                    <a:cubicBezTo>
                      <a:pt x="93002" y="92642"/>
                      <a:pt x="89112" y="104870"/>
                      <a:pt x="100229" y="103203"/>
                    </a:cubicBezTo>
                    <a:close/>
                    <a:moveTo>
                      <a:pt x="62431" y="108205"/>
                    </a:moveTo>
                    <a:cubicBezTo>
                      <a:pt x="64098" y="116543"/>
                      <a:pt x="68545" y="134330"/>
                      <a:pt x="81330" y="129883"/>
                    </a:cubicBezTo>
                    <a:cubicBezTo>
                      <a:pt x="94114" y="125993"/>
                      <a:pt x="61319" y="102647"/>
                      <a:pt x="62431" y="108205"/>
                    </a:cubicBezTo>
                    <a:close/>
                    <a:moveTo>
                      <a:pt x="95226" y="167125"/>
                    </a:moveTo>
                    <a:cubicBezTo>
                      <a:pt x="98005" y="166569"/>
                      <a:pt x="105231" y="167125"/>
                      <a:pt x="105787" y="161011"/>
                    </a:cubicBezTo>
                    <a:cubicBezTo>
                      <a:pt x="106343" y="154897"/>
                      <a:pt x="113013" y="172128"/>
                      <a:pt x="107455" y="177131"/>
                    </a:cubicBezTo>
                    <a:cubicBezTo>
                      <a:pt x="101896" y="182689"/>
                      <a:pt x="101896" y="197697"/>
                      <a:pt x="110234" y="199365"/>
                    </a:cubicBezTo>
                    <a:cubicBezTo>
                      <a:pt x="118572" y="201032"/>
                      <a:pt x="134135" y="172128"/>
                      <a:pt x="131356" y="166569"/>
                    </a:cubicBezTo>
                    <a:cubicBezTo>
                      <a:pt x="129133" y="161011"/>
                      <a:pt x="121907" y="170461"/>
                      <a:pt x="123574" y="162678"/>
                    </a:cubicBezTo>
                    <a:cubicBezTo>
                      <a:pt x="125242" y="155453"/>
                      <a:pt x="102452" y="136554"/>
                      <a:pt x="93559" y="138221"/>
                    </a:cubicBezTo>
                    <a:cubicBezTo>
                      <a:pt x="85221" y="141000"/>
                      <a:pt x="88556" y="168793"/>
                      <a:pt x="95226" y="167125"/>
                    </a:cubicBezTo>
                    <a:close/>
                    <a:moveTo>
                      <a:pt x="25745" y="178798"/>
                    </a:moveTo>
                    <a:cubicBezTo>
                      <a:pt x="17407" y="189915"/>
                      <a:pt x="-2048" y="207702"/>
                      <a:pt x="176" y="212705"/>
                    </a:cubicBezTo>
                    <a:cubicBezTo>
                      <a:pt x="3511" y="219375"/>
                      <a:pt x="25745" y="186024"/>
                      <a:pt x="36306" y="178242"/>
                    </a:cubicBezTo>
                    <a:cubicBezTo>
                      <a:pt x="46867" y="170461"/>
                      <a:pt x="45199" y="163790"/>
                      <a:pt x="41864" y="156564"/>
                    </a:cubicBezTo>
                    <a:cubicBezTo>
                      <a:pt x="37974" y="149338"/>
                      <a:pt x="34082" y="167681"/>
                      <a:pt x="25745" y="178798"/>
                    </a:cubicBezTo>
                    <a:close/>
                    <a:moveTo>
                      <a:pt x="130800" y="191027"/>
                    </a:moveTo>
                    <a:cubicBezTo>
                      <a:pt x="133024" y="197141"/>
                      <a:pt x="150255" y="187136"/>
                      <a:pt x="145808" y="181577"/>
                    </a:cubicBezTo>
                    <a:cubicBezTo>
                      <a:pt x="140806" y="175463"/>
                      <a:pt x="129133" y="186580"/>
                      <a:pt x="130800" y="191027"/>
                    </a:cubicBezTo>
                    <a:close/>
                    <a:moveTo>
                      <a:pt x="184162" y="238274"/>
                    </a:moveTo>
                    <a:cubicBezTo>
                      <a:pt x="191388" y="229936"/>
                      <a:pt x="179159" y="207146"/>
                      <a:pt x="179159" y="192694"/>
                    </a:cubicBezTo>
                    <a:cubicBezTo>
                      <a:pt x="179159" y="178242"/>
                      <a:pt x="159704" y="182133"/>
                      <a:pt x="164707" y="191583"/>
                    </a:cubicBezTo>
                    <a:cubicBezTo>
                      <a:pt x="170266" y="200476"/>
                      <a:pt x="154702" y="193250"/>
                      <a:pt x="153590" y="202700"/>
                    </a:cubicBezTo>
                    <a:cubicBezTo>
                      <a:pt x="152479" y="211593"/>
                      <a:pt x="141362" y="204367"/>
                      <a:pt x="141917" y="211593"/>
                    </a:cubicBezTo>
                    <a:cubicBezTo>
                      <a:pt x="142473" y="218819"/>
                      <a:pt x="130245" y="211593"/>
                      <a:pt x="124130" y="207146"/>
                    </a:cubicBezTo>
                    <a:cubicBezTo>
                      <a:pt x="118016" y="202700"/>
                      <a:pt x="109678" y="218819"/>
                      <a:pt x="100784" y="221043"/>
                    </a:cubicBezTo>
                    <a:cubicBezTo>
                      <a:pt x="91891" y="223266"/>
                      <a:pt x="87444" y="242721"/>
                      <a:pt x="93002" y="242165"/>
                    </a:cubicBezTo>
                    <a:cubicBezTo>
                      <a:pt x="100229" y="241609"/>
                      <a:pt x="103564" y="231604"/>
                      <a:pt x="110790" y="232716"/>
                    </a:cubicBezTo>
                    <a:cubicBezTo>
                      <a:pt x="118016" y="233271"/>
                      <a:pt x="115793" y="225490"/>
                      <a:pt x="125798" y="227157"/>
                    </a:cubicBezTo>
                    <a:cubicBezTo>
                      <a:pt x="135803" y="228825"/>
                      <a:pt x="128577" y="259952"/>
                      <a:pt x="142473" y="262176"/>
                    </a:cubicBezTo>
                    <a:cubicBezTo>
                      <a:pt x="155814" y="264399"/>
                      <a:pt x="156925" y="273293"/>
                      <a:pt x="163040" y="273293"/>
                    </a:cubicBezTo>
                    <a:cubicBezTo>
                      <a:pt x="169154" y="273293"/>
                      <a:pt x="161928" y="253838"/>
                      <a:pt x="162483" y="247168"/>
                    </a:cubicBezTo>
                    <a:cubicBezTo>
                      <a:pt x="163596" y="240497"/>
                      <a:pt x="176936" y="246612"/>
                      <a:pt x="184162" y="238274"/>
                    </a:cubicBezTo>
                    <a:close/>
                  </a:path>
                </a:pathLst>
              </a:custGeom>
              <a:grpFill/>
              <a:ln w="4442" cap="flat">
                <a:solidFill>
                  <a:srgbClr val="FFFFFF"/>
                </a:solid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A5298E7-FCA0-4A8A-9F4B-B90F61645288}"/>
                  </a:ext>
                </a:extLst>
              </p:cNvPr>
              <p:cNvSpPr/>
              <p:nvPr/>
            </p:nvSpPr>
            <p:spPr>
              <a:xfrm>
                <a:off x="9596849" y="4391283"/>
                <a:ext cx="914965" cy="334086"/>
              </a:xfrm>
              <a:custGeom>
                <a:avLst/>
                <a:gdLst>
                  <a:gd name="connsiteX0" fmla="*/ 63404 w 914965"/>
                  <a:gd name="connsiteY0" fmla="*/ 141301 h 334086"/>
                  <a:gd name="connsiteX1" fmla="*/ 72854 w 914965"/>
                  <a:gd name="connsiteY1" fmla="*/ 152974 h 334086"/>
                  <a:gd name="connsiteX2" fmla="*/ 63404 w 914965"/>
                  <a:gd name="connsiteY2" fmla="*/ 141301 h 334086"/>
                  <a:gd name="connsiteX3" fmla="*/ 256840 w 914965"/>
                  <a:gd name="connsiteY3" fmla="*/ 177987 h 334086"/>
                  <a:gd name="connsiteX4" fmla="*/ 246279 w 914965"/>
                  <a:gd name="connsiteY4" fmla="*/ 182990 h 334086"/>
                  <a:gd name="connsiteX5" fmla="*/ 256840 w 914965"/>
                  <a:gd name="connsiteY5" fmla="*/ 177987 h 334086"/>
                  <a:gd name="connsiteX6" fmla="*/ 34500 w 914965"/>
                  <a:gd name="connsiteY6" fmla="*/ 89051 h 334086"/>
                  <a:gd name="connsiteX7" fmla="*/ 46729 w 914965"/>
                  <a:gd name="connsiteY7" fmla="*/ 105171 h 334086"/>
                  <a:gd name="connsiteX8" fmla="*/ 34500 w 914965"/>
                  <a:gd name="connsiteY8" fmla="*/ 89051 h 334086"/>
                  <a:gd name="connsiteX9" fmla="*/ 481403 w 914965"/>
                  <a:gd name="connsiteY9" fmla="*/ 192995 h 334086"/>
                  <a:gd name="connsiteX10" fmla="*/ 487518 w 914965"/>
                  <a:gd name="connsiteY10" fmla="*/ 214673 h 334086"/>
                  <a:gd name="connsiteX11" fmla="*/ 489741 w 914965"/>
                  <a:gd name="connsiteY11" fmla="*/ 238575 h 334086"/>
                  <a:gd name="connsiteX12" fmla="*/ 499746 w 914965"/>
                  <a:gd name="connsiteY12" fmla="*/ 218564 h 334086"/>
                  <a:gd name="connsiteX13" fmla="*/ 497522 w 914965"/>
                  <a:gd name="connsiteY13" fmla="*/ 180767 h 334086"/>
                  <a:gd name="connsiteX14" fmla="*/ 510307 w 914965"/>
                  <a:gd name="connsiteY14" fmla="*/ 189104 h 334086"/>
                  <a:gd name="connsiteX15" fmla="*/ 520313 w 914965"/>
                  <a:gd name="connsiteY15" fmla="*/ 209671 h 334086"/>
                  <a:gd name="connsiteX16" fmla="*/ 538655 w 914965"/>
                  <a:gd name="connsiteY16" fmla="*/ 211894 h 334086"/>
                  <a:gd name="connsiteX17" fmla="*/ 539768 w 914965"/>
                  <a:gd name="connsiteY17" fmla="*/ 196330 h 334086"/>
                  <a:gd name="connsiteX18" fmla="*/ 535876 w 914965"/>
                  <a:gd name="connsiteY18" fmla="*/ 172429 h 334086"/>
                  <a:gd name="connsiteX19" fmla="*/ 529206 w 914965"/>
                  <a:gd name="connsiteY19" fmla="*/ 155198 h 334086"/>
                  <a:gd name="connsiteX20" fmla="*/ 559222 w 914965"/>
                  <a:gd name="connsiteY20" fmla="*/ 132964 h 334086"/>
                  <a:gd name="connsiteX21" fmla="*/ 518645 w 914965"/>
                  <a:gd name="connsiteY21" fmla="*/ 145192 h 334086"/>
                  <a:gd name="connsiteX22" fmla="*/ 493632 w 914965"/>
                  <a:gd name="connsiteY22" fmla="*/ 125182 h 334086"/>
                  <a:gd name="connsiteX23" fmla="*/ 559778 w 914965"/>
                  <a:gd name="connsiteY23" fmla="*/ 110174 h 334086"/>
                  <a:gd name="connsiteX24" fmla="*/ 594796 w 914965"/>
                  <a:gd name="connsiteY24" fmla="*/ 89051 h 334086"/>
                  <a:gd name="connsiteX25" fmla="*/ 573674 w 914965"/>
                  <a:gd name="connsiteY25" fmla="*/ 97389 h 334086"/>
                  <a:gd name="connsiteX26" fmla="*/ 523648 w 914965"/>
                  <a:gd name="connsiteY26" fmla="*/ 91831 h 334086"/>
                  <a:gd name="connsiteX27" fmla="*/ 499190 w 914965"/>
                  <a:gd name="connsiteY27" fmla="*/ 102392 h 334086"/>
                  <a:gd name="connsiteX28" fmla="*/ 484738 w 914965"/>
                  <a:gd name="connsiteY28" fmla="*/ 132964 h 334086"/>
                  <a:gd name="connsiteX29" fmla="*/ 468619 w 914965"/>
                  <a:gd name="connsiteY29" fmla="*/ 172429 h 334086"/>
                  <a:gd name="connsiteX30" fmla="*/ 481403 w 914965"/>
                  <a:gd name="connsiteY30" fmla="*/ 192995 h 334086"/>
                  <a:gd name="connsiteX31" fmla="*/ 210704 w 914965"/>
                  <a:gd name="connsiteY31" fmla="*/ 208559 h 334086"/>
                  <a:gd name="connsiteX32" fmla="*/ 213484 w 914965"/>
                  <a:gd name="connsiteY32" fmla="*/ 187437 h 334086"/>
                  <a:gd name="connsiteX33" fmla="*/ 221821 w 914965"/>
                  <a:gd name="connsiteY33" fmla="*/ 182434 h 334086"/>
                  <a:gd name="connsiteX34" fmla="*/ 222377 w 914965"/>
                  <a:gd name="connsiteY34" fmla="*/ 169650 h 334086"/>
                  <a:gd name="connsiteX35" fmla="*/ 205702 w 914965"/>
                  <a:gd name="connsiteY35" fmla="*/ 153530 h 334086"/>
                  <a:gd name="connsiteX36" fmla="*/ 203478 w 914965"/>
                  <a:gd name="connsiteY36" fmla="*/ 162424 h 334086"/>
                  <a:gd name="connsiteX37" fmla="*/ 211260 w 914965"/>
                  <a:gd name="connsiteY37" fmla="*/ 171873 h 334086"/>
                  <a:gd name="connsiteX38" fmla="*/ 199032 w 914965"/>
                  <a:gd name="connsiteY38" fmla="*/ 167982 h 334086"/>
                  <a:gd name="connsiteX39" fmla="*/ 186803 w 914965"/>
                  <a:gd name="connsiteY39" fmla="*/ 156865 h 334086"/>
                  <a:gd name="connsiteX40" fmla="*/ 169016 w 914965"/>
                  <a:gd name="connsiteY40" fmla="*/ 138522 h 334086"/>
                  <a:gd name="connsiteX41" fmla="*/ 165125 w 914965"/>
                  <a:gd name="connsiteY41" fmla="*/ 124070 h 334086"/>
                  <a:gd name="connsiteX42" fmla="*/ 155119 w 914965"/>
                  <a:gd name="connsiteY42" fmla="*/ 105171 h 334086"/>
                  <a:gd name="connsiteX43" fmla="*/ 144559 w 914965"/>
                  <a:gd name="connsiteY43" fmla="*/ 96278 h 334086"/>
                  <a:gd name="connsiteX44" fmla="*/ 134553 w 914965"/>
                  <a:gd name="connsiteY44" fmla="*/ 85716 h 334086"/>
                  <a:gd name="connsiteX45" fmla="*/ 122325 w 914965"/>
                  <a:gd name="connsiteY45" fmla="*/ 79602 h 334086"/>
                  <a:gd name="connsiteX46" fmla="*/ 106761 w 914965"/>
                  <a:gd name="connsiteY46" fmla="*/ 72932 h 334086"/>
                  <a:gd name="connsiteX47" fmla="*/ 89529 w 914965"/>
                  <a:gd name="connsiteY47" fmla="*/ 55145 h 334086"/>
                  <a:gd name="connsiteX48" fmla="*/ 55623 w 914965"/>
                  <a:gd name="connsiteY48" fmla="*/ 24017 h 334086"/>
                  <a:gd name="connsiteX49" fmla="*/ 26718 w 914965"/>
                  <a:gd name="connsiteY49" fmla="*/ 10121 h 334086"/>
                  <a:gd name="connsiteX50" fmla="*/ 593 w 914965"/>
                  <a:gd name="connsiteY50" fmla="*/ 2339 h 334086"/>
                  <a:gd name="connsiteX51" fmla="*/ 27830 w 914965"/>
                  <a:gd name="connsiteY51" fmla="*/ 41804 h 334086"/>
                  <a:gd name="connsiteX52" fmla="*/ 55067 w 914965"/>
                  <a:gd name="connsiteY52" fmla="*/ 70708 h 334086"/>
                  <a:gd name="connsiteX53" fmla="*/ 76745 w 914965"/>
                  <a:gd name="connsiteY53" fmla="*/ 111841 h 334086"/>
                  <a:gd name="connsiteX54" fmla="*/ 107317 w 914965"/>
                  <a:gd name="connsiteY54" fmla="*/ 159088 h 334086"/>
                  <a:gd name="connsiteX55" fmla="*/ 136221 w 914965"/>
                  <a:gd name="connsiteY55" fmla="*/ 194107 h 334086"/>
                  <a:gd name="connsiteX56" fmla="*/ 172351 w 914965"/>
                  <a:gd name="connsiteY56" fmla="*/ 226346 h 334086"/>
                  <a:gd name="connsiteX57" fmla="*/ 182356 w 914965"/>
                  <a:gd name="connsiteY57" fmla="*/ 236907 h 334086"/>
                  <a:gd name="connsiteX58" fmla="*/ 203478 w 914965"/>
                  <a:gd name="connsiteY58" fmla="*/ 237463 h 334086"/>
                  <a:gd name="connsiteX59" fmla="*/ 210704 w 914965"/>
                  <a:gd name="connsiteY59" fmla="*/ 208559 h 334086"/>
                  <a:gd name="connsiteX60" fmla="*/ 662610 w 914965"/>
                  <a:gd name="connsiteY60" fmla="*/ 111285 h 334086"/>
                  <a:gd name="connsiteX61" fmla="*/ 669836 w 914965"/>
                  <a:gd name="connsiteY61" fmla="*/ 96278 h 334086"/>
                  <a:gd name="connsiteX62" fmla="*/ 658163 w 914965"/>
                  <a:gd name="connsiteY62" fmla="*/ 90719 h 334086"/>
                  <a:gd name="connsiteX63" fmla="*/ 644823 w 914965"/>
                  <a:gd name="connsiteY63" fmla="*/ 82937 h 334086"/>
                  <a:gd name="connsiteX64" fmla="*/ 655384 w 914965"/>
                  <a:gd name="connsiteY64" fmla="*/ 127961 h 334086"/>
                  <a:gd name="connsiteX65" fmla="*/ 662610 w 914965"/>
                  <a:gd name="connsiteY65" fmla="*/ 111285 h 334086"/>
                  <a:gd name="connsiteX66" fmla="*/ 614251 w 914965"/>
                  <a:gd name="connsiteY66" fmla="*/ 187437 h 334086"/>
                  <a:gd name="connsiteX67" fmla="*/ 638708 w 914965"/>
                  <a:gd name="connsiteY67" fmla="*/ 194107 h 334086"/>
                  <a:gd name="connsiteX68" fmla="*/ 614251 w 914965"/>
                  <a:gd name="connsiteY68" fmla="*/ 187437 h 334086"/>
                  <a:gd name="connsiteX69" fmla="*/ 567560 w 914965"/>
                  <a:gd name="connsiteY69" fmla="*/ 289713 h 334086"/>
                  <a:gd name="connsiteX70" fmla="*/ 524759 w 914965"/>
                  <a:gd name="connsiteY70" fmla="*/ 293604 h 334086"/>
                  <a:gd name="connsiteX71" fmla="*/ 487518 w 914965"/>
                  <a:gd name="connsiteY71" fmla="*/ 299163 h 334086"/>
                  <a:gd name="connsiteX72" fmla="*/ 520313 w 914965"/>
                  <a:gd name="connsiteY72" fmla="*/ 305277 h 334086"/>
                  <a:gd name="connsiteX73" fmla="*/ 560889 w 914965"/>
                  <a:gd name="connsiteY73" fmla="*/ 296383 h 334086"/>
                  <a:gd name="connsiteX74" fmla="*/ 567560 w 914965"/>
                  <a:gd name="connsiteY74" fmla="*/ 289713 h 334086"/>
                  <a:gd name="connsiteX75" fmla="*/ 694293 w 914965"/>
                  <a:gd name="connsiteY75" fmla="*/ 179099 h 334086"/>
                  <a:gd name="connsiteX76" fmla="*/ 655384 w 914965"/>
                  <a:gd name="connsiteY76" fmla="*/ 186325 h 334086"/>
                  <a:gd name="connsiteX77" fmla="*/ 682621 w 914965"/>
                  <a:gd name="connsiteY77" fmla="*/ 190772 h 334086"/>
                  <a:gd name="connsiteX78" fmla="*/ 708189 w 914965"/>
                  <a:gd name="connsiteY78" fmla="*/ 199666 h 334086"/>
                  <a:gd name="connsiteX79" fmla="*/ 694293 w 914965"/>
                  <a:gd name="connsiteY79" fmla="*/ 179099 h 334086"/>
                  <a:gd name="connsiteX80" fmla="*/ 382462 w 914965"/>
                  <a:gd name="connsiteY80" fmla="*/ 283043 h 334086"/>
                  <a:gd name="connsiteX81" fmla="*/ 347444 w 914965"/>
                  <a:gd name="connsiteY81" fmla="*/ 277484 h 334086"/>
                  <a:gd name="connsiteX82" fmla="*/ 367454 w 914965"/>
                  <a:gd name="connsiteY82" fmla="*/ 263588 h 334086"/>
                  <a:gd name="connsiteX83" fmla="*/ 343552 w 914965"/>
                  <a:gd name="connsiteY83" fmla="*/ 263032 h 334086"/>
                  <a:gd name="connsiteX84" fmla="*/ 302420 w 914965"/>
                  <a:gd name="connsiteY84" fmla="*/ 258030 h 334086"/>
                  <a:gd name="connsiteX85" fmla="*/ 259619 w 914965"/>
                  <a:gd name="connsiteY85" fmla="*/ 248580 h 334086"/>
                  <a:gd name="connsiteX86" fmla="*/ 212928 w 914965"/>
                  <a:gd name="connsiteY86" fmla="*/ 246357 h 334086"/>
                  <a:gd name="connsiteX87" fmla="*/ 203478 w 914965"/>
                  <a:gd name="connsiteY87" fmla="*/ 258585 h 334086"/>
                  <a:gd name="connsiteX88" fmla="*/ 218486 w 914965"/>
                  <a:gd name="connsiteY88" fmla="*/ 261365 h 334086"/>
                  <a:gd name="connsiteX89" fmla="*/ 229048 w 914965"/>
                  <a:gd name="connsiteY89" fmla="*/ 273038 h 334086"/>
                  <a:gd name="connsiteX90" fmla="*/ 264622 w 914965"/>
                  <a:gd name="connsiteY90" fmla="*/ 275817 h 334086"/>
                  <a:gd name="connsiteX91" fmla="*/ 302420 w 914965"/>
                  <a:gd name="connsiteY91" fmla="*/ 285266 h 334086"/>
                  <a:gd name="connsiteX92" fmla="*/ 351890 w 914965"/>
                  <a:gd name="connsiteY92" fmla="*/ 293604 h 334086"/>
                  <a:gd name="connsiteX93" fmla="*/ 378571 w 914965"/>
                  <a:gd name="connsiteY93" fmla="*/ 294716 h 334086"/>
                  <a:gd name="connsiteX94" fmla="*/ 402472 w 914965"/>
                  <a:gd name="connsiteY94" fmla="*/ 295272 h 334086"/>
                  <a:gd name="connsiteX95" fmla="*/ 382462 w 914965"/>
                  <a:gd name="connsiteY95" fmla="*/ 283043 h 334086"/>
                  <a:gd name="connsiteX96" fmla="*/ 847708 w 914965"/>
                  <a:gd name="connsiteY96" fmla="*/ 150751 h 334086"/>
                  <a:gd name="connsiteX97" fmla="*/ 829921 w 914965"/>
                  <a:gd name="connsiteY97" fmla="*/ 166870 h 334086"/>
                  <a:gd name="connsiteX98" fmla="*/ 797125 w 914965"/>
                  <a:gd name="connsiteY98" fmla="*/ 187993 h 334086"/>
                  <a:gd name="connsiteX99" fmla="*/ 776004 w 914965"/>
                  <a:gd name="connsiteY99" fmla="*/ 136854 h 334086"/>
                  <a:gd name="connsiteX100" fmla="*/ 730423 w 914965"/>
                  <a:gd name="connsiteY100" fmla="*/ 130740 h 334086"/>
                  <a:gd name="connsiteX101" fmla="*/ 713192 w 914965"/>
                  <a:gd name="connsiteY101" fmla="*/ 144081 h 334086"/>
                  <a:gd name="connsiteX102" fmla="*/ 723754 w 914965"/>
                  <a:gd name="connsiteY102" fmla="*/ 149639 h 334086"/>
                  <a:gd name="connsiteX103" fmla="*/ 734871 w 914965"/>
                  <a:gd name="connsiteY103" fmla="*/ 163535 h 334086"/>
                  <a:gd name="connsiteX104" fmla="*/ 766554 w 914965"/>
                  <a:gd name="connsiteY104" fmla="*/ 165203 h 334086"/>
                  <a:gd name="connsiteX105" fmla="*/ 764887 w 914965"/>
                  <a:gd name="connsiteY105" fmla="*/ 171317 h 334086"/>
                  <a:gd name="connsiteX106" fmla="*/ 747655 w 914965"/>
                  <a:gd name="connsiteY106" fmla="*/ 174096 h 334086"/>
                  <a:gd name="connsiteX107" fmla="*/ 735982 w 914965"/>
                  <a:gd name="connsiteY107" fmla="*/ 176876 h 334086"/>
                  <a:gd name="connsiteX108" fmla="*/ 748211 w 914965"/>
                  <a:gd name="connsiteY108" fmla="*/ 195219 h 334086"/>
                  <a:gd name="connsiteX109" fmla="*/ 761551 w 914965"/>
                  <a:gd name="connsiteY109" fmla="*/ 195219 h 334086"/>
                  <a:gd name="connsiteX110" fmla="*/ 782118 w 914965"/>
                  <a:gd name="connsiteY110" fmla="*/ 201333 h 334086"/>
                  <a:gd name="connsiteX111" fmla="*/ 799905 w 914965"/>
                  <a:gd name="connsiteY111" fmla="*/ 210783 h 334086"/>
                  <a:gd name="connsiteX112" fmla="*/ 856045 w 914965"/>
                  <a:gd name="connsiteY112" fmla="*/ 230793 h 334086"/>
                  <a:gd name="connsiteX113" fmla="*/ 867162 w 914965"/>
                  <a:gd name="connsiteY113" fmla="*/ 254695 h 334086"/>
                  <a:gd name="connsiteX114" fmla="*/ 866607 w 914965"/>
                  <a:gd name="connsiteY114" fmla="*/ 273038 h 334086"/>
                  <a:gd name="connsiteX115" fmla="*/ 847708 w 914965"/>
                  <a:gd name="connsiteY115" fmla="*/ 289157 h 334086"/>
                  <a:gd name="connsiteX116" fmla="*/ 893843 w 914965"/>
                  <a:gd name="connsiteY116" fmla="*/ 286934 h 334086"/>
                  <a:gd name="connsiteX117" fmla="*/ 914966 w 914965"/>
                  <a:gd name="connsiteY117" fmla="*/ 304165 h 334086"/>
                  <a:gd name="connsiteX118" fmla="*/ 914966 w 914965"/>
                  <a:gd name="connsiteY118" fmla="*/ 174652 h 334086"/>
                  <a:gd name="connsiteX119" fmla="*/ 847708 w 914965"/>
                  <a:gd name="connsiteY119" fmla="*/ 150751 h 334086"/>
                  <a:gd name="connsiteX120" fmla="*/ 592017 w 914965"/>
                  <a:gd name="connsiteY120" fmla="*/ 304721 h 334086"/>
                  <a:gd name="connsiteX121" fmla="*/ 585347 w 914965"/>
                  <a:gd name="connsiteY121" fmla="*/ 307500 h 334086"/>
                  <a:gd name="connsiteX122" fmla="*/ 582568 w 914965"/>
                  <a:gd name="connsiteY122" fmla="*/ 313615 h 334086"/>
                  <a:gd name="connsiteX123" fmla="*/ 575898 w 914965"/>
                  <a:gd name="connsiteY123" fmla="*/ 309724 h 334086"/>
                  <a:gd name="connsiteX124" fmla="*/ 566448 w 914965"/>
                  <a:gd name="connsiteY124" fmla="*/ 333069 h 334086"/>
                  <a:gd name="connsiteX125" fmla="*/ 591461 w 914965"/>
                  <a:gd name="connsiteY125" fmla="*/ 318617 h 334086"/>
                  <a:gd name="connsiteX126" fmla="*/ 594240 w 914965"/>
                  <a:gd name="connsiteY126" fmla="*/ 315282 h 334086"/>
                  <a:gd name="connsiteX127" fmla="*/ 596464 w 914965"/>
                  <a:gd name="connsiteY127" fmla="*/ 313615 h 334086"/>
                  <a:gd name="connsiteX128" fmla="*/ 598687 w 914965"/>
                  <a:gd name="connsiteY128" fmla="*/ 312503 h 334086"/>
                  <a:gd name="connsiteX129" fmla="*/ 592017 w 914965"/>
                  <a:gd name="connsiteY129" fmla="*/ 304721 h 334086"/>
                  <a:gd name="connsiteX130" fmla="*/ 427486 w 914965"/>
                  <a:gd name="connsiteY130" fmla="*/ 148527 h 334086"/>
                  <a:gd name="connsiteX131" fmla="*/ 439158 w 914965"/>
                  <a:gd name="connsiteY131" fmla="*/ 116844 h 334086"/>
                  <a:gd name="connsiteX132" fmla="*/ 469174 w 914965"/>
                  <a:gd name="connsiteY132" fmla="*/ 99057 h 334086"/>
                  <a:gd name="connsiteX133" fmla="*/ 455834 w 914965"/>
                  <a:gd name="connsiteY133" fmla="*/ 82937 h 334086"/>
                  <a:gd name="connsiteX134" fmla="*/ 449164 w 914965"/>
                  <a:gd name="connsiteY134" fmla="*/ 66817 h 334086"/>
                  <a:gd name="connsiteX135" fmla="*/ 442494 w 914965"/>
                  <a:gd name="connsiteY135" fmla="*/ 48474 h 334086"/>
                  <a:gd name="connsiteX136" fmla="*/ 443605 w 914965"/>
                  <a:gd name="connsiteY136" fmla="*/ 33466 h 334086"/>
                  <a:gd name="connsiteX137" fmla="*/ 446385 w 914965"/>
                  <a:gd name="connsiteY137" fmla="*/ 31799 h 334086"/>
                  <a:gd name="connsiteX138" fmla="*/ 436935 w 914965"/>
                  <a:gd name="connsiteY138" fmla="*/ 28464 h 334086"/>
                  <a:gd name="connsiteX139" fmla="*/ 406363 w 914965"/>
                  <a:gd name="connsiteY139" fmla="*/ 41804 h 334086"/>
                  <a:gd name="connsiteX140" fmla="*/ 394691 w 914965"/>
                  <a:gd name="connsiteY140" fmla="*/ 60147 h 334086"/>
                  <a:gd name="connsiteX141" fmla="*/ 388576 w 914965"/>
                  <a:gd name="connsiteY141" fmla="*/ 79602 h 334086"/>
                  <a:gd name="connsiteX142" fmla="*/ 370789 w 914965"/>
                  <a:gd name="connsiteY142" fmla="*/ 91831 h 334086"/>
                  <a:gd name="connsiteX143" fmla="*/ 351890 w 914965"/>
                  <a:gd name="connsiteY143" fmla="*/ 87940 h 334086"/>
                  <a:gd name="connsiteX144" fmla="*/ 331880 w 914965"/>
                  <a:gd name="connsiteY144" fmla="*/ 96278 h 334086"/>
                  <a:gd name="connsiteX145" fmla="*/ 305755 w 914965"/>
                  <a:gd name="connsiteY145" fmla="*/ 98501 h 334086"/>
                  <a:gd name="connsiteX146" fmla="*/ 289079 w 914965"/>
                  <a:gd name="connsiteY146" fmla="*/ 90163 h 334086"/>
                  <a:gd name="connsiteX147" fmla="*/ 282965 w 914965"/>
                  <a:gd name="connsiteY147" fmla="*/ 76823 h 334086"/>
                  <a:gd name="connsiteX148" fmla="*/ 280742 w 914965"/>
                  <a:gd name="connsiteY148" fmla="*/ 76823 h 334086"/>
                  <a:gd name="connsiteX149" fmla="*/ 267957 w 914965"/>
                  <a:gd name="connsiteY149" fmla="*/ 105171 h 334086"/>
                  <a:gd name="connsiteX150" fmla="*/ 278518 w 914965"/>
                  <a:gd name="connsiteY150" fmla="*/ 133519 h 334086"/>
                  <a:gd name="connsiteX151" fmla="*/ 295750 w 914965"/>
                  <a:gd name="connsiteY151" fmla="*/ 154086 h 334086"/>
                  <a:gd name="connsiteX152" fmla="*/ 314648 w 914965"/>
                  <a:gd name="connsiteY152" fmla="*/ 181322 h 334086"/>
                  <a:gd name="connsiteX153" fmla="*/ 330768 w 914965"/>
                  <a:gd name="connsiteY153" fmla="*/ 189104 h 334086"/>
                  <a:gd name="connsiteX154" fmla="*/ 357449 w 914965"/>
                  <a:gd name="connsiteY154" fmla="*/ 186325 h 334086"/>
                  <a:gd name="connsiteX155" fmla="*/ 383018 w 914965"/>
                  <a:gd name="connsiteY155" fmla="*/ 198554 h 334086"/>
                  <a:gd name="connsiteX156" fmla="*/ 411922 w 914965"/>
                  <a:gd name="connsiteY156" fmla="*/ 193551 h 334086"/>
                  <a:gd name="connsiteX157" fmla="*/ 427486 w 914965"/>
                  <a:gd name="connsiteY157" fmla="*/ 148527 h 334086"/>
                  <a:gd name="connsiteX158" fmla="*/ 471398 w 914965"/>
                  <a:gd name="connsiteY158" fmla="*/ 318617 h 334086"/>
                  <a:gd name="connsiteX159" fmla="*/ 489185 w 914965"/>
                  <a:gd name="connsiteY159" fmla="*/ 327511 h 334086"/>
                  <a:gd name="connsiteX160" fmla="*/ 508084 w 914965"/>
                  <a:gd name="connsiteY160" fmla="*/ 328622 h 334086"/>
                  <a:gd name="connsiteX161" fmla="*/ 471398 w 914965"/>
                  <a:gd name="connsiteY161" fmla="*/ 318617 h 334086"/>
                  <a:gd name="connsiteX162" fmla="*/ 441938 w 914965"/>
                  <a:gd name="connsiteY162" fmla="*/ 288601 h 334086"/>
                  <a:gd name="connsiteX163" fmla="*/ 423595 w 914965"/>
                  <a:gd name="connsiteY163" fmla="*/ 290825 h 334086"/>
                  <a:gd name="connsiteX164" fmla="*/ 414145 w 914965"/>
                  <a:gd name="connsiteY164" fmla="*/ 301942 h 334086"/>
                  <a:gd name="connsiteX165" fmla="*/ 443050 w 914965"/>
                  <a:gd name="connsiteY165" fmla="*/ 306944 h 334086"/>
                  <a:gd name="connsiteX166" fmla="*/ 471398 w 914965"/>
                  <a:gd name="connsiteY166" fmla="*/ 298607 h 334086"/>
                  <a:gd name="connsiteX167" fmla="*/ 441938 w 914965"/>
                  <a:gd name="connsiteY167" fmla="*/ 288601 h 3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914965" h="334086">
                    <a:moveTo>
                      <a:pt x="63404" y="141301"/>
                    </a:moveTo>
                    <a:cubicBezTo>
                      <a:pt x="62293" y="144081"/>
                      <a:pt x="68963" y="156309"/>
                      <a:pt x="72854" y="152974"/>
                    </a:cubicBezTo>
                    <a:cubicBezTo>
                      <a:pt x="77301" y="149083"/>
                      <a:pt x="67295" y="131852"/>
                      <a:pt x="63404" y="141301"/>
                    </a:cubicBezTo>
                    <a:close/>
                    <a:moveTo>
                      <a:pt x="256840" y="177987"/>
                    </a:moveTo>
                    <a:cubicBezTo>
                      <a:pt x="256840" y="172429"/>
                      <a:pt x="241832" y="175208"/>
                      <a:pt x="246279" y="182990"/>
                    </a:cubicBezTo>
                    <a:cubicBezTo>
                      <a:pt x="251282" y="190772"/>
                      <a:pt x="256840" y="183546"/>
                      <a:pt x="256840" y="177987"/>
                    </a:cubicBezTo>
                    <a:close/>
                    <a:moveTo>
                      <a:pt x="34500" y="89051"/>
                    </a:moveTo>
                    <a:cubicBezTo>
                      <a:pt x="33389" y="95166"/>
                      <a:pt x="40059" y="112953"/>
                      <a:pt x="46729" y="105171"/>
                    </a:cubicBezTo>
                    <a:cubicBezTo>
                      <a:pt x="53955" y="97945"/>
                      <a:pt x="35612" y="82937"/>
                      <a:pt x="34500" y="89051"/>
                    </a:cubicBezTo>
                    <a:close/>
                    <a:moveTo>
                      <a:pt x="481403" y="192995"/>
                    </a:moveTo>
                    <a:cubicBezTo>
                      <a:pt x="490297" y="193551"/>
                      <a:pt x="489185" y="206892"/>
                      <a:pt x="487518" y="214673"/>
                    </a:cubicBezTo>
                    <a:cubicBezTo>
                      <a:pt x="485850" y="222455"/>
                      <a:pt x="481959" y="241354"/>
                      <a:pt x="489741" y="238575"/>
                    </a:cubicBezTo>
                    <a:cubicBezTo>
                      <a:pt x="499190" y="234684"/>
                      <a:pt x="505305" y="223011"/>
                      <a:pt x="499746" y="218564"/>
                    </a:cubicBezTo>
                    <a:cubicBezTo>
                      <a:pt x="494188" y="214117"/>
                      <a:pt x="494743" y="187437"/>
                      <a:pt x="497522" y="180767"/>
                    </a:cubicBezTo>
                    <a:cubicBezTo>
                      <a:pt x="499746" y="174096"/>
                      <a:pt x="515866" y="179099"/>
                      <a:pt x="510307" y="189104"/>
                    </a:cubicBezTo>
                    <a:cubicBezTo>
                      <a:pt x="504749" y="199666"/>
                      <a:pt x="520313" y="197998"/>
                      <a:pt x="520313" y="209671"/>
                    </a:cubicBezTo>
                    <a:cubicBezTo>
                      <a:pt x="520313" y="221344"/>
                      <a:pt x="529206" y="215229"/>
                      <a:pt x="538655" y="211894"/>
                    </a:cubicBezTo>
                    <a:cubicBezTo>
                      <a:pt x="548105" y="209115"/>
                      <a:pt x="546437" y="203556"/>
                      <a:pt x="539768" y="196330"/>
                    </a:cubicBezTo>
                    <a:cubicBezTo>
                      <a:pt x="533097" y="189104"/>
                      <a:pt x="544770" y="178543"/>
                      <a:pt x="535876" y="172429"/>
                    </a:cubicBezTo>
                    <a:cubicBezTo>
                      <a:pt x="526983" y="166315"/>
                      <a:pt x="520869" y="157421"/>
                      <a:pt x="529206" y="155198"/>
                    </a:cubicBezTo>
                    <a:cubicBezTo>
                      <a:pt x="537544" y="153530"/>
                      <a:pt x="562557" y="139078"/>
                      <a:pt x="559222" y="132964"/>
                    </a:cubicBezTo>
                    <a:cubicBezTo>
                      <a:pt x="556443" y="126849"/>
                      <a:pt x="521424" y="134075"/>
                      <a:pt x="518645" y="145192"/>
                    </a:cubicBezTo>
                    <a:cubicBezTo>
                      <a:pt x="515866" y="156309"/>
                      <a:pt x="490853" y="144081"/>
                      <a:pt x="493632" y="125182"/>
                    </a:cubicBezTo>
                    <a:cubicBezTo>
                      <a:pt x="496411" y="106283"/>
                      <a:pt x="545882" y="103504"/>
                      <a:pt x="559778" y="110174"/>
                    </a:cubicBezTo>
                    <a:cubicBezTo>
                      <a:pt x="574230" y="116844"/>
                      <a:pt x="589238" y="99057"/>
                      <a:pt x="594796" y="89051"/>
                    </a:cubicBezTo>
                    <a:cubicBezTo>
                      <a:pt x="600355" y="78490"/>
                      <a:pt x="583679" y="90719"/>
                      <a:pt x="573674" y="97389"/>
                    </a:cubicBezTo>
                    <a:cubicBezTo>
                      <a:pt x="563669" y="104059"/>
                      <a:pt x="536988" y="96833"/>
                      <a:pt x="523648" y="91831"/>
                    </a:cubicBezTo>
                    <a:cubicBezTo>
                      <a:pt x="510307" y="86828"/>
                      <a:pt x="510863" y="100168"/>
                      <a:pt x="499190" y="102392"/>
                    </a:cubicBezTo>
                    <a:cubicBezTo>
                      <a:pt x="488073" y="104059"/>
                      <a:pt x="490297" y="129628"/>
                      <a:pt x="484738" y="132964"/>
                    </a:cubicBezTo>
                    <a:cubicBezTo>
                      <a:pt x="479180" y="135743"/>
                      <a:pt x="479180" y="154642"/>
                      <a:pt x="468619" y="172429"/>
                    </a:cubicBezTo>
                    <a:cubicBezTo>
                      <a:pt x="458057" y="189660"/>
                      <a:pt x="472509" y="192439"/>
                      <a:pt x="481403" y="192995"/>
                    </a:cubicBezTo>
                    <a:close/>
                    <a:moveTo>
                      <a:pt x="210704" y="208559"/>
                    </a:moveTo>
                    <a:cubicBezTo>
                      <a:pt x="210149" y="200221"/>
                      <a:pt x="213484" y="191328"/>
                      <a:pt x="213484" y="187437"/>
                    </a:cubicBezTo>
                    <a:cubicBezTo>
                      <a:pt x="213484" y="182990"/>
                      <a:pt x="216263" y="181322"/>
                      <a:pt x="221821" y="182434"/>
                    </a:cubicBezTo>
                    <a:cubicBezTo>
                      <a:pt x="227380" y="183546"/>
                      <a:pt x="226824" y="170761"/>
                      <a:pt x="222377" y="169650"/>
                    </a:cubicBezTo>
                    <a:cubicBezTo>
                      <a:pt x="218486" y="168538"/>
                      <a:pt x="215707" y="153530"/>
                      <a:pt x="205702" y="153530"/>
                    </a:cubicBezTo>
                    <a:cubicBezTo>
                      <a:pt x="195697" y="153530"/>
                      <a:pt x="197364" y="161868"/>
                      <a:pt x="203478" y="162424"/>
                    </a:cubicBezTo>
                    <a:cubicBezTo>
                      <a:pt x="209593" y="162979"/>
                      <a:pt x="212928" y="167982"/>
                      <a:pt x="211260" y="171873"/>
                    </a:cubicBezTo>
                    <a:cubicBezTo>
                      <a:pt x="209593" y="176320"/>
                      <a:pt x="207369" y="167426"/>
                      <a:pt x="199032" y="167982"/>
                    </a:cubicBezTo>
                    <a:cubicBezTo>
                      <a:pt x="190694" y="168538"/>
                      <a:pt x="196252" y="157421"/>
                      <a:pt x="186803" y="156865"/>
                    </a:cubicBezTo>
                    <a:cubicBezTo>
                      <a:pt x="177353" y="156309"/>
                      <a:pt x="179021" y="138522"/>
                      <a:pt x="169016" y="138522"/>
                    </a:cubicBezTo>
                    <a:cubicBezTo>
                      <a:pt x="159010" y="138522"/>
                      <a:pt x="158455" y="130184"/>
                      <a:pt x="165125" y="124070"/>
                    </a:cubicBezTo>
                    <a:cubicBezTo>
                      <a:pt x="171795" y="117956"/>
                      <a:pt x="155119" y="112397"/>
                      <a:pt x="155119" y="105171"/>
                    </a:cubicBezTo>
                    <a:cubicBezTo>
                      <a:pt x="155119" y="97945"/>
                      <a:pt x="144559" y="102392"/>
                      <a:pt x="144559" y="96278"/>
                    </a:cubicBezTo>
                    <a:cubicBezTo>
                      <a:pt x="144559" y="90163"/>
                      <a:pt x="140112" y="93498"/>
                      <a:pt x="134553" y="85716"/>
                    </a:cubicBezTo>
                    <a:cubicBezTo>
                      <a:pt x="128995" y="78490"/>
                      <a:pt x="126771" y="85161"/>
                      <a:pt x="122325" y="79602"/>
                    </a:cubicBezTo>
                    <a:cubicBezTo>
                      <a:pt x="117878" y="74044"/>
                      <a:pt x="111208" y="71264"/>
                      <a:pt x="106761" y="72932"/>
                    </a:cubicBezTo>
                    <a:cubicBezTo>
                      <a:pt x="102870" y="74599"/>
                      <a:pt x="93420" y="65150"/>
                      <a:pt x="89529" y="55145"/>
                    </a:cubicBezTo>
                    <a:cubicBezTo>
                      <a:pt x="86750" y="47363"/>
                      <a:pt x="59514" y="34578"/>
                      <a:pt x="55623" y="24017"/>
                    </a:cubicBezTo>
                    <a:cubicBezTo>
                      <a:pt x="52287" y="13456"/>
                      <a:pt x="42838" y="9565"/>
                      <a:pt x="26718" y="10121"/>
                    </a:cubicBezTo>
                    <a:cubicBezTo>
                      <a:pt x="10599" y="10677"/>
                      <a:pt x="4484" y="-5999"/>
                      <a:pt x="593" y="2339"/>
                    </a:cubicBezTo>
                    <a:cubicBezTo>
                      <a:pt x="-3853" y="12900"/>
                      <a:pt x="17825" y="35690"/>
                      <a:pt x="27830" y="41804"/>
                    </a:cubicBezTo>
                    <a:cubicBezTo>
                      <a:pt x="37835" y="47919"/>
                      <a:pt x="43394" y="69597"/>
                      <a:pt x="55067" y="70708"/>
                    </a:cubicBezTo>
                    <a:cubicBezTo>
                      <a:pt x="66740" y="71820"/>
                      <a:pt x="67851" y="110174"/>
                      <a:pt x="76745" y="111841"/>
                    </a:cubicBezTo>
                    <a:cubicBezTo>
                      <a:pt x="85638" y="113509"/>
                      <a:pt x="104537" y="143525"/>
                      <a:pt x="107317" y="159088"/>
                    </a:cubicBezTo>
                    <a:cubicBezTo>
                      <a:pt x="110096" y="174652"/>
                      <a:pt x="129551" y="182990"/>
                      <a:pt x="136221" y="194107"/>
                    </a:cubicBezTo>
                    <a:cubicBezTo>
                      <a:pt x="142891" y="205780"/>
                      <a:pt x="169016" y="221344"/>
                      <a:pt x="172351" y="226346"/>
                    </a:cubicBezTo>
                    <a:cubicBezTo>
                      <a:pt x="175686" y="231349"/>
                      <a:pt x="179577" y="241910"/>
                      <a:pt x="182356" y="236907"/>
                    </a:cubicBezTo>
                    <a:cubicBezTo>
                      <a:pt x="185135" y="231349"/>
                      <a:pt x="197920" y="236907"/>
                      <a:pt x="203478" y="237463"/>
                    </a:cubicBezTo>
                    <a:cubicBezTo>
                      <a:pt x="209593" y="239687"/>
                      <a:pt x="211260" y="216897"/>
                      <a:pt x="210704" y="208559"/>
                    </a:cubicBezTo>
                    <a:close/>
                    <a:moveTo>
                      <a:pt x="662610" y="111285"/>
                    </a:moveTo>
                    <a:cubicBezTo>
                      <a:pt x="675394" y="112397"/>
                      <a:pt x="669836" y="104615"/>
                      <a:pt x="669836" y="96278"/>
                    </a:cubicBezTo>
                    <a:cubicBezTo>
                      <a:pt x="669836" y="87940"/>
                      <a:pt x="658163" y="95166"/>
                      <a:pt x="658163" y="90719"/>
                    </a:cubicBezTo>
                    <a:cubicBezTo>
                      <a:pt x="658163" y="86272"/>
                      <a:pt x="654272" y="69597"/>
                      <a:pt x="644823" y="82937"/>
                    </a:cubicBezTo>
                    <a:cubicBezTo>
                      <a:pt x="635373" y="96278"/>
                      <a:pt x="648158" y="129073"/>
                      <a:pt x="655384" y="127961"/>
                    </a:cubicBezTo>
                    <a:cubicBezTo>
                      <a:pt x="661498" y="126849"/>
                      <a:pt x="649825" y="110174"/>
                      <a:pt x="662610" y="111285"/>
                    </a:cubicBezTo>
                    <a:close/>
                    <a:moveTo>
                      <a:pt x="614251" y="187437"/>
                    </a:moveTo>
                    <a:cubicBezTo>
                      <a:pt x="616474" y="196886"/>
                      <a:pt x="633706" y="202445"/>
                      <a:pt x="638708" y="194107"/>
                    </a:cubicBezTo>
                    <a:cubicBezTo>
                      <a:pt x="643155" y="185769"/>
                      <a:pt x="611472" y="176320"/>
                      <a:pt x="614251" y="187437"/>
                    </a:cubicBezTo>
                    <a:close/>
                    <a:moveTo>
                      <a:pt x="567560" y="289713"/>
                    </a:moveTo>
                    <a:cubicBezTo>
                      <a:pt x="551440" y="287490"/>
                      <a:pt x="540879" y="299163"/>
                      <a:pt x="524759" y="293604"/>
                    </a:cubicBezTo>
                    <a:cubicBezTo>
                      <a:pt x="508639" y="287490"/>
                      <a:pt x="484738" y="293604"/>
                      <a:pt x="487518" y="299163"/>
                    </a:cubicBezTo>
                    <a:cubicBezTo>
                      <a:pt x="489741" y="304165"/>
                      <a:pt x="504193" y="304721"/>
                      <a:pt x="520313" y="305277"/>
                    </a:cubicBezTo>
                    <a:cubicBezTo>
                      <a:pt x="536432" y="305833"/>
                      <a:pt x="550328" y="296939"/>
                      <a:pt x="560889" y="296383"/>
                    </a:cubicBezTo>
                    <a:cubicBezTo>
                      <a:pt x="571451" y="295272"/>
                      <a:pt x="583679" y="292492"/>
                      <a:pt x="567560" y="289713"/>
                    </a:cubicBezTo>
                    <a:close/>
                    <a:moveTo>
                      <a:pt x="694293" y="179099"/>
                    </a:moveTo>
                    <a:cubicBezTo>
                      <a:pt x="678730" y="174096"/>
                      <a:pt x="652605" y="178543"/>
                      <a:pt x="655384" y="186325"/>
                    </a:cubicBezTo>
                    <a:cubicBezTo>
                      <a:pt x="657607" y="193551"/>
                      <a:pt x="670392" y="190772"/>
                      <a:pt x="682621" y="190772"/>
                    </a:cubicBezTo>
                    <a:cubicBezTo>
                      <a:pt x="694849" y="190772"/>
                      <a:pt x="701520" y="199666"/>
                      <a:pt x="708189" y="199666"/>
                    </a:cubicBezTo>
                    <a:cubicBezTo>
                      <a:pt x="714304" y="199666"/>
                      <a:pt x="709302" y="183546"/>
                      <a:pt x="694293" y="179099"/>
                    </a:cubicBezTo>
                    <a:close/>
                    <a:moveTo>
                      <a:pt x="382462" y="283043"/>
                    </a:moveTo>
                    <a:cubicBezTo>
                      <a:pt x="381906" y="275817"/>
                      <a:pt x="358560" y="282487"/>
                      <a:pt x="347444" y="277484"/>
                    </a:cubicBezTo>
                    <a:cubicBezTo>
                      <a:pt x="336327" y="272482"/>
                      <a:pt x="359672" y="268591"/>
                      <a:pt x="367454" y="263588"/>
                    </a:cubicBezTo>
                    <a:cubicBezTo>
                      <a:pt x="375236" y="258585"/>
                      <a:pt x="362452" y="256918"/>
                      <a:pt x="343552" y="263032"/>
                    </a:cubicBezTo>
                    <a:cubicBezTo>
                      <a:pt x="324653" y="269147"/>
                      <a:pt x="302976" y="249692"/>
                      <a:pt x="302420" y="258030"/>
                    </a:cubicBezTo>
                    <a:cubicBezTo>
                      <a:pt x="301864" y="266367"/>
                      <a:pt x="267957" y="254139"/>
                      <a:pt x="259619" y="248580"/>
                    </a:cubicBezTo>
                    <a:cubicBezTo>
                      <a:pt x="251282" y="242466"/>
                      <a:pt x="219598" y="234684"/>
                      <a:pt x="212928" y="246357"/>
                    </a:cubicBezTo>
                    <a:cubicBezTo>
                      <a:pt x="206258" y="258030"/>
                      <a:pt x="200699" y="247468"/>
                      <a:pt x="203478" y="258585"/>
                    </a:cubicBezTo>
                    <a:cubicBezTo>
                      <a:pt x="205146" y="265812"/>
                      <a:pt x="212928" y="261365"/>
                      <a:pt x="218486" y="261365"/>
                    </a:cubicBezTo>
                    <a:cubicBezTo>
                      <a:pt x="224045" y="261365"/>
                      <a:pt x="221266" y="271926"/>
                      <a:pt x="229048" y="273038"/>
                    </a:cubicBezTo>
                    <a:cubicBezTo>
                      <a:pt x="236829" y="274149"/>
                      <a:pt x="262399" y="281375"/>
                      <a:pt x="264622" y="275817"/>
                    </a:cubicBezTo>
                    <a:cubicBezTo>
                      <a:pt x="266845" y="270258"/>
                      <a:pt x="290747" y="275817"/>
                      <a:pt x="302420" y="285266"/>
                    </a:cubicBezTo>
                    <a:cubicBezTo>
                      <a:pt x="314093" y="294716"/>
                      <a:pt x="341329" y="295827"/>
                      <a:pt x="351890" y="293604"/>
                    </a:cubicBezTo>
                    <a:cubicBezTo>
                      <a:pt x="362452" y="291936"/>
                      <a:pt x="374124" y="300830"/>
                      <a:pt x="378571" y="294716"/>
                    </a:cubicBezTo>
                    <a:cubicBezTo>
                      <a:pt x="382462" y="288601"/>
                      <a:pt x="390244" y="304165"/>
                      <a:pt x="402472" y="295272"/>
                    </a:cubicBezTo>
                    <a:cubicBezTo>
                      <a:pt x="414145" y="286934"/>
                      <a:pt x="383018" y="290269"/>
                      <a:pt x="382462" y="283043"/>
                    </a:cubicBezTo>
                    <a:close/>
                    <a:moveTo>
                      <a:pt x="847708" y="150751"/>
                    </a:moveTo>
                    <a:cubicBezTo>
                      <a:pt x="838814" y="151307"/>
                      <a:pt x="837703" y="166870"/>
                      <a:pt x="829921" y="166870"/>
                    </a:cubicBezTo>
                    <a:cubicBezTo>
                      <a:pt x="822139" y="166870"/>
                      <a:pt x="811577" y="182990"/>
                      <a:pt x="797125" y="187993"/>
                    </a:cubicBezTo>
                    <a:cubicBezTo>
                      <a:pt x="782673" y="192995"/>
                      <a:pt x="782118" y="146304"/>
                      <a:pt x="776004" y="136854"/>
                    </a:cubicBezTo>
                    <a:cubicBezTo>
                      <a:pt x="769333" y="127961"/>
                      <a:pt x="733758" y="120735"/>
                      <a:pt x="730423" y="130740"/>
                    </a:cubicBezTo>
                    <a:cubicBezTo>
                      <a:pt x="727089" y="141301"/>
                      <a:pt x="714304" y="135743"/>
                      <a:pt x="713192" y="144081"/>
                    </a:cubicBezTo>
                    <a:cubicBezTo>
                      <a:pt x="712081" y="151862"/>
                      <a:pt x="715972" y="149639"/>
                      <a:pt x="723754" y="149639"/>
                    </a:cubicBezTo>
                    <a:cubicBezTo>
                      <a:pt x="731536" y="149639"/>
                      <a:pt x="731536" y="155753"/>
                      <a:pt x="734871" y="163535"/>
                    </a:cubicBezTo>
                    <a:cubicBezTo>
                      <a:pt x="738205" y="171317"/>
                      <a:pt x="759884" y="165759"/>
                      <a:pt x="766554" y="165203"/>
                    </a:cubicBezTo>
                    <a:cubicBezTo>
                      <a:pt x="773780" y="164647"/>
                      <a:pt x="774891" y="174652"/>
                      <a:pt x="764887" y="171317"/>
                    </a:cubicBezTo>
                    <a:cubicBezTo>
                      <a:pt x="754881" y="167426"/>
                      <a:pt x="754881" y="176320"/>
                      <a:pt x="747655" y="174096"/>
                    </a:cubicBezTo>
                    <a:cubicBezTo>
                      <a:pt x="740429" y="172429"/>
                      <a:pt x="730979" y="172985"/>
                      <a:pt x="735982" y="176876"/>
                    </a:cubicBezTo>
                    <a:cubicBezTo>
                      <a:pt x="740985" y="181322"/>
                      <a:pt x="748211" y="185213"/>
                      <a:pt x="748211" y="195219"/>
                    </a:cubicBezTo>
                    <a:cubicBezTo>
                      <a:pt x="748211" y="204668"/>
                      <a:pt x="761551" y="203001"/>
                      <a:pt x="761551" y="195219"/>
                    </a:cubicBezTo>
                    <a:cubicBezTo>
                      <a:pt x="761551" y="187437"/>
                      <a:pt x="768777" y="197442"/>
                      <a:pt x="782118" y="201333"/>
                    </a:cubicBezTo>
                    <a:cubicBezTo>
                      <a:pt x="795458" y="205224"/>
                      <a:pt x="786008" y="210227"/>
                      <a:pt x="799905" y="210783"/>
                    </a:cubicBezTo>
                    <a:cubicBezTo>
                      <a:pt x="813245" y="211338"/>
                      <a:pt x="844373" y="221900"/>
                      <a:pt x="856045" y="230793"/>
                    </a:cubicBezTo>
                    <a:cubicBezTo>
                      <a:pt x="867719" y="239687"/>
                      <a:pt x="859381" y="245801"/>
                      <a:pt x="867162" y="254695"/>
                    </a:cubicBezTo>
                    <a:cubicBezTo>
                      <a:pt x="874944" y="263032"/>
                      <a:pt x="877168" y="273038"/>
                      <a:pt x="866607" y="273038"/>
                    </a:cubicBezTo>
                    <a:cubicBezTo>
                      <a:pt x="856045" y="273038"/>
                      <a:pt x="844928" y="284155"/>
                      <a:pt x="847708" y="289157"/>
                    </a:cubicBezTo>
                    <a:cubicBezTo>
                      <a:pt x="850487" y="294716"/>
                      <a:pt x="885506" y="286934"/>
                      <a:pt x="893843" y="286934"/>
                    </a:cubicBezTo>
                    <a:cubicBezTo>
                      <a:pt x="899402" y="286934"/>
                      <a:pt x="904960" y="296939"/>
                      <a:pt x="914966" y="304165"/>
                    </a:cubicBezTo>
                    <a:lnTo>
                      <a:pt x="914966" y="174652"/>
                    </a:lnTo>
                    <a:cubicBezTo>
                      <a:pt x="891064" y="166870"/>
                      <a:pt x="854934" y="150195"/>
                      <a:pt x="847708" y="150751"/>
                    </a:cubicBezTo>
                    <a:close/>
                    <a:moveTo>
                      <a:pt x="592017" y="304721"/>
                    </a:moveTo>
                    <a:cubicBezTo>
                      <a:pt x="590350" y="305833"/>
                      <a:pt x="588126" y="306944"/>
                      <a:pt x="585347" y="307500"/>
                    </a:cubicBezTo>
                    <a:cubicBezTo>
                      <a:pt x="584791" y="309724"/>
                      <a:pt x="583679" y="312503"/>
                      <a:pt x="582568" y="313615"/>
                    </a:cubicBezTo>
                    <a:cubicBezTo>
                      <a:pt x="580900" y="314726"/>
                      <a:pt x="578121" y="312503"/>
                      <a:pt x="575898" y="309724"/>
                    </a:cubicBezTo>
                    <a:cubicBezTo>
                      <a:pt x="564224" y="314726"/>
                      <a:pt x="558666" y="328622"/>
                      <a:pt x="566448" y="333069"/>
                    </a:cubicBezTo>
                    <a:cubicBezTo>
                      <a:pt x="574230" y="337516"/>
                      <a:pt x="585347" y="326399"/>
                      <a:pt x="591461" y="318617"/>
                    </a:cubicBezTo>
                    <a:cubicBezTo>
                      <a:pt x="592573" y="317506"/>
                      <a:pt x="593685" y="316394"/>
                      <a:pt x="594240" y="315282"/>
                    </a:cubicBezTo>
                    <a:cubicBezTo>
                      <a:pt x="594796" y="314726"/>
                      <a:pt x="595353" y="314170"/>
                      <a:pt x="596464" y="313615"/>
                    </a:cubicBezTo>
                    <a:cubicBezTo>
                      <a:pt x="597020" y="313059"/>
                      <a:pt x="597575" y="312503"/>
                      <a:pt x="598687" y="312503"/>
                    </a:cubicBezTo>
                    <a:cubicBezTo>
                      <a:pt x="596464" y="309168"/>
                      <a:pt x="593685" y="306389"/>
                      <a:pt x="592017" y="304721"/>
                    </a:cubicBezTo>
                    <a:close/>
                    <a:moveTo>
                      <a:pt x="427486" y="148527"/>
                    </a:moveTo>
                    <a:cubicBezTo>
                      <a:pt x="438047" y="141857"/>
                      <a:pt x="440270" y="129073"/>
                      <a:pt x="439158" y="116844"/>
                    </a:cubicBezTo>
                    <a:cubicBezTo>
                      <a:pt x="438047" y="104615"/>
                      <a:pt x="465284" y="104059"/>
                      <a:pt x="469174" y="99057"/>
                    </a:cubicBezTo>
                    <a:cubicBezTo>
                      <a:pt x="473066" y="94054"/>
                      <a:pt x="463060" y="86272"/>
                      <a:pt x="455834" y="82937"/>
                    </a:cubicBezTo>
                    <a:cubicBezTo>
                      <a:pt x="448052" y="79046"/>
                      <a:pt x="454722" y="71264"/>
                      <a:pt x="449164" y="66817"/>
                    </a:cubicBezTo>
                    <a:cubicBezTo>
                      <a:pt x="443605" y="61815"/>
                      <a:pt x="434712" y="49030"/>
                      <a:pt x="442494" y="48474"/>
                    </a:cubicBezTo>
                    <a:cubicBezTo>
                      <a:pt x="450275" y="47919"/>
                      <a:pt x="436935" y="36802"/>
                      <a:pt x="443605" y="33466"/>
                    </a:cubicBezTo>
                    <a:cubicBezTo>
                      <a:pt x="444717" y="32911"/>
                      <a:pt x="445273" y="32355"/>
                      <a:pt x="446385" y="31799"/>
                    </a:cubicBezTo>
                    <a:cubicBezTo>
                      <a:pt x="442494" y="29576"/>
                      <a:pt x="439158" y="28464"/>
                      <a:pt x="436935" y="28464"/>
                    </a:cubicBezTo>
                    <a:cubicBezTo>
                      <a:pt x="427486" y="28464"/>
                      <a:pt x="405252" y="26240"/>
                      <a:pt x="406363" y="41804"/>
                    </a:cubicBezTo>
                    <a:cubicBezTo>
                      <a:pt x="407475" y="57368"/>
                      <a:pt x="393579" y="51254"/>
                      <a:pt x="394691" y="60147"/>
                    </a:cubicBezTo>
                    <a:cubicBezTo>
                      <a:pt x="395802" y="68485"/>
                      <a:pt x="387465" y="68485"/>
                      <a:pt x="388576" y="79602"/>
                    </a:cubicBezTo>
                    <a:cubicBezTo>
                      <a:pt x="389688" y="90719"/>
                      <a:pt x="382462" y="85716"/>
                      <a:pt x="370789" y="91831"/>
                    </a:cubicBezTo>
                    <a:cubicBezTo>
                      <a:pt x="359116" y="97945"/>
                      <a:pt x="363563" y="87940"/>
                      <a:pt x="351890" y="87940"/>
                    </a:cubicBezTo>
                    <a:cubicBezTo>
                      <a:pt x="340218" y="87940"/>
                      <a:pt x="339106" y="94054"/>
                      <a:pt x="331880" y="96278"/>
                    </a:cubicBezTo>
                    <a:cubicBezTo>
                      <a:pt x="324653" y="98501"/>
                      <a:pt x="310757" y="95166"/>
                      <a:pt x="305755" y="98501"/>
                    </a:cubicBezTo>
                    <a:cubicBezTo>
                      <a:pt x="301308" y="102392"/>
                      <a:pt x="294082" y="90163"/>
                      <a:pt x="289079" y="90163"/>
                    </a:cubicBezTo>
                    <a:cubicBezTo>
                      <a:pt x="286856" y="90163"/>
                      <a:pt x="284633" y="83493"/>
                      <a:pt x="282965" y="76823"/>
                    </a:cubicBezTo>
                    <a:cubicBezTo>
                      <a:pt x="281853" y="76823"/>
                      <a:pt x="281297" y="76267"/>
                      <a:pt x="280742" y="76823"/>
                    </a:cubicBezTo>
                    <a:cubicBezTo>
                      <a:pt x="272960" y="77379"/>
                      <a:pt x="260175" y="98501"/>
                      <a:pt x="267957" y="105171"/>
                    </a:cubicBezTo>
                    <a:cubicBezTo>
                      <a:pt x="276851" y="113509"/>
                      <a:pt x="274627" y="126849"/>
                      <a:pt x="278518" y="133519"/>
                    </a:cubicBezTo>
                    <a:cubicBezTo>
                      <a:pt x="282409" y="140190"/>
                      <a:pt x="295750" y="141301"/>
                      <a:pt x="295750" y="154086"/>
                    </a:cubicBezTo>
                    <a:cubicBezTo>
                      <a:pt x="295750" y="166870"/>
                      <a:pt x="306867" y="186881"/>
                      <a:pt x="314648" y="181322"/>
                    </a:cubicBezTo>
                    <a:cubicBezTo>
                      <a:pt x="322430" y="175764"/>
                      <a:pt x="327989" y="183546"/>
                      <a:pt x="330768" y="189104"/>
                    </a:cubicBezTo>
                    <a:cubicBezTo>
                      <a:pt x="332991" y="194663"/>
                      <a:pt x="351335" y="184658"/>
                      <a:pt x="357449" y="186325"/>
                    </a:cubicBezTo>
                    <a:cubicBezTo>
                      <a:pt x="363563" y="187437"/>
                      <a:pt x="381906" y="191328"/>
                      <a:pt x="383018" y="198554"/>
                    </a:cubicBezTo>
                    <a:cubicBezTo>
                      <a:pt x="384129" y="205780"/>
                      <a:pt x="400805" y="197998"/>
                      <a:pt x="411922" y="193551"/>
                    </a:cubicBezTo>
                    <a:cubicBezTo>
                      <a:pt x="423039" y="189660"/>
                      <a:pt x="416925" y="155198"/>
                      <a:pt x="427486" y="148527"/>
                    </a:cubicBezTo>
                    <a:close/>
                    <a:moveTo>
                      <a:pt x="471398" y="318617"/>
                    </a:moveTo>
                    <a:cubicBezTo>
                      <a:pt x="474733" y="324176"/>
                      <a:pt x="484738" y="324176"/>
                      <a:pt x="489185" y="327511"/>
                    </a:cubicBezTo>
                    <a:cubicBezTo>
                      <a:pt x="493076" y="331402"/>
                      <a:pt x="508084" y="339184"/>
                      <a:pt x="508084" y="328622"/>
                    </a:cubicBezTo>
                    <a:cubicBezTo>
                      <a:pt x="508084" y="318617"/>
                      <a:pt x="467507" y="312503"/>
                      <a:pt x="471398" y="318617"/>
                    </a:cubicBezTo>
                    <a:close/>
                    <a:moveTo>
                      <a:pt x="441938" y="288601"/>
                    </a:moveTo>
                    <a:cubicBezTo>
                      <a:pt x="439715" y="294160"/>
                      <a:pt x="429709" y="295272"/>
                      <a:pt x="423595" y="290825"/>
                    </a:cubicBezTo>
                    <a:cubicBezTo>
                      <a:pt x="417480" y="286378"/>
                      <a:pt x="410254" y="296383"/>
                      <a:pt x="414145" y="301942"/>
                    </a:cubicBezTo>
                    <a:cubicBezTo>
                      <a:pt x="415813" y="304165"/>
                      <a:pt x="428598" y="314170"/>
                      <a:pt x="443050" y="306944"/>
                    </a:cubicBezTo>
                    <a:cubicBezTo>
                      <a:pt x="458057" y="299718"/>
                      <a:pt x="468063" y="306389"/>
                      <a:pt x="471398" y="298607"/>
                    </a:cubicBezTo>
                    <a:cubicBezTo>
                      <a:pt x="475289" y="290269"/>
                      <a:pt x="444717" y="283043"/>
                      <a:pt x="441938" y="288601"/>
                    </a:cubicBezTo>
                    <a:close/>
                  </a:path>
                </a:pathLst>
              </a:custGeom>
              <a:grpFill/>
              <a:ln w="4442" cap="flat">
                <a:solidFill>
                  <a:srgbClr val="FFFFFF"/>
                </a:solidFill>
                <a:prstDash val="solid"/>
                <a:miter/>
              </a:ln>
            </p:spPr>
            <p:txBody>
              <a:bodyPr rtlCol="0" anchor="ctr"/>
              <a:lstStyle/>
              <a:p>
                <a:endParaRPr lang="en-GB"/>
              </a:p>
            </p:txBody>
          </p:sp>
        </p:grpSp>
        <p:grpSp>
          <p:nvGrpSpPr>
            <p:cNvPr id="8" name="Group 7">
              <a:extLst>
                <a:ext uri="{FF2B5EF4-FFF2-40B4-BE49-F238E27FC236}">
                  <a16:creationId xmlns:a16="http://schemas.microsoft.com/office/drawing/2014/main" id="{F3AF9959-7A88-40D4-BAE2-3D41C366F866}"/>
                </a:ext>
              </a:extLst>
            </p:cNvPr>
            <p:cNvGrpSpPr/>
            <p:nvPr/>
          </p:nvGrpSpPr>
          <p:grpSpPr>
            <a:xfrm>
              <a:off x="9191673" y="3282413"/>
              <a:ext cx="1197364" cy="843975"/>
              <a:chOff x="9191673" y="3282413"/>
              <a:chExt cx="1197364" cy="843975"/>
            </a:xfrm>
            <a:grpFill/>
          </p:grpSpPr>
          <p:sp>
            <p:nvSpPr>
              <p:cNvPr id="68" name="Freeform: Shape 67">
                <a:extLst>
                  <a:ext uri="{FF2B5EF4-FFF2-40B4-BE49-F238E27FC236}">
                    <a16:creationId xmlns:a16="http://schemas.microsoft.com/office/drawing/2014/main" id="{4FC59332-F3F5-4162-B926-B8ADC8DF72E7}"/>
                  </a:ext>
                </a:extLst>
              </p:cNvPr>
              <p:cNvSpPr/>
              <p:nvPr/>
            </p:nvSpPr>
            <p:spPr>
              <a:xfrm>
                <a:off x="9191673" y="3282413"/>
                <a:ext cx="1197364" cy="843975"/>
              </a:xfrm>
              <a:custGeom>
                <a:avLst/>
                <a:gdLst>
                  <a:gd name="connsiteX0" fmla="*/ 1194520 w 1197364"/>
                  <a:gd name="connsiteY0" fmla="*/ 150702 h 843975"/>
                  <a:gd name="connsiteX1" fmla="*/ 1178401 w 1197364"/>
                  <a:gd name="connsiteY1" fmla="*/ 146255 h 843975"/>
                  <a:gd name="connsiteX2" fmla="*/ 1158946 w 1197364"/>
                  <a:gd name="connsiteY2" fmla="*/ 153481 h 843975"/>
                  <a:gd name="connsiteX3" fmla="*/ 1141159 w 1197364"/>
                  <a:gd name="connsiteY3" fmla="*/ 157928 h 843975"/>
                  <a:gd name="connsiteX4" fmla="*/ 1121704 w 1197364"/>
                  <a:gd name="connsiteY4" fmla="*/ 150146 h 843975"/>
                  <a:gd name="connsiteX5" fmla="*/ 1117813 w 1197364"/>
                  <a:gd name="connsiteY5" fmla="*/ 132359 h 843975"/>
                  <a:gd name="connsiteX6" fmla="*/ 1103361 w 1197364"/>
                  <a:gd name="connsiteY6" fmla="*/ 122909 h 843975"/>
                  <a:gd name="connsiteX7" fmla="*/ 1083350 w 1197364"/>
                  <a:gd name="connsiteY7" fmla="*/ 114016 h 843975"/>
                  <a:gd name="connsiteX8" fmla="*/ 1063895 w 1197364"/>
                  <a:gd name="connsiteY8" fmla="*/ 106790 h 843975"/>
                  <a:gd name="connsiteX9" fmla="*/ 1056114 w 1197364"/>
                  <a:gd name="connsiteY9" fmla="*/ 95117 h 843975"/>
                  <a:gd name="connsiteX10" fmla="*/ 1046108 w 1197364"/>
                  <a:gd name="connsiteY10" fmla="*/ 70104 h 843975"/>
                  <a:gd name="connsiteX11" fmla="*/ 1034436 w 1197364"/>
                  <a:gd name="connsiteY11" fmla="*/ 45646 h 843975"/>
                  <a:gd name="connsiteX12" fmla="*/ 1024986 w 1197364"/>
                  <a:gd name="connsiteY12" fmla="*/ 26748 h 843975"/>
                  <a:gd name="connsiteX13" fmla="*/ 1012202 w 1197364"/>
                  <a:gd name="connsiteY13" fmla="*/ 11740 h 843975"/>
                  <a:gd name="connsiteX14" fmla="*/ 987744 w 1197364"/>
                  <a:gd name="connsiteY14" fmla="*/ 4514 h 843975"/>
                  <a:gd name="connsiteX15" fmla="*/ 965510 w 1197364"/>
                  <a:gd name="connsiteY15" fmla="*/ 623 h 843975"/>
                  <a:gd name="connsiteX16" fmla="*/ 936050 w 1197364"/>
                  <a:gd name="connsiteY16" fmla="*/ 2846 h 843975"/>
                  <a:gd name="connsiteX17" fmla="*/ 910481 w 1197364"/>
                  <a:gd name="connsiteY17" fmla="*/ 11184 h 843975"/>
                  <a:gd name="connsiteX18" fmla="*/ 912149 w 1197364"/>
                  <a:gd name="connsiteY18" fmla="*/ 22301 h 843975"/>
                  <a:gd name="connsiteX19" fmla="*/ 918263 w 1197364"/>
                  <a:gd name="connsiteY19" fmla="*/ 36753 h 843975"/>
                  <a:gd name="connsiteX20" fmla="*/ 909370 w 1197364"/>
                  <a:gd name="connsiteY20" fmla="*/ 47314 h 843975"/>
                  <a:gd name="connsiteX21" fmla="*/ 897141 w 1197364"/>
                  <a:gd name="connsiteY21" fmla="*/ 66769 h 843975"/>
                  <a:gd name="connsiteX22" fmla="*/ 887691 w 1197364"/>
                  <a:gd name="connsiteY22" fmla="*/ 87891 h 843975"/>
                  <a:gd name="connsiteX23" fmla="*/ 878798 w 1197364"/>
                  <a:gd name="connsiteY23" fmla="*/ 96784 h 843975"/>
                  <a:gd name="connsiteX24" fmla="*/ 859899 w 1197364"/>
                  <a:gd name="connsiteY24" fmla="*/ 107346 h 843975"/>
                  <a:gd name="connsiteX25" fmla="*/ 840444 w 1197364"/>
                  <a:gd name="connsiteY25" fmla="*/ 101787 h 843975"/>
                  <a:gd name="connsiteX26" fmla="*/ 835997 w 1197364"/>
                  <a:gd name="connsiteY26" fmla="*/ 98452 h 843975"/>
                  <a:gd name="connsiteX27" fmla="*/ 819878 w 1197364"/>
                  <a:gd name="connsiteY27" fmla="*/ 131247 h 843975"/>
                  <a:gd name="connsiteX28" fmla="*/ 818766 w 1197364"/>
                  <a:gd name="connsiteY28" fmla="*/ 141808 h 843975"/>
                  <a:gd name="connsiteX29" fmla="*/ 815987 w 1197364"/>
                  <a:gd name="connsiteY29" fmla="*/ 152369 h 843975"/>
                  <a:gd name="connsiteX30" fmla="*/ 836554 w 1197364"/>
                  <a:gd name="connsiteY30" fmla="*/ 153481 h 843975"/>
                  <a:gd name="connsiteX31" fmla="*/ 856008 w 1197364"/>
                  <a:gd name="connsiteY31" fmla="*/ 156260 h 843975"/>
                  <a:gd name="connsiteX32" fmla="*/ 875463 w 1197364"/>
                  <a:gd name="connsiteY32" fmla="*/ 153481 h 843975"/>
                  <a:gd name="connsiteX33" fmla="*/ 901032 w 1197364"/>
                  <a:gd name="connsiteY33" fmla="*/ 181274 h 843975"/>
                  <a:gd name="connsiteX34" fmla="*/ 880465 w 1197364"/>
                  <a:gd name="connsiteY34" fmla="*/ 184053 h 843975"/>
                  <a:gd name="connsiteX35" fmla="*/ 854896 w 1197364"/>
                  <a:gd name="connsiteY35" fmla="*/ 189611 h 843975"/>
                  <a:gd name="connsiteX36" fmla="*/ 830439 w 1197364"/>
                  <a:gd name="connsiteY36" fmla="*/ 200172 h 843975"/>
                  <a:gd name="connsiteX37" fmla="*/ 812652 w 1197364"/>
                  <a:gd name="connsiteY37" fmla="*/ 217404 h 843975"/>
                  <a:gd name="connsiteX38" fmla="*/ 783192 w 1197364"/>
                  <a:gd name="connsiteY38" fmla="*/ 226853 h 843975"/>
                  <a:gd name="connsiteX39" fmla="*/ 750953 w 1197364"/>
                  <a:gd name="connsiteY39" fmla="*/ 229633 h 843975"/>
                  <a:gd name="connsiteX40" fmla="*/ 731498 w 1197364"/>
                  <a:gd name="connsiteY40" fmla="*/ 235191 h 843975"/>
                  <a:gd name="connsiteX41" fmla="*/ 736500 w 1197364"/>
                  <a:gd name="connsiteY41" fmla="*/ 259092 h 843975"/>
                  <a:gd name="connsiteX42" fmla="*/ 712043 w 1197364"/>
                  <a:gd name="connsiteY42" fmla="*/ 279103 h 843975"/>
                  <a:gd name="connsiteX43" fmla="*/ 675913 w 1197364"/>
                  <a:gd name="connsiteY43" fmla="*/ 295223 h 843975"/>
                  <a:gd name="connsiteX44" fmla="*/ 630889 w 1197364"/>
                  <a:gd name="connsiteY44" fmla="*/ 296334 h 843975"/>
                  <a:gd name="connsiteX45" fmla="*/ 595871 w 1197364"/>
                  <a:gd name="connsiteY45" fmla="*/ 314677 h 843975"/>
                  <a:gd name="connsiteX46" fmla="*/ 580307 w 1197364"/>
                  <a:gd name="connsiteY46" fmla="*/ 306896 h 843975"/>
                  <a:gd name="connsiteX47" fmla="*/ 559740 w 1197364"/>
                  <a:gd name="connsiteY47" fmla="*/ 301337 h 843975"/>
                  <a:gd name="connsiteX48" fmla="*/ 538062 w 1197364"/>
                  <a:gd name="connsiteY48" fmla="*/ 295779 h 843975"/>
                  <a:gd name="connsiteX49" fmla="*/ 501932 w 1197364"/>
                  <a:gd name="connsiteY49" fmla="*/ 287997 h 843975"/>
                  <a:gd name="connsiteX50" fmla="*/ 454129 w 1197364"/>
                  <a:gd name="connsiteY50" fmla="*/ 286885 h 843975"/>
                  <a:gd name="connsiteX51" fmla="*/ 428560 w 1197364"/>
                  <a:gd name="connsiteY51" fmla="*/ 284106 h 843975"/>
                  <a:gd name="connsiteX52" fmla="*/ 416887 w 1197364"/>
                  <a:gd name="connsiteY52" fmla="*/ 262983 h 843975"/>
                  <a:gd name="connsiteX53" fmla="*/ 401323 w 1197364"/>
                  <a:gd name="connsiteY53" fmla="*/ 245752 h 843975"/>
                  <a:gd name="connsiteX54" fmla="*/ 388539 w 1197364"/>
                  <a:gd name="connsiteY54" fmla="*/ 236303 h 843975"/>
                  <a:gd name="connsiteX55" fmla="*/ 373531 w 1197364"/>
                  <a:gd name="connsiteY55" fmla="*/ 226853 h 843975"/>
                  <a:gd name="connsiteX56" fmla="*/ 328507 w 1197364"/>
                  <a:gd name="connsiteY56" fmla="*/ 215736 h 843975"/>
                  <a:gd name="connsiteX57" fmla="*/ 332954 w 1197364"/>
                  <a:gd name="connsiteY57" fmla="*/ 199061 h 843975"/>
                  <a:gd name="connsiteX58" fmla="*/ 334066 w 1197364"/>
                  <a:gd name="connsiteY58" fmla="*/ 178494 h 843975"/>
                  <a:gd name="connsiteX59" fmla="*/ 323504 w 1197364"/>
                  <a:gd name="connsiteY59" fmla="*/ 162931 h 843975"/>
                  <a:gd name="connsiteX60" fmla="*/ 306273 w 1197364"/>
                  <a:gd name="connsiteY60" fmla="*/ 148478 h 843975"/>
                  <a:gd name="connsiteX61" fmla="*/ 288486 w 1197364"/>
                  <a:gd name="connsiteY61" fmla="*/ 138473 h 843975"/>
                  <a:gd name="connsiteX62" fmla="*/ 274034 w 1197364"/>
                  <a:gd name="connsiteY62" fmla="*/ 119574 h 843975"/>
                  <a:gd name="connsiteX63" fmla="*/ 273478 w 1197364"/>
                  <a:gd name="connsiteY63" fmla="*/ 117351 h 843975"/>
                  <a:gd name="connsiteX64" fmla="*/ 265696 w 1197364"/>
                  <a:gd name="connsiteY64" fmla="*/ 116239 h 843975"/>
                  <a:gd name="connsiteX65" fmla="*/ 260693 w 1197364"/>
                  <a:gd name="connsiteY65" fmla="*/ 112904 h 843975"/>
                  <a:gd name="connsiteX66" fmla="*/ 254023 w 1197364"/>
                  <a:gd name="connsiteY66" fmla="*/ 126245 h 843975"/>
                  <a:gd name="connsiteX67" fmla="*/ 245685 w 1197364"/>
                  <a:gd name="connsiteY67" fmla="*/ 137362 h 843975"/>
                  <a:gd name="connsiteX68" fmla="*/ 232345 w 1197364"/>
                  <a:gd name="connsiteY68" fmla="*/ 152925 h 843975"/>
                  <a:gd name="connsiteX69" fmla="*/ 235124 w 1197364"/>
                  <a:gd name="connsiteY69" fmla="*/ 169045 h 843975"/>
                  <a:gd name="connsiteX70" fmla="*/ 216226 w 1197364"/>
                  <a:gd name="connsiteY70" fmla="*/ 176271 h 843975"/>
                  <a:gd name="connsiteX71" fmla="*/ 197883 w 1197364"/>
                  <a:gd name="connsiteY71" fmla="*/ 174603 h 843975"/>
                  <a:gd name="connsiteX72" fmla="*/ 184542 w 1197364"/>
                  <a:gd name="connsiteY72" fmla="*/ 174603 h 843975"/>
                  <a:gd name="connsiteX73" fmla="*/ 172313 w 1197364"/>
                  <a:gd name="connsiteY73" fmla="*/ 214069 h 843975"/>
                  <a:gd name="connsiteX74" fmla="*/ 172313 w 1197364"/>
                  <a:gd name="connsiteY74" fmla="*/ 223518 h 843975"/>
                  <a:gd name="connsiteX75" fmla="*/ 157861 w 1197364"/>
                  <a:gd name="connsiteY75" fmla="*/ 219627 h 843975"/>
                  <a:gd name="connsiteX76" fmla="*/ 138962 w 1197364"/>
                  <a:gd name="connsiteY76" fmla="*/ 223518 h 843975"/>
                  <a:gd name="connsiteX77" fmla="*/ 127290 w 1197364"/>
                  <a:gd name="connsiteY77" fmla="*/ 231300 h 843975"/>
                  <a:gd name="connsiteX78" fmla="*/ 131736 w 1197364"/>
                  <a:gd name="connsiteY78" fmla="*/ 249087 h 843975"/>
                  <a:gd name="connsiteX79" fmla="*/ 139518 w 1197364"/>
                  <a:gd name="connsiteY79" fmla="*/ 271877 h 843975"/>
                  <a:gd name="connsiteX80" fmla="*/ 128957 w 1197364"/>
                  <a:gd name="connsiteY80" fmla="*/ 287441 h 843975"/>
                  <a:gd name="connsiteX81" fmla="*/ 127845 w 1197364"/>
                  <a:gd name="connsiteY81" fmla="*/ 300225 h 843975"/>
                  <a:gd name="connsiteX82" fmla="*/ 110058 w 1197364"/>
                  <a:gd name="connsiteY82" fmla="*/ 309119 h 843975"/>
                  <a:gd name="connsiteX83" fmla="*/ 94494 w 1197364"/>
                  <a:gd name="connsiteY83" fmla="*/ 318013 h 843975"/>
                  <a:gd name="connsiteX84" fmla="*/ 78375 w 1197364"/>
                  <a:gd name="connsiteY84" fmla="*/ 326906 h 843975"/>
                  <a:gd name="connsiteX85" fmla="*/ 60032 w 1197364"/>
                  <a:gd name="connsiteY85" fmla="*/ 332465 h 843975"/>
                  <a:gd name="connsiteX86" fmla="*/ 47803 w 1197364"/>
                  <a:gd name="connsiteY86" fmla="*/ 340802 h 843975"/>
                  <a:gd name="connsiteX87" fmla="*/ 35574 w 1197364"/>
                  <a:gd name="connsiteY87" fmla="*/ 336911 h 843975"/>
                  <a:gd name="connsiteX88" fmla="*/ 23346 w 1197364"/>
                  <a:gd name="connsiteY88" fmla="*/ 340802 h 843975"/>
                  <a:gd name="connsiteX89" fmla="*/ 12229 w 1197364"/>
                  <a:gd name="connsiteY89" fmla="*/ 348028 h 843975"/>
                  <a:gd name="connsiteX90" fmla="*/ 3335 w 1197364"/>
                  <a:gd name="connsiteY90" fmla="*/ 353587 h 843975"/>
                  <a:gd name="connsiteX91" fmla="*/ 0 w 1197364"/>
                  <a:gd name="connsiteY91" fmla="*/ 363592 h 843975"/>
                  <a:gd name="connsiteX92" fmla="*/ 0 w 1197364"/>
                  <a:gd name="connsiteY92" fmla="*/ 363592 h 843975"/>
                  <a:gd name="connsiteX93" fmla="*/ 3335 w 1197364"/>
                  <a:gd name="connsiteY93" fmla="*/ 381379 h 843975"/>
                  <a:gd name="connsiteX94" fmla="*/ 23346 w 1197364"/>
                  <a:gd name="connsiteY94" fmla="*/ 394164 h 843975"/>
                  <a:gd name="connsiteX95" fmla="*/ 27237 w 1197364"/>
                  <a:gd name="connsiteY95" fmla="*/ 421956 h 843975"/>
                  <a:gd name="connsiteX96" fmla="*/ 26681 w 1197364"/>
                  <a:gd name="connsiteY96" fmla="*/ 421956 h 843975"/>
                  <a:gd name="connsiteX97" fmla="*/ 45024 w 1197364"/>
                  <a:gd name="connsiteY97" fmla="*/ 436964 h 843975"/>
                  <a:gd name="connsiteX98" fmla="*/ 55029 w 1197364"/>
                  <a:gd name="connsiteY98" fmla="*/ 452528 h 843975"/>
                  <a:gd name="connsiteX99" fmla="*/ 70593 w 1197364"/>
                  <a:gd name="connsiteY99" fmla="*/ 460866 h 843975"/>
                  <a:gd name="connsiteX100" fmla="*/ 71149 w 1197364"/>
                  <a:gd name="connsiteY100" fmla="*/ 459198 h 843975"/>
                  <a:gd name="connsiteX101" fmla="*/ 78931 w 1197364"/>
                  <a:gd name="connsiteY101" fmla="*/ 458642 h 843975"/>
                  <a:gd name="connsiteX102" fmla="*/ 83377 w 1197364"/>
                  <a:gd name="connsiteY102" fmla="*/ 462533 h 843975"/>
                  <a:gd name="connsiteX103" fmla="*/ 106167 w 1197364"/>
                  <a:gd name="connsiteY103" fmla="*/ 449193 h 843975"/>
                  <a:gd name="connsiteX104" fmla="*/ 128957 w 1197364"/>
                  <a:gd name="connsiteY104" fmla="*/ 468648 h 843975"/>
                  <a:gd name="connsiteX105" fmla="*/ 108947 w 1197364"/>
                  <a:gd name="connsiteY105" fmla="*/ 493105 h 843975"/>
                  <a:gd name="connsiteX106" fmla="*/ 100609 w 1197364"/>
                  <a:gd name="connsiteY106" fmla="*/ 494217 h 843975"/>
                  <a:gd name="connsiteX107" fmla="*/ 99497 w 1197364"/>
                  <a:gd name="connsiteY107" fmla="*/ 501443 h 843975"/>
                  <a:gd name="connsiteX108" fmla="*/ 110614 w 1197364"/>
                  <a:gd name="connsiteY108" fmla="*/ 519230 h 843975"/>
                  <a:gd name="connsiteX109" fmla="*/ 98941 w 1197364"/>
                  <a:gd name="connsiteY109" fmla="*/ 526456 h 843975"/>
                  <a:gd name="connsiteX110" fmla="*/ 93939 w 1197364"/>
                  <a:gd name="connsiteY110" fmla="*/ 535350 h 843975"/>
                  <a:gd name="connsiteX111" fmla="*/ 101165 w 1197364"/>
                  <a:gd name="connsiteY111" fmla="*/ 551469 h 843975"/>
                  <a:gd name="connsiteX112" fmla="*/ 117840 w 1197364"/>
                  <a:gd name="connsiteY112" fmla="*/ 563698 h 843975"/>
                  <a:gd name="connsiteX113" fmla="*/ 129513 w 1197364"/>
                  <a:gd name="connsiteY113" fmla="*/ 574259 h 843975"/>
                  <a:gd name="connsiteX114" fmla="*/ 138407 w 1197364"/>
                  <a:gd name="connsiteY114" fmla="*/ 583153 h 843975"/>
                  <a:gd name="connsiteX115" fmla="*/ 137851 w 1197364"/>
                  <a:gd name="connsiteY115" fmla="*/ 584264 h 843975"/>
                  <a:gd name="connsiteX116" fmla="*/ 150079 w 1197364"/>
                  <a:gd name="connsiteY116" fmla="*/ 580374 h 843975"/>
                  <a:gd name="connsiteX117" fmla="*/ 166199 w 1197364"/>
                  <a:gd name="connsiteY117" fmla="*/ 583708 h 843975"/>
                  <a:gd name="connsiteX118" fmla="*/ 206776 w 1197364"/>
                  <a:gd name="connsiteY118" fmla="*/ 614280 h 843975"/>
                  <a:gd name="connsiteX119" fmla="*/ 245130 w 1197364"/>
                  <a:gd name="connsiteY119" fmla="*/ 630400 h 843975"/>
                  <a:gd name="connsiteX120" fmla="*/ 271254 w 1197364"/>
                  <a:gd name="connsiteY120" fmla="*/ 635403 h 843975"/>
                  <a:gd name="connsiteX121" fmla="*/ 275701 w 1197364"/>
                  <a:gd name="connsiteY121" fmla="*/ 635403 h 843975"/>
                  <a:gd name="connsiteX122" fmla="*/ 282371 w 1197364"/>
                  <a:gd name="connsiteY122" fmla="*/ 630400 h 843975"/>
                  <a:gd name="connsiteX123" fmla="*/ 288486 w 1197364"/>
                  <a:gd name="connsiteY123" fmla="*/ 640961 h 843975"/>
                  <a:gd name="connsiteX124" fmla="*/ 289598 w 1197364"/>
                  <a:gd name="connsiteY124" fmla="*/ 649855 h 843975"/>
                  <a:gd name="connsiteX125" fmla="*/ 294044 w 1197364"/>
                  <a:gd name="connsiteY125" fmla="*/ 640961 h 843975"/>
                  <a:gd name="connsiteX126" fmla="*/ 308496 w 1197364"/>
                  <a:gd name="connsiteY126" fmla="*/ 628176 h 843975"/>
                  <a:gd name="connsiteX127" fmla="*/ 325172 w 1197364"/>
                  <a:gd name="connsiteY127" fmla="*/ 630956 h 843975"/>
                  <a:gd name="connsiteX128" fmla="*/ 348518 w 1197364"/>
                  <a:gd name="connsiteY128" fmla="*/ 637626 h 843975"/>
                  <a:gd name="connsiteX129" fmla="*/ 355744 w 1197364"/>
                  <a:gd name="connsiteY129" fmla="*/ 635403 h 843975"/>
                  <a:gd name="connsiteX130" fmla="*/ 365193 w 1197364"/>
                  <a:gd name="connsiteY130" fmla="*/ 626509 h 843975"/>
                  <a:gd name="connsiteX131" fmla="*/ 372975 w 1197364"/>
                  <a:gd name="connsiteY131" fmla="*/ 618171 h 843975"/>
                  <a:gd name="connsiteX132" fmla="*/ 390206 w 1197364"/>
                  <a:gd name="connsiteY132" fmla="*/ 607054 h 843975"/>
                  <a:gd name="connsiteX133" fmla="*/ 414108 w 1197364"/>
                  <a:gd name="connsiteY133" fmla="*/ 606498 h 843975"/>
                  <a:gd name="connsiteX134" fmla="*/ 424113 w 1197364"/>
                  <a:gd name="connsiteY134" fmla="*/ 604831 h 843975"/>
                  <a:gd name="connsiteX135" fmla="*/ 431895 w 1197364"/>
                  <a:gd name="connsiteY135" fmla="*/ 618727 h 843975"/>
                  <a:gd name="connsiteX136" fmla="*/ 443568 w 1197364"/>
                  <a:gd name="connsiteY136" fmla="*/ 625397 h 843975"/>
                  <a:gd name="connsiteX137" fmla="*/ 446903 w 1197364"/>
                  <a:gd name="connsiteY137" fmla="*/ 623174 h 843975"/>
                  <a:gd name="connsiteX138" fmla="*/ 460243 w 1197364"/>
                  <a:gd name="connsiteY138" fmla="*/ 629288 h 843975"/>
                  <a:gd name="connsiteX139" fmla="*/ 464690 w 1197364"/>
                  <a:gd name="connsiteY139" fmla="*/ 640405 h 843975"/>
                  <a:gd name="connsiteX140" fmla="*/ 472472 w 1197364"/>
                  <a:gd name="connsiteY140" fmla="*/ 650410 h 843975"/>
                  <a:gd name="connsiteX141" fmla="*/ 467469 w 1197364"/>
                  <a:gd name="connsiteY141" fmla="*/ 680426 h 843975"/>
                  <a:gd name="connsiteX142" fmla="*/ 450794 w 1197364"/>
                  <a:gd name="connsiteY142" fmla="*/ 709330 h 843975"/>
                  <a:gd name="connsiteX143" fmla="*/ 454129 w 1197364"/>
                  <a:gd name="connsiteY143" fmla="*/ 719336 h 843975"/>
                  <a:gd name="connsiteX144" fmla="*/ 472472 w 1197364"/>
                  <a:gd name="connsiteY144" fmla="*/ 723227 h 843975"/>
                  <a:gd name="connsiteX145" fmla="*/ 478586 w 1197364"/>
                  <a:gd name="connsiteY145" fmla="*/ 739902 h 843975"/>
                  <a:gd name="connsiteX146" fmla="*/ 486368 w 1197364"/>
                  <a:gd name="connsiteY146" fmla="*/ 748796 h 843975"/>
                  <a:gd name="connsiteX147" fmla="*/ 486368 w 1197364"/>
                  <a:gd name="connsiteY147" fmla="*/ 762692 h 843975"/>
                  <a:gd name="connsiteX148" fmla="*/ 497485 w 1197364"/>
                  <a:gd name="connsiteY148" fmla="*/ 768251 h 843975"/>
                  <a:gd name="connsiteX149" fmla="*/ 509714 w 1197364"/>
                  <a:gd name="connsiteY149" fmla="*/ 774921 h 843975"/>
                  <a:gd name="connsiteX150" fmla="*/ 518607 w 1197364"/>
                  <a:gd name="connsiteY150" fmla="*/ 773253 h 843975"/>
                  <a:gd name="connsiteX151" fmla="*/ 528613 w 1197364"/>
                  <a:gd name="connsiteY151" fmla="*/ 782703 h 843975"/>
                  <a:gd name="connsiteX152" fmla="*/ 529169 w 1197364"/>
                  <a:gd name="connsiteY152" fmla="*/ 766583 h 843975"/>
                  <a:gd name="connsiteX153" fmla="*/ 532504 w 1197364"/>
                  <a:gd name="connsiteY153" fmla="*/ 756022 h 843975"/>
                  <a:gd name="connsiteX154" fmla="*/ 545844 w 1197364"/>
                  <a:gd name="connsiteY154" fmla="*/ 751019 h 843975"/>
                  <a:gd name="connsiteX155" fmla="*/ 560852 w 1197364"/>
                  <a:gd name="connsiteY155" fmla="*/ 749352 h 843975"/>
                  <a:gd name="connsiteX156" fmla="*/ 578083 w 1197364"/>
                  <a:gd name="connsiteY156" fmla="*/ 749352 h 843975"/>
                  <a:gd name="connsiteX157" fmla="*/ 591424 w 1197364"/>
                  <a:gd name="connsiteY157" fmla="*/ 747128 h 843975"/>
                  <a:gd name="connsiteX158" fmla="*/ 606987 w 1197364"/>
                  <a:gd name="connsiteY158" fmla="*/ 736567 h 843975"/>
                  <a:gd name="connsiteX159" fmla="*/ 623663 w 1197364"/>
                  <a:gd name="connsiteY159" fmla="*/ 745461 h 843975"/>
                  <a:gd name="connsiteX160" fmla="*/ 629221 w 1197364"/>
                  <a:gd name="connsiteY160" fmla="*/ 757689 h 843975"/>
                  <a:gd name="connsiteX161" fmla="*/ 649232 w 1197364"/>
                  <a:gd name="connsiteY161" fmla="*/ 773253 h 843975"/>
                  <a:gd name="connsiteX162" fmla="*/ 653123 w 1197364"/>
                  <a:gd name="connsiteY162" fmla="*/ 776588 h 843975"/>
                  <a:gd name="connsiteX163" fmla="*/ 665352 w 1197364"/>
                  <a:gd name="connsiteY163" fmla="*/ 773253 h 843975"/>
                  <a:gd name="connsiteX164" fmla="*/ 676469 w 1197364"/>
                  <a:gd name="connsiteY164" fmla="*/ 773809 h 843975"/>
                  <a:gd name="connsiteX165" fmla="*/ 688141 w 1197364"/>
                  <a:gd name="connsiteY165" fmla="*/ 773809 h 843975"/>
                  <a:gd name="connsiteX166" fmla="*/ 693700 w 1197364"/>
                  <a:gd name="connsiteY166" fmla="*/ 782147 h 843975"/>
                  <a:gd name="connsiteX167" fmla="*/ 698147 w 1197364"/>
                  <a:gd name="connsiteY167" fmla="*/ 799934 h 843975"/>
                  <a:gd name="connsiteX168" fmla="*/ 703705 w 1197364"/>
                  <a:gd name="connsiteY168" fmla="*/ 791040 h 843975"/>
                  <a:gd name="connsiteX169" fmla="*/ 732054 w 1197364"/>
                  <a:gd name="connsiteY169" fmla="*/ 773809 h 843975"/>
                  <a:gd name="connsiteX170" fmla="*/ 770963 w 1197364"/>
                  <a:gd name="connsiteY170" fmla="*/ 750463 h 843975"/>
                  <a:gd name="connsiteX171" fmla="*/ 790418 w 1197364"/>
                  <a:gd name="connsiteY171" fmla="*/ 751019 h 843975"/>
                  <a:gd name="connsiteX172" fmla="*/ 824880 w 1197364"/>
                  <a:gd name="connsiteY172" fmla="*/ 745461 h 843975"/>
                  <a:gd name="connsiteX173" fmla="*/ 836554 w 1197364"/>
                  <a:gd name="connsiteY173" fmla="*/ 734900 h 843975"/>
                  <a:gd name="connsiteX174" fmla="*/ 848226 w 1197364"/>
                  <a:gd name="connsiteY174" fmla="*/ 725450 h 843975"/>
                  <a:gd name="connsiteX175" fmla="*/ 859899 w 1197364"/>
                  <a:gd name="connsiteY175" fmla="*/ 713221 h 843975"/>
                  <a:gd name="connsiteX176" fmla="*/ 873239 w 1197364"/>
                  <a:gd name="connsiteY176" fmla="*/ 704328 h 843975"/>
                  <a:gd name="connsiteX177" fmla="*/ 883244 w 1197364"/>
                  <a:gd name="connsiteY177" fmla="*/ 694323 h 843975"/>
                  <a:gd name="connsiteX178" fmla="*/ 891582 w 1197364"/>
                  <a:gd name="connsiteY178" fmla="*/ 686541 h 843975"/>
                  <a:gd name="connsiteX179" fmla="*/ 894361 w 1197364"/>
                  <a:gd name="connsiteY179" fmla="*/ 670977 h 843975"/>
                  <a:gd name="connsiteX180" fmla="*/ 891582 w 1197364"/>
                  <a:gd name="connsiteY180" fmla="*/ 660972 h 843975"/>
                  <a:gd name="connsiteX181" fmla="*/ 905478 w 1197364"/>
                  <a:gd name="connsiteY181" fmla="*/ 654301 h 843975"/>
                  <a:gd name="connsiteX182" fmla="*/ 914928 w 1197364"/>
                  <a:gd name="connsiteY182" fmla="*/ 639849 h 843975"/>
                  <a:gd name="connsiteX183" fmla="*/ 927712 w 1197364"/>
                  <a:gd name="connsiteY183" fmla="*/ 627621 h 843975"/>
                  <a:gd name="connsiteX184" fmla="*/ 931604 w 1197364"/>
                  <a:gd name="connsiteY184" fmla="*/ 610945 h 843975"/>
                  <a:gd name="connsiteX185" fmla="*/ 934939 w 1197364"/>
                  <a:gd name="connsiteY185" fmla="*/ 603163 h 843975"/>
                  <a:gd name="connsiteX186" fmla="*/ 943276 w 1197364"/>
                  <a:gd name="connsiteY186" fmla="*/ 590935 h 843975"/>
                  <a:gd name="connsiteX187" fmla="*/ 934939 w 1197364"/>
                  <a:gd name="connsiteY187" fmla="*/ 588711 h 843975"/>
                  <a:gd name="connsiteX188" fmla="*/ 923266 w 1197364"/>
                  <a:gd name="connsiteY188" fmla="*/ 584264 h 843975"/>
                  <a:gd name="connsiteX189" fmla="*/ 916040 w 1197364"/>
                  <a:gd name="connsiteY189" fmla="*/ 579818 h 843975"/>
                  <a:gd name="connsiteX190" fmla="*/ 937162 w 1197364"/>
                  <a:gd name="connsiteY190" fmla="*/ 569257 h 843975"/>
                  <a:gd name="connsiteX191" fmla="*/ 924933 w 1197364"/>
                  <a:gd name="connsiteY191" fmla="*/ 558140 h 843975"/>
                  <a:gd name="connsiteX192" fmla="*/ 907146 w 1197364"/>
                  <a:gd name="connsiteY192" fmla="*/ 544799 h 843975"/>
                  <a:gd name="connsiteX193" fmla="*/ 918263 w 1197364"/>
                  <a:gd name="connsiteY193" fmla="*/ 544243 h 843975"/>
                  <a:gd name="connsiteX194" fmla="*/ 936050 w 1197364"/>
                  <a:gd name="connsiteY194" fmla="*/ 548134 h 843975"/>
                  <a:gd name="connsiteX195" fmla="*/ 919375 w 1197364"/>
                  <a:gd name="connsiteY195" fmla="*/ 528679 h 843975"/>
                  <a:gd name="connsiteX196" fmla="*/ 916040 w 1197364"/>
                  <a:gd name="connsiteY196" fmla="*/ 516451 h 843975"/>
                  <a:gd name="connsiteX197" fmla="*/ 903255 w 1197364"/>
                  <a:gd name="connsiteY197" fmla="*/ 491438 h 843975"/>
                  <a:gd name="connsiteX198" fmla="*/ 885468 w 1197364"/>
                  <a:gd name="connsiteY198" fmla="*/ 478653 h 843975"/>
                  <a:gd name="connsiteX199" fmla="*/ 894918 w 1197364"/>
                  <a:gd name="connsiteY199" fmla="*/ 459754 h 843975"/>
                  <a:gd name="connsiteX200" fmla="*/ 904367 w 1197364"/>
                  <a:gd name="connsiteY200" fmla="*/ 448637 h 843975"/>
                  <a:gd name="connsiteX201" fmla="*/ 915484 w 1197364"/>
                  <a:gd name="connsiteY201" fmla="*/ 440855 h 843975"/>
                  <a:gd name="connsiteX202" fmla="*/ 927712 w 1197364"/>
                  <a:gd name="connsiteY202" fmla="*/ 434741 h 843975"/>
                  <a:gd name="connsiteX203" fmla="*/ 950503 w 1197364"/>
                  <a:gd name="connsiteY203" fmla="*/ 427515 h 843975"/>
                  <a:gd name="connsiteX204" fmla="*/ 938829 w 1197364"/>
                  <a:gd name="connsiteY204" fmla="*/ 414730 h 843975"/>
                  <a:gd name="connsiteX205" fmla="*/ 919375 w 1197364"/>
                  <a:gd name="connsiteY205" fmla="*/ 406393 h 843975"/>
                  <a:gd name="connsiteX206" fmla="*/ 892694 w 1197364"/>
                  <a:gd name="connsiteY206" fmla="*/ 424180 h 843975"/>
                  <a:gd name="connsiteX207" fmla="*/ 880465 w 1197364"/>
                  <a:gd name="connsiteY207" fmla="*/ 408060 h 843975"/>
                  <a:gd name="connsiteX208" fmla="*/ 859899 w 1197364"/>
                  <a:gd name="connsiteY208" fmla="*/ 400834 h 843975"/>
                  <a:gd name="connsiteX209" fmla="*/ 859343 w 1197364"/>
                  <a:gd name="connsiteY209" fmla="*/ 375265 h 843975"/>
                  <a:gd name="connsiteX210" fmla="*/ 884356 w 1197364"/>
                  <a:gd name="connsiteY210" fmla="*/ 367483 h 843975"/>
                  <a:gd name="connsiteX211" fmla="*/ 907702 w 1197364"/>
                  <a:gd name="connsiteY211" fmla="*/ 350808 h 843975"/>
                  <a:gd name="connsiteX212" fmla="*/ 941608 w 1197364"/>
                  <a:gd name="connsiteY212" fmla="*/ 336911 h 843975"/>
                  <a:gd name="connsiteX213" fmla="*/ 928269 w 1197364"/>
                  <a:gd name="connsiteY213" fmla="*/ 364704 h 843975"/>
                  <a:gd name="connsiteX214" fmla="*/ 925489 w 1197364"/>
                  <a:gd name="connsiteY214" fmla="*/ 380268 h 843975"/>
                  <a:gd name="connsiteX215" fmla="*/ 939386 w 1197364"/>
                  <a:gd name="connsiteY215" fmla="*/ 379712 h 843975"/>
                  <a:gd name="connsiteX216" fmla="*/ 976627 w 1197364"/>
                  <a:gd name="connsiteY216" fmla="*/ 358589 h 843975"/>
                  <a:gd name="connsiteX217" fmla="*/ 986076 w 1197364"/>
                  <a:gd name="connsiteY217" fmla="*/ 357478 h 843975"/>
                  <a:gd name="connsiteX218" fmla="*/ 991635 w 1197364"/>
                  <a:gd name="connsiteY218" fmla="*/ 348584 h 843975"/>
                  <a:gd name="connsiteX219" fmla="*/ 1028877 w 1197364"/>
                  <a:gd name="connsiteY219" fmla="*/ 327462 h 843975"/>
                  <a:gd name="connsiteX220" fmla="*/ 1041661 w 1197364"/>
                  <a:gd name="connsiteY220" fmla="*/ 313010 h 843975"/>
                  <a:gd name="connsiteX221" fmla="*/ 1054446 w 1197364"/>
                  <a:gd name="connsiteY221" fmla="*/ 318568 h 843975"/>
                  <a:gd name="connsiteX222" fmla="*/ 1067231 w 1197364"/>
                  <a:gd name="connsiteY222" fmla="*/ 314677 h 843975"/>
                  <a:gd name="connsiteX223" fmla="*/ 1075012 w 1197364"/>
                  <a:gd name="connsiteY223" fmla="*/ 306896 h 843975"/>
                  <a:gd name="connsiteX224" fmla="*/ 1089465 w 1197364"/>
                  <a:gd name="connsiteY224" fmla="*/ 296334 h 843975"/>
                  <a:gd name="connsiteX225" fmla="*/ 1101138 w 1197364"/>
                  <a:gd name="connsiteY225" fmla="*/ 280215 h 843975"/>
                  <a:gd name="connsiteX226" fmla="*/ 1117813 w 1197364"/>
                  <a:gd name="connsiteY226" fmla="*/ 286885 h 843975"/>
                  <a:gd name="connsiteX227" fmla="*/ 1123372 w 1197364"/>
                  <a:gd name="connsiteY227" fmla="*/ 287441 h 843975"/>
                  <a:gd name="connsiteX228" fmla="*/ 1128374 w 1197364"/>
                  <a:gd name="connsiteY228" fmla="*/ 283550 h 843975"/>
                  <a:gd name="connsiteX229" fmla="*/ 1126707 w 1197364"/>
                  <a:gd name="connsiteY229" fmla="*/ 264095 h 843975"/>
                  <a:gd name="connsiteX230" fmla="*/ 1125595 w 1197364"/>
                  <a:gd name="connsiteY230" fmla="*/ 246864 h 843975"/>
                  <a:gd name="connsiteX231" fmla="*/ 1128374 w 1197364"/>
                  <a:gd name="connsiteY231" fmla="*/ 232412 h 843975"/>
                  <a:gd name="connsiteX232" fmla="*/ 1145050 w 1197364"/>
                  <a:gd name="connsiteY232" fmla="*/ 224630 h 843975"/>
                  <a:gd name="connsiteX233" fmla="*/ 1162837 w 1197364"/>
                  <a:gd name="connsiteY233" fmla="*/ 224630 h 843975"/>
                  <a:gd name="connsiteX234" fmla="*/ 1172286 w 1197364"/>
                  <a:gd name="connsiteY234" fmla="*/ 211289 h 843975"/>
                  <a:gd name="connsiteX235" fmla="*/ 1183959 w 1197364"/>
                  <a:gd name="connsiteY235" fmla="*/ 195726 h 843975"/>
                  <a:gd name="connsiteX236" fmla="*/ 1194520 w 1197364"/>
                  <a:gd name="connsiteY236" fmla="*/ 169601 h 843975"/>
                  <a:gd name="connsiteX237" fmla="*/ 1194520 w 1197364"/>
                  <a:gd name="connsiteY237" fmla="*/ 150702 h 843975"/>
                  <a:gd name="connsiteX238" fmla="*/ 904923 w 1197364"/>
                  <a:gd name="connsiteY238" fmla="*/ 725450 h 843975"/>
                  <a:gd name="connsiteX239" fmla="*/ 915484 w 1197364"/>
                  <a:gd name="connsiteY239" fmla="*/ 760469 h 843975"/>
                  <a:gd name="connsiteX240" fmla="*/ 940497 w 1197364"/>
                  <a:gd name="connsiteY240" fmla="*/ 696546 h 843975"/>
                  <a:gd name="connsiteX241" fmla="*/ 904923 w 1197364"/>
                  <a:gd name="connsiteY241" fmla="*/ 725450 h 843975"/>
                  <a:gd name="connsiteX242" fmla="*/ 693700 w 1197364"/>
                  <a:gd name="connsiteY242" fmla="*/ 807716 h 843975"/>
                  <a:gd name="connsiteX243" fmla="*/ 674245 w 1197364"/>
                  <a:gd name="connsiteY243" fmla="*/ 835508 h 843975"/>
                  <a:gd name="connsiteX244" fmla="*/ 708152 w 1197364"/>
                  <a:gd name="connsiteY244" fmla="*/ 833841 h 843975"/>
                  <a:gd name="connsiteX245" fmla="*/ 718713 w 1197364"/>
                  <a:gd name="connsiteY245" fmla="*/ 809383 h 843975"/>
                  <a:gd name="connsiteX246" fmla="*/ 693700 w 1197364"/>
                  <a:gd name="connsiteY246" fmla="*/ 807716 h 84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197364" h="843975">
                    <a:moveTo>
                      <a:pt x="1194520" y="150702"/>
                    </a:moveTo>
                    <a:cubicBezTo>
                      <a:pt x="1195076" y="139585"/>
                      <a:pt x="1182847" y="143476"/>
                      <a:pt x="1178401" y="146255"/>
                    </a:cubicBezTo>
                    <a:cubicBezTo>
                      <a:pt x="1174509" y="149034"/>
                      <a:pt x="1162281" y="146255"/>
                      <a:pt x="1158946" y="153481"/>
                    </a:cubicBezTo>
                    <a:cubicBezTo>
                      <a:pt x="1155610" y="160707"/>
                      <a:pt x="1149496" y="156260"/>
                      <a:pt x="1141159" y="157928"/>
                    </a:cubicBezTo>
                    <a:cubicBezTo>
                      <a:pt x="1132821" y="159040"/>
                      <a:pt x="1121148" y="155705"/>
                      <a:pt x="1121704" y="150146"/>
                    </a:cubicBezTo>
                    <a:cubicBezTo>
                      <a:pt x="1122260" y="144588"/>
                      <a:pt x="1116701" y="139029"/>
                      <a:pt x="1117813" y="132359"/>
                    </a:cubicBezTo>
                    <a:cubicBezTo>
                      <a:pt x="1118369" y="125689"/>
                      <a:pt x="1109475" y="128468"/>
                      <a:pt x="1103361" y="122909"/>
                    </a:cubicBezTo>
                    <a:cubicBezTo>
                      <a:pt x="1097246" y="116795"/>
                      <a:pt x="1085574" y="112348"/>
                      <a:pt x="1083350" y="114016"/>
                    </a:cubicBezTo>
                    <a:cubicBezTo>
                      <a:pt x="1081127" y="115128"/>
                      <a:pt x="1073901" y="107346"/>
                      <a:pt x="1063895" y="106790"/>
                    </a:cubicBezTo>
                    <a:cubicBezTo>
                      <a:pt x="1053890" y="106234"/>
                      <a:pt x="1055002" y="99564"/>
                      <a:pt x="1056114" y="95117"/>
                    </a:cubicBezTo>
                    <a:cubicBezTo>
                      <a:pt x="1057225" y="90670"/>
                      <a:pt x="1047776" y="77330"/>
                      <a:pt x="1046108" y="70104"/>
                    </a:cubicBezTo>
                    <a:cubicBezTo>
                      <a:pt x="1044441" y="62878"/>
                      <a:pt x="1037215" y="61766"/>
                      <a:pt x="1034436" y="45646"/>
                    </a:cubicBezTo>
                    <a:cubicBezTo>
                      <a:pt x="1031656" y="30083"/>
                      <a:pt x="1023319" y="33973"/>
                      <a:pt x="1024986" y="26748"/>
                    </a:cubicBezTo>
                    <a:cubicBezTo>
                      <a:pt x="1026654" y="19521"/>
                      <a:pt x="1014981" y="15631"/>
                      <a:pt x="1012202" y="11740"/>
                    </a:cubicBezTo>
                    <a:cubicBezTo>
                      <a:pt x="1009423" y="7293"/>
                      <a:pt x="996638" y="9516"/>
                      <a:pt x="987744" y="4514"/>
                    </a:cubicBezTo>
                    <a:cubicBezTo>
                      <a:pt x="978851" y="-489"/>
                      <a:pt x="973292" y="3402"/>
                      <a:pt x="965510" y="623"/>
                    </a:cubicBezTo>
                    <a:cubicBezTo>
                      <a:pt x="957173" y="-1601"/>
                      <a:pt x="938274" y="2846"/>
                      <a:pt x="936050" y="2846"/>
                    </a:cubicBezTo>
                    <a:cubicBezTo>
                      <a:pt x="933827" y="2846"/>
                      <a:pt x="918819" y="67"/>
                      <a:pt x="910481" y="11184"/>
                    </a:cubicBezTo>
                    <a:cubicBezTo>
                      <a:pt x="902143" y="22857"/>
                      <a:pt x="908814" y="22301"/>
                      <a:pt x="912149" y="22301"/>
                    </a:cubicBezTo>
                    <a:cubicBezTo>
                      <a:pt x="915484" y="22301"/>
                      <a:pt x="917707" y="33418"/>
                      <a:pt x="918263" y="36753"/>
                    </a:cubicBezTo>
                    <a:cubicBezTo>
                      <a:pt x="918819" y="40644"/>
                      <a:pt x="912149" y="45646"/>
                      <a:pt x="909370" y="47314"/>
                    </a:cubicBezTo>
                    <a:cubicBezTo>
                      <a:pt x="906590" y="48426"/>
                      <a:pt x="898253" y="61766"/>
                      <a:pt x="897141" y="66769"/>
                    </a:cubicBezTo>
                    <a:cubicBezTo>
                      <a:pt x="896029" y="71771"/>
                      <a:pt x="886580" y="84000"/>
                      <a:pt x="887691" y="87891"/>
                    </a:cubicBezTo>
                    <a:cubicBezTo>
                      <a:pt x="888803" y="92338"/>
                      <a:pt x="883244" y="96229"/>
                      <a:pt x="878798" y="96784"/>
                    </a:cubicBezTo>
                    <a:cubicBezTo>
                      <a:pt x="874907" y="97340"/>
                      <a:pt x="863234" y="105678"/>
                      <a:pt x="859899" y="107346"/>
                    </a:cubicBezTo>
                    <a:cubicBezTo>
                      <a:pt x="856564" y="108457"/>
                      <a:pt x="842112" y="106234"/>
                      <a:pt x="840444" y="101787"/>
                    </a:cubicBezTo>
                    <a:cubicBezTo>
                      <a:pt x="839888" y="100675"/>
                      <a:pt x="838221" y="99008"/>
                      <a:pt x="835997" y="98452"/>
                    </a:cubicBezTo>
                    <a:lnTo>
                      <a:pt x="819878" y="131247"/>
                    </a:lnTo>
                    <a:lnTo>
                      <a:pt x="818766" y="141808"/>
                    </a:lnTo>
                    <a:cubicBezTo>
                      <a:pt x="818766" y="141808"/>
                      <a:pt x="808205" y="144588"/>
                      <a:pt x="815987" y="152369"/>
                    </a:cubicBezTo>
                    <a:cubicBezTo>
                      <a:pt x="823769" y="160151"/>
                      <a:pt x="824880" y="153481"/>
                      <a:pt x="836554" y="153481"/>
                    </a:cubicBezTo>
                    <a:cubicBezTo>
                      <a:pt x="848226" y="153481"/>
                      <a:pt x="853229" y="162931"/>
                      <a:pt x="856008" y="156260"/>
                    </a:cubicBezTo>
                    <a:cubicBezTo>
                      <a:pt x="858787" y="149590"/>
                      <a:pt x="868792" y="145699"/>
                      <a:pt x="875463" y="153481"/>
                    </a:cubicBezTo>
                    <a:cubicBezTo>
                      <a:pt x="882133" y="161263"/>
                      <a:pt x="902699" y="174603"/>
                      <a:pt x="901032" y="181274"/>
                    </a:cubicBezTo>
                    <a:cubicBezTo>
                      <a:pt x="899920" y="187944"/>
                      <a:pt x="888247" y="186832"/>
                      <a:pt x="880465" y="184053"/>
                    </a:cubicBezTo>
                    <a:cubicBezTo>
                      <a:pt x="872684" y="181274"/>
                      <a:pt x="862678" y="189611"/>
                      <a:pt x="854896" y="189611"/>
                    </a:cubicBezTo>
                    <a:cubicBezTo>
                      <a:pt x="847114" y="189611"/>
                      <a:pt x="838221" y="192391"/>
                      <a:pt x="830439" y="200172"/>
                    </a:cubicBezTo>
                    <a:cubicBezTo>
                      <a:pt x="822657" y="207954"/>
                      <a:pt x="823769" y="216292"/>
                      <a:pt x="812652" y="217404"/>
                    </a:cubicBezTo>
                    <a:cubicBezTo>
                      <a:pt x="800979" y="218516"/>
                      <a:pt x="795976" y="217404"/>
                      <a:pt x="783192" y="226853"/>
                    </a:cubicBezTo>
                    <a:cubicBezTo>
                      <a:pt x="770407" y="236303"/>
                      <a:pt x="755955" y="232412"/>
                      <a:pt x="750953" y="229633"/>
                    </a:cubicBezTo>
                    <a:cubicBezTo>
                      <a:pt x="745950" y="226853"/>
                      <a:pt x="736500" y="225742"/>
                      <a:pt x="731498" y="235191"/>
                    </a:cubicBezTo>
                    <a:cubicBezTo>
                      <a:pt x="726495" y="244640"/>
                      <a:pt x="738168" y="248531"/>
                      <a:pt x="736500" y="259092"/>
                    </a:cubicBezTo>
                    <a:cubicBezTo>
                      <a:pt x="735389" y="269654"/>
                      <a:pt x="722604" y="266874"/>
                      <a:pt x="712043" y="279103"/>
                    </a:cubicBezTo>
                    <a:cubicBezTo>
                      <a:pt x="701482" y="290776"/>
                      <a:pt x="684806" y="296334"/>
                      <a:pt x="675913" y="295223"/>
                    </a:cubicBezTo>
                    <a:cubicBezTo>
                      <a:pt x="667019" y="294111"/>
                      <a:pt x="647564" y="288553"/>
                      <a:pt x="630889" y="296334"/>
                    </a:cubicBezTo>
                    <a:cubicBezTo>
                      <a:pt x="614213" y="304116"/>
                      <a:pt x="602541" y="316345"/>
                      <a:pt x="595871" y="314677"/>
                    </a:cubicBezTo>
                    <a:cubicBezTo>
                      <a:pt x="589200" y="313566"/>
                      <a:pt x="589200" y="305228"/>
                      <a:pt x="580307" y="306896"/>
                    </a:cubicBezTo>
                    <a:cubicBezTo>
                      <a:pt x="571413" y="308007"/>
                      <a:pt x="566411" y="305784"/>
                      <a:pt x="559740" y="301337"/>
                    </a:cubicBezTo>
                    <a:cubicBezTo>
                      <a:pt x="553070" y="297446"/>
                      <a:pt x="548068" y="304116"/>
                      <a:pt x="538062" y="295779"/>
                    </a:cubicBezTo>
                    <a:cubicBezTo>
                      <a:pt x="527501" y="287997"/>
                      <a:pt x="509714" y="289108"/>
                      <a:pt x="501932" y="287997"/>
                    </a:cubicBezTo>
                    <a:cubicBezTo>
                      <a:pt x="494150" y="286885"/>
                      <a:pt x="464690" y="287997"/>
                      <a:pt x="454129" y="286885"/>
                    </a:cubicBezTo>
                    <a:cubicBezTo>
                      <a:pt x="443568" y="285773"/>
                      <a:pt x="429671" y="289664"/>
                      <a:pt x="428560" y="284106"/>
                    </a:cubicBezTo>
                    <a:cubicBezTo>
                      <a:pt x="427448" y="278547"/>
                      <a:pt x="419666" y="274656"/>
                      <a:pt x="416887" y="262983"/>
                    </a:cubicBezTo>
                    <a:cubicBezTo>
                      <a:pt x="414108" y="251311"/>
                      <a:pt x="407994" y="246864"/>
                      <a:pt x="401323" y="245752"/>
                    </a:cubicBezTo>
                    <a:cubicBezTo>
                      <a:pt x="394653" y="244640"/>
                      <a:pt x="394097" y="237414"/>
                      <a:pt x="388539" y="236303"/>
                    </a:cubicBezTo>
                    <a:cubicBezTo>
                      <a:pt x="385760" y="235747"/>
                      <a:pt x="382424" y="226853"/>
                      <a:pt x="373531" y="226853"/>
                    </a:cubicBezTo>
                    <a:cubicBezTo>
                      <a:pt x="364637" y="226853"/>
                      <a:pt x="332954" y="222962"/>
                      <a:pt x="328507" y="215736"/>
                    </a:cubicBezTo>
                    <a:cubicBezTo>
                      <a:pt x="324060" y="207954"/>
                      <a:pt x="332954" y="206287"/>
                      <a:pt x="332954" y="199061"/>
                    </a:cubicBezTo>
                    <a:cubicBezTo>
                      <a:pt x="332954" y="191279"/>
                      <a:pt x="337956" y="181274"/>
                      <a:pt x="334066" y="178494"/>
                    </a:cubicBezTo>
                    <a:cubicBezTo>
                      <a:pt x="330175" y="175715"/>
                      <a:pt x="324060" y="169045"/>
                      <a:pt x="323504" y="162931"/>
                    </a:cubicBezTo>
                    <a:cubicBezTo>
                      <a:pt x="322949" y="156816"/>
                      <a:pt x="312943" y="149034"/>
                      <a:pt x="306273" y="148478"/>
                    </a:cubicBezTo>
                    <a:cubicBezTo>
                      <a:pt x="299603" y="147923"/>
                      <a:pt x="294600" y="144032"/>
                      <a:pt x="288486" y="138473"/>
                    </a:cubicBezTo>
                    <a:cubicBezTo>
                      <a:pt x="282371" y="132915"/>
                      <a:pt x="276813" y="133471"/>
                      <a:pt x="274034" y="119574"/>
                    </a:cubicBezTo>
                    <a:cubicBezTo>
                      <a:pt x="274034" y="118463"/>
                      <a:pt x="273478" y="117907"/>
                      <a:pt x="273478" y="117351"/>
                    </a:cubicBezTo>
                    <a:cubicBezTo>
                      <a:pt x="271254" y="117351"/>
                      <a:pt x="267919" y="116239"/>
                      <a:pt x="265696" y="116239"/>
                    </a:cubicBezTo>
                    <a:cubicBezTo>
                      <a:pt x="264028" y="116239"/>
                      <a:pt x="262361" y="115128"/>
                      <a:pt x="260693" y="112904"/>
                    </a:cubicBezTo>
                    <a:cubicBezTo>
                      <a:pt x="259026" y="118463"/>
                      <a:pt x="254023" y="121798"/>
                      <a:pt x="254023" y="126245"/>
                    </a:cubicBezTo>
                    <a:cubicBezTo>
                      <a:pt x="254023" y="131247"/>
                      <a:pt x="251800" y="137362"/>
                      <a:pt x="245685" y="137362"/>
                    </a:cubicBezTo>
                    <a:cubicBezTo>
                      <a:pt x="239015" y="137362"/>
                      <a:pt x="232901" y="142364"/>
                      <a:pt x="232345" y="152925"/>
                    </a:cubicBezTo>
                    <a:cubicBezTo>
                      <a:pt x="231789" y="163486"/>
                      <a:pt x="237903" y="164598"/>
                      <a:pt x="235124" y="169045"/>
                    </a:cubicBezTo>
                    <a:cubicBezTo>
                      <a:pt x="232345" y="173492"/>
                      <a:pt x="220117" y="178494"/>
                      <a:pt x="216226" y="176271"/>
                    </a:cubicBezTo>
                    <a:cubicBezTo>
                      <a:pt x="212334" y="174048"/>
                      <a:pt x="204552" y="175159"/>
                      <a:pt x="197883" y="174603"/>
                    </a:cubicBezTo>
                    <a:cubicBezTo>
                      <a:pt x="191212" y="173492"/>
                      <a:pt x="186210" y="165154"/>
                      <a:pt x="184542" y="174603"/>
                    </a:cubicBezTo>
                    <a:cubicBezTo>
                      <a:pt x="182318" y="184053"/>
                      <a:pt x="168978" y="211289"/>
                      <a:pt x="172313" y="214069"/>
                    </a:cubicBezTo>
                    <a:cubicBezTo>
                      <a:pt x="175649" y="216848"/>
                      <a:pt x="177872" y="223518"/>
                      <a:pt x="172313" y="223518"/>
                    </a:cubicBezTo>
                    <a:cubicBezTo>
                      <a:pt x="166755" y="223518"/>
                      <a:pt x="160641" y="222406"/>
                      <a:pt x="157861" y="219627"/>
                    </a:cubicBezTo>
                    <a:cubicBezTo>
                      <a:pt x="155082" y="216848"/>
                      <a:pt x="145633" y="223518"/>
                      <a:pt x="138962" y="223518"/>
                    </a:cubicBezTo>
                    <a:cubicBezTo>
                      <a:pt x="135627" y="223518"/>
                      <a:pt x="122843" y="229077"/>
                      <a:pt x="127290" y="231300"/>
                    </a:cubicBezTo>
                    <a:cubicBezTo>
                      <a:pt x="131736" y="233523"/>
                      <a:pt x="131736" y="244640"/>
                      <a:pt x="131736" y="249087"/>
                    </a:cubicBezTo>
                    <a:cubicBezTo>
                      <a:pt x="131736" y="253534"/>
                      <a:pt x="141742" y="267430"/>
                      <a:pt x="139518" y="271877"/>
                    </a:cubicBezTo>
                    <a:cubicBezTo>
                      <a:pt x="137851" y="276324"/>
                      <a:pt x="128957" y="281326"/>
                      <a:pt x="128957" y="287441"/>
                    </a:cubicBezTo>
                    <a:cubicBezTo>
                      <a:pt x="128957" y="293555"/>
                      <a:pt x="130625" y="298558"/>
                      <a:pt x="127845" y="300225"/>
                    </a:cubicBezTo>
                    <a:cubicBezTo>
                      <a:pt x="124510" y="301337"/>
                      <a:pt x="115061" y="305784"/>
                      <a:pt x="110058" y="309119"/>
                    </a:cubicBezTo>
                    <a:cubicBezTo>
                      <a:pt x="105056" y="313010"/>
                      <a:pt x="97274" y="313010"/>
                      <a:pt x="94494" y="318013"/>
                    </a:cubicBezTo>
                    <a:cubicBezTo>
                      <a:pt x="91715" y="323571"/>
                      <a:pt x="87824" y="328018"/>
                      <a:pt x="78375" y="326906"/>
                    </a:cubicBezTo>
                    <a:cubicBezTo>
                      <a:pt x="70593" y="325794"/>
                      <a:pt x="66146" y="324683"/>
                      <a:pt x="60032" y="332465"/>
                    </a:cubicBezTo>
                    <a:cubicBezTo>
                      <a:pt x="53917" y="340247"/>
                      <a:pt x="52250" y="336911"/>
                      <a:pt x="47803" y="340802"/>
                    </a:cubicBezTo>
                    <a:cubicBezTo>
                      <a:pt x="43356" y="344693"/>
                      <a:pt x="38909" y="338023"/>
                      <a:pt x="35574" y="336911"/>
                    </a:cubicBezTo>
                    <a:cubicBezTo>
                      <a:pt x="32239" y="335800"/>
                      <a:pt x="27237" y="340802"/>
                      <a:pt x="23346" y="340802"/>
                    </a:cubicBezTo>
                    <a:cubicBezTo>
                      <a:pt x="20011" y="340802"/>
                      <a:pt x="16675" y="346917"/>
                      <a:pt x="12229" y="348028"/>
                    </a:cubicBezTo>
                    <a:cubicBezTo>
                      <a:pt x="7782" y="349140"/>
                      <a:pt x="3335" y="348028"/>
                      <a:pt x="3335" y="353587"/>
                    </a:cubicBezTo>
                    <a:cubicBezTo>
                      <a:pt x="3335" y="356922"/>
                      <a:pt x="2224" y="360813"/>
                      <a:pt x="0" y="363592"/>
                    </a:cubicBezTo>
                    <a:lnTo>
                      <a:pt x="0" y="363592"/>
                    </a:lnTo>
                    <a:lnTo>
                      <a:pt x="3335" y="381379"/>
                    </a:lnTo>
                    <a:cubicBezTo>
                      <a:pt x="3335" y="381379"/>
                      <a:pt x="22234" y="388050"/>
                      <a:pt x="23346" y="394164"/>
                    </a:cubicBezTo>
                    <a:cubicBezTo>
                      <a:pt x="23901" y="400834"/>
                      <a:pt x="27237" y="421956"/>
                      <a:pt x="27237" y="421956"/>
                    </a:cubicBezTo>
                    <a:cubicBezTo>
                      <a:pt x="27237" y="421956"/>
                      <a:pt x="27237" y="421956"/>
                      <a:pt x="26681" y="421956"/>
                    </a:cubicBezTo>
                    <a:cubicBezTo>
                      <a:pt x="34463" y="428071"/>
                      <a:pt x="45024" y="434741"/>
                      <a:pt x="45024" y="436964"/>
                    </a:cubicBezTo>
                    <a:cubicBezTo>
                      <a:pt x="45024" y="439744"/>
                      <a:pt x="46135" y="448081"/>
                      <a:pt x="55029" y="452528"/>
                    </a:cubicBezTo>
                    <a:cubicBezTo>
                      <a:pt x="61143" y="455307"/>
                      <a:pt x="67258" y="458642"/>
                      <a:pt x="70593" y="460866"/>
                    </a:cubicBezTo>
                    <a:cubicBezTo>
                      <a:pt x="71149" y="459754"/>
                      <a:pt x="71149" y="459198"/>
                      <a:pt x="71149" y="459198"/>
                    </a:cubicBezTo>
                    <a:lnTo>
                      <a:pt x="78931" y="458642"/>
                    </a:lnTo>
                    <a:cubicBezTo>
                      <a:pt x="78931" y="458642"/>
                      <a:pt x="81154" y="460310"/>
                      <a:pt x="83377" y="462533"/>
                    </a:cubicBezTo>
                    <a:cubicBezTo>
                      <a:pt x="85045" y="455863"/>
                      <a:pt x="98941" y="448637"/>
                      <a:pt x="106167" y="449193"/>
                    </a:cubicBezTo>
                    <a:cubicBezTo>
                      <a:pt x="113949" y="449749"/>
                      <a:pt x="131181" y="463645"/>
                      <a:pt x="128957" y="468648"/>
                    </a:cubicBezTo>
                    <a:cubicBezTo>
                      <a:pt x="127290" y="473650"/>
                      <a:pt x="114505" y="491993"/>
                      <a:pt x="108947" y="493105"/>
                    </a:cubicBezTo>
                    <a:cubicBezTo>
                      <a:pt x="106723" y="493661"/>
                      <a:pt x="103388" y="493661"/>
                      <a:pt x="100609" y="494217"/>
                    </a:cubicBezTo>
                    <a:cubicBezTo>
                      <a:pt x="100053" y="496996"/>
                      <a:pt x="99497" y="499775"/>
                      <a:pt x="99497" y="501443"/>
                    </a:cubicBezTo>
                    <a:cubicBezTo>
                      <a:pt x="99497" y="505334"/>
                      <a:pt x="106723" y="512004"/>
                      <a:pt x="110614" y="519230"/>
                    </a:cubicBezTo>
                    <a:cubicBezTo>
                      <a:pt x="114505" y="526456"/>
                      <a:pt x="104500" y="531459"/>
                      <a:pt x="98941" y="526456"/>
                    </a:cubicBezTo>
                    <a:cubicBezTo>
                      <a:pt x="93383" y="521453"/>
                      <a:pt x="91159" y="531459"/>
                      <a:pt x="93939" y="535350"/>
                    </a:cubicBezTo>
                    <a:cubicBezTo>
                      <a:pt x="97274" y="539241"/>
                      <a:pt x="95606" y="550913"/>
                      <a:pt x="101165" y="551469"/>
                    </a:cubicBezTo>
                    <a:cubicBezTo>
                      <a:pt x="106723" y="552025"/>
                      <a:pt x="111170" y="563698"/>
                      <a:pt x="117840" y="563698"/>
                    </a:cubicBezTo>
                    <a:cubicBezTo>
                      <a:pt x="123954" y="563698"/>
                      <a:pt x="129513" y="574259"/>
                      <a:pt x="129513" y="574259"/>
                    </a:cubicBezTo>
                    <a:cubicBezTo>
                      <a:pt x="129513" y="574259"/>
                      <a:pt x="138407" y="579818"/>
                      <a:pt x="138407" y="583153"/>
                    </a:cubicBezTo>
                    <a:cubicBezTo>
                      <a:pt x="138407" y="583708"/>
                      <a:pt x="138407" y="583708"/>
                      <a:pt x="137851" y="584264"/>
                    </a:cubicBezTo>
                    <a:cubicBezTo>
                      <a:pt x="144521" y="583708"/>
                      <a:pt x="149524" y="583153"/>
                      <a:pt x="150079" y="580374"/>
                    </a:cubicBezTo>
                    <a:cubicBezTo>
                      <a:pt x="151191" y="577038"/>
                      <a:pt x="160085" y="577038"/>
                      <a:pt x="166199" y="583708"/>
                    </a:cubicBezTo>
                    <a:cubicBezTo>
                      <a:pt x="172313" y="589823"/>
                      <a:pt x="197883" y="606498"/>
                      <a:pt x="206776" y="614280"/>
                    </a:cubicBezTo>
                    <a:cubicBezTo>
                      <a:pt x="216226" y="622062"/>
                      <a:pt x="237903" y="630400"/>
                      <a:pt x="245130" y="630400"/>
                    </a:cubicBezTo>
                    <a:cubicBezTo>
                      <a:pt x="252911" y="629844"/>
                      <a:pt x="259582" y="635958"/>
                      <a:pt x="271254" y="635403"/>
                    </a:cubicBezTo>
                    <a:cubicBezTo>
                      <a:pt x="272922" y="635403"/>
                      <a:pt x="274590" y="635403"/>
                      <a:pt x="275701" y="635403"/>
                    </a:cubicBezTo>
                    <a:cubicBezTo>
                      <a:pt x="277369" y="633735"/>
                      <a:pt x="280148" y="633735"/>
                      <a:pt x="282371" y="630400"/>
                    </a:cubicBezTo>
                    <a:cubicBezTo>
                      <a:pt x="285707" y="625397"/>
                      <a:pt x="290153" y="634291"/>
                      <a:pt x="288486" y="640961"/>
                    </a:cubicBezTo>
                    <a:cubicBezTo>
                      <a:pt x="287930" y="643740"/>
                      <a:pt x="288486" y="647075"/>
                      <a:pt x="289598" y="649855"/>
                    </a:cubicBezTo>
                    <a:cubicBezTo>
                      <a:pt x="291265" y="647631"/>
                      <a:pt x="292933" y="644296"/>
                      <a:pt x="294044" y="640961"/>
                    </a:cubicBezTo>
                    <a:cubicBezTo>
                      <a:pt x="297935" y="630956"/>
                      <a:pt x="304050" y="631512"/>
                      <a:pt x="308496" y="628176"/>
                    </a:cubicBezTo>
                    <a:cubicBezTo>
                      <a:pt x="312387" y="624841"/>
                      <a:pt x="316278" y="626509"/>
                      <a:pt x="325172" y="630956"/>
                    </a:cubicBezTo>
                    <a:cubicBezTo>
                      <a:pt x="332954" y="635403"/>
                      <a:pt x="336289" y="625953"/>
                      <a:pt x="348518" y="637626"/>
                    </a:cubicBezTo>
                    <a:cubicBezTo>
                      <a:pt x="350741" y="636514"/>
                      <a:pt x="354076" y="635403"/>
                      <a:pt x="355744" y="635403"/>
                    </a:cubicBezTo>
                    <a:cubicBezTo>
                      <a:pt x="357967" y="635403"/>
                      <a:pt x="361302" y="630400"/>
                      <a:pt x="365193" y="626509"/>
                    </a:cubicBezTo>
                    <a:cubicBezTo>
                      <a:pt x="369084" y="622618"/>
                      <a:pt x="368528" y="617615"/>
                      <a:pt x="372975" y="618171"/>
                    </a:cubicBezTo>
                    <a:cubicBezTo>
                      <a:pt x="377978" y="618727"/>
                      <a:pt x="380201" y="612613"/>
                      <a:pt x="390206" y="607054"/>
                    </a:cubicBezTo>
                    <a:cubicBezTo>
                      <a:pt x="400211" y="601496"/>
                      <a:pt x="409105" y="610389"/>
                      <a:pt x="414108" y="606498"/>
                    </a:cubicBezTo>
                    <a:cubicBezTo>
                      <a:pt x="419110" y="602607"/>
                      <a:pt x="424113" y="600940"/>
                      <a:pt x="424113" y="604831"/>
                    </a:cubicBezTo>
                    <a:cubicBezTo>
                      <a:pt x="424113" y="608722"/>
                      <a:pt x="430227" y="613724"/>
                      <a:pt x="431895" y="618727"/>
                    </a:cubicBezTo>
                    <a:cubicBezTo>
                      <a:pt x="433562" y="623174"/>
                      <a:pt x="441344" y="624841"/>
                      <a:pt x="443568" y="625397"/>
                    </a:cubicBezTo>
                    <a:cubicBezTo>
                      <a:pt x="445235" y="624841"/>
                      <a:pt x="446347" y="623730"/>
                      <a:pt x="446903" y="623174"/>
                    </a:cubicBezTo>
                    <a:cubicBezTo>
                      <a:pt x="451905" y="619283"/>
                      <a:pt x="460243" y="623730"/>
                      <a:pt x="460243" y="629288"/>
                    </a:cubicBezTo>
                    <a:cubicBezTo>
                      <a:pt x="460243" y="634847"/>
                      <a:pt x="460799" y="640405"/>
                      <a:pt x="464690" y="640405"/>
                    </a:cubicBezTo>
                    <a:cubicBezTo>
                      <a:pt x="468581" y="640405"/>
                      <a:pt x="472472" y="640405"/>
                      <a:pt x="472472" y="650410"/>
                    </a:cubicBezTo>
                    <a:cubicBezTo>
                      <a:pt x="472472" y="660416"/>
                      <a:pt x="475807" y="671533"/>
                      <a:pt x="467469" y="680426"/>
                    </a:cubicBezTo>
                    <a:cubicBezTo>
                      <a:pt x="459132" y="689320"/>
                      <a:pt x="449126" y="704328"/>
                      <a:pt x="450794" y="709330"/>
                    </a:cubicBezTo>
                    <a:cubicBezTo>
                      <a:pt x="452461" y="713777"/>
                      <a:pt x="448015" y="722671"/>
                      <a:pt x="454129" y="719336"/>
                    </a:cubicBezTo>
                    <a:cubicBezTo>
                      <a:pt x="460243" y="716001"/>
                      <a:pt x="474695" y="719336"/>
                      <a:pt x="472472" y="723227"/>
                    </a:cubicBezTo>
                    <a:cubicBezTo>
                      <a:pt x="470249" y="727118"/>
                      <a:pt x="473028" y="739346"/>
                      <a:pt x="478586" y="739902"/>
                    </a:cubicBezTo>
                    <a:cubicBezTo>
                      <a:pt x="484145" y="740458"/>
                      <a:pt x="488036" y="743793"/>
                      <a:pt x="486368" y="748796"/>
                    </a:cubicBezTo>
                    <a:cubicBezTo>
                      <a:pt x="484701" y="754354"/>
                      <a:pt x="481366" y="762692"/>
                      <a:pt x="486368" y="762692"/>
                    </a:cubicBezTo>
                    <a:cubicBezTo>
                      <a:pt x="491371" y="762692"/>
                      <a:pt x="498597" y="762692"/>
                      <a:pt x="497485" y="768251"/>
                    </a:cubicBezTo>
                    <a:cubicBezTo>
                      <a:pt x="496373" y="773809"/>
                      <a:pt x="500820" y="778812"/>
                      <a:pt x="509714" y="774921"/>
                    </a:cubicBezTo>
                    <a:cubicBezTo>
                      <a:pt x="514717" y="772697"/>
                      <a:pt x="517496" y="771030"/>
                      <a:pt x="518607" y="773253"/>
                    </a:cubicBezTo>
                    <a:cubicBezTo>
                      <a:pt x="521943" y="773253"/>
                      <a:pt x="522498" y="781591"/>
                      <a:pt x="528613" y="782703"/>
                    </a:cubicBezTo>
                    <a:cubicBezTo>
                      <a:pt x="534727" y="784370"/>
                      <a:pt x="531948" y="768806"/>
                      <a:pt x="529169" y="766583"/>
                    </a:cubicBezTo>
                    <a:cubicBezTo>
                      <a:pt x="526945" y="764359"/>
                      <a:pt x="529724" y="753798"/>
                      <a:pt x="532504" y="756022"/>
                    </a:cubicBezTo>
                    <a:cubicBezTo>
                      <a:pt x="534727" y="758245"/>
                      <a:pt x="541953" y="756022"/>
                      <a:pt x="545844" y="751019"/>
                    </a:cubicBezTo>
                    <a:cubicBezTo>
                      <a:pt x="549735" y="746017"/>
                      <a:pt x="557517" y="754910"/>
                      <a:pt x="560852" y="749352"/>
                    </a:cubicBezTo>
                    <a:cubicBezTo>
                      <a:pt x="564187" y="743793"/>
                      <a:pt x="570857" y="753243"/>
                      <a:pt x="578083" y="749352"/>
                    </a:cubicBezTo>
                    <a:cubicBezTo>
                      <a:pt x="585309" y="745461"/>
                      <a:pt x="588088" y="752687"/>
                      <a:pt x="591424" y="747128"/>
                    </a:cubicBezTo>
                    <a:cubicBezTo>
                      <a:pt x="594759" y="741570"/>
                      <a:pt x="604764" y="734344"/>
                      <a:pt x="606987" y="736567"/>
                    </a:cubicBezTo>
                    <a:cubicBezTo>
                      <a:pt x="609211" y="738791"/>
                      <a:pt x="610879" y="743793"/>
                      <a:pt x="623663" y="745461"/>
                    </a:cubicBezTo>
                    <a:cubicBezTo>
                      <a:pt x="636447" y="747128"/>
                      <a:pt x="629221" y="753798"/>
                      <a:pt x="629221" y="757689"/>
                    </a:cubicBezTo>
                    <a:cubicBezTo>
                      <a:pt x="629221" y="761580"/>
                      <a:pt x="643673" y="772142"/>
                      <a:pt x="649232" y="773253"/>
                    </a:cubicBezTo>
                    <a:cubicBezTo>
                      <a:pt x="650344" y="773253"/>
                      <a:pt x="651455" y="774921"/>
                      <a:pt x="653123" y="776588"/>
                    </a:cubicBezTo>
                    <a:cubicBezTo>
                      <a:pt x="657014" y="774921"/>
                      <a:pt x="663684" y="777700"/>
                      <a:pt x="665352" y="773253"/>
                    </a:cubicBezTo>
                    <a:cubicBezTo>
                      <a:pt x="667019" y="767695"/>
                      <a:pt x="673689" y="769362"/>
                      <a:pt x="676469" y="773809"/>
                    </a:cubicBezTo>
                    <a:cubicBezTo>
                      <a:pt x="679248" y="778256"/>
                      <a:pt x="682027" y="779367"/>
                      <a:pt x="688141" y="773809"/>
                    </a:cubicBezTo>
                    <a:cubicBezTo>
                      <a:pt x="694256" y="768251"/>
                      <a:pt x="697035" y="779367"/>
                      <a:pt x="693700" y="782147"/>
                    </a:cubicBezTo>
                    <a:cubicBezTo>
                      <a:pt x="690365" y="784926"/>
                      <a:pt x="692588" y="794375"/>
                      <a:pt x="698147" y="799934"/>
                    </a:cubicBezTo>
                    <a:cubicBezTo>
                      <a:pt x="703705" y="805492"/>
                      <a:pt x="704817" y="796599"/>
                      <a:pt x="703705" y="791040"/>
                    </a:cubicBezTo>
                    <a:cubicBezTo>
                      <a:pt x="702594" y="785482"/>
                      <a:pt x="713155" y="779923"/>
                      <a:pt x="732054" y="773809"/>
                    </a:cubicBezTo>
                    <a:cubicBezTo>
                      <a:pt x="750953" y="767695"/>
                      <a:pt x="770963" y="753243"/>
                      <a:pt x="770963" y="750463"/>
                    </a:cubicBezTo>
                    <a:cubicBezTo>
                      <a:pt x="771519" y="747684"/>
                      <a:pt x="784304" y="756022"/>
                      <a:pt x="790418" y="751019"/>
                    </a:cubicBezTo>
                    <a:cubicBezTo>
                      <a:pt x="796532" y="746017"/>
                      <a:pt x="819322" y="745461"/>
                      <a:pt x="824880" y="745461"/>
                    </a:cubicBezTo>
                    <a:cubicBezTo>
                      <a:pt x="830995" y="744905"/>
                      <a:pt x="830439" y="739902"/>
                      <a:pt x="836554" y="734900"/>
                    </a:cubicBezTo>
                    <a:cubicBezTo>
                      <a:pt x="842668" y="729897"/>
                      <a:pt x="841000" y="727118"/>
                      <a:pt x="848226" y="725450"/>
                    </a:cubicBezTo>
                    <a:cubicBezTo>
                      <a:pt x="855452" y="723227"/>
                      <a:pt x="859899" y="716557"/>
                      <a:pt x="859899" y="713221"/>
                    </a:cubicBezTo>
                    <a:cubicBezTo>
                      <a:pt x="859899" y="709330"/>
                      <a:pt x="873239" y="708219"/>
                      <a:pt x="873239" y="704328"/>
                    </a:cubicBezTo>
                    <a:cubicBezTo>
                      <a:pt x="873795" y="700437"/>
                      <a:pt x="883244" y="699325"/>
                      <a:pt x="883244" y="694323"/>
                    </a:cubicBezTo>
                    <a:cubicBezTo>
                      <a:pt x="883244" y="689320"/>
                      <a:pt x="889359" y="690432"/>
                      <a:pt x="891582" y="686541"/>
                    </a:cubicBezTo>
                    <a:cubicBezTo>
                      <a:pt x="894361" y="682650"/>
                      <a:pt x="889359" y="672089"/>
                      <a:pt x="894361" y="670977"/>
                    </a:cubicBezTo>
                    <a:cubicBezTo>
                      <a:pt x="898808" y="669309"/>
                      <a:pt x="892694" y="663751"/>
                      <a:pt x="891582" y="660972"/>
                    </a:cubicBezTo>
                    <a:cubicBezTo>
                      <a:pt x="890471" y="658192"/>
                      <a:pt x="900476" y="657637"/>
                      <a:pt x="905478" y="654301"/>
                    </a:cubicBezTo>
                    <a:cubicBezTo>
                      <a:pt x="910481" y="650966"/>
                      <a:pt x="913816" y="645964"/>
                      <a:pt x="914928" y="639849"/>
                    </a:cubicBezTo>
                    <a:cubicBezTo>
                      <a:pt x="916040" y="634291"/>
                      <a:pt x="923822" y="628732"/>
                      <a:pt x="927712" y="627621"/>
                    </a:cubicBezTo>
                    <a:cubicBezTo>
                      <a:pt x="931604" y="625953"/>
                      <a:pt x="933271" y="618171"/>
                      <a:pt x="931604" y="610945"/>
                    </a:cubicBezTo>
                    <a:cubicBezTo>
                      <a:pt x="930492" y="603719"/>
                      <a:pt x="938274" y="605942"/>
                      <a:pt x="934939" y="603163"/>
                    </a:cubicBezTo>
                    <a:cubicBezTo>
                      <a:pt x="931604" y="600384"/>
                      <a:pt x="936606" y="592602"/>
                      <a:pt x="943276" y="590935"/>
                    </a:cubicBezTo>
                    <a:cubicBezTo>
                      <a:pt x="950503" y="588711"/>
                      <a:pt x="938829" y="585376"/>
                      <a:pt x="934939" y="588711"/>
                    </a:cubicBezTo>
                    <a:cubicBezTo>
                      <a:pt x="931048" y="591490"/>
                      <a:pt x="927157" y="579818"/>
                      <a:pt x="923266" y="584264"/>
                    </a:cubicBezTo>
                    <a:cubicBezTo>
                      <a:pt x="919931" y="588711"/>
                      <a:pt x="909925" y="581485"/>
                      <a:pt x="916040" y="579818"/>
                    </a:cubicBezTo>
                    <a:cubicBezTo>
                      <a:pt x="922710" y="578150"/>
                      <a:pt x="932715" y="570924"/>
                      <a:pt x="937162" y="569257"/>
                    </a:cubicBezTo>
                    <a:cubicBezTo>
                      <a:pt x="941608" y="567589"/>
                      <a:pt x="930492" y="557584"/>
                      <a:pt x="924933" y="558140"/>
                    </a:cubicBezTo>
                    <a:cubicBezTo>
                      <a:pt x="919375" y="558695"/>
                      <a:pt x="913260" y="544799"/>
                      <a:pt x="907146" y="544799"/>
                    </a:cubicBezTo>
                    <a:cubicBezTo>
                      <a:pt x="901032" y="544799"/>
                      <a:pt x="911593" y="540352"/>
                      <a:pt x="918263" y="544243"/>
                    </a:cubicBezTo>
                    <a:cubicBezTo>
                      <a:pt x="924933" y="548134"/>
                      <a:pt x="933271" y="550913"/>
                      <a:pt x="936050" y="548134"/>
                    </a:cubicBezTo>
                    <a:cubicBezTo>
                      <a:pt x="938829" y="545355"/>
                      <a:pt x="924377" y="533126"/>
                      <a:pt x="919375" y="528679"/>
                    </a:cubicBezTo>
                    <a:cubicBezTo>
                      <a:pt x="913816" y="524233"/>
                      <a:pt x="918819" y="518674"/>
                      <a:pt x="916040" y="516451"/>
                    </a:cubicBezTo>
                    <a:cubicBezTo>
                      <a:pt x="912705" y="514227"/>
                      <a:pt x="905478" y="498664"/>
                      <a:pt x="903255" y="491438"/>
                    </a:cubicBezTo>
                    <a:cubicBezTo>
                      <a:pt x="901032" y="484211"/>
                      <a:pt x="888247" y="483100"/>
                      <a:pt x="885468" y="478653"/>
                    </a:cubicBezTo>
                    <a:cubicBezTo>
                      <a:pt x="882689" y="474206"/>
                      <a:pt x="886024" y="463645"/>
                      <a:pt x="894918" y="459754"/>
                    </a:cubicBezTo>
                    <a:cubicBezTo>
                      <a:pt x="903811" y="455863"/>
                      <a:pt x="900476" y="448081"/>
                      <a:pt x="904367" y="448637"/>
                    </a:cubicBezTo>
                    <a:cubicBezTo>
                      <a:pt x="908258" y="449749"/>
                      <a:pt x="912149" y="447525"/>
                      <a:pt x="915484" y="440855"/>
                    </a:cubicBezTo>
                    <a:cubicBezTo>
                      <a:pt x="918819" y="433629"/>
                      <a:pt x="924377" y="438076"/>
                      <a:pt x="927712" y="434741"/>
                    </a:cubicBezTo>
                    <a:cubicBezTo>
                      <a:pt x="931048" y="430850"/>
                      <a:pt x="945500" y="431406"/>
                      <a:pt x="950503" y="427515"/>
                    </a:cubicBezTo>
                    <a:cubicBezTo>
                      <a:pt x="955505" y="423624"/>
                      <a:pt x="945500" y="412507"/>
                      <a:pt x="938829" y="414730"/>
                    </a:cubicBezTo>
                    <a:cubicBezTo>
                      <a:pt x="932159" y="416398"/>
                      <a:pt x="923822" y="413619"/>
                      <a:pt x="919375" y="406393"/>
                    </a:cubicBezTo>
                    <a:cubicBezTo>
                      <a:pt x="914372" y="399167"/>
                      <a:pt x="902143" y="419733"/>
                      <a:pt x="892694" y="424180"/>
                    </a:cubicBezTo>
                    <a:cubicBezTo>
                      <a:pt x="883244" y="428627"/>
                      <a:pt x="877130" y="415842"/>
                      <a:pt x="880465" y="408060"/>
                    </a:cubicBezTo>
                    <a:cubicBezTo>
                      <a:pt x="883801" y="399722"/>
                      <a:pt x="873239" y="400278"/>
                      <a:pt x="859899" y="400834"/>
                    </a:cubicBezTo>
                    <a:cubicBezTo>
                      <a:pt x="846558" y="401390"/>
                      <a:pt x="851561" y="376377"/>
                      <a:pt x="859343" y="375265"/>
                    </a:cubicBezTo>
                    <a:cubicBezTo>
                      <a:pt x="867125" y="374153"/>
                      <a:pt x="879354" y="383047"/>
                      <a:pt x="884356" y="367483"/>
                    </a:cubicBezTo>
                    <a:cubicBezTo>
                      <a:pt x="889359" y="352475"/>
                      <a:pt x="896585" y="364148"/>
                      <a:pt x="907702" y="350808"/>
                    </a:cubicBezTo>
                    <a:cubicBezTo>
                      <a:pt x="918819" y="337467"/>
                      <a:pt x="932159" y="329130"/>
                      <a:pt x="941608" y="336911"/>
                    </a:cubicBezTo>
                    <a:cubicBezTo>
                      <a:pt x="951614" y="344693"/>
                      <a:pt x="931048" y="357478"/>
                      <a:pt x="928269" y="364704"/>
                    </a:cubicBezTo>
                    <a:cubicBezTo>
                      <a:pt x="924933" y="372486"/>
                      <a:pt x="931048" y="374709"/>
                      <a:pt x="925489" y="380268"/>
                    </a:cubicBezTo>
                    <a:cubicBezTo>
                      <a:pt x="919375" y="385826"/>
                      <a:pt x="927712" y="387494"/>
                      <a:pt x="939386" y="379712"/>
                    </a:cubicBezTo>
                    <a:cubicBezTo>
                      <a:pt x="951058" y="371930"/>
                      <a:pt x="964955" y="363036"/>
                      <a:pt x="976627" y="358589"/>
                    </a:cubicBezTo>
                    <a:cubicBezTo>
                      <a:pt x="979407" y="357478"/>
                      <a:pt x="982741" y="356922"/>
                      <a:pt x="986076" y="357478"/>
                    </a:cubicBezTo>
                    <a:cubicBezTo>
                      <a:pt x="987744" y="353031"/>
                      <a:pt x="989412" y="349696"/>
                      <a:pt x="991635" y="348584"/>
                    </a:cubicBezTo>
                    <a:cubicBezTo>
                      <a:pt x="999417" y="344693"/>
                      <a:pt x="1024986" y="332465"/>
                      <a:pt x="1028877" y="327462"/>
                    </a:cubicBezTo>
                    <a:cubicBezTo>
                      <a:pt x="1032768" y="322459"/>
                      <a:pt x="1036659" y="313010"/>
                      <a:pt x="1041661" y="313010"/>
                    </a:cubicBezTo>
                    <a:cubicBezTo>
                      <a:pt x="1046664" y="313010"/>
                      <a:pt x="1046664" y="318568"/>
                      <a:pt x="1054446" y="318568"/>
                    </a:cubicBezTo>
                    <a:cubicBezTo>
                      <a:pt x="1062228" y="318568"/>
                      <a:pt x="1071122" y="321348"/>
                      <a:pt x="1067231" y="314677"/>
                    </a:cubicBezTo>
                    <a:cubicBezTo>
                      <a:pt x="1063340" y="308007"/>
                      <a:pt x="1066119" y="308007"/>
                      <a:pt x="1075012" y="306896"/>
                    </a:cubicBezTo>
                    <a:cubicBezTo>
                      <a:pt x="1083906" y="305784"/>
                      <a:pt x="1082794" y="296334"/>
                      <a:pt x="1089465" y="296334"/>
                    </a:cubicBezTo>
                    <a:cubicBezTo>
                      <a:pt x="1096135" y="296334"/>
                      <a:pt x="1094467" y="280215"/>
                      <a:pt x="1101138" y="280215"/>
                    </a:cubicBezTo>
                    <a:cubicBezTo>
                      <a:pt x="1107808" y="280215"/>
                      <a:pt x="1110031" y="289664"/>
                      <a:pt x="1117813" y="286885"/>
                    </a:cubicBezTo>
                    <a:cubicBezTo>
                      <a:pt x="1119480" y="286329"/>
                      <a:pt x="1121148" y="286885"/>
                      <a:pt x="1123372" y="287441"/>
                    </a:cubicBezTo>
                    <a:cubicBezTo>
                      <a:pt x="1125039" y="286329"/>
                      <a:pt x="1126707" y="284662"/>
                      <a:pt x="1128374" y="283550"/>
                    </a:cubicBezTo>
                    <a:cubicBezTo>
                      <a:pt x="1127818" y="275212"/>
                      <a:pt x="1128374" y="267986"/>
                      <a:pt x="1126707" y="264095"/>
                    </a:cubicBezTo>
                    <a:cubicBezTo>
                      <a:pt x="1123927" y="256869"/>
                      <a:pt x="1126707" y="251311"/>
                      <a:pt x="1125595" y="246864"/>
                    </a:cubicBezTo>
                    <a:cubicBezTo>
                      <a:pt x="1124483" y="242417"/>
                      <a:pt x="1123927" y="232412"/>
                      <a:pt x="1128374" y="232412"/>
                    </a:cubicBezTo>
                    <a:cubicBezTo>
                      <a:pt x="1133377" y="232412"/>
                      <a:pt x="1138935" y="220183"/>
                      <a:pt x="1145050" y="224630"/>
                    </a:cubicBezTo>
                    <a:cubicBezTo>
                      <a:pt x="1151164" y="229077"/>
                      <a:pt x="1162837" y="230188"/>
                      <a:pt x="1162837" y="224630"/>
                    </a:cubicBezTo>
                    <a:cubicBezTo>
                      <a:pt x="1162837" y="219071"/>
                      <a:pt x="1171175" y="218516"/>
                      <a:pt x="1172286" y="211289"/>
                    </a:cubicBezTo>
                    <a:cubicBezTo>
                      <a:pt x="1173398" y="204063"/>
                      <a:pt x="1182292" y="202396"/>
                      <a:pt x="1183959" y="195726"/>
                    </a:cubicBezTo>
                    <a:cubicBezTo>
                      <a:pt x="1185626" y="189056"/>
                      <a:pt x="1188961" y="173492"/>
                      <a:pt x="1194520" y="169601"/>
                    </a:cubicBezTo>
                    <a:cubicBezTo>
                      <a:pt x="1201191" y="164042"/>
                      <a:pt x="1193964" y="161819"/>
                      <a:pt x="1194520" y="150702"/>
                    </a:cubicBezTo>
                    <a:close/>
                    <a:moveTo>
                      <a:pt x="904923" y="725450"/>
                    </a:moveTo>
                    <a:cubicBezTo>
                      <a:pt x="898253" y="749908"/>
                      <a:pt x="913816" y="762136"/>
                      <a:pt x="915484" y="760469"/>
                    </a:cubicBezTo>
                    <a:cubicBezTo>
                      <a:pt x="921598" y="756022"/>
                      <a:pt x="945500" y="703772"/>
                      <a:pt x="940497" y="696546"/>
                    </a:cubicBezTo>
                    <a:cubicBezTo>
                      <a:pt x="934939" y="689320"/>
                      <a:pt x="911037" y="700993"/>
                      <a:pt x="904923" y="725450"/>
                    </a:cubicBezTo>
                    <a:close/>
                    <a:moveTo>
                      <a:pt x="693700" y="807716"/>
                    </a:moveTo>
                    <a:cubicBezTo>
                      <a:pt x="685918" y="807716"/>
                      <a:pt x="666463" y="819389"/>
                      <a:pt x="674245" y="835508"/>
                    </a:cubicBezTo>
                    <a:cubicBezTo>
                      <a:pt x="682027" y="851628"/>
                      <a:pt x="707596" y="841067"/>
                      <a:pt x="708152" y="833841"/>
                    </a:cubicBezTo>
                    <a:cubicBezTo>
                      <a:pt x="708708" y="826615"/>
                      <a:pt x="720381" y="814942"/>
                      <a:pt x="718713" y="809383"/>
                    </a:cubicBezTo>
                    <a:cubicBezTo>
                      <a:pt x="717046" y="805492"/>
                      <a:pt x="700926" y="807716"/>
                      <a:pt x="693700" y="807716"/>
                    </a:cubicBezTo>
                    <a:close/>
                  </a:path>
                </a:pathLst>
              </a:custGeom>
              <a:solidFill>
                <a:srgbClr val="66C2BD"/>
              </a:solidFill>
              <a:ln w="4442" cap="flat">
                <a:solidFill>
                  <a:srgbClr val="FFFFFF"/>
                </a:solid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4785651A-B0FF-4EC5-B44B-3C519E289132}"/>
                  </a:ext>
                </a:extLst>
              </p:cNvPr>
              <p:cNvSpPr/>
              <p:nvPr/>
            </p:nvSpPr>
            <p:spPr>
              <a:xfrm>
                <a:off x="9462371" y="3320688"/>
                <a:ext cx="627916" cy="274253"/>
              </a:xfrm>
              <a:custGeom>
                <a:avLst/>
                <a:gdLst>
                  <a:gd name="connsiteX0" fmla="*/ 603652 w 627916"/>
                  <a:gd name="connsiteY0" fmla="*/ 115762 h 274253"/>
                  <a:gd name="connsiteX1" fmla="*/ 584197 w 627916"/>
                  <a:gd name="connsiteY1" fmla="*/ 118541 h 274253"/>
                  <a:gd name="connsiteX2" fmla="*/ 564743 w 627916"/>
                  <a:gd name="connsiteY2" fmla="*/ 115762 h 274253"/>
                  <a:gd name="connsiteX3" fmla="*/ 544177 w 627916"/>
                  <a:gd name="connsiteY3" fmla="*/ 114650 h 274253"/>
                  <a:gd name="connsiteX4" fmla="*/ 546956 w 627916"/>
                  <a:gd name="connsiteY4" fmla="*/ 104089 h 274253"/>
                  <a:gd name="connsiteX5" fmla="*/ 548067 w 627916"/>
                  <a:gd name="connsiteY5" fmla="*/ 93528 h 274253"/>
                  <a:gd name="connsiteX6" fmla="*/ 564187 w 627916"/>
                  <a:gd name="connsiteY6" fmla="*/ 60733 h 274253"/>
                  <a:gd name="connsiteX7" fmla="*/ 549735 w 627916"/>
                  <a:gd name="connsiteY7" fmla="*/ 59065 h 274253"/>
                  <a:gd name="connsiteX8" fmla="*/ 532504 w 627916"/>
                  <a:gd name="connsiteY8" fmla="*/ 55175 h 274253"/>
                  <a:gd name="connsiteX9" fmla="*/ 507490 w 627916"/>
                  <a:gd name="connsiteY9" fmla="*/ 54063 h 274253"/>
                  <a:gd name="connsiteX10" fmla="*/ 491371 w 627916"/>
                  <a:gd name="connsiteY10" fmla="*/ 65180 h 274253"/>
                  <a:gd name="connsiteX11" fmla="*/ 475251 w 627916"/>
                  <a:gd name="connsiteY11" fmla="*/ 71294 h 274253"/>
                  <a:gd name="connsiteX12" fmla="*/ 449126 w 627916"/>
                  <a:gd name="connsiteY12" fmla="*/ 77964 h 274253"/>
                  <a:gd name="connsiteX13" fmla="*/ 422445 w 627916"/>
                  <a:gd name="connsiteY13" fmla="*/ 77964 h 274253"/>
                  <a:gd name="connsiteX14" fmla="*/ 396877 w 627916"/>
                  <a:gd name="connsiteY14" fmla="*/ 72962 h 274253"/>
                  <a:gd name="connsiteX15" fmla="*/ 386315 w 627916"/>
                  <a:gd name="connsiteY15" fmla="*/ 61289 h 274253"/>
                  <a:gd name="connsiteX16" fmla="*/ 369640 w 627916"/>
                  <a:gd name="connsiteY16" fmla="*/ 53507 h 274253"/>
                  <a:gd name="connsiteX17" fmla="*/ 354076 w 627916"/>
                  <a:gd name="connsiteY17" fmla="*/ 49060 h 274253"/>
                  <a:gd name="connsiteX18" fmla="*/ 335733 w 627916"/>
                  <a:gd name="connsiteY18" fmla="*/ 44613 h 274253"/>
                  <a:gd name="connsiteX19" fmla="*/ 317390 w 627916"/>
                  <a:gd name="connsiteY19" fmla="*/ 46837 h 274253"/>
                  <a:gd name="connsiteX20" fmla="*/ 302938 w 627916"/>
                  <a:gd name="connsiteY20" fmla="*/ 54063 h 274253"/>
                  <a:gd name="connsiteX21" fmla="*/ 285151 w 627916"/>
                  <a:gd name="connsiteY21" fmla="*/ 48504 h 274253"/>
                  <a:gd name="connsiteX22" fmla="*/ 272922 w 627916"/>
                  <a:gd name="connsiteY22" fmla="*/ 39055 h 274253"/>
                  <a:gd name="connsiteX23" fmla="*/ 270699 w 627916"/>
                  <a:gd name="connsiteY23" fmla="*/ 21268 h 274253"/>
                  <a:gd name="connsiteX24" fmla="*/ 251244 w 627916"/>
                  <a:gd name="connsiteY24" fmla="*/ 15153 h 274253"/>
                  <a:gd name="connsiteX25" fmla="*/ 236236 w 627916"/>
                  <a:gd name="connsiteY25" fmla="*/ 9039 h 274253"/>
                  <a:gd name="connsiteX26" fmla="*/ 224007 w 627916"/>
                  <a:gd name="connsiteY26" fmla="*/ 6260 h 274253"/>
                  <a:gd name="connsiteX27" fmla="*/ 208999 w 627916"/>
                  <a:gd name="connsiteY27" fmla="*/ 145 h 274253"/>
                  <a:gd name="connsiteX28" fmla="*/ 201773 w 627916"/>
                  <a:gd name="connsiteY28" fmla="*/ 6816 h 274253"/>
                  <a:gd name="connsiteX29" fmla="*/ 191212 w 627916"/>
                  <a:gd name="connsiteY29" fmla="*/ 14042 h 274253"/>
                  <a:gd name="connsiteX30" fmla="*/ 182875 w 627916"/>
                  <a:gd name="connsiteY30" fmla="*/ 24603 h 274253"/>
                  <a:gd name="connsiteX31" fmla="*/ 190101 w 627916"/>
                  <a:gd name="connsiteY31" fmla="*/ 41834 h 274253"/>
                  <a:gd name="connsiteX32" fmla="*/ 189544 w 627916"/>
                  <a:gd name="connsiteY32" fmla="*/ 54063 h 274253"/>
                  <a:gd name="connsiteX33" fmla="*/ 172869 w 627916"/>
                  <a:gd name="connsiteY33" fmla="*/ 62400 h 274253"/>
                  <a:gd name="connsiteX34" fmla="*/ 158417 w 627916"/>
                  <a:gd name="connsiteY34" fmla="*/ 57954 h 274253"/>
                  <a:gd name="connsiteX35" fmla="*/ 142297 w 627916"/>
                  <a:gd name="connsiteY35" fmla="*/ 59065 h 274253"/>
                  <a:gd name="connsiteX36" fmla="*/ 125622 w 627916"/>
                  <a:gd name="connsiteY36" fmla="*/ 52395 h 274253"/>
                  <a:gd name="connsiteX37" fmla="*/ 118952 w 627916"/>
                  <a:gd name="connsiteY37" fmla="*/ 40722 h 274253"/>
                  <a:gd name="connsiteX38" fmla="*/ 91159 w 627916"/>
                  <a:gd name="connsiteY38" fmla="*/ 35720 h 274253"/>
                  <a:gd name="connsiteX39" fmla="*/ 76707 w 627916"/>
                  <a:gd name="connsiteY39" fmla="*/ 37943 h 274253"/>
                  <a:gd name="connsiteX40" fmla="*/ 63367 w 627916"/>
                  <a:gd name="connsiteY40" fmla="*/ 44058 h 274253"/>
                  <a:gd name="connsiteX41" fmla="*/ 50582 w 627916"/>
                  <a:gd name="connsiteY41" fmla="*/ 52951 h 274253"/>
                  <a:gd name="connsiteX42" fmla="*/ 35018 w 627916"/>
                  <a:gd name="connsiteY42" fmla="*/ 61845 h 274253"/>
                  <a:gd name="connsiteX43" fmla="*/ 16675 w 627916"/>
                  <a:gd name="connsiteY43" fmla="*/ 70182 h 274253"/>
                  <a:gd name="connsiteX44" fmla="*/ 3335 w 627916"/>
                  <a:gd name="connsiteY44" fmla="*/ 75741 h 274253"/>
                  <a:gd name="connsiteX45" fmla="*/ 0 w 627916"/>
                  <a:gd name="connsiteY45" fmla="*/ 76853 h 274253"/>
                  <a:gd name="connsiteX46" fmla="*/ 556 w 627916"/>
                  <a:gd name="connsiteY46" fmla="*/ 79076 h 274253"/>
                  <a:gd name="connsiteX47" fmla="*/ 15008 w 627916"/>
                  <a:gd name="connsiteY47" fmla="*/ 97975 h 274253"/>
                  <a:gd name="connsiteX48" fmla="*/ 32795 w 627916"/>
                  <a:gd name="connsiteY48" fmla="*/ 107980 h 274253"/>
                  <a:gd name="connsiteX49" fmla="*/ 50026 w 627916"/>
                  <a:gd name="connsiteY49" fmla="*/ 122432 h 274253"/>
                  <a:gd name="connsiteX50" fmla="*/ 60588 w 627916"/>
                  <a:gd name="connsiteY50" fmla="*/ 137996 h 274253"/>
                  <a:gd name="connsiteX51" fmla="*/ 59476 w 627916"/>
                  <a:gd name="connsiteY51" fmla="*/ 158562 h 274253"/>
                  <a:gd name="connsiteX52" fmla="*/ 55029 w 627916"/>
                  <a:gd name="connsiteY52" fmla="*/ 175238 h 274253"/>
                  <a:gd name="connsiteX53" fmla="*/ 100053 w 627916"/>
                  <a:gd name="connsiteY53" fmla="*/ 186355 h 274253"/>
                  <a:gd name="connsiteX54" fmla="*/ 115061 w 627916"/>
                  <a:gd name="connsiteY54" fmla="*/ 195804 h 274253"/>
                  <a:gd name="connsiteX55" fmla="*/ 127845 w 627916"/>
                  <a:gd name="connsiteY55" fmla="*/ 205254 h 274253"/>
                  <a:gd name="connsiteX56" fmla="*/ 143409 w 627916"/>
                  <a:gd name="connsiteY56" fmla="*/ 222485 h 274253"/>
                  <a:gd name="connsiteX57" fmla="*/ 155082 w 627916"/>
                  <a:gd name="connsiteY57" fmla="*/ 243607 h 274253"/>
                  <a:gd name="connsiteX58" fmla="*/ 180651 w 627916"/>
                  <a:gd name="connsiteY58" fmla="*/ 246387 h 274253"/>
                  <a:gd name="connsiteX59" fmla="*/ 228454 w 627916"/>
                  <a:gd name="connsiteY59" fmla="*/ 247498 h 274253"/>
                  <a:gd name="connsiteX60" fmla="*/ 264584 w 627916"/>
                  <a:gd name="connsiteY60" fmla="*/ 255280 h 274253"/>
                  <a:gd name="connsiteX61" fmla="*/ 286262 w 627916"/>
                  <a:gd name="connsiteY61" fmla="*/ 260839 h 274253"/>
                  <a:gd name="connsiteX62" fmla="*/ 306829 w 627916"/>
                  <a:gd name="connsiteY62" fmla="*/ 266397 h 274253"/>
                  <a:gd name="connsiteX63" fmla="*/ 322393 w 627916"/>
                  <a:gd name="connsiteY63" fmla="*/ 274179 h 274253"/>
                  <a:gd name="connsiteX64" fmla="*/ 357411 w 627916"/>
                  <a:gd name="connsiteY64" fmla="*/ 255836 h 274253"/>
                  <a:gd name="connsiteX65" fmla="*/ 402435 w 627916"/>
                  <a:gd name="connsiteY65" fmla="*/ 254724 h 274253"/>
                  <a:gd name="connsiteX66" fmla="*/ 438565 w 627916"/>
                  <a:gd name="connsiteY66" fmla="*/ 238605 h 274253"/>
                  <a:gd name="connsiteX67" fmla="*/ 463022 w 627916"/>
                  <a:gd name="connsiteY67" fmla="*/ 218594 h 274253"/>
                  <a:gd name="connsiteX68" fmla="*/ 458020 w 627916"/>
                  <a:gd name="connsiteY68" fmla="*/ 194693 h 274253"/>
                  <a:gd name="connsiteX69" fmla="*/ 477475 w 627916"/>
                  <a:gd name="connsiteY69" fmla="*/ 189134 h 274253"/>
                  <a:gd name="connsiteX70" fmla="*/ 509714 w 627916"/>
                  <a:gd name="connsiteY70" fmla="*/ 186355 h 274253"/>
                  <a:gd name="connsiteX71" fmla="*/ 539174 w 627916"/>
                  <a:gd name="connsiteY71" fmla="*/ 176905 h 274253"/>
                  <a:gd name="connsiteX72" fmla="*/ 556961 w 627916"/>
                  <a:gd name="connsiteY72" fmla="*/ 159674 h 274253"/>
                  <a:gd name="connsiteX73" fmla="*/ 581418 w 627916"/>
                  <a:gd name="connsiteY73" fmla="*/ 149113 h 274253"/>
                  <a:gd name="connsiteX74" fmla="*/ 606987 w 627916"/>
                  <a:gd name="connsiteY74" fmla="*/ 143555 h 274253"/>
                  <a:gd name="connsiteX75" fmla="*/ 627554 w 627916"/>
                  <a:gd name="connsiteY75" fmla="*/ 140775 h 274253"/>
                  <a:gd name="connsiteX76" fmla="*/ 603652 w 627916"/>
                  <a:gd name="connsiteY76" fmla="*/ 115762 h 274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27916" h="274253">
                    <a:moveTo>
                      <a:pt x="603652" y="115762"/>
                    </a:moveTo>
                    <a:cubicBezTo>
                      <a:pt x="596982" y="107980"/>
                      <a:pt x="586977" y="111871"/>
                      <a:pt x="584197" y="118541"/>
                    </a:cubicBezTo>
                    <a:cubicBezTo>
                      <a:pt x="581418" y="125211"/>
                      <a:pt x="576415" y="115762"/>
                      <a:pt x="564743" y="115762"/>
                    </a:cubicBezTo>
                    <a:cubicBezTo>
                      <a:pt x="553070" y="115762"/>
                      <a:pt x="551958" y="122432"/>
                      <a:pt x="544177" y="114650"/>
                    </a:cubicBezTo>
                    <a:cubicBezTo>
                      <a:pt x="536395" y="106868"/>
                      <a:pt x="546956" y="104089"/>
                      <a:pt x="546956" y="104089"/>
                    </a:cubicBezTo>
                    <a:lnTo>
                      <a:pt x="548067" y="93528"/>
                    </a:lnTo>
                    <a:lnTo>
                      <a:pt x="564187" y="60733"/>
                    </a:lnTo>
                    <a:cubicBezTo>
                      <a:pt x="559740" y="59065"/>
                      <a:pt x="553070" y="57954"/>
                      <a:pt x="549735" y="59065"/>
                    </a:cubicBezTo>
                    <a:cubicBezTo>
                      <a:pt x="544732" y="60733"/>
                      <a:pt x="533615" y="59621"/>
                      <a:pt x="532504" y="55175"/>
                    </a:cubicBezTo>
                    <a:cubicBezTo>
                      <a:pt x="531392" y="50728"/>
                      <a:pt x="512493" y="50172"/>
                      <a:pt x="507490" y="54063"/>
                    </a:cubicBezTo>
                    <a:cubicBezTo>
                      <a:pt x="502488" y="57954"/>
                      <a:pt x="491927" y="60733"/>
                      <a:pt x="491371" y="65180"/>
                    </a:cubicBezTo>
                    <a:cubicBezTo>
                      <a:pt x="490815" y="69627"/>
                      <a:pt x="479698" y="67959"/>
                      <a:pt x="475251" y="71294"/>
                    </a:cubicBezTo>
                    <a:cubicBezTo>
                      <a:pt x="471360" y="74073"/>
                      <a:pt x="449682" y="75741"/>
                      <a:pt x="449126" y="77964"/>
                    </a:cubicBezTo>
                    <a:cubicBezTo>
                      <a:pt x="448570" y="80188"/>
                      <a:pt x="426336" y="80744"/>
                      <a:pt x="422445" y="77964"/>
                    </a:cubicBezTo>
                    <a:cubicBezTo>
                      <a:pt x="419110" y="75185"/>
                      <a:pt x="399100" y="77964"/>
                      <a:pt x="396877" y="72962"/>
                    </a:cubicBezTo>
                    <a:cubicBezTo>
                      <a:pt x="394653" y="67959"/>
                      <a:pt x="386315" y="65736"/>
                      <a:pt x="386315" y="61289"/>
                    </a:cubicBezTo>
                    <a:cubicBezTo>
                      <a:pt x="386315" y="56842"/>
                      <a:pt x="371307" y="56842"/>
                      <a:pt x="369640" y="53507"/>
                    </a:cubicBezTo>
                    <a:cubicBezTo>
                      <a:pt x="367972" y="49616"/>
                      <a:pt x="356299" y="47948"/>
                      <a:pt x="354076" y="49060"/>
                    </a:cubicBezTo>
                    <a:cubicBezTo>
                      <a:pt x="352409" y="50172"/>
                      <a:pt x="339068" y="45169"/>
                      <a:pt x="335733" y="44613"/>
                    </a:cubicBezTo>
                    <a:cubicBezTo>
                      <a:pt x="332398" y="44058"/>
                      <a:pt x="320725" y="46837"/>
                      <a:pt x="317390" y="46837"/>
                    </a:cubicBezTo>
                    <a:cubicBezTo>
                      <a:pt x="314055" y="46837"/>
                      <a:pt x="307385" y="53507"/>
                      <a:pt x="302938" y="54063"/>
                    </a:cubicBezTo>
                    <a:cubicBezTo>
                      <a:pt x="299047" y="54619"/>
                      <a:pt x="287374" y="46837"/>
                      <a:pt x="285151" y="48504"/>
                    </a:cubicBezTo>
                    <a:cubicBezTo>
                      <a:pt x="282927" y="50172"/>
                      <a:pt x="275701" y="42390"/>
                      <a:pt x="272922" y="39055"/>
                    </a:cubicBezTo>
                    <a:cubicBezTo>
                      <a:pt x="270143" y="35164"/>
                      <a:pt x="272922" y="25159"/>
                      <a:pt x="270699" y="21268"/>
                    </a:cubicBezTo>
                    <a:cubicBezTo>
                      <a:pt x="268475" y="17377"/>
                      <a:pt x="255135" y="17377"/>
                      <a:pt x="251244" y="15153"/>
                    </a:cubicBezTo>
                    <a:cubicBezTo>
                      <a:pt x="247353" y="12930"/>
                      <a:pt x="240683" y="9039"/>
                      <a:pt x="236236" y="9039"/>
                    </a:cubicBezTo>
                    <a:cubicBezTo>
                      <a:pt x="232345" y="9039"/>
                      <a:pt x="225675" y="7927"/>
                      <a:pt x="224007" y="6260"/>
                    </a:cubicBezTo>
                    <a:cubicBezTo>
                      <a:pt x="222340" y="4592"/>
                      <a:pt x="213446" y="1257"/>
                      <a:pt x="208999" y="145"/>
                    </a:cubicBezTo>
                    <a:cubicBezTo>
                      <a:pt x="205109" y="-966"/>
                      <a:pt x="203997" y="4592"/>
                      <a:pt x="201773" y="6816"/>
                    </a:cubicBezTo>
                    <a:cubicBezTo>
                      <a:pt x="199550" y="9039"/>
                      <a:pt x="192324" y="9595"/>
                      <a:pt x="191212" y="14042"/>
                    </a:cubicBezTo>
                    <a:cubicBezTo>
                      <a:pt x="190101" y="18488"/>
                      <a:pt x="181763" y="19600"/>
                      <a:pt x="182875" y="24603"/>
                    </a:cubicBezTo>
                    <a:cubicBezTo>
                      <a:pt x="183986" y="29605"/>
                      <a:pt x="186765" y="39055"/>
                      <a:pt x="190101" y="41834"/>
                    </a:cubicBezTo>
                    <a:cubicBezTo>
                      <a:pt x="192880" y="44058"/>
                      <a:pt x="191212" y="51283"/>
                      <a:pt x="189544" y="54063"/>
                    </a:cubicBezTo>
                    <a:cubicBezTo>
                      <a:pt x="187877" y="56286"/>
                      <a:pt x="175093" y="58510"/>
                      <a:pt x="172869" y="62400"/>
                    </a:cubicBezTo>
                    <a:cubicBezTo>
                      <a:pt x="170646" y="66847"/>
                      <a:pt x="164531" y="61845"/>
                      <a:pt x="158417" y="57954"/>
                    </a:cubicBezTo>
                    <a:cubicBezTo>
                      <a:pt x="152303" y="54063"/>
                      <a:pt x="145633" y="56842"/>
                      <a:pt x="142297" y="59065"/>
                    </a:cubicBezTo>
                    <a:cubicBezTo>
                      <a:pt x="139518" y="61289"/>
                      <a:pt x="128957" y="52951"/>
                      <a:pt x="125622" y="52395"/>
                    </a:cubicBezTo>
                    <a:cubicBezTo>
                      <a:pt x="122843" y="51839"/>
                      <a:pt x="122287" y="40167"/>
                      <a:pt x="118952" y="40722"/>
                    </a:cubicBezTo>
                    <a:cubicBezTo>
                      <a:pt x="116173" y="41278"/>
                      <a:pt x="95050" y="36831"/>
                      <a:pt x="91159" y="35720"/>
                    </a:cubicBezTo>
                    <a:cubicBezTo>
                      <a:pt x="87268" y="34608"/>
                      <a:pt x="78375" y="35164"/>
                      <a:pt x="76707" y="37943"/>
                    </a:cubicBezTo>
                    <a:cubicBezTo>
                      <a:pt x="75595" y="40722"/>
                      <a:pt x="65034" y="40167"/>
                      <a:pt x="63367" y="44058"/>
                    </a:cubicBezTo>
                    <a:cubicBezTo>
                      <a:pt x="61699" y="47948"/>
                      <a:pt x="53361" y="49616"/>
                      <a:pt x="50582" y="52951"/>
                    </a:cubicBezTo>
                    <a:cubicBezTo>
                      <a:pt x="47803" y="56842"/>
                      <a:pt x="37798" y="56842"/>
                      <a:pt x="35018" y="61845"/>
                    </a:cubicBezTo>
                    <a:cubicBezTo>
                      <a:pt x="32795" y="67403"/>
                      <a:pt x="20010" y="69627"/>
                      <a:pt x="16675" y="70182"/>
                    </a:cubicBezTo>
                    <a:cubicBezTo>
                      <a:pt x="13341" y="70738"/>
                      <a:pt x="3891" y="72406"/>
                      <a:pt x="3335" y="75741"/>
                    </a:cubicBezTo>
                    <a:cubicBezTo>
                      <a:pt x="3335" y="76853"/>
                      <a:pt x="1667" y="77408"/>
                      <a:pt x="0" y="76853"/>
                    </a:cubicBezTo>
                    <a:cubicBezTo>
                      <a:pt x="0" y="77408"/>
                      <a:pt x="556" y="78520"/>
                      <a:pt x="556" y="79076"/>
                    </a:cubicBezTo>
                    <a:cubicBezTo>
                      <a:pt x="2779" y="92972"/>
                      <a:pt x="8893" y="92416"/>
                      <a:pt x="15008" y="97975"/>
                    </a:cubicBezTo>
                    <a:cubicBezTo>
                      <a:pt x="21122" y="103533"/>
                      <a:pt x="26681" y="107424"/>
                      <a:pt x="32795" y="107980"/>
                    </a:cubicBezTo>
                    <a:cubicBezTo>
                      <a:pt x="39465" y="108536"/>
                      <a:pt x="48915" y="116318"/>
                      <a:pt x="50026" y="122432"/>
                    </a:cubicBezTo>
                    <a:cubicBezTo>
                      <a:pt x="50582" y="128547"/>
                      <a:pt x="57252" y="135217"/>
                      <a:pt x="60588" y="137996"/>
                    </a:cubicBezTo>
                    <a:cubicBezTo>
                      <a:pt x="64478" y="140775"/>
                      <a:pt x="59476" y="150781"/>
                      <a:pt x="59476" y="158562"/>
                    </a:cubicBezTo>
                    <a:cubicBezTo>
                      <a:pt x="59476" y="166344"/>
                      <a:pt x="50582" y="168012"/>
                      <a:pt x="55029" y="175238"/>
                    </a:cubicBezTo>
                    <a:cubicBezTo>
                      <a:pt x="59476" y="183020"/>
                      <a:pt x="91159" y="186355"/>
                      <a:pt x="100053" y="186355"/>
                    </a:cubicBezTo>
                    <a:cubicBezTo>
                      <a:pt x="108946" y="186355"/>
                      <a:pt x="112282" y="195249"/>
                      <a:pt x="115061" y="195804"/>
                    </a:cubicBezTo>
                    <a:cubicBezTo>
                      <a:pt x="120619" y="196916"/>
                      <a:pt x="121731" y="203586"/>
                      <a:pt x="127845" y="205254"/>
                    </a:cubicBezTo>
                    <a:cubicBezTo>
                      <a:pt x="134516" y="206366"/>
                      <a:pt x="140630" y="210812"/>
                      <a:pt x="143409" y="222485"/>
                    </a:cubicBezTo>
                    <a:cubicBezTo>
                      <a:pt x="146188" y="234158"/>
                      <a:pt x="153970" y="238605"/>
                      <a:pt x="155082" y="243607"/>
                    </a:cubicBezTo>
                    <a:cubicBezTo>
                      <a:pt x="156194" y="249166"/>
                      <a:pt x="170646" y="244719"/>
                      <a:pt x="180651" y="246387"/>
                    </a:cubicBezTo>
                    <a:cubicBezTo>
                      <a:pt x="191212" y="247498"/>
                      <a:pt x="220672" y="246387"/>
                      <a:pt x="228454" y="247498"/>
                    </a:cubicBezTo>
                    <a:cubicBezTo>
                      <a:pt x="236236" y="248610"/>
                      <a:pt x="254023" y="247498"/>
                      <a:pt x="264584" y="255280"/>
                    </a:cubicBezTo>
                    <a:cubicBezTo>
                      <a:pt x="275145" y="263062"/>
                      <a:pt x="280148" y="256392"/>
                      <a:pt x="286262" y="260839"/>
                    </a:cubicBezTo>
                    <a:cubicBezTo>
                      <a:pt x="292933" y="264730"/>
                      <a:pt x="297935" y="267509"/>
                      <a:pt x="306829" y="266397"/>
                    </a:cubicBezTo>
                    <a:cubicBezTo>
                      <a:pt x="315722" y="265285"/>
                      <a:pt x="315722" y="273067"/>
                      <a:pt x="322393" y="274179"/>
                    </a:cubicBezTo>
                    <a:cubicBezTo>
                      <a:pt x="329063" y="275291"/>
                      <a:pt x="340180" y="263618"/>
                      <a:pt x="357411" y="255836"/>
                    </a:cubicBezTo>
                    <a:cubicBezTo>
                      <a:pt x="374087" y="248054"/>
                      <a:pt x="393541" y="253057"/>
                      <a:pt x="402435" y="254724"/>
                    </a:cubicBezTo>
                    <a:cubicBezTo>
                      <a:pt x="411328" y="255836"/>
                      <a:pt x="428004" y="250833"/>
                      <a:pt x="438565" y="238605"/>
                    </a:cubicBezTo>
                    <a:cubicBezTo>
                      <a:pt x="449126" y="226932"/>
                      <a:pt x="461911" y="229155"/>
                      <a:pt x="463022" y="218594"/>
                    </a:cubicBezTo>
                    <a:cubicBezTo>
                      <a:pt x="464134" y="208033"/>
                      <a:pt x="452461" y="204142"/>
                      <a:pt x="458020" y="194693"/>
                    </a:cubicBezTo>
                    <a:cubicBezTo>
                      <a:pt x="463022" y="185243"/>
                      <a:pt x="472472" y="186911"/>
                      <a:pt x="477475" y="189134"/>
                    </a:cubicBezTo>
                    <a:cubicBezTo>
                      <a:pt x="482477" y="191913"/>
                      <a:pt x="496929" y="195804"/>
                      <a:pt x="509714" y="186355"/>
                    </a:cubicBezTo>
                    <a:cubicBezTo>
                      <a:pt x="522498" y="176905"/>
                      <a:pt x="527501" y="178573"/>
                      <a:pt x="539174" y="176905"/>
                    </a:cubicBezTo>
                    <a:cubicBezTo>
                      <a:pt x="550847" y="175794"/>
                      <a:pt x="549735" y="167456"/>
                      <a:pt x="556961" y="159674"/>
                    </a:cubicBezTo>
                    <a:cubicBezTo>
                      <a:pt x="564743" y="151892"/>
                      <a:pt x="573636" y="149113"/>
                      <a:pt x="581418" y="149113"/>
                    </a:cubicBezTo>
                    <a:cubicBezTo>
                      <a:pt x="589200" y="149113"/>
                      <a:pt x="599206" y="141331"/>
                      <a:pt x="606987" y="143555"/>
                    </a:cubicBezTo>
                    <a:cubicBezTo>
                      <a:pt x="614769" y="146334"/>
                      <a:pt x="626442" y="147445"/>
                      <a:pt x="627554" y="140775"/>
                    </a:cubicBezTo>
                    <a:cubicBezTo>
                      <a:pt x="630889" y="136884"/>
                      <a:pt x="610323" y="123544"/>
                      <a:pt x="603652" y="115762"/>
                    </a:cubicBezTo>
                    <a:close/>
                  </a:path>
                </a:pathLst>
              </a:custGeom>
              <a:grpFill/>
              <a:ln w="4442" cap="flat">
                <a:solidFill>
                  <a:srgbClr val="FFFFFF"/>
                </a:solidFill>
                <a:prstDash val="solid"/>
                <a:miter/>
              </a:ln>
            </p:spPr>
            <p:txBody>
              <a:bodyPr rtlCol="0" anchor="ctr"/>
              <a:lstStyle/>
              <a:p>
                <a:endParaRPr lang="en-GB"/>
              </a:p>
            </p:txBody>
          </p:sp>
        </p:grpSp>
        <p:grpSp>
          <p:nvGrpSpPr>
            <p:cNvPr id="9" name="Group 8">
              <a:extLst>
                <a:ext uri="{FF2B5EF4-FFF2-40B4-BE49-F238E27FC236}">
                  <a16:creationId xmlns:a16="http://schemas.microsoft.com/office/drawing/2014/main" id="{04F7572D-4965-42D9-A0B2-E93B003E21FC}"/>
                </a:ext>
              </a:extLst>
            </p:cNvPr>
            <p:cNvGrpSpPr/>
            <p:nvPr/>
          </p:nvGrpSpPr>
          <p:grpSpPr>
            <a:xfrm>
              <a:off x="7229504" y="2270678"/>
              <a:ext cx="4307853" cy="1478194"/>
              <a:chOff x="7229504" y="2270678"/>
              <a:chExt cx="4307853" cy="1478194"/>
            </a:xfrm>
            <a:grpFill/>
          </p:grpSpPr>
          <p:sp>
            <p:nvSpPr>
              <p:cNvPr id="21" name="Freeform: Shape 20">
                <a:extLst>
                  <a:ext uri="{FF2B5EF4-FFF2-40B4-BE49-F238E27FC236}">
                    <a16:creationId xmlns:a16="http://schemas.microsoft.com/office/drawing/2014/main" id="{F79BD695-A8F1-4279-B3FF-AEF81B5E6888}"/>
                  </a:ext>
                </a:extLst>
              </p:cNvPr>
              <p:cNvSpPr/>
              <p:nvPr/>
            </p:nvSpPr>
            <p:spPr>
              <a:xfrm>
                <a:off x="9101046" y="3554592"/>
                <a:ext cx="219028" cy="93547"/>
              </a:xfrm>
              <a:custGeom>
                <a:avLst/>
                <a:gdLst>
                  <a:gd name="connsiteX0" fmla="*/ 202353 w 219028"/>
                  <a:gd name="connsiteY0" fmla="*/ 16929 h 93547"/>
                  <a:gd name="connsiteX1" fmla="*/ 183454 w 219028"/>
                  <a:gd name="connsiteY1" fmla="*/ 11371 h 93547"/>
                  <a:gd name="connsiteX2" fmla="*/ 131760 w 219028"/>
                  <a:gd name="connsiteY2" fmla="*/ 8591 h 93547"/>
                  <a:gd name="connsiteX3" fmla="*/ 105079 w 219028"/>
                  <a:gd name="connsiteY3" fmla="*/ 809 h 93547"/>
                  <a:gd name="connsiteX4" fmla="*/ 84513 w 219028"/>
                  <a:gd name="connsiteY4" fmla="*/ 9147 h 93547"/>
                  <a:gd name="connsiteX5" fmla="*/ 66725 w 219028"/>
                  <a:gd name="connsiteY5" fmla="*/ 11926 h 93547"/>
                  <a:gd name="connsiteX6" fmla="*/ 39489 w 219028"/>
                  <a:gd name="connsiteY6" fmla="*/ 12482 h 93547"/>
                  <a:gd name="connsiteX7" fmla="*/ 27260 w 219028"/>
                  <a:gd name="connsiteY7" fmla="*/ 26378 h 93547"/>
                  <a:gd name="connsiteX8" fmla="*/ 21146 w 219028"/>
                  <a:gd name="connsiteY8" fmla="*/ 38051 h 93547"/>
                  <a:gd name="connsiteX9" fmla="*/ 28372 w 219028"/>
                  <a:gd name="connsiteY9" fmla="*/ 44721 h 93547"/>
                  <a:gd name="connsiteX10" fmla="*/ 43936 w 219028"/>
                  <a:gd name="connsiteY10" fmla="*/ 44166 h 93547"/>
                  <a:gd name="connsiteX11" fmla="*/ 71728 w 219028"/>
                  <a:gd name="connsiteY11" fmla="*/ 56950 h 93547"/>
                  <a:gd name="connsiteX12" fmla="*/ 62834 w 219028"/>
                  <a:gd name="connsiteY12" fmla="*/ 67511 h 93547"/>
                  <a:gd name="connsiteX13" fmla="*/ 43936 w 219028"/>
                  <a:gd name="connsiteY13" fmla="*/ 70846 h 93547"/>
                  <a:gd name="connsiteX14" fmla="*/ 14475 w 219028"/>
                  <a:gd name="connsiteY14" fmla="*/ 74737 h 93547"/>
                  <a:gd name="connsiteX15" fmla="*/ 23 w 219028"/>
                  <a:gd name="connsiteY15" fmla="*/ 86966 h 93547"/>
                  <a:gd name="connsiteX16" fmla="*/ 28372 w 219028"/>
                  <a:gd name="connsiteY16" fmla="*/ 89189 h 93547"/>
                  <a:gd name="connsiteX17" fmla="*/ 46715 w 219028"/>
                  <a:gd name="connsiteY17" fmla="*/ 89745 h 93547"/>
                  <a:gd name="connsiteX18" fmla="*/ 63390 w 219028"/>
                  <a:gd name="connsiteY18" fmla="*/ 93080 h 93547"/>
                  <a:gd name="connsiteX19" fmla="*/ 89515 w 219028"/>
                  <a:gd name="connsiteY19" fmla="*/ 91413 h 93547"/>
                  <a:gd name="connsiteX20" fmla="*/ 92850 w 219028"/>
                  <a:gd name="connsiteY20" fmla="*/ 81408 h 93547"/>
                  <a:gd name="connsiteX21" fmla="*/ 101744 w 219028"/>
                  <a:gd name="connsiteY21" fmla="*/ 75849 h 93547"/>
                  <a:gd name="connsiteX22" fmla="*/ 112861 w 219028"/>
                  <a:gd name="connsiteY22" fmla="*/ 68623 h 93547"/>
                  <a:gd name="connsiteX23" fmla="*/ 125090 w 219028"/>
                  <a:gd name="connsiteY23" fmla="*/ 64732 h 93547"/>
                  <a:gd name="connsiteX24" fmla="*/ 137318 w 219028"/>
                  <a:gd name="connsiteY24" fmla="*/ 68623 h 93547"/>
                  <a:gd name="connsiteX25" fmla="*/ 149547 w 219028"/>
                  <a:gd name="connsiteY25" fmla="*/ 60285 h 93547"/>
                  <a:gd name="connsiteX26" fmla="*/ 167890 w 219028"/>
                  <a:gd name="connsiteY26" fmla="*/ 54727 h 93547"/>
                  <a:gd name="connsiteX27" fmla="*/ 184009 w 219028"/>
                  <a:gd name="connsiteY27" fmla="*/ 45833 h 93547"/>
                  <a:gd name="connsiteX28" fmla="*/ 199573 w 219028"/>
                  <a:gd name="connsiteY28" fmla="*/ 36940 h 93547"/>
                  <a:gd name="connsiteX29" fmla="*/ 217360 w 219028"/>
                  <a:gd name="connsiteY29" fmla="*/ 28046 h 93547"/>
                  <a:gd name="connsiteX30" fmla="*/ 219028 w 219028"/>
                  <a:gd name="connsiteY30" fmla="*/ 23599 h 93547"/>
                  <a:gd name="connsiteX31" fmla="*/ 202353 w 219028"/>
                  <a:gd name="connsiteY31" fmla="*/ 16929 h 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028" h="93547">
                    <a:moveTo>
                      <a:pt x="202353" y="16929"/>
                    </a:moveTo>
                    <a:cubicBezTo>
                      <a:pt x="194571" y="8035"/>
                      <a:pt x="192347" y="14150"/>
                      <a:pt x="183454" y="11371"/>
                    </a:cubicBezTo>
                    <a:cubicBezTo>
                      <a:pt x="174560" y="9147"/>
                      <a:pt x="138986" y="5256"/>
                      <a:pt x="131760" y="8591"/>
                    </a:cubicBezTo>
                    <a:cubicBezTo>
                      <a:pt x="124534" y="11371"/>
                      <a:pt x="110082" y="3033"/>
                      <a:pt x="105079" y="809"/>
                    </a:cubicBezTo>
                    <a:cubicBezTo>
                      <a:pt x="100076" y="-1414"/>
                      <a:pt x="85068" y="809"/>
                      <a:pt x="84513" y="9147"/>
                    </a:cubicBezTo>
                    <a:cubicBezTo>
                      <a:pt x="83957" y="17485"/>
                      <a:pt x="77287" y="17485"/>
                      <a:pt x="66725" y="11926"/>
                    </a:cubicBezTo>
                    <a:cubicBezTo>
                      <a:pt x="56164" y="6368"/>
                      <a:pt x="40045" y="6368"/>
                      <a:pt x="39489" y="12482"/>
                    </a:cubicBezTo>
                    <a:cubicBezTo>
                      <a:pt x="38933" y="18597"/>
                      <a:pt x="31151" y="24711"/>
                      <a:pt x="27260" y="26378"/>
                    </a:cubicBezTo>
                    <a:cubicBezTo>
                      <a:pt x="25592" y="26934"/>
                      <a:pt x="23369" y="31937"/>
                      <a:pt x="21146" y="38051"/>
                    </a:cubicBezTo>
                    <a:cubicBezTo>
                      <a:pt x="24481" y="39163"/>
                      <a:pt x="26148" y="41942"/>
                      <a:pt x="28372" y="44721"/>
                    </a:cubicBezTo>
                    <a:cubicBezTo>
                      <a:pt x="32263" y="49724"/>
                      <a:pt x="42824" y="48612"/>
                      <a:pt x="43936" y="44166"/>
                    </a:cubicBezTo>
                    <a:cubicBezTo>
                      <a:pt x="45603" y="39163"/>
                      <a:pt x="62279" y="49168"/>
                      <a:pt x="71728" y="56950"/>
                    </a:cubicBezTo>
                    <a:cubicBezTo>
                      <a:pt x="81177" y="65288"/>
                      <a:pt x="66725" y="59174"/>
                      <a:pt x="62834" y="67511"/>
                    </a:cubicBezTo>
                    <a:cubicBezTo>
                      <a:pt x="58943" y="75849"/>
                      <a:pt x="47271" y="67511"/>
                      <a:pt x="43936" y="70846"/>
                    </a:cubicBezTo>
                    <a:cubicBezTo>
                      <a:pt x="40600" y="74182"/>
                      <a:pt x="20034" y="75849"/>
                      <a:pt x="14475" y="74737"/>
                    </a:cubicBezTo>
                    <a:cubicBezTo>
                      <a:pt x="8917" y="74182"/>
                      <a:pt x="-532" y="83075"/>
                      <a:pt x="23" y="86966"/>
                    </a:cubicBezTo>
                    <a:cubicBezTo>
                      <a:pt x="579" y="90857"/>
                      <a:pt x="21146" y="84743"/>
                      <a:pt x="28372" y="89189"/>
                    </a:cubicBezTo>
                    <a:cubicBezTo>
                      <a:pt x="35598" y="94192"/>
                      <a:pt x="42824" y="84187"/>
                      <a:pt x="46715" y="89745"/>
                    </a:cubicBezTo>
                    <a:cubicBezTo>
                      <a:pt x="50606" y="95304"/>
                      <a:pt x="59499" y="91413"/>
                      <a:pt x="63390" y="93080"/>
                    </a:cubicBezTo>
                    <a:cubicBezTo>
                      <a:pt x="67281" y="94748"/>
                      <a:pt x="89515" y="91413"/>
                      <a:pt x="89515" y="91413"/>
                    </a:cubicBezTo>
                    <a:cubicBezTo>
                      <a:pt x="91739" y="88634"/>
                      <a:pt x="92850" y="84743"/>
                      <a:pt x="92850" y="81408"/>
                    </a:cubicBezTo>
                    <a:cubicBezTo>
                      <a:pt x="92850" y="75849"/>
                      <a:pt x="97297" y="77517"/>
                      <a:pt x="101744" y="75849"/>
                    </a:cubicBezTo>
                    <a:cubicBezTo>
                      <a:pt x="106191" y="74737"/>
                      <a:pt x="109526" y="68623"/>
                      <a:pt x="112861" y="68623"/>
                    </a:cubicBezTo>
                    <a:cubicBezTo>
                      <a:pt x="116196" y="68623"/>
                      <a:pt x="121199" y="63065"/>
                      <a:pt x="125090" y="64732"/>
                    </a:cubicBezTo>
                    <a:cubicBezTo>
                      <a:pt x="128425" y="65844"/>
                      <a:pt x="132872" y="72514"/>
                      <a:pt x="137318" y="68623"/>
                    </a:cubicBezTo>
                    <a:cubicBezTo>
                      <a:pt x="141765" y="64732"/>
                      <a:pt x="142877" y="68067"/>
                      <a:pt x="149547" y="60285"/>
                    </a:cubicBezTo>
                    <a:cubicBezTo>
                      <a:pt x="155661" y="52503"/>
                      <a:pt x="159552" y="54171"/>
                      <a:pt x="167890" y="54727"/>
                    </a:cubicBezTo>
                    <a:cubicBezTo>
                      <a:pt x="177340" y="55838"/>
                      <a:pt x="181230" y="50836"/>
                      <a:pt x="184009" y="45833"/>
                    </a:cubicBezTo>
                    <a:cubicBezTo>
                      <a:pt x="186789" y="40275"/>
                      <a:pt x="194571" y="40275"/>
                      <a:pt x="199573" y="36940"/>
                    </a:cubicBezTo>
                    <a:cubicBezTo>
                      <a:pt x="204576" y="33049"/>
                      <a:pt x="214025" y="29158"/>
                      <a:pt x="217360" y="28046"/>
                    </a:cubicBezTo>
                    <a:cubicBezTo>
                      <a:pt x="219028" y="27490"/>
                      <a:pt x="219028" y="25823"/>
                      <a:pt x="219028" y="23599"/>
                    </a:cubicBezTo>
                    <a:cubicBezTo>
                      <a:pt x="211802" y="17485"/>
                      <a:pt x="208467" y="24711"/>
                      <a:pt x="202353" y="16929"/>
                    </a:cubicBezTo>
                    <a:close/>
                  </a:path>
                </a:pathLst>
              </a:custGeom>
              <a:grpFill/>
              <a:ln w="4442" cap="flat">
                <a:solidFill>
                  <a:srgbClr val="FFFFFF"/>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3116A04-F3F4-4C9E-8D2F-94D0DBE53492}"/>
                  </a:ext>
                </a:extLst>
              </p:cNvPr>
              <p:cNvSpPr/>
              <p:nvPr/>
            </p:nvSpPr>
            <p:spPr>
              <a:xfrm>
                <a:off x="8502420" y="3541869"/>
                <a:ext cx="136221" cy="62073"/>
              </a:xfrm>
              <a:custGeom>
                <a:avLst/>
                <a:gdLst>
                  <a:gd name="connsiteX0" fmla="*/ 54473 w 136221"/>
                  <a:gd name="connsiteY0" fmla="*/ 49107 h 62073"/>
                  <a:gd name="connsiteX1" fmla="*/ 68925 w 136221"/>
                  <a:gd name="connsiteY1" fmla="*/ 60779 h 62073"/>
                  <a:gd name="connsiteX2" fmla="*/ 70037 w 136221"/>
                  <a:gd name="connsiteY2" fmla="*/ 61891 h 62073"/>
                  <a:gd name="connsiteX3" fmla="*/ 90048 w 136221"/>
                  <a:gd name="connsiteY3" fmla="*/ 57444 h 62073"/>
                  <a:gd name="connsiteX4" fmla="*/ 107835 w 136221"/>
                  <a:gd name="connsiteY4" fmla="*/ 59112 h 62073"/>
                  <a:gd name="connsiteX5" fmla="*/ 106723 w 136221"/>
                  <a:gd name="connsiteY5" fmla="*/ 54665 h 62073"/>
                  <a:gd name="connsiteX6" fmla="*/ 120064 w 136221"/>
                  <a:gd name="connsiteY6" fmla="*/ 59112 h 62073"/>
                  <a:gd name="connsiteX7" fmla="*/ 135627 w 136221"/>
                  <a:gd name="connsiteY7" fmla="*/ 60224 h 62073"/>
                  <a:gd name="connsiteX8" fmla="*/ 128957 w 136221"/>
                  <a:gd name="connsiteY8" fmla="*/ 51330 h 62073"/>
                  <a:gd name="connsiteX9" fmla="*/ 132848 w 136221"/>
                  <a:gd name="connsiteY9" fmla="*/ 44104 h 62073"/>
                  <a:gd name="connsiteX10" fmla="*/ 120619 w 136221"/>
                  <a:gd name="connsiteY10" fmla="*/ 37434 h 62073"/>
                  <a:gd name="connsiteX11" fmla="*/ 114505 w 136221"/>
                  <a:gd name="connsiteY11" fmla="*/ 24649 h 62073"/>
                  <a:gd name="connsiteX12" fmla="*/ 107279 w 136221"/>
                  <a:gd name="connsiteY12" fmla="*/ 21870 h 62073"/>
                  <a:gd name="connsiteX13" fmla="*/ 86713 w 136221"/>
                  <a:gd name="connsiteY13" fmla="*/ 24649 h 62073"/>
                  <a:gd name="connsiteX14" fmla="*/ 74484 w 136221"/>
                  <a:gd name="connsiteY14" fmla="*/ 18535 h 62073"/>
                  <a:gd name="connsiteX15" fmla="*/ 62255 w 136221"/>
                  <a:gd name="connsiteY15" fmla="*/ 10197 h 62073"/>
                  <a:gd name="connsiteX16" fmla="*/ 31128 w 136221"/>
                  <a:gd name="connsiteY16" fmla="*/ 7418 h 62073"/>
                  <a:gd name="connsiteX17" fmla="*/ 7226 w 136221"/>
                  <a:gd name="connsiteY17" fmla="*/ 192 h 62073"/>
                  <a:gd name="connsiteX18" fmla="*/ 0 w 136221"/>
                  <a:gd name="connsiteY18" fmla="*/ 3527 h 62073"/>
                  <a:gd name="connsiteX19" fmla="*/ 31128 w 136221"/>
                  <a:gd name="connsiteY19" fmla="*/ 21314 h 62073"/>
                  <a:gd name="connsiteX20" fmla="*/ 38909 w 136221"/>
                  <a:gd name="connsiteY20" fmla="*/ 42436 h 62073"/>
                  <a:gd name="connsiteX21" fmla="*/ 34463 w 136221"/>
                  <a:gd name="connsiteY21" fmla="*/ 49662 h 62073"/>
                  <a:gd name="connsiteX22" fmla="*/ 54473 w 136221"/>
                  <a:gd name="connsiteY22" fmla="*/ 49107 h 6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221" h="62073">
                    <a:moveTo>
                      <a:pt x="54473" y="49107"/>
                    </a:moveTo>
                    <a:cubicBezTo>
                      <a:pt x="61143" y="46327"/>
                      <a:pt x="63367" y="53553"/>
                      <a:pt x="68925" y="60779"/>
                    </a:cubicBezTo>
                    <a:cubicBezTo>
                      <a:pt x="69481" y="61335"/>
                      <a:pt x="69481" y="61891"/>
                      <a:pt x="70037" y="61891"/>
                    </a:cubicBezTo>
                    <a:cubicBezTo>
                      <a:pt x="77263" y="60779"/>
                      <a:pt x="82822" y="58556"/>
                      <a:pt x="90048" y="57444"/>
                    </a:cubicBezTo>
                    <a:cubicBezTo>
                      <a:pt x="95606" y="56889"/>
                      <a:pt x="102276" y="58000"/>
                      <a:pt x="107835" y="59112"/>
                    </a:cubicBezTo>
                    <a:cubicBezTo>
                      <a:pt x="106723" y="57444"/>
                      <a:pt x="106167" y="55777"/>
                      <a:pt x="106723" y="54665"/>
                    </a:cubicBezTo>
                    <a:cubicBezTo>
                      <a:pt x="108391" y="50774"/>
                      <a:pt x="117284" y="55777"/>
                      <a:pt x="120064" y="59112"/>
                    </a:cubicBezTo>
                    <a:cubicBezTo>
                      <a:pt x="122843" y="61891"/>
                      <a:pt x="132292" y="63559"/>
                      <a:pt x="135627" y="60224"/>
                    </a:cubicBezTo>
                    <a:cubicBezTo>
                      <a:pt x="138407" y="57444"/>
                      <a:pt x="130625" y="54109"/>
                      <a:pt x="128957" y="51330"/>
                    </a:cubicBezTo>
                    <a:cubicBezTo>
                      <a:pt x="127845" y="49662"/>
                      <a:pt x="130625" y="46883"/>
                      <a:pt x="132848" y="44104"/>
                    </a:cubicBezTo>
                    <a:cubicBezTo>
                      <a:pt x="127845" y="41325"/>
                      <a:pt x="122287" y="36878"/>
                      <a:pt x="120619" y="37434"/>
                    </a:cubicBezTo>
                    <a:cubicBezTo>
                      <a:pt x="117840" y="38545"/>
                      <a:pt x="117840" y="24649"/>
                      <a:pt x="114505" y="24649"/>
                    </a:cubicBezTo>
                    <a:cubicBezTo>
                      <a:pt x="111170" y="24649"/>
                      <a:pt x="111170" y="21870"/>
                      <a:pt x="107279" y="21870"/>
                    </a:cubicBezTo>
                    <a:cubicBezTo>
                      <a:pt x="103944" y="21870"/>
                      <a:pt x="90603" y="21870"/>
                      <a:pt x="86713" y="24649"/>
                    </a:cubicBezTo>
                    <a:cubicBezTo>
                      <a:pt x="83377" y="27428"/>
                      <a:pt x="78931" y="18535"/>
                      <a:pt x="74484" y="18535"/>
                    </a:cubicBezTo>
                    <a:cubicBezTo>
                      <a:pt x="70037" y="18535"/>
                      <a:pt x="64479" y="14088"/>
                      <a:pt x="62255" y="10197"/>
                    </a:cubicBezTo>
                    <a:cubicBezTo>
                      <a:pt x="59476" y="6306"/>
                      <a:pt x="37242" y="11865"/>
                      <a:pt x="31128" y="7418"/>
                    </a:cubicBezTo>
                    <a:cubicBezTo>
                      <a:pt x="25013" y="2971"/>
                      <a:pt x="13341" y="-920"/>
                      <a:pt x="7226" y="192"/>
                    </a:cubicBezTo>
                    <a:cubicBezTo>
                      <a:pt x="5558" y="192"/>
                      <a:pt x="2779" y="1859"/>
                      <a:pt x="0" y="3527"/>
                    </a:cubicBezTo>
                    <a:cubicBezTo>
                      <a:pt x="11673" y="10197"/>
                      <a:pt x="28349" y="8530"/>
                      <a:pt x="31128" y="21314"/>
                    </a:cubicBezTo>
                    <a:cubicBezTo>
                      <a:pt x="33907" y="35766"/>
                      <a:pt x="41689" y="30208"/>
                      <a:pt x="38909" y="42436"/>
                    </a:cubicBezTo>
                    <a:cubicBezTo>
                      <a:pt x="38354" y="44660"/>
                      <a:pt x="36686" y="47439"/>
                      <a:pt x="34463" y="49662"/>
                    </a:cubicBezTo>
                    <a:cubicBezTo>
                      <a:pt x="42800" y="50218"/>
                      <a:pt x="51138" y="50218"/>
                      <a:pt x="54473" y="49107"/>
                    </a:cubicBezTo>
                    <a:close/>
                  </a:path>
                </a:pathLst>
              </a:custGeom>
              <a:grpFill/>
              <a:ln w="4442" cap="flat">
                <a:solidFill>
                  <a:srgbClr val="FFFFFF"/>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666736D-D617-4C78-810D-775E0B23E1DC}"/>
                  </a:ext>
                </a:extLst>
              </p:cNvPr>
              <p:cNvSpPr/>
              <p:nvPr/>
            </p:nvSpPr>
            <p:spPr>
              <a:xfrm>
                <a:off x="8226055" y="3579782"/>
                <a:ext cx="372829" cy="146821"/>
              </a:xfrm>
              <a:custGeom>
                <a:avLst/>
                <a:gdLst>
                  <a:gd name="connsiteX0" fmla="*/ 364745 w 372829"/>
                  <a:gd name="connsiteY0" fmla="*/ 104021 h 146821"/>
                  <a:gd name="connsiteX1" fmla="*/ 364745 w 372829"/>
                  <a:gd name="connsiteY1" fmla="*/ 82343 h 146821"/>
                  <a:gd name="connsiteX2" fmla="*/ 364189 w 372829"/>
                  <a:gd name="connsiteY2" fmla="*/ 65111 h 146821"/>
                  <a:gd name="connsiteX3" fmla="*/ 369192 w 372829"/>
                  <a:gd name="connsiteY3" fmla="*/ 54550 h 146821"/>
                  <a:gd name="connsiteX4" fmla="*/ 365301 w 372829"/>
                  <a:gd name="connsiteY4" fmla="*/ 46768 h 146821"/>
                  <a:gd name="connsiteX5" fmla="*/ 349737 w 372829"/>
                  <a:gd name="connsiteY5" fmla="*/ 40098 h 146821"/>
                  <a:gd name="connsiteX6" fmla="*/ 344179 w 372829"/>
                  <a:gd name="connsiteY6" fmla="*/ 22311 h 146821"/>
                  <a:gd name="connsiteX7" fmla="*/ 329727 w 372829"/>
                  <a:gd name="connsiteY7" fmla="*/ 10638 h 146821"/>
                  <a:gd name="connsiteX8" fmla="*/ 308604 w 372829"/>
                  <a:gd name="connsiteY8" fmla="*/ 11194 h 146821"/>
                  <a:gd name="connsiteX9" fmla="*/ 271362 w 372829"/>
                  <a:gd name="connsiteY9" fmla="*/ 23979 h 146821"/>
                  <a:gd name="connsiteX10" fmla="*/ 236344 w 372829"/>
                  <a:gd name="connsiteY10" fmla="*/ 25090 h 146821"/>
                  <a:gd name="connsiteX11" fmla="*/ 212442 w 372829"/>
                  <a:gd name="connsiteY11" fmla="*/ 17308 h 146821"/>
                  <a:gd name="connsiteX12" fmla="*/ 194655 w 372829"/>
                  <a:gd name="connsiteY12" fmla="*/ 8971 h 146821"/>
                  <a:gd name="connsiteX13" fmla="*/ 164639 w 372829"/>
                  <a:gd name="connsiteY13" fmla="*/ 633 h 146821"/>
                  <a:gd name="connsiteX14" fmla="*/ 104052 w 372829"/>
                  <a:gd name="connsiteY14" fmla="*/ 19532 h 146821"/>
                  <a:gd name="connsiteX15" fmla="*/ 60140 w 372829"/>
                  <a:gd name="connsiteY15" fmla="*/ 21755 h 146821"/>
                  <a:gd name="connsiteX16" fmla="*/ 50134 w 372829"/>
                  <a:gd name="connsiteY16" fmla="*/ 37319 h 146821"/>
                  <a:gd name="connsiteX17" fmla="*/ 7890 w 372829"/>
                  <a:gd name="connsiteY17" fmla="*/ 41210 h 146821"/>
                  <a:gd name="connsiteX18" fmla="*/ 3999 w 372829"/>
                  <a:gd name="connsiteY18" fmla="*/ 56218 h 146821"/>
                  <a:gd name="connsiteX19" fmla="*/ 12336 w 372829"/>
                  <a:gd name="connsiteY19" fmla="*/ 61776 h 146821"/>
                  <a:gd name="connsiteX20" fmla="*/ 14004 w 372829"/>
                  <a:gd name="connsiteY20" fmla="*/ 76784 h 146821"/>
                  <a:gd name="connsiteX21" fmla="*/ 14560 w 372829"/>
                  <a:gd name="connsiteY21" fmla="*/ 91236 h 146821"/>
                  <a:gd name="connsiteX22" fmla="*/ 14560 w 372829"/>
                  <a:gd name="connsiteY22" fmla="*/ 102353 h 146821"/>
                  <a:gd name="connsiteX23" fmla="*/ 24565 w 372829"/>
                  <a:gd name="connsiteY23" fmla="*/ 112914 h 146821"/>
                  <a:gd name="connsiteX24" fmla="*/ 37350 w 372829"/>
                  <a:gd name="connsiteY24" fmla="*/ 121252 h 146821"/>
                  <a:gd name="connsiteX25" fmla="*/ 47355 w 372829"/>
                  <a:gd name="connsiteY25" fmla="*/ 124031 h 146821"/>
                  <a:gd name="connsiteX26" fmla="*/ 59584 w 372829"/>
                  <a:gd name="connsiteY26" fmla="*/ 136816 h 146821"/>
                  <a:gd name="connsiteX27" fmla="*/ 85153 w 372829"/>
                  <a:gd name="connsiteY27" fmla="*/ 131813 h 146821"/>
                  <a:gd name="connsiteX28" fmla="*/ 101272 w 372829"/>
                  <a:gd name="connsiteY28" fmla="*/ 124031 h 146821"/>
                  <a:gd name="connsiteX29" fmla="*/ 128509 w 372829"/>
                  <a:gd name="connsiteY29" fmla="*/ 140151 h 146821"/>
                  <a:gd name="connsiteX30" fmla="*/ 149076 w 372829"/>
                  <a:gd name="connsiteY30" fmla="*/ 136260 h 146821"/>
                  <a:gd name="connsiteX31" fmla="*/ 167974 w 372829"/>
                  <a:gd name="connsiteY31" fmla="*/ 124031 h 146821"/>
                  <a:gd name="connsiteX32" fmla="*/ 183538 w 372829"/>
                  <a:gd name="connsiteY32" fmla="*/ 127922 h 146821"/>
                  <a:gd name="connsiteX33" fmla="*/ 199102 w 372829"/>
                  <a:gd name="connsiteY33" fmla="*/ 123476 h 146821"/>
                  <a:gd name="connsiteX34" fmla="*/ 193544 w 372829"/>
                  <a:gd name="connsiteY34" fmla="*/ 139595 h 146821"/>
                  <a:gd name="connsiteX35" fmla="*/ 194099 w 372829"/>
                  <a:gd name="connsiteY35" fmla="*/ 146821 h 146821"/>
                  <a:gd name="connsiteX36" fmla="*/ 205772 w 372829"/>
                  <a:gd name="connsiteY36" fmla="*/ 132369 h 146821"/>
                  <a:gd name="connsiteX37" fmla="*/ 213554 w 372829"/>
                  <a:gd name="connsiteY37" fmla="*/ 127367 h 146821"/>
                  <a:gd name="connsiteX38" fmla="*/ 231897 w 372829"/>
                  <a:gd name="connsiteY38" fmla="*/ 127367 h 146821"/>
                  <a:gd name="connsiteX39" fmla="*/ 244681 w 372829"/>
                  <a:gd name="connsiteY39" fmla="*/ 125143 h 146821"/>
                  <a:gd name="connsiteX40" fmla="*/ 267471 w 372829"/>
                  <a:gd name="connsiteY40" fmla="*/ 125699 h 146821"/>
                  <a:gd name="connsiteX41" fmla="*/ 294152 w 372829"/>
                  <a:gd name="connsiteY41" fmla="*/ 117361 h 146821"/>
                  <a:gd name="connsiteX42" fmla="*/ 316386 w 372829"/>
                  <a:gd name="connsiteY42" fmla="*/ 114026 h 146821"/>
                  <a:gd name="connsiteX43" fmla="*/ 324168 w 372829"/>
                  <a:gd name="connsiteY43" fmla="*/ 116250 h 146821"/>
                  <a:gd name="connsiteX44" fmla="*/ 333062 w 372829"/>
                  <a:gd name="connsiteY44" fmla="*/ 109579 h 146821"/>
                  <a:gd name="connsiteX45" fmla="*/ 350849 w 372829"/>
                  <a:gd name="connsiteY45" fmla="*/ 113470 h 146821"/>
                  <a:gd name="connsiteX46" fmla="*/ 371971 w 372829"/>
                  <a:gd name="connsiteY46" fmla="*/ 116805 h 146821"/>
                  <a:gd name="connsiteX47" fmla="*/ 364745 w 372829"/>
                  <a:gd name="connsiteY47" fmla="*/ 104021 h 146821"/>
                  <a:gd name="connsiteX48" fmla="*/ 31791 w 372829"/>
                  <a:gd name="connsiteY48" fmla="*/ 25646 h 146821"/>
                  <a:gd name="connsiteX49" fmla="*/ 58472 w 372829"/>
                  <a:gd name="connsiteY49" fmla="*/ 22867 h 146821"/>
                  <a:gd name="connsiteX50" fmla="*/ 43464 w 372829"/>
                  <a:gd name="connsiteY50" fmla="*/ 10638 h 146821"/>
                  <a:gd name="connsiteX51" fmla="*/ 38461 w 372829"/>
                  <a:gd name="connsiteY51" fmla="*/ 77 h 146821"/>
                  <a:gd name="connsiteX52" fmla="*/ 30124 w 372829"/>
                  <a:gd name="connsiteY52" fmla="*/ 1745 h 146821"/>
                  <a:gd name="connsiteX53" fmla="*/ 9557 w 372829"/>
                  <a:gd name="connsiteY53" fmla="*/ 1745 h 146821"/>
                  <a:gd name="connsiteX54" fmla="*/ 11225 w 372829"/>
                  <a:gd name="connsiteY54" fmla="*/ 15641 h 146821"/>
                  <a:gd name="connsiteX55" fmla="*/ 5666 w 372829"/>
                  <a:gd name="connsiteY55" fmla="*/ 25090 h 146821"/>
                  <a:gd name="connsiteX56" fmla="*/ 1219 w 372829"/>
                  <a:gd name="connsiteY56" fmla="*/ 32316 h 146821"/>
                  <a:gd name="connsiteX57" fmla="*/ 12893 w 372829"/>
                  <a:gd name="connsiteY57" fmla="*/ 38431 h 146821"/>
                  <a:gd name="connsiteX58" fmla="*/ 31791 w 372829"/>
                  <a:gd name="connsiteY58" fmla="*/ 25646 h 1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829" h="146821">
                    <a:moveTo>
                      <a:pt x="364745" y="104021"/>
                    </a:moveTo>
                    <a:cubicBezTo>
                      <a:pt x="361410" y="103465"/>
                      <a:pt x="366413" y="85678"/>
                      <a:pt x="364745" y="82343"/>
                    </a:cubicBezTo>
                    <a:cubicBezTo>
                      <a:pt x="363078" y="79008"/>
                      <a:pt x="359187" y="65111"/>
                      <a:pt x="364189" y="65111"/>
                    </a:cubicBezTo>
                    <a:cubicBezTo>
                      <a:pt x="368636" y="65111"/>
                      <a:pt x="363633" y="55106"/>
                      <a:pt x="369192" y="54550"/>
                    </a:cubicBezTo>
                    <a:cubicBezTo>
                      <a:pt x="368080" y="51215"/>
                      <a:pt x="366413" y="47880"/>
                      <a:pt x="365301" y="46768"/>
                    </a:cubicBezTo>
                    <a:cubicBezTo>
                      <a:pt x="362522" y="44545"/>
                      <a:pt x="353628" y="48992"/>
                      <a:pt x="349737" y="40098"/>
                    </a:cubicBezTo>
                    <a:cubicBezTo>
                      <a:pt x="346402" y="31205"/>
                      <a:pt x="349737" y="29537"/>
                      <a:pt x="344179" y="22311"/>
                    </a:cubicBezTo>
                    <a:cubicBezTo>
                      <a:pt x="338620" y="15085"/>
                      <a:pt x="336397" y="7859"/>
                      <a:pt x="329727" y="10638"/>
                    </a:cubicBezTo>
                    <a:cubicBezTo>
                      <a:pt x="326947" y="12306"/>
                      <a:pt x="318054" y="11750"/>
                      <a:pt x="308604" y="11194"/>
                    </a:cubicBezTo>
                    <a:cubicBezTo>
                      <a:pt x="299155" y="20088"/>
                      <a:pt x="278032" y="26202"/>
                      <a:pt x="271362" y="23979"/>
                    </a:cubicBezTo>
                    <a:cubicBezTo>
                      <a:pt x="263580" y="21199"/>
                      <a:pt x="248017" y="25090"/>
                      <a:pt x="236344" y="25090"/>
                    </a:cubicBezTo>
                    <a:cubicBezTo>
                      <a:pt x="224671" y="25090"/>
                      <a:pt x="221336" y="16752"/>
                      <a:pt x="212442" y="17308"/>
                    </a:cubicBezTo>
                    <a:cubicBezTo>
                      <a:pt x="203549" y="17864"/>
                      <a:pt x="203549" y="8971"/>
                      <a:pt x="194655" y="8971"/>
                    </a:cubicBezTo>
                    <a:cubicBezTo>
                      <a:pt x="185761" y="8971"/>
                      <a:pt x="192432" y="4524"/>
                      <a:pt x="164639" y="633"/>
                    </a:cubicBezTo>
                    <a:cubicBezTo>
                      <a:pt x="136847" y="-3258"/>
                      <a:pt x="112945" y="11750"/>
                      <a:pt x="104052" y="19532"/>
                    </a:cubicBezTo>
                    <a:cubicBezTo>
                      <a:pt x="95158" y="27314"/>
                      <a:pt x="63475" y="20088"/>
                      <a:pt x="60140" y="21755"/>
                    </a:cubicBezTo>
                    <a:cubicBezTo>
                      <a:pt x="57360" y="23979"/>
                      <a:pt x="60695" y="33428"/>
                      <a:pt x="50134" y="37319"/>
                    </a:cubicBezTo>
                    <a:cubicBezTo>
                      <a:pt x="39573" y="41766"/>
                      <a:pt x="16227" y="37319"/>
                      <a:pt x="7890" y="41210"/>
                    </a:cubicBezTo>
                    <a:cubicBezTo>
                      <a:pt x="108" y="45101"/>
                      <a:pt x="-3227" y="56774"/>
                      <a:pt x="3999" y="56218"/>
                    </a:cubicBezTo>
                    <a:cubicBezTo>
                      <a:pt x="10669" y="55662"/>
                      <a:pt x="14560" y="58997"/>
                      <a:pt x="12336" y="61776"/>
                    </a:cubicBezTo>
                    <a:cubicBezTo>
                      <a:pt x="10113" y="64556"/>
                      <a:pt x="17895" y="73449"/>
                      <a:pt x="14004" y="76784"/>
                    </a:cubicBezTo>
                    <a:cubicBezTo>
                      <a:pt x="10113" y="80675"/>
                      <a:pt x="10113" y="87345"/>
                      <a:pt x="14560" y="91236"/>
                    </a:cubicBezTo>
                    <a:cubicBezTo>
                      <a:pt x="19562" y="95127"/>
                      <a:pt x="20118" y="101797"/>
                      <a:pt x="14560" y="102353"/>
                    </a:cubicBezTo>
                    <a:cubicBezTo>
                      <a:pt x="9001" y="103465"/>
                      <a:pt x="24565" y="110135"/>
                      <a:pt x="24565" y="112914"/>
                    </a:cubicBezTo>
                    <a:cubicBezTo>
                      <a:pt x="25121" y="115694"/>
                      <a:pt x="37350" y="117361"/>
                      <a:pt x="37350" y="121252"/>
                    </a:cubicBezTo>
                    <a:cubicBezTo>
                      <a:pt x="37350" y="125143"/>
                      <a:pt x="41241" y="126255"/>
                      <a:pt x="47355" y="124031"/>
                    </a:cubicBezTo>
                    <a:cubicBezTo>
                      <a:pt x="53469" y="122364"/>
                      <a:pt x="55693" y="131257"/>
                      <a:pt x="59584" y="136816"/>
                    </a:cubicBezTo>
                    <a:cubicBezTo>
                      <a:pt x="63475" y="142930"/>
                      <a:pt x="85153" y="138484"/>
                      <a:pt x="85153" y="131813"/>
                    </a:cubicBezTo>
                    <a:cubicBezTo>
                      <a:pt x="85153" y="125143"/>
                      <a:pt x="91823" y="123476"/>
                      <a:pt x="101272" y="124031"/>
                    </a:cubicBezTo>
                    <a:cubicBezTo>
                      <a:pt x="111278" y="125143"/>
                      <a:pt x="123506" y="138484"/>
                      <a:pt x="128509" y="140151"/>
                    </a:cubicBezTo>
                    <a:cubicBezTo>
                      <a:pt x="132956" y="141819"/>
                      <a:pt x="142961" y="136260"/>
                      <a:pt x="149076" y="136260"/>
                    </a:cubicBezTo>
                    <a:cubicBezTo>
                      <a:pt x="155190" y="136260"/>
                      <a:pt x="164083" y="126255"/>
                      <a:pt x="167974" y="124031"/>
                    </a:cubicBezTo>
                    <a:cubicBezTo>
                      <a:pt x="171310" y="121808"/>
                      <a:pt x="177979" y="131257"/>
                      <a:pt x="183538" y="127922"/>
                    </a:cubicBezTo>
                    <a:cubicBezTo>
                      <a:pt x="189096" y="125143"/>
                      <a:pt x="195211" y="121808"/>
                      <a:pt x="199102" y="123476"/>
                    </a:cubicBezTo>
                    <a:cubicBezTo>
                      <a:pt x="202437" y="125699"/>
                      <a:pt x="190764" y="135148"/>
                      <a:pt x="193544" y="139595"/>
                    </a:cubicBezTo>
                    <a:cubicBezTo>
                      <a:pt x="194655" y="141819"/>
                      <a:pt x="194655" y="144042"/>
                      <a:pt x="194099" y="146821"/>
                    </a:cubicBezTo>
                    <a:cubicBezTo>
                      <a:pt x="206328" y="145154"/>
                      <a:pt x="205216" y="136260"/>
                      <a:pt x="205772" y="132369"/>
                    </a:cubicBezTo>
                    <a:cubicBezTo>
                      <a:pt x="206328" y="128478"/>
                      <a:pt x="209663" y="124031"/>
                      <a:pt x="213554" y="127367"/>
                    </a:cubicBezTo>
                    <a:cubicBezTo>
                      <a:pt x="217445" y="130702"/>
                      <a:pt x="223003" y="131257"/>
                      <a:pt x="231897" y="127367"/>
                    </a:cubicBezTo>
                    <a:cubicBezTo>
                      <a:pt x="240791" y="123476"/>
                      <a:pt x="241346" y="120696"/>
                      <a:pt x="244681" y="125143"/>
                    </a:cubicBezTo>
                    <a:cubicBezTo>
                      <a:pt x="248017" y="129034"/>
                      <a:pt x="254687" y="125699"/>
                      <a:pt x="267471" y="125699"/>
                    </a:cubicBezTo>
                    <a:cubicBezTo>
                      <a:pt x="280256" y="125699"/>
                      <a:pt x="282479" y="116805"/>
                      <a:pt x="294152" y="117361"/>
                    </a:cubicBezTo>
                    <a:cubicBezTo>
                      <a:pt x="305825" y="117917"/>
                      <a:pt x="316386" y="114026"/>
                      <a:pt x="316386" y="114026"/>
                    </a:cubicBezTo>
                    <a:lnTo>
                      <a:pt x="324168" y="116250"/>
                    </a:lnTo>
                    <a:cubicBezTo>
                      <a:pt x="327503" y="113470"/>
                      <a:pt x="326947" y="110135"/>
                      <a:pt x="333062" y="109579"/>
                    </a:cubicBezTo>
                    <a:cubicBezTo>
                      <a:pt x="342511" y="108468"/>
                      <a:pt x="345846" y="115694"/>
                      <a:pt x="350849" y="113470"/>
                    </a:cubicBezTo>
                    <a:cubicBezTo>
                      <a:pt x="355851" y="111247"/>
                      <a:pt x="370859" y="127367"/>
                      <a:pt x="371971" y="116805"/>
                    </a:cubicBezTo>
                    <a:cubicBezTo>
                      <a:pt x="375306" y="117917"/>
                      <a:pt x="368080" y="104577"/>
                      <a:pt x="364745" y="104021"/>
                    </a:cubicBezTo>
                    <a:close/>
                    <a:moveTo>
                      <a:pt x="31791" y="25646"/>
                    </a:moveTo>
                    <a:cubicBezTo>
                      <a:pt x="39017" y="22867"/>
                      <a:pt x="54581" y="26758"/>
                      <a:pt x="58472" y="22867"/>
                    </a:cubicBezTo>
                    <a:cubicBezTo>
                      <a:pt x="62363" y="18976"/>
                      <a:pt x="48467" y="14529"/>
                      <a:pt x="43464" y="10638"/>
                    </a:cubicBezTo>
                    <a:cubicBezTo>
                      <a:pt x="40685" y="8415"/>
                      <a:pt x="39573" y="3412"/>
                      <a:pt x="38461" y="77"/>
                    </a:cubicBezTo>
                    <a:cubicBezTo>
                      <a:pt x="36238" y="1745"/>
                      <a:pt x="32903" y="2856"/>
                      <a:pt x="30124" y="1745"/>
                    </a:cubicBezTo>
                    <a:cubicBezTo>
                      <a:pt x="24565" y="-1035"/>
                      <a:pt x="11781" y="633"/>
                      <a:pt x="9557" y="1745"/>
                    </a:cubicBezTo>
                    <a:cubicBezTo>
                      <a:pt x="7334" y="2856"/>
                      <a:pt x="11225" y="10638"/>
                      <a:pt x="11225" y="15641"/>
                    </a:cubicBezTo>
                    <a:cubicBezTo>
                      <a:pt x="11225" y="20643"/>
                      <a:pt x="5666" y="21755"/>
                      <a:pt x="5666" y="25090"/>
                    </a:cubicBezTo>
                    <a:cubicBezTo>
                      <a:pt x="5666" y="27314"/>
                      <a:pt x="3443" y="28981"/>
                      <a:pt x="1219" y="32316"/>
                    </a:cubicBezTo>
                    <a:cubicBezTo>
                      <a:pt x="5110" y="35096"/>
                      <a:pt x="9001" y="38431"/>
                      <a:pt x="12893" y="38431"/>
                    </a:cubicBezTo>
                    <a:cubicBezTo>
                      <a:pt x="21230" y="37319"/>
                      <a:pt x="24565" y="28425"/>
                      <a:pt x="31791" y="25646"/>
                    </a:cubicBezTo>
                    <a:close/>
                  </a:path>
                </a:pathLst>
              </a:custGeom>
              <a:grpFill/>
              <a:ln w="4442" cap="flat">
                <a:solidFill>
                  <a:srgbClr val="FFFFFF"/>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0288A32-87AC-4AC8-82D5-BDBF4F20BE9B}"/>
                  </a:ext>
                </a:extLst>
              </p:cNvPr>
              <p:cNvSpPr/>
              <p:nvPr/>
            </p:nvSpPr>
            <p:spPr>
              <a:xfrm>
                <a:off x="7997526" y="3236937"/>
                <a:ext cx="190101" cy="159491"/>
              </a:xfrm>
              <a:custGeom>
                <a:avLst/>
                <a:gdLst>
                  <a:gd name="connsiteX0" fmla="*/ 2406 w 190101"/>
                  <a:gd name="connsiteY0" fmla="*/ 32758 h 159491"/>
                  <a:gd name="connsiteX1" fmla="*/ 1850 w 190101"/>
                  <a:gd name="connsiteY1" fmla="*/ 53881 h 159491"/>
                  <a:gd name="connsiteX2" fmla="*/ 2962 w 190101"/>
                  <a:gd name="connsiteY2" fmla="*/ 62218 h 159491"/>
                  <a:gd name="connsiteX3" fmla="*/ 7409 w 190101"/>
                  <a:gd name="connsiteY3" fmla="*/ 72224 h 159491"/>
                  <a:gd name="connsiteX4" fmla="*/ 10188 w 190101"/>
                  <a:gd name="connsiteY4" fmla="*/ 83341 h 159491"/>
                  <a:gd name="connsiteX5" fmla="*/ 15191 w 190101"/>
                  <a:gd name="connsiteY5" fmla="*/ 99460 h 159491"/>
                  <a:gd name="connsiteX6" fmla="*/ 15746 w 190101"/>
                  <a:gd name="connsiteY6" fmla="*/ 108910 h 159491"/>
                  <a:gd name="connsiteX7" fmla="*/ 27419 w 190101"/>
                  <a:gd name="connsiteY7" fmla="*/ 115580 h 159491"/>
                  <a:gd name="connsiteX8" fmla="*/ 40760 w 190101"/>
                  <a:gd name="connsiteY8" fmla="*/ 125029 h 159491"/>
                  <a:gd name="connsiteX9" fmla="*/ 51321 w 190101"/>
                  <a:gd name="connsiteY9" fmla="*/ 130032 h 159491"/>
                  <a:gd name="connsiteX10" fmla="*/ 62438 w 190101"/>
                  <a:gd name="connsiteY10" fmla="*/ 127809 h 159491"/>
                  <a:gd name="connsiteX11" fmla="*/ 67440 w 190101"/>
                  <a:gd name="connsiteY11" fmla="*/ 135035 h 159491"/>
                  <a:gd name="connsiteX12" fmla="*/ 80781 w 190101"/>
                  <a:gd name="connsiteY12" fmla="*/ 138370 h 159491"/>
                  <a:gd name="connsiteX13" fmla="*/ 90230 w 190101"/>
                  <a:gd name="connsiteY13" fmla="*/ 150598 h 159491"/>
                  <a:gd name="connsiteX14" fmla="*/ 101903 w 190101"/>
                  <a:gd name="connsiteY14" fmla="*/ 149487 h 159491"/>
                  <a:gd name="connsiteX15" fmla="*/ 119135 w 190101"/>
                  <a:gd name="connsiteY15" fmla="*/ 151710 h 159491"/>
                  <a:gd name="connsiteX16" fmla="*/ 134142 w 190101"/>
                  <a:gd name="connsiteY16" fmla="*/ 152822 h 159491"/>
                  <a:gd name="connsiteX17" fmla="*/ 151374 w 190101"/>
                  <a:gd name="connsiteY17" fmla="*/ 156713 h 159491"/>
                  <a:gd name="connsiteX18" fmla="*/ 163047 w 190101"/>
                  <a:gd name="connsiteY18" fmla="*/ 159492 h 159491"/>
                  <a:gd name="connsiteX19" fmla="*/ 161935 w 190101"/>
                  <a:gd name="connsiteY19" fmla="*/ 146152 h 159491"/>
                  <a:gd name="connsiteX20" fmla="*/ 180834 w 190101"/>
                  <a:gd name="connsiteY20" fmla="*/ 126697 h 159491"/>
                  <a:gd name="connsiteX21" fmla="*/ 189727 w 190101"/>
                  <a:gd name="connsiteY21" fmla="*/ 119471 h 159491"/>
                  <a:gd name="connsiteX22" fmla="*/ 181946 w 190101"/>
                  <a:gd name="connsiteY22" fmla="*/ 99460 h 159491"/>
                  <a:gd name="connsiteX23" fmla="*/ 180834 w 190101"/>
                  <a:gd name="connsiteY23" fmla="*/ 81117 h 159491"/>
                  <a:gd name="connsiteX24" fmla="*/ 174163 w 190101"/>
                  <a:gd name="connsiteY24" fmla="*/ 70556 h 159491"/>
                  <a:gd name="connsiteX25" fmla="*/ 185837 w 190101"/>
                  <a:gd name="connsiteY25" fmla="*/ 59995 h 159491"/>
                  <a:gd name="connsiteX26" fmla="*/ 184725 w 190101"/>
                  <a:gd name="connsiteY26" fmla="*/ 42208 h 159491"/>
                  <a:gd name="connsiteX27" fmla="*/ 181389 w 190101"/>
                  <a:gd name="connsiteY27" fmla="*/ 26644 h 159491"/>
                  <a:gd name="connsiteX28" fmla="*/ 165826 w 190101"/>
                  <a:gd name="connsiteY28" fmla="*/ 15527 h 159491"/>
                  <a:gd name="connsiteX29" fmla="*/ 165270 w 190101"/>
                  <a:gd name="connsiteY29" fmla="*/ 14415 h 159491"/>
                  <a:gd name="connsiteX30" fmla="*/ 113020 w 190101"/>
                  <a:gd name="connsiteY30" fmla="*/ 12192 h 159491"/>
                  <a:gd name="connsiteX31" fmla="*/ 103015 w 190101"/>
                  <a:gd name="connsiteY31" fmla="*/ 8301 h 159491"/>
                  <a:gd name="connsiteX32" fmla="*/ 91898 w 190101"/>
                  <a:gd name="connsiteY32" fmla="*/ 13859 h 159491"/>
                  <a:gd name="connsiteX33" fmla="*/ 82448 w 190101"/>
                  <a:gd name="connsiteY33" fmla="*/ 1075 h 159491"/>
                  <a:gd name="connsiteX34" fmla="*/ 38536 w 190101"/>
                  <a:gd name="connsiteY34" fmla="*/ 13859 h 159491"/>
                  <a:gd name="connsiteX35" fmla="*/ 7409 w 190101"/>
                  <a:gd name="connsiteY35" fmla="*/ 24976 h 159491"/>
                  <a:gd name="connsiteX36" fmla="*/ 1850 w 190101"/>
                  <a:gd name="connsiteY36" fmla="*/ 29423 h 159491"/>
                  <a:gd name="connsiteX37" fmla="*/ 2406 w 190101"/>
                  <a:gd name="connsiteY37" fmla="*/ 32758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101" h="159491">
                    <a:moveTo>
                      <a:pt x="2406" y="32758"/>
                    </a:moveTo>
                    <a:cubicBezTo>
                      <a:pt x="3518" y="36649"/>
                      <a:pt x="5186" y="48878"/>
                      <a:pt x="1850" y="53881"/>
                    </a:cubicBezTo>
                    <a:cubicBezTo>
                      <a:pt x="-1485" y="58883"/>
                      <a:pt x="183" y="59995"/>
                      <a:pt x="2962" y="62218"/>
                    </a:cubicBezTo>
                    <a:cubicBezTo>
                      <a:pt x="6297" y="63886"/>
                      <a:pt x="7409" y="68333"/>
                      <a:pt x="7409" y="72224"/>
                    </a:cubicBezTo>
                    <a:cubicBezTo>
                      <a:pt x="7409" y="76115"/>
                      <a:pt x="9632" y="75559"/>
                      <a:pt x="10188" y="83341"/>
                    </a:cubicBezTo>
                    <a:cubicBezTo>
                      <a:pt x="10744" y="91122"/>
                      <a:pt x="12411" y="96681"/>
                      <a:pt x="15191" y="99460"/>
                    </a:cubicBezTo>
                    <a:cubicBezTo>
                      <a:pt x="17414" y="101684"/>
                      <a:pt x="16858" y="105575"/>
                      <a:pt x="15746" y="108910"/>
                    </a:cubicBezTo>
                    <a:cubicBezTo>
                      <a:pt x="19637" y="111689"/>
                      <a:pt x="23528" y="114468"/>
                      <a:pt x="27419" y="115580"/>
                    </a:cubicBezTo>
                    <a:cubicBezTo>
                      <a:pt x="36869" y="118915"/>
                      <a:pt x="40204" y="121694"/>
                      <a:pt x="40760" y="125029"/>
                    </a:cubicBezTo>
                    <a:cubicBezTo>
                      <a:pt x="41316" y="128364"/>
                      <a:pt x="49097" y="134479"/>
                      <a:pt x="51321" y="130032"/>
                    </a:cubicBezTo>
                    <a:cubicBezTo>
                      <a:pt x="53544" y="125029"/>
                      <a:pt x="58547" y="127809"/>
                      <a:pt x="62438" y="127809"/>
                    </a:cubicBezTo>
                    <a:cubicBezTo>
                      <a:pt x="66329" y="127809"/>
                      <a:pt x="66885" y="132811"/>
                      <a:pt x="67440" y="135035"/>
                    </a:cubicBezTo>
                    <a:cubicBezTo>
                      <a:pt x="67996" y="137814"/>
                      <a:pt x="77446" y="136146"/>
                      <a:pt x="80781" y="138370"/>
                    </a:cubicBezTo>
                    <a:cubicBezTo>
                      <a:pt x="84116" y="140593"/>
                      <a:pt x="85228" y="147819"/>
                      <a:pt x="90230" y="150598"/>
                    </a:cubicBezTo>
                    <a:cubicBezTo>
                      <a:pt x="94677" y="153378"/>
                      <a:pt x="98568" y="147263"/>
                      <a:pt x="101903" y="149487"/>
                    </a:cubicBezTo>
                    <a:cubicBezTo>
                      <a:pt x="105238" y="151710"/>
                      <a:pt x="113576" y="153378"/>
                      <a:pt x="119135" y="151710"/>
                    </a:cubicBezTo>
                    <a:cubicBezTo>
                      <a:pt x="124137" y="149487"/>
                      <a:pt x="127472" y="153933"/>
                      <a:pt x="134142" y="152822"/>
                    </a:cubicBezTo>
                    <a:cubicBezTo>
                      <a:pt x="140813" y="152266"/>
                      <a:pt x="149150" y="155045"/>
                      <a:pt x="151374" y="156713"/>
                    </a:cubicBezTo>
                    <a:cubicBezTo>
                      <a:pt x="152486" y="157824"/>
                      <a:pt x="158044" y="158936"/>
                      <a:pt x="163047" y="159492"/>
                    </a:cubicBezTo>
                    <a:cubicBezTo>
                      <a:pt x="164158" y="156713"/>
                      <a:pt x="161935" y="148375"/>
                      <a:pt x="161935" y="146152"/>
                    </a:cubicBezTo>
                    <a:cubicBezTo>
                      <a:pt x="162491" y="143928"/>
                      <a:pt x="178055" y="130032"/>
                      <a:pt x="180834" y="126697"/>
                    </a:cubicBezTo>
                    <a:cubicBezTo>
                      <a:pt x="183613" y="123362"/>
                      <a:pt x="187504" y="123362"/>
                      <a:pt x="189727" y="119471"/>
                    </a:cubicBezTo>
                    <a:cubicBezTo>
                      <a:pt x="191951" y="115580"/>
                      <a:pt x="183613" y="102239"/>
                      <a:pt x="181946" y="99460"/>
                    </a:cubicBezTo>
                    <a:cubicBezTo>
                      <a:pt x="180278" y="96681"/>
                      <a:pt x="179166" y="85564"/>
                      <a:pt x="180834" y="81117"/>
                    </a:cubicBezTo>
                    <a:cubicBezTo>
                      <a:pt x="181946" y="76670"/>
                      <a:pt x="174163" y="73891"/>
                      <a:pt x="174163" y="70556"/>
                    </a:cubicBezTo>
                    <a:cubicBezTo>
                      <a:pt x="174163" y="67221"/>
                      <a:pt x="181946" y="61662"/>
                      <a:pt x="185837" y="59995"/>
                    </a:cubicBezTo>
                    <a:cubicBezTo>
                      <a:pt x="189727" y="58327"/>
                      <a:pt x="188616" y="45543"/>
                      <a:pt x="184725" y="42208"/>
                    </a:cubicBezTo>
                    <a:cubicBezTo>
                      <a:pt x="181389" y="38873"/>
                      <a:pt x="179166" y="33314"/>
                      <a:pt x="181389" y="26644"/>
                    </a:cubicBezTo>
                    <a:cubicBezTo>
                      <a:pt x="183613" y="20530"/>
                      <a:pt x="168049" y="15527"/>
                      <a:pt x="165826" y="15527"/>
                    </a:cubicBezTo>
                    <a:cubicBezTo>
                      <a:pt x="165270" y="15527"/>
                      <a:pt x="165270" y="14971"/>
                      <a:pt x="165270" y="14415"/>
                    </a:cubicBezTo>
                    <a:cubicBezTo>
                      <a:pt x="151374" y="17194"/>
                      <a:pt x="115799" y="13304"/>
                      <a:pt x="113020" y="12192"/>
                    </a:cubicBezTo>
                    <a:cubicBezTo>
                      <a:pt x="111353" y="11636"/>
                      <a:pt x="106906" y="9968"/>
                      <a:pt x="103015" y="8301"/>
                    </a:cubicBezTo>
                    <a:cubicBezTo>
                      <a:pt x="101347" y="11080"/>
                      <a:pt x="97456" y="13859"/>
                      <a:pt x="91898" y="13859"/>
                    </a:cubicBezTo>
                    <a:cubicBezTo>
                      <a:pt x="83560" y="13859"/>
                      <a:pt x="83004" y="4966"/>
                      <a:pt x="82448" y="1075"/>
                    </a:cubicBezTo>
                    <a:cubicBezTo>
                      <a:pt x="81893" y="-2816"/>
                      <a:pt x="47986" y="4410"/>
                      <a:pt x="38536" y="13859"/>
                    </a:cubicBezTo>
                    <a:cubicBezTo>
                      <a:pt x="29643" y="23309"/>
                      <a:pt x="7965" y="19418"/>
                      <a:pt x="7409" y="24976"/>
                    </a:cubicBezTo>
                    <a:cubicBezTo>
                      <a:pt x="6853" y="28867"/>
                      <a:pt x="3518" y="30535"/>
                      <a:pt x="1850" y="29423"/>
                    </a:cubicBezTo>
                    <a:cubicBezTo>
                      <a:pt x="2406" y="31091"/>
                      <a:pt x="2406" y="31647"/>
                      <a:pt x="2406" y="32758"/>
                    </a:cubicBezTo>
                    <a:close/>
                  </a:path>
                </a:pathLst>
              </a:custGeom>
              <a:grpFill/>
              <a:ln w="4442" cap="flat">
                <a:solidFill>
                  <a:srgbClr val="FFFFFF"/>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CDECD93-2BAF-44E6-B318-E09CBF68D44B}"/>
                  </a:ext>
                </a:extLst>
              </p:cNvPr>
              <p:cNvSpPr/>
              <p:nvPr/>
            </p:nvSpPr>
            <p:spPr>
              <a:xfrm>
                <a:off x="8025462" y="3499023"/>
                <a:ext cx="71057" cy="69718"/>
              </a:xfrm>
              <a:custGeom>
                <a:avLst/>
                <a:gdLst>
                  <a:gd name="connsiteX0" fmla="*/ 52844 w 71057"/>
                  <a:gd name="connsiteY0" fmla="*/ 63048 h 69718"/>
                  <a:gd name="connsiteX1" fmla="*/ 67852 w 71057"/>
                  <a:gd name="connsiteY1" fmla="*/ 40259 h 69718"/>
                  <a:gd name="connsiteX2" fmla="*/ 70632 w 71057"/>
                  <a:gd name="connsiteY2" fmla="*/ 13022 h 69718"/>
                  <a:gd name="connsiteX3" fmla="*/ 52844 w 71057"/>
                  <a:gd name="connsiteY3" fmla="*/ 3572 h 69718"/>
                  <a:gd name="connsiteX4" fmla="*/ 21717 w 71057"/>
                  <a:gd name="connsiteY4" fmla="*/ 237 h 69718"/>
                  <a:gd name="connsiteX5" fmla="*/ 8932 w 71057"/>
                  <a:gd name="connsiteY5" fmla="*/ 3017 h 69718"/>
                  <a:gd name="connsiteX6" fmla="*/ 39 w 71057"/>
                  <a:gd name="connsiteY6" fmla="*/ 8575 h 69718"/>
                  <a:gd name="connsiteX7" fmla="*/ 9488 w 71057"/>
                  <a:gd name="connsiteY7" fmla="*/ 22471 h 69718"/>
                  <a:gd name="connsiteX8" fmla="*/ 25608 w 71057"/>
                  <a:gd name="connsiteY8" fmla="*/ 43038 h 69718"/>
                  <a:gd name="connsiteX9" fmla="*/ 41727 w 71057"/>
                  <a:gd name="connsiteY9" fmla="*/ 61937 h 69718"/>
                  <a:gd name="connsiteX10" fmla="*/ 51733 w 71057"/>
                  <a:gd name="connsiteY10" fmla="*/ 69719 h 69718"/>
                  <a:gd name="connsiteX11" fmla="*/ 52844 w 71057"/>
                  <a:gd name="connsiteY11" fmla="*/ 63048 h 6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57" h="69718">
                    <a:moveTo>
                      <a:pt x="52844" y="63048"/>
                    </a:moveTo>
                    <a:cubicBezTo>
                      <a:pt x="52289" y="59157"/>
                      <a:pt x="64517" y="40259"/>
                      <a:pt x="67852" y="40259"/>
                    </a:cubicBezTo>
                    <a:cubicBezTo>
                      <a:pt x="70632" y="40259"/>
                      <a:pt x="71743" y="22471"/>
                      <a:pt x="70632" y="13022"/>
                    </a:cubicBezTo>
                    <a:cubicBezTo>
                      <a:pt x="60626" y="5796"/>
                      <a:pt x="52844" y="3572"/>
                      <a:pt x="52844" y="3572"/>
                    </a:cubicBezTo>
                    <a:cubicBezTo>
                      <a:pt x="52844" y="3572"/>
                      <a:pt x="26164" y="2461"/>
                      <a:pt x="21717" y="237"/>
                    </a:cubicBezTo>
                    <a:cubicBezTo>
                      <a:pt x="17270" y="-1430"/>
                      <a:pt x="12823" y="6352"/>
                      <a:pt x="8932" y="3017"/>
                    </a:cubicBezTo>
                    <a:cubicBezTo>
                      <a:pt x="5041" y="-319"/>
                      <a:pt x="-517" y="4128"/>
                      <a:pt x="39" y="8575"/>
                    </a:cubicBezTo>
                    <a:cubicBezTo>
                      <a:pt x="1150" y="13022"/>
                      <a:pt x="9488" y="15801"/>
                      <a:pt x="9488" y="22471"/>
                    </a:cubicBezTo>
                    <a:cubicBezTo>
                      <a:pt x="9488" y="29142"/>
                      <a:pt x="26164" y="39147"/>
                      <a:pt x="25608" y="43038"/>
                    </a:cubicBezTo>
                    <a:cubicBezTo>
                      <a:pt x="25052" y="45817"/>
                      <a:pt x="35613" y="52487"/>
                      <a:pt x="41727" y="61937"/>
                    </a:cubicBezTo>
                    <a:cubicBezTo>
                      <a:pt x="45062" y="64160"/>
                      <a:pt x="48398" y="66939"/>
                      <a:pt x="51733" y="69719"/>
                    </a:cubicBezTo>
                    <a:cubicBezTo>
                      <a:pt x="52844" y="66383"/>
                      <a:pt x="53400" y="64160"/>
                      <a:pt x="52844" y="63048"/>
                    </a:cubicBezTo>
                    <a:close/>
                  </a:path>
                </a:pathLst>
              </a:custGeom>
              <a:grpFill/>
              <a:ln w="4442" cap="flat">
                <a:solidFill>
                  <a:srgbClr val="FFFFFF"/>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FCD835-8C22-4745-A5E8-7148DCBD6978}"/>
                  </a:ext>
                </a:extLst>
              </p:cNvPr>
              <p:cNvSpPr/>
              <p:nvPr/>
            </p:nvSpPr>
            <p:spPr>
              <a:xfrm>
                <a:off x="7989371" y="3465354"/>
                <a:ext cx="106723" cy="95606"/>
              </a:xfrm>
              <a:custGeom>
                <a:avLst/>
                <a:gdLst>
                  <a:gd name="connsiteX0" fmla="*/ 61699 w 106723"/>
                  <a:gd name="connsiteY0" fmla="*/ 76707 h 95606"/>
                  <a:gd name="connsiteX1" fmla="*/ 45580 w 106723"/>
                  <a:gd name="connsiteY1" fmla="*/ 56141 h 95606"/>
                  <a:gd name="connsiteX2" fmla="*/ 36130 w 106723"/>
                  <a:gd name="connsiteY2" fmla="*/ 42245 h 95606"/>
                  <a:gd name="connsiteX3" fmla="*/ 45024 w 106723"/>
                  <a:gd name="connsiteY3" fmla="*/ 36686 h 95606"/>
                  <a:gd name="connsiteX4" fmla="*/ 57808 w 106723"/>
                  <a:gd name="connsiteY4" fmla="*/ 33907 h 95606"/>
                  <a:gd name="connsiteX5" fmla="*/ 88936 w 106723"/>
                  <a:gd name="connsiteY5" fmla="*/ 37242 h 95606"/>
                  <a:gd name="connsiteX6" fmla="*/ 106723 w 106723"/>
                  <a:gd name="connsiteY6" fmla="*/ 46691 h 95606"/>
                  <a:gd name="connsiteX7" fmla="*/ 105611 w 106723"/>
                  <a:gd name="connsiteY7" fmla="*/ 42245 h 95606"/>
                  <a:gd name="connsiteX8" fmla="*/ 99497 w 106723"/>
                  <a:gd name="connsiteY8" fmla="*/ 27792 h 95606"/>
                  <a:gd name="connsiteX9" fmla="*/ 94494 w 106723"/>
                  <a:gd name="connsiteY9" fmla="*/ 15564 h 95606"/>
                  <a:gd name="connsiteX10" fmla="*/ 87824 w 106723"/>
                  <a:gd name="connsiteY10" fmla="*/ 17787 h 95606"/>
                  <a:gd name="connsiteX11" fmla="*/ 67258 w 106723"/>
                  <a:gd name="connsiteY11" fmla="*/ 12785 h 95606"/>
                  <a:gd name="connsiteX12" fmla="*/ 50582 w 106723"/>
                  <a:gd name="connsiteY12" fmla="*/ 0 h 95606"/>
                  <a:gd name="connsiteX13" fmla="*/ 38354 w 106723"/>
                  <a:gd name="connsiteY13" fmla="*/ 8338 h 95606"/>
                  <a:gd name="connsiteX14" fmla="*/ 33351 w 106723"/>
                  <a:gd name="connsiteY14" fmla="*/ 18343 h 95606"/>
                  <a:gd name="connsiteX15" fmla="*/ 26125 w 106723"/>
                  <a:gd name="connsiteY15" fmla="*/ 27237 h 95606"/>
                  <a:gd name="connsiteX16" fmla="*/ 13896 w 106723"/>
                  <a:gd name="connsiteY16" fmla="*/ 26681 h 95606"/>
                  <a:gd name="connsiteX17" fmla="*/ 0 w 106723"/>
                  <a:gd name="connsiteY17" fmla="*/ 29460 h 95606"/>
                  <a:gd name="connsiteX18" fmla="*/ 3335 w 106723"/>
                  <a:gd name="connsiteY18" fmla="*/ 38354 h 95606"/>
                  <a:gd name="connsiteX19" fmla="*/ 18899 w 106723"/>
                  <a:gd name="connsiteY19" fmla="*/ 45024 h 95606"/>
                  <a:gd name="connsiteX20" fmla="*/ 36686 w 106723"/>
                  <a:gd name="connsiteY20" fmla="*/ 73928 h 95606"/>
                  <a:gd name="connsiteX21" fmla="*/ 52806 w 106723"/>
                  <a:gd name="connsiteY21" fmla="*/ 82822 h 95606"/>
                  <a:gd name="connsiteX22" fmla="*/ 70037 w 106723"/>
                  <a:gd name="connsiteY22" fmla="*/ 92271 h 95606"/>
                  <a:gd name="connsiteX23" fmla="*/ 78375 w 106723"/>
                  <a:gd name="connsiteY23" fmla="*/ 95606 h 95606"/>
                  <a:gd name="connsiteX24" fmla="*/ 61699 w 106723"/>
                  <a:gd name="connsiteY24" fmla="*/ 76707 h 9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723" h="95606">
                    <a:moveTo>
                      <a:pt x="61699" y="76707"/>
                    </a:moveTo>
                    <a:cubicBezTo>
                      <a:pt x="62255" y="72816"/>
                      <a:pt x="45580" y="63367"/>
                      <a:pt x="45580" y="56141"/>
                    </a:cubicBezTo>
                    <a:cubicBezTo>
                      <a:pt x="45580" y="49471"/>
                      <a:pt x="37242" y="46691"/>
                      <a:pt x="36130" y="42245"/>
                    </a:cubicBezTo>
                    <a:cubicBezTo>
                      <a:pt x="35018" y="37798"/>
                      <a:pt x="41133" y="33907"/>
                      <a:pt x="45024" y="36686"/>
                    </a:cubicBezTo>
                    <a:cubicBezTo>
                      <a:pt x="48915" y="40021"/>
                      <a:pt x="53361" y="32239"/>
                      <a:pt x="57808" y="33907"/>
                    </a:cubicBezTo>
                    <a:cubicBezTo>
                      <a:pt x="62255" y="35574"/>
                      <a:pt x="88936" y="37242"/>
                      <a:pt x="88936" y="37242"/>
                    </a:cubicBezTo>
                    <a:cubicBezTo>
                      <a:pt x="88936" y="37242"/>
                      <a:pt x="97274" y="39465"/>
                      <a:pt x="106723" y="46691"/>
                    </a:cubicBezTo>
                    <a:cubicBezTo>
                      <a:pt x="106723" y="45024"/>
                      <a:pt x="106167" y="43356"/>
                      <a:pt x="105611" y="42245"/>
                    </a:cubicBezTo>
                    <a:cubicBezTo>
                      <a:pt x="103388" y="36686"/>
                      <a:pt x="105611" y="30016"/>
                      <a:pt x="99497" y="27792"/>
                    </a:cubicBezTo>
                    <a:cubicBezTo>
                      <a:pt x="96162" y="26681"/>
                      <a:pt x="95050" y="20566"/>
                      <a:pt x="94494" y="15564"/>
                    </a:cubicBezTo>
                    <a:cubicBezTo>
                      <a:pt x="91715" y="16675"/>
                      <a:pt x="88936" y="17231"/>
                      <a:pt x="87824" y="17787"/>
                    </a:cubicBezTo>
                    <a:cubicBezTo>
                      <a:pt x="82266" y="18899"/>
                      <a:pt x="71149" y="18343"/>
                      <a:pt x="67258" y="12785"/>
                    </a:cubicBezTo>
                    <a:cubicBezTo>
                      <a:pt x="64478" y="8894"/>
                      <a:pt x="55029" y="2779"/>
                      <a:pt x="50582" y="0"/>
                    </a:cubicBezTo>
                    <a:cubicBezTo>
                      <a:pt x="48915" y="1668"/>
                      <a:pt x="41689" y="7782"/>
                      <a:pt x="38354" y="8338"/>
                    </a:cubicBezTo>
                    <a:cubicBezTo>
                      <a:pt x="35018" y="8894"/>
                      <a:pt x="37242" y="18343"/>
                      <a:pt x="33351" y="18343"/>
                    </a:cubicBezTo>
                    <a:cubicBezTo>
                      <a:pt x="30016" y="18343"/>
                      <a:pt x="27237" y="24457"/>
                      <a:pt x="26125" y="27237"/>
                    </a:cubicBezTo>
                    <a:cubicBezTo>
                      <a:pt x="25013" y="30016"/>
                      <a:pt x="17231" y="25569"/>
                      <a:pt x="13896" y="26681"/>
                    </a:cubicBezTo>
                    <a:cubicBezTo>
                      <a:pt x="11117" y="27792"/>
                      <a:pt x="3891" y="28904"/>
                      <a:pt x="0" y="29460"/>
                    </a:cubicBezTo>
                    <a:cubicBezTo>
                      <a:pt x="556" y="33351"/>
                      <a:pt x="556" y="38354"/>
                      <a:pt x="3335" y="38354"/>
                    </a:cubicBezTo>
                    <a:cubicBezTo>
                      <a:pt x="8893" y="38354"/>
                      <a:pt x="18343" y="37798"/>
                      <a:pt x="18899" y="45024"/>
                    </a:cubicBezTo>
                    <a:cubicBezTo>
                      <a:pt x="19455" y="52250"/>
                      <a:pt x="31683" y="68369"/>
                      <a:pt x="36686" y="73928"/>
                    </a:cubicBezTo>
                    <a:cubicBezTo>
                      <a:pt x="41689" y="79486"/>
                      <a:pt x="52250" y="78375"/>
                      <a:pt x="52806" y="82822"/>
                    </a:cubicBezTo>
                    <a:cubicBezTo>
                      <a:pt x="53361" y="87268"/>
                      <a:pt x="61143" y="91715"/>
                      <a:pt x="70037" y="92271"/>
                    </a:cubicBezTo>
                    <a:cubicBezTo>
                      <a:pt x="72260" y="92271"/>
                      <a:pt x="75595" y="93939"/>
                      <a:pt x="78375" y="95606"/>
                    </a:cubicBezTo>
                    <a:cubicBezTo>
                      <a:pt x="71705" y="86157"/>
                      <a:pt x="61699" y="79486"/>
                      <a:pt x="61699" y="76707"/>
                    </a:cubicBezTo>
                    <a:close/>
                  </a:path>
                </a:pathLst>
              </a:custGeom>
              <a:grpFill/>
              <a:ln w="4442" cap="flat">
                <a:solidFill>
                  <a:srgbClr val="FFFFFF"/>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4C0C2-852B-4EC0-A46B-4A19F3986687}"/>
                  </a:ext>
                </a:extLst>
              </p:cNvPr>
              <p:cNvSpPr/>
              <p:nvPr/>
            </p:nvSpPr>
            <p:spPr>
              <a:xfrm>
                <a:off x="8093315" y="3565407"/>
                <a:ext cx="36130" cy="75039"/>
              </a:xfrm>
              <a:custGeom>
                <a:avLst/>
                <a:gdLst>
                  <a:gd name="connsiteX0" fmla="*/ 23346 w 36130"/>
                  <a:gd name="connsiteY0" fmla="*/ 63923 h 75039"/>
                  <a:gd name="connsiteX1" fmla="*/ 28348 w 36130"/>
                  <a:gd name="connsiteY1" fmla="*/ 56141 h 75039"/>
                  <a:gd name="connsiteX2" fmla="*/ 35574 w 36130"/>
                  <a:gd name="connsiteY2" fmla="*/ 44468 h 75039"/>
                  <a:gd name="connsiteX3" fmla="*/ 36130 w 36130"/>
                  <a:gd name="connsiteY3" fmla="*/ 43912 h 75039"/>
                  <a:gd name="connsiteX4" fmla="*/ 24457 w 36130"/>
                  <a:gd name="connsiteY4" fmla="*/ 31128 h 75039"/>
                  <a:gd name="connsiteX5" fmla="*/ 26681 w 36130"/>
                  <a:gd name="connsiteY5" fmla="*/ 10005 h 75039"/>
                  <a:gd name="connsiteX6" fmla="*/ 9450 w 36130"/>
                  <a:gd name="connsiteY6" fmla="*/ 0 h 75039"/>
                  <a:gd name="connsiteX7" fmla="*/ 0 w 36130"/>
                  <a:gd name="connsiteY7" fmla="*/ 14452 h 75039"/>
                  <a:gd name="connsiteX8" fmla="*/ 5558 w 36130"/>
                  <a:gd name="connsiteY8" fmla="*/ 27237 h 75039"/>
                  <a:gd name="connsiteX9" fmla="*/ 5002 w 36130"/>
                  <a:gd name="connsiteY9" fmla="*/ 57808 h 75039"/>
                  <a:gd name="connsiteX10" fmla="*/ 18343 w 36130"/>
                  <a:gd name="connsiteY10" fmla="*/ 75040 h 75039"/>
                  <a:gd name="connsiteX11" fmla="*/ 23346 w 36130"/>
                  <a:gd name="connsiteY11" fmla="*/ 63923 h 7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30" h="75039">
                    <a:moveTo>
                      <a:pt x="23346" y="63923"/>
                    </a:moveTo>
                    <a:cubicBezTo>
                      <a:pt x="27792" y="62811"/>
                      <a:pt x="25013" y="59476"/>
                      <a:pt x="28348" y="56141"/>
                    </a:cubicBezTo>
                    <a:cubicBezTo>
                      <a:pt x="31683" y="52806"/>
                      <a:pt x="35018" y="46691"/>
                      <a:pt x="35574" y="44468"/>
                    </a:cubicBezTo>
                    <a:cubicBezTo>
                      <a:pt x="35574" y="44468"/>
                      <a:pt x="35574" y="43912"/>
                      <a:pt x="36130" y="43912"/>
                    </a:cubicBezTo>
                    <a:cubicBezTo>
                      <a:pt x="30016" y="39465"/>
                      <a:pt x="26125" y="36130"/>
                      <a:pt x="24457" y="31128"/>
                    </a:cubicBezTo>
                    <a:cubicBezTo>
                      <a:pt x="23346" y="26125"/>
                      <a:pt x="24457" y="16676"/>
                      <a:pt x="26681" y="10005"/>
                    </a:cubicBezTo>
                    <a:cubicBezTo>
                      <a:pt x="23346" y="7226"/>
                      <a:pt x="12784" y="0"/>
                      <a:pt x="9450" y="0"/>
                    </a:cubicBezTo>
                    <a:cubicBezTo>
                      <a:pt x="6114" y="0"/>
                      <a:pt x="1112" y="7226"/>
                      <a:pt x="0" y="14452"/>
                    </a:cubicBezTo>
                    <a:cubicBezTo>
                      <a:pt x="7782" y="18899"/>
                      <a:pt x="10561" y="21678"/>
                      <a:pt x="5558" y="27237"/>
                    </a:cubicBezTo>
                    <a:cubicBezTo>
                      <a:pt x="0" y="32795"/>
                      <a:pt x="-1112" y="52250"/>
                      <a:pt x="5002" y="57808"/>
                    </a:cubicBezTo>
                    <a:cubicBezTo>
                      <a:pt x="11117" y="62811"/>
                      <a:pt x="12784" y="72260"/>
                      <a:pt x="18343" y="75040"/>
                    </a:cubicBezTo>
                    <a:cubicBezTo>
                      <a:pt x="19455" y="70037"/>
                      <a:pt x="20566" y="64478"/>
                      <a:pt x="23346" y="63923"/>
                    </a:cubicBezTo>
                    <a:close/>
                  </a:path>
                </a:pathLst>
              </a:custGeom>
              <a:grpFill/>
              <a:ln w="4442" cap="flat">
                <a:solidFill>
                  <a:srgbClr val="FFFFFF"/>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8C1CCE1-EB73-4085-A72A-86701F2DD308}"/>
                  </a:ext>
                </a:extLst>
              </p:cNvPr>
              <p:cNvSpPr/>
              <p:nvPr/>
            </p:nvSpPr>
            <p:spPr>
              <a:xfrm>
                <a:off x="7907862" y="3399208"/>
                <a:ext cx="147099" cy="69481"/>
              </a:xfrm>
              <a:custGeom>
                <a:avLst/>
                <a:gdLst>
                  <a:gd name="connsiteX0" fmla="*/ 124310 w 147099"/>
                  <a:gd name="connsiteY0" fmla="*/ 6114 h 69481"/>
                  <a:gd name="connsiteX1" fmla="*/ 105967 w 147099"/>
                  <a:gd name="connsiteY1" fmla="*/ 0 h 69481"/>
                  <a:gd name="connsiteX2" fmla="*/ 102631 w 147099"/>
                  <a:gd name="connsiteY2" fmla="*/ 9449 h 69481"/>
                  <a:gd name="connsiteX3" fmla="*/ 85400 w 147099"/>
                  <a:gd name="connsiteY3" fmla="*/ 10561 h 69481"/>
                  <a:gd name="connsiteX4" fmla="*/ 74283 w 147099"/>
                  <a:gd name="connsiteY4" fmla="*/ 18343 h 69481"/>
                  <a:gd name="connsiteX5" fmla="*/ 66501 w 147099"/>
                  <a:gd name="connsiteY5" fmla="*/ 31128 h 69481"/>
                  <a:gd name="connsiteX6" fmla="*/ 58720 w 147099"/>
                  <a:gd name="connsiteY6" fmla="*/ 37242 h 69481"/>
                  <a:gd name="connsiteX7" fmla="*/ 38153 w 147099"/>
                  <a:gd name="connsiteY7" fmla="*/ 41133 h 69481"/>
                  <a:gd name="connsiteX8" fmla="*/ 26480 w 147099"/>
                  <a:gd name="connsiteY8" fmla="*/ 42244 h 69481"/>
                  <a:gd name="connsiteX9" fmla="*/ 14252 w 147099"/>
                  <a:gd name="connsiteY9" fmla="*/ 43912 h 69481"/>
                  <a:gd name="connsiteX10" fmla="*/ 2579 w 147099"/>
                  <a:gd name="connsiteY10" fmla="*/ 40577 h 69481"/>
                  <a:gd name="connsiteX11" fmla="*/ 355 w 147099"/>
                  <a:gd name="connsiteY11" fmla="*/ 51694 h 69481"/>
                  <a:gd name="connsiteX12" fmla="*/ 10361 w 147099"/>
                  <a:gd name="connsiteY12" fmla="*/ 57252 h 69481"/>
                  <a:gd name="connsiteX13" fmla="*/ 22589 w 147099"/>
                  <a:gd name="connsiteY13" fmla="*/ 60032 h 69481"/>
                  <a:gd name="connsiteX14" fmla="*/ 34818 w 147099"/>
                  <a:gd name="connsiteY14" fmla="*/ 56141 h 69481"/>
                  <a:gd name="connsiteX15" fmla="*/ 50937 w 147099"/>
                  <a:gd name="connsiteY15" fmla="*/ 53917 h 69481"/>
                  <a:gd name="connsiteX16" fmla="*/ 54828 w 147099"/>
                  <a:gd name="connsiteY16" fmla="*/ 62811 h 69481"/>
                  <a:gd name="connsiteX17" fmla="*/ 73171 w 147099"/>
                  <a:gd name="connsiteY17" fmla="*/ 65590 h 69481"/>
                  <a:gd name="connsiteX18" fmla="*/ 95405 w 147099"/>
                  <a:gd name="connsiteY18" fmla="*/ 69481 h 69481"/>
                  <a:gd name="connsiteX19" fmla="*/ 112637 w 147099"/>
                  <a:gd name="connsiteY19" fmla="*/ 63367 h 69481"/>
                  <a:gd name="connsiteX20" fmla="*/ 126533 w 147099"/>
                  <a:gd name="connsiteY20" fmla="*/ 58920 h 69481"/>
                  <a:gd name="connsiteX21" fmla="*/ 126533 w 147099"/>
                  <a:gd name="connsiteY21" fmla="*/ 58920 h 69481"/>
                  <a:gd name="connsiteX22" fmla="*/ 129868 w 147099"/>
                  <a:gd name="connsiteY22" fmla="*/ 53917 h 69481"/>
                  <a:gd name="connsiteX23" fmla="*/ 133203 w 147099"/>
                  <a:gd name="connsiteY23" fmla="*/ 45024 h 69481"/>
                  <a:gd name="connsiteX24" fmla="*/ 135427 w 147099"/>
                  <a:gd name="connsiteY24" fmla="*/ 36686 h 69481"/>
                  <a:gd name="connsiteX25" fmla="*/ 144320 w 147099"/>
                  <a:gd name="connsiteY25" fmla="*/ 31683 h 69481"/>
                  <a:gd name="connsiteX26" fmla="*/ 147099 w 147099"/>
                  <a:gd name="connsiteY26" fmla="*/ 26125 h 69481"/>
                  <a:gd name="connsiteX27" fmla="*/ 139318 w 147099"/>
                  <a:gd name="connsiteY27" fmla="*/ 8894 h 69481"/>
                  <a:gd name="connsiteX28" fmla="*/ 124310 w 147099"/>
                  <a:gd name="connsiteY28" fmla="*/ 6114 h 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099" h="69481">
                    <a:moveTo>
                      <a:pt x="124310" y="6114"/>
                    </a:moveTo>
                    <a:cubicBezTo>
                      <a:pt x="119307" y="0"/>
                      <a:pt x="105967" y="0"/>
                      <a:pt x="105967" y="0"/>
                    </a:cubicBezTo>
                    <a:cubicBezTo>
                      <a:pt x="105967" y="0"/>
                      <a:pt x="104855" y="6114"/>
                      <a:pt x="102631" y="9449"/>
                    </a:cubicBezTo>
                    <a:cubicBezTo>
                      <a:pt x="100964" y="12229"/>
                      <a:pt x="91514" y="12229"/>
                      <a:pt x="85400" y="10561"/>
                    </a:cubicBezTo>
                    <a:cubicBezTo>
                      <a:pt x="83733" y="12785"/>
                      <a:pt x="75395" y="15008"/>
                      <a:pt x="74283" y="18343"/>
                    </a:cubicBezTo>
                    <a:cubicBezTo>
                      <a:pt x="73171" y="22234"/>
                      <a:pt x="63166" y="20011"/>
                      <a:pt x="66501" y="31128"/>
                    </a:cubicBezTo>
                    <a:cubicBezTo>
                      <a:pt x="69836" y="42244"/>
                      <a:pt x="61499" y="38354"/>
                      <a:pt x="58720" y="37242"/>
                    </a:cubicBezTo>
                    <a:cubicBezTo>
                      <a:pt x="55384" y="36130"/>
                      <a:pt x="42044" y="37798"/>
                      <a:pt x="38153" y="41133"/>
                    </a:cubicBezTo>
                    <a:cubicBezTo>
                      <a:pt x="34818" y="45024"/>
                      <a:pt x="29815" y="43912"/>
                      <a:pt x="26480" y="42244"/>
                    </a:cubicBezTo>
                    <a:cubicBezTo>
                      <a:pt x="23145" y="40577"/>
                      <a:pt x="17031" y="39465"/>
                      <a:pt x="14252" y="43912"/>
                    </a:cubicBezTo>
                    <a:cubicBezTo>
                      <a:pt x="11472" y="48359"/>
                      <a:pt x="6470" y="40021"/>
                      <a:pt x="2579" y="40577"/>
                    </a:cubicBezTo>
                    <a:cubicBezTo>
                      <a:pt x="-1312" y="41133"/>
                      <a:pt x="355" y="49471"/>
                      <a:pt x="355" y="51694"/>
                    </a:cubicBezTo>
                    <a:cubicBezTo>
                      <a:pt x="355" y="53361"/>
                      <a:pt x="6470" y="58920"/>
                      <a:pt x="10361" y="57252"/>
                    </a:cubicBezTo>
                    <a:cubicBezTo>
                      <a:pt x="14252" y="55585"/>
                      <a:pt x="19254" y="57808"/>
                      <a:pt x="22589" y="60032"/>
                    </a:cubicBezTo>
                    <a:cubicBezTo>
                      <a:pt x="25924" y="62255"/>
                      <a:pt x="32595" y="58364"/>
                      <a:pt x="34818" y="56141"/>
                    </a:cubicBezTo>
                    <a:cubicBezTo>
                      <a:pt x="37041" y="53917"/>
                      <a:pt x="49270" y="53917"/>
                      <a:pt x="50937" y="53917"/>
                    </a:cubicBezTo>
                    <a:cubicBezTo>
                      <a:pt x="52049" y="53917"/>
                      <a:pt x="52605" y="61143"/>
                      <a:pt x="54828" y="62811"/>
                    </a:cubicBezTo>
                    <a:cubicBezTo>
                      <a:pt x="57052" y="63923"/>
                      <a:pt x="65389" y="65034"/>
                      <a:pt x="73171" y="65590"/>
                    </a:cubicBezTo>
                    <a:cubicBezTo>
                      <a:pt x="80953" y="66146"/>
                      <a:pt x="92070" y="69481"/>
                      <a:pt x="95405" y="69481"/>
                    </a:cubicBezTo>
                    <a:cubicBezTo>
                      <a:pt x="98740" y="69481"/>
                      <a:pt x="104855" y="63367"/>
                      <a:pt x="112637" y="63367"/>
                    </a:cubicBezTo>
                    <a:cubicBezTo>
                      <a:pt x="120419" y="63367"/>
                      <a:pt x="124865" y="58364"/>
                      <a:pt x="126533" y="58920"/>
                    </a:cubicBezTo>
                    <a:cubicBezTo>
                      <a:pt x="126533" y="58920"/>
                      <a:pt x="126533" y="58920"/>
                      <a:pt x="126533" y="58920"/>
                    </a:cubicBezTo>
                    <a:cubicBezTo>
                      <a:pt x="127089" y="56141"/>
                      <a:pt x="128201" y="54473"/>
                      <a:pt x="129868" y="53917"/>
                    </a:cubicBezTo>
                    <a:cubicBezTo>
                      <a:pt x="133203" y="53361"/>
                      <a:pt x="130980" y="47803"/>
                      <a:pt x="133203" y="45024"/>
                    </a:cubicBezTo>
                    <a:cubicBezTo>
                      <a:pt x="135427" y="42244"/>
                      <a:pt x="131536" y="36686"/>
                      <a:pt x="135427" y="36686"/>
                    </a:cubicBezTo>
                    <a:cubicBezTo>
                      <a:pt x="139318" y="37242"/>
                      <a:pt x="144320" y="37798"/>
                      <a:pt x="144320" y="31683"/>
                    </a:cubicBezTo>
                    <a:cubicBezTo>
                      <a:pt x="144320" y="29460"/>
                      <a:pt x="145432" y="27792"/>
                      <a:pt x="147099" y="26125"/>
                    </a:cubicBezTo>
                    <a:cubicBezTo>
                      <a:pt x="142653" y="19455"/>
                      <a:pt x="139318" y="8894"/>
                      <a:pt x="139318" y="8894"/>
                    </a:cubicBezTo>
                    <a:cubicBezTo>
                      <a:pt x="139318" y="8894"/>
                      <a:pt x="129868" y="12229"/>
                      <a:pt x="124310" y="6114"/>
                    </a:cubicBezTo>
                    <a:close/>
                  </a:path>
                </a:pathLst>
              </a:custGeom>
              <a:solidFill>
                <a:srgbClr val="00B0F0"/>
              </a:solidFill>
              <a:ln w="4442" cap="flat">
                <a:solidFill>
                  <a:srgbClr val="FFFFFF"/>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787532B-B014-47D8-968F-331A81BD00A9}"/>
                  </a:ext>
                </a:extLst>
              </p:cNvPr>
              <p:cNvSpPr/>
              <p:nvPr/>
            </p:nvSpPr>
            <p:spPr>
              <a:xfrm>
                <a:off x="8034951" y="3409195"/>
                <a:ext cx="129154" cy="74971"/>
              </a:xfrm>
              <a:custGeom>
                <a:avLst/>
                <a:gdLst>
                  <a:gd name="connsiteX0" fmla="*/ 125622 w 129154"/>
                  <a:gd name="connsiteY0" fmla="*/ 13358 h 74971"/>
                  <a:gd name="connsiteX1" fmla="*/ 121175 w 129154"/>
                  <a:gd name="connsiteY1" fmla="*/ 10579 h 74971"/>
                  <a:gd name="connsiteX2" fmla="*/ 108391 w 129154"/>
                  <a:gd name="connsiteY2" fmla="*/ 6132 h 74971"/>
                  <a:gd name="connsiteX3" fmla="*/ 90048 w 129154"/>
                  <a:gd name="connsiteY3" fmla="*/ 18 h 74971"/>
                  <a:gd name="connsiteX4" fmla="*/ 71704 w 129154"/>
                  <a:gd name="connsiteY4" fmla="*/ 12246 h 74971"/>
                  <a:gd name="connsiteX5" fmla="*/ 50582 w 129154"/>
                  <a:gd name="connsiteY5" fmla="*/ 18916 h 74971"/>
                  <a:gd name="connsiteX6" fmla="*/ 23346 w 129154"/>
                  <a:gd name="connsiteY6" fmla="*/ 18916 h 74971"/>
                  <a:gd name="connsiteX7" fmla="*/ 20566 w 129154"/>
                  <a:gd name="connsiteY7" fmla="*/ 15581 h 74971"/>
                  <a:gd name="connsiteX8" fmla="*/ 17787 w 129154"/>
                  <a:gd name="connsiteY8" fmla="*/ 21140 h 74971"/>
                  <a:gd name="connsiteX9" fmla="*/ 8893 w 129154"/>
                  <a:gd name="connsiteY9" fmla="*/ 26143 h 74971"/>
                  <a:gd name="connsiteX10" fmla="*/ 6670 w 129154"/>
                  <a:gd name="connsiteY10" fmla="*/ 34480 h 74971"/>
                  <a:gd name="connsiteX11" fmla="*/ 3335 w 129154"/>
                  <a:gd name="connsiteY11" fmla="*/ 43374 h 74971"/>
                  <a:gd name="connsiteX12" fmla="*/ 0 w 129154"/>
                  <a:gd name="connsiteY12" fmla="*/ 48376 h 74971"/>
                  <a:gd name="connsiteX13" fmla="*/ 5002 w 129154"/>
                  <a:gd name="connsiteY13" fmla="*/ 56158 h 74971"/>
                  <a:gd name="connsiteX14" fmla="*/ 4447 w 129154"/>
                  <a:gd name="connsiteY14" fmla="*/ 56714 h 74971"/>
                  <a:gd name="connsiteX15" fmla="*/ 21122 w 129154"/>
                  <a:gd name="connsiteY15" fmla="*/ 69499 h 74971"/>
                  <a:gd name="connsiteX16" fmla="*/ 41689 w 129154"/>
                  <a:gd name="connsiteY16" fmla="*/ 74501 h 74971"/>
                  <a:gd name="connsiteX17" fmla="*/ 69481 w 129154"/>
                  <a:gd name="connsiteY17" fmla="*/ 65608 h 74971"/>
                  <a:gd name="connsiteX18" fmla="*/ 77819 w 129154"/>
                  <a:gd name="connsiteY18" fmla="*/ 68387 h 74971"/>
                  <a:gd name="connsiteX19" fmla="*/ 83377 w 129154"/>
                  <a:gd name="connsiteY19" fmla="*/ 69499 h 74971"/>
                  <a:gd name="connsiteX20" fmla="*/ 95050 w 129154"/>
                  <a:gd name="connsiteY20" fmla="*/ 60605 h 74971"/>
                  <a:gd name="connsiteX21" fmla="*/ 113393 w 129154"/>
                  <a:gd name="connsiteY21" fmla="*/ 29478 h 74971"/>
                  <a:gd name="connsiteX22" fmla="*/ 126734 w 129154"/>
                  <a:gd name="connsiteY22" fmla="*/ 20584 h 74971"/>
                  <a:gd name="connsiteX23" fmla="*/ 125622 w 129154"/>
                  <a:gd name="connsiteY23" fmla="*/ 13358 h 7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154" h="74971">
                    <a:moveTo>
                      <a:pt x="125622" y="13358"/>
                    </a:moveTo>
                    <a:cubicBezTo>
                      <a:pt x="123954" y="12802"/>
                      <a:pt x="122287" y="11690"/>
                      <a:pt x="121175" y="10579"/>
                    </a:cubicBezTo>
                    <a:cubicBezTo>
                      <a:pt x="115617" y="9467"/>
                      <a:pt x="110058" y="7799"/>
                      <a:pt x="108391" y="6132"/>
                    </a:cubicBezTo>
                    <a:cubicBezTo>
                      <a:pt x="105055" y="2797"/>
                      <a:pt x="91715" y="573"/>
                      <a:pt x="90048" y="18"/>
                    </a:cubicBezTo>
                    <a:cubicBezTo>
                      <a:pt x="87824" y="-538"/>
                      <a:pt x="75595" y="12246"/>
                      <a:pt x="71704" y="12246"/>
                    </a:cubicBezTo>
                    <a:cubicBezTo>
                      <a:pt x="67814" y="12246"/>
                      <a:pt x="50582" y="14470"/>
                      <a:pt x="50582" y="18916"/>
                    </a:cubicBezTo>
                    <a:cubicBezTo>
                      <a:pt x="50582" y="23919"/>
                      <a:pt x="29460" y="24475"/>
                      <a:pt x="23346" y="18916"/>
                    </a:cubicBezTo>
                    <a:cubicBezTo>
                      <a:pt x="22234" y="17805"/>
                      <a:pt x="21678" y="16693"/>
                      <a:pt x="20566" y="15581"/>
                    </a:cubicBezTo>
                    <a:cubicBezTo>
                      <a:pt x="18899" y="17249"/>
                      <a:pt x="17787" y="18916"/>
                      <a:pt x="17787" y="21140"/>
                    </a:cubicBezTo>
                    <a:cubicBezTo>
                      <a:pt x="17787" y="27254"/>
                      <a:pt x="13340" y="26698"/>
                      <a:pt x="8893" y="26143"/>
                    </a:cubicBezTo>
                    <a:cubicBezTo>
                      <a:pt x="5002" y="25587"/>
                      <a:pt x="8893" y="31145"/>
                      <a:pt x="6670" y="34480"/>
                    </a:cubicBezTo>
                    <a:cubicBezTo>
                      <a:pt x="4447" y="37260"/>
                      <a:pt x="6670" y="42818"/>
                      <a:pt x="3335" y="43374"/>
                    </a:cubicBezTo>
                    <a:cubicBezTo>
                      <a:pt x="1667" y="43374"/>
                      <a:pt x="556" y="45597"/>
                      <a:pt x="0" y="48376"/>
                    </a:cubicBezTo>
                    <a:cubicBezTo>
                      <a:pt x="1667" y="48932"/>
                      <a:pt x="5002" y="56158"/>
                      <a:pt x="5002" y="56158"/>
                    </a:cubicBezTo>
                    <a:cubicBezTo>
                      <a:pt x="5002" y="56158"/>
                      <a:pt x="5002" y="56158"/>
                      <a:pt x="4447" y="56714"/>
                    </a:cubicBezTo>
                    <a:cubicBezTo>
                      <a:pt x="8893" y="59493"/>
                      <a:pt x="18343" y="65608"/>
                      <a:pt x="21122" y="69499"/>
                    </a:cubicBezTo>
                    <a:cubicBezTo>
                      <a:pt x="25013" y="75057"/>
                      <a:pt x="36130" y="75613"/>
                      <a:pt x="41689" y="74501"/>
                    </a:cubicBezTo>
                    <a:cubicBezTo>
                      <a:pt x="47247" y="73390"/>
                      <a:pt x="69481" y="65608"/>
                      <a:pt x="69481" y="65608"/>
                    </a:cubicBezTo>
                    <a:cubicBezTo>
                      <a:pt x="69481" y="65608"/>
                      <a:pt x="75040" y="67831"/>
                      <a:pt x="77819" y="68387"/>
                    </a:cubicBezTo>
                    <a:cubicBezTo>
                      <a:pt x="78375" y="68387"/>
                      <a:pt x="80598" y="68943"/>
                      <a:pt x="83377" y="69499"/>
                    </a:cubicBezTo>
                    <a:cubicBezTo>
                      <a:pt x="85045" y="67831"/>
                      <a:pt x="90048" y="66164"/>
                      <a:pt x="95050" y="60605"/>
                    </a:cubicBezTo>
                    <a:cubicBezTo>
                      <a:pt x="101165" y="54491"/>
                      <a:pt x="110614" y="31701"/>
                      <a:pt x="113393" y="29478"/>
                    </a:cubicBezTo>
                    <a:cubicBezTo>
                      <a:pt x="116172" y="27810"/>
                      <a:pt x="123399" y="23363"/>
                      <a:pt x="126734" y="20584"/>
                    </a:cubicBezTo>
                    <a:cubicBezTo>
                      <a:pt x="130625" y="17249"/>
                      <a:pt x="129513" y="14470"/>
                      <a:pt x="125622" y="13358"/>
                    </a:cubicBezTo>
                    <a:close/>
                  </a:path>
                </a:pathLst>
              </a:custGeom>
              <a:grpFill/>
              <a:ln w="4442" cap="flat">
                <a:solidFill>
                  <a:srgbClr val="FFFFFF"/>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3D81CB4-6C5E-4BD4-B832-0ACFFA4ACF80}"/>
                  </a:ext>
                </a:extLst>
              </p:cNvPr>
              <p:cNvSpPr/>
              <p:nvPr/>
            </p:nvSpPr>
            <p:spPr>
              <a:xfrm>
                <a:off x="7961674" y="3345846"/>
                <a:ext cx="123303" cy="66701"/>
              </a:xfrm>
              <a:custGeom>
                <a:avLst/>
                <a:gdLst>
                  <a:gd name="connsiteX0" fmla="*/ 117189 w 123303"/>
                  <a:gd name="connsiteY0" fmla="*/ 29460 h 66701"/>
                  <a:gd name="connsiteX1" fmla="*/ 103849 w 123303"/>
                  <a:gd name="connsiteY1" fmla="*/ 26125 h 66701"/>
                  <a:gd name="connsiteX2" fmla="*/ 98846 w 123303"/>
                  <a:gd name="connsiteY2" fmla="*/ 18899 h 66701"/>
                  <a:gd name="connsiteX3" fmla="*/ 87729 w 123303"/>
                  <a:gd name="connsiteY3" fmla="*/ 21122 h 66701"/>
                  <a:gd name="connsiteX4" fmla="*/ 77168 w 123303"/>
                  <a:gd name="connsiteY4" fmla="*/ 16120 h 66701"/>
                  <a:gd name="connsiteX5" fmla="*/ 63828 w 123303"/>
                  <a:gd name="connsiteY5" fmla="*/ 6670 h 66701"/>
                  <a:gd name="connsiteX6" fmla="*/ 52155 w 123303"/>
                  <a:gd name="connsiteY6" fmla="*/ 0 h 66701"/>
                  <a:gd name="connsiteX7" fmla="*/ 51043 w 123303"/>
                  <a:gd name="connsiteY7" fmla="*/ 2223 h 66701"/>
                  <a:gd name="connsiteX8" fmla="*/ 40482 w 123303"/>
                  <a:gd name="connsiteY8" fmla="*/ 2779 h 66701"/>
                  <a:gd name="connsiteX9" fmla="*/ 23806 w 123303"/>
                  <a:gd name="connsiteY9" fmla="*/ 10561 h 66701"/>
                  <a:gd name="connsiteX10" fmla="*/ 2684 w 123303"/>
                  <a:gd name="connsiteY10" fmla="*/ 18899 h 66701"/>
                  <a:gd name="connsiteX11" fmla="*/ 3796 w 123303"/>
                  <a:gd name="connsiteY11" fmla="*/ 30016 h 66701"/>
                  <a:gd name="connsiteX12" fmla="*/ 10466 w 123303"/>
                  <a:gd name="connsiteY12" fmla="*/ 47247 h 66701"/>
                  <a:gd name="connsiteX13" fmla="*/ 31588 w 123303"/>
                  <a:gd name="connsiteY13" fmla="*/ 63367 h 66701"/>
                  <a:gd name="connsiteX14" fmla="*/ 31588 w 123303"/>
                  <a:gd name="connsiteY14" fmla="*/ 65034 h 66701"/>
                  <a:gd name="connsiteX15" fmla="*/ 48820 w 123303"/>
                  <a:gd name="connsiteY15" fmla="*/ 63923 h 66701"/>
                  <a:gd name="connsiteX16" fmla="*/ 52155 w 123303"/>
                  <a:gd name="connsiteY16" fmla="*/ 54473 h 66701"/>
                  <a:gd name="connsiteX17" fmla="*/ 70498 w 123303"/>
                  <a:gd name="connsiteY17" fmla="*/ 60588 h 66701"/>
                  <a:gd name="connsiteX18" fmla="*/ 85506 w 123303"/>
                  <a:gd name="connsiteY18" fmla="*/ 62811 h 66701"/>
                  <a:gd name="connsiteX19" fmla="*/ 87173 w 123303"/>
                  <a:gd name="connsiteY19" fmla="*/ 66702 h 66701"/>
                  <a:gd name="connsiteX20" fmla="*/ 92732 w 123303"/>
                  <a:gd name="connsiteY20" fmla="*/ 60032 h 66701"/>
                  <a:gd name="connsiteX21" fmla="*/ 111630 w 123303"/>
                  <a:gd name="connsiteY21" fmla="*/ 50026 h 66701"/>
                  <a:gd name="connsiteX22" fmla="*/ 123304 w 123303"/>
                  <a:gd name="connsiteY22" fmla="*/ 40021 h 66701"/>
                  <a:gd name="connsiteX23" fmla="*/ 117189 w 123303"/>
                  <a:gd name="connsiteY23" fmla="*/ 29460 h 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303" h="66701">
                    <a:moveTo>
                      <a:pt x="117189" y="29460"/>
                    </a:moveTo>
                    <a:cubicBezTo>
                      <a:pt x="113854" y="27237"/>
                      <a:pt x="104405" y="28904"/>
                      <a:pt x="103849" y="26125"/>
                    </a:cubicBezTo>
                    <a:cubicBezTo>
                      <a:pt x="103293" y="23346"/>
                      <a:pt x="102737" y="18899"/>
                      <a:pt x="98846" y="18899"/>
                    </a:cubicBezTo>
                    <a:cubicBezTo>
                      <a:pt x="94955" y="18899"/>
                      <a:pt x="89397" y="16120"/>
                      <a:pt x="87729" y="21122"/>
                    </a:cubicBezTo>
                    <a:cubicBezTo>
                      <a:pt x="85506" y="26125"/>
                      <a:pt x="77724" y="20011"/>
                      <a:pt x="77168" y="16120"/>
                    </a:cubicBezTo>
                    <a:cubicBezTo>
                      <a:pt x="76612" y="12785"/>
                      <a:pt x="73277" y="10005"/>
                      <a:pt x="63828" y="6670"/>
                    </a:cubicBezTo>
                    <a:cubicBezTo>
                      <a:pt x="59937" y="5558"/>
                      <a:pt x="56046" y="2779"/>
                      <a:pt x="52155" y="0"/>
                    </a:cubicBezTo>
                    <a:cubicBezTo>
                      <a:pt x="51599" y="556"/>
                      <a:pt x="51599" y="1668"/>
                      <a:pt x="51043" y="2223"/>
                    </a:cubicBezTo>
                    <a:cubicBezTo>
                      <a:pt x="49376" y="5003"/>
                      <a:pt x="43261" y="0"/>
                      <a:pt x="40482" y="2779"/>
                    </a:cubicBezTo>
                    <a:cubicBezTo>
                      <a:pt x="37703" y="5558"/>
                      <a:pt x="28809" y="6114"/>
                      <a:pt x="23806" y="10561"/>
                    </a:cubicBezTo>
                    <a:cubicBezTo>
                      <a:pt x="18804" y="15008"/>
                      <a:pt x="8798" y="17231"/>
                      <a:pt x="2684" y="18899"/>
                    </a:cubicBezTo>
                    <a:cubicBezTo>
                      <a:pt x="-2874" y="20011"/>
                      <a:pt x="1572" y="25569"/>
                      <a:pt x="3796" y="30016"/>
                    </a:cubicBezTo>
                    <a:cubicBezTo>
                      <a:pt x="6019" y="33907"/>
                      <a:pt x="6019" y="43912"/>
                      <a:pt x="10466" y="47247"/>
                    </a:cubicBezTo>
                    <a:cubicBezTo>
                      <a:pt x="14913" y="50582"/>
                      <a:pt x="29365" y="60032"/>
                      <a:pt x="31588" y="63367"/>
                    </a:cubicBezTo>
                    <a:cubicBezTo>
                      <a:pt x="32144" y="63923"/>
                      <a:pt x="31588" y="64479"/>
                      <a:pt x="31588" y="65034"/>
                    </a:cubicBezTo>
                    <a:cubicBezTo>
                      <a:pt x="37703" y="66702"/>
                      <a:pt x="47152" y="66702"/>
                      <a:pt x="48820" y="63923"/>
                    </a:cubicBezTo>
                    <a:cubicBezTo>
                      <a:pt x="51043" y="60588"/>
                      <a:pt x="52155" y="54473"/>
                      <a:pt x="52155" y="54473"/>
                    </a:cubicBezTo>
                    <a:cubicBezTo>
                      <a:pt x="52155" y="54473"/>
                      <a:pt x="65495" y="54473"/>
                      <a:pt x="70498" y="60588"/>
                    </a:cubicBezTo>
                    <a:cubicBezTo>
                      <a:pt x="76056" y="66702"/>
                      <a:pt x="85506" y="62811"/>
                      <a:pt x="85506" y="62811"/>
                    </a:cubicBezTo>
                    <a:cubicBezTo>
                      <a:pt x="85506" y="62811"/>
                      <a:pt x="86062" y="64479"/>
                      <a:pt x="87173" y="66702"/>
                    </a:cubicBezTo>
                    <a:cubicBezTo>
                      <a:pt x="88841" y="63367"/>
                      <a:pt x="90508" y="60588"/>
                      <a:pt x="92732" y="60032"/>
                    </a:cubicBezTo>
                    <a:cubicBezTo>
                      <a:pt x="98290" y="59476"/>
                      <a:pt x="106072" y="58364"/>
                      <a:pt x="111630" y="50026"/>
                    </a:cubicBezTo>
                    <a:cubicBezTo>
                      <a:pt x="114410" y="45580"/>
                      <a:pt x="119413" y="42245"/>
                      <a:pt x="123304" y="40021"/>
                    </a:cubicBezTo>
                    <a:cubicBezTo>
                      <a:pt x="121080" y="36130"/>
                      <a:pt x="119413" y="31128"/>
                      <a:pt x="117189" y="29460"/>
                    </a:cubicBezTo>
                    <a:close/>
                  </a:path>
                </a:pathLst>
              </a:custGeom>
              <a:solidFill>
                <a:schemeClr val="tx1">
                  <a:lumMod val="50000"/>
                  <a:lumOff val="50000"/>
                </a:schemeClr>
              </a:solidFill>
              <a:ln w="4442" cap="flat">
                <a:solidFill>
                  <a:srgbClr val="FFFFFF"/>
                </a:solid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AD6912B-E25D-496E-83D3-AABD1E349825}"/>
                  </a:ext>
                </a:extLst>
              </p:cNvPr>
              <p:cNvSpPr/>
              <p:nvPr/>
            </p:nvSpPr>
            <p:spPr>
              <a:xfrm>
                <a:off x="8049403" y="3385312"/>
                <a:ext cx="111725" cy="46763"/>
              </a:xfrm>
              <a:custGeom>
                <a:avLst/>
                <a:gdLst>
                  <a:gd name="connsiteX0" fmla="*/ 82822 w 111725"/>
                  <a:gd name="connsiteY0" fmla="*/ 4447 h 46763"/>
                  <a:gd name="connsiteX1" fmla="*/ 67814 w 111725"/>
                  <a:gd name="connsiteY1" fmla="*/ 3335 h 46763"/>
                  <a:gd name="connsiteX2" fmla="*/ 50582 w 111725"/>
                  <a:gd name="connsiteY2" fmla="*/ 1112 h 46763"/>
                  <a:gd name="connsiteX3" fmla="*/ 38909 w 111725"/>
                  <a:gd name="connsiteY3" fmla="*/ 2223 h 46763"/>
                  <a:gd name="connsiteX4" fmla="*/ 36130 w 111725"/>
                  <a:gd name="connsiteY4" fmla="*/ 0 h 46763"/>
                  <a:gd name="connsiteX5" fmla="*/ 24458 w 111725"/>
                  <a:gd name="connsiteY5" fmla="*/ 10005 h 46763"/>
                  <a:gd name="connsiteX6" fmla="*/ 5558 w 111725"/>
                  <a:gd name="connsiteY6" fmla="*/ 20011 h 46763"/>
                  <a:gd name="connsiteX7" fmla="*/ 0 w 111725"/>
                  <a:gd name="connsiteY7" fmla="*/ 26681 h 46763"/>
                  <a:gd name="connsiteX8" fmla="*/ 8894 w 111725"/>
                  <a:gd name="connsiteY8" fmla="*/ 42800 h 46763"/>
                  <a:gd name="connsiteX9" fmla="*/ 36130 w 111725"/>
                  <a:gd name="connsiteY9" fmla="*/ 42800 h 46763"/>
                  <a:gd name="connsiteX10" fmla="*/ 57252 w 111725"/>
                  <a:gd name="connsiteY10" fmla="*/ 36130 h 46763"/>
                  <a:gd name="connsiteX11" fmla="*/ 75596 w 111725"/>
                  <a:gd name="connsiteY11" fmla="*/ 23902 h 46763"/>
                  <a:gd name="connsiteX12" fmla="*/ 93939 w 111725"/>
                  <a:gd name="connsiteY12" fmla="*/ 30016 h 46763"/>
                  <a:gd name="connsiteX13" fmla="*/ 106723 w 111725"/>
                  <a:gd name="connsiteY13" fmla="*/ 34463 h 46763"/>
                  <a:gd name="connsiteX14" fmla="*/ 102276 w 111725"/>
                  <a:gd name="connsiteY14" fmla="*/ 27237 h 46763"/>
                  <a:gd name="connsiteX15" fmla="*/ 111170 w 111725"/>
                  <a:gd name="connsiteY15" fmla="*/ 12229 h 46763"/>
                  <a:gd name="connsiteX16" fmla="*/ 111726 w 111725"/>
                  <a:gd name="connsiteY16" fmla="*/ 11673 h 46763"/>
                  <a:gd name="connsiteX17" fmla="*/ 100053 w 111725"/>
                  <a:gd name="connsiteY17" fmla="*/ 8894 h 46763"/>
                  <a:gd name="connsiteX18" fmla="*/ 82822 w 111725"/>
                  <a:gd name="connsiteY18" fmla="*/ 4447 h 4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25" h="46763">
                    <a:moveTo>
                      <a:pt x="82822" y="4447"/>
                    </a:moveTo>
                    <a:cubicBezTo>
                      <a:pt x="76151" y="5003"/>
                      <a:pt x="72816" y="1112"/>
                      <a:pt x="67814" y="3335"/>
                    </a:cubicBezTo>
                    <a:cubicBezTo>
                      <a:pt x="62255" y="5558"/>
                      <a:pt x="53917" y="3335"/>
                      <a:pt x="50582" y="1112"/>
                    </a:cubicBezTo>
                    <a:cubicBezTo>
                      <a:pt x="47247" y="-1112"/>
                      <a:pt x="43356" y="5003"/>
                      <a:pt x="38909" y="2223"/>
                    </a:cubicBezTo>
                    <a:cubicBezTo>
                      <a:pt x="37798" y="1668"/>
                      <a:pt x="37242" y="556"/>
                      <a:pt x="36130" y="0"/>
                    </a:cubicBezTo>
                    <a:cubicBezTo>
                      <a:pt x="32239" y="2223"/>
                      <a:pt x="27237" y="5558"/>
                      <a:pt x="24458" y="10005"/>
                    </a:cubicBezTo>
                    <a:cubicBezTo>
                      <a:pt x="18899" y="18343"/>
                      <a:pt x="11117" y="18899"/>
                      <a:pt x="5558" y="20011"/>
                    </a:cubicBezTo>
                    <a:cubicBezTo>
                      <a:pt x="3335" y="20566"/>
                      <a:pt x="1667" y="23346"/>
                      <a:pt x="0" y="26681"/>
                    </a:cubicBezTo>
                    <a:cubicBezTo>
                      <a:pt x="1667" y="31683"/>
                      <a:pt x="5003" y="39465"/>
                      <a:pt x="8894" y="42800"/>
                    </a:cubicBezTo>
                    <a:cubicBezTo>
                      <a:pt x="15008" y="48359"/>
                      <a:pt x="36130" y="47803"/>
                      <a:pt x="36130" y="42800"/>
                    </a:cubicBezTo>
                    <a:cubicBezTo>
                      <a:pt x="36130" y="37798"/>
                      <a:pt x="53362" y="36130"/>
                      <a:pt x="57252" y="36130"/>
                    </a:cubicBezTo>
                    <a:cubicBezTo>
                      <a:pt x="61143" y="36130"/>
                      <a:pt x="73928" y="23346"/>
                      <a:pt x="75596" y="23902"/>
                    </a:cubicBezTo>
                    <a:cubicBezTo>
                      <a:pt x="77819" y="24457"/>
                      <a:pt x="90603" y="26681"/>
                      <a:pt x="93939" y="30016"/>
                    </a:cubicBezTo>
                    <a:cubicBezTo>
                      <a:pt x="95606" y="31683"/>
                      <a:pt x="101165" y="33351"/>
                      <a:pt x="106723" y="34463"/>
                    </a:cubicBezTo>
                    <a:cubicBezTo>
                      <a:pt x="104500" y="32239"/>
                      <a:pt x="102276" y="29460"/>
                      <a:pt x="102276" y="27237"/>
                    </a:cubicBezTo>
                    <a:cubicBezTo>
                      <a:pt x="102276" y="23346"/>
                      <a:pt x="108947" y="13896"/>
                      <a:pt x="111170" y="12229"/>
                    </a:cubicBezTo>
                    <a:cubicBezTo>
                      <a:pt x="111170" y="12229"/>
                      <a:pt x="111170" y="11673"/>
                      <a:pt x="111726" y="11673"/>
                    </a:cubicBezTo>
                    <a:cubicBezTo>
                      <a:pt x="106723" y="11117"/>
                      <a:pt x="101165" y="10005"/>
                      <a:pt x="100053" y="8894"/>
                    </a:cubicBezTo>
                    <a:cubicBezTo>
                      <a:pt x="97830" y="6670"/>
                      <a:pt x="89492" y="3891"/>
                      <a:pt x="82822" y="4447"/>
                    </a:cubicBezTo>
                    <a:close/>
                  </a:path>
                </a:pathLst>
              </a:custGeom>
              <a:grpFill/>
              <a:ln w="4442" cap="flat">
                <a:solidFill>
                  <a:srgbClr val="FFFFFF"/>
                </a:solid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CC3714D-94CF-4821-8731-005E1C277DC1}"/>
                  </a:ext>
                </a:extLst>
              </p:cNvPr>
              <p:cNvSpPr/>
              <p:nvPr/>
            </p:nvSpPr>
            <p:spPr>
              <a:xfrm>
                <a:off x="7777592" y="3279144"/>
                <a:ext cx="82160" cy="71704"/>
              </a:xfrm>
              <a:custGeom>
                <a:avLst/>
                <a:gdLst>
                  <a:gd name="connsiteX0" fmla="*/ 27236 w 82160"/>
                  <a:gd name="connsiteY0" fmla="*/ 56141 h 71704"/>
                  <a:gd name="connsiteX1" fmla="*/ 40577 w 82160"/>
                  <a:gd name="connsiteY1" fmla="*/ 57808 h 71704"/>
                  <a:gd name="connsiteX2" fmla="*/ 55029 w 82160"/>
                  <a:gd name="connsiteY2" fmla="*/ 67814 h 71704"/>
                  <a:gd name="connsiteX3" fmla="*/ 59476 w 82160"/>
                  <a:gd name="connsiteY3" fmla="*/ 71705 h 71704"/>
                  <a:gd name="connsiteX4" fmla="*/ 61699 w 82160"/>
                  <a:gd name="connsiteY4" fmla="*/ 56141 h 71704"/>
                  <a:gd name="connsiteX5" fmla="*/ 62811 w 82160"/>
                  <a:gd name="connsiteY5" fmla="*/ 46691 h 71704"/>
                  <a:gd name="connsiteX6" fmla="*/ 73928 w 82160"/>
                  <a:gd name="connsiteY6" fmla="*/ 41133 h 71704"/>
                  <a:gd name="connsiteX7" fmla="*/ 77819 w 82160"/>
                  <a:gd name="connsiteY7" fmla="*/ 34463 h 71704"/>
                  <a:gd name="connsiteX8" fmla="*/ 71149 w 82160"/>
                  <a:gd name="connsiteY8" fmla="*/ 23346 h 71704"/>
                  <a:gd name="connsiteX9" fmla="*/ 81154 w 82160"/>
                  <a:gd name="connsiteY9" fmla="*/ 13896 h 71704"/>
                  <a:gd name="connsiteX10" fmla="*/ 80598 w 82160"/>
                  <a:gd name="connsiteY10" fmla="*/ 0 h 71704"/>
                  <a:gd name="connsiteX11" fmla="*/ 75595 w 82160"/>
                  <a:gd name="connsiteY11" fmla="*/ 2223 h 71704"/>
                  <a:gd name="connsiteX12" fmla="*/ 55585 w 82160"/>
                  <a:gd name="connsiteY12" fmla="*/ 2779 h 71704"/>
                  <a:gd name="connsiteX13" fmla="*/ 47247 w 82160"/>
                  <a:gd name="connsiteY13" fmla="*/ 17231 h 71704"/>
                  <a:gd name="connsiteX14" fmla="*/ 37798 w 82160"/>
                  <a:gd name="connsiteY14" fmla="*/ 17787 h 71704"/>
                  <a:gd name="connsiteX15" fmla="*/ 28348 w 82160"/>
                  <a:gd name="connsiteY15" fmla="*/ 22790 h 71704"/>
                  <a:gd name="connsiteX16" fmla="*/ 19455 w 82160"/>
                  <a:gd name="connsiteY16" fmla="*/ 39465 h 71704"/>
                  <a:gd name="connsiteX17" fmla="*/ 3335 w 82160"/>
                  <a:gd name="connsiteY17" fmla="*/ 58364 h 71704"/>
                  <a:gd name="connsiteX18" fmla="*/ 0 w 82160"/>
                  <a:gd name="connsiteY18" fmla="*/ 60032 h 71704"/>
                  <a:gd name="connsiteX19" fmla="*/ 7226 w 82160"/>
                  <a:gd name="connsiteY19" fmla="*/ 62811 h 71704"/>
                  <a:gd name="connsiteX20" fmla="*/ 27236 w 82160"/>
                  <a:gd name="connsiteY20" fmla="*/ 56141 h 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160" h="71704">
                    <a:moveTo>
                      <a:pt x="27236" y="56141"/>
                    </a:moveTo>
                    <a:cubicBezTo>
                      <a:pt x="31127" y="52250"/>
                      <a:pt x="37242" y="54473"/>
                      <a:pt x="40577" y="57808"/>
                    </a:cubicBezTo>
                    <a:cubicBezTo>
                      <a:pt x="44468" y="61699"/>
                      <a:pt x="49470" y="62255"/>
                      <a:pt x="55029" y="67814"/>
                    </a:cubicBezTo>
                    <a:cubicBezTo>
                      <a:pt x="56141" y="69481"/>
                      <a:pt x="57808" y="70593"/>
                      <a:pt x="59476" y="71705"/>
                    </a:cubicBezTo>
                    <a:cubicBezTo>
                      <a:pt x="60032" y="67814"/>
                      <a:pt x="60032" y="60032"/>
                      <a:pt x="61699" y="56141"/>
                    </a:cubicBezTo>
                    <a:cubicBezTo>
                      <a:pt x="63367" y="51694"/>
                      <a:pt x="60032" y="46691"/>
                      <a:pt x="62811" y="46691"/>
                    </a:cubicBezTo>
                    <a:cubicBezTo>
                      <a:pt x="65590" y="46691"/>
                      <a:pt x="73928" y="46691"/>
                      <a:pt x="73928" y="41133"/>
                    </a:cubicBezTo>
                    <a:cubicBezTo>
                      <a:pt x="73928" y="35574"/>
                      <a:pt x="76151" y="37242"/>
                      <a:pt x="77819" y="34463"/>
                    </a:cubicBezTo>
                    <a:cubicBezTo>
                      <a:pt x="79486" y="31683"/>
                      <a:pt x="72260" y="25569"/>
                      <a:pt x="71149" y="23346"/>
                    </a:cubicBezTo>
                    <a:cubicBezTo>
                      <a:pt x="70037" y="21678"/>
                      <a:pt x="76707" y="21122"/>
                      <a:pt x="81154" y="13896"/>
                    </a:cubicBezTo>
                    <a:cubicBezTo>
                      <a:pt x="82821" y="11117"/>
                      <a:pt x="82266" y="5558"/>
                      <a:pt x="80598" y="0"/>
                    </a:cubicBezTo>
                    <a:cubicBezTo>
                      <a:pt x="80042" y="2223"/>
                      <a:pt x="78375" y="3891"/>
                      <a:pt x="75595" y="2223"/>
                    </a:cubicBezTo>
                    <a:cubicBezTo>
                      <a:pt x="71149" y="-556"/>
                      <a:pt x="64478" y="1112"/>
                      <a:pt x="55585" y="2779"/>
                    </a:cubicBezTo>
                    <a:cubicBezTo>
                      <a:pt x="46691" y="4447"/>
                      <a:pt x="43912" y="13340"/>
                      <a:pt x="47247" y="17231"/>
                    </a:cubicBezTo>
                    <a:cubicBezTo>
                      <a:pt x="50582" y="21122"/>
                      <a:pt x="38909" y="22790"/>
                      <a:pt x="37798" y="17787"/>
                    </a:cubicBezTo>
                    <a:cubicBezTo>
                      <a:pt x="36686" y="12785"/>
                      <a:pt x="27792" y="16120"/>
                      <a:pt x="28348" y="22790"/>
                    </a:cubicBezTo>
                    <a:cubicBezTo>
                      <a:pt x="28904" y="28904"/>
                      <a:pt x="18343" y="31683"/>
                      <a:pt x="19455" y="39465"/>
                    </a:cubicBezTo>
                    <a:cubicBezTo>
                      <a:pt x="20010" y="47247"/>
                      <a:pt x="10005" y="54473"/>
                      <a:pt x="3335" y="58364"/>
                    </a:cubicBezTo>
                    <a:cubicBezTo>
                      <a:pt x="2223" y="58920"/>
                      <a:pt x="1111" y="59476"/>
                      <a:pt x="0" y="60032"/>
                    </a:cubicBezTo>
                    <a:cubicBezTo>
                      <a:pt x="3335" y="61699"/>
                      <a:pt x="6114" y="62811"/>
                      <a:pt x="7226" y="62811"/>
                    </a:cubicBezTo>
                    <a:cubicBezTo>
                      <a:pt x="13340" y="62811"/>
                      <a:pt x="23345" y="60032"/>
                      <a:pt x="27236" y="56141"/>
                    </a:cubicBezTo>
                    <a:close/>
                  </a:path>
                </a:pathLst>
              </a:custGeom>
              <a:solidFill>
                <a:srgbClr val="FFFF00"/>
              </a:solidFill>
              <a:ln w="4442" cap="flat">
                <a:solidFill>
                  <a:srgbClr val="FFFFFF"/>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DB11430-84CA-4643-ADB3-1FCEC1997F8C}"/>
                  </a:ext>
                </a:extLst>
              </p:cNvPr>
              <p:cNvSpPr/>
              <p:nvPr/>
            </p:nvSpPr>
            <p:spPr>
              <a:xfrm>
                <a:off x="7830901" y="3370304"/>
                <a:ext cx="13393" cy="18898"/>
              </a:xfrm>
              <a:custGeom>
                <a:avLst/>
                <a:gdLst>
                  <a:gd name="connsiteX0" fmla="*/ 7279 w 13393"/>
                  <a:gd name="connsiteY0" fmla="*/ 0 h 18898"/>
                  <a:gd name="connsiteX1" fmla="*/ 53 w 13393"/>
                  <a:gd name="connsiteY1" fmla="*/ 17231 h 18898"/>
                  <a:gd name="connsiteX2" fmla="*/ 13394 w 13393"/>
                  <a:gd name="connsiteY2" fmla="*/ 18899 h 18898"/>
                  <a:gd name="connsiteX3" fmla="*/ 7279 w 13393"/>
                  <a:gd name="connsiteY3" fmla="*/ 1667 h 18898"/>
                  <a:gd name="connsiteX4" fmla="*/ 7279 w 13393"/>
                  <a:gd name="connsiteY4" fmla="*/ 0 h 18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 h="18898">
                    <a:moveTo>
                      <a:pt x="7279" y="0"/>
                    </a:moveTo>
                    <a:cubicBezTo>
                      <a:pt x="3388" y="2223"/>
                      <a:pt x="-502" y="7226"/>
                      <a:pt x="53" y="17231"/>
                    </a:cubicBezTo>
                    <a:cubicBezTo>
                      <a:pt x="3944" y="17231"/>
                      <a:pt x="9503" y="17787"/>
                      <a:pt x="13394" y="18899"/>
                    </a:cubicBezTo>
                    <a:cubicBezTo>
                      <a:pt x="12282" y="7782"/>
                      <a:pt x="8391" y="4447"/>
                      <a:pt x="7279" y="1667"/>
                    </a:cubicBezTo>
                    <a:cubicBezTo>
                      <a:pt x="6723" y="1667"/>
                      <a:pt x="6723" y="1112"/>
                      <a:pt x="7279" y="0"/>
                    </a:cubicBezTo>
                    <a:close/>
                  </a:path>
                </a:pathLst>
              </a:custGeom>
              <a:grpFill/>
              <a:ln w="4442" cap="flat">
                <a:solidFill>
                  <a:srgbClr val="FFFFFF"/>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0A5B64F-8B2B-459A-893F-7897B0CDD64D}"/>
                  </a:ext>
                </a:extLst>
              </p:cNvPr>
              <p:cNvSpPr/>
              <p:nvPr/>
            </p:nvSpPr>
            <p:spPr>
              <a:xfrm>
                <a:off x="7764252" y="3332515"/>
                <a:ext cx="77296" cy="55116"/>
              </a:xfrm>
              <a:custGeom>
                <a:avLst/>
                <a:gdLst>
                  <a:gd name="connsiteX0" fmla="*/ 3335 w 77296"/>
                  <a:gd name="connsiteY0" fmla="*/ 14999 h 55116"/>
                  <a:gd name="connsiteX1" fmla="*/ 10561 w 77296"/>
                  <a:gd name="connsiteY1" fmla="*/ 22781 h 55116"/>
                  <a:gd name="connsiteX2" fmla="*/ 20566 w 77296"/>
                  <a:gd name="connsiteY2" fmla="*/ 28895 h 55116"/>
                  <a:gd name="connsiteX3" fmla="*/ 32795 w 77296"/>
                  <a:gd name="connsiteY3" fmla="*/ 36677 h 55116"/>
                  <a:gd name="connsiteX4" fmla="*/ 38354 w 77296"/>
                  <a:gd name="connsiteY4" fmla="*/ 43347 h 55116"/>
                  <a:gd name="connsiteX5" fmla="*/ 47247 w 77296"/>
                  <a:gd name="connsiteY5" fmla="*/ 38901 h 55116"/>
                  <a:gd name="connsiteX6" fmla="*/ 52806 w 77296"/>
                  <a:gd name="connsiteY6" fmla="*/ 48350 h 55116"/>
                  <a:gd name="connsiteX7" fmla="*/ 62811 w 77296"/>
                  <a:gd name="connsiteY7" fmla="*/ 55020 h 55116"/>
                  <a:gd name="connsiteX8" fmla="*/ 66146 w 77296"/>
                  <a:gd name="connsiteY8" fmla="*/ 54464 h 55116"/>
                  <a:gd name="connsiteX9" fmla="*/ 73372 w 77296"/>
                  <a:gd name="connsiteY9" fmla="*/ 37233 h 55116"/>
                  <a:gd name="connsiteX10" fmla="*/ 77263 w 77296"/>
                  <a:gd name="connsiteY10" fmla="*/ 31119 h 55116"/>
                  <a:gd name="connsiteX11" fmla="*/ 71705 w 77296"/>
                  <a:gd name="connsiteY11" fmla="*/ 18334 h 55116"/>
                  <a:gd name="connsiteX12" fmla="*/ 71705 w 77296"/>
                  <a:gd name="connsiteY12" fmla="*/ 17778 h 55116"/>
                  <a:gd name="connsiteX13" fmla="*/ 67258 w 77296"/>
                  <a:gd name="connsiteY13" fmla="*/ 13887 h 55116"/>
                  <a:gd name="connsiteX14" fmla="*/ 52806 w 77296"/>
                  <a:gd name="connsiteY14" fmla="*/ 3882 h 55116"/>
                  <a:gd name="connsiteX15" fmla="*/ 39465 w 77296"/>
                  <a:gd name="connsiteY15" fmla="*/ 2215 h 55116"/>
                  <a:gd name="connsiteX16" fmla="*/ 20566 w 77296"/>
                  <a:gd name="connsiteY16" fmla="*/ 8885 h 55116"/>
                  <a:gd name="connsiteX17" fmla="*/ 13341 w 77296"/>
                  <a:gd name="connsiteY17" fmla="*/ 6106 h 55116"/>
                  <a:gd name="connsiteX18" fmla="*/ 0 w 77296"/>
                  <a:gd name="connsiteY18" fmla="*/ 12220 h 55116"/>
                  <a:gd name="connsiteX19" fmla="*/ 3335 w 77296"/>
                  <a:gd name="connsiteY19" fmla="*/ 14999 h 5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96" h="55116">
                    <a:moveTo>
                      <a:pt x="3335" y="14999"/>
                    </a:moveTo>
                    <a:cubicBezTo>
                      <a:pt x="3891" y="18334"/>
                      <a:pt x="8893" y="26116"/>
                      <a:pt x="10561" y="22781"/>
                    </a:cubicBezTo>
                    <a:cubicBezTo>
                      <a:pt x="12229" y="19446"/>
                      <a:pt x="16675" y="26672"/>
                      <a:pt x="20566" y="28895"/>
                    </a:cubicBezTo>
                    <a:cubicBezTo>
                      <a:pt x="24458" y="31119"/>
                      <a:pt x="32795" y="33898"/>
                      <a:pt x="32795" y="36677"/>
                    </a:cubicBezTo>
                    <a:cubicBezTo>
                      <a:pt x="33351" y="39456"/>
                      <a:pt x="34463" y="45571"/>
                      <a:pt x="38354" y="43347"/>
                    </a:cubicBezTo>
                    <a:cubicBezTo>
                      <a:pt x="42244" y="41680"/>
                      <a:pt x="47247" y="35010"/>
                      <a:pt x="47247" y="38901"/>
                    </a:cubicBezTo>
                    <a:cubicBezTo>
                      <a:pt x="47247" y="42792"/>
                      <a:pt x="48359" y="49462"/>
                      <a:pt x="52806" y="48350"/>
                    </a:cubicBezTo>
                    <a:cubicBezTo>
                      <a:pt x="57252" y="47238"/>
                      <a:pt x="58364" y="56132"/>
                      <a:pt x="62811" y="55020"/>
                    </a:cubicBezTo>
                    <a:cubicBezTo>
                      <a:pt x="63367" y="55020"/>
                      <a:pt x="64478" y="55020"/>
                      <a:pt x="66146" y="54464"/>
                    </a:cubicBezTo>
                    <a:cubicBezTo>
                      <a:pt x="65590" y="43903"/>
                      <a:pt x="68925" y="39456"/>
                      <a:pt x="73372" y="37233"/>
                    </a:cubicBezTo>
                    <a:cubicBezTo>
                      <a:pt x="74484" y="35566"/>
                      <a:pt x="76707" y="33342"/>
                      <a:pt x="77263" y="31119"/>
                    </a:cubicBezTo>
                    <a:cubicBezTo>
                      <a:pt x="77819" y="28339"/>
                      <a:pt x="71149" y="22225"/>
                      <a:pt x="71705" y="18334"/>
                    </a:cubicBezTo>
                    <a:cubicBezTo>
                      <a:pt x="71705" y="18334"/>
                      <a:pt x="71705" y="17778"/>
                      <a:pt x="71705" y="17778"/>
                    </a:cubicBezTo>
                    <a:cubicBezTo>
                      <a:pt x="70037" y="16667"/>
                      <a:pt x="68925" y="15555"/>
                      <a:pt x="67258" y="13887"/>
                    </a:cubicBezTo>
                    <a:cubicBezTo>
                      <a:pt x="61699" y="8329"/>
                      <a:pt x="56141" y="7217"/>
                      <a:pt x="52806" y="3882"/>
                    </a:cubicBezTo>
                    <a:cubicBezTo>
                      <a:pt x="48915" y="-9"/>
                      <a:pt x="42800" y="-1676"/>
                      <a:pt x="39465" y="2215"/>
                    </a:cubicBezTo>
                    <a:cubicBezTo>
                      <a:pt x="35574" y="6106"/>
                      <a:pt x="26125" y="8885"/>
                      <a:pt x="20566" y="8885"/>
                    </a:cubicBezTo>
                    <a:cubicBezTo>
                      <a:pt x="19455" y="8885"/>
                      <a:pt x="16675" y="7773"/>
                      <a:pt x="13341" y="6106"/>
                    </a:cubicBezTo>
                    <a:cubicBezTo>
                      <a:pt x="8893" y="8885"/>
                      <a:pt x="4447" y="11108"/>
                      <a:pt x="0" y="12220"/>
                    </a:cubicBezTo>
                    <a:cubicBezTo>
                      <a:pt x="1667" y="13887"/>
                      <a:pt x="3335" y="13332"/>
                      <a:pt x="3335" y="14999"/>
                    </a:cubicBezTo>
                    <a:close/>
                  </a:path>
                </a:pathLst>
              </a:custGeom>
              <a:solidFill>
                <a:srgbClr val="FF0000"/>
              </a:solidFill>
              <a:ln w="4442" cap="flat">
                <a:solidFill>
                  <a:srgbClr val="FFFFFF"/>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00D45B9-0525-42AB-B7C3-0231A234F1B3}"/>
                  </a:ext>
                </a:extLst>
              </p:cNvPr>
              <p:cNvSpPr/>
              <p:nvPr/>
            </p:nvSpPr>
            <p:spPr>
              <a:xfrm>
                <a:off x="8118855" y="3416439"/>
                <a:ext cx="181277" cy="118951"/>
              </a:xfrm>
              <a:custGeom>
                <a:avLst/>
                <a:gdLst>
                  <a:gd name="connsiteX0" fmla="*/ 161225 w 181277"/>
                  <a:gd name="connsiteY0" fmla="*/ 81154 h 118951"/>
                  <a:gd name="connsiteX1" fmla="*/ 153443 w 181277"/>
                  <a:gd name="connsiteY1" fmla="*/ 76151 h 118951"/>
                  <a:gd name="connsiteX2" fmla="*/ 153999 w 181277"/>
                  <a:gd name="connsiteY2" fmla="*/ 75596 h 118951"/>
                  <a:gd name="connsiteX3" fmla="*/ 150664 w 181277"/>
                  <a:gd name="connsiteY3" fmla="*/ 52250 h 118951"/>
                  <a:gd name="connsiteX4" fmla="*/ 137879 w 181277"/>
                  <a:gd name="connsiteY4" fmla="*/ 23346 h 118951"/>
                  <a:gd name="connsiteX5" fmla="*/ 124539 w 181277"/>
                  <a:gd name="connsiteY5" fmla="*/ 0 h 118951"/>
                  <a:gd name="connsiteX6" fmla="*/ 115089 w 181277"/>
                  <a:gd name="connsiteY6" fmla="*/ 4447 h 118951"/>
                  <a:gd name="connsiteX7" fmla="*/ 103972 w 181277"/>
                  <a:gd name="connsiteY7" fmla="*/ 10561 h 118951"/>
                  <a:gd name="connsiteX8" fmla="*/ 93967 w 181277"/>
                  <a:gd name="connsiteY8" fmla="*/ 11673 h 118951"/>
                  <a:gd name="connsiteX9" fmla="*/ 85073 w 181277"/>
                  <a:gd name="connsiteY9" fmla="*/ 13896 h 118951"/>
                  <a:gd name="connsiteX10" fmla="*/ 73401 w 181277"/>
                  <a:gd name="connsiteY10" fmla="*/ 10005 h 118951"/>
                  <a:gd name="connsiteX11" fmla="*/ 53390 w 181277"/>
                  <a:gd name="connsiteY11" fmla="*/ 6114 h 118951"/>
                  <a:gd name="connsiteX12" fmla="*/ 45608 w 181277"/>
                  <a:gd name="connsiteY12" fmla="*/ 6670 h 118951"/>
                  <a:gd name="connsiteX13" fmla="*/ 43941 w 181277"/>
                  <a:gd name="connsiteY13" fmla="*/ 11117 h 118951"/>
                  <a:gd name="connsiteX14" fmla="*/ 30600 w 181277"/>
                  <a:gd name="connsiteY14" fmla="*/ 20011 h 118951"/>
                  <a:gd name="connsiteX15" fmla="*/ 12257 w 181277"/>
                  <a:gd name="connsiteY15" fmla="*/ 51138 h 118951"/>
                  <a:gd name="connsiteX16" fmla="*/ 28 w 181277"/>
                  <a:gd name="connsiteY16" fmla="*/ 60588 h 118951"/>
                  <a:gd name="connsiteX17" fmla="*/ 7254 w 181277"/>
                  <a:gd name="connsiteY17" fmla="*/ 72260 h 118951"/>
                  <a:gd name="connsiteX18" fmla="*/ 13925 w 181277"/>
                  <a:gd name="connsiteY18" fmla="*/ 79486 h 118951"/>
                  <a:gd name="connsiteX19" fmla="*/ 16704 w 181277"/>
                  <a:gd name="connsiteY19" fmla="*/ 92271 h 118951"/>
                  <a:gd name="connsiteX20" fmla="*/ 38938 w 181277"/>
                  <a:gd name="connsiteY20" fmla="*/ 98941 h 118951"/>
                  <a:gd name="connsiteX21" fmla="*/ 40050 w 181277"/>
                  <a:gd name="connsiteY21" fmla="*/ 107835 h 118951"/>
                  <a:gd name="connsiteX22" fmla="*/ 51722 w 181277"/>
                  <a:gd name="connsiteY22" fmla="*/ 115617 h 118951"/>
                  <a:gd name="connsiteX23" fmla="*/ 72845 w 181277"/>
                  <a:gd name="connsiteY23" fmla="*/ 117840 h 118951"/>
                  <a:gd name="connsiteX24" fmla="*/ 93967 w 181277"/>
                  <a:gd name="connsiteY24" fmla="*/ 118396 h 118951"/>
                  <a:gd name="connsiteX25" fmla="*/ 108419 w 181277"/>
                  <a:gd name="connsiteY25" fmla="*/ 112282 h 118951"/>
                  <a:gd name="connsiteX26" fmla="*/ 132320 w 181277"/>
                  <a:gd name="connsiteY26" fmla="*/ 107835 h 118951"/>
                  <a:gd name="connsiteX27" fmla="*/ 148440 w 181277"/>
                  <a:gd name="connsiteY27" fmla="*/ 112837 h 118951"/>
                  <a:gd name="connsiteX28" fmla="*/ 160669 w 181277"/>
                  <a:gd name="connsiteY28" fmla="*/ 118952 h 118951"/>
                  <a:gd name="connsiteX29" fmla="*/ 160669 w 181277"/>
                  <a:gd name="connsiteY29" fmla="*/ 108391 h 118951"/>
                  <a:gd name="connsiteX30" fmla="*/ 170674 w 181277"/>
                  <a:gd name="connsiteY30" fmla="*/ 91715 h 118951"/>
                  <a:gd name="connsiteX31" fmla="*/ 181235 w 181277"/>
                  <a:gd name="connsiteY31" fmla="*/ 80598 h 118951"/>
                  <a:gd name="connsiteX32" fmla="*/ 181235 w 181277"/>
                  <a:gd name="connsiteY32" fmla="*/ 79486 h 118951"/>
                  <a:gd name="connsiteX33" fmla="*/ 174009 w 181277"/>
                  <a:gd name="connsiteY33" fmla="*/ 74484 h 118951"/>
                  <a:gd name="connsiteX34" fmla="*/ 161225 w 181277"/>
                  <a:gd name="connsiteY34" fmla="*/ 81154 h 11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277" h="118951">
                    <a:moveTo>
                      <a:pt x="161225" y="81154"/>
                    </a:moveTo>
                    <a:cubicBezTo>
                      <a:pt x="157334" y="80598"/>
                      <a:pt x="151775" y="78931"/>
                      <a:pt x="153443" y="76151"/>
                    </a:cubicBezTo>
                    <a:cubicBezTo>
                      <a:pt x="153443" y="76151"/>
                      <a:pt x="153999" y="75596"/>
                      <a:pt x="153999" y="75596"/>
                    </a:cubicBezTo>
                    <a:cubicBezTo>
                      <a:pt x="148440" y="71149"/>
                      <a:pt x="146773" y="56141"/>
                      <a:pt x="150664" y="52250"/>
                    </a:cubicBezTo>
                    <a:cubicBezTo>
                      <a:pt x="155110" y="47803"/>
                      <a:pt x="143437" y="30016"/>
                      <a:pt x="137879" y="23346"/>
                    </a:cubicBezTo>
                    <a:cubicBezTo>
                      <a:pt x="135100" y="20566"/>
                      <a:pt x="130097" y="10005"/>
                      <a:pt x="124539" y="0"/>
                    </a:cubicBezTo>
                    <a:cubicBezTo>
                      <a:pt x="120092" y="1668"/>
                      <a:pt x="115645" y="3335"/>
                      <a:pt x="115089" y="4447"/>
                    </a:cubicBezTo>
                    <a:cubicBezTo>
                      <a:pt x="113422" y="7226"/>
                      <a:pt x="107307" y="10561"/>
                      <a:pt x="103972" y="10561"/>
                    </a:cubicBezTo>
                    <a:cubicBezTo>
                      <a:pt x="100637" y="10561"/>
                      <a:pt x="96746" y="8894"/>
                      <a:pt x="93967" y="11673"/>
                    </a:cubicBezTo>
                    <a:cubicBezTo>
                      <a:pt x="91188" y="14452"/>
                      <a:pt x="86741" y="16120"/>
                      <a:pt x="85073" y="13896"/>
                    </a:cubicBezTo>
                    <a:cubicBezTo>
                      <a:pt x="83406" y="12229"/>
                      <a:pt x="77292" y="10005"/>
                      <a:pt x="73401" y="10005"/>
                    </a:cubicBezTo>
                    <a:cubicBezTo>
                      <a:pt x="69510" y="10005"/>
                      <a:pt x="56169" y="6114"/>
                      <a:pt x="53390" y="6114"/>
                    </a:cubicBezTo>
                    <a:cubicBezTo>
                      <a:pt x="51722" y="6114"/>
                      <a:pt x="48943" y="6114"/>
                      <a:pt x="45608" y="6670"/>
                    </a:cubicBezTo>
                    <a:cubicBezTo>
                      <a:pt x="46164" y="7782"/>
                      <a:pt x="45608" y="9450"/>
                      <a:pt x="43941" y="11117"/>
                    </a:cubicBezTo>
                    <a:cubicBezTo>
                      <a:pt x="40605" y="13896"/>
                      <a:pt x="33379" y="17787"/>
                      <a:pt x="30600" y="20011"/>
                    </a:cubicBezTo>
                    <a:cubicBezTo>
                      <a:pt x="27821" y="21678"/>
                      <a:pt x="18371" y="44468"/>
                      <a:pt x="12257" y="51138"/>
                    </a:cubicBezTo>
                    <a:cubicBezTo>
                      <a:pt x="6143" y="57252"/>
                      <a:pt x="28" y="58364"/>
                      <a:pt x="28" y="60588"/>
                    </a:cubicBezTo>
                    <a:cubicBezTo>
                      <a:pt x="-527" y="62811"/>
                      <a:pt x="7254" y="68925"/>
                      <a:pt x="7254" y="72260"/>
                    </a:cubicBezTo>
                    <a:cubicBezTo>
                      <a:pt x="7254" y="76151"/>
                      <a:pt x="8922" y="79486"/>
                      <a:pt x="13925" y="79486"/>
                    </a:cubicBezTo>
                    <a:cubicBezTo>
                      <a:pt x="18927" y="79486"/>
                      <a:pt x="13369" y="91159"/>
                      <a:pt x="16704" y="92271"/>
                    </a:cubicBezTo>
                    <a:cubicBezTo>
                      <a:pt x="20039" y="93383"/>
                      <a:pt x="38938" y="94494"/>
                      <a:pt x="38938" y="98941"/>
                    </a:cubicBezTo>
                    <a:cubicBezTo>
                      <a:pt x="38938" y="102276"/>
                      <a:pt x="41161" y="105611"/>
                      <a:pt x="40050" y="107835"/>
                    </a:cubicBezTo>
                    <a:cubicBezTo>
                      <a:pt x="45608" y="108947"/>
                      <a:pt x="49499" y="116173"/>
                      <a:pt x="51722" y="115617"/>
                    </a:cubicBezTo>
                    <a:cubicBezTo>
                      <a:pt x="53946" y="115061"/>
                      <a:pt x="70066" y="118396"/>
                      <a:pt x="72845" y="117840"/>
                    </a:cubicBezTo>
                    <a:cubicBezTo>
                      <a:pt x="75624" y="117284"/>
                      <a:pt x="89520" y="117840"/>
                      <a:pt x="93967" y="118396"/>
                    </a:cubicBezTo>
                    <a:cubicBezTo>
                      <a:pt x="98970" y="118952"/>
                      <a:pt x="103972" y="116728"/>
                      <a:pt x="108419" y="112282"/>
                    </a:cubicBezTo>
                    <a:cubicBezTo>
                      <a:pt x="112310" y="107835"/>
                      <a:pt x="127318" y="107279"/>
                      <a:pt x="132320" y="107835"/>
                    </a:cubicBezTo>
                    <a:cubicBezTo>
                      <a:pt x="136768" y="108391"/>
                      <a:pt x="146773" y="109502"/>
                      <a:pt x="148440" y="112837"/>
                    </a:cubicBezTo>
                    <a:cubicBezTo>
                      <a:pt x="149552" y="114505"/>
                      <a:pt x="155110" y="116728"/>
                      <a:pt x="160669" y="118952"/>
                    </a:cubicBezTo>
                    <a:cubicBezTo>
                      <a:pt x="161225" y="116173"/>
                      <a:pt x="160669" y="112282"/>
                      <a:pt x="160669" y="108391"/>
                    </a:cubicBezTo>
                    <a:cubicBezTo>
                      <a:pt x="161225" y="102276"/>
                      <a:pt x="164560" y="92271"/>
                      <a:pt x="170674" y="91715"/>
                    </a:cubicBezTo>
                    <a:cubicBezTo>
                      <a:pt x="176788" y="91159"/>
                      <a:pt x="181791" y="91159"/>
                      <a:pt x="181235" y="80598"/>
                    </a:cubicBezTo>
                    <a:cubicBezTo>
                      <a:pt x="181235" y="80042"/>
                      <a:pt x="181235" y="80042"/>
                      <a:pt x="181235" y="79486"/>
                    </a:cubicBezTo>
                    <a:cubicBezTo>
                      <a:pt x="177900" y="76707"/>
                      <a:pt x="175121" y="74484"/>
                      <a:pt x="174009" y="74484"/>
                    </a:cubicBezTo>
                    <a:cubicBezTo>
                      <a:pt x="170118" y="76151"/>
                      <a:pt x="162892" y="81154"/>
                      <a:pt x="161225" y="81154"/>
                    </a:cubicBezTo>
                    <a:close/>
                  </a:path>
                </a:pathLst>
              </a:custGeom>
              <a:grpFill/>
              <a:ln w="4442" cap="flat">
                <a:solidFill>
                  <a:srgbClr val="FFFFFF"/>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125DA5-1AE5-40F3-9244-03748ACCC158}"/>
                  </a:ext>
                </a:extLst>
              </p:cNvPr>
              <p:cNvSpPr/>
              <p:nvPr/>
            </p:nvSpPr>
            <p:spPr>
              <a:xfrm>
                <a:off x="8243394" y="3413080"/>
                <a:ext cx="61699" cy="79510"/>
              </a:xfrm>
              <a:custGeom>
                <a:avLst/>
                <a:gdLst>
                  <a:gd name="connsiteX0" fmla="*/ 45024 w 61699"/>
                  <a:gd name="connsiteY0" fmla="*/ 20034 h 79510"/>
                  <a:gd name="connsiteX1" fmla="*/ 30572 w 61699"/>
                  <a:gd name="connsiteY1" fmla="*/ 8917 h 79510"/>
                  <a:gd name="connsiteX2" fmla="*/ 14452 w 61699"/>
                  <a:gd name="connsiteY2" fmla="*/ 24 h 79510"/>
                  <a:gd name="connsiteX3" fmla="*/ 0 w 61699"/>
                  <a:gd name="connsiteY3" fmla="*/ 3915 h 79510"/>
                  <a:gd name="connsiteX4" fmla="*/ 13340 w 61699"/>
                  <a:gd name="connsiteY4" fmla="*/ 27260 h 79510"/>
                  <a:gd name="connsiteX5" fmla="*/ 26125 w 61699"/>
                  <a:gd name="connsiteY5" fmla="*/ 56164 h 79510"/>
                  <a:gd name="connsiteX6" fmla="*/ 29460 w 61699"/>
                  <a:gd name="connsiteY6" fmla="*/ 79510 h 79510"/>
                  <a:gd name="connsiteX7" fmla="*/ 40577 w 61699"/>
                  <a:gd name="connsiteY7" fmla="*/ 61167 h 79510"/>
                  <a:gd name="connsiteX8" fmla="*/ 48359 w 61699"/>
                  <a:gd name="connsiteY8" fmla="*/ 52273 h 79510"/>
                  <a:gd name="connsiteX9" fmla="*/ 61699 w 61699"/>
                  <a:gd name="connsiteY9" fmla="*/ 54497 h 79510"/>
                  <a:gd name="connsiteX10" fmla="*/ 57252 w 61699"/>
                  <a:gd name="connsiteY10" fmla="*/ 41156 h 79510"/>
                  <a:gd name="connsiteX11" fmla="*/ 45024 w 61699"/>
                  <a:gd name="connsiteY11" fmla="*/ 20034 h 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699" h="79510">
                    <a:moveTo>
                      <a:pt x="45024" y="20034"/>
                    </a:moveTo>
                    <a:cubicBezTo>
                      <a:pt x="42800" y="12252"/>
                      <a:pt x="35018" y="8917"/>
                      <a:pt x="30572" y="8917"/>
                    </a:cubicBezTo>
                    <a:cubicBezTo>
                      <a:pt x="26681" y="8917"/>
                      <a:pt x="19455" y="-532"/>
                      <a:pt x="14452" y="24"/>
                    </a:cubicBezTo>
                    <a:cubicBezTo>
                      <a:pt x="11673" y="579"/>
                      <a:pt x="5558" y="1691"/>
                      <a:pt x="0" y="3915"/>
                    </a:cubicBezTo>
                    <a:cubicBezTo>
                      <a:pt x="5002" y="13920"/>
                      <a:pt x="10561" y="23925"/>
                      <a:pt x="13340" y="27260"/>
                    </a:cubicBezTo>
                    <a:cubicBezTo>
                      <a:pt x="18899" y="33930"/>
                      <a:pt x="30572" y="51162"/>
                      <a:pt x="26125" y="56164"/>
                    </a:cubicBezTo>
                    <a:cubicBezTo>
                      <a:pt x="22790" y="60055"/>
                      <a:pt x="23901" y="74507"/>
                      <a:pt x="29460" y="79510"/>
                    </a:cubicBezTo>
                    <a:cubicBezTo>
                      <a:pt x="32239" y="76175"/>
                      <a:pt x="40577" y="65058"/>
                      <a:pt x="40577" y="61167"/>
                    </a:cubicBezTo>
                    <a:cubicBezTo>
                      <a:pt x="40577" y="57276"/>
                      <a:pt x="41133" y="50050"/>
                      <a:pt x="48359" y="52273"/>
                    </a:cubicBezTo>
                    <a:cubicBezTo>
                      <a:pt x="55585" y="53941"/>
                      <a:pt x="61699" y="57276"/>
                      <a:pt x="61699" y="54497"/>
                    </a:cubicBezTo>
                    <a:cubicBezTo>
                      <a:pt x="61699" y="51718"/>
                      <a:pt x="60032" y="43936"/>
                      <a:pt x="57252" y="41156"/>
                    </a:cubicBezTo>
                    <a:cubicBezTo>
                      <a:pt x="54473" y="37821"/>
                      <a:pt x="47247" y="27816"/>
                      <a:pt x="45024" y="20034"/>
                    </a:cubicBezTo>
                    <a:close/>
                  </a:path>
                </a:pathLst>
              </a:custGeom>
              <a:grpFill/>
              <a:ln w="4442" cap="flat">
                <a:solidFill>
                  <a:srgbClr val="FFFFFF"/>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88D6911-1624-4524-83B1-58FA0478ED23}"/>
                  </a:ext>
                </a:extLst>
              </p:cNvPr>
              <p:cNvSpPr/>
              <p:nvPr/>
            </p:nvSpPr>
            <p:spPr>
              <a:xfrm>
                <a:off x="8152440" y="3526319"/>
                <a:ext cx="124861" cy="70770"/>
              </a:xfrm>
              <a:custGeom>
                <a:avLst/>
                <a:gdLst>
                  <a:gd name="connsiteX0" fmla="*/ 97069 w 124861"/>
                  <a:gd name="connsiteY0" fmla="*/ 178 h 70770"/>
                  <a:gd name="connsiteX1" fmla="*/ 73167 w 124861"/>
                  <a:gd name="connsiteY1" fmla="*/ 4625 h 70770"/>
                  <a:gd name="connsiteX2" fmla="*/ 58715 w 124861"/>
                  <a:gd name="connsiteY2" fmla="*/ 10739 h 70770"/>
                  <a:gd name="connsiteX3" fmla="*/ 37593 w 124861"/>
                  <a:gd name="connsiteY3" fmla="*/ 10183 h 70770"/>
                  <a:gd name="connsiteX4" fmla="*/ 16470 w 124861"/>
                  <a:gd name="connsiteY4" fmla="*/ 7960 h 70770"/>
                  <a:gd name="connsiteX5" fmla="*/ 4798 w 124861"/>
                  <a:gd name="connsiteY5" fmla="*/ 178 h 70770"/>
                  <a:gd name="connsiteX6" fmla="*/ 3130 w 124861"/>
                  <a:gd name="connsiteY6" fmla="*/ 1845 h 70770"/>
                  <a:gd name="connsiteX7" fmla="*/ 3130 w 124861"/>
                  <a:gd name="connsiteY7" fmla="*/ 15742 h 70770"/>
                  <a:gd name="connsiteX8" fmla="*/ 9244 w 124861"/>
                  <a:gd name="connsiteY8" fmla="*/ 29082 h 70770"/>
                  <a:gd name="connsiteX9" fmla="*/ 2574 w 124861"/>
                  <a:gd name="connsiteY9" fmla="*/ 37420 h 70770"/>
                  <a:gd name="connsiteX10" fmla="*/ 2574 w 124861"/>
                  <a:gd name="connsiteY10" fmla="*/ 47425 h 70770"/>
                  <a:gd name="connsiteX11" fmla="*/ 13691 w 124861"/>
                  <a:gd name="connsiteY11" fmla="*/ 60765 h 70770"/>
                  <a:gd name="connsiteX12" fmla="*/ 17582 w 124861"/>
                  <a:gd name="connsiteY12" fmla="*/ 66324 h 70770"/>
                  <a:gd name="connsiteX13" fmla="*/ 44263 w 124861"/>
                  <a:gd name="connsiteY13" fmla="*/ 66880 h 70770"/>
                  <a:gd name="connsiteX14" fmla="*/ 65385 w 124861"/>
                  <a:gd name="connsiteY14" fmla="*/ 70771 h 70770"/>
                  <a:gd name="connsiteX15" fmla="*/ 73167 w 124861"/>
                  <a:gd name="connsiteY15" fmla="*/ 65768 h 70770"/>
                  <a:gd name="connsiteX16" fmla="*/ 82617 w 124861"/>
                  <a:gd name="connsiteY16" fmla="*/ 61321 h 70770"/>
                  <a:gd name="connsiteX17" fmla="*/ 82617 w 124861"/>
                  <a:gd name="connsiteY17" fmla="*/ 55763 h 70770"/>
                  <a:gd name="connsiteX18" fmla="*/ 103183 w 124861"/>
                  <a:gd name="connsiteY18" fmla="*/ 55763 h 70770"/>
                  <a:gd name="connsiteX19" fmla="*/ 111521 w 124861"/>
                  <a:gd name="connsiteY19" fmla="*/ 54095 h 70770"/>
                  <a:gd name="connsiteX20" fmla="*/ 108742 w 124861"/>
                  <a:gd name="connsiteY20" fmla="*/ 49093 h 70770"/>
                  <a:gd name="connsiteX21" fmla="*/ 104851 w 124861"/>
                  <a:gd name="connsiteY21" fmla="*/ 33529 h 70770"/>
                  <a:gd name="connsiteX22" fmla="*/ 120970 w 124861"/>
                  <a:gd name="connsiteY22" fmla="*/ 15742 h 70770"/>
                  <a:gd name="connsiteX23" fmla="*/ 124861 w 124861"/>
                  <a:gd name="connsiteY23" fmla="*/ 11295 h 70770"/>
                  <a:gd name="connsiteX24" fmla="*/ 112632 w 124861"/>
                  <a:gd name="connsiteY24" fmla="*/ 5181 h 70770"/>
                  <a:gd name="connsiteX25" fmla="*/ 97069 w 124861"/>
                  <a:gd name="connsiteY25" fmla="*/ 178 h 7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861" h="70770">
                    <a:moveTo>
                      <a:pt x="97069" y="178"/>
                    </a:moveTo>
                    <a:cubicBezTo>
                      <a:pt x="92066" y="-378"/>
                      <a:pt x="77614" y="178"/>
                      <a:pt x="73167" y="4625"/>
                    </a:cubicBezTo>
                    <a:cubicBezTo>
                      <a:pt x="69276" y="9071"/>
                      <a:pt x="63718" y="11295"/>
                      <a:pt x="58715" y="10739"/>
                    </a:cubicBezTo>
                    <a:cubicBezTo>
                      <a:pt x="53712" y="10183"/>
                      <a:pt x="40372" y="9627"/>
                      <a:pt x="37593" y="10183"/>
                    </a:cubicBezTo>
                    <a:cubicBezTo>
                      <a:pt x="34813" y="10739"/>
                      <a:pt x="18694" y="7404"/>
                      <a:pt x="16470" y="7960"/>
                    </a:cubicBezTo>
                    <a:cubicBezTo>
                      <a:pt x="14247" y="8516"/>
                      <a:pt x="10356" y="1290"/>
                      <a:pt x="4798" y="178"/>
                    </a:cubicBezTo>
                    <a:cubicBezTo>
                      <a:pt x="4798" y="734"/>
                      <a:pt x="4242" y="1290"/>
                      <a:pt x="3130" y="1845"/>
                    </a:cubicBezTo>
                    <a:cubicBezTo>
                      <a:pt x="-761" y="4625"/>
                      <a:pt x="-1317" y="11851"/>
                      <a:pt x="3130" y="15742"/>
                    </a:cubicBezTo>
                    <a:cubicBezTo>
                      <a:pt x="7577" y="19633"/>
                      <a:pt x="13135" y="29082"/>
                      <a:pt x="9244" y="29082"/>
                    </a:cubicBezTo>
                    <a:cubicBezTo>
                      <a:pt x="5353" y="29082"/>
                      <a:pt x="2018" y="34640"/>
                      <a:pt x="2574" y="37420"/>
                    </a:cubicBezTo>
                    <a:cubicBezTo>
                      <a:pt x="3130" y="40199"/>
                      <a:pt x="1462" y="46313"/>
                      <a:pt x="2574" y="47425"/>
                    </a:cubicBezTo>
                    <a:cubicBezTo>
                      <a:pt x="3686" y="48537"/>
                      <a:pt x="13135" y="57986"/>
                      <a:pt x="13691" y="60765"/>
                    </a:cubicBezTo>
                    <a:cubicBezTo>
                      <a:pt x="14247" y="62989"/>
                      <a:pt x="18138" y="64656"/>
                      <a:pt x="17582" y="66324"/>
                    </a:cubicBezTo>
                    <a:cubicBezTo>
                      <a:pt x="24808" y="65768"/>
                      <a:pt x="40928" y="64656"/>
                      <a:pt x="44263" y="66880"/>
                    </a:cubicBezTo>
                    <a:cubicBezTo>
                      <a:pt x="49266" y="69103"/>
                      <a:pt x="65385" y="70771"/>
                      <a:pt x="65385" y="70771"/>
                    </a:cubicBezTo>
                    <a:cubicBezTo>
                      <a:pt x="69832" y="70771"/>
                      <a:pt x="74279" y="69103"/>
                      <a:pt x="73167" y="65768"/>
                    </a:cubicBezTo>
                    <a:cubicBezTo>
                      <a:pt x="72055" y="62989"/>
                      <a:pt x="78170" y="61321"/>
                      <a:pt x="82617" y="61321"/>
                    </a:cubicBezTo>
                    <a:cubicBezTo>
                      <a:pt x="82061" y="58542"/>
                      <a:pt x="81505" y="56319"/>
                      <a:pt x="82617" y="55763"/>
                    </a:cubicBezTo>
                    <a:cubicBezTo>
                      <a:pt x="84840" y="54651"/>
                      <a:pt x="97625" y="52984"/>
                      <a:pt x="103183" y="55763"/>
                    </a:cubicBezTo>
                    <a:cubicBezTo>
                      <a:pt x="105962" y="57430"/>
                      <a:pt x="108742" y="55763"/>
                      <a:pt x="111521" y="54095"/>
                    </a:cubicBezTo>
                    <a:cubicBezTo>
                      <a:pt x="110965" y="51316"/>
                      <a:pt x="109853" y="49648"/>
                      <a:pt x="108742" y="49093"/>
                    </a:cubicBezTo>
                    <a:cubicBezTo>
                      <a:pt x="105406" y="48537"/>
                      <a:pt x="100404" y="34640"/>
                      <a:pt x="104851" y="33529"/>
                    </a:cubicBezTo>
                    <a:cubicBezTo>
                      <a:pt x="108742" y="32417"/>
                      <a:pt x="114300" y="17965"/>
                      <a:pt x="120970" y="15742"/>
                    </a:cubicBezTo>
                    <a:cubicBezTo>
                      <a:pt x="123749" y="14630"/>
                      <a:pt x="124861" y="13518"/>
                      <a:pt x="124861" y="11295"/>
                    </a:cubicBezTo>
                    <a:cubicBezTo>
                      <a:pt x="119303" y="9627"/>
                      <a:pt x="113744" y="6848"/>
                      <a:pt x="112632" y="5181"/>
                    </a:cubicBezTo>
                    <a:cubicBezTo>
                      <a:pt x="111521" y="1845"/>
                      <a:pt x="102071" y="734"/>
                      <a:pt x="97069" y="178"/>
                    </a:cubicBezTo>
                    <a:close/>
                  </a:path>
                </a:pathLst>
              </a:custGeom>
              <a:grpFill/>
              <a:ln w="4442" cap="flat">
                <a:solidFill>
                  <a:srgbClr val="FFFFFF"/>
                </a:solid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CAC24B-D0EA-4B46-A3D2-ED70B136795C}"/>
                  </a:ext>
                </a:extLst>
              </p:cNvPr>
              <p:cNvSpPr/>
              <p:nvPr/>
            </p:nvSpPr>
            <p:spPr>
              <a:xfrm>
                <a:off x="8117892" y="3569298"/>
                <a:ext cx="53851" cy="40021"/>
              </a:xfrm>
              <a:custGeom>
                <a:avLst/>
                <a:gdLst>
                  <a:gd name="connsiteX0" fmla="*/ 11553 w 53851"/>
                  <a:gd name="connsiteY0" fmla="*/ 40021 h 40021"/>
                  <a:gd name="connsiteX1" fmla="*/ 11553 w 53851"/>
                  <a:gd name="connsiteY1" fmla="*/ 40021 h 40021"/>
                  <a:gd name="connsiteX2" fmla="*/ 12109 w 53851"/>
                  <a:gd name="connsiteY2" fmla="*/ 39465 h 40021"/>
                  <a:gd name="connsiteX3" fmla="*/ 12109 w 53851"/>
                  <a:gd name="connsiteY3" fmla="*/ 39465 h 40021"/>
                  <a:gd name="connsiteX4" fmla="*/ 13221 w 53851"/>
                  <a:gd name="connsiteY4" fmla="*/ 39465 h 40021"/>
                  <a:gd name="connsiteX5" fmla="*/ 13221 w 53851"/>
                  <a:gd name="connsiteY5" fmla="*/ 39465 h 40021"/>
                  <a:gd name="connsiteX6" fmla="*/ 19891 w 53851"/>
                  <a:gd name="connsiteY6" fmla="*/ 39465 h 40021"/>
                  <a:gd name="connsiteX7" fmla="*/ 20447 w 53851"/>
                  <a:gd name="connsiteY7" fmla="*/ 39465 h 40021"/>
                  <a:gd name="connsiteX8" fmla="*/ 22114 w 53851"/>
                  <a:gd name="connsiteY8" fmla="*/ 39465 h 40021"/>
                  <a:gd name="connsiteX9" fmla="*/ 22670 w 53851"/>
                  <a:gd name="connsiteY9" fmla="*/ 39465 h 40021"/>
                  <a:gd name="connsiteX10" fmla="*/ 24893 w 53851"/>
                  <a:gd name="connsiteY10" fmla="*/ 38909 h 40021"/>
                  <a:gd name="connsiteX11" fmla="*/ 34343 w 53851"/>
                  <a:gd name="connsiteY11" fmla="*/ 32795 h 40021"/>
                  <a:gd name="connsiteX12" fmla="*/ 53242 w 53851"/>
                  <a:gd name="connsiteY12" fmla="*/ 23902 h 40021"/>
                  <a:gd name="connsiteX13" fmla="*/ 53798 w 53851"/>
                  <a:gd name="connsiteY13" fmla="*/ 22790 h 40021"/>
                  <a:gd name="connsiteX14" fmla="*/ 49907 w 53851"/>
                  <a:gd name="connsiteY14" fmla="*/ 17231 h 40021"/>
                  <a:gd name="connsiteX15" fmla="*/ 38790 w 53851"/>
                  <a:gd name="connsiteY15" fmla="*/ 3891 h 40021"/>
                  <a:gd name="connsiteX16" fmla="*/ 38234 w 53851"/>
                  <a:gd name="connsiteY16" fmla="*/ 2223 h 40021"/>
                  <a:gd name="connsiteX17" fmla="*/ 38234 w 53851"/>
                  <a:gd name="connsiteY17" fmla="*/ 2223 h 40021"/>
                  <a:gd name="connsiteX18" fmla="*/ 38234 w 53851"/>
                  <a:gd name="connsiteY18" fmla="*/ 0 h 40021"/>
                  <a:gd name="connsiteX19" fmla="*/ 3771 w 53851"/>
                  <a:gd name="connsiteY19" fmla="*/ 6670 h 40021"/>
                  <a:gd name="connsiteX20" fmla="*/ 2659 w 53851"/>
                  <a:gd name="connsiteY20" fmla="*/ 5558 h 40021"/>
                  <a:gd name="connsiteX21" fmla="*/ 436 w 53851"/>
                  <a:gd name="connsiteY21" fmla="*/ 26681 h 40021"/>
                  <a:gd name="connsiteX22" fmla="*/ 11553 w 53851"/>
                  <a:gd name="connsiteY22" fmla="*/ 40021 h 4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1" h="40021">
                    <a:moveTo>
                      <a:pt x="11553" y="40021"/>
                    </a:moveTo>
                    <a:lnTo>
                      <a:pt x="11553" y="40021"/>
                    </a:lnTo>
                    <a:cubicBezTo>
                      <a:pt x="11553" y="40021"/>
                      <a:pt x="12109" y="40021"/>
                      <a:pt x="12109" y="39465"/>
                    </a:cubicBezTo>
                    <a:cubicBezTo>
                      <a:pt x="12109" y="39465"/>
                      <a:pt x="12109" y="39465"/>
                      <a:pt x="12109" y="39465"/>
                    </a:cubicBezTo>
                    <a:cubicBezTo>
                      <a:pt x="12665" y="39465"/>
                      <a:pt x="12665" y="39465"/>
                      <a:pt x="13221" y="39465"/>
                    </a:cubicBezTo>
                    <a:cubicBezTo>
                      <a:pt x="13221" y="39465"/>
                      <a:pt x="13221" y="39465"/>
                      <a:pt x="13221" y="39465"/>
                    </a:cubicBezTo>
                    <a:cubicBezTo>
                      <a:pt x="14888" y="39465"/>
                      <a:pt x="17112" y="39465"/>
                      <a:pt x="19891" y="39465"/>
                    </a:cubicBezTo>
                    <a:cubicBezTo>
                      <a:pt x="19891" y="39465"/>
                      <a:pt x="20447" y="39465"/>
                      <a:pt x="20447" y="39465"/>
                    </a:cubicBezTo>
                    <a:cubicBezTo>
                      <a:pt x="21003" y="39465"/>
                      <a:pt x="21558" y="39465"/>
                      <a:pt x="22114" y="39465"/>
                    </a:cubicBezTo>
                    <a:cubicBezTo>
                      <a:pt x="22114" y="39465"/>
                      <a:pt x="22670" y="39465"/>
                      <a:pt x="22670" y="39465"/>
                    </a:cubicBezTo>
                    <a:cubicBezTo>
                      <a:pt x="23226" y="39465"/>
                      <a:pt x="23782" y="39465"/>
                      <a:pt x="24893" y="38909"/>
                    </a:cubicBezTo>
                    <a:cubicBezTo>
                      <a:pt x="30452" y="37798"/>
                      <a:pt x="31564" y="31683"/>
                      <a:pt x="34343" y="32795"/>
                    </a:cubicBezTo>
                    <a:cubicBezTo>
                      <a:pt x="37122" y="33907"/>
                      <a:pt x="51018" y="26681"/>
                      <a:pt x="53242" y="23902"/>
                    </a:cubicBezTo>
                    <a:cubicBezTo>
                      <a:pt x="53242" y="23346"/>
                      <a:pt x="53798" y="23346"/>
                      <a:pt x="53798" y="22790"/>
                    </a:cubicBezTo>
                    <a:cubicBezTo>
                      <a:pt x="54354" y="20566"/>
                      <a:pt x="50463" y="19455"/>
                      <a:pt x="49907" y="17231"/>
                    </a:cubicBezTo>
                    <a:cubicBezTo>
                      <a:pt x="49351" y="14452"/>
                      <a:pt x="39901" y="5558"/>
                      <a:pt x="38790" y="3891"/>
                    </a:cubicBezTo>
                    <a:cubicBezTo>
                      <a:pt x="38790" y="3335"/>
                      <a:pt x="38234" y="3335"/>
                      <a:pt x="38234" y="2223"/>
                    </a:cubicBezTo>
                    <a:cubicBezTo>
                      <a:pt x="38234" y="2223"/>
                      <a:pt x="38234" y="2223"/>
                      <a:pt x="38234" y="2223"/>
                    </a:cubicBezTo>
                    <a:cubicBezTo>
                      <a:pt x="38234" y="1668"/>
                      <a:pt x="38234" y="556"/>
                      <a:pt x="38234" y="0"/>
                    </a:cubicBezTo>
                    <a:cubicBezTo>
                      <a:pt x="24338" y="2223"/>
                      <a:pt x="3771" y="6670"/>
                      <a:pt x="3771" y="6670"/>
                    </a:cubicBezTo>
                    <a:cubicBezTo>
                      <a:pt x="3771" y="6670"/>
                      <a:pt x="3215" y="6114"/>
                      <a:pt x="2659" y="5558"/>
                    </a:cubicBezTo>
                    <a:cubicBezTo>
                      <a:pt x="436" y="12229"/>
                      <a:pt x="-676" y="22234"/>
                      <a:pt x="436" y="26681"/>
                    </a:cubicBezTo>
                    <a:cubicBezTo>
                      <a:pt x="992" y="32239"/>
                      <a:pt x="5439" y="35574"/>
                      <a:pt x="11553" y="40021"/>
                    </a:cubicBezTo>
                    <a:close/>
                  </a:path>
                </a:pathLst>
              </a:custGeom>
              <a:grpFill/>
              <a:ln w="4442" cap="flat">
                <a:solidFill>
                  <a:srgbClr val="FFFFFF"/>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99FC0DE-9F25-4737-A387-4DC1A60CE85F}"/>
                  </a:ext>
                </a:extLst>
              </p:cNvPr>
              <p:cNvSpPr/>
              <p:nvPr/>
            </p:nvSpPr>
            <p:spPr>
              <a:xfrm>
                <a:off x="8151679" y="3307888"/>
                <a:ext cx="356334" cy="210385"/>
              </a:xfrm>
              <a:custGeom>
                <a:avLst/>
                <a:gdLst>
                  <a:gd name="connsiteX0" fmla="*/ 317390 w 356334"/>
                  <a:gd name="connsiteY0" fmla="*/ 131897 h 210385"/>
                  <a:gd name="connsiteX1" fmla="*/ 332954 w 356334"/>
                  <a:gd name="connsiteY1" fmla="*/ 120780 h 210385"/>
                  <a:gd name="connsiteX2" fmla="*/ 349629 w 356334"/>
                  <a:gd name="connsiteY2" fmla="*/ 121335 h 210385"/>
                  <a:gd name="connsiteX3" fmla="*/ 352964 w 356334"/>
                  <a:gd name="connsiteY3" fmla="*/ 109107 h 210385"/>
                  <a:gd name="connsiteX4" fmla="*/ 348518 w 356334"/>
                  <a:gd name="connsiteY4" fmla="*/ 101325 h 210385"/>
                  <a:gd name="connsiteX5" fmla="*/ 355744 w 356334"/>
                  <a:gd name="connsiteY5" fmla="*/ 96322 h 210385"/>
                  <a:gd name="connsiteX6" fmla="*/ 350741 w 356334"/>
                  <a:gd name="connsiteY6" fmla="*/ 90208 h 210385"/>
                  <a:gd name="connsiteX7" fmla="*/ 356299 w 356334"/>
                  <a:gd name="connsiteY7" fmla="*/ 81314 h 210385"/>
                  <a:gd name="connsiteX8" fmla="*/ 344627 w 356334"/>
                  <a:gd name="connsiteY8" fmla="*/ 74088 h 210385"/>
                  <a:gd name="connsiteX9" fmla="*/ 327951 w 356334"/>
                  <a:gd name="connsiteY9" fmla="*/ 69641 h 210385"/>
                  <a:gd name="connsiteX10" fmla="*/ 311276 w 356334"/>
                  <a:gd name="connsiteY10" fmla="*/ 66862 h 210385"/>
                  <a:gd name="connsiteX11" fmla="*/ 302382 w 356334"/>
                  <a:gd name="connsiteY11" fmla="*/ 55745 h 210385"/>
                  <a:gd name="connsiteX12" fmla="*/ 291265 w 356334"/>
                  <a:gd name="connsiteY12" fmla="*/ 56857 h 210385"/>
                  <a:gd name="connsiteX13" fmla="*/ 281260 w 356334"/>
                  <a:gd name="connsiteY13" fmla="*/ 57969 h 210385"/>
                  <a:gd name="connsiteX14" fmla="*/ 271254 w 356334"/>
                  <a:gd name="connsiteY14" fmla="*/ 53522 h 210385"/>
                  <a:gd name="connsiteX15" fmla="*/ 263472 w 356334"/>
                  <a:gd name="connsiteY15" fmla="*/ 49631 h 210385"/>
                  <a:gd name="connsiteX16" fmla="*/ 254579 w 356334"/>
                  <a:gd name="connsiteY16" fmla="*/ 33511 h 210385"/>
                  <a:gd name="connsiteX17" fmla="*/ 240127 w 356334"/>
                  <a:gd name="connsiteY17" fmla="*/ 29620 h 210385"/>
                  <a:gd name="connsiteX18" fmla="*/ 235680 w 356334"/>
                  <a:gd name="connsiteY18" fmla="*/ 18503 h 210385"/>
                  <a:gd name="connsiteX19" fmla="*/ 232901 w 356334"/>
                  <a:gd name="connsiteY19" fmla="*/ 2939 h 210385"/>
                  <a:gd name="connsiteX20" fmla="*/ 216225 w 356334"/>
                  <a:gd name="connsiteY20" fmla="*/ 1272 h 210385"/>
                  <a:gd name="connsiteX21" fmla="*/ 202885 w 356334"/>
                  <a:gd name="connsiteY21" fmla="*/ 1828 h 210385"/>
                  <a:gd name="connsiteX22" fmla="*/ 193435 w 356334"/>
                  <a:gd name="connsiteY22" fmla="*/ 6830 h 210385"/>
                  <a:gd name="connsiteX23" fmla="*/ 187877 w 356334"/>
                  <a:gd name="connsiteY23" fmla="*/ 4607 h 210385"/>
                  <a:gd name="connsiteX24" fmla="*/ 175093 w 356334"/>
                  <a:gd name="connsiteY24" fmla="*/ 7386 h 210385"/>
                  <a:gd name="connsiteX25" fmla="*/ 163419 w 356334"/>
                  <a:gd name="connsiteY25" fmla="*/ 20727 h 210385"/>
                  <a:gd name="connsiteX26" fmla="*/ 160085 w 356334"/>
                  <a:gd name="connsiteY26" fmla="*/ 27397 h 210385"/>
                  <a:gd name="connsiteX27" fmla="*/ 141742 w 356334"/>
                  <a:gd name="connsiteY27" fmla="*/ 26285 h 210385"/>
                  <a:gd name="connsiteX28" fmla="*/ 128957 w 356334"/>
                  <a:gd name="connsiteY28" fmla="*/ 21838 h 210385"/>
                  <a:gd name="connsiteX29" fmla="*/ 116172 w 356334"/>
                  <a:gd name="connsiteY29" fmla="*/ 20727 h 210385"/>
                  <a:gd name="connsiteX30" fmla="*/ 102832 w 356334"/>
                  <a:gd name="connsiteY30" fmla="*/ 19059 h 210385"/>
                  <a:gd name="connsiteX31" fmla="*/ 84489 w 356334"/>
                  <a:gd name="connsiteY31" fmla="*/ 16280 h 210385"/>
                  <a:gd name="connsiteX32" fmla="*/ 50026 w 356334"/>
                  <a:gd name="connsiteY32" fmla="*/ 11833 h 210385"/>
                  <a:gd name="connsiteX33" fmla="*/ 37242 w 356334"/>
                  <a:gd name="connsiteY33" fmla="*/ 19615 h 210385"/>
                  <a:gd name="connsiteX34" fmla="*/ 26681 w 356334"/>
                  <a:gd name="connsiteY34" fmla="*/ 21838 h 210385"/>
                  <a:gd name="connsiteX35" fmla="*/ 28348 w 356334"/>
                  <a:gd name="connsiteY35" fmla="*/ 28509 h 210385"/>
                  <a:gd name="connsiteX36" fmla="*/ 36130 w 356334"/>
                  <a:gd name="connsiteY36" fmla="*/ 48519 h 210385"/>
                  <a:gd name="connsiteX37" fmla="*/ 27236 w 356334"/>
                  <a:gd name="connsiteY37" fmla="*/ 55745 h 210385"/>
                  <a:gd name="connsiteX38" fmla="*/ 8338 w 356334"/>
                  <a:gd name="connsiteY38" fmla="*/ 75200 h 210385"/>
                  <a:gd name="connsiteX39" fmla="*/ 8893 w 356334"/>
                  <a:gd name="connsiteY39" fmla="*/ 89096 h 210385"/>
                  <a:gd name="connsiteX40" fmla="*/ 0 w 356334"/>
                  <a:gd name="connsiteY40" fmla="*/ 104104 h 210385"/>
                  <a:gd name="connsiteX41" fmla="*/ 8893 w 356334"/>
                  <a:gd name="connsiteY41" fmla="*/ 114109 h 210385"/>
                  <a:gd name="connsiteX42" fmla="*/ 12229 w 356334"/>
                  <a:gd name="connsiteY42" fmla="*/ 116333 h 210385"/>
                  <a:gd name="connsiteX43" fmla="*/ 20010 w 356334"/>
                  <a:gd name="connsiteY43" fmla="*/ 115777 h 210385"/>
                  <a:gd name="connsiteX44" fmla="*/ 40021 w 356334"/>
                  <a:gd name="connsiteY44" fmla="*/ 119668 h 210385"/>
                  <a:gd name="connsiteX45" fmla="*/ 51694 w 356334"/>
                  <a:gd name="connsiteY45" fmla="*/ 123559 h 210385"/>
                  <a:gd name="connsiteX46" fmla="*/ 60587 w 356334"/>
                  <a:gd name="connsiteY46" fmla="*/ 121335 h 210385"/>
                  <a:gd name="connsiteX47" fmla="*/ 70593 w 356334"/>
                  <a:gd name="connsiteY47" fmla="*/ 120224 h 210385"/>
                  <a:gd name="connsiteX48" fmla="*/ 81710 w 356334"/>
                  <a:gd name="connsiteY48" fmla="*/ 114109 h 210385"/>
                  <a:gd name="connsiteX49" fmla="*/ 106167 w 356334"/>
                  <a:gd name="connsiteY49" fmla="*/ 105772 h 210385"/>
                  <a:gd name="connsiteX50" fmla="*/ 122287 w 356334"/>
                  <a:gd name="connsiteY50" fmla="*/ 114665 h 210385"/>
                  <a:gd name="connsiteX51" fmla="*/ 136739 w 356334"/>
                  <a:gd name="connsiteY51" fmla="*/ 125782 h 210385"/>
                  <a:gd name="connsiteX52" fmla="*/ 148968 w 356334"/>
                  <a:gd name="connsiteY52" fmla="*/ 146349 h 210385"/>
                  <a:gd name="connsiteX53" fmla="*/ 153414 w 356334"/>
                  <a:gd name="connsiteY53" fmla="*/ 159689 h 210385"/>
                  <a:gd name="connsiteX54" fmla="*/ 140074 w 356334"/>
                  <a:gd name="connsiteY54" fmla="*/ 157466 h 210385"/>
                  <a:gd name="connsiteX55" fmla="*/ 132292 w 356334"/>
                  <a:gd name="connsiteY55" fmla="*/ 166359 h 210385"/>
                  <a:gd name="connsiteX56" fmla="*/ 120619 w 356334"/>
                  <a:gd name="connsiteY56" fmla="*/ 185258 h 210385"/>
                  <a:gd name="connsiteX57" fmla="*/ 128401 w 356334"/>
                  <a:gd name="connsiteY57" fmla="*/ 190261 h 210385"/>
                  <a:gd name="connsiteX58" fmla="*/ 139518 w 356334"/>
                  <a:gd name="connsiteY58" fmla="*/ 185258 h 210385"/>
                  <a:gd name="connsiteX59" fmla="*/ 146744 w 356334"/>
                  <a:gd name="connsiteY59" fmla="*/ 190261 h 210385"/>
                  <a:gd name="connsiteX60" fmla="*/ 156194 w 356334"/>
                  <a:gd name="connsiteY60" fmla="*/ 174697 h 210385"/>
                  <a:gd name="connsiteX61" fmla="*/ 173425 w 356334"/>
                  <a:gd name="connsiteY61" fmla="*/ 154131 h 210385"/>
                  <a:gd name="connsiteX62" fmla="*/ 195659 w 356334"/>
                  <a:gd name="connsiteY62" fmla="*/ 150795 h 210385"/>
                  <a:gd name="connsiteX63" fmla="*/ 197882 w 356334"/>
                  <a:gd name="connsiteY63" fmla="*/ 164136 h 210385"/>
                  <a:gd name="connsiteX64" fmla="*/ 230677 w 356334"/>
                  <a:gd name="connsiteY64" fmla="*/ 169138 h 210385"/>
                  <a:gd name="connsiteX65" fmla="*/ 203997 w 356334"/>
                  <a:gd name="connsiteY65" fmla="*/ 184146 h 210385"/>
                  <a:gd name="connsiteX66" fmla="*/ 224007 w 356334"/>
                  <a:gd name="connsiteY66" fmla="*/ 193596 h 210385"/>
                  <a:gd name="connsiteX67" fmla="*/ 225119 w 356334"/>
                  <a:gd name="connsiteY67" fmla="*/ 209160 h 210385"/>
                  <a:gd name="connsiteX68" fmla="*/ 241238 w 356334"/>
                  <a:gd name="connsiteY68" fmla="*/ 205269 h 210385"/>
                  <a:gd name="connsiteX69" fmla="*/ 260693 w 356334"/>
                  <a:gd name="connsiteY69" fmla="*/ 196931 h 210385"/>
                  <a:gd name="connsiteX70" fmla="*/ 287374 w 356334"/>
                  <a:gd name="connsiteY70" fmla="*/ 193040 h 210385"/>
                  <a:gd name="connsiteX71" fmla="*/ 267363 w 356334"/>
                  <a:gd name="connsiteY71" fmla="*/ 187482 h 210385"/>
                  <a:gd name="connsiteX72" fmla="*/ 251244 w 356334"/>
                  <a:gd name="connsiteY72" fmla="*/ 170806 h 210385"/>
                  <a:gd name="connsiteX73" fmla="*/ 276257 w 356334"/>
                  <a:gd name="connsiteY73" fmla="*/ 154686 h 210385"/>
                  <a:gd name="connsiteX74" fmla="*/ 301826 w 356334"/>
                  <a:gd name="connsiteY74" fmla="*/ 146904 h 210385"/>
                  <a:gd name="connsiteX75" fmla="*/ 317946 w 356334"/>
                  <a:gd name="connsiteY75" fmla="*/ 142458 h 210385"/>
                  <a:gd name="connsiteX76" fmla="*/ 317390 w 356334"/>
                  <a:gd name="connsiteY76" fmla="*/ 131897 h 21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6334" h="210385">
                    <a:moveTo>
                      <a:pt x="317390" y="131897"/>
                    </a:moveTo>
                    <a:cubicBezTo>
                      <a:pt x="320725" y="131341"/>
                      <a:pt x="329619" y="120780"/>
                      <a:pt x="332954" y="120780"/>
                    </a:cubicBezTo>
                    <a:cubicBezTo>
                      <a:pt x="336289" y="120780"/>
                      <a:pt x="349629" y="123559"/>
                      <a:pt x="349629" y="121335"/>
                    </a:cubicBezTo>
                    <a:cubicBezTo>
                      <a:pt x="349629" y="119112"/>
                      <a:pt x="354076" y="111330"/>
                      <a:pt x="352964" y="109107"/>
                    </a:cubicBezTo>
                    <a:cubicBezTo>
                      <a:pt x="351853" y="106883"/>
                      <a:pt x="347406" y="103548"/>
                      <a:pt x="348518" y="101325"/>
                    </a:cubicBezTo>
                    <a:cubicBezTo>
                      <a:pt x="349629" y="99101"/>
                      <a:pt x="355744" y="99101"/>
                      <a:pt x="355744" y="96322"/>
                    </a:cubicBezTo>
                    <a:cubicBezTo>
                      <a:pt x="355744" y="93543"/>
                      <a:pt x="350741" y="92431"/>
                      <a:pt x="350741" y="90208"/>
                    </a:cubicBezTo>
                    <a:cubicBezTo>
                      <a:pt x="350741" y="88540"/>
                      <a:pt x="356855" y="85205"/>
                      <a:pt x="356299" y="81314"/>
                    </a:cubicBezTo>
                    <a:cubicBezTo>
                      <a:pt x="355744" y="77423"/>
                      <a:pt x="350741" y="77423"/>
                      <a:pt x="344627" y="74088"/>
                    </a:cubicBezTo>
                    <a:cubicBezTo>
                      <a:pt x="339068" y="70753"/>
                      <a:pt x="332954" y="72421"/>
                      <a:pt x="327951" y="69641"/>
                    </a:cubicBezTo>
                    <a:cubicBezTo>
                      <a:pt x="322393" y="66862"/>
                      <a:pt x="311276" y="68530"/>
                      <a:pt x="311276" y="66862"/>
                    </a:cubicBezTo>
                    <a:cubicBezTo>
                      <a:pt x="311276" y="65195"/>
                      <a:pt x="304050" y="59080"/>
                      <a:pt x="302382" y="55745"/>
                    </a:cubicBezTo>
                    <a:cubicBezTo>
                      <a:pt x="300714" y="52410"/>
                      <a:pt x="294600" y="54633"/>
                      <a:pt x="291265" y="56857"/>
                    </a:cubicBezTo>
                    <a:cubicBezTo>
                      <a:pt x="287930" y="59080"/>
                      <a:pt x="284595" y="60192"/>
                      <a:pt x="281260" y="57969"/>
                    </a:cubicBezTo>
                    <a:cubicBezTo>
                      <a:pt x="277925" y="55745"/>
                      <a:pt x="274589" y="51854"/>
                      <a:pt x="271254" y="53522"/>
                    </a:cubicBezTo>
                    <a:cubicBezTo>
                      <a:pt x="267919" y="54633"/>
                      <a:pt x="262361" y="54078"/>
                      <a:pt x="263472" y="49631"/>
                    </a:cubicBezTo>
                    <a:cubicBezTo>
                      <a:pt x="264584" y="45184"/>
                      <a:pt x="257914" y="35179"/>
                      <a:pt x="254579" y="33511"/>
                    </a:cubicBezTo>
                    <a:cubicBezTo>
                      <a:pt x="251244" y="32399"/>
                      <a:pt x="242350" y="34623"/>
                      <a:pt x="240127" y="29620"/>
                    </a:cubicBezTo>
                    <a:cubicBezTo>
                      <a:pt x="237903" y="25173"/>
                      <a:pt x="234012" y="21282"/>
                      <a:pt x="235680" y="18503"/>
                    </a:cubicBezTo>
                    <a:cubicBezTo>
                      <a:pt x="237348" y="15168"/>
                      <a:pt x="235124" y="6830"/>
                      <a:pt x="232901" y="2939"/>
                    </a:cubicBezTo>
                    <a:cubicBezTo>
                      <a:pt x="230677" y="-951"/>
                      <a:pt x="219560" y="-396"/>
                      <a:pt x="216225" y="1272"/>
                    </a:cubicBezTo>
                    <a:cubicBezTo>
                      <a:pt x="212890" y="2384"/>
                      <a:pt x="206220" y="160"/>
                      <a:pt x="202885" y="1828"/>
                    </a:cubicBezTo>
                    <a:cubicBezTo>
                      <a:pt x="199550" y="3495"/>
                      <a:pt x="197882" y="6830"/>
                      <a:pt x="193435" y="6830"/>
                    </a:cubicBezTo>
                    <a:cubicBezTo>
                      <a:pt x="191212" y="6830"/>
                      <a:pt x="189544" y="6275"/>
                      <a:pt x="187877" y="4607"/>
                    </a:cubicBezTo>
                    <a:cubicBezTo>
                      <a:pt x="182874" y="6830"/>
                      <a:pt x="175093" y="7386"/>
                      <a:pt x="175093" y="7386"/>
                    </a:cubicBezTo>
                    <a:cubicBezTo>
                      <a:pt x="175093" y="7386"/>
                      <a:pt x="163419" y="16836"/>
                      <a:pt x="163419" y="20727"/>
                    </a:cubicBezTo>
                    <a:cubicBezTo>
                      <a:pt x="163419" y="24618"/>
                      <a:pt x="162864" y="30176"/>
                      <a:pt x="160085" y="27397"/>
                    </a:cubicBezTo>
                    <a:cubicBezTo>
                      <a:pt x="157305" y="24618"/>
                      <a:pt x="144521" y="24618"/>
                      <a:pt x="141742" y="26285"/>
                    </a:cubicBezTo>
                    <a:cubicBezTo>
                      <a:pt x="138962" y="27953"/>
                      <a:pt x="133960" y="19059"/>
                      <a:pt x="128957" y="21838"/>
                    </a:cubicBezTo>
                    <a:cubicBezTo>
                      <a:pt x="123399" y="24618"/>
                      <a:pt x="116728" y="17392"/>
                      <a:pt x="116172" y="20727"/>
                    </a:cubicBezTo>
                    <a:cubicBezTo>
                      <a:pt x="115617" y="23506"/>
                      <a:pt x="107835" y="21282"/>
                      <a:pt x="102832" y="19059"/>
                    </a:cubicBezTo>
                    <a:cubicBezTo>
                      <a:pt x="97274" y="16836"/>
                      <a:pt x="87824" y="20171"/>
                      <a:pt x="84489" y="16280"/>
                    </a:cubicBezTo>
                    <a:cubicBezTo>
                      <a:pt x="81154" y="11833"/>
                      <a:pt x="57808" y="11833"/>
                      <a:pt x="50026" y="11833"/>
                    </a:cubicBezTo>
                    <a:cubicBezTo>
                      <a:pt x="42244" y="11833"/>
                      <a:pt x="40577" y="16280"/>
                      <a:pt x="37242" y="19615"/>
                    </a:cubicBezTo>
                    <a:cubicBezTo>
                      <a:pt x="33907" y="22950"/>
                      <a:pt x="30572" y="22394"/>
                      <a:pt x="26681" y="21838"/>
                    </a:cubicBezTo>
                    <a:cubicBezTo>
                      <a:pt x="27236" y="25173"/>
                      <a:pt x="27792" y="27397"/>
                      <a:pt x="28348" y="28509"/>
                    </a:cubicBezTo>
                    <a:cubicBezTo>
                      <a:pt x="30016" y="31288"/>
                      <a:pt x="38353" y="44628"/>
                      <a:pt x="36130" y="48519"/>
                    </a:cubicBezTo>
                    <a:cubicBezTo>
                      <a:pt x="33907" y="52410"/>
                      <a:pt x="30016" y="52410"/>
                      <a:pt x="27236" y="55745"/>
                    </a:cubicBezTo>
                    <a:cubicBezTo>
                      <a:pt x="24457" y="59080"/>
                      <a:pt x="8893" y="72977"/>
                      <a:pt x="8338" y="75200"/>
                    </a:cubicBezTo>
                    <a:cubicBezTo>
                      <a:pt x="7782" y="77423"/>
                      <a:pt x="11117" y="87429"/>
                      <a:pt x="8893" y="89096"/>
                    </a:cubicBezTo>
                    <a:cubicBezTo>
                      <a:pt x="6670" y="90764"/>
                      <a:pt x="0" y="100213"/>
                      <a:pt x="0" y="104104"/>
                    </a:cubicBezTo>
                    <a:cubicBezTo>
                      <a:pt x="0" y="107995"/>
                      <a:pt x="5002" y="112998"/>
                      <a:pt x="8893" y="114109"/>
                    </a:cubicBezTo>
                    <a:cubicBezTo>
                      <a:pt x="10561" y="114665"/>
                      <a:pt x="11673" y="115777"/>
                      <a:pt x="12229" y="116333"/>
                    </a:cubicBezTo>
                    <a:cubicBezTo>
                      <a:pt x="15564" y="115777"/>
                      <a:pt x="18343" y="115777"/>
                      <a:pt x="20010" y="115777"/>
                    </a:cubicBezTo>
                    <a:cubicBezTo>
                      <a:pt x="22790" y="115777"/>
                      <a:pt x="36130" y="119668"/>
                      <a:pt x="40021" y="119668"/>
                    </a:cubicBezTo>
                    <a:cubicBezTo>
                      <a:pt x="43912" y="119668"/>
                      <a:pt x="50026" y="121335"/>
                      <a:pt x="51694" y="123559"/>
                    </a:cubicBezTo>
                    <a:cubicBezTo>
                      <a:pt x="53361" y="125226"/>
                      <a:pt x="57808" y="124115"/>
                      <a:pt x="60587" y="121335"/>
                    </a:cubicBezTo>
                    <a:cubicBezTo>
                      <a:pt x="63367" y="118556"/>
                      <a:pt x="67258" y="120224"/>
                      <a:pt x="70593" y="120224"/>
                    </a:cubicBezTo>
                    <a:cubicBezTo>
                      <a:pt x="73928" y="120224"/>
                      <a:pt x="80042" y="117444"/>
                      <a:pt x="81710" y="114109"/>
                    </a:cubicBezTo>
                    <a:cubicBezTo>
                      <a:pt x="83377" y="111330"/>
                      <a:pt x="101165" y="106327"/>
                      <a:pt x="106167" y="105772"/>
                    </a:cubicBezTo>
                    <a:cubicBezTo>
                      <a:pt x="111170" y="105216"/>
                      <a:pt x="117840" y="114665"/>
                      <a:pt x="122287" y="114665"/>
                    </a:cubicBezTo>
                    <a:cubicBezTo>
                      <a:pt x="126178" y="114665"/>
                      <a:pt x="133960" y="117444"/>
                      <a:pt x="136739" y="125782"/>
                    </a:cubicBezTo>
                    <a:cubicBezTo>
                      <a:pt x="138962" y="133564"/>
                      <a:pt x="146188" y="143569"/>
                      <a:pt x="148968" y="146349"/>
                    </a:cubicBezTo>
                    <a:cubicBezTo>
                      <a:pt x="151747" y="149128"/>
                      <a:pt x="153414" y="157466"/>
                      <a:pt x="153414" y="159689"/>
                    </a:cubicBezTo>
                    <a:cubicBezTo>
                      <a:pt x="153414" y="161912"/>
                      <a:pt x="146744" y="159133"/>
                      <a:pt x="140074" y="157466"/>
                    </a:cubicBezTo>
                    <a:cubicBezTo>
                      <a:pt x="132848" y="155798"/>
                      <a:pt x="132292" y="163024"/>
                      <a:pt x="132292" y="166359"/>
                    </a:cubicBezTo>
                    <a:cubicBezTo>
                      <a:pt x="132292" y="170250"/>
                      <a:pt x="122287" y="182479"/>
                      <a:pt x="120619" y="185258"/>
                    </a:cubicBezTo>
                    <a:cubicBezTo>
                      <a:pt x="118952" y="187482"/>
                      <a:pt x="123954" y="189705"/>
                      <a:pt x="128401" y="190261"/>
                    </a:cubicBezTo>
                    <a:cubicBezTo>
                      <a:pt x="130069" y="190261"/>
                      <a:pt x="137295" y="185258"/>
                      <a:pt x="139518" y="185258"/>
                    </a:cubicBezTo>
                    <a:cubicBezTo>
                      <a:pt x="140630" y="185258"/>
                      <a:pt x="143409" y="187482"/>
                      <a:pt x="146744" y="190261"/>
                    </a:cubicBezTo>
                    <a:cubicBezTo>
                      <a:pt x="146188" y="180811"/>
                      <a:pt x="147856" y="181367"/>
                      <a:pt x="156194" y="174697"/>
                    </a:cubicBezTo>
                    <a:cubicBezTo>
                      <a:pt x="164531" y="168027"/>
                      <a:pt x="165643" y="155798"/>
                      <a:pt x="173425" y="154131"/>
                    </a:cubicBezTo>
                    <a:cubicBezTo>
                      <a:pt x="181207" y="152463"/>
                      <a:pt x="184542" y="149128"/>
                      <a:pt x="195659" y="150795"/>
                    </a:cubicBezTo>
                    <a:cubicBezTo>
                      <a:pt x="206776" y="152463"/>
                      <a:pt x="190101" y="159689"/>
                      <a:pt x="197882" y="164136"/>
                    </a:cubicBezTo>
                    <a:cubicBezTo>
                      <a:pt x="205664" y="168583"/>
                      <a:pt x="229010" y="163024"/>
                      <a:pt x="230677" y="169138"/>
                    </a:cubicBezTo>
                    <a:cubicBezTo>
                      <a:pt x="231789" y="175253"/>
                      <a:pt x="203441" y="181367"/>
                      <a:pt x="203997" y="184146"/>
                    </a:cubicBezTo>
                    <a:cubicBezTo>
                      <a:pt x="204552" y="186926"/>
                      <a:pt x="219004" y="190261"/>
                      <a:pt x="224007" y="193596"/>
                    </a:cubicBezTo>
                    <a:cubicBezTo>
                      <a:pt x="229010" y="196931"/>
                      <a:pt x="222340" y="206380"/>
                      <a:pt x="225119" y="209160"/>
                    </a:cubicBezTo>
                    <a:cubicBezTo>
                      <a:pt x="227342" y="211939"/>
                      <a:pt x="235124" y="209715"/>
                      <a:pt x="241238" y="205269"/>
                    </a:cubicBezTo>
                    <a:cubicBezTo>
                      <a:pt x="247353" y="200822"/>
                      <a:pt x="252355" y="202489"/>
                      <a:pt x="260693" y="196931"/>
                    </a:cubicBezTo>
                    <a:cubicBezTo>
                      <a:pt x="268475" y="191372"/>
                      <a:pt x="285151" y="196375"/>
                      <a:pt x="287374" y="193040"/>
                    </a:cubicBezTo>
                    <a:cubicBezTo>
                      <a:pt x="289597" y="189705"/>
                      <a:pt x="282371" y="186370"/>
                      <a:pt x="267363" y="187482"/>
                    </a:cubicBezTo>
                    <a:cubicBezTo>
                      <a:pt x="251800" y="188593"/>
                      <a:pt x="251244" y="173585"/>
                      <a:pt x="251244" y="170806"/>
                    </a:cubicBezTo>
                    <a:cubicBezTo>
                      <a:pt x="251244" y="168027"/>
                      <a:pt x="267363" y="155242"/>
                      <a:pt x="276257" y="154686"/>
                    </a:cubicBezTo>
                    <a:cubicBezTo>
                      <a:pt x="285706" y="153575"/>
                      <a:pt x="292933" y="150795"/>
                      <a:pt x="301826" y="146904"/>
                    </a:cubicBezTo>
                    <a:cubicBezTo>
                      <a:pt x="305161" y="145237"/>
                      <a:pt x="311831" y="143569"/>
                      <a:pt x="317946" y="142458"/>
                    </a:cubicBezTo>
                    <a:cubicBezTo>
                      <a:pt x="315722" y="137455"/>
                      <a:pt x="314611" y="132452"/>
                      <a:pt x="317390" y="131897"/>
                    </a:cubicBezTo>
                    <a:close/>
                  </a:path>
                </a:pathLst>
              </a:custGeom>
              <a:grpFill/>
              <a:ln w="4442" cap="flat">
                <a:solidFill>
                  <a:srgbClr val="FFFFFF"/>
                </a:solid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177D2DB-DC3A-4DEA-A6A8-8BD10BB50D81}"/>
                  </a:ext>
                </a:extLst>
              </p:cNvPr>
              <p:cNvSpPr/>
              <p:nvPr/>
            </p:nvSpPr>
            <p:spPr>
              <a:xfrm>
                <a:off x="8172801" y="3199102"/>
                <a:ext cx="185768" cy="136932"/>
              </a:xfrm>
              <a:custGeom>
                <a:avLst/>
                <a:gdLst>
                  <a:gd name="connsiteX0" fmla="*/ 175093 w 185768"/>
                  <a:gd name="connsiteY0" fmla="*/ 67814 h 136932"/>
                  <a:gd name="connsiteX1" fmla="*/ 163420 w 185768"/>
                  <a:gd name="connsiteY1" fmla="*/ 56697 h 136932"/>
                  <a:gd name="connsiteX2" fmla="*/ 153970 w 185768"/>
                  <a:gd name="connsiteY2" fmla="*/ 43912 h 136932"/>
                  <a:gd name="connsiteX3" fmla="*/ 151747 w 185768"/>
                  <a:gd name="connsiteY3" fmla="*/ 29460 h 136932"/>
                  <a:gd name="connsiteX4" fmla="*/ 150079 w 185768"/>
                  <a:gd name="connsiteY4" fmla="*/ 15564 h 136932"/>
                  <a:gd name="connsiteX5" fmla="*/ 131180 w 185768"/>
                  <a:gd name="connsiteY5" fmla="*/ 10005 h 136932"/>
                  <a:gd name="connsiteX6" fmla="*/ 120619 w 185768"/>
                  <a:gd name="connsiteY6" fmla="*/ 10005 h 136932"/>
                  <a:gd name="connsiteX7" fmla="*/ 110614 w 185768"/>
                  <a:gd name="connsiteY7" fmla="*/ 5003 h 136932"/>
                  <a:gd name="connsiteX8" fmla="*/ 100053 w 185768"/>
                  <a:gd name="connsiteY8" fmla="*/ 1668 h 136932"/>
                  <a:gd name="connsiteX9" fmla="*/ 98941 w 185768"/>
                  <a:gd name="connsiteY9" fmla="*/ 0 h 136932"/>
                  <a:gd name="connsiteX10" fmla="*/ 92827 w 185768"/>
                  <a:gd name="connsiteY10" fmla="*/ 2779 h 136932"/>
                  <a:gd name="connsiteX11" fmla="*/ 85045 w 185768"/>
                  <a:gd name="connsiteY11" fmla="*/ 10005 h 136932"/>
                  <a:gd name="connsiteX12" fmla="*/ 71705 w 185768"/>
                  <a:gd name="connsiteY12" fmla="*/ 11673 h 136932"/>
                  <a:gd name="connsiteX13" fmla="*/ 66146 w 185768"/>
                  <a:gd name="connsiteY13" fmla="*/ 22790 h 136932"/>
                  <a:gd name="connsiteX14" fmla="*/ 63923 w 185768"/>
                  <a:gd name="connsiteY14" fmla="*/ 30572 h 136932"/>
                  <a:gd name="connsiteX15" fmla="*/ 57252 w 185768"/>
                  <a:gd name="connsiteY15" fmla="*/ 36130 h 136932"/>
                  <a:gd name="connsiteX16" fmla="*/ 47247 w 185768"/>
                  <a:gd name="connsiteY16" fmla="*/ 45580 h 136932"/>
                  <a:gd name="connsiteX17" fmla="*/ 44468 w 185768"/>
                  <a:gd name="connsiteY17" fmla="*/ 55029 h 136932"/>
                  <a:gd name="connsiteX18" fmla="*/ 31683 w 185768"/>
                  <a:gd name="connsiteY18" fmla="*/ 59476 h 136932"/>
                  <a:gd name="connsiteX19" fmla="*/ 21678 w 185768"/>
                  <a:gd name="connsiteY19" fmla="*/ 64478 h 136932"/>
                  <a:gd name="connsiteX20" fmla="*/ 7226 w 185768"/>
                  <a:gd name="connsiteY20" fmla="*/ 63367 h 136932"/>
                  <a:gd name="connsiteX21" fmla="*/ 7226 w 185768"/>
                  <a:gd name="connsiteY21" fmla="*/ 65034 h 136932"/>
                  <a:gd name="connsiteX22" fmla="*/ 10561 w 185768"/>
                  <a:gd name="connsiteY22" fmla="*/ 80598 h 136932"/>
                  <a:gd name="connsiteX23" fmla="*/ 11673 w 185768"/>
                  <a:gd name="connsiteY23" fmla="*/ 98385 h 136932"/>
                  <a:gd name="connsiteX24" fmla="*/ 0 w 185768"/>
                  <a:gd name="connsiteY24" fmla="*/ 108946 h 136932"/>
                  <a:gd name="connsiteX25" fmla="*/ 6670 w 185768"/>
                  <a:gd name="connsiteY25" fmla="*/ 119508 h 136932"/>
                  <a:gd name="connsiteX26" fmla="*/ 6114 w 185768"/>
                  <a:gd name="connsiteY26" fmla="*/ 130625 h 136932"/>
                  <a:gd name="connsiteX27" fmla="*/ 16675 w 185768"/>
                  <a:gd name="connsiteY27" fmla="*/ 128401 h 136932"/>
                  <a:gd name="connsiteX28" fmla="*/ 29460 w 185768"/>
                  <a:gd name="connsiteY28" fmla="*/ 120619 h 136932"/>
                  <a:gd name="connsiteX29" fmla="*/ 63923 w 185768"/>
                  <a:gd name="connsiteY29" fmla="*/ 125066 h 136932"/>
                  <a:gd name="connsiteX30" fmla="*/ 82266 w 185768"/>
                  <a:gd name="connsiteY30" fmla="*/ 127845 h 136932"/>
                  <a:gd name="connsiteX31" fmla="*/ 95606 w 185768"/>
                  <a:gd name="connsiteY31" fmla="*/ 129513 h 136932"/>
                  <a:gd name="connsiteX32" fmla="*/ 108391 w 185768"/>
                  <a:gd name="connsiteY32" fmla="*/ 130625 h 136932"/>
                  <a:gd name="connsiteX33" fmla="*/ 121175 w 185768"/>
                  <a:gd name="connsiteY33" fmla="*/ 135071 h 136932"/>
                  <a:gd name="connsiteX34" fmla="*/ 139518 w 185768"/>
                  <a:gd name="connsiteY34" fmla="*/ 136183 h 136932"/>
                  <a:gd name="connsiteX35" fmla="*/ 142853 w 185768"/>
                  <a:gd name="connsiteY35" fmla="*/ 129513 h 136932"/>
                  <a:gd name="connsiteX36" fmla="*/ 154526 w 185768"/>
                  <a:gd name="connsiteY36" fmla="*/ 116172 h 136932"/>
                  <a:gd name="connsiteX37" fmla="*/ 167311 w 185768"/>
                  <a:gd name="connsiteY37" fmla="*/ 113393 h 136932"/>
                  <a:gd name="connsiteX38" fmla="*/ 164531 w 185768"/>
                  <a:gd name="connsiteY38" fmla="*/ 105055 h 136932"/>
                  <a:gd name="connsiteX39" fmla="*/ 161196 w 185768"/>
                  <a:gd name="connsiteY39" fmla="*/ 86157 h 136932"/>
                  <a:gd name="connsiteX40" fmla="*/ 175648 w 185768"/>
                  <a:gd name="connsiteY40" fmla="*/ 88380 h 136932"/>
                  <a:gd name="connsiteX41" fmla="*/ 185654 w 185768"/>
                  <a:gd name="connsiteY41" fmla="*/ 78931 h 136932"/>
                  <a:gd name="connsiteX42" fmla="*/ 175093 w 185768"/>
                  <a:gd name="connsiteY42" fmla="*/ 67814 h 1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5768" h="136932">
                    <a:moveTo>
                      <a:pt x="175093" y="67814"/>
                    </a:moveTo>
                    <a:cubicBezTo>
                      <a:pt x="171758" y="66702"/>
                      <a:pt x="169534" y="58920"/>
                      <a:pt x="163420" y="56697"/>
                    </a:cubicBezTo>
                    <a:cubicBezTo>
                      <a:pt x="157861" y="54473"/>
                      <a:pt x="158973" y="47247"/>
                      <a:pt x="153970" y="43912"/>
                    </a:cubicBezTo>
                    <a:cubicBezTo>
                      <a:pt x="148968" y="40577"/>
                      <a:pt x="152303" y="34463"/>
                      <a:pt x="151747" y="29460"/>
                    </a:cubicBezTo>
                    <a:cubicBezTo>
                      <a:pt x="151191" y="24457"/>
                      <a:pt x="152859" y="16675"/>
                      <a:pt x="150079" y="15564"/>
                    </a:cubicBezTo>
                    <a:cubicBezTo>
                      <a:pt x="147300" y="14452"/>
                      <a:pt x="136183" y="7782"/>
                      <a:pt x="131180" y="10005"/>
                    </a:cubicBezTo>
                    <a:cubicBezTo>
                      <a:pt x="126178" y="12229"/>
                      <a:pt x="122843" y="13896"/>
                      <a:pt x="120619" y="10005"/>
                    </a:cubicBezTo>
                    <a:cubicBezTo>
                      <a:pt x="118396" y="6114"/>
                      <a:pt x="115061" y="3891"/>
                      <a:pt x="110614" y="5003"/>
                    </a:cubicBezTo>
                    <a:cubicBezTo>
                      <a:pt x="105611" y="6114"/>
                      <a:pt x="102832" y="3891"/>
                      <a:pt x="100053" y="1668"/>
                    </a:cubicBezTo>
                    <a:cubicBezTo>
                      <a:pt x="99497" y="1112"/>
                      <a:pt x="99497" y="556"/>
                      <a:pt x="98941" y="0"/>
                    </a:cubicBezTo>
                    <a:cubicBezTo>
                      <a:pt x="96718" y="556"/>
                      <a:pt x="94494" y="1112"/>
                      <a:pt x="92827" y="2779"/>
                    </a:cubicBezTo>
                    <a:cubicBezTo>
                      <a:pt x="90048" y="5003"/>
                      <a:pt x="89492" y="10005"/>
                      <a:pt x="85045" y="10005"/>
                    </a:cubicBezTo>
                    <a:cubicBezTo>
                      <a:pt x="81154" y="10005"/>
                      <a:pt x="76151" y="8338"/>
                      <a:pt x="71705" y="11673"/>
                    </a:cubicBezTo>
                    <a:cubicBezTo>
                      <a:pt x="66702" y="15564"/>
                      <a:pt x="65590" y="19455"/>
                      <a:pt x="66146" y="22790"/>
                    </a:cubicBezTo>
                    <a:cubicBezTo>
                      <a:pt x="66702" y="25569"/>
                      <a:pt x="67258" y="30572"/>
                      <a:pt x="63923" y="30572"/>
                    </a:cubicBezTo>
                    <a:cubicBezTo>
                      <a:pt x="60588" y="30572"/>
                      <a:pt x="61143" y="35019"/>
                      <a:pt x="57252" y="36130"/>
                    </a:cubicBezTo>
                    <a:cubicBezTo>
                      <a:pt x="53917" y="37242"/>
                      <a:pt x="47803" y="42800"/>
                      <a:pt x="47247" y="45580"/>
                    </a:cubicBezTo>
                    <a:cubicBezTo>
                      <a:pt x="46691" y="48359"/>
                      <a:pt x="46691" y="55029"/>
                      <a:pt x="44468" y="55029"/>
                    </a:cubicBezTo>
                    <a:cubicBezTo>
                      <a:pt x="42244" y="55029"/>
                      <a:pt x="33907" y="56141"/>
                      <a:pt x="31683" y="59476"/>
                    </a:cubicBezTo>
                    <a:cubicBezTo>
                      <a:pt x="29460" y="62255"/>
                      <a:pt x="26125" y="65590"/>
                      <a:pt x="21678" y="64478"/>
                    </a:cubicBezTo>
                    <a:cubicBezTo>
                      <a:pt x="19455" y="63923"/>
                      <a:pt x="12784" y="63367"/>
                      <a:pt x="7226" y="63367"/>
                    </a:cubicBezTo>
                    <a:cubicBezTo>
                      <a:pt x="7226" y="63923"/>
                      <a:pt x="7226" y="64478"/>
                      <a:pt x="7226" y="65034"/>
                    </a:cubicBezTo>
                    <a:cubicBezTo>
                      <a:pt x="5003" y="71149"/>
                      <a:pt x="6670" y="77263"/>
                      <a:pt x="10561" y="80598"/>
                    </a:cubicBezTo>
                    <a:cubicBezTo>
                      <a:pt x="13896" y="83933"/>
                      <a:pt x="15564" y="96718"/>
                      <a:pt x="11673" y="98385"/>
                    </a:cubicBezTo>
                    <a:cubicBezTo>
                      <a:pt x="7782" y="100053"/>
                      <a:pt x="0" y="105611"/>
                      <a:pt x="0" y="108946"/>
                    </a:cubicBezTo>
                    <a:cubicBezTo>
                      <a:pt x="0" y="112282"/>
                      <a:pt x="7782" y="115061"/>
                      <a:pt x="6670" y="119508"/>
                    </a:cubicBezTo>
                    <a:cubicBezTo>
                      <a:pt x="6114" y="122287"/>
                      <a:pt x="6114" y="126734"/>
                      <a:pt x="6114" y="130625"/>
                    </a:cubicBezTo>
                    <a:cubicBezTo>
                      <a:pt x="10005" y="130625"/>
                      <a:pt x="13341" y="131736"/>
                      <a:pt x="16675" y="128401"/>
                    </a:cubicBezTo>
                    <a:cubicBezTo>
                      <a:pt x="20010" y="124510"/>
                      <a:pt x="22234" y="120619"/>
                      <a:pt x="29460" y="120619"/>
                    </a:cubicBezTo>
                    <a:cubicBezTo>
                      <a:pt x="37242" y="120619"/>
                      <a:pt x="60032" y="120619"/>
                      <a:pt x="63923" y="125066"/>
                    </a:cubicBezTo>
                    <a:cubicBezTo>
                      <a:pt x="67258" y="129513"/>
                      <a:pt x="76707" y="125622"/>
                      <a:pt x="82266" y="127845"/>
                    </a:cubicBezTo>
                    <a:cubicBezTo>
                      <a:pt x="87824" y="130069"/>
                      <a:pt x="95050" y="132848"/>
                      <a:pt x="95606" y="129513"/>
                    </a:cubicBezTo>
                    <a:cubicBezTo>
                      <a:pt x="96162" y="126734"/>
                      <a:pt x="103388" y="133960"/>
                      <a:pt x="108391" y="130625"/>
                    </a:cubicBezTo>
                    <a:cubicBezTo>
                      <a:pt x="113949" y="127845"/>
                      <a:pt x="118396" y="136739"/>
                      <a:pt x="121175" y="135071"/>
                    </a:cubicBezTo>
                    <a:cubicBezTo>
                      <a:pt x="123954" y="133404"/>
                      <a:pt x="136739" y="133404"/>
                      <a:pt x="139518" y="136183"/>
                    </a:cubicBezTo>
                    <a:cubicBezTo>
                      <a:pt x="142297" y="138962"/>
                      <a:pt x="142853" y="133404"/>
                      <a:pt x="142853" y="129513"/>
                    </a:cubicBezTo>
                    <a:cubicBezTo>
                      <a:pt x="142853" y="125622"/>
                      <a:pt x="154526" y="116172"/>
                      <a:pt x="154526" y="116172"/>
                    </a:cubicBezTo>
                    <a:cubicBezTo>
                      <a:pt x="154526" y="116172"/>
                      <a:pt x="162308" y="115617"/>
                      <a:pt x="167311" y="113393"/>
                    </a:cubicBezTo>
                    <a:cubicBezTo>
                      <a:pt x="166199" y="111726"/>
                      <a:pt x="165087" y="109502"/>
                      <a:pt x="164531" y="105055"/>
                    </a:cubicBezTo>
                    <a:cubicBezTo>
                      <a:pt x="162308" y="95050"/>
                      <a:pt x="158973" y="88936"/>
                      <a:pt x="161196" y="86157"/>
                    </a:cubicBezTo>
                    <a:cubicBezTo>
                      <a:pt x="163420" y="83377"/>
                      <a:pt x="171202" y="90048"/>
                      <a:pt x="175648" y="88380"/>
                    </a:cubicBezTo>
                    <a:cubicBezTo>
                      <a:pt x="179539" y="86712"/>
                      <a:pt x="186765" y="82822"/>
                      <a:pt x="185654" y="78931"/>
                    </a:cubicBezTo>
                    <a:cubicBezTo>
                      <a:pt x="185098" y="73928"/>
                      <a:pt x="178427" y="68369"/>
                      <a:pt x="175093" y="67814"/>
                    </a:cubicBezTo>
                    <a:close/>
                  </a:path>
                </a:pathLst>
              </a:custGeom>
              <a:grpFill/>
              <a:ln w="4442" cap="flat">
                <a:solidFill>
                  <a:srgbClr val="FFFFFF"/>
                </a:solid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E7538FB-4A43-4326-8B99-2CBD97896186}"/>
                  </a:ext>
                </a:extLst>
              </p:cNvPr>
              <p:cNvSpPr/>
              <p:nvPr/>
            </p:nvSpPr>
            <p:spPr>
              <a:xfrm>
                <a:off x="8126946" y="3144023"/>
                <a:ext cx="144796" cy="70643"/>
              </a:xfrm>
              <a:custGeom>
                <a:avLst/>
                <a:gdLst>
                  <a:gd name="connsiteX0" fmla="*/ 47523 w 144796"/>
                  <a:gd name="connsiteY0" fmla="*/ 49521 h 70643"/>
                  <a:gd name="connsiteX1" fmla="*/ 73092 w 144796"/>
                  <a:gd name="connsiteY1" fmla="*/ 49521 h 70643"/>
                  <a:gd name="connsiteX2" fmla="*/ 84764 w 144796"/>
                  <a:gd name="connsiteY2" fmla="*/ 53968 h 70643"/>
                  <a:gd name="connsiteX3" fmla="*/ 103663 w 144796"/>
                  <a:gd name="connsiteY3" fmla="*/ 63973 h 70643"/>
                  <a:gd name="connsiteX4" fmla="*/ 113669 w 144796"/>
                  <a:gd name="connsiteY4" fmla="*/ 70643 h 70643"/>
                  <a:gd name="connsiteX5" fmla="*/ 117560 w 144796"/>
                  <a:gd name="connsiteY5" fmla="*/ 66196 h 70643"/>
                  <a:gd name="connsiteX6" fmla="*/ 130900 w 144796"/>
                  <a:gd name="connsiteY6" fmla="*/ 64529 h 70643"/>
                  <a:gd name="connsiteX7" fmla="*/ 138682 w 144796"/>
                  <a:gd name="connsiteY7" fmla="*/ 57303 h 70643"/>
                  <a:gd name="connsiteX8" fmla="*/ 144796 w 144796"/>
                  <a:gd name="connsiteY8" fmla="*/ 54523 h 70643"/>
                  <a:gd name="connsiteX9" fmla="*/ 140349 w 144796"/>
                  <a:gd name="connsiteY9" fmla="*/ 41739 h 70643"/>
                  <a:gd name="connsiteX10" fmla="*/ 134235 w 144796"/>
                  <a:gd name="connsiteY10" fmla="*/ 30066 h 70643"/>
                  <a:gd name="connsiteX11" fmla="*/ 132012 w 144796"/>
                  <a:gd name="connsiteY11" fmla="*/ 18949 h 70643"/>
                  <a:gd name="connsiteX12" fmla="*/ 128677 w 144796"/>
                  <a:gd name="connsiteY12" fmla="*/ 13946 h 70643"/>
                  <a:gd name="connsiteX13" fmla="*/ 109778 w 144796"/>
                  <a:gd name="connsiteY13" fmla="*/ 12835 h 70643"/>
                  <a:gd name="connsiteX14" fmla="*/ 89767 w 144796"/>
                  <a:gd name="connsiteY14" fmla="*/ 606 h 70643"/>
                  <a:gd name="connsiteX15" fmla="*/ 68089 w 144796"/>
                  <a:gd name="connsiteY15" fmla="*/ 1162 h 70643"/>
                  <a:gd name="connsiteX16" fmla="*/ 66422 w 144796"/>
                  <a:gd name="connsiteY16" fmla="*/ 21728 h 70643"/>
                  <a:gd name="connsiteX17" fmla="*/ 50302 w 144796"/>
                  <a:gd name="connsiteY17" fmla="*/ 29510 h 70643"/>
                  <a:gd name="connsiteX18" fmla="*/ 32515 w 144796"/>
                  <a:gd name="connsiteY18" fmla="*/ 8388 h 70643"/>
                  <a:gd name="connsiteX19" fmla="*/ 13060 w 144796"/>
                  <a:gd name="connsiteY19" fmla="*/ 17281 h 70643"/>
                  <a:gd name="connsiteX20" fmla="*/ 5278 w 144796"/>
                  <a:gd name="connsiteY20" fmla="*/ 33401 h 70643"/>
                  <a:gd name="connsiteX21" fmla="*/ 2499 w 144796"/>
                  <a:gd name="connsiteY21" fmla="*/ 52856 h 70643"/>
                  <a:gd name="connsiteX22" fmla="*/ 3055 w 144796"/>
                  <a:gd name="connsiteY22" fmla="*/ 53968 h 70643"/>
                  <a:gd name="connsiteX23" fmla="*/ 19174 w 144796"/>
                  <a:gd name="connsiteY23" fmla="*/ 49521 h 70643"/>
                  <a:gd name="connsiteX24" fmla="*/ 47523 w 144796"/>
                  <a:gd name="connsiteY24" fmla="*/ 49521 h 7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796" h="70643">
                    <a:moveTo>
                      <a:pt x="47523" y="49521"/>
                    </a:moveTo>
                    <a:cubicBezTo>
                      <a:pt x="53081" y="49521"/>
                      <a:pt x="65865" y="52300"/>
                      <a:pt x="73092" y="49521"/>
                    </a:cubicBezTo>
                    <a:cubicBezTo>
                      <a:pt x="80318" y="46741"/>
                      <a:pt x="80318" y="55079"/>
                      <a:pt x="84764" y="53968"/>
                    </a:cubicBezTo>
                    <a:cubicBezTo>
                      <a:pt x="89211" y="52856"/>
                      <a:pt x="98105" y="59526"/>
                      <a:pt x="103663" y="63973"/>
                    </a:cubicBezTo>
                    <a:cubicBezTo>
                      <a:pt x="106443" y="66196"/>
                      <a:pt x="109778" y="68420"/>
                      <a:pt x="113669" y="70643"/>
                    </a:cubicBezTo>
                    <a:cubicBezTo>
                      <a:pt x="114780" y="68975"/>
                      <a:pt x="115892" y="67864"/>
                      <a:pt x="117560" y="66196"/>
                    </a:cubicBezTo>
                    <a:cubicBezTo>
                      <a:pt x="122562" y="62305"/>
                      <a:pt x="127009" y="64529"/>
                      <a:pt x="130900" y="64529"/>
                    </a:cubicBezTo>
                    <a:cubicBezTo>
                      <a:pt x="134791" y="64529"/>
                      <a:pt x="135903" y="59526"/>
                      <a:pt x="138682" y="57303"/>
                    </a:cubicBezTo>
                    <a:cubicBezTo>
                      <a:pt x="140349" y="56191"/>
                      <a:pt x="143129" y="55079"/>
                      <a:pt x="144796" y="54523"/>
                    </a:cubicBezTo>
                    <a:cubicBezTo>
                      <a:pt x="143129" y="51188"/>
                      <a:pt x="143129" y="44518"/>
                      <a:pt x="140349" y="41739"/>
                    </a:cubicBezTo>
                    <a:cubicBezTo>
                      <a:pt x="137014" y="38404"/>
                      <a:pt x="132567" y="32845"/>
                      <a:pt x="134235" y="30066"/>
                    </a:cubicBezTo>
                    <a:cubicBezTo>
                      <a:pt x="135347" y="26731"/>
                      <a:pt x="135347" y="22284"/>
                      <a:pt x="132012" y="18949"/>
                    </a:cubicBezTo>
                    <a:cubicBezTo>
                      <a:pt x="130344" y="17281"/>
                      <a:pt x="129232" y="15614"/>
                      <a:pt x="128677" y="13946"/>
                    </a:cubicBezTo>
                    <a:cubicBezTo>
                      <a:pt x="121450" y="12835"/>
                      <a:pt x="112001" y="11723"/>
                      <a:pt x="109778" y="12835"/>
                    </a:cubicBezTo>
                    <a:cubicBezTo>
                      <a:pt x="106443" y="13946"/>
                      <a:pt x="91990" y="2274"/>
                      <a:pt x="89767" y="606"/>
                    </a:cubicBezTo>
                    <a:cubicBezTo>
                      <a:pt x="88099" y="-506"/>
                      <a:pt x="77539" y="50"/>
                      <a:pt x="68089" y="1162"/>
                    </a:cubicBezTo>
                    <a:cubicBezTo>
                      <a:pt x="62531" y="7276"/>
                      <a:pt x="66422" y="11723"/>
                      <a:pt x="66422" y="21728"/>
                    </a:cubicBezTo>
                    <a:cubicBezTo>
                      <a:pt x="65865" y="31178"/>
                      <a:pt x="55860" y="29510"/>
                      <a:pt x="50302" y="29510"/>
                    </a:cubicBezTo>
                    <a:cubicBezTo>
                      <a:pt x="44743" y="29510"/>
                      <a:pt x="35294" y="12279"/>
                      <a:pt x="32515" y="8388"/>
                    </a:cubicBezTo>
                    <a:cubicBezTo>
                      <a:pt x="29735" y="4497"/>
                      <a:pt x="20286" y="13391"/>
                      <a:pt x="13060" y="17281"/>
                    </a:cubicBezTo>
                    <a:cubicBezTo>
                      <a:pt x="6390" y="21728"/>
                      <a:pt x="9725" y="29510"/>
                      <a:pt x="5278" y="33401"/>
                    </a:cubicBezTo>
                    <a:cubicBezTo>
                      <a:pt x="831" y="37292"/>
                      <a:pt x="-2504" y="43962"/>
                      <a:pt x="2499" y="52856"/>
                    </a:cubicBezTo>
                    <a:cubicBezTo>
                      <a:pt x="2499" y="53412"/>
                      <a:pt x="3055" y="53412"/>
                      <a:pt x="3055" y="53968"/>
                    </a:cubicBezTo>
                    <a:cubicBezTo>
                      <a:pt x="9169" y="53412"/>
                      <a:pt x="15283" y="52300"/>
                      <a:pt x="19174" y="49521"/>
                    </a:cubicBezTo>
                    <a:cubicBezTo>
                      <a:pt x="24733" y="44518"/>
                      <a:pt x="41964" y="49521"/>
                      <a:pt x="47523" y="49521"/>
                    </a:cubicBezTo>
                    <a:close/>
                  </a:path>
                </a:pathLst>
              </a:custGeom>
              <a:grpFill/>
              <a:ln w="4442" cap="flat">
                <a:solidFill>
                  <a:srgbClr val="FFFFFF"/>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6D5CE31-7C05-46BA-9CCB-F90CD886A9F7}"/>
                  </a:ext>
                </a:extLst>
              </p:cNvPr>
              <p:cNvSpPr/>
              <p:nvPr/>
            </p:nvSpPr>
            <p:spPr>
              <a:xfrm>
                <a:off x="8124965" y="3191567"/>
                <a:ext cx="115093" cy="71706"/>
              </a:xfrm>
              <a:custGeom>
                <a:avLst/>
                <a:gdLst>
                  <a:gd name="connsiteX0" fmla="*/ 15597 w 115093"/>
                  <a:gd name="connsiteY0" fmla="*/ 35327 h 71706"/>
                  <a:gd name="connsiteX1" fmla="*/ 27826 w 115093"/>
                  <a:gd name="connsiteY1" fmla="*/ 39774 h 71706"/>
                  <a:gd name="connsiteX2" fmla="*/ 38943 w 115093"/>
                  <a:gd name="connsiteY2" fmla="*/ 46444 h 71706"/>
                  <a:gd name="connsiteX3" fmla="*/ 38943 w 115093"/>
                  <a:gd name="connsiteY3" fmla="*/ 60896 h 71706"/>
                  <a:gd name="connsiteX4" fmla="*/ 54506 w 115093"/>
                  <a:gd name="connsiteY4" fmla="*/ 70346 h 71706"/>
                  <a:gd name="connsiteX5" fmla="*/ 68958 w 115093"/>
                  <a:gd name="connsiteY5" fmla="*/ 71458 h 71706"/>
                  <a:gd name="connsiteX6" fmla="*/ 78964 w 115093"/>
                  <a:gd name="connsiteY6" fmla="*/ 66455 h 71706"/>
                  <a:gd name="connsiteX7" fmla="*/ 91748 w 115093"/>
                  <a:gd name="connsiteY7" fmla="*/ 62008 h 71706"/>
                  <a:gd name="connsiteX8" fmla="*/ 94528 w 115093"/>
                  <a:gd name="connsiteY8" fmla="*/ 52559 h 71706"/>
                  <a:gd name="connsiteX9" fmla="*/ 104533 w 115093"/>
                  <a:gd name="connsiteY9" fmla="*/ 43109 h 71706"/>
                  <a:gd name="connsiteX10" fmla="*/ 111203 w 115093"/>
                  <a:gd name="connsiteY10" fmla="*/ 37551 h 71706"/>
                  <a:gd name="connsiteX11" fmla="*/ 113426 w 115093"/>
                  <a:gd name="connsiteY11" fmla="*/ 29769 h 71706"/>
                  <a:gd name="connsiteX12" fmla="*/ 115094 w 115093"/>
                  <a:gd name="connsiteY12" fmla="*/ 23099 h 71706"/>
                  <a:gd name="connsiteX13" fmla="*/ 105089 w 115093"/>
                  <a:gd name="connsiteY13" fmla="*/ 16428 h 71706"/>
                  <a:gd name="connsiteX14" fmla="*/ 86190 w 115093"/>
                  <a:gd name="connsiteY14" fmla="*/ 6423 h 71706"/>
                  <a:gd name="connsiteX15" fmla="*/ 74517 w 115093"/>
                  <a:gd name="connsiteY15" fmla="*/ 1976 h 71706"/>
                  <a:gd name="connsiteX16" fmla="*/ 48948 w 115093"/>
                  <a:gd name="connsiteY16" fmla="*/ 1976 h 71706"/>
                  <a:gd name="connsiteX17" fmla="*/ 20044 w 115093"/>
                  <a:gd name="connsiteY17" fmla="*/ 1976 h 71706"/>
                  <a:gd name="connsiteX18" fmla="*/ 3924 w 115093"/>
                  <a:gd name="connsiteY18" fmla="*/ 6423 h 71706"/>
                  <a:gd name="connsiteX19" fmla="*/ 1701 w 115093"/>
                  <a:gd name="connsiteY19" fmla="*/ 28657 h 71706"/>
                  <a:gd name="connsiteX20" fmla="*/ 2813 w 115093"/>
                  <a:gd name="connsiteY20" fmla="*/ 34216 h 71706"/>
                  <a:gd name="connsiteX21" fmla="*/ 15597 w 115093"/>
                  <a:gd name="connsiteY21" fmla="*/ 35327 h 7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093" h="71706">
                    <a:moveTo>
                      <a:pt x="15597" y="35327"/>
                    </a:moveTo>
                    <a:cubicBezTo>
                      <a:pt x="17820" y="38662"/>
                      <a:pt x="25047" y="41442"/>
                      <a:pt x="27826" y="39774"/>
                    </a:cubicBezTo>
                    <a:cubicBezTo>
                      <a:pt x="30605" y="38662"/>
                      <a:pt x="38943" y="43109"/>
                      <a:pt x="38943" y="46444"/>
                    </a:cubicBezTo>
                    <a:cubicBezTo>
                      <a:pt x="38943" y="50335"/>
                      <a:pt x="36719" y="60896"/>
                      <a:pt x="38943" y="60896"/>
                    </a:cubicBezTo>
                    <a:cubicBezTo>
                      <a:pt x="41166" y="60896"/>
                      <a:pt x="53950" y="64787"/>
                      <a:pt x="54506" y="70346"/>
                    </a:cubicBezTo>
                    <a:cubicBezTo>
                      <a:pt x="60065" y="70346"/>
                      <a:pt x="66735" y="70902"/>
                      <a:pt x="68958" y="71458"/>
                    </a:cubicBezTo>
                    <a:cubicBezTo>
                      <a:pt x="73961" y="72569"/>
                      <a:pt x="76740" y="69790"/>
                      <a:pt x="78964" y="66455"/>
                    </a:cubicBezTo>
                    <a:cubicBezTo>
                      <a:pt x="81187" y="63676"/>
                      <a:pt x="89525" y="62008"/>
                      <a:pt x="91748" y="62008"/>
                    </a:cubicBezTo>
                    <a:cubicBezTo>
                      <a:pt x="93972" y="62008"/>
                      <a:pt x="93972" y="55338"/>
                      <a:pt x="94528" y="52559"/>
                    </a:cubicBezTo>
                    <a:cubicBezTo>
                      <a:pt x="95083" y="49779"/>
                      <a:pt x="101198" y="44221"/>
                      <a:pt x="104533" y="43109"/>
                    </a:cubicBezTo>
                    <a:cubicBezTo>
                      <a:pt x="107868" y="41997"/>
                      <a:pt x="107312" y="37551"/>
                      <a:pt x="111203" y="37551"/>
                    </a:cubicBezTo>
                    <a:cubicBezTo>
                      <a:pt x="114538" y="37551"/>
                      <a:pt x="113982" y="32548"/>
                      <a:pt x="113426" y="29769"/>
                    </a:cubicBezTo>
                    <a:cubicBezTo>
                      <a:pt x="112871" y="28101"/>
                      <a:pt x="113426" y="25878"/>
                      <a:pt x="115094" y="23099"/>
                    </a:cubicBezTo>
                    <a:cubicBezTo>
                      <a:pt x="111203" y="20875"/>
                      <a:pt x="107868" y="18652"/>
                      <a:pt x="105089" y="16428"/>
                    </a:cubicBezTo>
                    <a:cubicBezTo>
                      <a:pt x="99530" y="11982"/>
                      <a:pt x="90637" y="5311"/>
                      <a:pt x="86190" y="6423"/>
                    </a:cubicBezTo>
                    <a:cubicBezTo>
                      <a:pt x="81743" y="7535"/>
                      <a:pt x="81743" y="-803"/>
                      <a:pt x="74517" y="1976"/>
                    </a:cubicBezTo>
                    <a:cubicBezTo>
                      <a:pt x="67291" y="4756"/>
                      <a:pt x="54506" y="1976"/>
                      <a:pt x="48948" y="1976"/>
                    </a:cubicBezTo>
                    <a:cubicBezTo>
                      <a:pt x="43390" y="1976"/>
                      <a:pt x="26158" y="-2470"/>
                      <a:pt x="20044" y="1976"/>
                    </a:cubicBezTo>
                    <a:cubicBezTo>
                      <a:pt x="16153" y="4756"/>
                      <a:pt x="10039" y="5867"/>
                      <a:pt x="3924" y="6423"/>
                    </a:cubicBezTo>
                    <a:cubicBezTo>
                      <a:pt x="7815" y="14761"/>
                      <a:pt x="6703" y="23654"/>
                      <a:pt x="1701" y="28657"/>
                    </a:cubicBezTo>
                    <a:cubicBezTo>
                      <a:pt x="-1634" y="32548"/>
                      <a:pt x="589" y="33104"/>
                      <a:pt x="2813" y="34216"/>
                    </a:cubicBezTo>
                    <a:cubicBezTo>
                      <a:pt x="8371" y="33660"/>
                      <a:pt x="13930" y="32548"/>
                      <a:pt x="15597" y="35327"/>
                    </a:cubicBezTo>
                    <a:close/>
                  </a:path>
                </a:pathLst>
              </a:custGeom>
              <a:grpFill/>
              <a:ln w="4442" cap="flat">
                <a:solidFill>
                  <a:srgbClr val="FFFFFF"/>
                </a:solid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1F6DDE-233F-454E-82C8-A1E9D3400424}"/>
                  </a:ext>
                </a:extLst>
              </p:cNvPr>
              <p:cNvSpPr/>
              <p:nvPr/>
            </p:nvSpPr>
            <p:spPr>
              <a:xfrm>
                <a:off x="7839579" y="3435261"/>
                <a:ext cx="89760" cy="48435"/>
              </a:xfrm>
              <a:custGeom>
                <a:avLst/>
                <a:gdLst>
                  <a:gd name="connsiteX0" fmla="*/ 79199 w 89760"/>
                  <a:gd name="connsiteY0" fmla="*/ 20643 h 48435"/>
                  <a:gd name="connsiteX1" fmla="*/ 69194 w 89760"/>
                  <a:gd name="connsiteY1" fmla="*/ 15085 h 48435"/>
                  <a:gd name="connsiteX2" fmla="*/ 69194 w 89760"/>
                  <a:gd name="connsiteY2" fmla="*/ 6191 h 48435"/>
                  <a:gd name="connsiteX3" fmla="*/ 57521 w 89760"/>
                  <a:gd name="connsiteY3" fmla="*/ 1189 h 48435"/>
                  <a:gd name="connsiteX4" fmla="*/ 44181 w 89760"/>
                  <a:gd name="connsiteY4" fmla="*/ 1745 h 48435"/>
                  <a:gd name="connsiteX5" fmla="*/ 26949 w 89760"/>
                  <a:gd name="connsiteY5" fmla="*/ 2300 h 48435"/>
                  <a:gd name="connsiteX6" fmla="*/ 24170 w 89760"/>
                  <a:gd name="connsiteY6" fmla="*/ 5080 h 48435"/>
                  <a:gd name="connsiteX7" fmla="*/ 14165 w 89760"/>
                  <a:gd name="connsiteY7" fmla="*/ 13973 h 48435"/>
                  <a:gd name="connsiteX8" fmla="*/ 1380 w 89760"/>
                  <a:gd name="connsiteY8" fmla="*/ 30093 h 48435"/>
                  <a:gd name="connsiteX9" fmla="*/ 4159 w 89760"/>
                  <a:gd name="connsiteY9" fmla="*/ 36763 h 48435"/>
                  <a:gd name="connsiteX10" fmla="*/ 13053 w 89760"/>
                  <a:gd name="connsiteY10" fmla="*/ 37875 h 48435"/>
                  <a:gd name="connsiteX11" fmla="*/ 16388 w 89760"/>
                  <a:gd name="connsiteY11" fmla="*/ 47880 h 48435"/>
                  <a:gd name="connsiteX12" fmla="*/ 16388 w 89760"/>
                  <a:gd name="connsiteY12" fmla="*/ 48436 h 48435"/>
                  <a:gd name="connsiteX13" fmla="*/ 33619 w 89760"/>
                  <a:gd name="connsiteY13" fmla="*/ 47324 h 48435"/>
                  <a:gd name="connsiteX14" fmla="*/ 43625 w 89760"/>
                  <a:gd name="connsiteY14" fmla="*/ 32872 h 48435"/>
                  <a:gd name="connsiteX15" fmla="*/ 54742 w 89760"/>
                  <a:gd name="connsiteY15" fmla="*/ 46768 h 48435"/>
                  <a:gd name="connsiteX16" fmla="*/ 60300 w 89760"/>
                  <a:gd name="connsiteY16" fmla="*/ 39542 h 48435"/>
                  <a:gd name="connsiteX17" fmla="*/ 67526 w 89760"/>
                  <a:gd name="connsiteY17" fmla="*/ 35096 h 48435"/>
                  <a:gd name="connsiteX18" fmla="*/ 76976 w 89760"/>
                  <a:gd name="connsiteY18" fmla="*/ 32872 h 48435"/>
                  <a:gd name="connsiteX19" fmla="*/ 83090 w 89760"/>
                  <a:gd name="connsiteY19" fmla="*/ 30649 h 48435"/>
                  <a:gd name="connsiteX20" fmla="*/ 85869 w 89760"/>
                  <a:gd name="connsiteY20" fmla="*/ 25646 h 48435"/>
                  <a:gd name="connsiteX21" fmla="*/ 89760 w 89760"/>
                  <a:gd name="connsiteY21" fmla="*/ 21755 h 48435"/>
                  <a:gd name="connsiteX22" fmla="*/ 79199 w 89760"/>
                  <a:gd name="connsiteY22" fmla="*/ 20643 h 4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60" h="48435">
                    <a:moveTo>
                      <a:pt x="79199" y="20643"/>
                    </a:moveTo>
                    <a:cubicBezTo>
                      <a:pt x="75308" y="22311"/>
                      <a:pt x="69194" y="16752"/>
                      <a:pt x="69194" y="15085"/>
                    </a:cubicBezTo>
                    <a:cubicBezTo>
                      <a:pt x="69194" y="13973"/>
                      <a:pt x="68638" y="9526"/>
                      <a:pt x="69194" y="6191"/>
                    </a:cubicBezTo>
                    <a:cubicBezTo>
                      <a:pt x="65859" y="4524"/>
                      <a:pt x="61412" y="2300"/>
                      <a:pt x="57521" y="1189"/>
                    </a:cubicBezTo>
                    <a:cubicBezTo>
                      <a:pt x="51407" y="-479"/>
                      <a:pt x="48627" y="-479"/>
                      <a:pt x="44181" y="1745"/>
                    </a:cubicBezTo>
                    <a:cubicBezTo>
                      <a:pt x="41401" y="3412"/>
                      <a:pt x="33064" y="2856"/>
                      <a:pt x="26949" y="2300"/>
                    </a:cubicBezTo>
                    <a:cubicBezTo>
                      <a:pt x="26393" y="3968"/>
                      <a:pt x="25838" y="5080"/>
                      <a:pt x="24170" y="5080"/>
                    </a:cubicBezTo>
                    <a:cubicBezTo>
                      <a:pt x="20279" y="5080"/>
                      <a:pt x="14721" y="8971"/>
                      <a:pt x="14165" y="13973"/>
                    </a:cubicBezTo>
                    <a:cubicBezTo>
                      <a:pt x="13053" y="18420"/>
                      <a:pt x="4159" y="22311"/>
                      <a:pt x="1380" y="30093"/>
                    </a:cubicBezTo>
                    <a:cubicBezTo>
                      <a:pt x="-1399" y="38431"/>
                      <a:pt x="268" y="41766"/>
                      <a:pt x="4159" y="36763"/>
                    </a:cubicBezTo>
                    <a:cubicBezTo>
                      <a:pt x="8050" y="31760"/>
                      <a:pt x="13053" y="33428"/>
                      <a:pt x="13053" y="37875"/>
                    </a:cubicBezTo>
                    <a:cubicBezTo>
                      <a:pt x="13053" y="41766"/>
                      <a:pt x="18612" y="42321"/>
                      <a:pt x="16388" y="47880"/>
                    </a:cubicBezTo>
                    <a:cubicBezTo>
                      <a:pt x="16388" y="47880"/>
                      <a:pt x="16388" y="47880"/>
                      <a:pt x="16388" y="48436"/>
                    </a:cubicBezTo>
                    <a:cubicBezTo>
                      <a:pt x="22502" y="47880"/>
                      <a:pt x="30840" y="47324"/>
                      <a:pt x="33619" y="47324"/>
                    </a:cubicBezTo>
                    <a:cubicBezTo>
                      <a:pt x="37510" y="47324"/>
                      <a:pt x="41957" y="33984"/>
                      <a:pt x="43625" y="32872"/>
                    </a:cubicBezTo>
                    <a:cubicBezTo>
                      <a:pt x="45292" y="31760"/>
                      <a:pt x="50295" y="42321"/>
                      <a:pt x="54742" y="46768"/>
                    </a:cubicBezTo>
                    <a:cubicBezTo>
                      <a:pt x="59189" y="51215"/>
                      <a:pt x="60300" y="42877"/>
                      <a:pt x="60300" y="39542"/>
                    </a:cubicBezTo>
                    <a:cubicBezTo>
                      <a:pt x="60300" y="35651"/>
                      <a:pt x="64191" y="34540"/>
                      <a:pt x="67526" y="35096"/>
                    </a:cubicBezTo>
                    <a:cubicBezTo>
                      <a:pt x="70306" y="35651"/>
                      <a:pt x="76976" y="36763"/>
                      <a:pt x="76976" y="32872"/>
                    </a:cubicBezTo>
                    <a:cubicBezTo>
                      <a:pt x="76976" y="28425"/>
                      <a:pt x="80311" y="30649"/>
                      <a:pt x="83090" y="30649"/>
                    </a:cubicBezTo>
                    <a:cubicBezTo>
                      <a:pt x="85314" y="30649"/>
                      <a:pt x="85869" y="25646"/>
                      <a:pt x="85869" y="25646"/>
                    </a:cubicBezTo>
                    <a:lnTo>
                      <a:pt x="89760" y="21755"/>
                    </a:lnTo>
                    <a:cubicBezTo>
                      <a:pt x="86425" y="20643"/>
                      <a:pt x="82534" y="19532"/>
                      <a:pt x="79199" y="20643"/>
                    </a:cubicBezTo>
                    <a:close/>
                  </a:path>
                </a:pathLst>
              </a:custGeom>
              <a:grpFill/>
              <a:ln w="4442" cap="flat">
                <a:solidFill>
                  <a:srgbClr val="FFFFFF"/>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AB0C8-3D49-42B4-B6FF-CC465F7E2E44}"/>
                  </a:ext>
                </a:extLst>
              </p:cNvPr>
              <p:cNvSpPr/>
              <p:nvPr/>
            </p:nvSpPr>
            <p:spPr>
              <a:xfrm>
                <a:off x="7837591" y="3238567"/>
                <a:ext cx="178835" cy="204751"/>
              </a:xfrm>
              <a:custGeom>
                <a:avLst/>
                <a:gdLst>
                  <a:gd name="connsiteX0" fmla="*/ 21711 w 178835"/>
                  <a:gd name="connsiteY0" fmla="*/ 54473 h 204751"/>
                  <a:gd name="connsiteX1" fmla="*/ 11706 w 178835"/>
                  <a:gd name="connsiteY1" fmla="*/ 63923 h 204751"/>
                  <a:gd name="connsiteX2" fmla="*/ 18376 w 178835"/>
                  <a:gd name="connsiteY2" fmla="*/ 75040 h 204751"/>
                  <a:gd name="connsiteX3" fmla="*/ 14485 w 178835"/>
                  <a:gd name="connsiteY3" fmla="*/ 81710 h 204751"/>
                  <a:gd name="connsiteX4" fmla="*/ 3368 w 178835"/>
                  <a:gd name="connsiteY4" fmla="*/ 87268 h 204751"/>
                  <a:gd name="connsiteX5" fmla="*/ 2256 w 178835"/>
                  <a:gd name="connsiteY5" fmla="*/ 96718 h 204751"/>
                  <a:gd name="connsiteX6" fmla="*/ 33 w 178835"/>
                  <a:gd name="connsiteY6" fmla="*/ 112837 h 204751"/>
                  <a:gd name="connsiteX7" fmla="*/ 5591 w 178835"/>
                  <a:gd name="connsiteY7" fmla="*/ 125622 h 204751"/>
                  <a:gd name="connsiteX8" fmla="*/ 1700 w 178835"/>
                  <a:gd name="connsiteY8" fmla="*/ 133404 h 204751"/>
                  <a:gd name="connsiteX9" fmla="*/ 7815 w 178835"/>
                  <a:gd name="connsiteY9" fmla="*/ 150635 h 204751"/>
                  <a:gd name="connsiteX10" fmla="*/ 12262 w 178835"/>
                  <a:gd name="connsiteY10" fmla="*/ 152859 h 204751"/>
                  <a:gd name="connsiteX11" fmla="*/ 25046 w 178835"/>
                  <a:gd name="connsiteY11" fmla="*/ 158973 h 204751"/>
                  <a:gd name="connsiteX12" fmla="*/ 35607 w 178835"/>
                  <a:gd name="connsiteY12" fmla="*/ 162864 h 204751"/>
                  <a:gd name="connsiteX13" fmla="*/ 39498 w 178835"/>
                  <a:gd name="connsiteY13" fmla="*/ 169534 h 204751"/>
                  <a:gd name="connsiteX14" fmla="*/ 31716 w 178835"/>
                  <a:gd name="connsiteY14" fmla="*/ 186210 h 204751"/>
                  <a:gd name="connsiteX15" fmla="*/ 30049 w 178835"/>
                  <a:gd name="connsiteY15" fmla="*/ 198438 h 204751"/>
                  <a:gd name="connsiteX16" fmla="*/ 47280 w 178835"/>
                  <a:gd name="connsiteY16" fmla="*/ 197882 h 204751"/>
                  <a:gd name="connsiteX17" fmla="*/ 60620 w 178835"/>
                  <a:gd name="connsiteY17" fmla="*/ 197327 h 204751"/>
                  <a:gd name="connsiteX18" fmla="*/ 72293 w 178835"/>
                  <a:gd name="connsiteY18" fmla="*/ 202329 h 204751"/>
                  <a:gd name="connsiteX19" fmla="*/ 74517 w 178835"/>
                  <a:gd name="connsiteY19" fmla="*/ 200106 h 204751"/>
                  <a:gd name="connsiteX20" fmla="*/ 86190 w 178835"/>
                  <a:gd name="connsiteY20" fmla="*/ 203441 h 204751"/>
                  <a:gd name="connsiteX21" fmla="*/ 98418 w 178835"/>
                  <a:gd name="connsiteY21" fmla="*/ 201773 h 204751"/>
                  <a:gd name="connsiteX22" fmla="*/ 110091 w 178835"/>
                  <a:gd name="connsiteY22" fmla="*/ 200662 h 204751"/>
                  <a:gd name="connsiteX23" fmla="*/ 130658 w 178835"/>
                  <a:gd name="connsiteY23" fmla="*/ 196771 h 204751"/>
                  <a:gd name="connsiteX24" fmla="*/ 138439 w 178835"/>
                  <a:gd name="connsiteY24" fmla="*/ 190656 h 204751"/>
                  <a:gd name="connsiteX25" fmla="*/ 146221 w 178835"/>
                  <a:gd name="connsiteY25" fmla="*/ 177872 h 204751"/>
                  <a:gd name="connsiteX26" fmla="*/ 157338 w 178835"/>
                  <a:gd name="connsiteY26" fmla="*/ 168978 h 204751"/>
                  <a:gd name="connsiteX27" fmla="*/ 136216 w 178835"/>
                  <a:gd name="connsiteY27" fmla="*/ 152859 h 204751"/>
                  <a:gd name="connsiteX28" fmla="*/ 129546 w 178835"/>
                  <a:gd name="connsiteY28" fmla="*/ 135627 h 204751"/>
                  <a:gd name="connsiteX29" fmla="*/ 128434 w 178835"/>
                  <a:gd name="connsiteY29" fmla="*/ 124510 h 204751"/>
                  <a:gd name="connsiteX30" fmla="*/ 149556 w 178835"/>
                  <a:gd name="connsiteY30" fmla="*/ 116173 h 204751"/>
                  <a:gd name="connsiteX31" fmla="*/ 166232 w 178835"/>
                  <a:gd name="connsiteY31" fmla="*/ 108391 h 204751"/>
                  <a:gd name="connsiteX32" fmla="*/ 176793 w 178835"/>
                  <a:gd name="connsiteY32" fmla="*/ 107835 h 204751"/>
                  <a:gd name="connsiteX33" fmla="*/ 177349 w 178835"/>
                  <a:gd name="connsiteY33" fmla="*/ 96718 h 204751"/>
                  <a:gd name="connsiteX34" fmla="*/ 172346 w 178835"/>
                  <a:gd name="connsiteY34" fmla="*/ 80598 h 204751"/>
                  <a:gd name="connsiteX35" fmla="*/ 169567 w 178835"/>
                  <a:gd name="connsiteY35" fmla="*/ 69481 h 204751"/>
                  <a:gd name="connsiteX36" fmla="*/ 165120 w 178835"/>
                  <a:gd name="connsiteY36" fmla="*/ 59476 h 204751"/>
                  <a:gd name="connsiteX37" fmla="*/ 164009 w 178835"/>
                  <a:gd name="connsiteY37" fmla="*/ 51138 h 204751"/>
                  <a:gd name="connsiteX38" fmla="*/ 164564 w 178835"/>
                  <a:gd name="connsiteY38" fmla="*/ 30016 h 204751"/>
                  <a:gd name="connsiteX39" fmla="*/ 164564 w 178835"/>
                  <a:gd name="connsiteY39" fmla="*/ 27792 h 204751"/>
                  <a:gd name="connsiteX40" fmla="*/ 162897 w 178835"/>
                  <a:gd name="connsiteY40" fmla="*/ 25013 h 204751"/>
                  <a:gd name="connsiteX41" fmla="*/ 151224 w 178835"/>
                  <a:gd name="connsiteY41" fmla="*/ 18343 h 204751"/>
                  <a:gd name="connsiteX42" fmla="*/ 152892 w 178835"/>
                  <a:gd name="connsiteY42" fmla="*/ 6670 h 204751"/>
                  <a:gd name="connsiteX43" fmla="*/ 135104 w 178835"/>
                  <a:gd name="connsiteY43" fmla="*/ 11673 h 204751"/>
                  <a:gd name="connsiteX44" fmla="*/ 112870 w 178835"/>
                  <a:gd name="connsiteY44" fmla="*/ 25013 h 204751"/>
                  <a:gd name="connsiteX45" fmla="*/ 102309 w 178835"/>
                  <a:gd name="connsiteY45" fmla="*/ 17231 h 204751"/>
                  <a:gd name="connsiteX46" fmla="*/ 95083 w 178835"/>
                  <a:gd name="connsiteY46" fmla="*/ 13340 h 204751"/>
                  <a:gd name="connsiteX47" fmla="*/ 80075 w 178835"/>
                  <a:gd name="connsiteY47" fmla="*/ 6114 h 204751"/>
                  <a:gd name="connsiteX48" fmla="*/ 78964 w 178835"/>
                  <a:gd name="connsiteY48" fmla="*/ 1668 h 204751"/>
                  <a:gd name="connsiteX49" fmla="*/ 71737 w 178835"/>
                  <a:gd name="connsiteY49" fmla="*/ 1668 h 204751"/>
                  <a:gd name="connsiteX50" fmla="*/ 53394 w 178835"/>
                  <a:gd name="connsiteY50" fmla="*/ 0 h 204751"/>
                  <a:gd name="connsiteX51" fmla="*/ 56730 w 178835"/>
                  <a:gd name="connsiteY51" fmla="*/ 9450 h 204751"/>
                  <a:gd name="connsiteX52" fmla="*/ 62288 w 178835"/>
                  <a:gd name="connsiteY52" fmla="*/ 27237 h 204751"/>
                  <a:gd name="connsiteX53" fmla="*/ 53950 w 178835"/>
                  <a:gd name="connsiteY53" fmla="*/ 35574 h 204751"/>
                  <a:gd name="connsiteX54" fmla="*/ 38942 w 178835"/>
                  <a:gd name="connsiteY54" fmla="*/ 33351 h 204751"/>
                  <a:gd name="connsiteX55" fmla="*/ 23934 w 178835"/>
                  <a:gd name="connsiteY55" fmla="*/ 35574 h 204751"/>
                  <a:gd name="connsiteX56" fmla="*/ 23379 w 178835"/>
                  <a:gd name="connsiteY56" fmla="*/ 40021 h 204751"/>
                  <a:gd name="connsiteX57" fmla="*/ 21711 w 178835"/>
                  <a:gd name="connsiteY57" fmla="*/ 54473 h 2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8835" h="204751">
                    <a:moveTo>
                      <a:pt x="21711" y="54473"/>
                    </a:moveTo>
                    <a:cubicBezTo>
                      <a:pt x="16708" y="61699"/>
                      <a:pt x="10594" y="62255"/>
                      <a:pt x="11706" y="63923"/>
                    </a:cubicBezTo>
                    <a:cubicBezTo>
                      <a:pt x="12817" y="65590"/>
                      <a:pt x="20043" y="71705"/>
                      <a:pt x="18376" y="75040"/>
                    </a:cubicBezTo>
                    <a:cubicBezTo>
                      <a:pt x="16708" y="77819"/>
                      <a:pt x="14485" y="76151"/>
                      <a:pt x="14485" y="81710"/>
                    </a:cubicBezTo>
                    <a:cubicBezTo>
                      <a:pt x="14485" y="87268"/>
                      <a:pt x="6147" y="87268"/>
                      <a:pt x="3368" y="87268"/>
                    </a:cubicBezTo>
                    <a:cubicBezTo>
                      <a:pt x="589" y="87268"/>
                      <a:pt x="3924" y="92827"/>
                      <a:pt x="2256" y="96718"/>
                    </a:cubicBezTo>
                    <a:cubicBezTo>
                      <a:pt x="589" y="101165"/>
                      <a:pt x="589" y="109502"/>
                      <a:pt x="33" y="112837"/>
                    </a:cubicBezTo>
                    <a:cubicBezTo>
                      <a:pt x="-523" y="116728"/>
                      <a:pt x="6147" y="122287"/>
                      <a:pt x="5591" y="125622"/>
                    </a:cubicBezTo>
                    <a:cubicBezTo>
                      <a:pt x="5035" y="128401"/>
                      <a:pt x="33" y="131180"/>
                      <a:pt x="1700" y="133404"/>
                    </a:cubicBezTo>
                    <a:cubicBezTo>
                      <a:pt x="2812" y="135627"/>
                      <a:pt x="7259" y="138962"/>
                      <a:pt x="7815" y="150635"/>
                    </a:cubicBezTo>
                    <a:cubicBezTo>
                      <a:pt x="10038" y="151191"/>
                      <a:pt x="11706" y="152303"/>
                      <a:pt x="12262" y="152859"/>
                    </a:cubicBezTo>
                    <a:cubicBezTo>
                      <a:pt x="15041" y="156750"/>
                      <a:pt x="19488" y="158973"/>
                      <a:pt x="25046" y="158973"/>
                    </a:cubicBezTo>
                    <a:cubicBezTo>
                      <a:pt x="30605" y="158973"/>
                      <a:pt x="32828" y="162864"/>
                      <a:pt x="35607" y="162864"/>
                    </a:cubicBezTo>
                    <a:cubicBezTo>
                      <a:pt x="38386" y="162308"/>
                      <a:pt x="45613" y="164531"/>
                      <a:pt x="39498" y="169534"/>
                    </a:cubicBezTo>
                    <a:cubicBezTo>
                      <a:pt x="33940" y="174537"/>
                      <a:pt x="32828" y="180651"/>
                      <a:pt x="31716" y="186210"/>
                    </a:cubicBezTo>
                    <a:cubicBezTo>
                      <a:pt x="30605" y="190101"/>
                      <a:pt x="31160" y="195103"/>
                      <a:pt x="30049" y="198438"/>
                    </a:cubicBezTo>
                    <a:cubicBezTo>
                      <a:pt x="35607" y="198994"/>
                      <a:pt x="43945" y="199550"/>
                      <a:pt x="47280" y="197882"/>
                    </a:cubicBezTo>
                    <a:cubicBezTo>
                      <a:pt x="52283" y="195659"/>
                      <a:pt x="55062" y="195659"/>
                      <a:pt x="60620" y="197327"/>
                    </a:cubicBezTo>
                    <a:cubicBezTo>
                      <a:pt x="63956" y="198438"/>
                      <a:pt x="68958" y="200662"/>
                      <a:pt x="72293" y="202329"/>
                    </a:cubicBezTo>
                    <a:cubicBezTo>
                      <a:pt x="72849" y="201218"/>
                      <a:pt x="73405" y="200106"/>
                      <a:pt x="74517" y="200106"/>
                    </a:cubicBezTo>
                    <a:cubicBezTo>
                      <a:pt x="78408" y="199550"/>
                      <a:pt x="83410" y="207888"/>
                      <a:pt x="86190" y="203441"/>
                    </a:cubicBezTo>
                    <a:cubicBezTo>
                      <a:pt x="88969" y="198994"/>
                      <a:pt x="95083" y="199550"/>
                      <a:pt x="98418" y="201773"/>
                    </a:cubicBezTo>
                    <a:cubicBezTo>
                      <a:pt x="101753" y="203441"/>
                      <a:pt x="106200" y="204553"/>
                      <a:pt x="110091" y="200662"/>
                    </a:cubicBezTo>
                    <a:cubicBezTo>
                      <a:pt x="113426" y="196771"/>
                      <a:pt x="127322" y="195103"/>
                      <a:pt x="130658" y="196771"/>
                    </a:cubicBezTo>
                    <a:cubicBezTo>
                      <a:pt x="133993" y="197882"/>
                      <a:pt x="141775" y="201773"/>
                      <a:pt x="138439" y="190656"/>
                    </a:cubicBezTo>
                    <a:cubicBezTo>
                      <a:pt x="135104" y="179539"/>
                      <a:pt x="145109" y="181763"/>
                      <a:pt x="146221" y="177872"/>
                    </a:cubicBezTo>
                    <a:cubicBezTo>
                      <a:pt x="147333" y="173981"/>
                      <a:pt x="159006" y="171757"/>
                      <a:pt x="157338" y="168978"/>
                    </a:cubicBezTo>
                    <a:cubicBezTo>
                      <a:pt x="155671" y="165643"/>
                      <a:pt x="140663" y="156194"/>
                      <a:pt x="136216" y="152859"/>
                    </a:cubicBezTo>
                    <a:cubicBezTo>
                      <a:pt x="131769" y="149524"/>
                      <a:pt x="131769" y="139518"/>
                      <a:pt x="129546" y="135627"/>
                    </a:cubicBezTo>
                    <a:cubicBezTo>
                      <a:pt x="127322" y="131736"/>
                      <a:pt x="122320" y="126178"/>
                      <a:pt x="128434" y="124510"/>
                    </a:cubicBezTo>
                    <a:cubicBezTo>
                      <a:pt x="133993" y="123399"/>
                      <a:pt x="144554" y="120619"/>
                      <a:pt x="149556" y="116173"/>
                    </a:cubicBezTo>
                    <a:cubicBezTo>
                      <a:pt x="154559" y="111726"/>
                      <a:pt x="163452" y="111170"/>
                      <a:pt x="166232" y="108391"/>
                    </a:cubicBezTo>
                    <a:cubicBezTo>
                      <a:pt x="169011" y="105611"/>
                      <a:pt x="175125" y="110614"/>
                      <a:pt x="176793" y="107835"/>
                    </a:cubicBezTo>
                    <a:cubicBezTo>
                      <a:pt x="178460" y="105056"/>
                      <a:pt x="180128" y="99497"/>
                      <a:pt x="177349" y="96718"/>
                    </a:cubicBezTo>
                    <a:cubicBezTo>
                      <a:pt x="174569" y="93383"/>
                      <a:pt x="172902" y="87824"/>
                      <a:pt x="172346" y="80598"/>
                    </a:cubicBezTo>
                    <a:cubicBezTo>
                      <a:pt x="171790" y="72816"/>
                      <a:pt x="169567" y="73372"/>
                      <a:pt x="169567" y="69481"/>
                    </a:cubicBezTo>
                    <a:cubicBezTo>
                      <a:pt x="169567" y="65590"/>
                      <a:pt x="168455" y="61143"/>
                      <a:pt x="165120" y="59476"/>
                    </a:cubicBezTo>
                    <a:cubicBezTo>
                      <a:pt x="161785" y="57808"/>
                      <a:pt x="160673" y="56141"/>
                      <a:pt x="164009" y="51138"/>
                    </a:cubicBezTo>
                    <a:cubicBezTo>
                      <a:pt x="167343" y="46136"/>
                      <a:pt x="165676" y="33351"/>
                      <a:pt x="164564" y="30016"/>
                    </a:cubicBezTo>
                    <a:cubicBezTo>
                      <a:pt x="164564" y="29460"/>
                      <a:pt x="164564" y="28348"/>
                      <a:pt x="164564" y="27792"/>
                    </a:cubicBezTo>
                    <a:cubicBezTo>
                      <a:pt x="164009" y="27237"/>
                      <a:pt x="162897" y="26681"/>
                      <a:pt x="162897" y="25013"/>
                    </a:cubicBezTo>
                    <a:cubicBezTo>
                      <a:pt x="161785" y="20011"/>
                      <a:pt x="159006" y="18343"/>
                      <a:pt x="151224" y="18343"/>
                    </a:cubicBezTo>
                    <a:cubicBezTo>
                      <a:pt x="143442" y="18343"/>
                      <a:pt x="155671" y="10561"/>
                      <a:pt x="152892" y="6670"/>
                    </a:cubicBezTo>
                    <a:cubicBezTo>
                      <a:pt x="150112" y="2779"/>
                      <a:pt x="142330" y="13896"/>
                      <a:pt x="135104" y="11673"/>
                    </a:cubicBezTo>
                    <a:cubicBezTo>
                      <a:pt x="127878" y="9450"/>
                      <a:pt x="118985" y="20011"/>
                      <a:pt x="112870" y="25013"/>
                    </a:cubicBezTo>
                    <a:cubicBezTo>
                      <a:pt x="106756" y="30016"/>
                      <a:pt x="97862" y="23902"/>
                      <a:pt x="102309" y="17231"/>
                    </a:cubicBezTo>
                    <a:cubicBezTo>
                      <a:pt x="107312" y="10005"/>
                      <a:pt x="102309" y="11117"/>
                      <a:pt x="95083" y="13340"/>
                    </a:cubicBezTo>
                    <a:cubicBezTo>
                      <a:pt x="87857" y="16120"/>
                      <a:pt x="79519" y="12785"/>
                      <a:pt x="80075" y="6114"/>
                    </a:cubicBezTo>
                    <a:cubicBezTo>
                      <a:pt x="80075" y="4447"/>
                      <a:pt x="79519" y="2779"/>
                      <a:pt x="78964" y="1668"/>
                    </a:cubicBezTo>
                    <a:cubicBezTo>
                      <a:pt x="75628" y="2223"/>
                      <a:pt x="72849" y="2223"/>
                      <a:pt x="71737" y="1668"/>
                    </a:cubicBezTo>
                    <a:cubicBezTo>
                      <a:pt x="68402" y="556"/>
                      <a:pt x="61176" y="0"/>
                      <a:pt x="53394" y="0"/>
                    </a:cubicBezTo>
                    <a:cubicBezTo>
                      <a:pt x="55618" y="3335"/>
                      <a:pt x="58397" y="7226"/>
                      <a:pt x="56730" y="9450"/>
                    </a:cubicBezTo>
                    <a:cubicBezTo>
                      <a:pt x="53950" y="14452"/>
                      <a:pt x="58397" y="19455"/>
                      <a:pt x="62288" y="27237"/>
                    </a:cubicBezTo>
                    <a:cubicBezTo>
                      <a:pt x="66179" y="35019"/>
                      <a:pt x="53950" y="30572"/>
                      <a:pt x="53950" y="35574"/>
                    </a:cubicBezTo>
                    <a:cubicBezTo>
                      <a:pt x="53394" y="40577"/>
                      <a:pt x="42833" y="35019"/>
                      <a:pt x="38942" y="33351"/>
                    </a:cubicBezTo>
                    <a:cubicBezTo>
                      <a:pt x="35607" y="31683"/>
                      <a:pt x="23379" y="32795"/>
                      <a:pt x="23934" y="35574"/>
                    </a:cubicBezTo>
                    <a:cubicBezTo>
                      <a:pt x="23934" y="36686"/>
                      <a:pt x="23934" y="38354"/>
                      <a:pt x="23379" y="40021"/>
                    </a:cubicBezTo>
                    <a:cubicBezTo>
                      <a:pt x="22823" y="46136"/>
                      <a:pt x="23379" y="51694"/>
                      <a:pt x="21711" y="54473"/>
                    </a:cubicBezTo>
                    <a:close/>
                  </a:path>
                </a:pathLst>
              </a:custGeom>
              <a:solidFill>
                <a:srgbClr val="FFC000"/>
              </a:solidFill>
              <a:ln w="4442" cap="flat">
                <a:solidFill>
                  <a:srgbClr val="FFFFFF"/>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6D003B9-429B-47D4-B208-2D811018344C}"/>
                  </a:ext>
                </a:extLst>
              </p:cNvPr>
              <p:cNvSpPr/>
              <p:nvPr/>
            </p:nvSpPr>
            <p:spPr>
              <a:xfrm>
                <a:off x="8128333" y="2743170"/>
                <a:ext cx="209476" cy="339790"/>
              </a:xfrm>
              <a:custGeom>
                <a:avLst/>
                <a:gdLst>
                  <a:gd name="connsiteX0" fmla="*/ 178984 w 209476"/>
                  <a:gd name="connsiteY0" fmla="*/ 285842 h 339790"/>
                  <a:gd name="connsiteX1" fmla="*/ 208443 w 209476"/>
                  <a:gd name="connsiteY1" fmla="*/ 256938 h 339790"/>
                  <a:gd name="connsiteX2" fmla="*/ 202885 w 209476"/>
                  <a:gd name="connsiteY2" fmla="*/ 240819 h 339790"/>
                  <a:gd name="connsiteX3" fmla="*/ 177316 w 209476"/>
                  <a:gd name="connsiteY3" fmla="*/ 220808 h 339790"/>
                  <a:gd name="connsiteX4" fmla="*/ 189544 w 209476"/>
                  <a:gd name="connsiteY4" fmla="*/ 209135 h 339790"/>
                  <a:gd name="connsiteX5" fmla="*/ 178984 w 209476"/>
                  <a:gd name="connsiteY5" fmla="*/ 198018 h 339790"/>
                  <a:gd name="connsiteX6" fmla="*/ 181763 w 209476"/>
                  <a:gd name="connsiteY6" fmla="*/ 187457 h 339790"/>
                  <a:gd name="connsiteX7" fmla="*/ 171758 w 209476"/>
                  <a:gd name="connsiteY7" fmla="*/ 180787 h 339790"/>
                  <a:gd name="connsiteX8" fmla="*/ 176204 w 209476"/>
                  <a:gd name="connsiteY8" fmla="*/ 174673 h 339790"/>
                  <a:gd name="connsiteX9" fmla="*/ 173425 w 209476"/>
                  <a:gd name="connsiteY9" fmla="*/ 159109 h 339790"/>
                  <a:gd name="connsiteX10" fmla="*/ 180095 w 209476"/>
                  <a:gd name="connsiteY10" fmla="*/ 146880 h 339790"/>
                  <a:gd name="connsiteX11" fmla="*/ 161196 w 209476"/>
                  <a:gd name="connsiteY11" fmla="*/ 115752 h 339790"/>
                  <a:gd name="connsiteX12" fmla="*/ 167311 w 209476"/>
                  <a:gd name="connsiteY12" fmla="*/ 103524 h 339790"/>
                  <a:gd name="connsiteX13" fmla="*/ 179539 w 209476"/>
                  <a:gd name="connsiteY13" fmla="*/ 88516 h 339790"/>
                  <a:gd name="connsiteX14" fmla="*/ 165087 w 209476"/>
                  <a:gd name="connsiteY14" fmla="*/ 73508 h 339790"/>
                  <a:gd name="connsiteX15" fmla="*/ 152859 w 209476"/>
                  <a:gd name="connsiteY15" fmla="*/ 66282 h 339790"/>
                  <a:gd name="connsiteX16" fmla="*/ 150079 w 209476"/>
                  <a:gd name="connsiteY16" fmla="*/ 54609 h 339790"/>
                  <a:gd name="connsiteX17" fmla="*/ 152859 w 209476"/>
                  <a:gd name="connsiteY17" fmla="*/ 43492 h 339790"/>
                  <a:gd name="connsiteX18" fmla="*/ 160641 w 209476"/>
                  <a:gd name="connsiteY18" fmla="*/ 37378 h 339790"/>
                  <a:gd name="connsiteX19" fmla="*/ 165087 w 209476"/>
                  <a:gd name="connsiteY19" fmla="*/ 30152 h 339790"/>
                  <a:gd name="connsiteX20" fmla="*/ 165087 w 209476"/>
                  <a:gd name="connsiteY20" fmla="*/ 18479 h 339790"/>
                  <a:gd name="connsiteX21" fmla="*/ 143965 w 209476"/>
                  <a:gd name="connsiteY21" fmla="*/ 4027 h 339790"/>
                  <a:gd name="connsiteX22" fmla="*/ 127845 w 209476"/>
                  <a:gd name="connsiteY22" fmla="*/ 4027 h 339790"/>
                  <a:gd name="connsiteX23" fmla="*/ 107835 w 209476"/>
                  <a:gd name="connsiteY23" fmla="*/ 9029 h 339790"/>
                  <a:gd name="connsiteX24" fmla="*/ 95606 w 209476"/>
                  <a:gd name="connsiteY24" fmla="*/ 22926 h 339790"/>
                  <a:gd name="connsiteX25" fmla="*/ 91715 w 209476"/>
                  <a:gd name="connsiteY25" fmla="*/ 40713 h 339790"/>
                  <a:gd name="connsiteX26" fmla="*/ 83377 w 209476"/>
                  <a:gd name="connsiteY26" fmla="*/ 52386 h 339790"/>
                  <a:gd name="connsiteX27" fmla="*/ 71705 w 209476"/>
                  <a:gd name="connsiteY27" fmla="*/ 49606 h 339790"/>
                  <a:gd name="connsiteX28" fmla="*/ 56697 w 209476"/>
                  <a:gd name="connsiteY28" fmla="*/ 48495 h 339790"/>
                  <a:gd name="connsiteX29" fmla="*/ 35018 w 209476"/>
                  <a:gd name="connsiteY29" fmla="*/ 47383 h 339790"/>
                  <a:gd name="connsiteX30" fmla="*/ 13341 w 209476"/>
                  <a:gd name="connsiteY30" fmla="*/ 30708 h 339790"/>
                  <a:gd name="connsiteX31" fmla="*/ 0 w 209476"/>
                  <a:gd name="connsiteY31" fmla="*/ 40713 h 339790"/>
                  <a:gd name="connsiteX32" fmla="*/ 21678 w 209476"/>
                  <a:gd name="connsiteY32" fmla="*/ 56832 h 339790"/>
                  <a:gd name="connsiteX33" fmla="*/ 50026 w 209476"/>
                  <a:gd name="connsiteY33" fmla="*/ 74620 h 339790"/>
                  <a:gd name="connsiteX34" fmla="*/ 51138 w 209476"/>
                  <a:gd name="connsiteY34" fmla="*/ 94074 h 339790"/>
                  <a:gd name="connsiteX35" fmla="*/ 56141 w 209476"/>
                  <a:gd name="connsiteY35" fmla="*/ 112417 h 339790"/>
                  <a:gd name="connsiteX36" fmla="*/ 55029 w 209476"/>
                  <a:gd name="connsiteY36" fmla="*/ 130205 h 339790"/>
                  <a:gd name="connsiteX37" fmla="*/ 58920 w 209476"/>
                  <a:gd name="connsiteY37" fmla="*/ 140766 h 339790"/>
                  <a:gd name="connsiteX38" fmla="*/ 61699 w 209476"/>
                  <a:gd name="connsiteY38" fmla="*/ 150771 h 339790"/>
                  <a:gd name="connsiteX39" fmla="*/ 77819 w 209476"/>
                  <a:gd name="connsiteY39" fmla="*/ 157441 h 339790"/>
                  <a:gd name="connsiteX40" fmla="*/ 85045 w 209476"/>
                  <a:gd name="connsiteY40" fmla="*/ 173005 h 339790"/>
                  <a:gd name="connsiteX41" fmla="*/ 81710 w 209476"/>
                  <a:gd name="connsiteY41" fmla="*/ 180231 h 339790"/>
                  <a:gd name="connsiteX42" fmla="*/ 70593 w 209476"/>
                  <a:gd name="connsiteY42" fmla="*/ 189125 h 339790"/>
                  <a:gd name="connsiteX43" fmla="*/ 50026 w 209476"/>
                  <a:gd name="connsiteY43" fmla="*/ 209691 h 339790"/>
                  <a:gd name="connsiteX44" fmla="*/ 38354 w 209476"/>
                  <a:gd name="connsiteY44" fmla="*/ 219140 h 339790"/>
                  <a:gd name="connsiteX45" fmla="*/ 27792 w 209476"/>
                  <a:gd name="connsiteY45" fmla="*/ 230257 h 339790"/>
                  <a:gd name="connsiteX46" fmla="*/ 13896 w 209476"/>
                  <a:gd name="connsiteY46" fmla="*/ 237483 h 339790"/>
                  <a:gd name="connsiteX47" fmla="*/ 5003 w 209476"/>
                  <a:gd name="connsiteY47" fmla="*/ 250268 h 339790"/>
                  <a:gd name="connsiteX48" fmla="*/ 5558 w 209476"/>
                  <a:gd name="connsiteY48" fmla="*/ 261941 h 339790"/>
                  <a:gd name="connsiteX49" fmla="*/ 7782 w 209476"/>
                  <a:gd name="connsiteY49" fmla="*/ 276393 h 339790"/>
                  <a:gd name="connsiteX50" fmla="*/ 11117 w 209476"/>
                  <a:gd name="connsiteY50" fmla="*/ 299183 h 339790"/>
                  <a:gd name="connsiteX51" fmla="*/ 5558 w 209476"/>
                  <a:gd name="connsiteY51" fmla="*/ 320305 h 339790"/>
                  <a:gd name="connsiteX52" fmla="*/ 24458 w 209476"/>
                  <a:gd name="connsiteY52" fmla="*/ 328087 h 339790"/>
                  <a:gd name="connsiteX53" fmla="*/ 36686 w 209476"/>
                  <a:gd name="connsiteY53" fmla="*/ 334757 h 339790"/>
                  <a:gd name="connsiteX54" fmla="*/ 58364 w 209476"/>
                  <a:gd name="connsiteY54" fmla="*/ 339760 h 339790"/>
                  <a:gd name="connsiteX55" fmla="*/ 120619 w 209476"/>
                  <a:gd name="connsiteY55" fmla="*/ 325308 h 339790"/>
                  <a:gd name="connsiteX56" fmla="*/ 138407 w 209476"/>
                  <a:gd name="connsiteY56" fmla="*/ 323084 h 339790"/>
                  <a:gd name="connsiteX57" fmla="*/ 147856 w 209476"/>
                  <a:gd name="connsiteY57" fmla="*/ 310856 h 339790"/>
                  <a:gd name="connsiteX58" fmla="*/ 178984 w 209476"/>
                  <a:gd name="connsiteY58" fmla="*/ 285842 h 33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9476" h="339790">
                    <a:moveTo>
                      <a:pt x="178984" y="285842"/>
                    </a:moveTo>
                    <a:cubicBezTo>
                      <a:pt x="183986" y="274725"/>
                      <a:pt x="205109" y="266388"/>
                      <a:pt x="208443" y="256938"/>
                    </a:cubicBezTo>
                    <a:cubicBezTo>
                      <a:pt x="210111" y="251936"/>
                      <a:pt x="210667" y="249712"/>
                      <a:pt x="202885" y="240819"/>
                    </a:cubicBezTo>
                    <a:cubicBezTo>
                      <a:pt x="195103" y="231925"/>
                      <a:pt x="177872" y="225811"/>
                      <a:pt x="177316" y="220808"/>
                    </a:cubicBezTo>
                    <a:cubicBezTo>
                      <a:pt x="176760" y="215805"/>
                      <a:pt x="190101" y="215250"/>
                      <a:pt x="189544" y="209135"/>
                    </a:cubicBezTo>
                    <a:cubicBezTo>
                      <a:pt x="188989" y="203021"/>
                      <a:pt x="181763" y="203021"/>
                      <a:pt x="178984" y="198018"/>
                    </a:cubicBezTo>
                    <a:cubicBezTo>
                      <a:pt x="176204" y="193016"/>
                      <a:pt x="182318" y="190236"/>
                      <a:pt x="181763" y="187457"/>
                    </a:cubicBezTo>
                    <a:cubicBezTo>
                      <a:pt x="181207" y="185234"/>
                      <a:pt x="172313" y="183566"/>
                      <a:pt x="171758" y="180787"/>
                    </a:cubicBezTo>
                    <a:cubicBezTo>
                      <a:pt x="171202" y="178008"/>
                      <a:pt x="177872" y="178563"/>
                      <a:pt x="176204" y="174673"/>
                    </a:cubicBezTo>
                    <a:cubicBezTo>
                      <a:pt x="175093" y="170782"/>
                      <a:pt x="168978" y="164111"/>
                      <a:pt x="173425" y="159109"/>
                    </a:cubicBezTo>
                    <a:cubicBezTo>
                      <a:pt x="177316" y="153550"/>
                      <a:pt x="186210" y="159109"/>
                      <a:pt x="180095" y="146880"/>
                    </a:cubicBezTo>
                    <a:cubicBezTo>
                      <a:pt x="173425" y="134651"/>
                      <a:pt x="163420" y="119643"/>
                      <a:pt x="161196" y="115752"/>
                    </a:cubicBezTo>
                    <a:cubicBezTo>
                      <a:pt x="158973" y="111862"/>
                      <a:pt x="163420" y="106303"/>
                      <a:pt x="167311" y="103524"/>
                    </a:cubicBezTo>
                    <a:cubicBezTo>
                      <a:pt x="170646" y="101300"/>
                      <a:pt x="179539" y="91851"/>
                      <a:pt x="179539" y="88516"/>
                    </a:cubicBezTo>
                    <a:cubicBezTo>
                      <a:pt x="179539" y="84625"/>
                      <a:pt x="168422" y="75176"/>
                      <a:pt x="165087" y="73508"/>
                    </a:cubicBezTo>
                    <a:cubicBezTo>
                      <a:pt x="162308" y="71840"/>
                      <a:pt x="155638" y="72396"/>
                      <a:pt x="152859" y="66282"/>
                    </a:cubicBezTo>
                    <a:cubicBezTo>
                      <a:pt x="150079" y="60168"/>
                      <a:pt x="146744" y="58500"/>
                      <a:pt x="150079" y="54609"/>
                    </a:cubicBezTo>
                    <a:cubicBezTo>
                      <a:pt x="152859" y="50718"/>
                      <a:pt x="152859" y="47383"/>
                      <a:pt x="152859" y="43492"/>
                    </a:cubicBezTo>
                    <a:cubicBezTo>
                      <a:pt x="152859" y="39601"/>
                      <a:pt x="159529" y="42936"/>
                      <a:pt x="160641" y="37378"/>
                    </a:cubicBezTo>
                    <a:cubicBezTo>
                      <a:pt x="161196" y="35154"/>
                      <a:pt x="162864" y="32375"/>
                      <a:pt x="165087" y="30152"/>
                    </a:cubicBezTo>
                    <a:cubicBezTo>
                      <a:pt x="165087" y="26261"/>
                      <a:pt x="165643" y="21814"/>
                      <a:pt x="165087" y="18479"/>
                    </a:cubicBezTo>
                    <a:cubicBezTo>
                      <a:pt x="163976" y="12365"/>
                      <a:pt x="147856" y="10697"/>
                      <a:pt x="143965" y="4027"/>
                    </a:cubicBezTo>
                    <a:cubicBezTo>
                      <a:pt x="140074" y="-2643"/>
                      <a:pt x="130625" y="136"/>
                      <a:pt x="127845" y="4027"/>
                    </a:cubicBezTo>
                    <a:cubicBezTo>
                      <a:pt x="125066" y="7918"/>
                      <a:pt x="107835" y="2915"/>
                      <a:pt x="107835" y="9029"/>
                    </a:cubicBezTo>
                    <a:cubicBezTo>
                      <a:pt x="107835" y="15144"/>
                      <a:pt x="95606" y="15700"/>
                      <a:pt x="95606" y="22926"/>
                    </a:cubicBezTo>
                    <a:cubicBezTo>
                      <a:pt x="95606" y="29596"/>
                      <a:pt x="101165" y="41269"/>
                      <a:pt x="91715" y="40713"/>
                    </a:cubicBezTo>
                    <a:cubicBezTo>
                      <a:pt x="82266" y="39601"/>
                      <a:pt x="88936" y="44604"/>
                      <a:pt x="83377" y="52386"/>
                    </a:cubicBezTo>
                    <a:cubicBezTo>
                      <a:pt x="77819" y="60168"/>
                      <a:pt x="77819" y="47383"/>
                      <a:pt x="71705" y="49606"/>
                    </a:cubicBezTo>
                    <a:cubicBezTo>
                      <a:pt x="66146" y="51274"/>
                      <a:pt x="59476" y="43492"/>
                      <a:pt x="56697" y="48495"/>
                    </a:cubicBezTo>
                    <a:cubicBezTo>
                      <a:pt x="53917" y="53497"/>
                      <a:pt x="44468" y="49606"/>
                      <a:pt x="35018" y="47383"/>
                    </a:cubicBezTo>
                    <a:cubicBezTo>
                      <a:pt x="25569" y="45715"/>
                      <a:pt x="20566" y="31819"/>
                      <a:pt x="13341" y="30708"/>
                    </a:cubicBezTo>
                    <a:cubicBezTo>
                      <a:pt x="8338" y="30152"/>
                      <a:pt x="2779" y="34043"/>
                      <a:pt x="0" y="40713"/>
                    </a:cubicBezTo>
                    <a:cubicBezTo>
                      <a:pt x="7226" y="45715"/>
                      <a:pt x="12229" y="52386"/>
                      <a:pt x="21678" y="56832"/>
                    </a:cubicBezTo>
                    <a:cubicBezTo>
                      <a:pt x="32239" y="61835"/>
                      <a:pt x="51138" y="67394"/>
                      <a:pt x="50026" y="74620"/>
                    </a:cubicBezTo>
                    <a:cubicBezTo>
                      <a:pt x="48915" y="81290"/>
                      <a:pt x="46135" y="91295"/>
                      <a:pt x="51138" y="94074"/>
                    </a:cubicBezTo>
                    <a:cubicBezTo>
                      <a:pt x="56141" y="96854"/>
                      <a:pt x="50026" y="109638"/>
                      <a:pt x="56141" y="112417"/>
                    </a:cubicBezTo>
                    <a:cubicBezTo>
                      <a:pt x="61699" y="115197"/>
                      <a:pt x="60032" y="130205"/>
                      <a:pt x="55029" y="130205"/>
                    </a:cubicBezTo>
                    <a:cubicBezTo>
                      <a:pt x="50026" y="130205"/>
                      <a:pt x="56141" y="137987"/>
                      <a:pt x="58920" y="140766"/>
                    </a:cubicBezTo>
                    <a:cubicBezTo>
                      <a:pt x="60032" y="141877"/>
                      <a:pt x="61143" y="146324"/>
                      <a:pt x="61699" y="150771"/>
                    </a:cubicBezTo>
                    <a:cubicBezTo>
                      <a:pt x="67814" y="152439"/>
                      <a:pt x="72816" y="155218"/>
                      <a:pt x="77819" y="157441"/>
                    </a:cubicBezTo>
                    <a:cubicBezTo>
                      <a:pt x="85601" y="161332"/>
                      <a:pt x="84489" y="166891"/>
                      <a:pt x="85045" y="173005"/>
                    </a:cubicBezTo>
                    <a:cubicBezTo>
                      <a:pt x="85601" y="179119"/>
                      <a:pt x="85601" y="183010"/>
                      <a:pt x="81710" y="180231"/>
                    </a:cubicBezTo>
                    <a:cubicBezTo>
                      <a:pt x="77819" y="177452"/>
                      <a:pt x="73372" y="180231"/>
                      <a:pt x="70593" y="189125"/>
                    </a:cubicBezTo>
                    <a:cubicBezTo>
                      <a:pt x="68369" y="198018"/>
                      <a:pt x="57252" y="209135"/>
                      <a:pt x="50026" y="209691"/>
                    </a:cubicBezTo>
                    <a:cubicBezTo>
                      <a:pt x="43356" y="210247"/>
                      <a:pt x="43912" y="217473"/>
                      <a:pt x="38354" y="219140"/>
                    </a:cubicBezTo>
                    <a:cubicBezTo>
                      <a:pt x="32795" y="220808"/>
                      <a:pt x="27237" y="224143"/>
                      <a:pt x="27792" y="230257"/>
                    </a:cubicBezTo>
                    <a:cubicBezTo>
                      <a:pt x="28348" y="236372"/>
                      <a:pt x="19455" y="237483"/>
                      <a:pt x="13896" y="237483"/>
                    </a:cubicBezTo>
                    <a:cubicBezTo>
                      <a:pt x="8338" y="237483"/>
                      <a:pt x="9450" y="248045"/>
                      <a:pt x="5003" y="250268"/>
                    </a:cubicBezTo>
                    <a:cubicBezTo>
                      <a:pt x="556" y="253047"/>
                      <a:pt x="1667" y="256382"/>
                      <a:pt x="5558" y="261941"/>
                    </a:cubicBezTo>
                    <a:cubicBezTo>
                      <a:pt x="9450" y="267499"/>
                      <a:pt x="6114" y="272502"/>
                      <a:pt x="7782" y="276393"/>
                    </a:cubicBezTo>
                    <a:cubicBezTo>
                      <a:pt x="9450" y="280284"/>
                      <a:pt x="15564" y="289178"/>
                      <a:pt x="11117" y="299183"/>
                    </a:cubicBezTo>
                    <a:cubicBezTo>
                      <a:pt x="6670" y="309188"/>
                      <a:pt x="2224" y="321417"/>
                      <a:pt x="5558" y="320305"/>
                    </a:cubicBezTo>
                    <a:cubicBezTo>
                      <a:pt x="9450" y="319193"/>
                      <a:pt x="18343" y="328643"/>
                      <a:pt x="24458" y="328087"/>
                    </a:cubicBezTo>
                    <a:cubicBezTo>
                      <a:pt x="30572" y="327531"/>
                      <a:pt x="31127" y="336425"/>
                      <a:pt x="36686" y="334757"/>
                    </a:cubicBezTo>
                    <a:cubicBezTo>
                      <a:pt x="42244" y="333090"/>
                      <a:pt x="42244" y="340316"/>
                      <a:pt x="58364" y="339760"/>
                    </a:cubicBezTo>
                    <a:cubicBezTo>
                      <a:pt x="74484" y="339204"/>
                      <a:pt x="107279" y="325308"/>
                      <a:pt x="120619" y="325308"/>
                    </a:cubicBezTo>
                    <a:cubicBezTo>
                      <a:pt x="127845" y="325308"/>
                      <a:pt x="133960" y="324196"/>
                      <a:pt x="138407" y="323084"/>
                    </a:cubicBezTo>
                    <a:cubicBezTo>
                      <a:pt x="141186" y="318638"/>
                      <a:pt x="144521" y="314191"/>
                      <a:pt x="147856" y="310856"/>
                    </a:cubicBezTo>
                    <a:cubicBezTo>
                      <a:pt x="156194" y="303074"/>
                      <a:pt x="173981" y="296959"/>
                      <a:pt x="178984" y="285842"/>
                    </a:cubicBezTo>
                    <a:close/>
                  </a:path>
                </a:pathLst>
              </a:custGeom>
              <a:grpFill/>
              <a:ln w="4442" cap="flat">
                <a:solidFill>
                  <a:srgbClr val="FFFFFF"/>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A9E4DBC-AC40-44DC-82AC-A21EEE624E4F}"/>
                  </a:ext>
                </a:extLst>
              </p:cNvPr>
              <p:cNvSpPr/>
              <p:nvPr/>
            </p:nvSpPr>
            <p:spPr>
              <a:xfrm>
                <a:off x="7972540" y="3456973"/>
                <a:ext cx="66857" cy="37840"/>
              </a:xfrm>
              <a:custGeom>
                <a:avLst/>
                <a:gdLst>
                  <a:gd name="connsiteX0" fmla="*/ 156 w 66857"/>
                  <a:gd name="connsiteY0" fmla="*/ 33394 h 37840"/>
                  <a:gd name="connsiteX1" fmla="*/ 12940 w 66857"/>
                  <a:gd name="connsiteY1" fmla="*/ 31727 h 37840"/>
                  <a:gd name="connsiteX2" fmla="*/ 16275 w 66857"/>
                  <a:gd name="connsiteY2" fmla="*/ 37841 h 37840"/>
                  <a:gd name="connsiteX3" fmla="*/ 30172 w 66857"/>
                  <a:gd name="connsiteY3" fmla="*/ 35062 h 37840"/>
                  <a:gd name="connsiteX4" fmla="*/ 42400 w 66857"/>
                  <a:gd name="connsiteY4" fmla="*/ 35618 h 37840"/>
                  <a:gd name="connsiteX5" fmla="*/ 49626 w 66857"/>
                  <a:gd name="connsiteY5" fmla="*/ 26724 h 37840"/>
                  <a:gd name="connsiteX6" fmla="*/ 54629 w 66857"/>
                  <a:gd name="connsiteY6" fmla="*/ 16719 h 37840"/>
                  <a:gd name="connsiteX7" fmla="*/ 66858 w 66857"/>
                  <a:gd name="connsiteY7" fmla="*/ 7825 h 37840"/>
                  <a:gd name="connsiteX8" fmla="*/ 61855 w 66857"/>
                  <a:gd name="connsiteY8" fmla="*/ 43 h 37840"/>
                  <a:gd name="connsiteX9" fmla="*/ 47959 w 66857"/>
                  <a:gd name="connsiteY9" fmla="*/ 4490 h 37840"/>
                  <a:gd name="connsiteX10" fmla="*/ 30727 w 66857"/>
                  <a:gd name="connsiteY10" fmla="*/ 10604 h 37840"/>
                  <a:gd name="connsiteX11" fmla="*/ 8493 w 66857"/>
                  <a:gd name="connsiteY11" fmla="*/ 6713 h 37840"/>
                  <a:gd name="connsiteX12" fmla="*/ 711 w 66857"/>
                  <a:gd name="connsiteY12" fmla="*/ 6157 h 37840"/>
                  <a:gd name="connsiteX13" fmla="*/ 156 w 66857"/>
                  <a:gd name="connsiteY13" fmla="*/ 33394 h 3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57" h="37840">
                    <a:moveTo>
                      <a:pt x="156" y="33394"/>
                    </a:moveTo>
                    <a:cubicBezTo>
                      <a:pt x="5158" y="31171"/>
                      <a:pt x="10161" y="30615"/>
                      <a:pt x="12940" y="31727"/>
                    </a:cubicBezTo>
                    <a:cubicBezTo>
                      <a:pt x="15164" y="32838"/>
                      <a:pt x="16275" y="35062"/>
                      <a:pt x="16275" y="37841"/>
                    </a:cubicBezTo>
                    <a:cubicBezTo>
                      <a:pt x="20166" y="37285"/>
                      <a:pt x="27948" y="36173"/>
                      <a:pt x="30172" y="35062"/>
                    </a:cubicBezTo>
                    <a:cubicBezTo>
                      <a:pt x="33507" y="33950"/>
                      <a:pt x="41844" y="38397"/>
                      <a:pt x="42400" y="35618"/>
                    </a:cubicBezTo>
                    <a:cubicBezTo>
                      <a:pt x="43512" y="32838"/>
                      <a:pt x="45735" y="26724"/>
                      <a:pt x="49626" y="26724"/>
                    </a:cubicBezTo>
                    <a:cubicBezTo>
                      <a:pt x="52961" y="26724"/>
                      <a:pt x="50738" y="17274"/>
                      <a:pt x="54629" y="16719"/>
                    </a:cubicBezTo>
                    <a:cubicBezTo>
                      <a:pt x="57964" y="16163"/>
                      <a:pt x="66858" y="7825"/>
                      <a:pt x="66858" y="7825"/>
                    </a:cubicBezTo>
                    <a:cubicBezTo>
                      <a:pt x="66858" y="7825"/>
                      <a:pt x="63523" y="599"/>
                      <a:pt x="61855" y="43"/>
                    </a:cubicBezTo>
                    <a:cubicBezTo>
                      <a:pt x="60743" y="-513"/>
                      <a:pt x="56296" y="4490"/>
                      <a:pt x="47959" y="4490"/>
                    </a:cubicBezTo>
                    <a:cubicBezTo>
                      <a:pt x="40177" y="4490"/>
                      <a:pt x="34062" y="10604"/>
                      <a:pt x="30727" y="10604"/>
                    </a:cubicBezTo>
                    <a:cubicBezTo>
                      <a:pt x="27392" y="10604"/>
                      <a:pt x="16275" y="6713"/>
                      <a:pt x="8493" y="6713"/>
                    </a:cubicBezTo>
                    <a:cubicBezTo>
                      <a:pt x="5714" y="6713"/>
                      <a:pt x="2935" y="6157"/>
                      <a:pt x="711" y="6157"/>
                    </a:cubicBezTo>
                    <a:cubicBezTo>
                      <a:pt x="711" y="12828"/>
                      <a:pt x="-400" y="23389"/>
                      <a:pt x="156" y="33394"/>
                    </a:cubicBezTo>
                    <a:close/>
                  </a:path>
                </a:pathLst>
              </a:custGeom>
              <a:grpFill/>
              <a:ln w="4442" cap="flat">
                <a:solidFill>
                  <a:srgbClr val="FFFFFF"/>
                </a:solid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AFB5F1-AA76-4C54-9183-CE09ADD203E6}"/>
                  </a:ext>
                </a:extLst>
              </p:cNvPr>
              <p:cNvSpPr/>
              <p:nvPr/>
            </p:nvSpPr>
            <p:spPr>
              <a:xfrm>
                <a:off x="8110546" y="3586529"/>
                <a:ext cx="127845" cy="162343"/>
              </a:xfrm>
              <a:custGeom>
                <a:avLst/>
                <a:gdLst>
                  <a:gd name="connsiteX0" fmla="*/ 125622 w 127845"/>
                  <a:gd name="connsiteY0" fmla="*/ 0 h 162343"/>
                  <a:gd name="connsiteX1" fmla="*/ 116173 w 127845"/>
                  <a:gd name="connsiteY1" fmla="*/ 4447 h 162343"/>
                  <a:gd name="connsiteX2" fmla="*/ 108391 w 127845"/>
                  <a:gd name="connsiteY2" fmla="*/ 9450 h 162343"/>
                  <a:gd name="connsiteX3" fmla="*/ 87268 w 127845"/>
                  <a:gd name="connsiteY3" fmla="*/ 5558 h 162343"/>
                  <a:gd name="connsiteX4" fmla="*/ 60588 w 127845"/>
                  <a:gd name="connsiteY4" fmla="*/ 5003 h 162343"/>
                  <a:gd name="connsiteX5" fmla="*/ 60032 w 127845"/>
                  <a:gd name="connsiteY5" fmla="*/ 6114 h 162343"/>
                  <a:gd name="connsiteX6" fmla="*/ 41133 w 127845"/>
                  <a:gd name="connsiteY6" fmla="*/ 15008 h 162343"/>
                  <a:gd name="connsiteX7" fmla="*/ 31683 w 127845"/>
                  <a:gd name="connsiteY7" fmla="*/ 21122 h 162343"/>
                  <a:gd name="connsiteX8" fmla="*/ 17787 w 127845"/>
                  <a:gd name="connsiteY8" fmla="*/ 22790 h 162343"/>
                  <a:gd name="connsiteX9" fmla="*/ 10561 w 127845"/>
                  <a:gd name="connsiteY9" fmla="*/ 34463 h 162343"/>
                  <a:gd name="connsiteX10" fmla="*/ 5558 w 127845"/>
                  <a:gd name="connsiteY10" fmla="*/ 42245 h 162343"/>
                  <a:gd name="connsiteX11" fmla="*/ 0 w 127845"/>
                  <a:gd name="connsiteY11" fmla="*/ 53362 h 162343"/>
                  <a:gd name="connsiteX12" fmla="*/ 1112 w 127845"/>
                  <a:gd name="connsiteY12" fmla="*/ 53917 h 162343"/>
                  <a:gd name="connsiteX13" fmla="*/ 11673 w 127845"/>
                  <a:gd name="connsiteY13" fmla="*/ 71705 h 162343"/>
                  <a:gd name="connsiteX14" fmla="*/ 26125 w 127845"/>
                  <a:gd name="connsiteY14" fmla="*/ 76707 h 162343"/>
                  <a:gd name="connsiteX15" fmla="*/ 43912 w 127845"/>
                  <a:gd name="connsiteY15" fmla="*/ 83377 h 162343"/>
                  <a:gd name="connsiteX16" fmla="*/ 22790 w 127845"/>
                  <a:gd name="connsiteY16" fmla="*/ 85045 h 162343"/>
                  <a:gd name="connsiteX17" fmla="*/ 26681 w 127845"/>
                  <a:gd name="connsiteY17" fmla="*/ 102276 h 162343"/>
                  <a:gd name="connsiteX18" fmla="*/ 37242 w 127845"/>
                  <a:gd name="connsiteY18" fmla="*/ 116728 h 162343"/>
                  <a:gd name="connsiteX19" fmla="*/ 56141 w 127845"/>
                  <a:gd name="connsiteY19" fmla="*/ 125622 h 162343"/>
                  <a:gd name="connsiteX20" fmla="*/ 52806 w 127845"/>
                  <a:gd name="connsiteY20" fmla="*/ 105055 h 162343"/>
                  <a:gd name="connsiteX21" fmla="*/ 66702 w 127845"/>
                  <a:gd name="connsiteY21" fmla="*/ 104500 h 162343"/>
                  <a:gd name="connsiteX22" fmla="*/ 57808 w 127845"/>
                  <a:gd name="connsiteY22" fmla="*/ 96162 h 162343"/>
                  <a:gd name="connsiteX23" fmla="*/ 65034 w 127845"/>
                  <a:gd name="connsiteY23" fmla="*/ 92271 h 162343"/>
                  <a:gd name="connsiteX24" fmla="*/ 79486 w 127845"/>
                  <a:gd name="connsiteY24" fmla="*/ 90603 h 162343"/>
                  <a:gd name="connsiteX25" fmla="*/ 72816 w 127845"/>
                  <a:gd name="connsiteY25" fmla="*/ 73928 h 162343"/>
                  <a:gd name="connsiteX26" fmla="*/ 56141 w 127845"/>
                  <a:gd name="connsiteY26" fmla="*/ 74484 h 162343"/>
                  <a:gd name="connsiteX27" fmla="*/ 62811 w 127845"/>
                  <a:gd name="connsiteY27" fmla="*/ 63367 h 162343"/>
                  <a:gd name="connsiteX28" fmla="*/ 46691 w 127845"/>
                  <a:gd name="connsiteY28" fmla="*/ 40577 h 162343"/>
                  <a:gd name="connsiteX29" fmla="*/ 57252 w 127845"/>
                  <a:gd name="connsiteY29" fmla="*/ 35018 h 162343"/>
                  <a:gd name="connsiteX30" fmla="*/ 73372 w 127845"/>
                  <a:gd name="connsiteY30" fmla="*/ 37242 h 162343"/>
                  <a:gd name="connsiteX31" fmla="*/ 77263 w 127845"/>
                  <a:gd name="connsiteY31" fmla="*/ 21678 h 162343"/>
                  <a:gd name="connsiteX32" fmla="*/ 89492 w 127845"/>
                  <a:gd name="connsiteY32" fmla="*/ 25569 h 162343"/>
                  <a:gd name="connsiteX33" fmla="*/ 104500 w 127845"/>
                  <a:gd name="connsiteY33" fmla="*/ 17787 h 162343"/>
                  <a:gd name="connsiteX34" fmla="*/ 117840 w 127845"/>
                  <a:gd name="connsiteY34" fmla="*/ 24457 h 162343"/>
                  <a:gd name="connsiteX35" fmla="*/ 122287 w 127845"/>
                  <a:gd name="connsiteY35" fmla="*/ 17231 h 162343"/>
                  <a:gd name="connsiteX36" fmla="*/ 127845 w 127845"/>
                  <a:gd name="connsiteY36" fmla="*/ 7782 h 162343"/>
                  <a:gd name="connsiteX37" fmla="*/ 125622 w 127845"/>
                  <a:gd name="connsiteY37" fmla="*/ 0 h 162343"/>
                  <a:gd name="connsiteX38" fmla="*/ 108947 w 127845"/>
                  <a:gd name="connsiteY38" fmla="*/ 153414 h 162343"/>
                  <a:gd name="connsiteX39" fmla="*/ 77263 w 127845"/>
                  <a:gd name="connsiteY39" fmla="*/ 149523 h 162343"/>
                  <a:gd name="connsiteX40" fmla="*/ 65034 w 127845"/>
                  <a:gd name="connsiteY40" fmla="*/ 154526 h 162343"/>
                  <a:gd name="connsiteX41" fmla="*/ 94494 w 127845"/>
                  <a:gd name="connsiteY41" fmla="*/ 162308 h 162343"/>
                  <a:gd name="connsiteX42" fmla="*/ 121175 w 127845"/>
                  <a:gd name="connsiteY42" fmla="*/ 153970 h 162343"/>
                  <a:gd name="connsiteX43" fmla="*/ 108947 w 127845"/>
                  <a:gd name="connsiteY43" fmla="*/ 153414 h 16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845" h="162343">
                    <a:moveTo>
                      <a:pt x="125622" y="0"/>
                    </a:moveTo>
                    <a:cubicBezTo>
                      <a:pt x="121175" y="556"/>
                      <a:pt x="115061" y="2223"/>
                      <a:pt x="116173" y="4447"/>
                    </a:cubicBezTo>
                    <a:cubicBezTo>
                      <a:pt x="117284" y="7226"/>
                      <a:pt x="113393" y="9450"/>
                      <a:pt x="108391" y="9450"/>
                    </a:cubicBezTo>
                    <a:cubicBezTo>
                      <a:pt x="108391" y="9450"/>
                      <a:pt x="91715" y="8338"/>
                      <a:pt x="87268" y="5558"/>
                    </a:cubicBezTo>
                    <a:cubicBezTo>
                      <a:pt x="83933" y="3891"/>
                      <a:pt x="67814" y="4447"/>
                      <a:pt x="60588" y="5003"/>
                    </a:cubicBezTo>
                    <a:cubicBezTo>
                      <a:pt x="60588" y="5558"/>
                      <a:pt x="60588" y="5558"/>
                      <a:pt x="60032" y="6114"/>
                    </a:cubicBezTo>
                    <a:cubicBezTo>
                      <a:pt x="58364" y="8894"/>
                      <a:pt x="43912" y="16120"/>
                      <a:pt x="41133" y="15008"/>
                    </a:cubicBezTo>
                    <a:cubicBezTo>
                      <a:pt x="38354" y="13896"/>
                      <a:pt x="37242" y="19455"/>
                      <a:pt x="31683" y="21122"/>
                    </a:cubicBezTo>
                    <a:cubicBezTo>
                      <a:pt x="26125" y="22234"/>
                      <a:pt x="18343" y="20566"/>
                      <a:pt x="17787" y="22790"/>
                    </a:cubicBezTo>
                    <a:cubicBezTo>
                      <a:pt x="17232" y="25013"/>
                      <a:pt x="13896" y="31683"/>
                      <a:pt x="10561" y="34463"/>
                    </a:cubicBezTo>
                    <a:cubicBezTo>
                      <a:pt x="7226" y="37798"/>
                      <a:pt x="10005" y="41133"/>
                      <a:pt x="5558" y="42245"/>
                    </a:cubicBezTo>
                    <a:cubicBezTo>
                      <a:pt x="2779" y="42800"/>
                      <a:pt x="1667" y="48359"/>
                      <a:pt x="0" y="53362"/>
                    </a:cubicBezTo>
                    <a:cubicBezTo>
                      <a:pt x="556" y="53362"/>
                      <a:pt x="556" y="53917"/>
                      <a:pt x="1112" y="53917"/>
                    </a:cubicBezTo>
                    <a:cubicBezTo>
                      <a:pt x="7782" y="56141"/>
                      <a:pt x="12784" y="63923"/>
                      <a:pt x="11673" y="71705"/>
                    </a:cubicBezTo>
                    <a:cubicBezTo>
                      <a:pt x="10561" y="79486"/>
                      <a:pt x="21122" y="82266"/>
                      <a:pt x="26125" y="76707"/>
                    </a:cubicBezTo>
                    <a:cubicBezTo>
                      <a:pt x="31128" y="71149"/>
                      <a:pt x="43912" y="79486"/>
                      <a:pt x="43912" y="83377"/>
                    </a:cubicBezTo>
                    <a:cubicBezTo>
                      <a:pt x="43912" y="87268"/>
                      <a:pt x="30572" y="79486"/>
                      <a:pt x="22790" y="85045"/>
                    </a:cubicBezTo>
                    <a:cubicBezTo>
                      <a:pt x="15008" y="90603"/>
                      <a:pt x="28904" y="96162"/>
                      <a:pt x="26681" y="102276"/>
                    </a:cubicBezTo>
                    <a:cubicBezTo>
                      <a:pt x="25013" y="108391"/>
                      <a:pt x="30016" y="116728"/>
                      <a:pt x="37242" y="116728"/>
                    </a:cubicBezTo>
                    <a:cubicBezTo>
                      <a:pt x="43912" y="116172"/>
                      <a:pt x="51694" y="127845"/>
                      <a:pt x="56141" y="125622"/>
                    </a:cubicBezTo>
                    <a:cubicBezTo>
                      <a:pt x="60032" y="123399"/>
                      <a:pt x="51138" y="107279"/>
                      <a:pt x="52806" y="105055"/>
                    </a:cubicBezTo>
                    <a:cubicBezTo>
                      <a:pt x="54473" y="102832"/>
                      <a:pt x="62811" y="109502"/>
                      <a:pt x="66702" y="104500"/>
                    </a:cubicBezTo>
                    <a:cubicBezTo>
                      <a:pt x="70593" y="99497"/>
                      <a:pt x="63923" y="96162"/>
                      <a:pt x="57808" y="96162"/>
                    </a:cubicBezTo>
                    <a:cubicBezTo>
                      <a:pt x="51694" y="96718"/>
                      <a:pt x="57252" y="87824"/>
                      <a:pt x="65034" y="92271"/>
                    </a:cubicBezTo>
                    <a:cubicBezTo>
                      <a:pt x="72260" y="96718"/>
                      <a:pt x="76151" y="91159"/>
                      <a:pt x="79486" y="90603"/>
                    </a:cubicBezTo>
                    <a:cubicBezTo>
                      <a:pt x="82822" y="90048"/>
                      <a:pt x="83933" y="76707"/>
                      <a:pt x="72816" y="73928"/>
                    </a:cubicBezTo>
                    <a:cubicBezTo>
                      <a:pt x="61699" y="71149"/>
                      <a:pt x="63367" y="82266"/>
                      <a:pt x="56141" y="74484"/>
                    </a:cubicBezTo>
                    <a:cubicBezTo>
                      <a:pt x="48915" y="66702"/>
                      <a:pt x="62811" y="70037"/>
                      <a:pt x="62811" y="63367"/>
                    </a:cubicBezTo>
                    <a:cubicBezTo>
                      <a:pt x="62811" y="57252"/>
                      <a:pt x="51694" y="47803"/>
                      <a:pt x="46691" y="40577"/>
                    </a:cubicBezTo>
                    <a:cubicBezTo>
                      <a:pt x="41133" y="32795"/>
                      <a:pt x="53917" y="29460"/>
                      <a:pt x="57252" y="35018"/>
                    </a:cubicBezTo>
                    <a:cubicBezTo>
                      <a:pt x="60032" y="40577"/>
                      <a:pt x="68369" y="39465"/>
                      <a:pt x="73372" y="37242"/>
                    </a:cubicBezTo>
                    <a:cubicBezTo>
                      <a:pt x="78375" y="35018"/>
                      <a:pt x="67814" y="25569"/>
                      <a:pt x="77263" y="21678"/>
                    </a:cubicBezTo>
                    <a:cubicBezTo>
                      <a:pt x="86713" y="17787"/>
                      <a:pt x="86713" y="24457"/>
                      <a:pt x="89492" y="25569"/>
                    </a:cubicBezTo>
                    <a:cubicBezTo>
                      <a:pt x="92271" y="26681"/>
                      <a:pt x="95050" y="17787"/>
                      <a:pt x="104500" y="17787"/>
                    </a:cubicBezTo>
                    <a:cubicBezTo>
                      <a:pt x="109502" y="17787"/>
                      <a:pt x="113949" y="21122"/>
                      <a:pt x="117840" y="24457"/>
                    </a:cubicBezTo>
                    <a:cubicBezTo>
                      <a:pt x="120619" y="21678"/>
                      <a:pt x="122287" y="20011"/>
                      <a:pt x="122287" y="17231"/>
                    </a:cubicBezTo>
                    <a:cubicBezTo>
                      <a:pt x="122287" y="13896"/>
                      <a:pt x="127845" y="12784"/>
                      <a:pt x="127845" y="7782"/>
                    </a:cubicBezTo>
                    <a:cubicBezTo>
                      <a:pt x="127290" y="6114"/>
                      <a:pt x="126178" y="2779"/>
                      <a:pt x="125622" y="0"/>
                    </a:cubicBezTo>
                    <a:close/>
                    <a:moveTo>
                      <a:pt x="108947" y="153414"/>
                    </a:moveTo>
                    <a:cubicBezTo>
                      <a:pt x="103944" y="150635"/>
                      <a:pt x="82822" y="155082"/>
                      <a:pt x="77263" y="149523"/>
                    </a:cubicBezTo>
                    <a:cubicBezTo>
                      <a:pt x="71705" y="143965"/>
                      <a:pt x="60032" y="153970"/>
                      <a:pt x="65034" y="154526"/>
                    </a:cubicBezTo>
                    <a:cubicBezTo>
                      <a:pt x="72260" y="155638"/>
                      <a:pt x="82822" y="162308"/>
                      <a:pt x="94494" y="162308"/>
                    </a:cubicBezTo>
                    <a:cubicBezTo>
                      <a:pt x="106167" y="162864"/>
                      <a:pt x="121731" y="156750"/>
                      <a:pt x="121175" y="153970"/>
                    </a:cubicBezTo>
                    <a:cubicBezTo>
                      <a:pt x="121175" y="151191"/>
                      <a:pt x="113949" y="156194"/>
                      <a:pt x="108947" y="153414"/>
                    </a:cubicBezTo>
                    <a:close/>
                  </a:path>
                </a:pathLst>
              </a:custGeom>
              <a:solidFill>
                <a:srgbClr val="336699"/>
              </a:solidFill>
              <a:ln w="4442" cap="flat">
                <a:solidFill>
                  <a:srgbClr val="FFFFFF"/>
                </a:solid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EC1F775-BA51-4B59-9E0C-A7E5CAB13AD7}"/>
                  </a:ext>
                </a:extLst>
              </p:cNvPr>
              <p:cNvSpPr/>
              <p:nvPr/>
            </p:nvSpPr>
            <p:spPr>
              <a:xfrm>
                <a:off x="7229504" y="2873114"/>
                <a:ext cx="211372" cy="105950"/>
              </a:xfrm>
              <a:custGeom>
                <a:avLst/>
                <a:gdLst>
                  <a:gd name="connsiteX0" fmla="*/ 179005 w 211372"/>
                  <a:gd name="connsiteY0" fmla="*/ 76412 h 105950"/>
                  <a:gd name="connsiteX1" fmla="*/ 195124 w 211372"/>
                  <a:gd name="connsiteY1" fmla="*/ 63627 h 105950"/>
                  <a:gd name="connsiteX2" fmla="*/ 210688 w 211372"/>
                  <a:gd name="connsiteY2" fmla="*/ 48619 h 105950"/>
                  <a:gd name="connsiteX3" fmla="*/ 200127 w 211372"/>
                  <a:gd name="connsiteY3" fmla="*/ 31388 h 105950"/>
                  <a:gd name="connsiteX4" fmla="*/ 189010 w 211372"/>
                  <a:gd name="connsiteY4" fmla="*/ 21383 h 105950"/>
                  <a:gd name="connsiteX5" fmla="*/ 185675 w 211372"/>
                  <a:gd name="connsiteY5" fmla="*/ 8598 h 105950"/>
                  <a:gd name="connsiteX6" fmla="*/ 172334 w 211372"/>
                  <a:gd name="connsiteY6" fmla="*/ 9710 h 105950"/>
                  <a:gd name="connsiteX7" fmla="*/ 152880 w 211372"/>
                  <a:gd name="connsiteY7" fmla="*/ 260 h 105950"/>
                  <a:gd name="connsiteX8" fmla="*/ 150656 w 211372"/>
                  <a:gd name="connsiteY8" fmla="*/ 12489 h 105950"/>
                  <a:gd name="connsiteX9" fmla="*/ 138983 w 211372"/>
                  <a:gd name="connsiteY9" fmla="*/ 13601 h 105950"/>
                  <a:gd name="connsiteX10" fmla="*/ 131202 w 211372"/>
                  <a:gd name="connsiteY10" fmla="*/ 14156 h 105950"/>
                  <a:gd name="connsiteX11" fmla="*/ 119529 w 211372"/>
                  <a:gd name="connsiteY11" fmla="*/ 15824 h 105950"/>
                  <a:gd name="connsiteX12" fmla="*/ 108968 w 211372"/>
                  <a:gd name="connsiteY12" fmla="*/ 11933 h 105950"/>
                  <a:gd name="connsiteX13" fmla="*/ 95627 w 211372"/>
                  <a:gd name="connsiteY13" fmla="*/ 21383 h 105950"/>
                  <a:gd name="connsiteX14" fmla="*/ 87845 w 211372"/>
                  <a:gd name="connsiteY14" fmla="*/ 16936 h 105950"/>
                  <a:gd name="connsiteX15" fmla="*/ 78952 w 211372"/>
                  <a:gd name="connsiteY15" fmla="*/ 23050 h 105950"/>
                  <a:gd name="connsiteX16" fmla="*/ 76172 w 211372"/>
                  <a:gd name="connsiteY16" fmla="*/ 32500 h 105950"/>
                  <a:gd name="connsiteX17" fmla="*/ 63388 w 211372"/>
                  <a:gd name="connsiteY17" fmla="*/ 38614 h 105950"/>
                  <a:gd name="connsiteX18" fmla="*/ 57829 w 211372"/>
                  <a:gd name="connsiteY18" fmla="*/ 22494 h 105950"/>
                  <a:gd name="connsiteX19" fmla="*/ 27258 w 211372"/>
                  <a:gd name="connsiteY19" fmla="*/ 1928 h 105950"/>
                  <a:gd name="connsiteX20" fmla="*/ 30037 w 211372"/>
                  <a:gd name="connsiteY20" fmla="*/ 13601 h 105950"/>
                  <a:gd name="connsiteX21" fmla="*/ 22811 w 211372"/>
                  <a:gd name="connsiteY21" fmla="*/ 13045 h 105950"/>
                  <a:gd name="connsiteX22" fmla="*/ 10026 w 211372"/>
                  <a:gd name="connsiteY22" fmla="*/ 18047 h 105950"/>
                  <a:gd name="connsiteX23" fmla="*/ 21 w 211372"/>
                  <a:gd name="connsiteY23" fmla="*/ 31944 h 105950"/>
                  <a:gd name="connsiteX24" fmla="*/ 19476 w 211372"/>
                  <a:gd name="connsiteY24" fmla="*/ 36946 h 105950"/>
                  <a:gd name="connsiteX25" fmla="*/ 43933 w 211372"/>
                  <a:gd name="connsiteY25" fmla="*/ 36946 h 105950"/>
                  <a:gd name="connsiteX26" fmla="*/ 40042 w 211372"/>
                  <a:gd name="connsiteY26" fmla="*/ 46952 h 105950"/>
                  <a:gd name="connsiteX27" fmla="*/ 29481 w 211372"/>
                  <a:gd name="connsiteY27" fmla="*/ 52510 h 105950"/>
                  <a:gd name="connsiteX28" fmla="*/ 6691 w 211372"/>
                  <a:gd name="connsiteY28" fmla="*/ 58624 h 105950"/>
                  <a:gd name="connsiteX29" fmla="*/ 35596 w 211372"/>
                  <a:gd name="connsiteY29" fmla="*/ 59180 h 105950"/>
                  <a:gd name="connsiteX30" fmla="*/ 42821 w 211372"/>
                  <a:gd name="connsiteY30" fmla="*/ 66962 h 105950"/>
                  <a:gd name="connsiteX31" fmla="*/ 48936 w 211372"/>
                  <a:gd name="connsiteY31" fmla="*/ 74188 h 105950"/>
                  <a:gd name="connsiteX32" fmla="*/ 42266 w 211372"/>
                  <a:gd name="connsiteY32" fmla="*/ 83638 h 105950"/>
                  <a:gd name="connsiteX33" fmla="*/ 32260 w 211372"/>
                  <a:gd name="connsiteY33" fmla="*/ 90308 h 105950"/>
                  <a:gd name="connsiteX34" fmla="*/ 57829 w 211372"/>
                  <a:gd name="connsiteY34" fmla="*/ 89196 h 105950"/>
                  <a:gd name="connsiteX35" fmla="*/ 93960 w 211372"/>
                  <a:gd name="connsiteY35" fmla="*/ 104204 h 105950"/>
                  <a:gd name="connsiteX36" fmla="*/ 128422 w 211372"/>
                  <a:gd name="connsiteY36" fmla="*/ 95866 h 105950"/>
                  <a:gd name="connsiteX37" fmla="*/ 153436 w 211372"/>
                  <a:gd name="connsiteY37" fmla="*/ 87529 h 105950"/>
                  <a:gd name="connsiteX38" fmla="*/ 179005 w 211372"/>
                  <a:gd name="connsiteY38" fmla="*/ 76412 h 10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372" h="105950">
                    <a:moveTo>
                      <a:pt x="179005" y="76412"/>
                    </a:moveTo>
                    <a:cubicBezTo>
                      <a:pt x="190677" y="75856"/>
                      <a:pt x="190122" y="62515"/>
                      <a:pt x="195124" y="63627"/>
                    </a:cubicBezTo>
                    <a:cubicBezTo>
                      <a:pt x="200127" y="64183"/>
                      <a:pt x="207353" y="54734"/>
                      <a:pt x="210688" y="48619"/>
                    </a:cubicBezTo>
                    <a:cubicBezTo>
                      <a:pt x="213467" y="42505"/>
                      <a:pt x="207353" y="31388"/>
                      <a:pt x="200127" y="31388"/>
                    </a:cubicBezTo>
                    <a:cubicBezTo>
                      <a:pt x="192901" y="31388"/>
                      <a:pt x="187898" y="25829"/>
                      <a:pt x="189010" y="21383"/>
                    </a:cubicBezTo>
                    <a:cubicBezTo>
                      <a:pt x="190677" y="16936"/>
                      <a:pt x="185119" y="11933"/>
                      <a:pt x="185675" y="8598"/>
                    </a:cubicBezTo>
                    <a:cubicBezTo>
                      <a:pt x="186231" y="5819"/>
                      <a:pt x="176781" y="8042"/>
                      <a:pt x="172334" y="9710"/>
                    </a:cubicBezTo>
                    <a:cubicBezTo>
                      <a:pt x="167888" y="10821"/>
                      <a:pt x="157326" y="-1963"/>
                      <a:pt x="152880" y="260"/>
                    </a:cubicBezTo>
                    <a:cubicBezTo>
                      <a:pt x="148433" y="2484"/>
                      <a:pt x="151768" y="9154"/>
                      <a:pt x="150656" y="12489"/>
                    </a:cubicBezTo>
                    <a:cubicBezTo>
                      <a:pt x="149545" y="16380"/>
                      <a:pt x="138983" y="9154"/>
                      <a:pt x="138983" y="13601"/>
                    </a:cubicBezTo>
                    <a:cubicBezTo>
                      <a:pt x="138983" y="18047"/>
                      <a:pt x="134537" y="18603"/>
                      <a:pt x="131202" y="14156"/>
                    </a:cubicBezTo>
                    <a:cubicBezTo>
                      <a:pt x="127866" y="9710"/>
                      <a:pt x="119529" y="12489"/>
                      <a:pt x="119529" y="15824"/>
                    </a:cubicBezTo>
                    <a:cubicBezTo>
                      <a:pt x="120085" y="19715"/>
                      <a:pt x="116194" y="16380"/>
                      <a:pt x="108968" y="11933"/>
                    </a:cubicBezTo>
                    <a:cubicBezTo>
                      <a:pt x="102297" y="7486"/>
                      <a:pt x="95071" y="16936"/>
                      <a:pt x="95627" y="21383"/>
                    </a:cubicBezTo>
                    <a:cubicBezTo>
                      <a:pt x="96183" y="25829"/>
                      <a:pt x="93404" y="26941"/>
                      <a:pt x="87845" y="16936"/>
                    </a:cubicBezTo>
                    <a:cubicBezTo>
                      <a:pt x="82287" y="6930"/>
                      <a:pt x="75617" y="18047"/>
                      <a:pt x="78952" y="23050"/>
                    </a:cubicBezTo>
                    <a:cubicBezTo>
                      <a:pt x="81731" y="28609"/>
                      <a:pt x="80619" y="35279"/>
                      <a:pt x="76172" y="32500"/>
                    </a:cubicBezTo>
                    <a:cubicBezTo>
                      <a:pt x="71726" y="29720"/>
                      <a:pt x="65611" y="34167"/>
                      <a:pt x="63388" y="38614"/>
                    </a:cubicBezTo>
                    <a:cubicBezTo>
                      <a:pt x="60609" y="43061"/>
                      <a:pt x="51159" y="26385"/>
                      <a:pt x="57829" y="22494"/>
                    </a:cubicBezTo>
                    <a:cubicBezTo>
                      <a:pt x="64500" y="18603"/>
                      <a:pt x="36151" y="1928"/>
                      <a:pt x="27258" y="1928"/>
                    </a:cubicBezTo>
                    <a:cubicBezTo>
                      <a:pt x="18364" y="1928"/>
                      <a:pt x="24479" y="8598"/>
                      <a:pt x="30037" y="13601"/>
                    </a:cubicBezTo>
                    <a:cubicBezTo>
                      <a:pt x="36151" y="18603"/>
                      <a:pt x="26146" y="17492"/>
                      <a:pt x="22811" y="13045"/>
                    </a:cubicBezTo>
                    <a:cubicBezTo>
                      <a:pt x="19476" y="8598"/>
                      <a:pt x="13362" y="11933"/>
                      <a:pt x="10026" y="18047"/>
                    </a:cubicBezTo>
                    <a:cubicBezTo>
                      <a:pt x="6691" y="24162"/>
                      <a:pt x="577" y="27497"/>
                      <a:pt x="21" y="31944"/>
                    </a:cubicBezTo>
                    <a:cubicBezTo>
                      <a:pt x="-535" y="36390"/>
                      <a:pt x="10026" y="40837"/>
                      <a:pt x="19476" y="36946"/>
                    </a:cubicBezTo>
                    <a:cubicBezTo>
                      <a:pt x="28370" y="33055"/>
                      <a:pt x="38930" y="32500"/>
                      <a:pt x="43933" y="36946"/>
                    </a:cubicBezTo>
                    <a:cubicBezTo>
                      <a:pt x="48936" y="41393"/>
                      <a:pt x="35596" y="43061"/>
                      <a:pt x="40042" y="46952"/>
                    </a:cubicBezTo>
                    <a:cubicBezTo>
                      <a:pt x="45045" y="50843"/>
                      <a:pt x="41154" y="53622"/>
                      <a:pt x="29481" y="52510"/>
                    </a:cubicBezTo>
                    <a:cubicBezTo>
                      <a:pt x="18364" y="51398"/>
                      <a:pt x="4468" y="54734"/>
                      <a:pt x="6691" y="58624"/>
                    </a:cubicBezTo>
                    <a:cubicBezTo>
                      <a:pt x="8915" y="62515"/>
                      <a:pt x="35596" y="55289"/>
                      <a:pt x="35596" y="59180"/>
                    </a:cubicBezTo>
                    <a:cubicBezTo>
                      <a:pt x="36151" y="63071"/>
                      <a:pt x="35596" y="69741"/>
                      <a:pt x="42821" y="66962"/>
                    </a:cubicBezTo>
                    <a:cubicBezTo>
                      <a:pt x="50047" y="64183"/>
                      <a:pt x="45045" y="72521"/>
                      <a:pt x="48936" y="74188"/>
                    </a:cubicBezTo>
                    <a:cubicBezTo>
                      <a:pt x="52271" y="75856"/>
                      <a:pt x="51715" y="83082"/>
                      <a:pt x="42266" y="83638"/>
                    </a:cubicBezTo>
                    <a:cubicBezTo>
                      <a:pt x="32816" y="84194"/>
                      <a:pt x="28370" y="86417"/>
                      <a:pt x="32260" y="90308"/>
                    </a:cubicBezTo>
                    <a:cubicBezTo>
                      <a:pt x="37263" y="95311"/>
                      <a:pt x="47824" y="91975"/>
                      <a:pt x="57829" y="89196"/>
                    </a:cubicBezTo>
                    <a:cubicBezTo>
                      <a:pt x="67835" y="86973"/>
                      <a:pt x="82287" y="99201"/>
                      <a:pt x="93960" y="104204"/>
                    </a:cubicBezTo>
                    <a:cubicBezTo>
                      <a:pt x="105632" y="109207"/>
                      <a:pt x="126199" y="102537"/>
                      <a:pt x="128422" y="95866"/>
                    </a:cubicBezTo>
                    <a:cubicBezTo>
                      <a:pt x="130646" y="89752"/>
                      <a:pt x="146765" y="91975"/>
                      <a:pt x="153436" y="87529"/>
                    </a:cubicBezTo>
                    <a:cubicBezTo>
                      <a:pt x="158994" y="82526"/>
                      <a:pt x="167888" y="76967"/>
                      <a:pt x="179005" y="76412"/>
                    </a:cubicBezTo>
                    <a:close/>
                  </a:path>
                </a:pathLst>
              </a:custGeom>
              <a:grpFill/>
              <a:ln w="4442" cap="flat">
                <a:solidFill>
                  <a:srgbClr val="FFFFFF"/>
                </a:solid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274891A-F6AB-4EFE-A62E-ED8CD88CD54B}"/>
                  </a:ext>
                </a:extLst>
              </p:cNvPr>
              <p:cNvSpPr/>
              <p:nvPr/>
            </p:nvSpPr>
            <p:spPr>
              <a:xfrm>
                <a:off x="7505507" y="3231448"/>
                <a:ext cx="84248" cy="101613"/>
              </a:xfrm>
              <a:custGeom>
                <a:avLst/>
                <a:gdLst>
                  <a:gd name="connsiteX0" fmla="*/ 79206 w 84248"/>
                  <a:gd name="connsiteY0" fmla="*/ 31021 h 101613"/>
                  <a:gd name="connsiteX1" fmla="*/ 72535 w 84248"/>
                  <a:gd name="connsiteY1" fmla="*/ 24907 h 101613"/>
                  <a:gd name="connsiteX2" fmla="*/ 60863 w 84248"/>
                  <a:gd name="connsiteY2" fmla="*/ 28798 h 101613"/>
                  <a:gd name="connsiteX3" fmla="*/ 48078 w 84248"/>
                  <a:gd name="connsiteY3" fmla="*/ 26019 h 101613"/>
                  <a:gd name="connsiteX4" fmla="*/ 52525 w 84248"/>
                  <a:gd name="connsiteY4" fmla="*/ 14346 h 101613"/>
                  <a:gd name="connsiteX5" fmla="*/ 58084 w 84248"/>
                  <a:gd name="connsiteY5" fmla="*/ 2673 h 101613"/>
                  <a:gd name="connsiteX6" fmla="*/ 55860 w 84248"/>
                  <a:gd name="connsiteY6" fmla="*/ 2117 h 101613"/>
                  <a:gd name="connsiteX7" fmla="*/ 35850 w 84248"/>
                  <a:gd name="connsiteY7" fmla="*/ 6564 h 101613"/>
                  <a:gd name="connsiteX8" fmla="*/ 45299 w 84248"/>
                  <a:gd name="connsiteY8" fmla="*/ 16013 h 101613"/>
                  <a:gd name="connsiteX9" fmla="*/ 29179 w 84248"/>
                  <a:gd name="connsiteY9" fmla="*/ 24351 h 101613"/>
                  <a:gd name="connsiteX10" fmla="*/ 8057 w 84248"/>
                  <a:gd name="connsiteY10" fmla="*/ 24907 h 101613"/>
                  <a:gd name="connsiteX11" fmla="*/ 10280 w 84248"/>
                  <a:gd name="connsiteY11" fmla="*/ 40471 h 101613"/>
                  <a:gd name="connsiteX12" fmla="*/ 19174 w 84248"/>
                  <a:gd name="connsiteY12" fmla="*/ 54923 h 101613"/>
                  <a:gd name="connsiteX13" fmla="*/ 13616 w 84248"/>
                  <a:gd name="connsiteY13" fmla="*/ 72154 h 101613"/>
                  <a:gd name="connsiteX14" fmla="*/ 275 w 84248"/>
                  <a:gd name="connsiteY14" fmla="*/ 85494 h 101613"/>
                  <a:gd name="connsiteX15" fmla="*/ 20286 w 84248"/>
                  <a:gd name="connsiteY15" fmla="*/ 101614 h 101613"/>
                  <a:gd name="connsiteX16" fmla="*/ 54748 w 84248"/>
                  <a:gd name="connsiteY16" fmla="*/ 87162 h 101613"/>
                  <a:gd name="connsiteX17" fmla="*/ 79206 w 84248"/>
                  <a:gd name="connsiteY17" fmla="*/ 82159 h 101613"/>
                  <a:gd name="connsiteX18" fmla="*/ 79206 w 84248"/>
                  <a:gd name="connsiteY18" fmla="*/ 34356 h 101613"/>
                  <a:gd name="connsiteX19" fmla="*/ 79206 w 84248"/>
                  <a:gd name="connsiteY19" fmla="*/ 31021 h 1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48" h="101613">
                    <a:moveTo>
                      <a:pt x="79206" y="31021"/>
                    </a:moveTo>
                    <a:cubicBezTo>
                      <a:pt x="76982" y="29354"/>
                      <a:pt x="74203" y="27130"/>
                      <a:pt x="72535" y="24907"/>
                    </a:cubicBezTo>
                    <a:cubicBezTo>
                      <a:pt x="64753" y="16013"/>
                      <a:pt x="61974" y="23239"/>
                      <a:pt x="60863" y="28798"/>
                    </a:cubicBezTo>
                    <a:cubicBezTo>
                      <a:pt x="59751" y="34356"/>
                      <a:pt x="53081" y="27130"/>
                      <a:pt x="48078" y="26019"/>
                    </a:cubicBezTo>
                    <a:cubicBezTo>
                      <a:pt x="43631" y="24907"/>
                      <a:pt x="49190" y="16569"/>
                      <a:pt x="52525" y="14346"/>
                    </a:cubicBezTo>
                    <a:cubicBezTo>
                      <a:pt x="54748" y="12678"/>
                      <a:pt x="56416" y="8787"/>
                      <a:pt x="58084" y="2673"/>
                    </a:cubicBezTo>
                    <a:cubicBezTo>
                      <a:pt x="56972" y="2673"/>
                      <a:pt x="56416" y="2673"/>
                      <a:pt x="55860" y="2117"/>
                    </a:cubicBezTo>
                    <a:cubicBezTo>
                      <a:pt x="47522" y="-1218"/>
                      <a:pt x="35850" y="-1218"/>
                      <a:pt x="35850" y="6564"/>
                    </a:cubicBezTo>
                    <a:cubicBezTo>
                      <a:pt x="35294" y="14346"/>
                      <a:pt x="44743" y="11566"/>
                      <a:pt x="45299" y="16013"/>
                    </a:cubicBezTo>
                    <a:cubicBezTo>
                      <a:pt x="45855" y="21016"/>
                      <a:pt x="35850" y="19904"/>
                      <a:pt x="29179" y="24351"/>
                    </a:cubicBezTo>
                    <a:cubicBezTo>
                      <a:pt x="22509" y="29354"/>
                      <a:pt x="14727" y="21016"/>
                      <a:pt x="8057" y="24907"/>
                    </a:cubicBezTo>
                    <a:cubicBezTo>
                      <a:pt x="831" y="28798"/>
                      <a:pt x="15839" y="32689"/>
                      <a:pt x="10280" y="40471"/>
                    </a:cubicBezTo>
                    <a:cubicBezTo>
                      <a:pt x="4722" y="48252"/>
                      <a:pt x="10836" y="47697"/>
                      <a:pt x="19174" y="54923"/>
                    </a:cubicBezTo>
                    <a:cubicBezTo>
                      <a:pt x="28068" y="62149"/>
                      <a:pt x="13616" y="63816"/>
                      <a:pt x="13616" y="72154"/>
                    </a:cubicBezTo>
                    <a:cubicBezTo>
                      <a:pt x="13616" y="80492"/>
                      <a:pt x="2499" y="79936"/>
                      <a:pt x="275" y="85494"/>
                    </a:cubicBezTo>
                    <a:cubicBezTo>
                      <a:pt x="-1948" y="91053"/>
                      <a:pt x="9725" y="101614"/>
                      <a:pt x="20286" y="101614"/>
                    </a:cubicBezTo>
                    <a:cubicBezTo>
                      <a:pt x="27512" y="101614"/>
                      <a:pt x="44743" y="96611"/>
                      <a:pt x="54748" y="87162"/>
                    </a:cubicBezTo>
                    <a:cubicBezTo>
                      <a:pt x="64753" y="77713"/>
                      <a:pt x="70312" y="86606"/>
                      <a:pt x="79206" y="82159"/>
                    </a:cubicBezTo>
                    <a:cubicBezTo>
                      <a:pt x="88655" y="77157"/>
                      <a:pt x="82541" y="41582"/>
                      <a:pt x="79206" y="34356"/>
                    </a:cubicBezTo>
                    <a:cubicBezTo>
                      <a:pt x="79206" y="33245"/>
                      <a:pt x="79206" y="32133"/>
                      <a:pt x="79206" y="31021"/>
                    </a:cubicBezTo>
                    <a:close/>
                  </a:path>
                </a:pathLst>
              </a:custGeom>
              <a:solidFill>
                <a:srgbClr val="66FFFF"/>
              </a:solidFill>
              <a:ln w="4442" cap="flat">
                <a:solidFill>
                  <a:srgbClr val="FFFFFF"/>
                </a:solidFill>
                <a:prstDash val="solid"/>
                <a:miter/>
              </a:ln>
            </p:spPr>
            <p:txBody>
              <a:bodyPr rtlCol="0" anchor="ctr"/>
              <a:lstStyle/>
              <a:p>
                <a:endParaRPr lang="en-GB"/>
              </a:p>
            </p:txBody>
          </p:sp>
          <p:grpSp>
            <p:nvGrpSpPr>
              <p:cNvPr id="50" name="Graphic 127">
                <a:extLst>
                  <a:ext uri="{FF2B5EF4-FFF2-40B4-BE49-F238E27FC236}">
                    <a16:creationId xmlns:a16="http://schemas.microsoft.com/office/drawing/2014/main" id="{D897F2A9-40EC-43D0-85AB-BAC5A7AFF96F}"/>
                  </a:ext>
                </a:extLst>
              </p:cNvPr>
              <p:cNvGrpSpPr/>
              <p:nvPr/>
            </p:nvGrpSpPr>
            <p:grpSpPr>
              <a:xfrm>
                <a:off x="7552486" y="3063859"/>
                <a:ext cx="198436" cy="311108"/>
                <a:chOff x="7552486" y="3063859"/>
                <a:chExt cx="198436" cy="311108"/>
              </a:xfrm>
              <a:grpFill/>
            </p:grpSpPr>
            <p:sp>
              <p:nvSpPr>
                <p:cNvPr id="66" name="Freeform: Shape 65">
                  <a:extLst>
                    <a:ext uri="{FF2B5EF4-FFF2-40B4-BE49-F238E27FC236}">
                      <a16:creationId xmlns:a16="http://schemas.microsoft.com/office/drawing/2014/main" id="{EDC30F2D-E192-4282-90A5-964997F6BF5C}"/>
                    </a:ext>
                  </a:extLst>
                </p:cNvPr>
                <p:cNvSpPr/>
                <p:nvPr/>
              </p:nvSpPr>
              <p:spPr>
                <a:xfrm>
                  <a:off x="7552486" y="3063859"/>
                  <a:ext cx="198436" cy="311108"/>
                </a:xfrm>
                <a:custGeom>
                  <a:avLst/>
                  <a:gdLst>
                    <a:gd name="connsiteX0" fmla="*/ 36673 w 198436"/>
                    <a:gd name="connsiteY0" fmla="*/ 165815 h 311108"/>
                    <a:gd name="connsiteX1" fmla="*/ 11660 w 198436"/>
                    <a:gd name="connsiteY1" fmla="*/ 169706 h 311108"/>
                    <a:gd name="connsiteX2" fmla="*/ 6102 w 198436"/>
                    <a:gd name="connsiteY2" fmla="*/ 181379 h 311108"/>
                    <a:gd name="connsiteX3" fmla="*/ 1655 w 198436"/>
                    <a:gd name="connsiteY3" fmla="*/ 193051 h 311108"/>
                    <a:gd name="connsiteX4" fmla="*/ 14439 w 198436"/>
                    <a:gd name="connsiteY4" fmla="*/ 195831 h 311108"/>
                    <a:gd name="connsiteX5" fmla="*/ 26112 w 198436"/>
                    <a:gd name="connsiteY5" fmla="*/ 191940 h 311108"/>
                    <a:gd name="connsiteX6" fmla="*/ 32782 w 198436"/>
                    <a:gd name="connsiteY6" fmla="*/ 198054 h 311108"/>
                    <a:gd name="connsiteX7" fmla="*/ 48346 w 198436"/>
                    <a:gd name="connsiteY7" fmla="*/ 188049 h 311108"/>
                    <a:gd name="connsiteX8" fmla="*/ 36673 w 198436"/>
                    <a:gd name="connsiteY8" fmla="*/ 165815 h 311108"/>
                    <a:gd name="connsiteX9" fmla="*/ 198425 w 198436"/>
                    <a:gd name="connsiteY9" fmla="*/ 240855 h 311108"/>
                    <a:gd name="connsiteX10" fmla="*/ 177303 w 198436"/>
                    <a:gd name="connsiteY10" fmla="*/ 230293 h 311108"/>
                    <a:gd name="connsiteX11" fmla="*/ 167298 w 198436"/>
                    <a:gd name="connsiteY11" fmla="*/ 229182 h 311108"/>
                    <a:gd name="connsiteX12" fmla="*/ 166742 w 198436"/>
                    <a:gd name="connsiteY12" fmla="*/ 218065 h 311108"/>
                    <a:gd name="connsiteX13" fmla="*/ 160072 w 198436"/>
                    <a:gd name="connsiteY13" fmla="*/ 206948 h 311108"/>
                    <a:gd name="connsiteX14" fmla="*/ 145064 w 198436"/>
                    <a:gd name="connsiteY14" fmla="*/ 181934 h 311108"/>
                    <a:gd name="connsiteX15" fmla="*/ 131723 w 198436"/>
                    <a:gd name="connsiteY15" fmla="*/ 156921 h 311108"/>
                    <a:gd name="connsiteX16" fmla="*/ 118383 w 198436"/>
                    <a:gd name="connsiteY16" fmla="*/ 146360 h 311108"/>
                    <a:gd name="connsiteX17" fmla="*/ 100596 w 198436"/>
                    <a:gd name="connsiteY17" fmla="*/ 143581 h 311108"/>
                    <a:gd name="connsiteX18" fmla="*/ 107822 w 198436"/>
                    <a:gd name="connsiteY18" fmla="*/ 130240 h 311108"/>
                    <a:gd name="connsiteX19" fmla="*/ 123386 w 198436"/>
                    <a:gd name="connsiteY19" fmla="*/ 94666 h 311108"/>
                    <a:gd name="connsiteX20" fmla="*/ 86144 w 198436"/>
                    <a:gd name="connsiteY20" fmla="*/ 92999 h 311108"/>
                    <a:gd name="connsiteX21" fmla="*/ 79474 w 198436"/>
                    <a:gd name="connsiteY21" fmla="*/ 86328 h 311108"/>
                    <a:gd name="connsiteX22" fmla="*/ 94482 w 198436"/>
                    <a:gd name="connsiteY22" fmla="*/ 69097 h 311108"/>
                    <a:gd name="connsiteX23" fmla="*/ 97261 w 198436"/>
                    <a:gd name="connsiteY23" fmla="*/ 56868 h 311108"/>
                    <a:gd name="connsiteX24" fmla="*/ 88367 w 198436"/>
                    <a:gd name="connsiteY24" fmla="*/ 65206 h 311108"/>
                    <a:gd name="connsiteX25" fmla="*/ 66689 w 198436"/>
                    <a:gd name="connsiteY25" fmla="*/ 65762 h 311108"/>
                    <a:gd name="connsiteX26" fmla="*/ 54461 w 198436"/>
                    <a:gd name="connsiteY26" fmla="*/ 82993 h 311108"/>
                    <a:gd name="connsiteX27" fmla="*/ 45567 w 198436"/>
                    <a:gd name="connsiteY27" fmla="*/ 96889 h 311108"/>
                    <a:gd name="connsiteX28" fmla="*/ 40564 w 198436"/>
                    <a:gd name="connsiteY28" fmla="*/ 102448 h 311108"/>
                    <a:gd name="connsiteX29" fmla="*/ 28336 w 198436"/>
                    <a:gd name="connsiteY29" fmla="*/ 98001 h 311108"/>
                    <a:gd name="connsiteX30" fmla="*/ 42788 w 198436"/>
                    <a:gd name="connsiteY30" fmla="*/ 110230 h 311108"/>
                    <a:gd name="connsiteX31" fmla="*/ 35562 w 198436"/>
                    <a:gd name="connsiteY31" fmla="*/ 125238 h 311108"/>
                    <a:gd name="connsiteX32" fmla="*/ 46123 w 198436"/>
                    <a:gd name="connsiteY32" fmla="*/ 136355 h 311108"/>
                    <a:gd name="connsiteX33" fmla="*/ 29447 w 198436"/>
                    <a:gd name="connsiteY33" fmla="*/ 149139 h 311108"/>
                    <a:gd name="connsiteX34" fmla="*/ 43899 w 198436"/>
                    <a:gd name="connsiteY34" fmla="*/ 144137 h 311108"/>
                    <a:gd name="connsiteX35" fmla="*/ 52237 w 198436"/>
                    <a:gd name="connsiteY35" fmla="*/ 156365 h 311108"/>
                    <a:gd name="connsiteX36" fmla="*/ 63910 w 198436"/>
                    <a:gd name="connsiteY36" fmla="*/ 140246 h 311108"/>
                    <a:gd name="connsiteX37" fmla="*/ 65578 w 198436"/>
                    <a:gd name="connsiteY37" fmla="*/ 154698 h 311108"/>
                    <a:gd name="connsiteX38" fmla="*/ 58352 w 198436"/>
                    <a:gd name="connsiteY38" fmla="*/ 175264 h 311108"/>
                    <a:gd name="connsiteX39" fmla="*/ 87255 w 198436"/>
                    <a:gd name="connsiteY39" fmla="*/ 172485 h 311108"/>
                    <a:gd name="connsiteX40" fmla="*/ 92814 w 198436"/>
                    <a:gd name="connsiteY40" fmla="*/ 178599 h 311108"/>
                    <a:gd name="connsiteX41" fmla="*/ 96149 w 198436"/>
                    <a:gd name="connsiteY41" fmla="*/ 191384 h 311108"/>
                    <a:gd name="connsiteX42" fmla="*/ 101708 w 198436"/>
                    <a:gd name="connsiteY42" fmla="*/ 199166 h 311108"/>
                    <a:gd name="connsiteX43" fmla="*/ 100040 w 198436"/>
                    <a:gd name="connsiteY43" fmla="*/ 217509 h 311108"/>
                    <a:gd name="connsiteX44" fmla="*/ 79474 w 198436"/>
                    <a:gd name="connsiteY44" fmla="*/ 218621 h 311108"/>
                    <a:gd name="connsiteX45" fmla="*/ 73359 w 198436"/>
                    <a:gd name="connsiteY45" fmla="*/ 221956 h 311108"/>
                    <a:gd name="connsiteX46" fmla="*/ 67245 w 198436"/>
                    <a:gd name="connsiteY46" fmla="*/ 234740 h 311108"/>
                    <a:gd name="connsiteX47" fmla="*/ 78918 w 198436"/>
                    <a:gd name="connsiteY47" fmla="*/ 242522 h 311108"/>
                    <a:gd name="connsiteX48" fmla="*/ 59463 w 198436"/>
                    <a:gd name="connsiteY48" fmla="*/ 256418 h 311108"/>
                    <a:gd name="connsiteX49" fmla="*/ 67245 w 198436"/>
                    <a:gd name="connsiteY49" fmla="*/ 264756 h 311108"/>
                    <a:gd name="connsiteX50" fmla="*/ 78918 w 198436"/>
                    <a:gd name="connsiteY50" fmla="*/ 267535 h 311108"/>
                    <a:gd name="connsiteX51" fmla="*/ 100040 w 198436"/>
                    <a:gd name="connsiteY51" fmla="*/ 270315 h 311108"/>
                    <a:gd name="connsiteX52" fmla="*/ 101708 w 198436"/>
                    <a:gd name="connsiteY52" fmla="*/ 275317 h 311108"/>
                    <a:gd name="connsiteX53" fmla="*/ 79474 w 198436"/>
                    <a:gd name="connsiteY53" fmla="*/ 278096 h 311108"/>
                    <a:gd name="connsiteX54" fmla="*/ 53905 w 198436"/>
                    <a:gd name="connsiteY54" fmla="*/ 310336 h 311108"/>
                    <a:gd name="connsiteX55" fmla="*/ 68913 w 198436"/>
                    <a:gd name="connsiteY55" fmla="*/ 301998 h 311108"/>
                    <a:gd name="connsiteX56" fmla="*/ 83920 w 198436"/>
                    <a:gd name="connsiteY56" fmla="*/ 304777 h 311108"/>
                    <a:gd name="connsiteX57" fmla="*/ 92814 w 198436"/>
                    <a:gd name="connsiteY57" fmla="*/ 295884 h 311108"/>
                    <a:gd name="connsiteX58" fmla="*/ 107266 w 198436"/>
                    <a:gd name="connsiteY58" fmla="*/ 293660 h 311108"/>
                    <a:gd name="connsiteX59" fmla="*/ 122830 w 198436"/>
                    <a:gd name="connsiteY59" fmla="*/ 289213 h 311108"/>
                    <a:gd name="connsiteX60" fmla="*/ 138950 w 198436"/>
                    <a:gd name="connsiteY60" fmla="*/ 293104 h 311108"/>
                    <a:gd name="connsiteX61" fmla="*/ 161184 w 198436"/>
                    <a:gd name="connsiteY61" fmla="*/ 288658 h 311108"/>
                    <a:gd name="connsiteX62" fmla="*/ 188976 w 198436"/>
                    <a:gd name="connsiteY62" fmla="*/ 276985 h 311108"/>
                    <a:gd name="connsiteX63" fmla="*/ 180638 w 198436"/>
                    <a:gd name="connsiteY63" fmla="*/ 272538 h 311108"/>
                    <a:gd name="connsiteX64" fmla="*/ 182306 w 198436"/>
                    <a:gd name="connsiteY64" fmla="*/ 260309 h 311108"/>
                    <a:gd name="connsiteX65" fmla="*/ 198425 w 198436"/>
                    <a:gd name="connsiteY65" fmla="*/ 240855 h 311108"/>
                    <a:gd name="connsiteX66" fmla="*/ 20554 w 198436"/>
                    <a:gd name="connsiteY66" fmla="*/ 88552 h 311108"/>
                    <a:gd name="connsiteX67" fmla="*/ 33894 w 198436"/>
                    <a:gd name="connsiteY67" fmla="*/ 70209 h 311108"/>
                    <a:gd name="connsiteX68" fmla="*/ 20554 w 198436"/>
                    <a:gd name="connsiteY68" fmla="*/ 88552 h 311108"/>
                    <a:gd name="connsiteX69" fmla="*/ 135059 w 198436"/>
                    <a:gd name="connsiteY69" fmla="*/ 22962 h 311108"/>
                    <a:gd name="connsiteX70" fmla="*/ 138394 w 198436"/>
                    <a:gd name="connsiteY70" fmla="*/ 172 h 311108"/>
                    <a:gd name="connsiteX71" fmla="*/ 135059 w 198436"/>
                    <a:gd name="connsiteY71" fmla="*/ 22962 h 31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8436" h="311108">
                      <a:moveTo>
                        <a:pt x="36673" y="165815"/>
                      </a:moveTo>
                      <a:cubicBezTo>
                        <a:pt x="29447" y="158589"/>
                        <a:pt x="19442" y="170262"/>
                        <a:pt x="11660" y="169706"/>
                      </a:cubicBezTo>
                      <a:cubicBezTo>
                        <a:pt x="10548" y="175820"/>
                        <a:pt x="8325" y="179711"/>
                        <a:pt x="6102" y="181379"/>
                      </a:cubicBezTo>
                      <a:cubicBezTo>
                        <a:pt x="2767" y="183602"/>
                        <a:pt x="-2792" y="192496"/>
                        <a:pt x="1655" y="193051"/>
                      </a:cubicBezTo>
                      <a:cubicBezTo>
                        <a:pt x="6102" y="194163"/>
                        <a:pt x="13328" y="201389"/>
                        <a:pt x="14439" y="195831"/>
                      </a:cubicBezTo>
                      <a:cubicBezTo>
                        <a:pt x="15551" y="190272"/>
                        <a:pt x="18330" y="183046"/>
                        <a:pt x="26112" y="191940"/>
                      </a:cubicBezTo>
                      <a:cubicBezTo>
                        <a:pt x="27780" y="194163"/>
                        <a:pt x="30003" y="196387"/>
                        <a:pt x="32782" y="198054"/>
                      </a:cubicBezTo>
                      <a:cubicBezTo>
                        <a:pt x="33894" y="194163"/>
                        <a:pt x="43344" y="193051"/>
                        <a:pt x="48346" y="188049"/>
                      </a:cubicBezTo>
                      <a:cubicBezTo>
                        <a:pt x="53905" y="182490"/>
                        <a:pt x="45011" y="174153"/>
                        <a:pt x="36673" y="165815"/>
                      </a:cubicBezTo>
                      <a:close/>
                      <a:moveTo>
                        <a:pt x="198425" y="240855"/>
                      </a:moveTo>
                      <a:cubicBezTo>
                        <a:pt x="198981" y="231961"/>
                        <a:pt x="179527" y="225291"/>
                        <a:pt x="177303" y="230293"/>
                      </a:cubicBezTo>
                      <a:cubicBezTo>
                        <a:pt x="175080" y="235296"/>
                        <a:pt x="170633" y="234740"/>
                        <a:pt x="167298" y="229182"/>
                      </a:cubicBezTo>
                      <a:cubicBezTo>
                        <a:pt x="163963" y="223623"/>
                        <a:pt x="170077" y="218621"/>
                        <a:pt x="166742" y="218065"/>
                      </a:cubicBezTo>
                      <a:cubicBezTo>
                        <a:pt x="163407" y="217509"/>
                        <a:pt x="159516" y="209727"/>
                        <a:pt x="160072" y="206948"/>
                      </a:cubicBezTo>
                      <a:cubicBezTo>
                        <a:pt x="161184" y="204168"/>
                        <a:pt x="155069" y="184714"/>
                        <a:pt x="145064" y="181934"/>
                      </a:cubicBezTo>
                      <a:cubicBezTo>
                        <a:pt x="135059" y="179711"/>
                        <a:pt x="133391" y="164703"/>
                        <a:pt x="131723" y="156921"/>
                      </a:cubicBezTo>
                      <a:cubicBezTo>
                        <a:pt x="130056" y="149139"/>
                        <a:pt x="123386" y="153030"/>
                        <a:pt x="118383" y="146360"/>
                      </a:cubicBezTo>
                      <a:cubicBezTo>
                        <a:pt x="113380" y="139690"/>
                        <a:pt x="105043" y="143025"/>
                        <a:pt x="100596" y="143581"/>
                      </a:cubicBezTo>
                      <a:cubicBezTo>
                        <a:pt x="96149" y="144137"/>
                        <a:pt x="100596" y="135243"/>
                        <a:pt x="107822" y="130240"/>
                      </a:cubicBezTo>
                      <a:cubicBezTo>
                        <a:pt x="115048" y="125238"/>
                        <a:pt x="123386" y="99669"/>
                        <a:pt x="123386" y="94666"/>
                      </a:cubicBezTo>
                      <a:cubicBezTo>
                        <a:pt x="123386" y="89664"/>
                        <a:pt x="92258" y="89664"/>
                        <a:pt x="86144" y="92999"/>
                      </a:cubicBezTo>
                      <a:cubicBezTo>
                        <a:pt x="80029" y="95778"/>
                        <a:pt x="74471" y="88552"/>
                        <a:pt x="79474" y="86328"/>
                      </a:cubicBezTo>
                      <a:cubicBezTo>
                        <a:pt x="84476" y="84105"/>
                        <a:pt x="95037" y="73544"/>
                        <a:pt x="94482" y="69097"/>
                      </a:cubicBezTo>
                      <a:cubicBezTo>
                        <a:pt x="93926" y="64650"/>
                        <a:pt x="101708" y="60759"/>
                        <a:pt x="97261" y="56868"/>
                      </a:cubicBezTo>
                      <a:cubicBezTo>
                        <a:pt x="92814" y="52977"/>
                        <a:pt x="92258" y="61871"/>
                        <a:pt x="88367" y="65206"/>
                      </a:cubicBezTo>
                      <a:cubicBezTo>
                        <a:pt x="84476" y="67985"/>
                        <a:pt x="76138" y="67430"/>
                        <a:pt x="66689" y="65762"/>
                      </a:cubicBezTo>
                      <a:cubicBezTo>
                        <a:pt x="57796" y="64094"/>
                        <a:pt x="53905" y="77435"/>
                        <a:pt x="54461" y="82993"/>
                      </a:cubicBezTo>
                      <a:cubicBezTo>
                        <a:pt x="55016" y="88552"/>
                        <a:pt x="43899" y="91887"/>
                        <a:pt x="45567" y="96889"/>
                      </a:cubicBezTo>
                      <a:cubicBezTo>
                        <a:pt x="47235" y="101892"/>
                        <a:pt x="43344" y="105227"/>
                        <a:pt x="40564" y="102448"/>
                      </a:cubicBezTo>
                      <a:cubicBezTo>
                        <a:pt x="37785" y="99669"/>
                        <a:pt x="34450" y="92999"/>
                        <a:pt x="28336" y="98001"/>
                      </a:cubicBezTo>
                      <a:cubicBezTo>
                        <a:pt x="22221" y="103004"/>
                        <a:pt x="35006" y="109118"/>
                        <a:pt x="42788" y="110230"/>
                      </a:cubicBezTo>
                      <a:cubicBezTo>
                        <a:pt x="50570" y="111342"/>
                        <a:pt x="36673" y="116900"/>
                        <a:pt x="35562" y="125238"/>
                      </a:cubicBezTo>
                      <a:cubicBezTo>
                        <a:pt x="33894" y="133576"/>
                        <a:pt x="45567" y="130240"/>
                        <a:pt x="46123" y="136355"/>
                      </a:cubicBezTo>
                      <a:cubicBezTo>
                        <a:pt x="46679" y="142469"/>
                        <a:pt x="29447" y="143581"/>
                        <a:pt x="29447" y="149139"/>
                      </a:cubicBezTo>
                      <a:cubicBezTo>
                        <a:pt x="29447" y="154698"/>
                        <a:pt x="39453" y="146360"/>
                        <a:pt x="43899" y="144137"/>
                      </a:cubicBezTo>
                      <a:cubicBezTo>
                        <a:pt x="48346" y="141913"/>
                        <a:pt x="41676" y="158589"/>
                        <a:pt x="52237" y="156365"/>
                      </a:cubicBezTo>
                      <a:cubicBezTo>
                        <a:pt x="62798" y="154698"/>
                        <a:pt x="60019" y="139690"/>
                        <a:pt x="63910" y="140246"/>
                      </a:cubicBezTo>
                      <a:cubicBezTo>
                        <a:pt x="67801" y="140802"/>
                        <a:pt x="62242" y="148028"/>
                        <a:pt x="65578" y="154698"/>
                      </a:cubicBezTo>
                      <a:cubicBezTo>
                        <a:pt x="68913" y="160812"/>
                        <a:pt x="57796" y="170817"/>
                        <a:pt x="58352" y="175264"/>
                      </a:cubicBezTo>
                      <a:cubicBezTo>
                        <a:pt x="58907" y="179711"/>
                        <a:pt x="80029" y="179711"/>
                        <a:pt x="87255" y="172485"/>
                      </a:cubicBezTo>
                      <a:cubicBezTo>
                        <a:pt x="93926" y="165259"/>
                        <a:pt x="97261" y="173041"/>
                        <a:pt x="92814" y="178599"/>
                      </a:cubicBezTo>
                      <a:cubicBezTo>
                        <a:pt x="87812" y="184158"/>
                        <a:pt x="90035" y="189160"/>
                        <a:pt x="96149" y="191384"/>
                      </a:cubicBezTo>
                      <a:cubicBezTo>
                        <a:pt x="102263" y="193607"/>
                        <a:pt x="103931" y="194163"/>
                        <a:pt x="101708" y="199166"/>
                      </a:cubicBezTo>
                      <a:cubicBezTo>
                        <a:pt x="98928" y="204168"/>
                        <a:pt x="101152" y="213062"/>
                        <a:pt x="100040" y="217509"/>
                      </a:cubicBezTo>
                      <a:cubicBezTo>
                        <a:pt x="98372" y="221956"/>
                        <a:pt x="80029" y="221400"/>
                        <a:pt x="79474" y="218621"/>
                      </a:cubicBezTo>
                      <a:cubicBezTo>
                        <a:pt x="78918" y="215841"/>
                        <a:pt x="71136" y="217509"/>
                        <a:pt x="73359" y="221956"/>
                      </a:cubicBezTo>
                      <a:cubicBezTo>
                        <a:pt x="75583" y="226402"/>
                        <a:pt x="66689" y="230849"/>
                        <a:pt x="67245" y="234740"/>
                      </a:cubicBezTo>
                      <a:cubicBezTo>
                        <a:pt x="67801" y="238631"/>
                        <a:pt x="78918" y="237519"/>
                        <a:pt x="78918" y="242522"/>
                      </a:cubicBezTo>
                      <a:cubicBezTo>
                        <a:pt x="79474" y="247525"/>
                        <a:pt x="71136" y="253083"/>
                        <a:pt x="59463" y="256418"/>
                      </a:cubicBezTo>
                      <a:cubicBezTo>
                        <a:pt x="48346" y="259753"/>
                        <a:pt x="61687" y="268647"/>
                        <a:pt x="67245" y="264756"/>
                      </a:cubicBezTo>
                      <a:cubicBezTo>
                        <a:pt x="72804" y="260865"/>
                        <a:pt x="71136" y="267535"/>
                        <a:pt x="78918" y="267535"/>
                      </a:cubicBezTo>
                      <a:cubicBezTo>
                        <a:pt x="86700" y="267535"/>
                        <a:pt x="91146" y="273650"/>
                        <a:pt x="100040" y="270315"/>
                      </a:cubicBezTo>
                      <a:cubicBezTo>
                        <a:pt x="108378" y="266979"/>
                        <a:pt x="108378" y="270315"/>
                        <a:pt x="101708" y="275317"/>
                      </a:cubicBezTo>
                      <a:cubicBezTo>
                        <a:pt x="95037" y="280320"/>
                        <a:pt x="85588" y="274761"/>
                        <a:pt x="79474" y="278096"/>
                      </a:cubicBezTo>
                      <a:cubicBezTo>
                        <a:pt x="73359" y="281432"/>
                        <a:pt x="49458" y="304777"/>
                        <a:pt x="53905" y="310336"/>
                      </a:cubicBezTo>
                      <a:cubicBezTo>
                        <a:pt x="56684" y="313671"/>
                        <a:pt x="60019" y="305333"/>
                        <a:pt x="68913" y="301998"/>
                      </a:cubicBezTo>
                      <a:cubicBezTo>
                        <a:pt x="77250" y="298107"/>
                        <a:pt x="78918" y="304221"/>
                        <a:pt x="83920" y="304777"/>
                      </a:cubicBezTo>
                      <a:cubicBezTo>
                        <a:pt x="88367" y="305333"/>
                        <a:pt x="88923" y="294772"/>
                        <a:pt x="92814" y="295884"/>
                      </a:cubicBezTo>
                      <a:cubicBezTo>
                        <a:pt x="96705" y="296995"/>
                        <a:pt x="100040" y="292549"/>
                        <a:pt x="107266" y="293660"/>
                      </a:cubicBezTo>
                      <a:cubicBezTo>
                        <a:pt x="114492" y="294772"/>
                        <a:pt x="119495" y="291993"/>
                        <a:pt x="122830" y="289213"/>
                      </a:cubicBezTo>
                      <a:cubicBezTo>
                        <a:pt x="126165" y="286434"/>
                        <a:pt x="135614" y="295328"/>
                        <a:pt x="138950" y="293104"/>
                      </a:cubicBezTo>
                      <a:cubicBezTo>
                        <a:pt x="141729" y="290881"/>
                        <a:pt x="155069" y="288658"/>
                        <a:pt x="161184" y="288658"/>
                      </a:cubicBezTo>
                      <a:cubicBezTo>
                        <a:pt x="167854" y="289213"/>
                        <a:pt x="184529" y="280876"/>
                        <a:pt x="188976" y="276985"/>
                      </a:cubicBezTo>
                      <a:cubicBezTo>
                        <a:pt x="193423" y="272538"/>
                        <a:pt x="186197" y="271982"/>
                        <a:pt x="180638" y="272538"/>
                      </a:cubicBezTo>
                      <a:cubicBezTo>
                        <a:pt x="174524" y="273650"/>
                        <a:pt x="175636" y="266424"/>
                        <a:pt x="182306" y="260309"/>
                      </a:cubicBezTo>
                      <a:cubicBezTo>
                        <a:pt x="187864" y="254751"/>
                        <a:pt x="197870" y="250304"/>
                        <a:pt x="198425" y="240855"/>
                      </a:cubicBezTo>
                      <a:close/>
                      <a:moveTo>
                        <a:pt x="20554" y="88552"/>
                      </a:moveTo>
                      <a:cubicBezTo>
                        <a:pt x="28336" y="87996"/>
                        <a:pt x="37785" y="74100"/>
                        <a:pt x="33894" y="70209"/>
                      </a:cubicBezTo>
                      <a:cubicBezTo>
                        <a:pt x="30003" y="66318"/>
                        <a:pt x="14439" y="89108"/>
                        <a:pt x="20554" y="88552"/>
                      </a:cubicBezTo>
                      <a:close/>
                      <a:moveTo>
                        <a:pt x="135059" y="22962"/>
                      </a:moveTo>
                      <a:cubicBezTo>
                        <a:pt x="140061" y="17959"/>
                        <a:pt x="146176" y="-2052"/>
                        <a:pt x="138394" y="172"/>
                      </a:cubicBezTo>
                      <a:cubicBezTo>
                        <a:pt x="130612" y="2395"/>
                        <a:pt x="132835" y="25185"/>
                        <a:pt x="135059" y="22962"/>
                      </a:cubicBezTo>
                      <a:close/>
                    </a:path>
                  </a:pathLst>
                </a:custGeom>
                <a:grpFill/>
                <a:ln w="4442" cap="flat">
                  <a:solidFill>
                    <a:srgbClr val="FFFFFF"/>
                  </a:solid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490228F-DED0-4526-B580-EFE30F30EE09}"/>
                    </a:ext>
                  </a:extLst>
                </p:cNvPr>
                <p:cNvSpPr/>
                <p:nvPr/>
              </p:nvSpPr>
              <p:spPr>
                <a:xfrm>
                  <a:off x="7552486" y="3063859"/>
                  <a:ext cx="198436" cy="311108"/>
                </a:xfrm>
                <a:custGeom>
                  <a:avLst/>
                  <a:gdLst>
                    <a:gd name="connsiteX0" fmla="*/ 36673 w 198436"/>
                    <a:gd name="connsiteY0" fmla="*/ 165815 h 311108"/>
                    <a:gd name="connsiteX1" fmla="*/ 11660 w 198436"/>
                    <a:gd name="connsiteY1" fmla="*/ 169706 h 311108"/>
                    <a:gd name="connsiteX2" fmla="*/ 6102 w 198436"/>
                    <a:gd name="connsiteY2" fmla="*/ 181379 h 311108"/>
                    <a:gd name="connsiteX3" fmla="*/ 1655 w 198436"/>
                    <a:gd name="connsiteY3" fmla="*/ 193051 h 311108"/>
                    <a:gd name="connsiteX4" fmla="*/ 14439 w 198436"/>
                    <a:gd name="connsiteY4" fmla="*/ 195831 h 311108"/>
                    <a:gd name="connsiteX5" fmla="*/ 26112 w 198436"/>
                    <a:gd name="connsiteY5" fmla="*/ 191940 h 311108"/>
                    <a:gd name="connsiteX6" fmla="*/ 32782 w 198436"/>
                    <a:gd name="connsiteY6" fmla="*/ 198054 h 311108"/>
                    <a:gd name="connsiteX7" fmla="*/ 48346 w 198436"/>
                    <a:gd name="connsiteY7" fmla="*/ 188049 h 311108"/>
                    <a:gd name="connsiteX8" fmla="*/ 36673 w 198436"/>
                    <a:gd name="connsiteY8" fmla="*/ 165815 h 311108"/>
                    <a:gd name="connsiteX9" fmla="*/ 198425 w 198436"/>
                    <a:gd name="connsiteY9" fmla="*/ 240855 h 311108"/>
                    <a:gd name="connsiteX10" fmla="*/ 177303 w 198436"/>
                    <a:gd name="connsiteY10" fmla="*/ 230293 h 311108"/>
                    <a:gd name="connsiteX11" fmla="*/ 167298 w 198436"/>
                    <a:gd name="connsiteY11" fmla="*/ 229182 h 311108"/>
                    <a:gd name="connsiteX12" fmla="*/ 166742 w 198436"/>
                    <a:gd name="connsiteY12" fmla="*/ 218065 h 311108"/>
                    <a:gd name="connsiteX13" fmla="*/ 160072 w 198436"/>
                    <a:gd name="connsiteY13" fmla="*/ 206948 h 311108"/>
                    <a:gd name="connsiteX14" fmla="*/ 145064 w 198436"/>
                    <a:gd name="connsiteY14" fmla="*/ 181934 h 311108"/>
                    <a:gd name="connsiteX15" fmla="*/ 131723 w 198436"/>
                    <a:gd name="connsiteY15" fmla="*/ 156921 h 311108"/>
                    <a:gd name="connsiteX16" fmla="*/ 118383 w 198436"/>
                    <a:gd name="connsiteY16" fmla="*/ 146360 h 311108"/>
                    <a:gd name="connsiteX17" fmla="*/ 100596 w 198436"/>
                    <a:gd name="connsiteY17" fmla="*/ 143581 h 311108"/>
                    <a:gd name="connsiteX18" fmla="*/ 107822 w 198436"/>
                    <a:gd name="connsiteY18" fmla="*/ 130240 h 311108"/>
                    <a:gd name="connsiteX19" fmla="*/ 123386 w 198436"/>
                    <a:gd name="connsiteY19" fmla="*/ 94666 h 311108"/>
                    <a:gd name="connsiteX20" fmla="*/ 86144 w 198436"/>
                    <a:gd name="connsiteY20" fmla="*/ 92999 h 311108"/>
                    <a:gd name="connsiteX21" fmla="*/ 79474 w 198436"/>
                    <a:gd name="connsiteY21" fmla="*/ 86328 h 311108"/>
                    <a:gd name="connsiteX22" fmla="*/ 94482 w 198436"/>
                    <a:gd name="connsiteY22" fmla="*/ 69097 h 311108"/>
                    <a:gd name="connsiteX23" fmla="*/ 97261 w 198436"/>
                    <a:gd name="connsiteY23" fmla="*/ 56868 h 311108"/>
                    <a:gd name="connsiteX24" fmla="*/ 88367 w 198436"/>
                    <a:gd name="connsiteY24" fmla="*/ 65206 h 311108"/>
                    <a:gd name="connsiteX25" fmla="*/ 66689 w 198436"/>
                    <a:gd name="connsiteY25" fmla="*/ 65762 h 311108"/>
                    <a:gd name="connsiteX26" fmla="*/ 54461 w 198436"/>
                    <a:gd name="connsiteY26" fmla="*/ 82993 h 311108"/>
                    <a:gd name="connsiteX27" fmla="*/ 45567 w 198436"/>
                    <a:gd name="connsiteY27" fmla="*/ 96889 h 311108"/>
                    <a:gd name="connsiteX28" fmla="*/ 40564 w 198436"/>
                    <a:gd name="connsiteY28" fmla="*/ 102448 h 311108"/>
                    <a:gd name="connsiteX29" fmla="*/ 28336 w 198436"/>
                    <a:gd name="connsiteY29" fmla="*/ 98001 h 311108"/>
                    <a:gd name="connsiteX30" fmla="*/ 42788 w 198436"/>
                    <a:gd name="connsiteY30" fmla="*/ 110230 h 311108"/>
                    <a:gd name="connsiteX31" fmla="*/ 35562 w 198436"/>
                    <a:gd name="connsiteY31" fmla="*/ 125238 h 311108"/>
                    <a:gd name="connsiteX32" fmla="*/ 46123 w 198436"/>
                    <a:gd name="connsiteY32" fmla="*/ 136355 h 311108"/>
                    <a:gd name="connsiteX33" fmla="*/ 29447 w 198436"/>
                    <a:gd name="connsiteY33" fmla="*/ 149139 h 311108"/>
                    <a:gd name="connsiteX34" fmla="*/ 43899 w 198436"/>
                    <a:gd name="connsiteY34" fmla="*/ 144137 h 311108"/>
                    <a:gd name="connsiteX35" fmla="*/ 52237 w 198436"/>
                    <a:gd name="connsiteY35" fmla="*/ 156365 h 311108"/>
                    <a:gd name="connsiteX36" fmla="*/ 63910 w 198436"/>
                    <a:gd name="connsiteY36" fmla="*/ 140246 h 311108"/>
                    <a:gd name="connsiteX37" fmla="*/ 65578 w 198436"/>
                    <a:gd name="connsiteY37" fmla="*/ 154698 h 311108"/>
                    <a:gd name="connsiteX38" fmla="*/ 58352 w 198436"/>
                    <a:gd name="connsiteY38" fmla="*/ 175264 h 311108"/>
                    <a:gd name="connsiteX39" fmla="*/ 87255 w 198436"/>
                    <a:gd name="connsiteY39" fmla="*/ 172485 h 311108"/>
                    <a:gd name="connsiteX40" fmla="*/ 92814 w 198436"/>
                    <a:gd name="connsiteY40" fmla="*/ 178599 h 311108"/>
                    <a:gd name="connsiteX41" fmla="*/ 96149 w 198436"/>
                    <a:gd name="connsiteY41" fmla="*/ 191384 h 311108"/>
                    <a:gd name="connsiteX42" fmla="*/ 101708 w 198436"/>
                    <a:gd name="connsiteY42" fmla="*/ 199166 h 311108"/>
                    <a:gd name="connsiteX43" fmla="*/ 100040 w 198436"/>
                    <a:gd name="connsiteY43" fmla="*/ 217509 h 311108"/>
                    <a:gd name="connsiteX44" fmla="*/ 79474 w 198436"/>
                    <a:gd name="connsiteY44" fmla="*/ 218621 h 311108"/>
                    <a:gd name="connsiteX45" fmla="*/ 73359 w 198436"/>
                    <a:gd name="connsiteY45" fmla="*/ 221956 h 311108"/>
                    <a:gd name="connsiteX46" fmla="*/ 67245 w 198436"/>
                    <a:gd name="connsiteY46" fmla="*/ 234740 h 311108"/>
                    <a:gd name="connsiteX47" fmla="*/ 78918 w 198436"/>
                    <a:gd name="connsiteY47" fmla="*/ 242522 h 311108"/>
                    <a:gd name="connsiteX48" fmla="*/ 59463 w 198436"/>
                    <a:gd name="connsiteY48" fmla="*/ 256418 h 311108"/>
                    <a:gd name="connsiteX49" fmla="*/ 67245 w 198436"/>
                    <a:gd name="connsiteY49" fmla="*/ 264756 h 311108"/>
                    <a:gd name="connsiteX50" fmla="*/ 78918 w 198436"/>
                    <a:gd name="connsiteY50" fmla="*/ 267535 h 311108"/>
                    <a:gd name="connsiteX51" fmla="*/ 100040 w 198436"/>
                    <a:gd name="connsiteY51" fmla="*/ 270315 h 311108"/>
                    <a:gd name="connsiteX52" fmla="*/ 101708 w 198436"/>
                    <a:gd name="connsiteY52" fmla="*/ 275317 h 311108"/>
                    <a:gd name="connsiteX53" fmla="*/ 79474 w 198436"/>
                    <a:gd name="connsiteY53" fmla="*/ 278096 h 311108"/>
                    <a:gd name="connsiteX54" fmla="*/ 53905 w 198436"/>
                    <a:gd name="connsiteY54" fmla="*/ 310336 h 311108"/>
                    <a:gd name="connsiteX55" fmla="*/ 68913 w 198436"/>
                    <a:gd name="connsiteY55" fmla="*/ 301998 h 311108"/>
                    <a:gd name="connsiteX56" fmla="*/ 83920 w 198436"/>
                    <a:gd name="connsiteY56" fmla="*/ 304777 h 311108"/>
                    <a:gd name="connsiteX57" fmla="*/ 92814 w 198436"/>
                    <a:gd name="connsiteY57" fmla="*/ 295884 h 311108"/>
                    <a:gd name="connsiteX58" fmla="*/ 107266 w 198436"/>
                    <a:gd name="connsiteY58" fmla="*/ 293660 h 311108"/>
                    <a:gd name="connsiteX59" fmla="*/ 122830 w 198436"/>
                    <a:gd name="connsiteY59" fmla="*/ 289213 h 311108"/>
                    <a:gd name="connsiteX60" fmla="*/ 138950 w 198436"/>
                    <a:gd name="connsiteY60" fmla="*/ 293104 h 311108"/>
                    <a:gd name="connsiteX61" fmla="*/ 161184 w 198436"/>
                    <a:gd name="connsiteY61" fmla="*/ 288658 h 311108"/>
                    <a:gd name="connsiteX62" fmla="*/ 188976 w 198436"/>
                    <a:gd name="connsiteY62" fmla="*/ 276985 h 311108"/>
                    <a:gd name="connsiteX63" fmla="*/ 180638 w 198436"/>
                    <a:gd name="connsiteY63" fmla="*/ 272538 h 311108"/>
                    <a:gd name="connsiteX64" fmla="*/ 182306 w 198436"/>
                    <a:gd name="connsiteY64" fmla="*/ 260309 h 311108"/>
                    <a:gd name="connsiteX65" fmla="*/ 198425 w 198436"/>
                    <a:gd name="connsiteY65" fmla="*/ 240855 h 311108"/>
                    <a:gd name="connsiteX66" fmla="*/ 20554 w 198436"/>
                    <a:gd name="connsiteY66" fmla="*/ 88552 h 311108"/>
                    <a:gd name="connsiteX67" fmla="*/ 33894 w 198436"/>
                    <a:gd name="connsiteY67" fmla="*/ 70209 h 311108"/>
                    <a:gd name="connsiteX68" fmla="*/ 20554 w 198436"/>
                    <a:gd name="connsiteY68" fmla="*/ 88552 h 311108"/>
                    <a:gd name="connsiteX69" fmla="*/ 135059 w 198436"/>
                    <a:gd name="connsiteY69" fmla="*/ 22962 h 311108"/>
                    <a:gd name="connsiteX70" fmla="*/ 138394 w 198436"/>
                    <a:gd name="connsiteY70" fmla="*/ 172 h 311108"/>
                    <a:gd name="connsiteX71" fmla="*/ 135059 w 198436"/>
                    <a:gd name="connsiteY71" fmla="*/ 22962 h 31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8436" h="311108">
                      <a:moveTo>
                        <a:pt x="36673" y="165815"/>
                      </a:moveTo>
                      <a:cubicBezTo>
                        <a:pt x="29447" y="158589"/>
                        <a:pt x="19442" y="170262"/>
                        <a:pt x="11660" y="169706"/>
                      </a:cubicBezTo>
                      <a:cubicBezTo>
                        <a:pt x="10548" y="175820"/>
                        <a:pt x="8325" y="179711"/>
                        <a:pt x="6102" y="181379"/>
                      </a:cubicBezTo>
                      <a:cubicBezTo>
                        <a:pt x="2767" y="183602"/>
                        <a:pt x="-2792" y="192496"/>
                        <a:pt x="1655" y="193051"/>
                      </a:cubicBezTo>
                      <a:cubicBezTo>
                        <a:pt x="6102" y="194163"/>
                        <a:pt x="13328" y="201389"/>
                        <a:pt x="14439" y="195831"/>
                      </a:cubicBezTo>
                      <a:cubicBezTo>
                        <a:pt x="15551" y="190272"/>
                        <a:pt x="18330" y="183046"/>
                        <a:pt x="26112" y="191940"/>
                      </a:cubicBezTo>
                      <a:cubicBezTo>
                        <a:pt x="27780" y="194163"/>
                        <a:pt x="30003" y="196387"/>
                        <a:pt x="32782" y="198054"/>
                      </a:cubicBezTo>
                      <a:cubicBezTo>
                        <a:pt x="33894" y="194163"/>
                        <a:pt x="43344" y="193051"/>
                        <a:pt x="48346" y="188049"/>
                      </a:cubicBezTo>
                      <a:cubicBezTo>
                        <a:pt x="53905" y="182490"/>
                        <a:pt x="45011" y="174153"/>
                        <a:pt x="36673" y="165815"/>
                      </a:cubicBezTo>
                      <a:close/>
                      <a:moveTo>
                        <a:pt x="198425" y="240855"/>
                      </a:moveTo>
                      <a:cubicBezTo>
                        <a:pt x="198981" y="231961"/>
                        <a:pt x="179527" y="225291"/>
                        <a:pt x="177303" y="230293"/>
                      </a:cubicBezTo>
                      <a:cubicBezTo>
                        <a:pt x="175080" y="235296"/>
                        <a:pt x="170633" y="234740"/>
                        <a:pt x="167298" y="229182"/>
                      </a:cubicBezTo>
                      <a:cubicBezTo>
                        <a:pt x="163963" y="223623"/>
                        <a:pt x="170077" y="218621"/>
                        <a:pt x="166742" y="218065"/>
                      </a:cubicBezTo>
                      <a:cubicBezTo>
                        <a:pt x="163407" y="217509"/>
                        <a:pt x="159516" y="209727"/>
                        <a:pt x="160072" y="206948"/>
                      </a:cubicBezTo>
                      <a:cubicBezTo>
                        <a:pt x="161184" y="204168"/>
                        <a:pt x="155069" y="184714"/>
                        <a:pt x="145064" y="181934"/>
                      </a:cubicBezTo>
                      <a:cubicBezTo>
                        <a:pt x="135059" y="179711"/>
                        <a:pt x="133391" y="164703"/>
                        <a:pt x="131723" y="156921"/>
                      </a:cubicBezTo>
                      <a:cubicBezTo>
                        <a:pt x="130056" y="149139"/>
                        <a:pt x="123386" y="153030"/>
                        <a:pt x="118383" y="146360"/>
                      </a:cubicBezTo>
                      <a:cubicBezTo>
                        <a:pt x="113380" y="139690"/>
                        <a:pt x="105043" y="143025"/>
                        <a:pt x="100596" y="143581"/>
                      </a:cubicBezTo>
                      <a:cubicBezTo>
                        <a:pt x="96149" y="144137"/>
                        <a:pt x="100596" y="135243"/>
                        <a:pt x="107822" y="130240"/>
                      </a:cubicBezTo>
                      <a:cubicBezTo>
                        <a:pt x="115048" y="125238"/>
                        <a:pt x="123386" y="99669"/>
                        <a:pt x="123386" y="94666"/>
                      </a:cubicBezTo>
                      <a:cubicBezTo>
                        <a:pt x="123386" y="89664"/>
                        <a:pt x="92258" y="89664"/>
                        <a:pt x="86144" y="92999"/>
                      </a:cubicBezTo>
                      <a:cubicBezTo>
                        <a:pt x="80029" y="95778"/>
                        <a:pt x="74471" y="88552"/>
                        <a:pt x="79474" y="86328"/>
                      </a:cubicBezTo>
                      <a:cubicBezTo>
                        <a:pt x="84476" y="84105"/>
                        <a:pt x="95037" y="73544"/>
                        <a:pt x="94482" y="69097"/>
                      </a:cubicBezTo>
                      <a:cubicBezTo>
                        <a:pt x="93926" y="64650"/>
                        <a:pt x="101708" y="60759"/>
                        <a:pt x="97261" y="56868"/>
                      </a:cubicBezTo>
                      <a:cubicBezTo>
                        <a:pt x="92814" y="52977"/>
                        <a:pt x="92258" y="61871"/>
                        <a:pt x="88367" y="65206"/>
                      </a:cubicBezTo>
                      <a:cubicBezTo>
                        <a:pt x="84476" y="67985"/>
                        <a:pt x="76138" y="67430"/>
                        <a:pt x="66689" y="65762"/>
                      </a:cubicBezTo>
                      <a:cubicBezTo>
                        <a:pt x="57796" y="64094"/>
                        <a:pt x="53905" y="77435"/>
                        <a:pt x="54461" y="82993"/>
                      </a:cubicBezTo>
                      <a:cubicBezTo>
                        <a:pt x="55016" y="88552"/>
                        <a:pt x="43899" y="91887"/>
                        <a:pt x="45567" y="96889"/>
                      </a:cubicBezTo>
                      <a:cubicBezTo>
                        <a:pt x="47235" y="101892"/>
                        <a:pt x="43344" y="105227"/>
                        <a:pt x="40564" y="102448"/>
                      </a:cubicBezTo>
                      <a:cubicBezTo>
                        <a:pt x="37785" y="99669"/>
                        <a:pt x="34450" y="92999"/>
                        <a:pt x="28336" y="98001"/>
                      </a:cubicBezTo>
                      <a:cubicBezTo>
                        <a:pt x="22221" y="103004"/>
                        <a:pt x="35006" y="109118"/>
                        <a:pt x="42788" y="110230"/>
                      </a:cubicBezTo>
                      <a:cubicBezTo>
                        <a:pt x="50570" y="111342"/>
                        <a:pt x="36673" y="116900"/>
                        <a:pt x="35562" y="125238"/>
                      </a:cubicBezTo>
                      <a:cubicBezTo>
                        <a:pt x="33894" y="133576"/>
                        <a:pt x="45567" y="130240"/>
                        <a:pt x="46123" y="136355"/>
                      </a:cubicBezTo>
                      <a:cubicBezTo>
                        <a:pt x="46679" y="142469"/>
                        <a:pt x="29447" y="143581"/>
                        <a:pt x="29447" y="149139"/>
                      </a:cubicBezTo>
                      <a:cubicBezTo>
                        <a:pt x="29447" y="154698"/>
                        <a:pt x="39453" y="146360"/>
                        <a:pt x="43899" y="144137"/>
                      </a:cubicBezTo>
                      <a:cubicBezTo>
                        <a:pt x="48346" y="141913"/>
                        <a:pt x="41676" y="158589"/>
                        <a:pt x="52237" y="156365"/>
                      </a:cubicBezTo>
                      <a:cubicBezTo>
                        <a:pt x="62798" y="154698"/>
                        <a:pt x="60019" y="139690"/>
                        <a:pt x="63910" y="140246"/>
                      </a:cubicBezTo>
                      <a:cubicBezTo>
                        <a:pt x="67801" y="140802"/>
                        <a:pt x="62242" y="148028"/>
                        <a:pt x="65578" y="154698"/>
                      </a:cubicBezTo>
                      <a:cubicBezTo>
                        <a:pt x="68913" y="160812"/>
                        <a:pt x="57796" y="170817"/>
                        <a:pt x="58352" y="175264"/>
                      </a:cubicBezTo>
                      <a:cubicBezTo>
                        <a:pt x="58907" y="179711"/>
                        <a:pt x="80029" y="179711"/>
                        <a:pt x="87255" y="172485"/>
                      </a:cubicBezTo>
                      <a:cubicBezTo>
                        <a:pt x="93926" y="165259"/>
                        <a:pt x="97261" y="173041"/>
                        <a:pt x="92814" y="178599"/>
                      </a:cubicBezTo>
                      <a:cubicBezTo>
                        <a:pt x="87812" y="184158"/>
                        <a:pt x="90035" y="189160"/>
                        <a:pt x="96149" y="191384"/>
                      </a:cubicBezTo>
                      <a:cubicBezTo>
                        <a:pt x="102263" y="193607"/>
                        <a:pt x="103931" y="194163"/>
                        <a:pt x="101708" y="199166"/>
                      </a:cubicBezTo>
                      <a:cubicBezTo>
                        <a:pt x="98928" y="204168"/>
                        <a:pt x="101152" y="213062"/>
                        <a:pt x="100040" y="217509"/>
                      </a:cubicBezTo>
                      <a:cubicBezTo>
                        <a:pt x="98372" y="221956"/>
                        <a:pt x="80029" y="221400"/>
                        <a:pt x="79474" y="218621"/>
                      </a:cubicBezTo>
                      <a:cubicBezTo>
                        <a:pt x="78918" y="215841"/>
                        <a:pt x="71136" y="217509"/>
                        <a:pt x="73359" y="221956"/>
                      </a:cubicBezTo>
                      <a:cubicBezTo>
                        <a:pt x="75583" y="226402"/>
                        <a:pt x="66689" y="230849"/>
                        <a:pt x="67245" y="234740"/>
                      </a:cubicBezTo>
                      <a:cubicBezTo>
                        <a:pt x="67801" y="238631"/>
                        <a:pt x="78918" y="237519"/>
                        <a:pt x="78918" y="242522"/>
                      </a:cubicBezTo>
                      <a:cubicBezTo>
                        <a:pt x="79474" y="247525"/>
                        <a:pt x="71136" y="253083"/>
                        <a:pt x="59463" y="256418"/>
                      </a:cubicBezTo>
                      <a:cubicBezTo>
                        <a:pt x="48346" y="259753"/>
                        <a:pt x="61687" y="268647"/>
                        <a:pt x="67245" y="264756"/>
                      </a:cubicBezTo>
                      <a:cubicBezTo>
                        <a:pt x="72804" y="260865"/>
                        <a:pt x="71136" y="267535"/>
                        <a:pt x="78918" y="267535"/>
                      </a:cubicBezTo>
                      <a:cubicBezTo>
                        <a:pt x="86700" y="267535"/>
                        <a:pt x="91146" y="273650"/>
                        <a:pt x="100040" y="270315"/>
                      </a:cubicBezTo>
                      <a:cubicBezTo>
                        <a:pt x="108378" y="266979"/>
                        <a:pt x="108378" y="270315"/>
                        <a:pt x="101708" y="275317"/>
                      </a:cubicBezTo>
                      <a:cubicBezTo>
                        <a:pt x="95037" y="280320"/>
                        <a:pt x="85588" y="274761"/>
                        <a:pt x="79474" y="278096"/>
                      </a:cubicBezTo>
                      <a:cubicBezTo>
                        <a:pt x="73359" y="281432"/>
                        <a:pt x="49458" y="304777"/>
                        <a:pt x="53905" y="310336"/>
                      </a:cubicBezTo>
                      <a:cubicBezTo>
                        <a:pt x="56684" y="313671"/>
                        <a:pt x="60019" y="305333"/>
                        <a:pt x="68913" y="301998"/>
                      </a:cubicBezTo>
                      <a:cubicBezTo>
                        <a:pt x="77250" y="298107"/>
                        <a:pt x="78918" y="304221"/>
                        <a:pt x="83920" y="304777"/>
                      </a:cubicBezTo>
                      <a:cubicBezTo>
                        <a:pt x="88367" y="305333"/>
                        <a:pt x="88923" y="294772"/>
                        <a:pt x="92814" y="295884"/>
                      </a:cubicBezTo>
                      <a:cubicBezTo>
                        <a:pt x="96705" y="296995"/>
                        <a:pt x="100040" y="292549"/>
                        <a:pt x="107266" y="293660"/>
                      </a:cubicBezTo>
                      <a:cubicBezTo>
                        <a:pt x="114492" y="294772"/>
                        <a:pt x="119495" y="291993"/>
                        <a:pt x="122830" y="289213"/>
                      </a:cubicBezTo>
                      <a:cubicBezTo>
                        <a:pt x="126165" y="286434"/>
                        <a:pt x="135614" y="295328"/>
                        <a:pt x="138950" y="293104"/>
                      </a:cubicBezTo>
                      <a:cubicBezTo>
                        <a:pt x="141729" y="290881"/>
                        <a:pt x="155069" y="288658"/>
                        <a:pt x="161184" y="288658"/>
                      </a:cubicBezTo>
                      <a:cubicBezTo>
                        <a:pt x="167854" y="289213"/>
                        <a:pt x="184529" y="280876"/>
                        <a:pt x="188976" y="276985"/>
                      </a:cubicBezTo>
                      <a:cubicBezTo>
                        <a:pt x="193423" y="272538"/>
                        <a:pt x="186197" y="271982"/>
                        <a:pt x="180638" y="272538"/>
                      </a:cubicBezTo>
                      <a:cubicBezTo>
                        <a:pt x="174524" y="273650"/>
                        <a:pt x="175636" y="266424"/>
                        <a:pt x="182306" y="260309"/>
                      </a:cubicBezTo>
                      <a:cubicBezTo>
                        <a:pt x="187864" y="254751"/>
                        <a:pt x="197870" y="250304"/>
                        <a:pt x="198425" y="240855"/>
                      </a:cubicBezTo>
                      <a:close/>
                      <a:moveTo>
                        <a:pt x="20554" y="88552"/>
                      </a:moveTo>
                      <a:cubicBezTo>
                        <a:pt x="28336" y="87996"/>
                        <a:pt x="37785" y="74100"/>
                        <a:pt x="33894" y="70209"/>
                      </a:cubicBezTo>
                      <a:cubicBezTo>
                        <a:pt x="30003" y="66318"/>
                        <a:pt x="14439" y="89108"/>
                        <a:pt x="20554" y="88552"/>
                      </a:cubicBezTo>
                      <a:close/>
                      <a:moveTo>
                        <a:pt x="135059" y="22962"/>
                      </a:moveTo>
                      <a:cubicBezTo>
                        <a:pt x="140061" y="17959"/>
                        <a:pt x="146176" y="-2052"/>
                        <a:pt x="138394" y="172"/>
                      </a:cubicBezTo>
                      <a:cubicBezTo>
                        <a:pt x="130612" y="2395"/>
                        <a:pt x="132835" y="25185"/>
                        <a:pt x="135059" y="22962"/>
                      </a:cubicBezTo>
                      <a:close/>
                    </a:path>
                  </a:pathLst>
                </a:custGeom>
                <a:solidFill>
                  <a:srgbClr val="2E6CA4"/>
                </a:solidFill>
                <a:ln w="4442" cap="flat">
                  <a:solidFill>
                    <a:srgbClr val="FFFFFF"/>
                  </a:solidFill>
                  <a:prstDash val="solid"/>
                  <a:miter/>
                </a:ln>
              </p:spPr>
              <p:txBody>
                <a:bodyPr rtlCol="0" anchor="ctr"/>
                <a:lstStyle/>
                <a:p>
                  <a:endParaRPr lang="en-GB"/>
                </a:p>
              </p:txBody>
            </p:sp>
          </p:grpSp>
          <p:sp>
            <p:nvSpPr>
              <p:cNvPr id="51" name="Freeform: Shape 50">
                <a:extLst>
                  <a:ext uri="{FF2B5EF4-FFF2-40B4-BE49-F238E27FC236}">
                    <a16:creationId xmlns:a16="http://schemas.microsoft.com/office/drawing/2014/main" id="{61609AEA-D47C-491C-BBFE-691895940DD2}"/>
                  </a:ext>
                </a:extLst>
              </p:cNvPr>
              <p:cNvSpPr/>
              <p:nvPr/>
            </p:nvSpPr>
            <p:spPr>
              <a:xfrm>
                <a:off x="7876995" y="3154704"/>
                <a:ext cx="92008" cy="90594"/>
              </a:xfrm>
              <a:custGeom>
                <a:avLst/>
                <a:gdLst>
                  <a:gd name="connsiteX0" fmla="*/ 46785 w 92008"/>
                  <a:gd name="connsiteY0" fmla="*/ 33281 h 90594"/>
                  <a:gd name="connsiteX1" fmla="*/ 46229 w 92008"/>
                  <a:gd name="connsiteY1" fmla="*/ 18829 h 90594"/>
                  <a:gd name="connsiteX2" fmla="*/ 48453 w 92008"/>
                  <a:gd name="connsiteY2" fmla="*/ 1042 h 90594"/>
                  <a:gd name="connsiteX3" fmla="*/ 34001 w 92008"/>
                  <a:gd name="connsiteY3" fmla="*/ 9380 h 90594"/>
                  <a:gd name="connsiteX4" fmla="*/ 22328 w 92008"/>
                  <a:gd name="connsiteY4" fmla="*/ 15494 h 90594"/>
                  <a:gd name="connsiteX5" fmla="*/ 23440 w 92008"/>
                  <a:gd name="connsiteY5" fmla="*/ 24388 h 90594"/>
                  <a:gd name="connsiteX6" fmla="*/ 11767 w 92008"/>
                  <a:gd name="connsiteY6" fmla="*/ 18274 h 90594"/>
                  <a:gd name="connsiteX7" fmla="*/ 1761 w 92008"/>
                  <a:gd name="connsiteY7" fmla="*/ 33281 h 90594"/>
                  <a:gd name="connsiteX8" fmla="*/ 1761 w 92008"/>
                  <a:gd name="connsiteY8" fmla="*/ 56627 h 90594"/>
                  <a:gd name="connsiteX9" fmla="*/ 9543 w 92008"/>
                  <a:gd name="connsiteY9" fmla="*/ 74414 h 90594"/>
                  <a:gd name="connsiteX10" fmla="*/ 12323 w 92008"/>
                  <a:gd name="connsiteY10" fmla="*/ 83308 h 90594"/>
                  <a:gd name="connsiteX11" fmla="*/ 30666 w 92008"/>
                  <a:gd name="connsiteY11" fmla="*/ 84976 h 90594"/>
                  <a:gd name="connsiteX12" fmla="*/ 37892 w 92008"/>
                  <a:gd name="connsiteY12" fmla="*/ 84976 h 90594"/>
                  <a:gd name="connsiteX13" fmla="*/ 30110 w 92008"/>
                  <a:gd name="connsiteY13" fmla="*/ 73859 h 90594"/>
                  <a:gd name="connsiteX14" fmla="*/ 40671 w 92008"/>
                  <a:gd name="connsiteY14" fmla="*/ 76082 h 90594"/>
                  <a:gd name="connsiteX15" fmla="*/ 55123 w 92008"/>
                  <a:gd name="connsiteY15" fmla="*/ 75526 h 90594"/>
                  <a:gd name="connsiteX16" fmla="*/ 47897 w 92008"/>
                  <a:gd name="connsiteY16" fmla="*/ 62742 h 90594"/>
                  <a:gd name="connsiteX17" fmla="*/ 38448 w 92008"/>
                  <a:gd name="connsiteY17" fmla="*/ 61630 h 90594"/>
                  <a:gd name="connsiteX18" fmla="*/ 44006 w 92008"/>
                  <a:gd name="connsiteY18" fmla="*/ 48845 h 90594"/>
                  <a:gd name="connsiteX19" fmla="*/ 56791 w 92008"/>
                  <a:gd name="connsiteY19" fmla="*/ 41619 h 90594"/>
                  <a:gd name="connsiteX20" fmla="*/ 46785 w 92008"/>
                  <a:gd name="connsiteY20" fmla="*/ 33281 h 90594"/>
                  <a:gd name="connsiteX21" fmla="*/ 91253 w 92008"/>
                  <a:gd name="connsiteY21" fmla="*/ 51625 h 90594"/>
                  <a:gd name="connsiteX22" fmla="*/ 84583 w 92008"/>
                  <a:gd name="connsiteY22" fmla="*/ 56627 h 90594"/>
                  <a:gd name="connsiteX23" fmla="*/ 77913 w 92008"/>
                  <a:gd name="connsiteY23" fmla="*/ 51625 h 90594"/>
                  <a:gd name="connsiteX24" fmla="*/ 65128 w 92008"/>
                  <a:gd name="connsiteY24" fmla="*/ 57183 h 90594"/>
                  <a:gd name="connsiteX25" fmla="*/ 72910 w 92008"/>
                  <a:gd name="connsiteY25" fmla="*/ 76082 h 90594"/>
                  <a:gd name="connsiteX26" fmla="*/ 67352 w 92008"/>
                  <a:gd name="connsiteY26" fmla="*/ 81640 h 90594"/>
                  <a:gd name="connsiteX27" fmla="*/ 72910 w 92008"/>
                  <a:gd name="connsiteY27" fmla="*/ 90534 h 90594"/>
                  <a:gd name="connsiteX28" fmla="*/ 87362 w 92008"/>
                  <a:gd name="connsiteY28" fmla="*/ 73303 h 90594"/>
                  <a:gd name="connsiteX29" fmla="*/ 91253 w 92008"/>
                  <a:gd name="connsiteY29" fmla="*/ 51625 h 9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008" h="90594">
                    <a:moveTo>
                      <a:pt x="46785" y="33281"/>
                    </a:moveTo>
                    <a:cubicBezTo>
                      <a:pt x="44006" y="31614"/>
                      <a:pt x="42894" y="22165"/>
                      <a:pt x="46229" y="18829"/>
                    </a:cubicBezTo>
                    <a:cubicBezTo>
                      <a:pt x="49565" y="16050"/>
                      <a:pt x="51232" y="4377"/>
                      <a:pt x="48453" y="1042"/>
                    </a:cubicBezTo>
                    <a:cubicBezTo>
                      <a:pt x="45674" y="-1737"/>
                      <a:pt x="35112" y="1042"/>
                      <a:pt x="34001" y="9380"/>
                    </a:cubicBezTo>
                    <a:cubicBezTo>
                      <a:pt x="32889" y="17718"/>
                      <a:pt x="24551" y="13827"/>
                      <a:pt x="22328" y="15494"/>
                    </a:cubicBezTo>
                    <a:cubicBezTo>
                      <a:pt x="20105" y="17162"/>
                      <a:pt x="27331" y="21053"/>
                      <a:pt x="23440" y="24388"/>
                    </a:cubicBezTo>
                    <a:cubicBezTo>
                      <a:pt x="19549" y="28279"/>
                      <a:pt x="17881" y="18829"/>
                      <a:pt x="11767" y="18274"/>
                    </a:cubicBezTo>
                    <a:cubicBezTo>
                      <a:pt x="5652" y="17718"/>
                      <a:pt x="5097" y="27723"/>
                      <a:pt x="1761" y="33281"/>
                    </a:cubicBezTo>
                    <a:cubicBezTo>
                      <a:pt x="-1574" y="38284"/>
                      <a:pt x="650" y="49401"/>
                      <a:pt x="1761" y="56627"/>
                    </a:cubicBezTo>
                    <a:cubicBezTo>
                      <a:pt x="2873" y="63853"/>
                      <a:pt x="11767" y="68300"/>
                      <a:pt x="9543" y="74414"/>
                    </a:cubicBezTo>
                    <a:cubicBezTo>
                      <a:pt x="8432" y="77194"/>
                      <a:pt x="10655" y="80529"/>
                      <a:pt x="12323" y="83308"/>
                    </a:cubicBezTo>
                    <a:cubicBezTo>
                      <a:pt x="20105" y="83308"/>
                      <a:pt x="27331" y="83864"/>
                      <a:pt x="30666" y="84976"/>
                    </a:cubicBezTo>
                    <a:cubicBezTo>
                      <a:pt x="31777" y="85531"/>
                      <a:pt x="34557" y="85531"/>
                      <a:pt x="37892" y="84976"/>
                    </a:cubicBezTo>
                    <a:cubicBezTo>
                      <a:pt x="35112" y="80529"/>
                      <a:pt x="29554" y="77194"/>
                      <a:pt x="30110" y="73859"/>
                    </a:cubicBezTo>
                    <a:cubicBezTo>
                      <a:pt x="30666" y="69412"/>
                      <a:pt x="36224" y="72191"/>
                      <a:pt x="40671" y="76082"/>
                    </a:cubicBezTo>
                    <a:cubicBezTo>
                      <a:pt x="44562" y="79973"/>
                      <a:pt x="54011" y="80529"/>
                      <a:pt x="55123" y="75526"/>
                    </a:cubicBezTo>
                    <a:cubicBezTo>
                      <a:pt x="55679" y="72747"/>
                      <a:pt x="53456" y="59962"/>
                      <a:pt x="47897" y="62742"/>
                    </a:cubicBezTo>
                    <a:cubicBezTo>
                      <a:pt x="42339" y="65521"/>
                      <a:pt x="40671" y="64409"/>
                      <a:pt x="38448" y="61630"/>
                    </a:cubicBezTo>
                    <a:cubicBezTo>
                      <a:pt x="36224" y="58851"/>
                      <a:pt x="42339" y="53848"/>
                      <a:pt x="44006" y="48845"/>
                    </a:cubicBezTo>
                    <a:cubicBezTo>
                      <a:pt x="45674" y="43843"/>
                      <a:pt x="55123" y="46066"/>
                      <a:pt x="56791" y="41619"/>
                    </a:cubicBezTo>
                    <a:cubicBezTo>
                      <a:pt x="57902" y="39396"/>
                      <a:pt x="49565" y="34949"/>
                      <a:pt x="46785" y="33281"/>
                    </a:cubicBezTo>
                    <a:close/>
                    <a:moveTo>
                      <a:pt x="91253" y="51625"/>
                    </a:moveTo>
                    <a:cubicBezTo>
                      <a:pt x="89030" y="49957"/>
                      <a:pt x="87362" y="56071"/>
                      <a:pt x="84583" y="56627"/>
                    </a:cubicBezTo>
                    <a:cubicBezTo>
                      <a:pt x="81804" y="57183"/>
                      <a:pt x="79024" y="44954"/>
                      <a:pt x="77913" y="51625"/>
                    </a:cubicBezTo>
                    <a:cubicBezTo>
                      <a:pt x="76801" y="58295"/>
                      <a:pt x="70687" y="48845"/>
                      <a:pt x="65128" y="57183"/>
                    </a:cubicBezTo>
                    <a:cubicBezTo>
                      <a:pt x="59014" y="65521"/>
                      <a:pt x="68463" y="73303"/>
                      <a:pt x="72910" y="76082"/>
                    </a:cubicBezTo>
                    <a:cubicBezTo>
                      <a:pt x="76801" y="78861"/>
                      <a:pt x="72354" y="82752"/>
                      <a:pt x="67352" y="81640"/>
                    </a:cubicBezTo>
                    <a:cubicBezTo>
                      <a:pt x="61793" y="80529"/>
                      <a:pt x="65128" y="89422"/>
                      <a:pt x="72910" y="90534"/>
                    </a:cubicBezTo>
                    <a:cubicBezTo>
                      <a:pt x="80136" y="91646"/>
                      <a:pt x="88474" y="77194"/>
                      <a:pt x="87362" y="73303"/>
                    </a:cubicBezTo>
                    <a:cubicBezTo>
                      <a:pt x="85695" y="70523"/>
                      <a:pt x="94588" y="53848"/>
                      <a:pt x="91253" y="51625"/>
                    </a:cubicBezTo>
                    <a:close/>
                  </a:path>
                </a:pathLst>
              </a:custGeom>
              <a:grpFill/>
              <a:ln w="4442" cap="flat">
                <a:solidFill>
                  <a:srgbClr val="FFFFFF"/>
                </a:solid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977FB9A-142E-41C5-8CF0-9F7EF8CC77BD}"/>
                  </a:ext>
                </a:extLst>
              </p:cNvPr>
              <p:cNvSpPr/>
              <p:nvPr/>
            </p:nvSpPr>
            <p:spPr>
              <a:xfrm>
                <a:off x="7939831" y="2781086"/>
                <a:ext cx="248984" cy="442206"/>
              </a:xfrm>
              <a:custGeom>
                <a:avLst/>
                <a:gdLst>
                  <a:gd name="connsiteX0" fmla="*/ 247422 w 248984"/>
                  <a:gd name="connsiteY0" fmla="*/ 102850 h 442206"/>
                  <a:gd name="connsiteX1" fmla="*/ 243531 w 248984"/>
                  <a:gd name="connsiteY1" fmla="*/ 92288 h 442206"/>
                  <a:gd name="connsiteX2" fmla="*/ 244643 w 248984"/>
                  <a:gd name="connsiteY2" fmla="*/ 74501 h 442206"/>
                  <a:gd name="connsiteX3" fmla="*/ 239640 w 248984"/>
                  <a:gd name="connsiteY3" fmla="*/ 56158 h 442206"/>
                  <a:gd name="connsiteX4" fmla="*/ 238529 w 248984"/>
                  <a:gd name="connsiteY4" fmla="*/ 36703 h 442206"/>
                  <a:gd name="connsiteX5" fmla="*/ 210180 w 248984"/>
                  <a:gd name="connsiteY5" fmla="*/ 18916 h 442206"/>
                  <a:gd name="connsiteX6" fmla="*/ 186279 w 248984"/>
                  <a:gd name="connsiteY6" fmla="*/ 1129 h 442206"/>
                  <a:gd name="connsiteX7" fmla="*/ 174606 w 248984"/>
                  <a:gd name="connsiteY7" fmla="*/ 16693 h 442206"/>
                  <a:gd name="connsiteX8" fmla="*/ 161265 w 248984"/>
                  <a:gd name="connsiteY8" fmla="*/ 20584 h 442206"/>
                  <a:gd name="connsiteX9" fmla="*/ 140143 w 248984"/>
                  <a:gd name="connsiteY9" fmla="*/ 16693 h 442206"/>
                  <a:gd name="connsiteX10" fmla="*/ 135141 w 248984"/>
                  <a:gd name="connsiteY10" fmla="*/ 31145 h 442206"/>
                  <a:gd name="connsiteX11" fmla="*/ 120133 w 248984"/>
                  <a:gd name="connsiteY11" fmla="*/ 37259 h 442206"/>
                  <a:gd name="connsiteX12" fmla="*/ 105125 w 248984"/>
                  <a:gd name="connsiteY12" fmla="*/ 48932 h 442206"/>
                  <a:gd name="connsiteX13" fmla="*/ 99566 w 248984"/>
                  <a:gd name="connsiteY13" fmla="*/ 63384 h 442206"/>
                  <a:gd name="connsiteX14" fmla="*/ 94564 w 248984"/>
                  <a:gd name="connsiteY14" fmla="*/ 73945 h 442206"/>
                  <a:gd name="connsiteX15" fmla="*/ 84003 w 248984"/>
                  <a:gd name="connsiteY15" fmla="*/ 89509 h 442206"/>
                  <a:gd name="connsiteX16" fmla="*/ 80112 w 248984"/>
                  <a:gd name="connsiteY16" fmla="*/ 101182 h 442206"/>
                  <a:gd name="connsiteX17" fmla="*/ 65104 w 248984"/>
                  <a:gd name="connsiteY17" fmla="*/ 105073 h 442206"/>
                  <a:gd name="connsiteX18" fmla="*/ 63992 w 248984"/>
                  <a:gd name="connsiteY18" fmla="*/ 123416 h 442206"/>
                  <a:gd name="connsiteX19" fmla="*/ 50652 w 248984"/>
                  <a:gd name="connsiteY19" fmla="*/ 149541 h 442206"/>
                  <a:gd name="connsiteX20" fmla="*/ 55654 w 248984"/>
                  <a:gd name="connsiteY20" fmla="*/ 160102 h 442206"/>
                  <a:gd name="connsiteX21" fmla="*/ 55654 w 248984"/>
                  <a:gd name="connsiteY21" fmla="*/ 171775 h 442206"/>
                  <a:gd name="connsiteX22" fmla="*/ 42314 w 248984"/>
                  <a:gd name="connsiteY22" fmla="*/ 172887 h 442206"/>
                  <a:gd name="connsiteX23" fmla="*/ 22303 w 248984"/>
                  <a:gd name="connsiteY23" fmla="*/ 186783 h 442206"/>
                  <a:gd name="connsiteX24" fmla="*/ 20636 w 248984"/>
                  <a:gd name="connsiteY24" fmla="*/ 207349 h 442206"/>
                  <a:gd name="connsiteX25" fmla="*/ 20636 w 248984"/>
                  <a:gd name="connsiteY25" fmla="*/ 227916 h 442206"/>
                  <a:gd name="connsiteX26" fmla="*/ 19524 w 248984"/>
                  <a:gd name="connsiteY26" fmla="*/ 247370 h 442206"/>
                  <a:gd name="connsiteX27" fmla="*/ 32864 w 248984"/>
                  <a:gd name="connsiteY27" fmla="*/ 261822 h 442206"/>
                  <a:gd name="connsiteX28" fmla="*/ 25082 w 248984"/>
                  <a:gd name="connsiteY28" fmla="*/ 272384 h 442206"/>
                  <a:gd name="connsiteX29" fmla="*/ 26194 w 248984"/>
                  <a:gd name="connsiteY29" fmla="*/ 282389 h 442206"/>
                  <a:gd name="connsiteX30" fmla="*/ 27306 w 248984"/>
                  <a:gd name="connsiteY30" fmla="*/ 301844 h 442206"/>
                  <a:gd name="connsiteX31" fmla="*/ 13965 w 248984"/>
                  <a:gd name="connsiteY31" fmla="*/ 306846 h 442206"/>
                  <a:gd name="connsiteX32" fmla="*/ 11186 w 248984"/>
                  <a:gd name="connsiteY32" fmla="*/ 323522 h 442206"/>
                  <a:gd name="connsiteX33" fmla="*/ 6184 w 248984"/>
                  <a:gd name="connsiteY33" fmla="*/ 337418 h 442206"/>
                  <a:gd name="connsiteX34" fmla="*/ 69 w 248984"/>
                  <a:gd name="connsiteY34" fmla="*/ 336306 h 442206"/>
                  <a:gd name="connsiteX35" fmla="*/ 69 w 248984"/>
                  <a:gd name="connsiteY35" fmla="*/ 337974 h 442206"/>
                  <a:gd name="connsiteX36" fmla="*/ 8963 w 248984"/>
                  <a:gd name="connsiteY36" fmla="*/ 358540 h 442206"/>
                  <a:gd name="connsiteX37" fmla="*/ 16189 w 248984"/>
                  <a:gd name="connsiteY37" fmla="*/ 379663 h 442206"/>
                  <a:gd name="connsiteX38" fmla="*/ 26194 w 248984"/>
                  <a:gd name="connsiteY38" fmla="*/ 398006 h 442206"/>
                  <a:gd name="connsiteX39" fmla="*/ 30085 w 248984"/>
                  <a:gd name="connsiteY39" fmla="*/ 413569 h 442206"/>
                  <a:gd name="connsiteX40" fmla="*/ 35644 w 248984"/>
                  <a:gd name="connsiteY40" fmla="*/ 423019 h 442206"/>
                  <a:gd name="connsiteX41" fmla="*/ 36199 w 248984"/>
                  <a:gd name="connsiteY41" fmla="*/ 440250 h 442206"/>
                  <a:gd name="connsiteX42" fmla="*/ 51763 w 248984"/>
                  <a:gd name="connsiteY42" fmla="*/ 439694 h 442206"/>
                  <a:gd name="connsiteX43" fmla="*/ 58989 w 248984"/>
                  <a:gd name="connsiteY43" fmla="*/ 427466 h 442206"/>
                  <a:gd name="connsiteX44" fmla="*/ 65104 w 248984"/>
                  <a:gd name="connsiteY44" fmla="*/ 420795 h 442206"/>
                  <a:gd name="connsiteX45" fmla="*/ 81779 w 248984"/>
                  <a:gd name="connsiteY45" fmla="*/ 419128 h 442206"/>
                  <a:gd name="connsiteX46" fmla="*/ 93452 w 248984"/>
                  <a:gd name="connsiteY46" fmla="*/ 409678 h 442206"/>
                  <a:gd name="connsiteX47" fmla="*/ 100678 w 248984"/>
                  <a:gd name="connsiteY47" fmla="*/ 412458 h 442206"/>
                  <a:gd name="connsiteX48" fmla="*/ 111795 w 248984"/>
                  <a:gd name="connsiteY48" fmla="*/ 393003 h 442206"/>
                  <a:gd name="connsiteX49" fmla="*/ 104569 w 248984"/>
                  <a:gd name="connsiteY49" fmla="*/ 394115 h 442206"/>
                  <a:gd name="connsiteX50" fmla="*/ 104013 w 248984"/>
                  <a:gd name="connsiteY50" fmla="*/ 379663 h 442206"/>
                  <a:gd name="connsiteX51" fmla="*/ 107348 w 248984"/>
                  <a:gd name="connsiteY51" fmla="*/ 350758 h 442206"/>
                  <a:gd name="connsiteX52" fmla="*/ 118465 w 248984"/>
                  <a:gd name="connsiteY52" fmla="*/ 338530 h 442206"/>
                  <a:gd name="connsiteX53" fmla="*/ 136252 w 248984"/>
                  <a:gd name="connsiteY53" fmla="*/ 321298 h 442206"/>
                  <a:gd name="connsiteX54" fmla="*/ 147925 w 248984"/>
                  <a:gd name="connsiteY54" fmla="*/ 304623 h 442206"/>
                  <a:gd name="connsiteX55" fmla="*/ 129026 w 248984"/>
                  <a:gd name="connsiteY55" fmla="*/ 282945 h 442206"/>
                  <a:gd name="connsiteX56" fmla="*/ 114574 w 248984"/>
                  <a:gd name="connsiteY56" fmla="*/ 279054 h 442206"/>
                  <a:gd name="connsiteX57" fmla="*/ 112351 w 248984"/>
                  <a:gd name="connsiteY57" fmla="*/ 256264 h 442206"/>
                  <a:gd name="connsiteX58" fmla="*/ 119577 w 248984"/>
                  <a:gd name="connsiteY58" fmla="*/ 236253 h 442206"/>
                  <a:gd name="connsiteX59" fmla="*/ 125135 w 248984"/>
                  <a:gd name="connsiteY59" fmla="*/ 220690 h 442206"/>
                  <a:gd name="connsiteX60" fmla="*/ 134585 w 248984"/>
                  <a:gd name="connsiteY60" fmla="*/ 211240 h 442206"/>
                  <a:gd name="connsiteX61" fmla="*/ 148481 w 248984"/>
                  <a:gd name="connsiteY61" fmla="*/ 195121 h 442206"/>
                  <a:gd name="connsiteX62" fmla="*/ 167380 w 248984"/>
                  <a:gd name="connsiteY62" fmla="*/ 184004 h 442206"/>
                  <a:gd name="connsiteX63" fmla="*/ 197952 w 248984"/>
                  <a:gd name="connsiteY63" fmla="*/ 160102 h 442206"/>
                  <a:gd name="connsiteX64" fmla="*/ 195728 w 248984"/>
                  <a:gd name="connsiteY64" fmla="*/ 140647 h 442206"/>
                  <a:gd name="connsiteX65" fmla="*/ 203510 w 248984"/>
                  <a:gd name="connsiteY65" fmla="*/ 123972 h 442206"/>
                  <a:gd name="connsiteX66" fmla="*/ 216295 w 248984"/>
                  <a:gd name="connsiteY66" fmla="*/ 113411 h 442206"/>
                  <a:gd name="connsiteX67" fmla="*/ 237417 w 248984"/>
                  <a:gd name="connsiteY67" fmla="*/ 111187 h 442206"/>
                  <a:gd name="connsiteX68" fmla="*/ 247978 w 248984"/>
                  <a:gd name="connsiteY68" fmla="*/ 111743 h 442206"/>
                  <a:gd name="connsiteX69" fmla="*/ 247422 w 248984"/>
                  <a:gd name="connsiteY69" fmla="*/ 102850 h 442206"/>
                  <a:gd name="connsiteX70" fmla="*/ 147369 w 248984"/>
                  <a:gd name="connsiteY70" fmla="*/ 369657 h 442206"/>
                  <a:gd name="connsiteX71" fmla="*/ 134029 w 248984"/>
                  <a:gd name="connsiteY71" fmla="*/ 396338 h 442206"/>
                  <a:gd name="connsiteX72" fmla="*/ 147369 w 248984"/>
                  <a:gd name="connsiteY72" fmla="*/ 369657 h 44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8984" h="442206">
                    <a:moveTo>
                      <a:pt x="247422" y="102850"/>
                    </a:moveTo>
                    <a:cubicBezTo>
                      <a:pt x="244643" y="100070"/>
                      <a:pt x="239084" y="92288"/>
                      <a:pt x="243531" y="92288"/>
                    </a:cubicBezTo>
                    <a:cubicBezTo>
                      <a:pt x="248534" y="92288"/>
                      <a:pt x="250201" y="77836"/>
                      <a:pt x="244643" y="74501"/>
                    </a:cubicBezTo>
                    <a:cubicBezTo>
                      <a:pt x="239084" y="71722"/>
                      <a:pt x="244643" y="58937"/>
                      <a:pt x="239640" y="56158"/>
                    </a:cubicBezTo>
                    <a:cubicBezTo>
                      <a:pt x="234638" y="53379"/>
                      <a:pt x="237973" y="43374"/>
                      <a:pt x="238529" y="36703"/>
                    </a:cubicBezTo>
                    <a:cubicBezTo>
                      <a:pt x="239640" y="30033"/>
                      <a:pt x="220186" y="23919"/>
                      <a:pt x="210180" y="18916"/>
                    </a:cubicBezTo>
                    <a:cubicBezTo>
                      <a:pt x="199619" y="13914"/>
                      <a:pt x="195172" y="6132"/>
                      <a:pt x="186279" y="1129"/>
                    </a:cubicBezTo>
                    <a:cubicBezTo>
                      <a:pt x="177941" y="-3873"/>
                      <a:pt x="174606" y="8911"/>
                      <a:pt x="174606" y="16693"/>
                    </a:cubicBezTo>
                    <a:cubicBezTo>
                      <a:pt x="174606" y="24475"/>
                      <a:pt x="166824" y="25586"/>
                      <a:pt x="161265" y="20584"/>
                    </a:cubicBezTo>
                    <a:cubicBezTo>
                      <a:pt x="155707" y="15581"/>
                      <a:pt x="149037" y="20584"/>
                      <a:pt x="140143" y="16693"/>
                    </a:cubicBezTo>
                    <a:cubicBezTo>
                      <a:pt x="131805" y="12802"/>
                      <a:pt x="135141" y="25586"/>
                      <a:pt x="135141" y="31145"/>
                    </a:cubicBezTo>
                    <a:cubicBezTo>
                      <a:pt x="135141" y="37259"/>
                      <a:pt x="125691" y="37259"/>
                      <a:pt x="120133" y="37259"/>
                    </a:cubicBezTo>
                    <a:cubicBezTo>
                      <a:pt x="114574" y="37259"/>
                      <a:pt x="105125" y="42262"/>
                      <a:pt x="105125" y="48932"/>
                    </a:cubicBezTo>
                    <a:cubicBezTo>
                      <a:pt x="105125" y="55602"/>
                      <a:pt x="96787" y="59493"/>
                      <a:pt x="99566" y="63384"/>
                    </a:cubicBezTo>
                    <a:cubicBezTo>
                      <a:pt x="102346" y="67275"/>
                      <a:pt x="98455" y="71166"/>
                      <a:pt x="94564" y="73945"/>
                    </a:cubicBezTo>
                    <a:cubicBezTo>
                      <a:pt x="90673" y="76725"/>
                      <a:pt x="86782" y="86730"/>
                      <a:pt x="84003" y="89509"/>
                    </a:cubicBezTo>
                    <a:cubicBezTo>
                      <a:pt x="81223" y="92288"/>
                      <a:pt x="85670" y="97291"/>
                      <a:pt x="80112" y="101182"/>
                    </a:cubicBezTo>
                    <a:cubicBezTo>
                      <a:pt x="74553" y="105073"/>
                      <a:pt x="67883" y="102294"/>
                      <a:pt x="65104" y="105073"/>
                    </a:cubicBezTo>
                    <a:cubicBezTo>
                      <a:pt x="62324" y="107852"/>
                      <a:pt x="65104" y="115078"/>
                      <a:pt x="63992" y="123416"/>
                    </a:cubicBezTo>
                    <a:cubicBezTo>
                      <a:pt x="62880" y="132310"/>
                      <a:pt x="56210" y="141759"/>
                      <a:pt x="50652" y="149541"/>
                    </a:cubicBezTo>
                    <a:cubicBezTo>
                      <a:pt x="45093" y="157323"/>
                      <a:pt x="52319" y="159546"/>
                      <a:pt x="55654" y="160102"/>
                    </a:cubicBezTo>
                    <a:cubicBezTo>
                      <a:pt x="58433" y="161214"/>
                      <a:pt x="58433" y="166216"/>
                      <a:pt x="55654" y="171775"/>
                    </a:cubicBezTo>
                    <a:cubicBezTo>
                      <a:pt x="52875" y="177889"/>
                      <a:pt x="46205" y="173998"/>
                      <a:pt x="42314" y="172887"/>
                    </a:cubicBezTo>
                    <a:cubicBezTo>
                      <a:pt x="38423" y="171775"/>
                      <a:pt x="27862" y="176777"/>
                      <a:pt x="22303" y="186783"/>
                    </a:cubicBezTo>
                    <a:cubicBezTo>
                      <a:pt x="16745" y="196788"/>
                      <a:pt x="18412" y="202347"/>
                      <a:pt x="20636" y="207349"/>
                    </a:cubicBezTo>
                    <a:cubicBezTo>
                      <a:pt x="22303" y="212352"/>
                      <a:pt x="15633" y="217910"/>
                      <a:pt x="20636" y="227916"/>
                    </a:cubicBezTo>
                    <a:cubicBezTo>
                      <a:pt x="25638" y="237921"/>
                      <a:pt x="18968" y="239588"/>
                      <a:pt x="19524" y="247370"/>
                    </a:cubicBezTo>
                    <a:cubicBezTo>
                      <a:pt x="20636" y="255152"/>
                      <a:pt x="31753" y="254041"/>
                      <a:pt x="32864" y="261822"/>
                    </a:cubicBezTo>
                    <a:cubicBezTo>
                      <a:pt x="33976" y="269604"/>
                      <a:pt x="28973" y="272384"/>
                      <a:pt x="25082" y="272384"/>
                    </a:cubicBezTo>
                    <a:cubicBezTo>
                      <a:pt x="21192" y="272384"/>
                      <a:pt x="22303" y="280166"/>
                      <a:pt x="26194" y="282389"/>
                    </a:cubicBezTo>
                    <a:cubicBezTo>
                      <a:pt x="30085" y="284612"/>
                      <a:pt x="28973" y="297953"/>
                      <a:pt x="27306" y="301844"/>
                    </a:cubicBezTo>
                    <a:cubicBezTo>
                      <a:pt x="25638" y="305735"/>
                      <a:pt x="12854" y="301844"/>
                      <a:pt x="13965" y="306846"/>
                    </a:cubicBezTo>
                    <a:cubicBezTo>
                      <a:pt x="15077" y="311849"/>
                      <a:pt x="11186" y="319631"/>
                      <a:pt x="11186" y="323522"/>
                    </a:cubicBezTo>
                    <a:cubicBezTo>
                      <a:pt x="11186" y="327413"/>
                      <a:pt x="10075" y="340197"/>
                      <a:pt x="6184" y="337418"/>
                    </a:cubicBezTo>
                    <a:cubicBezTo>
                      <a:pt x="4516" y="336306"/>
                      <a:pt x="2293" y="336306"/>
                      <a:pt x="69" y="336306"/>
                    </a:cubicBezTo>
                    <a:cubicBezTo>
                      <a:pt x="69" y="336862"/>
                      <a:pt x="69" y="337418"/>
                      <a:pt x="69" y="337974"/>
                    </a:cubicBezTo>
                    <a:cubicBezTo>
                      <a:pt x="-487" y="345756"/>
                      <a:pt x="2293" y="352982"/>
                      <a:pt x="8963" y="358540"/>
                    </a:cubicBezTo>
                    <a:cubicBezTo>
                      <a:pt x="15633" y="364099"/>
                      <a:pt x="10630" y="372437"/>
                      <a:pt x="16189" y="379663"/>
                    </a:cubicBezTo>
                    <a:cubicBezTo>
                      <a:pt x="21747" y="387444"/>
                      <a:pt x="20080" y="392447"/>
                      <a:pt x="26194" y="398006"/>
                    </a:cubicBezTo>
                    <a:cubicBezTo>
                      <a:pt x="32309" y="403564"/>
                      <a:pt x="32864" y="406343"/>
                      <a:pt x="30085" y="413569"/>
                    </a:cubicBezTo>
                    <a:cubicBezTo>
                      <a:pt x="27306" y="420795"/>
                      <a:pt x="35644" y="418572"/>
                      <a:pt x="35644" y="423019"/>
                    </a:cubicBezTo>
                    <a:cubicBezTo>
                      <a:pt x="36199" y="427466"/>
                      <a:pt x="33976" y="435803"/>
                      <a:pt x="36199" y="440250"/>
                    </a:cubicBezTo>
                    <a:cubicBezTo>
                      <a:pt x="38423" y="444697"/>
                      <a:pt x="42314" y="440250"/>
                      <a:pt x="51763" y="439694"/>
                    </a:cubicBezTo>
                    <a:cubicBezTo>
                      <a:pt x="61213" y="439138"/>
                      <a:pt x="58989" y="433580"/>
                      <a:pt x="58989" y="427466"/>
                    </a:cubicBezTo>
                    <a:cubicBezTo>
                      <a:pt x="59545" y="421907"/>
                      <a:pt x="63992" y="424686"/>
                      <a:pt x="65104" y="420795"/>
                    </a:cubicBezTo>
                    <a:cubicBezTo>
                      <a:pt x="66215" y="416904"/>
                      <a:pt x="75109" y="416349"/>
                      <a:pt x="81779" y="419128"/>
                    </a:cubicBezTo>
                    <a:cubicBezTo>
                      <a:pt x="88449" y="421907"/>
                      <a:pt x="92340" y="416904"/>
                      <a:pt x="93452" y="409678"/>
                    </a:cubicBezTo>
                    <a:cubicBezTo>
                      <a:pt x="94564" y="402452"/>
                      <a:pt x="98455" y="411346"/>
                      <a:pt x="100678" y="412458"/>
                    </a:cubicBezTo>
                    <a:cubicBezTo>
                      <a:pt x="102901" y="414125"/>
                      <a:pt x="109016" y="401341"/>
                      <a:pt x="111795" y="393003"/>
                    </a:cubicBezTo>
                    <a:cubicBezTo>
                      <a:pt x="114574" y="384665"/>
                      <a:pt x="111239" y="386333"/>
                      <a:pt x="104569" y="394115"/>
                    </a:cubicBezTo>
                    <a:cubicBezTo>
                      <a:pt x="97899" y="401896"/>
                      <a:pt x="101790" y="386333"/>
                      <a:pt x="104013" y="379663"/>
                    </a:cubicBezTo>
                    <a:cubicBezTo>
                      <a:pt x="106792" y="373548"/>
                      <a:pt x="106237" y="354649"/>
                      <a:pt x="107348" y="350758"/>
                    </a:cubicBezTo>
                    <a:cubicBezTo>
                      <a:pt x="108460" y="346312"/>
                      <a:pt x="110128" y="340197"/>
                      <a:pt x="118465" y="338530"/>
                    </a:cubicBezTo>
                    <a:cubicBezTo>
                      <a:pt x="126803" y="336862"/>
                      <a:pt x="138476" y="325745"/>
                      <a:pt x="136252" y="321298"/>
                    </a:cubicBezTo>
                    <a:cubicBezTo>
                      <a:pt x="134585" y="316852"/>
                      <a:pt x="147925" y="309070"/>
                      <a:pt x="147925" y="304623"/>
                    </a:cubicBezTo>
                    <a:cubicBezTo>
                      <a:pt x="147925" y="300176"/>
                      <a:pt x="133473" y="286280"/>
                      <a:pt x="129026" y="282945"/>
                    </a:cubicBezTo>
                    <a:cubicBezTo>
                      <a:pt x="124024" y="280166"/>
                      <a:pt x="114018" y="282389"/>
                      <a:pt x="114574" y="279054"/>
                    </a:cubicBezTo>
                    <a:cubicBezTo>
                      <a:pt x="115686" y="275719"/>
                      <a:pt x="113463" y="262934"/>
                      <a:pt x="112351" y="256264"/>
                    </a:cubicBezTo>
                    <a:cubicBezTo>
                      <a:pt x="111239" y="249594"/>
                      <a:pt x="119577" y="242368"/>
                      <a:pt x="119577" y="236253"/>
                    </a:cubicBezTo>
                    <a:cubicBezTo>
                      <a:pt x="119577" y="230139"/>
                      <a:pt x="119021" y="222357"/>
                      <a:pt x="125135" y="220690"/>
                    </a:cubicBezTo>
                    <a:cubicBezTo>
                      <a:pt x="130694" y="218466"/>
                      <a:pt x="127359" y="212908"/>
                      <a:pt x="134585" y="211240"/>
                    </a:cubicBezTo>
                    <a:cubicBezTo>
                      <a:pt x="141811" y="209573"/>
                      <a:pt x="140699" y="198456"/>
                      <a:pt x="148481" y="195121"/>
                    </a:cubicBezTo>
                    <a:cubicBezTo>
                      <a:pt x="156263" y="191785"/>
                      <a:pt x="156819" y="189006"/>
                      <a:pt x="167380" y="184004"/>
                    </a:cubicBezTo>
                    <a:cubicBezTo>
                      <a:pt x="177941" y="179001"/>
                      <a:pt x="195172" y="166772"/>
                      <a:pt x="197952" y="160102"/>
                    </a:cubicBezTo>
                    <a:cubicBezTo>
                      <a:pt x="200731" y="153988"/>
                      <a:pt x="187390" y="147318"/>
                      <a:pt x="195728" y="140647"/>
                    </a:cubicBezTo>
                    <a:cubicBezTo>
                      <a:pt x="204066" y="133977"/>
                      <a:pt x="197396" y="126195"/>
                      <a:pt x="203510" y="123972"/>
                    </a:cubicBezTo>
                    <a:cubicBezTo>
                      <a:pt x="209624" y="121748"/>
                      <a:pt x="211848" y="118413"/>
                      <a:pt x="216295" y="113411"/>
                    </a:cubicBezTo>
                    <a:cubicBezTo>
                      <a:pt x="220741" y="108408"/>
                      <a:pt x="226856" y="112855"/>
                      <a:pt x="237417" y="111187"/>
                    </a:cubicBezTo>
                    <a:cubicBezTo>
                      <a:pt x="241308" y="110631"/>
                      <a:pt x="244643" y="110631"/>
                      <a:pt x="247978" y="111743"/>
                    </a:cubicBezTo>
                    <a:cubicBezTo>
                      <a:pt x="249646" y="107852"/>
                      <a:pt x="249090" y="103961"/>
                      <a:pt x="247422" y="102850"/>
                    </a:cubicBezTo>
                    <a:close/>
                    <a:moveTo>
                      <a:pt x="147369" y="369657"/>
                    </a:moveTo>
                    <a:cubicBezTo>
                      <a:pt x="136252" y="370213"/>
                      <a:pt x="130694" y="392447"/>
                      <a:pt x="134029" y="396338"/>
                    </a:cubicBezTo>
                    <a:cubicBezTo>
                      <a:pt x="136252" y="399117"/>
                      <a:pt x="159042" y="369101"/>
                      <a:pt x="147369" y="369657"/>
                    </a:cubicBezTo>
                    <a:close/>
                  </a:path>
                </a:pathLst>
              </a:custGeom>
              <a:solidFill>
                <a:schemeClr val="accent1">
                  <a:lumMod val="60000"/>
                  <a:lumOff val="40000"/>
                </a:schemeClr>
              </a:solidFill>
              <a:ln w="4442" cap="flat">
                <a:solidFill>
                  <a:srgbClr val="FFFFFF"/>
                </a:solid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5474A7F-EB4E-42CB-A928-03BE513B8833}"/>
                  </a:ext>
                </a:extLst>
              </p:cNvPr>
              <p:cNvSpPr/>
              <p:nvPr/>
            </p:nvSpPr>
            <p:spPr>
              <a:xfrm>
                <a:off x="8147705" y="3096445"/>
                <a:ext cx="120852" cy="61524"/>
              </a:xfrm>
              <a:custGeom>
                <a:avLst/>
                <a:gdLst>
                  <a:gd name="connsiteX0" fmla="*/ 115144 w 120852"/>
                  <a:gd name="connsiteY0" fmla="*/ 15389 h 61524"/>
                  <a:gd name="connsiteX1" fmla="*/ 119035 w 120852"/>
                  <a:gd name="connsiteY1" fmla="*/ 2048 h 61524"/>
                  <a:gd name="connsiteX2" fmla="*/ 114588 w 120852"/>
                  <a:gd name="connsiteY2" fmla="*/ 4272 h 61524"/>
                  <a:gd name="connsiteX3" fmla="*/ 76790 w 120852"/>
                  <a:gd name="connsiteY3" fmla="*/ 381 h 61524"/>
                  <a:gd name="connsiteX4" fmla="*/ 39548 w 120852"/>
                  <a:gd name="connsiteY4" fmla="*/ 8163 h 61524"/>
                  <a:gd name="connsiteX5" fmla="*/ 27319 w 120852"/>
                  <a:gd name="connsiteY5" fmla="*/ 19835 h 61524"/>
                  <a:gd name="connsiteX6" fmla="*/ 31210 w 120852"/>
                  <a:gd name="connsiteY6" fmla="*/ 32620 h 61524"/>
                  <a:gd name="connsiteX7" fmla="*/ 42883 w 120852"/>
                  <a:gd name="connsiteY7" fmla="*/ 39846 h 61524"/>
                  <a:gd name="connsiteX8" fmla="*/ 46774 w 120852"/>
                  <a:gd name="connsiteY8" fmla="*/ 48184 h 61524"/>
                  <a:gd name="connsiteX9" fmla="*/ 46774 w 120852"/>
                  <a:gd name="connsiteY9" fmla="*/ 48740 h 61524"/>
                  <a:gd name="connsiteX10" fmla="*/ 68452 w 120852"/>
                  <a:gd name="connsiteY10" fmla="*/ 48184 h 61524"/>
                  <a:gd name="connsiteX11" fmla="*/ 88463 w 120852"/>
                  <a:gd name="connsiteY11" fmla="*/ 60412 h 61524"/>
                  <a:gd name="connsiteX12" fmla="*/ 107362 w 120852"/>
                  <a:gd name="connsiteY12" fmla="*/ 61524 h 61524"/>
                  <a:gd name="connsiteX13" fmla="*/ 107918 w 120852"/>
                  <a:gd name="connsiteY13" fmla="*/ 55966 h 61524"/>
                  <a:gd name="connsiteX14" fmla="*/ 113476 w 120852"/>
                  <a:gd name="connsiteY14" fmla="*/ 49295 h 61524"/>
                  <a:gd name="connsiteX15" fmla="*/ 109029 w 120852"/>
                  <a:gd name="connsiteY15" fmla="*/ 38178 h 61524"/>
                  <a:gd name="connsiteX16" fmla="*/ 107918 w 120852"/>
                  <a:gd name="connsiteY16" fmla="*/ 26506 h 61524"/>
                  <a:gd name="connsiteX17" fmla="*/ 115144 w 120852"/>
                  <a:gd name="connsiteY17" fmla="*/ 15389 h 61524"/>
                  <a:gd name="connsiteX18" fmla="*/ 10088 w 120852"/>
                  <a:gd name="connsiteY18" fmla="*/ 30397 h 61524"/>
                  <a:gd name="connsiteX19" fmla="*/ 2306 w 120852"/>
                  <a:gd name="connsiteY19" fmla="*/ 48184 h 61524"/>
                  <a:gd name="connsiteX20" fmla="*/ 22872 w 120852"/>
                  <a:gd name="connsiteY20" fmla="*/ 34288 h 61524"/>
                  <a:gd name="connsiteX21" fmla="*/ 10088 w 120852"/>
                  <a:gd name="connsiteY21" fmla="*/ 30397 h 61524"/>
                  <a:gd name="connsiteX22" fmla="*/ 18982 w 120852"/>
                  <a:gd name="connsiteY22" fmla="*/ 21503 h 61524"/>
                  <a:gd name="connsiteX23" fmla="*/ 6197 w 120852"/>
                  <a:gd name="connsiteY23" fmla="*/ 23171 h 61524"/>
                  <a:gd name="connsiteX24" fmla="*/ 18982 w 120852"/>
                  <a:gd name="connsiteY24" fmla="*/ 21503 h 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852" h="61524">
                    <a:moveTo>
                      <a:pt x="115144" y="15389"/>
                    </a:moveTo>
                    <a:cubicBezTo>
                      <a:pt x="117367" y="9830"/>
                      <a:pt x="124037" y="9274"/>
                      <a:pt x="119035" y="2048"/>
                    </a:cubicBezTo>
                    <a:cubicBezTo>
                      <a:pt x="117923" y="2604"/>
                      <a:pt x="116811" y="3716"/>
                      <a:pt x="114588" y="4272"/>
                    </a:cubicBezTo>
                    <a:cubicBezTo>
                      <a:pt x="106250" y="6495"/>
                      <a:pt x="87351" y="-1843"/>
                      <a:pt x="76790" y="381"/>
                    </a:cubicBezTo>
                    <a:cubicBezTo>
                      <a:pt x="66229" y="2604"/>
                      <a:pt x="44551" y="2604"/>
                      <a:pt x="39548" y="8163"/>
                    </a:cubicBezTo>
                    <a:cubicBezTo>
                      <a:pt x="34545" y="13721"/>
                      <a:pt x="21761" y="15389"/>
                      <a:pt x="27319" y="19835"/>
                    </a:cubicBezTo>
                    <a:cubicBezTo>
                      <a:pt x="32878" y="24838"/>
                      <a:pt x="27319" y="27061"/>
                      <a:pt x="31210" y="32620"/>
                    </a:cubicBezTo>
                    <a:cubicBezTo>
                      <a:pt x="35101" y="38178"/>
                      <a:pt x="37325" y="40958"/>
                      <a:pt x="42883" y="39846"/>
                    </a:cubicBezTo>
                    <a:cubicBezTo>
                      <a:pt x="48442" y="38734"/>
                      <a:pt x="52888" y="41514"/>
                      <a:pt x="46774" y="48184"/>
                    </a:cubicBezTo>
                    <a:cubicBezTo>
                      <a:pt x="46774" y="48184"/>
                      <a:pt x="46774" y="48184"/>
                      <a:pt x="46774" y="48740"/>
                    </a:cubicBezTo>
                    <a:cubicBezTo>
                      <a:pt x="56223" y="47628"/>
                      <a:pt x="66785" y="47072"/>
                      <a:pt x="68452" y="48184"/>
                    </a:cubicBezTo>
                    <a:cubicBezTo>
                      <a:pt x="70676" y="49851"/>
                      <a:pt x="85128" y="61524"/>
                      <a:pt x="88463" y="60412"/>
                    </a:cubicBezTo>
                    <a:cubicBezTo>
                      <a:pt x="90686" y="59857"/>
                      <a:pt x="100136" y="60968"/>
                      <a:pt x="107362" y="61524"/>
                    </a:cubicBezTo>
                    <a:cubicBezTo>
                      <a:pt x="106250" y="59301"/>
                      <a:pt x="106806" y="57077"/>
                      <a:pt x="107918" y="55966"/>
                    </a:cubicBezTo>
                    <a:cubicBezTo>
                      <a:pt x="110697" y="53742"/>
                      <a:pt x="116255" y="53742"/>
                      <a:pt x="113476" y="49295"/>
                    </a:cubicBezTo>
                    <a:cubicBezTo>
                      <a:pt x="110141" y="44849"/>
                      <a:pt x="109585" y="43737"/>
                      <a:pt x="109029" y="38178"/>
                    </a:cubicBezTo>
                    <a:cubicBezTo>
                      <a:pt x="108473" y="32620"/>
                      <a:pt x="107362" y="29841"/>
                      <a:pt x="107918" y="26506"/>
                    </a:cubicBezTo>
                    <a:cubicBezTo>
                      <a:pt x="109029" y="22615"/>
                      <a:pt x="112364" y="21503"/>
                      <a:pt x="115144" y="15389"/>
                    </a:cubicBezTo>
                    <a:close/>
                    <a:moveTo>
                      <a:pt x="10088" y="30397"/>
                    </a:moveTo>
                    <a:cubicBezTo>
                      <a:pt x="-473" y="33176"/>
                      <a:pt x="-2141" y="48740"/>
                      <a:pt x="2306" y="48184"/>
                    </a:cubicBezTo>
                    <a:cubicBezTo>
                      <a:pt x="7865" y="47628"/>
                      <a:pt x="19537" y="37623"/>
                      <a:pt x="22872" y="34288"/>
                    </a:cubicBezTo>
                    <a:cubicBezTo>
                      <a:pt x="26208" y="30952"/>
                      <a:pt x="21205" y="27061"/>
                      <a:pt x="10088" y="30397"/>
                    </a:cubicBezTo>
                    <a:close/>
                    <a:moveTo>
                      <a:pt x="18982" y="21503"/>
                    </a:moveTo>
                    <a:cubicBezTo>
                      <a:pt x="21205" y="17056"/>
                      <a:pt x="1750" y="18724"/>
                      <a:pt x="6197" y="23171"/>
                    </a:cubicBezTo>
                    <a:cubicBezTo>
                      <a:pt x="9532" y="25950"/>
                      <a:pt x="16758" y="25950"/>
                      <a:pt x="18982" y="21503"/>
                    </a:cubicBezTo>
                    <a:close/>
                  </a:path>
                </a:pathLst>
              </a:custGeom>
              <a:grpFill/>
              <a:ln w="4442" cap="flat">
                <a:solidFill>
                  <a:srgbClr val="FFFFFF"/>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FC83E964-412E-4E45-9DB8-9322B7E094E6}"/>
                  </a:ext>
                </a:extLst>
              </p:cNvPr>
              <p:cNvSpPr/>
              <p:nvPr/>
            </p:nvSpPr>
            <p:spPr>
              <a:xfrm>
                <a:off x="8828703" y="3492590"/>
                <a:ext cx="347310" cy="211778"/>
              </a:xfrm>
              <a:custGeom>
                <a:avLst/>
                <a:gdLst>
                  <a:gd name="connsiteX0" fmla="*/ 344071 w 347310"/>
                  <a:gd name="connsiteY0" fmla="*/ 118952 h 211778"/>
                  <a:gd name="connsiteX1" fmla="*/ 316278 w 347310"/>
                  <a:gd name="connsiteY1" fmla="*/ 106167 h 211778"/>
                  <a:gd name="connsiteX2" fmla="*/ 300714 w 347310"/>
                  <a:gd name="connsiteY2" fmla="*/ 106723 h 211778"/>
                  <a:gd name="connsiteX3" fmla="*/ 281816 w 347310"/>
                  <a:gd name="connsiteY3" fmla="*/ 101164 h 211778"/>
                  <a:gd name="connsiteX4" fmla="*/ 261249 w 347310"/>
                  <a:gd name="connsiteY4" fmla="*/ 117284 h 211778"/>
                  <a:gd name="connsiteX5" fmla="*/ 251800 w 347310"/>
                  <a:gd name="connsiteY5" fmla="*/ 120619 h 211778"/>
                  <a:gd name="connsiteX6" fmla="*/ 235124 w 347310"/>
                  <a:gd name="connsiteY6" fmla="*/ 110058 h 211778"/>
                  <a:gd name="connsiteX7" fmla="*/ 217893 w 347310"/>
                  <a:gd name="connsiteY7" fmla="*/ 105055 h 211778"/>
                  <a:gd name="connsiteX8" fmla="*/ 206776 w 347310"/>
                  <a:gd name="connsiteY8" fmla="*/ 83933 h 211778"/>
                  <a:gd name="connsiteX9" fmla="*/ 201773 w 347310"/>
                  <a:gd name="connsiteY9" fmla="*/ 64478 h 211778"/>
                  <a:gd name="connsiteX10" fmla="*/ 186210 w 347310"/>
                  <a:gd name="connsiteY10" fmla="*/ 52250 h 211778"/>
                  <a:gd name="connsiteX11" fmla="*/ 146188 w 347310"/>
                  <a:gd name="connsiteY11" fmla="*/ 50582 h 211778"/>
                  <a:gd name="connsiteX12" fmla="*/ 120063 w 347310"/>
                  <a:gd name="connsiteY12" fmla="*/ 52250 h 211778"/>
                  <a:gd name="connsiteX13" fmla="*/ 96718 w 347310"/>
                  <a:gd name="connsiteY13" fmla="*/ 26125 h 211778"/>
                  <a:gd name="connsiteX14" fmla="*/ 90603 w 347310"/>
                  <a:gd name="connsiteY14" fmla="*/ 35018 h 211778"/>
                  <a:gd name="connsiteX15" fmla="*/ 66146 w 347310"/>
                  <a:gd name="connsiteY15" fmla="*/ 30572 h 211778"/>
                  <a:gd name="connsiteX16" fmla="*/ 63923 w 347310"/>
                  <a:gd name="connsiteY16" fmla="*/ 1667 h 211778"/>
                  <a:gd name="connsiteX17" fmla="*/ 55585 w 347310"/>
                  <a:gd name="connsiteY17" fmla="*/ 31683 h 211778"/>
                  <a:gd name="connsiteX18" fmla="*/ 52806 w 347310"/>
                  <a:gd name="connsiteY18" fmla="*/ 0 h 211778"/>
                  <a:gd name="connsiteX19" fmla="*/ 2224 w 347310"/>
                  <a:gd name="connsiteY19" fmla="*/ 13896 h 211778"/>
                  <a:gd name="connsiteX20" fmla="*/ 0 w 347310"/>
                  <a:gd name="connsiteY20" fmla="*/ 104500 h 211778"/>
                  <a:gd name="connsiteX21" fmla="*/ 0 w 347310"/>
                  <a:gd name="connsiteY21" fmla="*/ 104500 h 211778"/>
                  <a:gd name="connsiteX22" fmla="*/ 13896 w 347310"/>
                  <a:gd name="connsiteY22" fmla="*/ 107835 h 211778"/>
                  <a:gd name="connsiteX23" fmla="*/ 21122 w 347310"/>
                  <a:gd name="connsiteY23" fmla="*/ 98385 h 211778"/>
                  <a:gd name="connsiteX24" fmla="*/ 35574 w 347310"/>
                  <a:gd name="connsiteY24" fmla="*/ 87268 h 211778"/>
                  <a:gd name="connsiteX25" fmla="*/ 42800 w 347310"/>
                  <a:gd name="connsiteY25" fmla="*/ 79486 h 211778"/>
                  <a:gd name="connsiteX26" fmla="*/ 51138 w 347310"/>
                  <a:gd name="connsiteY26" fmla="*/ 75040 h 211778"/>
                  <a:gd name="connsiteX27" fmla="*/ 65590 w 347310"/>
                  <a:gd name="connsiteY27" fmla="*/ 78931 h 211778"/>
                  <a:gd name="connsiteX28" fmla="*/ 81154 w 347310"/>
                  <a:gd name="connsiteY28" fmla="*/ 84489 h 211778"/>
                  <a:gd name="connsiteX29" fmla="*/ 88380 w 347310"/>
                  <a:gd name="connsiteY29" fmla="*/ 106167 h 211778"/>
                  <a:gd name="connsiteX30" fmla="*/ 117840 w 347310"/>
                  <a:gd name="connsiteY30" fmla="*/ 110058 h 211778"/>
                  <a:gd name="connsiteX31" fmla="*/ 126178 w 347310"/>
                  <a:gd name="connsiteY31" fmla="*/ 123398 h 211778"/>
                  <a:gd name="connsiteX32" fmla="*/ 135071 w 347310"/>
                  <a:gd name="connsiteY32" fmla="*/ 140630 h 211778"/>
                  <a:gd name="connsiteX33" fmla="*/ 155082 w 347310"/>
                  <a:gd name="connsiteY33" fmla="*/ 155638 h 211778"/>
                  <a:gd name="connsiteX34" fmla="*/ 177872 w 347310"/>
                  <a:gd name="connsiteY34" fmla="*/ 169534 h 211778"/>
                  <a:gd name="connsiteX35" fmla="*/ 198438 w 347310"/>
                  <a:gd name="connsiteY35" fmla="*/ 183430 h 211778"/>
                  <a:gd name="connsiteX36" fmla="*/ 216226 w 347310"/>
                  <a:gd name="connsiteY36" fmla="*/ 189545 h 211778"/>
                  <a:gd name="connsiteX37" fmla="*/ 217893 w 347310"/>
                  <a:gd name="connsiteY37" fmla="*/ 202885 h 211778"/>
                  <a:gd name="connsiteX38" fmla="*/ 219560 w 347310"/>
                  <a:gd name="connsiteY38" fmla="*/ 202329 h 211778"/>
                  <a:gd name="connsiteX39" fmla="*/ 236236 w 347310"/>
                  <a:gd name="connsiteY39" fmla="*/ 207888 h 211778"/>
                  <a:gd name="connsiteX40" fmla="*/ 244018 w 347310"/>
                  <a:gd name="connsiteY40" fmla="*/ 211779 h 211778"/>
                  <a:gd name="connsiteX41" fmla="*/ 252356 w 347310"/>
                  <a:gd name="connsiteY41" fmla="*/ 190100 h 211778"/>
                  <a:gd name="connsiteX42" fmla="*/ 250132 w 347310"/>
                  <a:gd name="connsiteY42" fmla="*/ 171757 h 211778"/>
                  <a:gd name="connsiteX43" fmla="*/ 237903 w 347310"/>
                  <a:gd name="connsiteY43" fmla="*/ 156194 h 211778"/>
                  <a:gd name="connsiteX44" fmla="*/ 256802 w 347310"/>
                  <a:gd name="connsiteY44" fmla="*/ 148968 h 211778"/>
                  <a:gd name="connsiteX45" fmla="*/ 263473 w 347310"/>
                  <a:gd name="connsiteY45" fmla="*/ 137295 h 211778"/>
                  <a:gd name="connsiteX46" fmla="*/ 272922 w 347310"/>
                  <a:gd name="connsiteY46" fmla="*/ 126178 h 211778"/>
                  <a:gd name="connsiteX47" fmla="*/ 288486 w 347310"/>
                  <a:gd name="connsiteY47" fmla="*/ 122287 h 211778"/>
                  <a:gd name="connsiteX48" fmla="*/ 301826 w 347310"/>
                  <a:gd name="connsiteY48" fmla="*/ 119508 h 211778"/>
                  <a:gd name="connsiteX49" fmla="*/ 294600 w 347310"/>
                  <a:gd name="connsiteY49" fmla="*/ 136183 h 211778"/>
                  <a:gd name="connsiteX50" fmla="*/ 317390 w 347310"/>
                  <a:gd name="connsiteY50" fmla="*/ 131736 h 211778"/>
                  <a:gd name="connsiteX51" fmla="*/ 336289 w 347310"/>
                  <a:gd name="connsiteY51" fmla="*/ 128401 h 211778"/>
                  <a:gd name="connsiteX52" fmla="*/ 344071 w 347310"/>
                  <a:gd name="connsiteY52" fmla="*/ 118952 h 21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7310" h="211778">
                    <a:moveTo>
                      <a:pt x="344071" y="118952"/>
                    </a:moveTo>
                    <a:cubicBezTo>
                      <a:pt x="334621" y="110614"/>
                      <a:pt x="317946" y="101164"/>
                      <a:pt x="316278" y="106167"/>
                    </a:cubicBezTo>
                    <a:cubicBezTo>
                      <a:pt x="314611" y="111170"/>
                      <a:pt x="304605" y="111726"/>
                      <a:pt x="300714" y="106723"/>
                    </a:cubicBezTo>
                    <a:cubicBezTo>
                      <a:pt x="296824" y="101720"/>
                      <a:pt x="293488" y="96162"/>
                      <a:pt x="281816" y="101164"/>
                    </a:cubicBezTo>
                    <a:cubicBezTo>
                      <a:pt x="270143" y="106167"/>
                      <a:pt x="261805" y="112281"/>
                      <a:pt x="261249" y="117284"/>
                    </a:cubicBezTo>
                    <a:cubicBezTo>
                      <a:pt x="260693" y="122287"/>
                      <a:pt x="252356" y="127289"/>
                      <a:pt x="251800" y="120619"/>
                    </a:cubicBezTo>
                    <a:cubicBezTo>
                      <a:pt x="251244" y="113949"/>
                      <a:pt x="241794" y="111726"/>
                      <a:pt x="235124" y="110058"/>
                    </a:cubicBezTo>
                    <a:cubicBezTo>
                      <a:pt x="229010" y="108391"/>
                      <a:pt x="218449" y="111726"/>
                      <a:pt x="217893" y="105055"/>
                    </a:cubicBezTo>
                    <a:cubicBezTo>
                      <a:pt x="217337" y="98385"/>
                      <a:pt x="207888" y="91159"/>
                      <a:pt x="206776" y="83933"/>
                    </a:cubicBezTo>
                    <a:cubicBezTo>
                      <a:pt x="206220" y="76707"/>
                      <a:pt x="208443" y="66146"/>
                      <a:pt x="201773" y="64478"/>
                    </a:cubicBezTo>
                    <a:cubicBezTo>
                      <a:pt x="195659" y="62811"/>
                      <a:pt x="191768" y="52250"/>
                      <a:pt x="186210" y="52250"/>
                    </a:cubicBezTo>
                    <a:cubicBezTo>
                      <a:pt x="180651" y="52250"/>
                      <a:pt x="150079" y="52250"/>
                      <a:pt x="146188" y="50582"/>
                    </a:cubicBezTo>
                    <a:cubicBezTo>
                      <a:pt x="142297" y="48915"/>
                      <a:pt x="121731" y="57252"/>
                      <a:pt x="120063" y="52250"/>
                    </a:cubicBezTo>
                    <a:cubicBezTo>
                      <a:pt x="118952" y="48359"/>
                      <a:pt x="104500" y="32795"/>
                      <a:pt x="96718" y="26125"/>
                    </a:cubicBezTo>
                    <a:cubicBezTo>
                      <a:pt x="95606" y="29460"/>
                      <a:pt x="93939" y="32795"/>
                      <a:pt x="90603" y="35018"/>
                    </a:cubicBezTo>
                    <a:cubicBezTo>
                      <a:pt x="75595" y="46135"/>
                      <a:pt x="61699" y="43912"/>
                      <a:pt x="66146" y="30572"/>
                    </a:cubicBezTo>
                    <a:cubicBezTo>
                      <a:pt x="71149" y="17231"/>
                      <a:pt x="71705" y="1667"/>
                      <a:pt x="63923" y="1667"/>
                    </a:cubicBezTo>
                    <a:cubicBezTo>
                      <a:pt x="56141" y="1667"/>
                      <a:pt x="61699" y="29460"/>
                      <a:pt x="55585" y="31683"/>
                    </a:cubicBezTo>
                    <a:cubicBezTo>
                      <a:pt x="50582" y="33351"/>
                      <a:pt x="48359" y="11673"/>
                      <a:pt x="52806" y="0"/>
                    </a:cubicBezTo>
                    <a:lnTo>
                      <a:pt x="2224" y="13896"/>
                    </a:lnTo>
                    <a:lnTo>
                      <a:pt x="0" y="104500"/>
                    </a:lnTo>
                    <a:cubicBezTo>
                      <a:pt x="0" y="104500"/>
                      <a:pt x="0" y="104500"/>
                      <a:pt x="0" y="104500"/>
                    </a:cubicBezTo>
                    <a:cubicBezTo>
                      <a:pt x="5003" y="106723"/>
                      <a:pt x="10005" y="107835"/>
                      <a:pt x="13896" y="107835"/>
                    </a:cubicBezTo>
                    <a:cubicBezTo>
                      <a:pt x="21678" y="108391"/>
                      <a:pt x="21122" y="102276"/>
                      <a:pt x="21122" y="98385"/>
                    </a:cubicBezTo>
                    <a:cubicBezTo>
                      <a:pt x="21122" y="93939"/>
                      <a:pt x="29460" y="86713"/>
                      <a:pt x="35574" y="87268"/>
                    </a:cubicBezTo>
                    <a:cubicBezTo>
                      <a:pt x="41689" y="87824"/>
                      <a:pt x="41133" y="79486"/>
                      <a:pt x="42800" y="79486"/>
                    </a:cubicBezTo>
                    <a:cubicBezTo>
                      <a:pt x="44468" y="79486"/>
                      <a:pt x="49471" y="78375"/>
                      <a:pt x="51138" y="75040"/>
                    </a:cubicBezTo>
                    <a:cubicBezTo>
                      <a:pt x="52806" y="72260"/>
                      <a:pt x="62255" y="75595"/>
                      <a:pt x="65590" y="78931"/>
                    </a:cubicBezTo>
                    <a:cubicBezTo>
                      <a:pt x="68369" y="81710"/>
                      <a:pt x="75595" y="83377"/>
                      <a:pt x="81154" y="84489"/>
                    </a:cubicBezTo>
                    <a:cubicBezTo>
                      <a:pt x="86712" y="85601"/>
                      <a:pt x="88380" y="102832"/>
                      <a:pt x="88380" y="106167"/>
                    </a:cubicBezTo>
                    <a:cubicBezTo>
                      <a:pt x="88380" y="110058"/>
                      <a:pt x="113949" y="108947"/>
                      <a:pt x="117840" y="110058"/>
                    </a:cubicBezTo>
                    <a:cubicBezTo>
                      <a:pt x="121731" y="110614"/>
                      <a:pt x="121731" y="117840"/>
                      <a:pt x="126178" y="123398"/>
                    </a:cubicBezTo>
                    <a:cubicBezTo>
                      <a:pt x="130069" y="128957"/>
                      <a:pt x="133404" y="136183"/>
                      <a:pt x="135071" y="140630"/>
                    </a:cubicBezTo>
                    <a:cubicBezTo>
                      <a:pt x="136739" y="145077"/>
                      <a:pt x="151747" y="150079"/>
                      <a:pt x="155082" y="155638"/>
                    </a:cubicBezTo>
                    <a:cubicBezTo>
                      <a:pt x="158417" y="161196"/>
                      <a:pt x="170090" y="166755"/>
                      <a:pt x="177872" y="169534"/>
                    </a:cubicBezTo>
                    <a:cubicBezTo>
                      <a:pt x="186210" y="172313"/>
                      <a:pt x="193992" y="183986"/>
                      <a:pt x="198438" y="183430"/>
                    </a:cubicBezTo>
                    <a:cubicBezTo>
                      <a:pt x="203441" y="182874"/>
                      <a:pt x="216226" y="189545"/>
                      <a:pt x="216226" y="189545"/>
                    </a:cubicBezTo>
                    <a:lnTo>
                      <a:pt x="217893" y="202885"/>
                    </a:lnTo>
                    <a:cubicBezTo>
                      <a:pt x="218449" y="202885"/>
                      <a:pt x="219005" y="202885"/>
                      <a:pt x="219560" y="202329"/>
                    </a:cubicBezTo>
                    <a:cubicBezTo>
                      <a:pt x="226786" y="200106"/>
                      <a:pt x="230677" y="207888"/>
                      <a:pt x="236236" y="207888"/>
                    </a:cubicBezTo>
                    <a:cubicBezTo>
                      <a:pt x="238459" y="207888"/>
                      <a:pt x="241239" y="210111"/>
                      <a:pt x="244018" y="211779"/>
                    </a:cubicBezTo>
                    <a:cubicBezTo>
                      <a:pt x="243462" y="200106"/>
                      <a:pt x="247909" y="193991"/>
                      <a:pt x="252356" y="190100"/>
                    </a:cubicBezTo>
                    <a:cubicBezTo>
                      <a:pt x="257914" y="185654"/>
                      <a:pt x="249020" y="178428"/>
                      <a:pt x="250132" y="171757"/>
                    </a:cubicBezTo>
                    <a:cubicBezTo>
                      <a:pt x="251244" y="165087"/>
                      <a:pt x="236792" y="161196"/>
                      <a:pt x="237903" y="156194"/>
                    </a:cubicBezTo>
                    <a:cubicBezTo>
                      <a:pt x="239015" y="150635"/>
                      <a:pt x="251244" y="151191"/>
                      <a:pt x="256802" y="148968"/>
                    </a:cubicBezTo>
                    <a:cubicBezTo>
                      <a:pt x="262361" y="146744"/>
                      <a:pt x="257914" y="137295"/>
                      <a:pt x="263473" y="137295"/>
                    </a:cubicBezTo>
                    <a:cubicBezTo>
                      <a:pt x="269031" y="137295"/>
                      <a:pt x="271254" y="131736"/>
                      <a:pt x="272922" y="126178"/>
                    </a:cubicBezTo>
                    <a:cubicBezTo>
                      <a:pt x="274590" y="120619"/>
                      <a:pt x="283483" y="126178"/>
                      <a:pt x="288486" y="122287"/>
                    </a:cubicBezTo>
                    <a:cubicBezTo>
                      <a:pt x="293488" y="118396"/>
                      <a:pt x="300159" y="116172"/>
                      <a:pt x="301826" y="119508"/>
                    </a:cubicBezTo>
                    <a:cubicBezTo>
                      <a:pt x="303494" y="121731"/>
                      <a:pt x="297379" y="132292"/>
                      <a:pt x="294600" y="136183"/>
                    </a:cubicBezTo>
                    <a:cubicBezTo>
                      <a:pt x="302938" y="136183"/>
                      <a:pt x="315167" y="134515"/>
                      <a:pt x="317390" y="131736"/>
                    </a:cubicBezTo>
                    <a:cubicBezTo>
                      <a:pt x="320725" y="128401"/>
                      <a:pt x="332398" y="136739"/>
                      <a:pt x="336289" y="128401"/>
                    </a:cubicBezTo>
                    <a:cubicBezTo>
                      <a:pt x="339624" y="121175"/>
                      <a:pt x="353520" y="127289"/>
                      <a:pt x="344071" y="118952"/>
                    </a:cubicBezTo>
                    <a:close/>
                  </a:path>
                </a:pathLst>
              </a:custGeom>
              <a:grpFill/>
              <a:ln w="4442" cap="flat">
                <a:solidFill>
                  <a:srgbClr val="FFFFFF"/>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72DAF16-72B8-4C8D-A310-887E36ACC77B}"/>
                  </a:ext>
                </a:extLst>
              </p:cNvPr>
              <p:cNvSpPr/>
              <p:nvPr/>
            </p:nvSpPr>
            <p:spPr>
              <a:xfrm>
                <a:off x="7814081" y="2305814"/>
                <a:ext cx="515560" cy="837040"/>
              </a:xfrm>
              <a:custGeom>
                <a:avLst/>
                <a:gdLst>
                  <a:gd name="connsiteX0" fmla="*/ 500462 w 515560"/>
                  <a:gd name="connsiteY0" fmla="*/ 448609 h 837040"/>
                  <a:gd name="connsiteX1" fmla="*/ 491568 w 515560"/>
                  <a:gd name="connsiteY1" fmla="*/ 447497 h 837040"/>
                  <a:gd name="connsiteX2" fmla="*/ 478783 w 515560"/>
                  <a:gd name="connsiteY2" fmla="*/ 436936 h 837040"/>
                  <a:gd name="connsiteX3" fmla="*/ 488789 w 515560"/>
                  <a:gd name="connsiteY3" fmla="*/ 438048 h 837040"/>
                  <a:gd name="connsiteX4" fmla="*/ 502129 w 515560"/>
                  <a:gd name="connsiteY4" fmla="*/ 433601 h 837040"/>
                  <a:gd name="connsiteX5" fmla="*/ 515470 w 515560"/>
                  <a:gd name="connsiteY5" fmla="*/ 428042 h 837040"/>
                  <a:gd name="connsiteX6" fmla="*/ 504908 w 515560"/>
                  <a:gd name="connsiteY6" fmla="*/ 417481 h 837040"/>
                  <a:gd name="connsiteX7" fmla="*/ 489900 w 515560"/>
                  <a:gd name="connsiteY7" fmla="*/ 412478 h 837040"/>
                  <a:gd name="connsiteX8" fmla="*/ 479339 w 515560"/>
                  <a:gd name="connsiteY8" fmla="*/ 407476 h 837040"/>
                  <a:gd name="connsiteX9" fmla="*/ 463776 w 515560"/>
                  <a:gd name="connsiteY9" fmla="*/ 418593 h 837040"/>
                  <a:gd name="connsiteX10" fmla="*/ 458773 w 515560"/>
                  <a:gd name="connsiteY10" fmla="*/ 420260 h 837040"/>
                  <a:gd name="connsiteX11" fmla="*/ 460997 w 515560"/>
                  <a:gd name="connsiteY11" fmla="*/ 408588 h 837040"/>
                  <a:gd name="connsiteX12" fmla="*/ 452659 w 515560"/>
                  <a:gd name="connsiteY12" fmla="*/ 396915 h 837040"/>
                  <a:gd name="connsiteX13" fmla="*/ 440430 w 515560"/>
                  <a:gd name="connsiteY13" fmla="*/ 408588 h 837040"/>
                  <a:gd name="connsiteX14" fmla="*/ 428757 w 515560"/>
                  <a:gd name="connsiteY14" fmla="*/ 424707 h 837040"/>
                  <a:gd name="connsiteX15" fmla="*/ 429313 w 515560"/>
                  <a:gd name="connsiteY15" fmla="*/ 407476 h 837040"/>
                  <a:gd name="connsiteX16" fmla="*/ 416529 w 515560"/>
                  <a:gd name="connsiteY16" fmla="*/ 414702 h 837040"/>
                  <a:gd name="connsiteX17" fmla="*/ 397074 w 515560"/>
                  <a:gd name="connsiteY17" fmla="*/ 434157 h 837040"/>
                  <a:gd name="connsiteX18" fmla="*/ 400409 w 515560"/>
                  <a:gd name="connsiteY18" fmla="*/ 421372 h 837040"/>
                  <a:gd name="connsiteX19" fmla="*/ 413193 w 515560"/>
                  <a:gd name="connsiteY19" fmla="*/ 405808 h 837040"/>
                  <a:gd name="connsiteX20" fmla="*/ 410970 w 515560"/>
                  <a:gd name="connsiteY20" fmla="*/ 398026 h 837040"/>
                  <a:gd name="connsiteX21" fmla="*/ 399853 w 515560"/>
                  <a:gd name="connsiteY21" fmla="*/ 406920 h 837040"/>
                  <a:gd name="connsiteX22" fmla="*/ 385401 w 515560"/>
                  <a:gd name="connsiteY22" fmla="*/ 405252 h 837040"/>
                  <a:gd name="connsiteX23" fmla="*/ 382066 w 515560"/>
                  <a:gd name="connsiteY23" fmla="*/ 413034 h 837040"/>
                  <a:gd name="connsiteX24" fmla="*/ 377619 w 515560"/>
                  <a:gd name="connsiteY24" fmla="*/ 415814 h 837040"/>
                  <a:gd name="connsiteX25" fmla="*/ 363723 w 515560"/>
                  <a:gd name="connsiteY25" fmla="*/ 420816 h 837040"/>
                  <a:gd name="connsiteX26" fmla="*/ 358720 w 515560"/>
                  <a:gd name="connsiteY26" fmla="*/ 428598 h 837040"/>
                  <a:gd name="connsiteX27" fmla="*/ 356497 w 515560"/>
                  <a:gd name="connsiteY27" fmla="*/ 440271 h 837040"/>
                  <a:gd name="connsiteX28" fmla="*/ 349271 w 515560"/>
                  <a:gd name="connsiteY28" fmla="*/ 426931 h 837040"/>
                  <a:gd name="connsiteX29" fmla="*/ 353162 w 515560"/>
                  <a:gd name="connsiteY29" fmla="*/ 419149 h 837040"/>
                  <a:gd name="connsiteX30" fmla="*/ 363723 w 515560"/>
                  <a:gd name="connsiteY30" fmla="*/ 408588 h 837040"/>
                  <a:gd name="connsiteX31" fmla="*/ 356497 w 515560"/>
                  <a:gd name="connsiteY31" fmla="*/ 410255 h 837040"/>
                  <a:gd name="connsiteX32" fmla="*/ 340377 w 515560"/>
                  <a:gd name="connsiteY32" fmla="*/ 413590 h 837040"/>
                  <a:gd name="connsiteX33" fmla="*/ 341489 w 515560"/>
                  <a:gd name="connsiteY33" fmla="*/ 427486 h 837040"/>
                  <a:gd name="connsiteX34" fmla="*/ 335930 w 515560"/>
                  <a:gd name="connsiteY34" fmla="*/ 431933 h 837040"/>
                  <a:gd name="connsiteX35" fmla="*/ 320922 w 515560"/>
                  <a:gd name="connsiteY35" fmla="*/ 432489 h 837040"/>
                  <a:gd name="connsiteX36" fmla="*/ 332039 w 515560"/>
                  <a:gd name="connsiteY36" fmla="*/ 443050 h 837040"/>
                  <a:gd name="connsiteX37" fmla="*/ 322590 w 515560"/>
                  <a:gd name="connsiteY37" fmla="*/ 441938 h 837040"/>
                  <a:gd name="connsiteX38" fmla="*/ 312029 w 515560"/>
                  <a:gd name="connsiteY38" fmla="*/ 435268 h 837040"/>
                  <a:gd name="connsiteX39" fmla="*/ 305359 w 515560"/>
                  <a:gd name="connsiteY39" fmla="*/ 439159 h 837040"/>
                  <a:gd name="connsiteX40" fmla="*/ 309805 w 515560"/>
                  <a:gd name="connsiteY40" fmla="*/ 452500 h 837040"/>
                  <a:gd name="connsiteX41" fmla="*/ 303135 w 515560"/>
                  <a:gd name="connsiteY41" fmla="*/ 448053 h 837040"/>
                  <a:gd name="connsiteX42" fmla="*/ 292018 w 515560"/>
                  <a:gd name="connsiteY42" fmla="*/ 446941 h 837040"/>
                  <a:gd name="connsiteX43" fmla="*/ 290351 w 515560"/>
                  <a:gd name="connsiteY43" fmla="*/ 435268 h 837040"/>
                  <a:gd name="connsiteX44" fmla="*/ 276454 w 515560"/>
                  <a:gd name="connsiteY44" fmla="*/ 436380 h 837040"/>
                  <a:gd name="connsiteX45" fmla="*/ 270896 w 515560"/>
                  <a:gd name="connsiteY45" fmla="*/ 441938 h 837040"/>
                  <a:gd name="connsiteX46" fmla="*/ 269229 w 515560"/>
                  <a:gd name="connsiteY46" fmla="*/ 451388 h 837040"/>
                  <a:gd name="connsiteX47" fmla="*/ 262558 w 515560"/>
                  <a:gd name="connsiteY47" fmla="*/ 456391 h 837040"/>
                  <a:gd name="connsiteX48" fmla="*/ 255332 w 515560"/>
                  <a:gd name="connsiteY48" fmla="*/ 457502 h 837040"/>
                  <a:gd name="connsiteX49" fmla="*/ 241992 w 515560"/>
                  <a:gd name="connsiteY49" fmla="*/ 459170 h 837040"/>
                  <a:gd name="connsiteX50" fmla="*/ 231430 w 515560"/>
                  <a:gd name="connsiteY50" fmla="*/ 473066 h 837040"/>
                  <a:gd name="connsiteX51" fmla="*/ 244215 w 515560"/>
                  <a:gd name="connsiteY51" fmla="*/ 471954 h 837040"/>
                  <a:gd name="connsiteX52" fmla="*/ 246995 w 515560"/>
                  <a:gd name="connsiteY52" fmla="*/ 479180 h 837040"/>
                  <a:gd name="connsiteX53" fmla="*/ 245327 w 515560"/>
                  <a:gd name="connsiteY53" fmla="*/ 484739 h 837040"/>
                  <a:gd name="connsiteX54" fmla="*/ 234766 w 515560"/>
                  <a:gd name="connsiteY54" fmla="*/ 485851 h 837040"/>
                  <a:gd name="connsiteX55" fmla="*/ 225872 w 515560"/>
                  <a:gd name="connsiteY55" fmla="*/ 480292 h 837040"/>
                  <a:gd name="connsiteX56" fmla="*/ 214755 w 515560"/>
                  <a:gd name="connsiteY56" fmla="*/ 485851 h 837040"/>
                  <a:gd name="connsiteX57" fmla="*/ 219202 w 515560"/>
                  <a:gd name="connsiteY57" fmla="*/ 468619 h 837040"/>
                  <a:gd name="connsiteX58" fmla="*/ 207529 w 515560"/>
                  <a:gd name="connsiteY58" fmla="*/ 478069 h 837040"/>
                  <a:gd name="connsiteX59" fmla="*/ 194745 w 515560"/>
                  <a:gd name="connsiteY59" fmla="*/ 488074 h 837040"/>
                  <a:gd name="connsiteX60" fmla="*/ 186407 w 515560"/>
                  <a:gd name="connsiteY60" fmla="*/ 499191 h 837040"/>
                  <a:gd name="connsiteX61" fmla="*/ 161949 w 515560"/>
                  <a:gd name="connsiteY61" fmla="*/ 513087 h 837040"/>
                  <a:gd name="connsiteX62" fmla="*/ 168620 w 515560"/>
                  <a:gd name="connsiteY62" fmla="*/ 513643 h 837040"/>
                  <a:gd name="connsiteX63" fmla="*/ 183628 w 515560"/>
                  <a:gd name="connsiteY63" fmla="*/ 505861 h 837040"/>
                  <a:gd name="connsiteX64" fmla="*/ 203082 w 515560"/>
                  <a:gd name="connsiteY64" fmla="*/ 498635 h 837040"/>
                  <a:gd name="connsiteX65" fmla="*/ 214755 w 515560"/>
                  <a:gd name="connsiteY65" fmla="*/ 496968 h 837040"/>
                  <a:gd name="connsiteX66" fmla="*/ 226984 w 515560"/>
                  <a:gd name="connsiteY66" fmla="*/ 495856 h 837040"/>
                  <a:gd name="connsiteX67" fmla="*/ 225316 w 515560"/>
                  <a:gd name="connsiteY67" fmla="*/ 506973 h 837040"/>
                  <a:gd name="connsiteX68" fmla="*/ 219758 w 515560"/>
                  <a:gd name="connsiteY68" fmla="*/ 510308 h 837040"/>
                  <a:gd name="connsiteX69" fmla="*/ 211976 w 515560"/>
                  <a:gd name="connsiteY69" fmla="*/ 506417 h 837040"/>
                  <a:gd name="connsiteX70" fmla="*/ 202527 w 515560"/>
                  <a:gd name="connsiteY70" fmla="*/ 514755 h 837040"/>
                  <a:gd name="connsiteX71" fmla="*/ 194745 w 515560"/>
                  <a:gd name="connsiteY71" fmla="*/ 529763 h 837040"/>
                  <a:gd name="connsiteX72" fmla="*/ 187519 w 515560"/>
                  <a:gd name="connsiteY72" fmla="*/ 535877 h 837040"/>
                  <a:gd name="connsiteX73" fmla="*/ 169176 w 515560"/>
                  <a:gd name="connsiteY73" fmla="*/ 561446 h 837040"/>
                  <a:gd name="connsiteX74" fmla="*/ 165840 w 515560"/>
                  <a:gd name="connsiteY74" fmla="*/ 576454 h 837040"/>
                  <a:gd name="connsiteX75" fmla="*/ 150277 w 515560"/>
                  <a:gd name="connsiteY75" fmla="*/ 579233 h 837040"/>
                  <a:gd name="connsiteX76" fmla="*/ 147497 w 515560"/>
                  <a:gd name="connsiteY76" fmla="*/ 598132 h 837040"/>
                  <a:gd name="connsiteX77" fmla="*/ 147497 w 515560"/>
                  <a:gd name="connsiteY77" fmla="*/ 612028 h 837040"/>
                  <a:gd name="connsiteX78" fmla="*/ 135269 w 515560"/>
                  <a:gd name="connsiteY78" fmla="*/ 613696 h 837040"/>
                  <a:gd name="connsiteX79" fmla="*/ 121372 w 515560"/>
                  <a:gd name="connsiteY79" fmla="*/ 618143 h 837040"/>
                  <a:gd name="connsiteX80" fmla="*/ 132489 w 515560"/>
                  <a:gd name="connsiteY80" fmla="*/ 630927 h 837040"/>
                  <a:gd name="connsiteX81" fmla="*/ 126375 w 515560"/>
                  <a:gd name="connsiteY81" fmla="*/ 633707 h 837040"/>
                  <a:gd name="connsiteX82" fmla="*/ 108588 w 515560"/>
                  <a:gd name="connsiteY82" fmla="*/ 640933 h 837040"/>
                  <a:gd name="connsiteX83" fmla="*/ 96359 w 515560"/>
                  <a:gd name="connsiteY83" fmla="*/ 653717 h 837040"/>
                  <a:gd name="connsiteX84" fmla="*/ 86354 w 515560"/>
                  <a:gd name="connsiteY84" fmla="*/ 669281 h 837040"/>
                  <a:gd name="connsiteX85" fmla="*/ 75237 w 515560"/>
                  <a:gd name="connsiteY85" fmla="*/ 660387 h 837040"/>
                  <a:gd name="connsiteX86" fmla="*/ 73013 w 515560"/>
                  <a:gd name="connsiteY86" fmla="*/ 672060 h 837040"/>
                  <a:gd name="connsiteX87" fmla="*/ 61896 w 515560"/>
                  <a:gd name="connsiteY87" fmla="*/ 679286 h 837040"/>
                  <a:gd name="connsiteX88" fmla="*/ 42442 w 515560"/>
                  <a:gd name="connsiteY88" fmla="*/ 686512 h 837040"/>
                  <a:gd name="connsiteX89" fmla="*/ 53003 w 515560"/>
                  <a:gd name="connsiteY89" fmla="*/ 694850 h 837040"/>
                  <a:gd name="connsiteX90" fmla="*/ 35772 w 515560"/>
                  <a:gd name="connsiteY90" fmla="*/ 695406 h 837040"/>
                  <a:gd name="connsiteX91" fmla="*/ 25211 w 515560"/>
                  <a:gd name="connsiteY91" fmla="*/ 702632 h 837040"/>
                  <a:gd name="connsiteX92" fmla="*/ 16317 w 515560"/>
                  <a:gd name="connsiteY92" fmla="*/ 712081 h 837040"/>
                  <a:gd name="connsiteX93" fmla="*/ 9091 w 515560"/>
                  <a:gd name="connsiteY93" fmla="*/ 714305 h 837040"/>
                  <a:gd name="connsiteX94" fmla="*/ 197 w 515560"/>
                  <a:gd name="connsiteY94" fmla="*/ 723198 h 837040"/>
                  <a:gd name="connsiteX95" fmla="*/ 7979 w 515560"/>
                  <a:gd name="connsiteY95" fmla="*/ 733759 h 837040"/>
                  <a:gd name="connsiteX96" fmla="*/ 5756 w 515560"/>
                  <a:gd name="connsiteY96" fmla="*/ 741541 h 837040"/>
                  <a:gd name="connsiteX97" fmla="*/ 3532 w 515560"/>
                  <a:gd name="connsiteY97" fmla="*/ 749323 h 837040"/>
                  <a:gd name="connsiteX98" fmla="*/ 3532 w 515560"/>
                  <a:gd name="connsiteY98" fmla="*/ 758773 h 837040"/>
                  <a:gd name="connsiteX99" fmla="*/ 1865 w 515560"/>
                  <a:gd name="connsiteY99" fmla="*/ 771001 h 837040"/>
                  <a:gd name="connsiteX100" fmla="*/ 12426 w 515560"/>
                  <a:gd name="connsiteY100" fmla="*/ 774336 h 837040"/>
                  <a:gd name="connsiteX101" fmla="*/ 26878 w 515560"/>
                  <a:gd name="connsiteY101" fmla="*/ 768778 h 837040"/>
                  <a:gd name="connsiteX102" fmla="*/ 30213 w 515560"/>
                  <a:gd name="connsiteY102" fmla="*/ 774892 h 837040"/>
                  <a:gd name="connsiteX103" fmla="*/ 19652 w 515560"/>
                  <a:gd name="connsiteY103" fmla="*/ 783230 h 837040"/>
                  <a:gd name="connsiteX104" fmla="*/ 11870 w 515560"/>
                  <a:gd name="connsiteY104" fmla="*/ 781007 h 837040"/>
                  <a:gd name="connsiteX105" fmla="*/ 5200 w 515560"/>
                  <a:gd name="connsiteY105" fmla="*/ 787121 h 837040"/>
                  <a:gd name="connsiteX106" fmla="*/ 3532 w 515560"/>
                  <a:gd name="connsiteY106" fmla="*/ 799350 h 837040"/>
                  <a:gd name="connsiteX107" fmla="*/ 14649 w 515560"/>
                  <a:gd name="connsiteY107" fmla="*/ 797682 h 837040"/>
                  <a:gd name="connsiteX108" fmla="*/ 25211 w 515560"/>
                  <a:gd name="connsiteY108" fmla="*/ 798794 h 837040"/>
                  <a:gd name="connsiteX109" fmla="*/ 20208 w 515560"/>
                  <a:gd name="connsiteY109" fmla="*/ 807132 h 837040"/>
                  <a:gd name="connsiteX110" fmla="*/ 11870 w 515560"/>
                  <a:gd name="connsiteY110" fmla="*/ 813246 h 837040"/>
                  <a:gd name="connsiteX111" fmla="*/ 32993 w 515560"/>
                  <a:gd name="connsiteY111" fmla="*/ 830477 h 837040"/>
                  <a:gd name="connsiteX112" fmla="*/ 56338 w 515560"/>
                  <a:gd name="connsiteY112" fmla="*/ 836592 h 837040"/>
                  <a:gd name="connsiteX113" fmla="*/ 93580 w 515560"/>
                  <a:gd name="connsiteY113" fmla="*/ 808243 h 837040"/>
                  <a:gd name="connsiteX114" fmla="*/ 107476 w 515560"/>
                  <a:gd name="connsiteY114" fmla="*/ 805464 h 837040"/>
                  <a:gd name="connsiteX115" fmla="*/ 112479 w 515560"/>
                  <a:gd name="connsiteY115" fmla="*/ 790456 h 837040"/>
                  <a:gd name="connsiteX116" fmla="*/ 120261 w 515560"/>
                  <a:gd name="connsiteY116" fmla="*/ 801573 h 837040"/>
                  <a:gd name="connsiteX117" fmla="*/ 125263 w 515560"/>
                  <a:gd name="connsiteY117" fmla="*/ 811022 h 837040"/>
                  <a:gd name="connsiteX118" fmla="*/ 131378 w 515560"/>
                  <a:gd name="connsiteY118" fmla="*/ 812134 h 837040"/>
                  <a:gd name="connsiteX119" fmla="*/ 136380 w 515560"/>
                  <a:gd name="connsiteY119" fmla="*/ 798238 h 837040"/>
                  <a:gd name="connsiteX120" fmla="*/ 139160 w 515560"/>
                  <a:gd name="connsiteY120" fmla="*/ 781562 h 837040"/>
                  <a:gd name="connsiteX121" fmla="*/ 152500 w 515560"/>
                  <a:gd name="connsiteY121" fmla="*/ 776560 h 837040"/>
                  <a:gd name="connsiteX122" fmla="*/ 151388 w 515560"/>
                  <a:gd name="connsiteY122" fmla="*/ 757105 h 837040"/>
                  <a:gd name="connsiteX123" fmla="*/ 150277 w 515560"/>
                  <a:gd name="connsiteY123" fmla="*/ 747100 h 837040"/>
                  <a:gd name="connsiteX124" fmla="*/ 158059 w 515560"/>
                  <a:gd name="connsiteY124" fmla="*/ 736539 h 837040"/>
                  <a:gd name="connsiteX125" fmla="*/ 144718 w 515560"/>
                  <a:gd name="connsiteY125" fmla="*/ 722087 h 837040"/>
                  <a:gd name="connsiteX126" fmla="*/ 145830 w 515560"/>
                  <a:gd name="connsiteY126" fmla="*/ 702632 h 837040"/>
                  <a:gd name="connsiteX127" fmla="*/ 145830 w 515560"/>
                  <a:gd name="connsiteY127" fmla="*/ 682065 h 837040"/>
                  <a:gd name="connsiteX128" fmla="*/ 147497 w 515560"/>
                  <a:gd name="connsiteY128" fmla="*/ 661499 h 837040"/>
                  <a:gd name="connsiteX129" fmla="*/ 167508 w 515560"/>
                  <a:gd name="connsiteY129" fmla="*/ 647603 h 837040"/>
                  <a:gd name="connsiteX130" fmla="*/ 180848 w 515560"/>
                  <a:gd name="connsiteY130" fmla="*/ 646491 h 837040"/>
                  <a:gd name="connsiteX131" fmla="*/ 180848 w 515560"/>
                  <a:gd name="connsiteY131" fmla="*/ 634818 h 837040"/>
                  <a:gd name="connsiteX132" fmla="*/ 175846 w 515560"/>
                  <a:gd name="connsiteY132" fmla="*/ 624257 h 837040"/>
                  <a:gd name="connsiteX133" fmla="*/ 189186 w 515560"/>
                  <a:gd name="connsiteY133" fmla="*/ 598132 h 837040"/>
                  <a:gd name="connsiteX134" fmla="*/ 190298 w 515560"/>
                  <a:gd name="connsiteY134" fmla="*/ 579789 h 837040"/>
                  <a:gd name="connsiteX135" fmla="*/ 205306 w 515560"/>
                  <a:gd name="connsiteY135" fmla="*/ 575898 h 837040"/>
                  <a:gd name="connsiteX136" fmla="*/ 209197 w 515560"/>
                  <a:gd name="connsiteY136" fmla="*/ 564225 h 837040"/>
                  <a:gd name="connsiteX137" fmla="*/ 219758 w 515560"/>
                  <a:gd name="connsiteY137" fmla="*/ 548662 h 837040"/>
                  <a:gd name="connsiteX138" fmla="*/ 224761 w 515560"/>
                  <a:gd name="connsiteY138" fmla="*/ 538100 h 837040"/>
                  <a:gd name="connsiteX139" fmla="*/ 230319 w 515560"/>
                  <a:gd name="connsiteY139" fmla="*/ 523648 h 837040"/>
                  <a:gd name="connsiteX140" fmla="*/ 245327 w 515560"/>
                  <a:gd name="connsiteY140" fmla="*/ 511975 h 837040"/>
                  <a:gd name="connsiteX141" fmla="*/ 260335 w 515560"/>
                  <a:gd name="connsiteY141" fmla="*/ 505861 h 837040"/>
                  <a:gd name="connsiteX142" fmla="*/ 265337 w 515560"/>
                  <a:gd name="connsiteY142" fmla="*/ 491409 h 837040"/>
                  <a:gd name="connsiteX143" fmla="*/ 286460 w 515560"/>
                  <a:gd name="connsiteY143" fmla="*/ 495300 h 837040"/>
                  <a:gd name="connsiteX144" fmla="*/ 299800 w 515560"/>
                  <a:gd name="connsiteY144" fmla="*/ 491409 h 837040"/>
                  <a:gd name="connsiteX145" fmla="*/ 311473 w 515560"/>
                  <a:gd name="connsiteY145" fmla="*/ 475845 h 837040"/>
                  <a:gd name="connsiteX146" fmla="*/ 313140 w 515560"/>
                  <a:gd name="connsiteY146" fmla="*/ 476957 h 837040"/>
                  <a:gd name="connsiteX147" fmla="*/ 326481 w 515560"/>
                  <a:gd name="connsiteY147" fmla="*/ 466952 h 837040"/>
                  <a:gd name="connsiteX148" fmla="*/ 348159 w 515560"/>
                  <a:gd name="connsiteY148" fmla="*/ 483627 h 837040"/>
                  <a:gd name="connsiteX149" fmla="*/ 369837 w 515560"/>
                  <a:gd name="connsiteY149" fmla="*/ 484739 h 837040"/>
                  <a:gd name="connsiteX150" fmla="*/ 384845 w 515560"/>
                  <a:gd name="connsiteY150" fmla="*/ 485851 h 837040"/>
                  <a:gd name="connsiteX151" fmla="*/ 396518 w 515560"/>
                  <a:gd name="connsiteY151" fmla="*/ 488630 h 837040"/>
                  <a:gd name="connsiteX152" fmla="*/ 404856 w 515560"/>
                  <a:gd name="connsiteY152" fmla="*/ 476957 h 837040"/>
                  <a:gd name="connsiteX153" fmla="*/ 408747 w 515560"/>
                  <a:gd name="connsiteY153" fmla="*/ 459170 h 837040"/>
                  <a:gd name="connsiteX154" fmla="*/ 420975 w 515560"/>
                  <a:gd name="connsiteY154" fmla="*/ 445274 h 837040"/>
                  <a:gd name="connsiteX155" fmla="*/ 440986 w 515560"/>
                  <a:gd name="connsiteY155" fmla="*/ 440271 h 837040"/>
                  <a:gd name="connsiteX156" fmla="*/ 457105 w 515560"/>
                  <a:gd name="connsiteY156" fmla="*/ 440271 h 837040"/>
                  <a:gd name="connsiteX157" fmla="*/ 478228 w 515560"/>
                  <a:gd name="connsiteY157" fmla="*/ 454723 h 837040"/>
                  <a:gd name="connsiteX158" fmla="*/ 478228 w 515560"/>
                  <a:gd name="connsiteY158" fmla="*/ 466396 h 837040"/>
                  <a:gd name="connsiteX159" fmla="*/ 487677 w 515560"/>
                  <a:gd name="connsiteY159" fmla="*/ 461949 h 837040"/>
                  <a:gd name="connsiteX160" fmla="*/ 504353 w 515560"/>
                  <a:gd name="connsiteY160" fmla="*/ 454167 h 837040"/>
                  <a:gd name="connsiteX161" fmla="*/ 514358 w 515560"/>
                  <a:gd name="connsiteY161" fmla="*/ 446941 h 837040"/>
                  <a:gd name="connsiteX162" fmla="*/ 500462 w 515560"/>
                  <a:gd name="connsiteY162" fmla="*/ 448609 h 837040"/>
                  <a:gd name="connsiteX163" fmla="*/ 143051 w 515560"/>
                  <a:gd name="connsiteY163" fmla="*/ 59514 h 837040"/>
                  <a:gd name="connsiteX164" fmla="*/ 131378 w 515560"/>
                  <a:gd name="connsiteY164" fmla="*/ 79525 h 837040"/>
                  <a:gd name="connsiteX165" fmla="*/ 151388 w 515560"/>
                  <a:gd name="connsiteY165" fmla="*/ 102315 h 837040"/>
                  <a:gd name="connsiteX166" fmla="*/ 179737 w 515560"/>
                  <a:gd name="connsiteY166" fmla="*/ 103982 h 837040"/>
                  <a:gd name="connsiteX167" fmla="*/ 191410 w 515560"/>
                  <a:gd name="connsiteY167" fmla="*/ 87862 h 837040"/>
                  <a:gd name="connsiteX168" fmla="*/ 201415 w 515560"/>
                  <a:gd name="connsiteY168" fmla="*/ 78969 h 837040"/>
                  <a:gd name="connsiteX169" fmla="*/ 203082 w 515560"/>
                  <a:gd name="connsiteY169" fmla="*/ 91198 h 837040"/>
                  <a:gd name="connsiteX170" fmla="*/ 220313 w 515560"/>
                  <a:gd name="connsiteY170" fmla="*/ 89530 h 837040"/>
                  <a:gd name="connsiteX171" fmla="*/ 228096 w 515560"/>
                  <a:gd name="connsiteY171" fmla="*/ 96200 h 837040"/>
                  <a:gd name="connsiteX172" fmla="*/ 204194 w 515560"/>
                  <a:gd name="connsiteY172" fmla="*/ 107317 h 837040"/>
                  <a:gd name="connsiteX173" fmla="*/ 172511 w 515560"/>
                  <a:gd name="connsiteY173" fmla="*/ 118434 h 837040"/>
                  <a:gd name="connsiteX174" fmla="*/ 190854 w 515560"/>
                  <a:gd name="connsiteY174" fmla="*/ 125660 h 837040"/>
                  <a:gd name="connsiteX175" fmla="*/ 230875 w 515560"/>
                  <a:gd name="connsiteY175" fmla="*/ 123993 h 837040"/>
                  <a:gd name="connsiteX176" fmla="*/ 212532 w 515560"/>
                  <a:gd name="connsiteY176" fmla="*/ 128439 h 837040"/>
                  <a:gd name="connsiteX177" fmla="*/ 195300 w 515560"/>
                  <a:gd name="connsiteY177" fmla="*/ 136221 h 837040"/>
                  <a:gd name="connsiteX178" fmla="*/ 175846 w 515560"/>
                  <a:gd name="connsiteY178" fmla="*/ 140112 h 837040"/>
                  <a:gd name="connsiteX179" fmla="*/ 195856 w 515560"/>
                  <a:gd name="connsiteY179" fmla="*/ 156232 h 837040"/>
                  <a:gd name="connsiteX180" fmla="*/ 215311 w 515560"/>
                  <a:gd name="connsiteY180" fmla="*/ 158455 h 837040"/>
                  <a:gd name="connsiteX181" fmla="*/ 205306 w 515560"/>
                  <a:gd name="connsiteY181" fmla="*/ 166237 h 837040"/>
                  <a:gd name="connsiteX182" fmla="*/ 221981 w 515560"/>
                  <a:gd name="connsiteY182" fmla="*/ 176243 h 837040"/>
                  <a:gd name="connsiteX183" fmla="*/ 235321 w 515560"/>
                  <a:gd name="connsiteY183" fmla="*/ 172352 h 837040"/>
                  <a:gd name="connsiteX184" fmla="*/ 258667 w 515560"/>
                  <a:gd name="connsiteY184" fmla="*/ 135666 h 837040"/>
                  <a:gd name="connsiteX185" fmla="*/ 266449 w 515560"/>
                  <a:gd name="connsiteY185" fmla="*/ 118434 h 837040"/>
                  <a:gd name="connsiteX186" fmla="*/ 275898 w 515560"/>
                  <a:gd name="connsiteY186" fmla="*/ 110652 h 837040"/>
                  <a:gd name="connsiteX187" fmla="*/ 283125 w 515560"/>
                  <a:gd name="connsiteY187" fmla="*/ 93421 h 837040"/>
                  <a:gd name="connsiteX188" fmla="*/ 307026 w 515560"/>
                  <a:gd name="connsiteY188" fmla="*/ 86195 h 837040"/>
                  <a:gd name="connsiteX189" fmla="*/ 310917 w 515560"/>
                  <a:gd name="connsiteY189" fmla="*/ 90642 h 837040"/>
                  <a:gd name="connsiteX190" fmla="*/ 314252 w 515560"/>
                  <a:gd name="connsiteY190" fmla="*/ 106205 h 837040"/>
                  <a:gd name="connsiteX191" fmla="*/ 321478 w 515560"/>
                  <a:gd name="connsiteY191" fmla="*/ 113432 h 837040"/>
                  <a:gd name="connsiteX192" fmla="*/ 318143 w 515560"/>
                  <a:gd name="connsiteY192" fmla="*/ 132886 h 837040"/>
                  <a:gd name="connsiteX193" fmla="*/ 337042 w 515560"/>
                  <a:gd name="connsiteY193" fmla="*/ 136777 h 837040"/>
                  <a:gd name="connsiteX194" fmla="*/ 348159 w 515560"/>
                  <a:gd name="connsiteY194" fmla="*/ 147338 h 837040"/>
                  <a:gd name="connsiteX195" fmla="*/ 373172 w 515560"/>
                  <a:gd name="connsiteY195" fmla="*/ 135110 h 837040"/>
                  <a:gd name="connsiteX196" fmla="*/ 390404 w 515560"/>
                  <a:gd name="connsiteY196" fmla="*/ 123437 h 837040"/>
                  <a:gd name="connsiteX197" fmla="*/ 375951 w 515560"/>
                  <a:gd name="connsiteY197" fmla="*/ 119546 h 837040"/>
                  <a:gd name="connsiteX198" fmla="*/ 359276 w 515560"/>
                  <a:gd name="connsiteY198" fmla="*/ 115655 h 837040"/>
                  <a:gd name="connsiteX199" fmla="*/ 355941 w 515560"/>
                  <a:gd name="connsiteY199" fmla="*/ 107317 h 837040"/>
                  <a:gd name="connsiteX200" fmla="*/ 340377 w 515560"/>
                  <a:gd name="connsiteY200" fmla="*/ 101203 h 837040"/>
                  <a:gd name="connsiteX201" fmla="*/ 329260 w 515560"/>
                  <a:gd name="connsiteY201" fmla="*/ 90086 h 837040"/>
                  <a:gd name="connsiteX202" fmla="*/ 325369 w 515560"/>
                  <a:gd name="connsiteY202" fmla="*/ 78413 h 837040"/>
                  <a:gd name="connsiteX203" fmla="*/ 310917 w 515560"/>
                  <a:gd name="connsiteY203" fmla="*/ 69519 h 837040"/>
                  <a:gd name="connsiteX204" fmla="*/ 300912 w 515560"/>
                  <a:gd name="connsiteY204" fmla="*/ 67296 h 837040"/>
                  <a:gd name="connsiteX205" fmla="*/ 293130 w 515560"/>
                  <a:gd name="connsiteY205" fmla="*/ 64517 h 837040"/>
                  <a:gd name="connsiteX206" fmla="*/ 274231 w 515560"/>
                  <a:gd name="connsiteY206" fmla="*/ 60626 h 837040"/>
                  <a:gd name="connsiteX207" fmla="*/ 266449 w 515560"/>
                  <a:gd name="connsiteY207" fmla="*/ 44506 h 837040"/>
                  <a:gd name="connsiteX208" fmla="*/ 249774 w 515560"/>
                  <a:gd name="connsiteY208" fmla="*/ 51732 h 837040"/>
                  <a:gd name="connsiteX209" fmla="*/ 255332 w 515560"/>
                  <a:gd name="connsiteY209" fmla="*/ 37280 h 837040"/>
                  <a:gd name="connsiteX210" fmla="*/ 234210 w 515560"/>
                  <a:gd name="connsiteY210" fmla="*/ 30054 h 837040"/>
                  <a:gd name="connsiteX211" fmla="*/ 223649 w 515560"/>
                  <a:gd name="connsiteY211" fmla="*/ 20605 h 837040"/>
                  <a:gd name="connsiteX212" fmla="*/ 218646 w 515560"/>
                  <a:gd name="connsiteY212" fmla="*/ 30610 h 837040"/>
                  <a:gd name="connsiteX213" fmla="*/ 215867 w 515560"/>
                  <a:gd name="connsiteY213" fmla="*/ 40059 h 837040"/>
                  <a:gd name="connsiteX214" fmla="*/ 228096 w 515560"/>
                  <a:gd name="connsiteY214" fmla="*/ 71187 h 837040"/>
                  <a:gd name="connsiteX215" fmla="*/ 205862 w 515560"/>
                  <a:gd name="connsiteY215" fmla="*/ 45062 h 837040"/>
                  <a:gd name="connsiteX216" fmla="*/ 191965 w 515560"/>
                  <a:gd name="connsiteY216" fmla="*/ 34501 h 837040"/>
                  <a:gd name="connsiteX217" fmla="*/ 184183 w 515560"/>
                  <a:gd name="connsiteY217" fmla="*/ 50621 h 837040"/>
                  <a:gd name="connsiteX218" fmla="*/ 178625 w 515560"/>
                  <a:gd name="connsiteY218" fmla="*/ 54512 h 837040"/>
                  <a:gd name="connsiteX219" fmla="*/ 163617 w 515560"/>
                  <a:gd name="connsiteY219" fmla="*/ 42283 h 837040"/>
                  <a:gd name="connsiteX220" fmla="*/ 180293 w 515560"/>
                  <a:gd name="connsiteY220" fmla="*/ 36168 h 837040"/>
                  <a:gd name="connsiteX221" fmla="*/ 168620 w 515560"/>
                  <a:gd name="connsiteY221" fmla="*/ 32278 h 837040"/>
                  <a:gd name="connsiteX222" fmla="*/ 151944 w 515560"/>
                  <a:gd name="connsiteY222" fmla="*/ 35057 h 837040"/>
                  <a:gd name="connsiteX223" fmla="*/ 137492 w 515560"/>
                  <a:gd name="connsiteY223" fmla="*/ 33945 h 837040"/>
                  <a:gd name="connsiteX224" fmla="*/ 121372 w 515560"/>
                  <a:gd name="connsiteY224" fmla="*/ 41171 h 837040"/>
                  <a:gd name="connsiteX225" fmla="*/ 121372 w 515560"/>
                  <a:gd name="connsiteY225" fmla="*/ 61738 h 837040"/>
                  <a:gd name="connsiteX226" fmla="*/ 143051 w 515560"/>
                  <a:gd name="connsiteY226" fmla="*/ 59514 h 837040"/>
                  <a:gd name="connsiteX227" fmla="*/ 124708 w 515560"/>
                  <a:gd name="connsiteY227" fmla="*/ 96200 h 837040"/>
                  <a:gd name="connsiteX228" fmla="*/ 139160 w 515560"/>
                  <a:gd name="connsiteY228" fmla="*/ 106205 h 837040"/>
                  <a:gd name="connsiteX229" fmla="*/ 125819 w 515560"/>
                  <a:gd name="connsiteY229" fmla="*/ 88418 h 837040"/>
                  <a:gd name="connsiteX230" fmla="*/ 112479 w 515560"/>
                  <a:gd name="connsiteY230" fmla="*/ 77857 h 837040"/>
                  <a:gd name="connsiteX231" fmla="*/ 124708 w 515560"/>
                  <a:gd name="connsiteY231" fmla="*/ 96200 h 837040"/>
                  <a:gd name="connsiteX232" fmla="*/ 265893 w 515560"/>
                  <a:gd name="connsiteY232" fmla="*/ 22828 h 837040"/>
                  <a:gd name="connsiteX233" fmla="*/ 263670 w 515560"/>
                  <a:gd name="connsiteY233" fmla="*/ 30610 h 837040"/>
                  <a:gd name="connsiteX234" fmla="*/ 336486 w 515560"/>
                  <a:gd name="connsiteY234" fmla="*/ 32833 h 837040"/>
                  <a:gd name="connsiteX235" fmla="*/ 294797 w 515560"/>
                  <a:gd name="connsiteY235" fmla="*/ 47285 h 837040"/>
                  <a:gd name="connsiteX236" fmla="*/ 342045 w 515560"/>
                  <a:gd name="connsiteY236" fmla="*/ 53400 h 837040"/>
                  <a:gd name="connsiteX237" fmla="*/ 365946 w 515560"/>
                  <a:gd name="connsiteY237" fmla="*/ 61738 h 837040"/>
                  <a:gd name="connsiteX238" fmla="*/ 388736 w 515560"/>
                  <a:gd name="connsiteY238" fmla="*/ 55623 h 837040"/>
                  <a:gd name="connsiteX239" fmla="*/ 414305 w 515560"/>
                  <a:gd name="connsiteY239" fmla="*/ 44506 h 837040"/>
                  <a:gd name="connsiteX240" fmla="*/ 441542 w 515560"/>
                  <a:gd name="connsiteY240" fmla="*/ 21161 h 837040"/>
                  <a:gd name="connsiteX241" fmla="*/ 402076 w 515560"/>
                  <a:gd name="connsiteY241" fmla="*/ 13935 h 837040"/>
                  <a:gd name="connsiteX242" fmla="*/ 372616 w 515560"/>
                  <a:gd name="connsiteY242" fmla="*/ 10599 h 837040"/>
                  <a:gd name="connsiteX243" fmla="*/ 361499 w 515560"/>
                  <a:gd name="connsiteY243" fmla="*/ 16158 h 837040"/>
                  <a:gd name="connsiteX244" fmla="*/ 349827 w 515560"/>
                  <a:gd name="connsiteY244" fmla="*/ 2818 h 837040"/>
                  <a:gd name="connsiteX245" fmla="*/ 346491 w 515560"/>
                  <a:gd name="connsiteY245" fmla="*/ 22828 h 837040"/>
                  <a:gd name="connsiteX246" fmla="*/ 330372 w 515560"/>
                  <a:gd name="connsiteY246" fmla="*/ 13935 h 837040"/>
                  <a:gd name="connsiteX247" fmla="*/ 313696 w 515560"/>
                  <a:gd name="connsiteY247" fmla="*/ 12823 h 837040"/>
                  <a:gd name="connsiteX248" fmla="*/ 292018 w 515560"/>
                  <a:gd name="connsiteY248" fmla="*/ 38 h 837040"/>
                  <a:gd name="connsiteX249" fmla="*/ 293130 w 515560"/>
                  <a:gd name="connsiteY249" fmla="*/ 8932 h 837040"/>
                  <a:gd name="connsiteX250" fmla="*/ 278678 w 515560"/>
                  <a:gd name="connsiteY250" fmla="*/ 5041 h 837040"/>
                  <a:gd name="connsiteX251" fmla="*/ 279234 w 515560"/>
                  <a:gd name="connsiteY251" fmla="*/ 16158 h 837040"/>
                  <a:gd name="connsiteX252" fmla="*/ 264226 w 515560"/>
                  <a:gd name="connsiteY252" fmla="*/ 5041 h 837040"/>
                  <a:gd name="connsiteX253" fmla="*/ 255888 w 515560"/>
                  <a:gd name="connsiteY253" fmla="*/ 12823 h 837040"/>
                  <a:gd name="connsiteX254" fmla="*/ 265893 w 515560"/>
                  <a:gd name="connsiteY254" fmla="*/ 22828 h 83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515560" h="837040">
                    <a:moveTo>
                      <a:pt x="500462" y="448609"/>
                    </a:moveTo>
                    <a:cubicBezTo>
                      <a:pt x="499350" y="453055"/>
                      <a:pt x="491568" y="452500"/>
                      <a:pt x="491568" y="447497"/>
                    </a:cubicBezTo>
                    <a:cubicBezTo>
                      <a:pt x="492124" y="443050"/>
                      <a:pt x="479339" y="439159"/>
                      <a:pt x="478783" y="436936"/>
                    </a:cubicBezTo>
                    <a:cubicBezTo>
                      <a:pt x="478228" y="434712"/>
                      <a:pt x="484342" y="435268"/>
                      <a:pt x="488789" y="438048"/>
                    </a:cubicBezTo>
                    <a:cubicBezTo>
                      <a:pt x="493236" y="440827"/>
                      <a:pt x="496571" y="439159"/>
                      <a:pt x="502129" y="433601"/>
                    </a:cubicBezTo>
                    <a:cubicBezTo>
                      <a:pt x="507688" y="428598"/>
                      <a:pt x="514914" y="432489"/>
                      <a:pt x="515470" y="428042"/>
                    </a:cubicBezTo>
                    <a:cubicBezTo>
                      <a:pt x="516581" y="423595"/>
                      <a:pt x="507132" y="420260"/>
                      <a:pt x="504908" y="417481"/>
                    </a:cubicBezTo>
                    <a:cubicBezTo>
                      <a:pt x="503241" y="414702"/>
                      <a:pt x="496571" y="411367"/>
                      <a:pt x="489900" y="412478"/>
                    </a:cubicBezTo>
                    <a:cubicBezTo>
                      <a:pt x="483230" y="413590"/>
                      <a:pt x="483230" y="410811"/>
                      <a:pt x="479339" y="407476"/>
                    </a:cubicBezTo>
                    <a:cubicBezTo>
                      <a:pt x="475448" y="403585"/>
                      <a:pt x="463776" y="409699"/>
                      <a:pt x="463776" y="418593"/>
                    </a:cubicBezTo>
                    <a:cubicBezTo>
                      <a:pt x="463776" y="426931"/>
                      <a:pt x="456549" y="424707"/>
                      <a:pt x="458773" y="420260"/>
                    </a:cubicBezTo>
                    <a:cubicBezTo>
                      <a:pt x="461552" y="415814"/>
                      <a:pt x="455438" y="410255"/>
                      <a:pt x="460997" y="408588"/>
                    </a:cubicBezTo>
                    <a:cubicBezTo>
                      <a:pt x="467111" y="406920"/>
                      <a:pt x="463776" y="398026"/>
                      <a:pt x="452659" y="396915"/>
                    </a:cubicBezTo>
                    <a:cubicBezTo>
                      <a:pt x="441542" y="395803"/>
                      <a:pt x="437651" y="405252"/>
                      <a:pt x="440430" y="408588"/>
                    </a:cubicBezTo>
                    <a:cubicBezTo>
                      <a:pt x="443209" y="411367"/>
                      <a:pt x="433204" y="424707"/>
                      <a:pt x="428757" y="424707"/>
                    </a:cubicBezTo>
                    <a:cubicBezTo>
                      <a:pt x="424310" y="424707"/>
                      <a:pt x="429313" y="413590"/>
                      <a:pt x="429313" y="407476"/>
                    </a:cubicBezTo>
                    <a:cubicBezTo>
                      <a:pt x="428757" y="401362"/>
                      <a:pt x="424866" y="404697"/>
                      <a:pt x="416529" y="414702"/>
                    </a:cubicBezTo>
                    <a:cubicBezTo>
                      <a:pt x="408191" y="424151"/>
                      <a:pt x="402076" y="433045"/>
                      <a:pt x="397074" y="434157"/>
                    </a:cubicBezTo>
                    <a:cubicBezTo>
                      <a:pt x="392071" y="435268"/>
                      <a:pt x="393183" y="425263"/>
                      <a:pt x="400409" y="421372"/>
                    </a:cubicBezTo>
                    <a:cubicBezTo>
                      <a:pt x="408191" y="416925"/>
                      <a:pt x="408191" y="405808"/>
                      <a:pt x="413193" y="405808"/>
                    </a:cubicBezTo>
                    <a:cubicBezTo>
                      <a:pt x="418196" y="405808"/>
                      <a:pt x="418196" y="399694"/>
                      <a:pt x="410970" y="398026"/>
                    </a:cubicBezTo>
                    <a:cubicBezTo>
                      <a:pt x="403744" y="396359"/>
                      <a:pt x="402632" y="404697"/>
                      <a:pt x="399853" y="406920"/>
                    </a:cubicBezTo>
                    <a:cubicBezTo>
                      <a:pt x="397630" y="409143"/>
                      <a:pt x="385401" y="402473"/>
                      <a:pt x="385401" y="405252"/>
                    </a:cubicBezTo>
                    <a:cubicBezTo>
                      <a:pt x="385957" y="407476"/>
                      <a:pt x="378731" y="408588"/>
                      <a:pt x="382066" y="413034"/>
                    </a:cubicBezTo>
                    <a:cubicBezTo>
                      <a:pt x="384845" y="417481"/>
                      <a:pt x="380398" y="421372"/>
                      <a:pt x="377619" y="415814"/>
                    </a:cubicBezTo>
                    <a:cubicBezTo>
                      <a:pt x="374840" y="410255"/>
                      <a:pt x="367058" y="414702"/>
                      <a:pt x="363723" y="420816"/>
                    </a:cubicBezTo>
                    <a:cubicBezTo>
                      <a:pt x="360388" y="426931"/>
                      <a:pt x="355385" y="426375"/>
                      <a:pt x="358720" y="428598"/>
                    </a:cubicBezTo>
                    <a:cubicBezTo>
                      <a:pt x="362055" y="430821"/>
                      <a:pt x="362055" y="439159"/>
                      <a:pt x="356497" y="440271"/>
                    </a:cubicBezTo>
                    <a:cubicBezTo>
                      <a:pt x="350938" y="441938"/>
                      <a:pt x="353162" y="425263"/>
                      <a:pt x="349271" y="426931"/>
                    </a:cubicBezTo>
                    <a:cubicBezTo>
                      <a:pt x="345380" y="428598"/>
                      <a:pt x="347603" y="419149"/>
                      <a:pt x="353162" y="419149"/>
                    </a:cubicBezTo>
                    <a:cubicBezTo>
                      <a:pt x="358720" y="419149"/>
                      <a:pt x="364279" y="410811"/>
                      <a:pt x="363723" y="408588"/>
                    </a:cubicBezTo>
                    <a:cubicBezTo>
                      <a:pt x="362611" y="405252"/>
                      <a:pt x="356497" y="405808"/>
                      <a:pt x="356497" y="410255"/>
                    </a:cubicBezTo>
                    <a:cubicBezTo>
                      <a:pt x="356497" y="414702"/>
                      <a:pt x="347603" y="414146"/>
                      <a:pt x="340377" y="413590"/>
                    </a:cubicBezTo>
                    <a:cubicBezTo>
                      <a:pt x="333151" y="413034"/>
                      <a:pt x="333151" y="422484"/>
                      <a:pt x="341489" y="427486"/>
                    </a:cubicBezTo>
                    <a:cubicBezTo>
                      <a:pt x="349827" y="432489"/>
                      <a:pt x="339821" y="435268"/>
                      <a:pt x="335930" y="431933"/>
                    </a:cubicBezTo>
                    <a:cubicBezTo>
                      <a:pt x="332039" y="428042"/>
                      <a:pt x="325369" y="430266"/>
                      <a:pt x="320922" y="432489"/>
                    </a:cubicBezTo>
                    <a:cubicBezTo>
                      <a:pt x="316476" y="434712"/>
                      <a:pt x="331483" y="440271"/>
                      <a:pt x="332039" y="443050"/>
                    </a:cubicBezTo>
                    <a:cubicBezTo>
                      <a:pt x="332595" y="445829"/>
                      <a:pt x="324257" y="439715"/>
                      <a:pt x="322590" y="441938"/>
                    </a:cubicBezTo>
                    <a:cubicBezTo>
                      <a:pt x="320922" y="444162"/>
                      <a:pt x="312585" y="440271"/>
                      <a:pt x="312029" y="435268"/>
                    </a:cubicBezTo>
                    <a:cubicBezTo>
                      <a:pt x="311473" y="430266"/>
                      <a:pt x="298132" y="437492"/>
                      <a:pt x="305359" y="439159"/>
                    </a:cubicBezTo>
                    <a:cubicBezTo>
                      <a:pt x="312585" y="440827"/>
                      <a:pt x="309805" y="445829"/>
                      <a:pt x="309805" y="452500"/>
                    </a:cubicBezTo>
                    <a:cubicBezTo>
                      <a:pt x="309805" y="459170"/>
                      <a:pt x="301468" y="454167"/>
                      <a:pt x="303135" y="448053"/>
                    </a:cubicBezTo>
                    <a:cubicBezTo>
                      <a:pt x="304803" y="442494"/>
                      <a:pt x="297577" y="443606"/>
                      <a:pt x="292018" y="446941"/>
                    </a:cubicBezTo>
                    <a:cubicBezTo>
                      <a:pt x="285904" y="450832"/>
                      <a:pt x="293130" y="440271"/>
                      <a:pt x="290351" y="435268"/>
                    </a:cubicBezTo>
                    <a:cubicBezTo>
                      <a:pt x="288127" y="430266"/>
                      <a:pt x="282569" y="435268"/>
                      <a:pt x="276454" y="436380"/>
                    </a:cubicBezTo>
                    <a:cubicBezTo>
                      <a:pt x="270340" y="437492"/>
                      <a:pt x="267005" y="438048"/>
                      <a:pt x="270896" y="441938"/>
                    </a:cubicBezTo>
                    <a:cubicBezTo>
                      <a:pt x="274787" y="446385"/>
                      <a:pt x="274231" y="452500"/>
                      <a:pt x="269229" y="451388"/>
                    </a:cubicBezTo>
                    <a:cubicBezTo>
                      <a:pt x="264226" y="450276"/>
                      <a:pt x="262002" y="451388"/>
                      <a:pt x="262558" y="456391"/>
                    </a:cubicBezTo>
                    <a:cubicBezTo>
                      <a:pt x="263114" y="461393"/>
                      <a:pt x="255888" y="461393"/>
                      <a:pt x="255332" y="457502"/>
                    </a:cubicBezTo>
                    <a:cubicBezTo>
                      <a:pt x="254776" y="453055"/>
                      <a:pt x="244771" y="454723"/>
                      <a:pt x="241992" y="459170"/>
                    </a:cubicBezTo>
                    <a:cubicBezTo>
                      <a:pt x="239213" y="464172"/>
                      <a:pt x="230875" y="467508"/>
                      <a:pt x="231430" y="473066"/>
                    </a:cubicBezTo>
                    <a:cubicBezTo>
                      <a:pt x="232542" y="478625"/>
                      <a:pt x="238657" y="470287"/>
                      <a:pt x="244215" y="471954"/>
                    </a:cubicBezTo>
                    <a:cubicBezTo>
                      <a:pt x="249774" y="473622"/>
                      <a:pt x="243659" y="476401"/>
                      <a:pt x="246995" y="479180"/>
                    </a:cubicBezTo>
                    <a:cubicBezTo>
                      <a:pt x="249774" y="481960"/>
                      <a:pt x="249218" y="488630"/>
                      <a:pt x="245327" y="484739"/>
                    </a:cubicBezTo>
                    <a:cubicBezTo>
                      <a:pt x="241436" y="480848"/>
                      <a:pt x="235878" y="479736"/>
                      <a:pt x="234766" y="485851"/>
                    </a:cubicBezTo>
                    <a:cubicBezTo>
                      <a:pt x="233654" y="491965"/>
                      <a:pt x="229207" y="484739"/>
                      <a:pt x="225872" y="480292"/>
                    </a:cubicBezTo>
                    <a:cubicBezTo>
                      <a:pt x="222537" y="475845"/>
                      <a:pt x="218646" y="488630"/>
                      <a:pt x="214755" y="485851"/>
                    </a:cubicBezTo>
                    <a:cubicBezTo>
                      <a:pt x="210864" y="483071"/>
                      <a:pt x="222537" y="473622"/>
                      <a:pt x="219202" y="468619"/>
                    </a:cubicBezTo>
                    <a:cubicBezTo>
                      <a:pt x="216423" y="464172"/>
                      <a:pt x="214199" y="471399"/>
                      <a:pt x="207529" y="478069"/>
                    </a:cubicBezTo>
                    <a:cubicBezTo>
                      <a:pt x="200859" y="485295"/>
                      <a:pt x="191410" y="484739"/>
                      <a:pt x="194745" y="488074"/>
                    </a:cubicBezTo>
                    <a:cubicBezTo>
                      <a:pt x="198080" y="491409"/>
                      <a:pt x="188074" y="493077"/>
                      <a:pt x="186407" y="499191"/>
                    </a:cubicBezTo>
                    <a:cubicBezTo>
                      <a:pt x="184739" y="504749"/>
                      <a:pt x="170843" y="506973"/>
                      <a:pt x="161949" y="513087"/>
                    </a:cubicBezTo>
                    <a:cubicBezTo>
                      <a:pt x="153056" y="519202"/>
                      <a:pt x="163617" y="519202"/>
                      <a:pt x="168620" y="513643"/>
                    </a:cubicBezTo>
                    <a:cubicBezTo>
                      <a:pt x="173622" y="508085"/>
                      <a:pt x="175290" y="511420"/>
                      <a:pt x="183628" y="505861"/>
                    </a:cubicBezTo>
                    <a:cubicBezTo>
                      <a:pt x="191410" y="500859"/>
                      <a:pt x="200303" y="496412"/>
                      <a:pt x="203082" y="498635"/>
                    </a:cubicBezTo>
                    <a:cubicBezTo>
                      <a:pt x="205862" y="500859"/>
                      <a:pt x="210864" y="502526"/>
                      <a:pt x="214755" y="496968"/>
                    </a:cubicBezTo>
                    <a:cubicBezTo>
                      <a:pt x="218646" y="491409"/>
                      <a:pt x="223093" y="492521"/>
                      <a:pt x="226984" y="495856"/>
                    </a:cubicBezTo>
                    <a:cubicBezTo>
                      <a:pt x="230875" y="499191"/>
                      <a:pt x="220313" y="501970"/>
                      <a:pt x="225316" y="506973"/>
                    </a:cubicBezTo>
                    <a:cubicBezTo>
                      <a:pt x="230319" y="511975"/>
                      <a:pt x="219758" y="514755"/>
                      <a:pt x="219758" y="510308"/>
                    </a:cubicBezTo>
                    <a:cubicBezTo>
                      <a:pt x="219758" y="505861"/>
                      <a:pt x="213644" y="502526"/>
                      <a:pt x="211976" y="506417"/>
                    </a:cubicBezTo>
                    <a:cubicBezTo>
                      <a:pt x="209753" y="510308"/>
                      <a:pt x="206417" y="514755"/>
                      <a:pt x="202527" y="514755"/>
                    </a:cubicBezTo>
                    <a:cubicBezTo>
                      <a:pt x="198636" y="515311"/>
                      <a:pt x="194745" y="522537"/>
                      <a:pt x="194745" y="529763"/>
                    </a:cubicBezTo>
                    <a:cubicBezTo>
                      <a:pt x="194745" y="536989"/>
                      <a:pt x="188074" y="529763"/>
                      <a:pt x="187519" y="535877"/>
                    </a:cubicBezTo>
                    <a:cubicBezTo>
                      <a:pt x="186963" y="541991"/>
                      <a:pt x="177513" y="553664"/>
                      <a:pt x="169176" y="561446"/>
                    </a:cubicBezTo>
                    <a:cubicBezTo>
                      <a:pt x="160838" y="569784"/>
                      <a:pt x="168620" y="571451"/>
                      <a:pt x="165840" y="576454"/>
                    </a:cubicBezTo>
                    <a:cubicBezTo>
                      <a:pt x="163061" y="581457"/>
                      <a:pt x="153612" y="577010"/>
                      <a:pt x="150277" y="579233"/>
                    </a:cubicBezTo>
                    <a:cubicBezTo>
                      <a:pt x="146942" y="581457"/>
                      <a:pt x="151944" y="594241"/>
                      <a:pt x="147497" y="598132"/>
                    </a:cubicBezTo>
                    <a:cubicBezTo>
                      <a:pt x="143051" y="602023"/>
                      <a:pt x="147497" y="607582"/>
                      <a:pt x="147497" y="612028"/>
                    </a:cubicBezTo>
                    <a:cubicBezTo>
                      <a:pt x="147497" y="616475"/>
                      <a:pt x="135825" y="609249"/>
                      <a:pt x="135269" y="613696"/>
                    </a:cubicBezTo>
                    <a:cubicBezTo>
                      <a:pt x="134157" y="618143"/>
                      <a:pt x="124152" y="617031"/>
                      <a:pt x="121372" y="618143"/>
                    </a:cubicBezTo>
                    <a:cubicBezTo>
                      <a:pt x="118593" y="619254"/>
                      <a:pt x="127487" y="626480"/>
                      <a:pt x="132489" y="630927"/>
                    </a:cubicBezTo>
                    <a:cubicBezTo>
                      <a:pt x="138048" y="635374"/>
                      <a:pt x="127487" y="638709"/>
                      <a:pt x="126375" y="633707"/>
                    </a:cubicBezTo>
                    <a:cubicBezTo>
                      <a:pt x="125263" y="628704"/>
                      <a:pt x="118037" y="636486"/>
                      <a:pt x="108588" y="640933"/>
                    </a:cubicBezTo>
                    <a:cubicBezTo>
                      <a:pt x="99138" y="645379"/>
                      <a:pt x="103029" y="653717"/>
                      <a:pt x="96359" y="653717"/>
                    </a:cubicBezTo>
                    <a:cubicBezTo>
                      <a:pt x="89133" y="654273"/>
                      <a:pt x="91357" y="665390"/>
                      <a:pt x="86354" y="669281"/>
                    </a:cubicBezTo>
                    <a:cubicBezTo>
                      <a:pt x="81351" y="673172"/>
                      <a:pt x="83019" y="660943"/>
                      <a:pt x="75237" y="660387"/>
                    </a:cubicBezTo>
                    <a:cubicBezTo>
                      <a:pt x="68011" y="659831"/>
                      <a:pt x="68567" y="665390"/>
                      <a:pt x="73013" y="672060"/>
                    </a:cubicBezTo>
                    <a:cubicBezTo>
                      <a:pt x="77460" y="678175"/>
                      <a:pt x="66344" y="673728"/>
                      <a:pt x="61896" y="679286"/>
                    </a:cubicBezTo>
                    <a:cubicBezTo>
                      <a:pt x="58006" y="684845"/>
                      <a:pt x="45777" y="682065"/>
                      <a:pt x="42442" y="686512"/>
                    </a:cubicBezTo>
                    <a:cubicBezTo>
                      <a:pt x="39107" y="690959"/>
                      <a:pt x="51336" y="690959"/>
                      <a:pt x="53003" y="694850"/>
                    </a:cubicBezTo>
                    <a:cubicBezTo>
                      <a:pt x="54670" y="698741"/>
                      <a:pt x="42442" y="696517"/>
                      <a:pt x="35772" y="695406"/>
                    </a:cubicBezTo>
                    <a:cubicBezTo>
                      <a:pt x="29102" y="693738"/>
                      <a:pt x="30769" y="703744"/>
                      <a:pt x="25211" y="702632"/>
                    </a:cubicBezTo>
                    <a:cubicBezTo>
                      <a:pt x="19096" y="701520"/>
                      <a:pt x="11870" y="707634"/>
                      <a:pt x="16317" y="712081"/>
                    </a:cubicBezTo>
                    <a:cubicBezTo>
                      <a:pt x="20208" y="716528"/>
                      <a:pt x="12982" y="717084"/>
                      <a:pt x="9091" y="714305"/>
                    </a:cubicBezTo>
                    <a:cubicBezTo>
                      <a:pt x="5200" y="711525"/>
                      <a:pt x="1309" y="718196"/>
                      <a:pt x="197" y="723198"/>
                    </a:cubicBezTo>
                    <a:cubicBezTo>
                      <a:pt x="-1470" y="728201"/>
                      <a:pt x="7979" y="730980"/>
                      <a:pt x="7979" y="733759"/>
                    </a:cubicBezTo>
                    <a:cubicBezTo>
                      <a:pt x="7423" y="735983"/>
                      <a:pt x="197" y="739874"/>
                      <a:pt x="5756" y="741541"/>
                    </a:cubicBezTo>
                    <a:cubicBezTo>
                      <a:pt x="11314" y="742653"/>
                      <a:pt x="7423" y="747656"/>
                      <a:pt x="3532" y="749323"/>
                    </a:cubicBezTo>
                    <a:cubicBezTo>
                      <a:pt x="197" y="750991"/>
                      <a:pt x="197" y="754326"/>
                      <a:pt x="3532" y="758773"/>
                    </a:cubicBezTo>
                    <a:cubicBezTo>
                      <a:pt x="6868" y="763219"/>
                      <a:pt x="-2582" y="764331"/>
                      <a:pt x="1865" y="771001"/>
                    </a:cubicBezTo>
                    <a:cubicBezTo>
                      <a:pt x="6868" y="778227"/>
                      <a:pt x="10203" y="769334"/>
                      <a:pt x="12426" y="774336"/>
                    </a:cubicBezTo>
                    <a:cubicBezTo>
                      <a:pt x="14649" y="779339"/>
                      <a:pt x="20208" y="774892"/>
                      <a:pt x="26878" y="768778"/>
                    </a:cubicBezTo>
                    <a:cubicBezTo>
                      <a:pt x="33548" y="762664"/>
                      <a:pt x="35772" y="775448"/>
                      <a:pt x="30213" y="774892"/>
                    </a:cubicBezTo>
                    <a:cubicBezTo>
                      <a:pt x="24655" y="774336"/>
                      <a:pt x="18540" y="777671"/>
                      <a:pt x="19652" y="783230"/>
                    </a:cubicBezTo>
                    <a:cubicBezTo>
                      <a:pt x="20764" y="788788"/>
                      <a:pt x="11314" y="787677"/>
                      <a:pt x="11870" y="781007"/>
                    </a:cubicBezTo>
                    <a:cubicBezTo>
                      <a:pt x="12426" y="774336"/>
                      <a:pt x="753" y="782118"/>
                      <a:pt x="5200" y="787121"/>
                    </a:cubicBezTo>
                    <a:cubicBezTo>
                      <a:pt x="9091" y="792124"/>
                      <a:pt x="3532" y="794903"/>
                      <a:pt x="3532" y="799350"/>
                    </a:cubicBezTo>
                    <a:cubicBezTo>
                      <a:pt x="3532" y="803796"/>
                      <a:pt x="11314" y="803241"/>
                      <a:pt x="14649" y="797682"/>
                    </a:cubicBezTo>
                    <a:cubicBezTo>
                      <a:pt x="17985" y="792679"/>
                      <a:pt x="22987" y="793791"/>
                      <a:pt x="25211" y="798794"/>
                    </a:cubicBezTo>
                    <a:cubicBezTo>
                      <a:pt x="27434" y="803796"/>
                      <a:pt x="20208" y="799905"/>
                      <a:pt x="20208" y="807132"/>
                    </a:cubicBezTo>
                    <a:cubicBezTo>
                      <a:pt x="20208" y="814358"/>
                      <a:pt x="15761" y="808243"/>
                      <a:pt x="11870" y="813246"/>
                    </a:cubicBezTo>
                    <a:cubicBezTo>
                      <a:pt x="7979" y="818804"/>
                      <a:pt x="26878" y="828810"/>
                      <a:pt x="32993" y="830477"/>
                    </a:cubicBezTo>
                    <a:cubicBezTo>
                      <a:pt x="39107" y="832145"/>
                      <a:pt x="44665" y="838815"/>
                      <a:pt x="56338" y="836592"/>
                    </a:cubicBezTo>
                    <a:cubicBezTo>
                      <a:pt x="68011" y="834924"/>
                      <a:pt x="90801" y="812134"/>
                      <a:pt x="93580" y="808243"/>
                    </a:cubicBezTo>
                    <a:cubicBezTo>
                      <a:pt x="96359" y="804352"/>
                      <a:pt x="103029" y="808799"/>
                      <a:pt x="107476" y="805464"/>
                    </a:cubicBezTo>
                    <a:cubicBezTo>
                      <a:pt x="111923" y="801573"/>
                      <a:pt x="109144" y="792679"/>
                      <a:pt x="112479" y="790456"/>
                    </a:cubicBezTo>
                    <a:cubicBezTo>
                      <a:pt x="115814" y="788788"/>
                      <a:pt x="117481" y="800461"/>
                      <a:pt x="120261" y="801573"/>
                    </a:cubicBezTo>
                    <a:cubicBezTo>
                      <a:pt x="123040" y="802685"/>
                      <a:pt x="124708" y="804908"/>
                      <a:pt x="125263" y="811022"/>
                    </a:cubicBezTo>
                    <a:cubicBezTo>
                      <a:pt x="127487" y="810467"/>
                      <a:pt x="130266" y="811022"/>
                      <a:pt x="131378" y="812134"/>
                    </a:cubicBezTo>
                    <a:cubicBezTo>
                      <a:pt x="135269" y="814913"/>
                      <a:pt x="136380" y="802129"/>
                      <a:pt x="136380" y="798238"/>
                    </a:cubicBezTo>
                    <a:cubicBezTo>
                      <a:pt x="136380" y="794347"/>
                      <a:pt x="140271" y="786565"/>
                      <a:pt x="139160" y="781562"/>
                    </a:cubicBezTo>
                    <a:cubicBezTo>
                      <a:pt x="138048" y="776560"/>
                      <a:pt x="150832" y="780451"/>
                      <a:pt x="152500" y="776560"/>
                    </a:cubicBezTo>
                    <a:cubicBezTo>
                      <a:pt x="154168" y="772669"/>
                      <a:pt x="155279" y="758773"/>
                      <a:pt x="151388" y="757105"/>
                    </a:cubicBezTo>
                    <a:cubicBezTo>
                      <a:pt x="147497" y="754882"/>
                      <a:pt x="146386" y="747100"/>
                      <a:pt x="150277" y="747100"/>
                    </a:cubicBezTo>
                    <a:cubicBezTo>
                      <a:pt x="154168" y="747100"/>
                      <a:pt x="158614" y="744321"/>
                      <a:pt x="158059" y="736539"/>
                    </a:cubicBezTo>
                    <a:cubicBezTo>
                      <a:pt x="156947" y="728757"/>
                      <a:pt x="145830" y="729868"/>
                      <a:pt x="144718" y="722087"/>
                    </a:cubicBezTo>
                    <a:cubicBezTo>
                      <a:pt x="143606" y="714305"/>
                      <a:pt x="150277" y="712081"/>
                      <a:pt x="145830" y="702632"/>
                    </a:cubicBezTo>
                    <a:cubicBezTo>
                      <a:pt x="140827" y="692627"/>
                      <a:pt x="147497" y="687068"/>
                      <a:pt x="145830" y="682065"/>
                    </a:cubicBezTo>
                    <a:cubicBezTo>
                      <a:pt x="144162" y="677063"/>
                      <a:pt x="141939" y="671504"/>
                      <a:pt x="147497" y="661499"/>
                    </a:cubicBezTo>
                    <a:cubicBezTo>
                      <a:pt x="153056" y="651494"/>
                      <a:pt x="163617" y="647047"/>
                      <a:pt x="167508" y="647603"/>
                    </a:cubicBezTo>
                    <a:cubicBezTo>
                      <a:pt x="171399" y="648714"/>
                      <a:pt x="178069" y="652605"/>
                      <a:pt x="180848" y="646491"/>
                    </a:cubicBezTo>
                    <a:cubicBezTo>
                      <a:pt x="183628" y="640377"/>
                      <a:pt x="183628" y="635930"/>
                      <a:pt x="180848" y="634818"/>
                    </a:cubicBezTo>
                    <a:cubicBezTo>
                      <a:pt x="178069" y="633707"/>
                      <a:pt x="170287" y="632039"/>
                      <a:pt x="175846" y="624257"/>
                    </a:cubicBezTo>
                    <a:cubicBezTo>
                      <a:pt x="181404" y="616475"/>
                      <a:pt x="188074" y="606470"/>
                      <a:pt x="189186" y="598132"/>
                    </a:cubicBezTo>
                    <a:cubicBezTo>
                      <a:pt x="190298" y="589239"/>
                      <a:pt x="187519" y="582568"/>
                      <a:pt x="190298" y="579789"/>
                    </a:cubicBezTo>
                    <a:cubicBezTo>
                      <a:pt x="193077" y="577010"/>
                      <a:pt x="199747" y="579789"/>
                      <a:pt x="205306" y="575898"/>
                    </a:cubicBezTo>
                    <a:cubicBezTo>
                      <a:pt x="210864" y="572007"/>
                      <a:pt x="206417" y="567005"/>
                      <a:pt x="209197" y="564225"/>
                    </a:cubicBezTo>
                    <a:cubicBezTo>
                      <a:pt x="211976" y="561446"/>
                      <a:pt x="215867" y="551441"/>
                      <a:pt x="219758" y="548662"/>
                    </a:cubicBezTo>
                    <a:cubicBezTo>
                      <a:pt x="223649" y="545882"/>
                      <a:pt x="227540" y="541991"/>
                      <a:pt x="224761" y="538100"/>
                    </a:cubicBezTo>
                    <a:cubicBezTo>
                      <a:pt x="221981" y="534209"/>
                      <a:pt x="230319" y="530319"/>
                      <a:pt x="230319" y="523648"/>
                    </a:cubicBezTo>
                    <a:cubicBezTo>
                      <a:pt x="230319" y="516978"/>
                      <a:pt x="239768" y="511975"/>
                      <a:pt x="245327" y="511975"/>
                    </a:cubicBezTo>
                    <a:cubicBezTo>
                      <a:pt x="250885" y="511975"/>
                      <a:pt x="260335" y="511975"/>
                      <a:pt x="260335" y="505861"/>
                    </a:cubicBezTo>
                    <a:cubicBezTo>
                      <a:pt x="260335" y="499747"/>
                      <a:pt x="256444" y="487518"/>
                      <a:pt x="265337" y="491409"/>
                    </a:cubicBezTo>
                    <a:cubicBezTo>
                      <a:pt x="273675" y="495300"/>
                      <a:pt x="280345" y="490297"/>
                      <a:pt x="286460" y="495300"/>
                    </a:cubicBezTo>
                    <a:cubicBezTo>
                      <a:pt x="292018" y="500303"/>
                      <a:pt x="299800" y="499191"/>
                      <a:pt x="299800" y="491409"/>
                    </a:cubicBezTo>
                    <a:cubicBezTo>
                      <a:pt x="299800" y="483627"/>
                      <a:pt x="302579" y="470843"/>
                      <a:pt x="311473" y="475845"/>
                    </a:cubicBezTo>
                    <a:cubicBezTo>
                      <a:pt x="312029" y="476401"/>
                      <a:pt x="312585" y="476401"/>
                      <a:pt x="313140" y="476957"/>
                    </a:cubicBezTo>
                    <a:cubicBezTo>
                      <a:pt x="315920" y="470287"/>
                      <a:pt x="321478" y="466396"/>
                      <a:pt x="326481" y="466952"/>
                    </a:cubicBezTo>
                    <a:cubicBezTo>
                      <a:pt x="334263" y="468063"/>
                      <a:pt x="338710" y="481404"/>
                      <a:pt x="348159" y="483627"/>
                    </a:cubicBezTo>
                    <a:cubicBezTo>
                      <a:pt x="357608" y="485851"/>
                      <a:pt x="367058" y="489742"/>
                      <a:pt x="369837" y="484739"/>
                    </a:cubicBezTo>
                    <a:cubicBezTo>
                      <a:pt x="372616" y="479736"/>
                      <a:pt x="379287" y="487518"/>
                      <a:pt x="384845" y="485851"/>
                    </a:cubicBezTo>
                    <a:cubicBezTo>
                      <a:pt x="390404" y="483627"/>
                      <a:pt x="390404" y="496412"/>
                      <a:pt x="396518" y="488630"/>
                    </a:cubicBezTo>
                    <a:cubicBezTo>
                      <a:pt x="402076" y="480848"/>
                      <a:pt x="395406" y="475845"/>
                      <a:pt x="404856" y="476957"/>
                    </a:cubicBezTo>
                    <a:cubicBezTo>
                      <a:pt x="414305" y="478069"/>
                      <a:pt x="408747" y="466396"/>
                      <a:pt x="408747" y="459170"/>
                    </a:cubicBezTo>
                    <a:cubicBezTo>
                      <a:pt x="408747" y="452500"/>
                      <a:pt x="420975" y="451388"/>
                      <a:pt x="420975" y="445274"/>
                    </a:cubicBezTo>
                    <a:cubicBezTo>
                      <a:pt x="420975" y="439159"/>
                      <a:pt x="438206" y="444162"/>
                      <a:pt x="440986" y="440271"/>
                    </a:cubicBezTo>
                    <a:cubicBezTo>
                      <a:pt x="443765" y="436380"/>
                      <a:pt x="453214" y="433601"/>
                      <a:pt x="457105" y="440271"/>
                    </a:cubicBezTo>
                    <a:cubicBezTo>
                      <a:pt x="460997" y="446941"/>
                      <a:pt x="477116" y="449165"/>
                      <a:pt x="478228" y="454723"/>
                    </a:cubicBezTo>
                    <a:cubicBezTo>
                      <a:pt x="478783" y="457502"/>
                      <a:pt x="478228" y="461949"/>
                      <a:pt x="478228" y="466396"/>
                    </a:cubicBezTo>
                    <a:cubicBezTo>
                      <a:pt x="481007" y="463617"/>
                      <a:pt x="484342" y="461949"/>
                      <a:pt x="487677" y="461949"/>
                    </a:cubicBezTo>
                    <a:cubicBezTo>
                      <a:pt x="493791" y="461949"/>
                      <a:pt x="498794" y="453055"/>
                      <a:pt x="504353" y="454167"/>
                    </a:cubicBezTo>
                    <a:cubicBezTo>
                      <a:pt x="508799" y="455279"/>
                      <a:pt x="513246" y="454167"/>
                      <a:pt x="514358" y="446941"/>
                    </a:cubicBezTo>
                    <a:cubicBezTo>
                      <a:pt x="511023" y="444718"/>
                      <a:pt x="501573" y="444162"/>
                      <a:pt x="500462" y="448609"/>
                    </a:cubicBezTo>
                    <a:close/>
                    <a:moveTo>
                      <a:pt x="143051" y="59514"/>
                    </a:moveTo>
                    <a:cubicBezTo>
                      <a:pt x="151388" y="61182"/>
                      <a:pt x="134157" y="70631"/>
                      <a:pt x="131378" y="79525"/>
                    </a:cubicBezTo>
                    <a:cubicBezTo>
                      <a:pt x="128598" y="88418"/>
                      <a:pt x="144718" y="95644"/>
                      <a:pt x="151388" y="102315"/>
                    </a:cubicBezTo>
                    <a:cubicBezTo>
                      <a:pt x="158059" y="108429"/>
                      <a:pt x="174178" y="107873"/>
                      <a:pt x="179737" y="103982"/>
                    </a:cubicBezTo>
                    <a:cubicBezTo>
                      <a:pt x="185295" y="100091"/>
                      <a:pt x="183628" y="87862"/>
                      <a:pt x="191410" y="87862"/>
                    </a:cubicBezTo>
                    <a:cubicBezTo>
                      <a:pt x="199191" y="88418"/>
                      <a:pt x="194745" y="81192"/>
                      <a:pt x="201415" y="78969"/>
                    </a:cubicBezTo>
                    <a:cubicBezTo>
                      <a:pt x="207529" y="76745"/>
                      <a:pt x="208641" y="85083"/>
                      <a:pt x="203082" y="91198"/>
                    </a:cubicBezTo>
                    <a:cubicBezTo>
                      <a:pt x="197524" y="97312"/>
                      <a:pt x="212532" y="97312"/>
                      <a:pt x="220313" y="89530"/>
                    </a:cubicBezTo>
                    <a:cubicBezTo>
                      <a:pt x="228096" y="81748"/>
                      <a:pt x="230319" y="88974"/>
                      <a:pt x="228096" y="96200"/>
                    </a:cubicBezTo>
                    <a:cubicBezTo>
                      <a:pt x="226428" y="103426"/>
                      <a:pt x="209753" y="99535"/>
                      <a:pt x="204194" y="107317"/>
                    </a:cubicBezTo>
                    <a:cubicBezTo>
                      <a:pt x="198636" y="115655"/>
                      <a:pt x="180848" y="108985"/>
                      <a:pt x="172511" y="118434"/>
                    </a:cubicBezTo>
                    <a:cubicBezTo>
                      <a:pt x="164729" y="127328"/>
                      <a:pt x="179737" y="127884"/>
                      <a:pt x="190854" y="125660"/>
                    </a:cubicBezTo>
                    <a:cubicBezTo>
                      <a:pt x="201971" y="123437"/>
                      <a:pt x="222537" y="121769"/>
                      <a:pt x="230875" y="123993"/>
                    </a:cubicBezTo>
                    <a:cubicBezTo>
                      <a:pt x="238657" y="125660"/>
                      <a:pt x="225872" y="128439"/>
                      <a:pt x="212532" y="128439"/>
                    </a:cubicBezTo>
                    <a:cubicBezTo>
                      <a:pt x="199191" y="128439"/>
                      <a:pt x="194745" y="132330"/>
                      <a:pt x="195300" y="136221"/>
                    </a:cubicBezTo>
                    <a:cubicBezTo>
                      <a:pt x="195856" y="140112"/>
                      <a:pt x="176402" y="132330"/>
                      <a:pt x="175846" y="140112"/>
                    </a:cubicBezTo>
                    <a:cubicBezTo>
                      <a:pt x="174734" y="148450"/>
                      <a:pt x="193633" y="151229"/>
                      <a:pt x="195856" y="156232"/>
                    </a:cubicBezTo>
                    <a:cubicBezTo>
                      <a:pt x="198080" y="161235"/>
                      <a:pt x="210308" y="156788"/>
                      <a:pt x="215311" y="158455"/>
                    </a:cubicBezTo>
                    <a:cubicBezTo>
                      <a:pt x="220313" y="160123"/>
                      <a:pt x="207529" y="164014"/>
                      <a:pt x="205306" y="166237"/>
                    </a:cubicBezTo>
                    <a:cubicBezTo>
                      <a:pt x="203638" y="168461"/>
                      <a:pt x="219202" y="171796"/>
                      <a:pt x="221981" y="176243"/>
                    </a:cubicBezTo>
                    <a:cubicBezTo>
                      <a:pt x="224761" y="180689"/>
                      <a:pt x="235878" y="178466"/>
                      <a:pt x="235321" y="172352"/>
                    </a:cubicBezTo>
                    <a:cubicBezTo>
                      <a:pt x="234766" y="164570"/>
                      <a:pt x="245327" y="140668"/>
                      <a:pt x="258667" y="135666"/>
                    </a:cubicBezTo>
                    <a:cubicBezTo>
                      <a:pt x="272008" y="130663"/>
                      <a:pt x="264226" y="126216"/>
                      <a:pt x="266449" y="118434"/>
                    </a:cubicBezTo>
                    <a:cubicBezTo>
                      <a:pt x="268117" y="110652"/>
                      <a:pt x="278678" y="117322"/>
                      <a:pt x="275898" y="110652"/>
                    </a:cubicBezTo>
                    <a:cubicBezTo>
                      <a:pt x="272563" y="104538"/>
                      <a:pt x="274787" y="101759"/>
                      <a:pt x="283125" y="93421"/>
                    </a:cubicBezTo>
                    <a:cubicBezTo>
                      <a:pt x="291462" y="85083"/>
                      <a:pt x="297021" y="91198"/>
                      <a:pt x="307026" y="86195"/>
                    </a:cubicBezTo>
                    <a:cubicBezTo>
                      <a:pt x="317031" y="81192"/>
                      <a:pt x="322034" y="90086"/>
                      <a:pt x="310917" y="90642"/>
                    </a:cubicBezTo>
                    <a:cubicBezTo>
                      <a:pt x="300912" y="91198"/>
                      <a:pt x="305914" y="102870"/>
                      <a:pt x="314252" y="106205"/>
                    </a:cubicBezTo>
                    <a:cubicBezTo>
                      <a:pt x="322034" y="109541"/>
                      <a:pt x="315364" y="112320"/>
                      <a:pt x="321478" y="113432"/>
                    </a:cubicBezTo>
                    <a:cubicBezTo>
                      <a:pt x="327593" y="114543"/>
                      <a:pt x="325925" y="124549"/>
                      <a:pt x="318143" y="132886"/>
                    </a:cubicBezTo>
                    <a:cubicBezTo>
                      <a:pt x="310361" y="141780"/>
                      <a:pt x="320366" y="143447"/>
                      <a:pt x="337042" y="136777"/>
                    </a:cubicBezTo>
                    <a:cubicBezTo>
                      <a:pt x="353717" y="130663"/>
                      <a:pt x="343156" y="142336"/>
                      <a:pt x="348159" y="147338"/>
                    </a:cubicBezTo>
                    <a:cubicBezTo>
                      <a:pt x="353162" y="152341"/>
                      <a:pt x="366502" y="143447"/>
                      <a:pt x="373172" y="135110"/>
                    </a:cubicBezTo>
                    <a:cubicBezTo>
                      <a:pt x="380398" y="126216"/>
                      <a:pt x="390959" y="127884"/>
                      <a:pt x="390404" y="123437"/>
                    </a:cubicBezTo>
                    <a:cubicBezTo>
                      <a:pt x="389848" y="118434"/>
                      <a:pt x="382622" y="117322"/>
                      <a:pt x="375951" y="119546"/>
                    </a:cubicBezTo>
                    <a:cubicBezTo>
                      <a:pt x="369837" y="122325"/>
                      <a:pt x="354273" y="120658"/>
                      <a:pt x="359276" y="115655"/>
                    </a:cubicBezTo>
                    <a:cubicBezTo>
                      <a:pt x="364834" y="110652"/>
                      <a:pt x="363723" y="106761"/>
                      <a:pt x="355941" y="107317"/>
                    </a:cubicBezTo>
                    <a:cubicBezTo>
                      <a:pt x="348159" y="108429"/>
                      <a:pt x="333707" y="103982"/>
                      <a:pt x="340377" y="101203"/>
                    </a:cubicBezTo>
                    <a:cubicBezTo>
                      <a:pt x="347047" y="98424"/>
                      <a:pt x="335374" y="89530"/>
                      <a:pt x="329260" y="90086"/>
                    </a:cubicBezTo>
                    <a:cubicBezTo>
                      <a:pt x="323146" y="90642"/>
                      <a:pt x="324813" y="83416"/>
                      <a:pt x="325369" y="78413"/>
                    </a:cubicBezTo>
                    <a:cubicBezTo>
                      <a:pt x="325925" y="73410"/>
                      <a:pt x="307582" y="71187"/>
                      <a:pt x="310917" y="69519"/>
                    </a:cubicBezTo>
                    <a:cubicBezTo>
                      <a:pt x="314252" y="67852"/>
                      <a:pt x="303135" y="63405"/>
                      <a:pt x="300912" y="67296"/>
                    </a:cubicBezTo>
                    <a:cubicBezTo>
                      <a:pt x="298132" y="71187"/>
                      <a:pt x="293130" y="70075"/>
                      <a:pt x="293130" y="64517"/>
                    </a:cubicBezTo>
                    <a:cubicBezTo>
                      <a:pt x="293130" y="58958"/>
                      <a:pt x="279789" y="60626"/>
                      <a:pt x="274231" y="60626"/>
                    </a:cubicBezTo>
                    <a:cubicBezTo>
                      <a:pt x="268672" y="61182"/>
                      <a:pt x="271452" y="48953"/>
                      <a:pt x="266449" y="44506"/>
                    </a:cubicBezTo>
                    <a:cubicBezTo>
                      <a:pt x="260891" y="40615"/>
                      <a:pt x="254221" y="52844"/>
                      <a:pt x="249774" y="51732"/>
                    </a:cubicBezTo>
                    <a:cubicBezTo>
                      <a:pt x="245883" y="50621"/>
                      <a:pt x="253109" y="42839"/>
                      <a:pt x="255332" y="37280"/>
                    </a:cubicBezTo>
                    <a:cubicBezTo>
                      <a:pt x="257555" y="31722"/>
                      <a:pt x="236433" y="24496"/>
                      <a:pt x="234210" y="30054"/>
                    </a:cubicBezTo>
                    <a:cubicBezTo>
                      <a:pt x="231987" y="35613"/>
                      <a:pt x="228096" y="21716"/>
                      <a:pt x="223649" y="20605"/>
                    </a:cubicBezTo>
                    <a:cubicBezTo>
                      <a:pt x="219202" y="19493"/>
                      <a:pt x="222537" y="29498"/>
                      <a:pt x="218646" y="30610"/>
                    </a:cubicBezTo>
                    <a:cubicBezTo>
                      <a:pt x="214755" y="31722"/>
                      <a:pt x="209197" y="35613"/>
                      <a:pt x="215867" y="40059"/>
                    </a:cubicBezTo>
                    <a:cubicBezTo>
                      <a:pt x="222537" y="44506"/>
                      <a:pt x="229207" y="67296"/>
                      <a:pt x="228096" y="71187"/>
                    </a:cubicBezTo>
                    <a:cubicBezTo>
                      <a:pt x="226984" y="75078"/>
                      <a:pt x="206973" y="55067"/>
                      <a:pt x="205862" y="45062"/>
                    </a:cubicBezTo>
                    <a:cubicBezTo>
                      <a:pt x="204750" y="35613"/>
                      <a:pt x="194745" y="27831"/>
                      <a:pt x="191965" y="34501"/>
                    </a:cubicBezTo>
                    <a:cubicBezTo>
                      <a:pt x="189186" y="41171"/>
                      <a:pt x="181960" y="43950"/>
                      <a:pt x="184183" y="50621"/>
                    </a:cubicBezTo>
                    <a:cubicBezTo>
                      <a:pt x="186407" y="57291"/>
                      <a:pt x="178625" y="59514"/>
                      <a:pt x="178625" y="54512"/>
                    </a:cubicBezTo>
                    <a:cubicBezTo>
                      <a:pt x="178625" y="48953"/>
                      <a:pt x="167508" y="42839"/>
                      <a:pt x="163617" y="42283"/>
                    </a:cubicBezTo>
                    <a:cubicBezTo>
                      <a:pt x="159726" y="41727"/>
                      <a:pt x="173622" y="38948"/>
                      <a:pt x="180293" y="36168"/>
                    </a:cubicBezTo>
                    <a:cubicBezTo>
                      <a:pt x="186963" y="32833"/>
                      <a:pt x="174734" y="28387"/>
                      <a:pt x="168620" y="32278"/>
                    </a:cubicBezTo>
                    <a:cubicBezTo>
                      <a:pt x="163061" y="36168"/>
                      <a:pt x="155279" y="30054"/>
                      <a:pt x="151944" y="35057"/>
                    </a:cubicBezTo>
                    <a:cubicBezTo>
                      <a:pt x="148609" y="40059"/>
                      <a:pt x="144162" y="35057"/>
                      <a:pt x="137492" y="33945"/>
                    </a:cubicBezTo>
                    <a:cubicBezTo>
                      <a:pt x="131378" y="32833"/>
                      <a:pt x="125819" y="42839"/>
                      <a:pt x="121372" y="41171"/>
                    </a:cubicBezTo>
                    <a:cubicBezTo>
                      <a:pt x="116926" y="39504"/>
                      <a:pt x="114146" y="50065"/>
                      <a:pt x="121372" y="61738"/>
                    </a:cubicBezTo>
                    <a:cubicBezTo>
                      <a:pt x="129154" y="72855"/>
                      <a:pt x="134713" y="57847"/>
                      <a:pt x="143051" y="59514"/>
                    </a:cubicBezTo>
                    <a:close/>
                    <a:moveTo>
                      <a:pt x="124708" y="96200"/>
                    </a:moveTo>
                    <a:cubicBezTo>
                      <a:pt x="130266" y="97312"/>
                      <a:pt x="134157" y="106761"/>
                      <a:pt x="139160" y="106205"/>
                    </a:cubicBezTo>
                    <a:cubicBezTo>
                      <a:pt x="141383" y="106205"/>
                      <a:pt x="131378" y="95089"/>
                      <a:pt x="125819" y="88418"/>
                    </a:cubicBezTo>
                    <a:cubicBezTo>
                      <a:pt x="120261" y="82304"/>
                      <a:pt x="120261" y="75634"/>
                      <a:pt x="112479" y="77857"/>
                    </a:cubicBezTo>
                    <a:cubicBezTo>
                      <a:pt x="104697" y="80636"/>
                      <a:pt x="119705" y="95089"/>
                      <a:pt x="124708" y="96200"/>
                    </a:cubicBezTo>
                    <a:close/>
                    <a:moveTo>
                      <a:pt x="265893" y="22828"/>
                    </a:moveTo>
                    <a:cubicBezTo>
                      <a:pt x="269784" y="26163"/>
                      <a:pt x="259223" y="26163"/>
                      <a:pt x="263670" y="30610"/>
                    </a:cubicBezTo>
                    <a:cubicBezTo>
                      <a:pt x="277010" y="44506"/>
                      <a:pt x="329260" y="28942"/>
                      <a:pt x="336486" y="32833"/>
                    </a:cubicBezTo>
                    <a:cubicBezTo>
                      <a:pt x="343712" y="36724"/>
                      <a:pt x="292574" y="41727"/>
                      <a:pt x="294797" y="47285"/>
                    </a:cubicBezTo>
                    <a:cubicBezTo>
                      <a:pt x="297021" y="52844"/>
                      <a:pt x="338710" y="57291"/>
                      <a:pt x="342045" y="53400"/>
                    </a:cubicBezTo>
                    <a:cubicBezTo>
                      <a:pt x="345380" y="49509"/>
                      <a:pt x="352050" y="60626"/>
                      <a:pt x="365946" y="61738"/>
                    </a:cubicBezTo>
                    <a:cubicBezTo>
                      <a:pt x="379842" y="62849"/>
                      <a:pt x="378175" y="56179"/>
                      <a:pt x="388736" y="55623"/>
                    </a:cubicBezTo>
                    <a:cubicBezTo>
                      <a:pt x="398741" y="55067"/>
                      <a:pt x="413749" y="50065"/>
                      <a:pt x="414305" y="44506"/>
                    </a:cubicBezTo>
                    <a:cubicBezTo>
                      <a:pt x="414861" y="38392"/>
                      <a:pt x="444321" y="31166"/>
                      <a:pt x="441542" y="21161"/>
                    </a:cubicBezTo>
                    <a:cubicBezTo>
                      <a:pt x="438763" y="11155"/>
                      <a:pt x="409858" y="17825"/>
                      <a:pt x="402076" y="13935"/>
                    </a:cubicBezTo>
                    <a:cubicBezTo>
                      <a:pt x="394295" y="10044"/>
                      <a:pt x="375396" y="4485"/>
                      <a:pt x="372616" y="10599"/>
                    </a:cubicBezTo>
                    <a:cubicBezTo>
                      <a:pt x="369281" y="16714"/>
                      <a:pt x="364279" y="18937"/>
                      <a:pt x="361499" y="16158"/>
                    </a:cubicBezTo>
                    <a:cubicBezTo>
                      <a:pt x="358720" y="13379"/>
                      <a:pt x="362611" y="-1073"/>
                      <a:pt x="349827" y="2818"/>
                    </a:cubicBezTo>
                    <a:cubicBezTo>
                      <a:pt x="337042" y="6708"/>
                      <a:pt x="348715" y="21161"/>
                      <a:pt x="346491" y="22828"/>
                    </a:cubicBezTo>
                    <a:cubicBezTo>
                      <a:pt x="343712" y="24496"/>
                      <a:pt x="331483" y="20049"/>
                      <a:pt x="330372" y="13935"/>
                    </a:cubicBezTo>
                    <a:cubicBezTo>
                      <a:pt x="329260" y="7820"/>
                      <a:pt x="315920" y="20605"/>
                      <a:pt x="313696" y="12823"/>
                    </a:cubicBezTo>
                    <a:cubicBezTo>
                      <a:pt x="312029" y="5041"/>
                      <a:pt x="295353" y="-518"/>
                      <a:pt x="292018" y="38"/>
                    </a:cubicBezTo>
                    <a:cubicBezTo>
                      <a:pt x="288683" y="594"/>
                      <a:pt x="295353" y="5597"/>
                      <a:pt x="293130" y="8932"/>
                    </a:cubicBezTo>
                    <a:cubicBezTo>
                      <a:pt x="290906" y="12823"/>
                      <a:pt x="282013" y="5041"/>
                      <a:pt x="278678" y="5041"/>
                    </a:cubicBezTo>
                    <a:cubicBezTo>
                      <a:pt x="275343" y="4485"/>
                      <a:pt x="280901" y="12823"/>
                      <a:pt x="279234" y="16158"/>
                    </a:cubicBezTo>
                    <a:cubicBezTo>
                      <a:pt x="277566" y="20049"/>
                      <a:pt x="270340" y="5041"/>
                      <a:pt x="264226" y="5041"/>
                    </a:cubicBezTo>
                    <a:cubicBezTo>
                      <a:pt x="258112" y="5041"/>
                      <a:pt x="260335" y="12267"/>
                      <a:pt x="255888" y="12823"/>
                    </a:cubicBezTo>
                    <a:cubicBezTo>
                      <a:pt x="251441" y="13935"/>
                      <a:pt x="262002" y="19493"/>
                      <a:pt x="265893" y="22828"/>
                    </a:cubicBezTo>
                    <a:close/>
                  </a:path>
                </a:pathLst>
              </a:custGeom>
              <a:grpFill/>
              <a:ln w="4442" cap="flat">
                <a:solidFill>
                  <a:srgbClr val="FFFFFF"/>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5EDD894D-2F78-40F0-A93E-9077531C1BC3}"/>
                  </a:ext>
                </a:extLst>
              </p:cNvPr>
              <p:cNvSpPr/>
              <p:nvPr/>
            </p:nvSpPr>
            <p:spPr>
              <a:xfrm>
                <a:off x="11474899" y="2978371"/>
                <a:ext cx="62458" cy="19555"/>
              </a:xfrm>
              <a:custGeom>
                <a:avLst/>
                <a:gdLst>
                  <a:gd name="connsiteX0" fmla="*/ 25772 w 62458"/>
                  <a:gd name="connsiteY0" fmla="*/ 615 h 19555"/>
                  <a:gd name="connsiteX1" fmla="*/ 759 w 62458"/>
                  <a:gd name="connsiteY1" fmla="*/ 8397 h 19555"/>
                  <a:gd name="connsiteX2" fmla="*/ 38001 w 62458"/>
                  <a:gd name="connsiteY2" fmla="*/ 16734 h 19555"/>
                  <a:gd name="connsiteX3" fmla="*/ 62458 w 62458"/>
                  <a:gd name="connsiteY3" fmla="*/ 12843 h 19555"/>
                  <a:gd name="connsiteX4" fmla="*/ 25772 w 62458"/>
                  <a:gd name="connsiteY4" fmla="*/ 615 h 1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58" h="19555">
                    <a:moveTo>
                      <a:pt x="25772" y="615"/>
                    </a:moveTo>
                    <a:cubicBezTo>
                      <a:pt x="21881" y="3394"/>
                      <a:pt x="-4800" y="2282"/>
                      <a:pt x="759" y="8397"/>
                    </a:cubicBezTo>
                    <a:cubicBezTo>
                      <a:pt x="5761" y="13955"/>
                      <a:pt x="27995" y="10620"/>
                      <a:pt x="38001" y="16734"/>
                    </a:cubicBezTo>
                    <a:cubicBezTo>
                      <a:pt x="48006" y="22849"/>
                      <a:pt x="62458" y="17846"/>
                      <a:pt x="62458" y="12843"/>
                    </a:cubicBezTo>
                    <a:cubicBezTo>
                      <a:pt x="62458" y="8397"/>
                      <a:pt x="29663" y="-2720"/>
                      <a:pt x="25772" y="615"/>
                    </a:cubicBezTo>
                    <a:close/>
                  </a:path>
                </a:pathLst>
              </a:custGeom>
              <a:grpFill/>
              <a:ln w="4442" cap="flat">
                <a:solidFill>
                  <a:srgbClr val="FFFFFF"/>
                </a:solid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3236A167-96A4-4DDA-A0ED-877F673F37E0}"/>
                  </a:ext>
                </a:extLst>
              </p:cNvPr>
              <p:cNvSpPr/>
              <p:nvPr/>
            </p:nvSpPr>
            <p:spPr>
              <a:xfrm>
                <a:off x="8762346" y="3566674"/>
                <a:ext cx="282582" cy="180989"/>
              </a:xfrm>
              <a:custGeom>
                <a:avLst/>
                <a:gdLst>
                  <a:gd name="connsiteX0" fmla="*/ 281471 w 282582"/>
                  <a:gd name="connsiteY0" fmla="*/ 115461 h 180989"/>
                  <a:gd name="connsiteX1" fmla="*/ 263684 w 282582"/>
                  <a:gd name="connsiteY1" fmla="*/ 109347 h 180989"/>
                  <a:gd name="connsiteX2" fmla="*/ 243117 w 282582"/>
                  <a:gd name="connsiteY2" fmla="*/ 95451 h 180989"/>
                  <a:gd name="connsiteX3" fmla="*/ 220327 w 282582"/>
                  <a:gd name="connsiteY3" fmla="*/ 81554 h 180989"/>
                  <a:gd name="connsiteX4" fmla="*/ 200317 w 282582"/>
                  <a:gd name="connsiteY4" fmla="*/ 66546 h 180989"/>
                  <a:gd name="connsiteX5" fmla="*/ 191423 w 282582"/>
                  <a:gd name="connsiteY5" fmla="*/ 49315 h 180989"/>
                  <a:gd name="connsiteX6" fmla="*/ 183085 w 282582"/>
                  <a:gd name="connsiteY6" fmla="*/ 35975 h 180989"/>
                  <a:gd name="connsiteX7" fmla="*/ 153625 w 282582"/>
                  <a:gd name="connsiteY7" fmla="*/ 32084 h 180989"/>
                  <a:gd name="connsiteX8" fmla="*/ 146399 w 282582"/>
                  <a:gd name="connsiteY8" fmla="*/ 10405 h 180989"/>
                  <a:gd name="connsiteX9" fmla="*/ 130835 w 282582"/>
                  <a:gd name="connsiteY9" fmla="*/ 4847 h 180989"/>
                  <a:gd name="connsiteX10" fmla="*/ 116383 w 282582"/>
                  <a:gd name="connsiteY10" fmla="*/ 956 h 180989"/>
                  <a:gd name="connsiteX11" fmla="*/ 108046 w 282582"/>
                  <a:gd name="connsiteY11" fmla="*/ 5403 h 180989"/>
                  <a:gd name="connsiteX12" fmla="*/ 100820 w 282582"/>
                  <a:gd name="connsiteY12" fmla="*/ 13185 h 180989"/>
                  <a:gd name="connsiteX13" fmla="*/ 86367 w 282582"/>
                  <a:gd name="connsiteY13" fmla="*/ 24302 h 180989"/>
                  <a:gd name="connsiteX14" fmla="*/ 79142 w 282582"/>
                  <a:gd name="connsiteY14" fmla="*/ 33751 h 180989"/>
                  <a:gd name="connsiteX15" fmla="*/ 65245 w 282582"/>
                  <a:gd name="connsiteY15" fmla="*/ 30416 h 180989"/>
                  <a:gd name="connsiteX16" fmla="*/ 51349 w 282582"/>
                  <a:gd name="connsiteY16" fmla="*/ 27081 h 180989"/>
                  <a:gd name="connsiteX17" fmla="*/ 26892 w 282582"/>
                  <a:gd name="connsiteY17" fmla="*/ 7626 h 180989"/>
                  <a:gd name="connsiteX18" fmla="*/ 6325 w 282582"/>
                  <a:gd name="connsiteY18" fmla="*/ 18743 h 180989"/>
                  <a:gd name="connsiteX19" fmla="*/ 15775 w 282582"/>
                  <a:gd name="connsiteY19" fmla="*/ 14852 h 180989"/>
                  <a:gd name="connsiteX20" fmla="*/ 31339 w 282582"/>
                  <a:gd name="connsiteY20" fmla="*/ 33751 h 180989"/>
                  <a:gd name="connsiteX21" fmla="*/ 40788 w 282582"/>
                  <a:gd name="connsiteY21" fmla="*/ 45980 h 180989"/>
                  <a:gd name="connsiteX22" fmla="*/ 20777 w 282582"/>
                  <a:gd name="connsiteY22" fmla="*/ 50427 h 180989"/>
                  <a:gd name="connsiteX23" fmla="*/ 2434 w 282582"/>
                  <a:gd name="connsiteY23" fmla="*/ 50427 h 180989"/>
                  <a:gd name="connsiteX24" fmla="*/ 6325 w 282582"/>
                  <a:gd name="connsiteY24" fmla="*/ 67658 h 180989"/>
                  <a:gd name="connsiteX25" fmla="*/ 7437 w 282582"/>
                  <a:gd name="connsiteY25" fmla="*/ 80443 h 180989"/>
                  <a:gd name="connsiteX26" fmla="*/ 18554 w 282582"/>
                  <a:gd name="connsiteY26" fmla="*/ 85445 h 180989"/>
                  <a:gd name="connsiteX27" fmla="*/ 22445 w 282582"/>
                  <a:gd name="connsiteY27" fmla="*/ 101565 h 180989"/>
                  <a:gd name="connsiteX28" fmla="*/ 22445 w 282582"/>
                  <a:gd name="connsiteY28" fmla="*/ 128801 h 180989"/>
                  <a:gd name="connsiteX29" fmla="*/ 39120 w 282582"/>
                  <a:gd name="connsiteY29" fmla="*/ 125466 h 180989"/>
                  <a:gd name="connsiteX30" fmla="*/ 56908 w 282582"/>
                  <a:gd name="connsiteY30" fmla="*/ 112682 h 180989"/>
                  <a:gd name="connsiteX31" fmla="*/ 71360 w 282582"/>
                  <a:gd name="connsiteY31" fmla="*/ 111014 h 180989"/>
                  <a:gd name="connsiteX32" fmla="*/ 94150 w 282582"/>
                  <a:gd name="connsiteY32" fmla="*/ 111570 h 180989"/>
                  <a:gd name="connsiteX33" fmla="*/ 109158 w 282582"/>
                  <a:gd name="connsiteY33" fmla="*/ 118240 h 180989"/>
                  <a:gd name="connsiteX34" fmla="*/ 118607 w 282582"/>
                  <a:gd name="connsiteY34" fmla="*/ 123243 h 180989"/>
                  <a:gd name="connsiteX35" fmla="*/ 135838 w 282582"/>
                  <a:gd name="connsiteY35" fmla="*/ 128801 h 180989"/>
                  <a:gd name="connsiteX36" fmla="*/ 144732 w 282582"/>
                  <a:gd name="connsiteY36" fmla="*/ 136027 h 180989"/>
                  <a:gd name="connsiteX37" fmla="*/ 158072 w 282582"/>
                  <a:gd name="connsiteY37" fmla="*/ 147700 h 180989"/>
                  <a:gd name="connsiteX38" fmla="*/ 172524 w 282582"/>
                  <a:gd name="connsiteY38" fmla="*/ 149924 h 180989"/>
                  <a:gd name="connsiteX39" fmla="*/ 175859 w 282582"/>
                  <a:gd name="connsiteY39" fmla="*/ 174937 h 180989"/>
                  <a:gd name="connsiteX40" fmla="*/ 180306 w 282582"/>
                  <a:gd name="connsiteY40" fmla="*/ 174381 h 180989"/>
                  <a:gd name="connsiteX41" fmla="*/ 194758 w 282582"/>
                  <a:gd name="connsiteY41" fmla="*/ 178272 h 180989"/>
                  <a:gd name="connsiteX42" fmla="*/ 211990 w 282582"/>
                  <a:gd name="connsiteY42" fmla="*/ 171602 h 180989"/>
                  <a:gd name="connsiteX43" fmla="*/ 240338 w 282582"/>
                  <a:gd name="connsiteY43" fmla="*/ 154371 h 180989"/>
                  <a:gd name="connsiteX44" fmla="*/ 252011 w 282582"/>
                  <a:gd name="connsiteY44" fmla="*/ 134360 h 180989"/>
                  <a:gd name="connsiteX45" fmla="*/ 267575 w 282582"/>
                  <a:gd name="connsiteY45" fmla="*/ 124910 h 180989"/>
                  <a:gd name="connsiteX46" fmla="*/ 282583 w 282582"/>
                  <a:gd name="connsiteY46" fmla="*/ 128801 h 180989"/>
                  <a:gd name="connsiteX47" fmla="*/ 281471 w 282582"/>
                  <a:gd name="connsiteY47" fmla="*/ 115461 h 1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2582" h="180989">
                    <a:moveTo>
                      <a:pt x="281471" y="115461"/>
                    </a:moveTo>
                    <a:cubicBezTo>
                      <a:pt x="281471" y="115461"/>
                      <a:pt x="268686" y="108791"/>
                      <a:pt x="263684" y="109347"/>
                    </a:cubicBezTo>
                    <a:cubicBezTo>
                      <a:pt x="258681" y="109903"/>
                      <a:pt x="251455" y="98230"/>
                      <a:pt x="243117" y="95451"/>
                    </a:cubicBezTo>
                    <a:cubicBezTo>
                      <a:pt x="234779" y="92671"/>
                      <a:pt x="223662" y="87113"/>
                      <a:pt x="220327" y="81554"/>
                    </a:cubicBezTo>
                    <a:cubicBezTo>
                      <a:pt x="216992" y="75996"/>
                      <a:pt x="201984" y="70437"/>
                      <a:pt x="200317" y="66546"/>
                    </a:cubicBezTo>
                    <a:cubicBezTo>
                      <a:pt x="198649" y="62100"/>
                      <a:pt x="195870" y="54873"/>
                      <a:pt x="191423" y="49315"/>
                    </a:cubicBezTo>
                    <a:cubicBezTo>
                      <a:pt x="187532" y="43756"/>
                      <a:pt x="187532" y="36530"/>
                      <a:pt x="183085" y="35975"/>
                    </a:cubicBezTo>
                    <a:cubicBezTo>
                      <a:pt x="179194" y="35419"/>
                      <a:pt x="153625" y="35975"/>
                      <a:pt x="153625" y="32084"/>
                    </a:cubicBezTo>
                    <a:cubicBezTo>
                      <a:pt x="153625" y="28193"/>
                      <a:pt x="151958" y="11517"/>
                      <a:pt x="146399" y="10405"/>
                    </a:cubicBezTo>
                    <a:cubicBezTo>
                      <a:pt x="140841" y="9294"/>
                      <a:pt x="134171" y="8182"/>
                      <a:pt x="130835" y="4847"/>
                    </a:cubicBezTo>
                    <a:cubicBezTo>
                      <a:pt x="128056" y="2068"/>
                      <a:pt x="118607" y="-1823"/>
                      <a:pt x="116383" y="956"/>
                    </a:cubicBezTo>
                    <a:cubicBezTo>
                      <a:pt x="114716" y="3735"/>
                      <a:pt x="109713" y="5403"/>
                      <a:pt x="108046" y="5403"/>
                    </a:cubicBezTo>
                    <a:cubicBezTo>
                      <a:pt x="106378" y="5403"/>
                      <a:pt x="106934" y="13741"/>
                      <a:pt x="100820" y="13185"/>
                    </a:cubicBezTo>
                    <a:cubicBezTo>
                      <a:pt x="94705" y="12629"/>
                      <a:pt x="86367" y="19855"/>
                      <a:pt x="86367" y="24302"/>
                    </a:cubicBezTo>
                    <a:cubicBezTo>
                      <a:pt x="86367" y="28749"/>
                      <a:pt x="86924" y="34863"/>
                      <a:pt x="79142" y="33751"/>
                    </a:cubicBezTo>
                    <a:cubicBezTo>
                      <a:pt x="75251" y="33195"/>
                      <a:pt x="69692" y="32639"/>
                      <a:pt x="65245" y="30416"/>
                    </a:cubicBezTo>
                    <a:cubicBezTo>
                      <a:pt x="64134" y="31528"/>
                      <a:pt x="57464" y="35975"/>
                      <a:pt x="51349" y="27081"/>
                    </a:cubicBezTo>
                    <a:cubicBezTo>
                      <a:pt x="44123" y="17076"/>
                      <a:pt x="33006" y="7626"/>
                      <a:pt x="26892" y="7626"/>
                    </a:cubicBezTo>
                    <a:cubicBezTo>
                      <a:pt x="21333" y="7626"/>
                      <a:pt x="1879" y="7626"/>
                      <a:pt x="6325" y="18743"/>
                    </a:cubicBezTo>
                    <a:cubicBezTo>
                      <a:pt x="7437" y="16520"/>
                      <a:pt x="10216" y="14852"/>
                      <a:pt x="15775" y="14852"/>
                    </a:cubicBezTo>
                    <a:cubicBezTo>
                      <a:pt x="30227" y="15964"/>
                      <a:pt x="23557" y="33195"/>
                      <a:pt x="31339" y="33751"/>
                    </a:cubicBezTo>
                    <a:cubicBezTo>
                      <a:pt x="39120" y="34307"/>
                      <a:pt x="48014" y="46536"/>
                      <a:pt x="40788" y="45980"/>
                    </a:cubicBezTo>
                    <a:cubicBezTo>
                      <a:pt x="33562" y="45424"/>
                      <a:pt x="28003" y="52650"/>
                      <a:pt x="20777" y="50427"/>
                    </a:cubicBezTo>
                    <a:cubicBezTo>
                      <a:pt x="13551" y="48203"/>
                      <a:pt x="4658" y="42089"/>
                      <a:pt x="2434" y="50427"/>
                    </a:cubicBezTo>
                    <a:cubicBezTo>
                      <a:pt x="211" y="58764"/>
                      <a:pt x="-3124" y="68214"/>
                      <a:pt x="6325" y="67658"/>
                    </a:cubicBezTo>
                    <a:cubicBezTo>
                      <a:pt x="15775" y="67102"/>
                      <a:pt x="14107" y="73772"/>
                      <a:pt x="7437" y="80443"/>
                    </a:cubicBezTo>
                    <a:cubicBezTo>
                      <a:pt x="767" y="87113"/>
                      <a:pt x="17442" y="79331"/>
                      <a:pt x="18554" y="85445"/>
                    </a:cubicBezTo>
                    <a:cubicBezTo>
                      <a:pt x="19666" y="91560"/>
                      <a:pt x="25224" y="92115"/>
                      <a:pt x="22445" y="101565"/>
                    </a:cubicBezTo>
                    <a:cubicBezTo>
                      <a:pt x="20777" y="107679"/>
                      <a:pt x="21889" y="119908"/>
                      <a:pt x="22445" y="128801"/>
                    </a:cubicBezTo>
                    <a:cubicBezTo>
                      <a:pt x="28559" y="128801"/>
                      <a:pt x="36897" y="128246"/>
                      <a:pt x="39120" y="125466"/>
                    </a:cubicBezTo>
                    <a:cubicBezTo>
                      <a:pt x="41900" y="121020"/>
                      <a:pt x="51349" y="112682"/>
                      <a:pt x="56908" y="112682"/>
                    </a:cubicBezTo>
                    <a:cubicBezTo>
                      <a:pt x="62466" y="112682"/>
                      <a:pt x="68025" y="114905"/>
                      <a:pt x="71360" y="111014"/>
                    </a:cubicBezTo>
                    <a:cubicBezTo>
                      <a:pt x="74139" y="106568"/>
                      <a:pt x="91370" y="108235"/>
                      <a:pt x="94150" y="111570"/>
                    </a:cubicBezTo>
                    <a:cubicBezTo>
                      <a:pt x="96929" y="115461"/>
                      <a:pt x="106378" y="118240"/>
                      <a:pt x="109158" y="118240"/>
                    </a:cubicBezTo>
                    <a:cubicBezTo>
                      <a:pt x="111381" y="118240"/>
                      <a:pt x="112492" y="123799"/>
                      <a:pt x="118607" y="123243"/>
                    </a:cubicBezTo>
                    <a:cubicBezTo>
                      <a:pt x="124721" y="122687"/>
                      <a:pt x="135838" y="124910"/>
                      <a:pt x="135838" y="128801"/>
                    </a:cubicBezTo>
                    <a:cubicBezTo>
                      <a:pt x="135838" y="132692"/>
                      <a:pt x="139729" y="136027"/>
                      <a:pt x="144732" y="136027"/>
                    </a:cubicBezTo>
                    <a:cubicBezTo>
                      <a:pt x="149734" y="136027"/>
                      <a:pt x="153625" y="148256"/>
                      <a:pt x="158072" y="147700"/>
                    </a:cubicBezTo>
                    <a:cubicBezTo>
                      <a:pt x="163075" y="147144"/>
                      <a:pt x="172524" y="147144"/>
                      <a:pt x="172524" y="149924"/>
                    </a:cubicBezTo>
                    <a:cubicBezTo>
                      <a:pt x="172524" y="152703"/>
                      <a:pt x="173636" y="166599"/>
                      <a:pt x="175859" y="174937"/>
                    </a:cubicBezTo>
                    <a:cubicBezTo>
                      <a:pt x="177527" y="173825"/>
                      <a:pt x="179194" y="173825"/>
                      <a:pt x="180306" y="174381"/>
                    </a:cubicBezTo>
                    <a:cubicBezTo>
                      <a:pt x="182530" y="176049"/>
                      <a:pt x="193091" y="172714"/>
                      <a:pt x="194758" y="178272"/>
                    </a:cubicBezTo>
                    <a:cubicBezTo>
                      <a:pt x="196426" y="183831"/>
                      <a:pt x="213101" y="180495"/>
                      <a:pt x="211990" y="171602"/>
                    </a:cubicBezTo>
                    <a:cubicBezTo>
                      <a:pt x="211434" y="162708"/>
                      <a:pt x="238115" y="162708"/>
                      <a:pt x="240338" y="154371"/>
                    </a:cubicBezTo>
                    <a:cubicBezTo>
                      <a:pt x="242561" y="146033"/>
                      <a:pt x="245896" y="131581"/>
                      <a:pt x="252011" y="134360"/>
                    </a:cubicBezTo>
                    <a:cubicBezTo>
                      <a:pt x="258125" y="136583"/>
                      <a:pt x="262016" y="123799"/>
                      <a:pt x="267575" y="124910"/>
                    </a:cubicBezTo>
                    <a:cubicBezTo>
                      <a:pt x="272577" y="125466"/>
                      <a:pt x="276468" y="129913"/>
                      <a:pt x="282583" y="128801"/>
                    </a:cubicBezTo>
                    <a:lnTo>
                      <a:pt x="281471" y="115461"/>
                    </a:lnTo>
                    <a:close/>
                  </a:path>
                </a:pathLst>
              </a:custGeom>
              <a:grpFill/>
              <a:ln w="4442" cap="flat">
                <a:solidFill>
                  <a:srgbClr val="FFFFFF"/>
                </a:solid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6C024BAB-E07B-4A04-BD82-17CB1ECE7662}"/>
                  </a:ext>
                </a:extLst>
              </p:cNvPr>
              <p:cNvSpPr/>
              <p:nvPr/>
            </p:nvSpPr>
            <p:spPr>
              <a:xfrm>
                <a:off x="8638235" y="3228972"/>
                <a:ext cx="814687" cy="389120"/>
              </a:xfrm>
              <a:custGeom>
                <a:avLst/>
                <a:gdLst>
                  <a:gd name="connsiteX0" fmla="*/ 808573 w 814687"/>
                  <a:gd name="connsiteY0" fmla="*/ 158007 h 389120"/>
                  <a:gd name="connsiteX1" fmla="*/ 801347 w 814687"/>
                  <a:gd name="connsiteY1" fmla="*/ 157451 h 389120"/>
                  <a:gd name="connsiteX2" fmla="*/ 785227 w 814687"/>
                  <a:gd name="connsiteY2" fmla="*/ 160231 h 389120"/>
                  <a:gd name="connsiteX3" fmla="*/ 775222 w 814687"/>
                  <a:gd name="connsiteY3" fmla="*/ 151893 h 389120"/>
                  <a:gd name="connsiteX4" fmla="*/ 770775 w 814687"/>
                  <a:gd name="connsiteY4" fmla="*/ 144111 h 389120"/>
                  <a:gd name="connsiteX5" fmla="*/ 758546 w 814687"/>
                  <a:gd name="connsiteY5" fmla="*/ 133550 h 389120"/>
                  <a:gd name="connsiteX6" fmla="*/ 745762 w 814687"/>
                  <a:gd name="connsiteY6" fmla="*/ 122433 h 389120"/>
                  <a:gd name="connsiteX7" fmla="*/ 725751 w 814687"/>
                  <a:gd name="connsiteY7" fmla="*/ 128547 h 389120"/>
                  <a:gd name="connsiteX8" fmla="*/ 706296 w 814687"/>
                  <a:gd name="connsiteY8" fmla="*/ 125212 h 389120"/>
                  <a:gd name="connsiteX9" fmla="*/ 690733 w 814687"/>
                  <a:gd name="connsiteY9" fmla="*/ 114095 h 389120"/>
                  <a:gd name="connsiteX10" fmla="*/ 679060 w 814687"/>
                  <a:gd name="connsiteY10" fmla="*/ 127436 h 389120"/>
                  <a:gd name="connsiteX11" fmla="*/ 657937 w 814687"/>
                  <a:gd name="connsiteY11" fmla="*/ 90750 h 389120"/>
                  <a:gd name="connsiteX12" fmla="*/ 621252 w 814687"/>
                  <a:gd name="connsiteY12" fmla="*/ 46282 h 389120"/>
                  <a:gd name="connsiteX13" fmla="*/ 615693 w 814687"/>
                  <a:gd name="connsiteY13" fmla="*/ 30718 h 389120"/>
                  <a:gd name="connsiteX14" fmla="*/ 602353 w 814687"/>
                  <a:gd name="connsiteY14" fmla="*/ 29606 h 389120"/>
                  <a:gd name="connsiteX15" fmla="*/ 584010 w 814687"/>
                  <a:gd name="connsiteY15" fmla="*/ 40167 h 389120"/>
                  <a:gd name="connsiteX16" fmla="*/ 562332 w 814687"/>
                  <a:gd name="connsiteY16" fmla="*/ 49061 h 389120"/>
                  <a:gd name="connsiteX17" fmla="*/ 547324 w 814687"/>
                  <a:gd name="connsiteY17" fmla="*/ 52952 h 389120"/>
                  <a:gd name="connsiteX18" fmla="*/ 554550 w 814687"/>
                  <a:gd name="connsiteY18" fmla="*/ 39611 h 389120"/>
                  <a:gd name="connsiteX19" fmla="*/ 543988 w 814687"/>
                  <a:gd name="connsiteY19" fmla="*/ 38500 h 389120"/>
                  <a:gd name="connsiteX20" fmla="*/ 534539 w 814687"/>
                  <a:gd name="connsiteY20" fmla="*/ 37388 h 389120"/>
                  <a:gd name="connsiteX21" fmla="*/ 528981 w 814687"/>
                  <a:gd name="connsiteY21" fmla="*/ 36276 h 389120"/>
                  <a:gd name="connsiteX22" fmla="*/ 521199 w 814687"/>
                  <a:gd name="connsiteY22" fmla="*/ 31274 h 389120"/>
                  <a:gd name="connsiteX23" fmla="*/ 502856 w 814687"/>
                  <a:gd name="connsiteY23" fmla="*/ 34609 h 389120"/>
                  <a:gd name="connsiteX24" fmla="*/ 505079 w 814687"/>
                  <a:gd name="connsiteY24" fmla="*/ 25715 h 389120"/>
                  <a:gd name="connsiteX25" fmla="*/ 501744 w 814687"/>
                  <a:gd name="connsiteY25" fmla="*/ 11263 h 389120"/>
                  <a:gd name="connsiteX26" fmla="*/ 488960 w 814687"/>
                  <a:gd name="connsiteY26" fmla="*/ 2925 h 389120"/>
                  <a:gd name="connsiteX27" fmla="*/ 473396 w 814687"/>
                  <a:gd name="connsiteY27" fmla="*/ 702 h 389120"/>
                  <a:gd name="connsiteX28" fmla="*/ 448383 w 814687"/>
                  <a:gd name="connsiteY28" fmla="*/ 6816 h 389120"/>
                  <a:gd name="connsiteX29" fmla="*/ 418922 w 814687"/>
                  <a:gd name="connsiteY29" fmla="*/ 16822 h 389120"/>
                  <a:gd name="connsiteX30" fmla="*/ 390574 w 814687"/>
                  <a:gd name="connsiteY30" fmla="*/ 22380 h 389120"/>
                  <a:gd name="connsiteX31" fmla="*/ 370008 w 814687"/>
                  <a:gd name="connsiteY31" fmla="*/ 28494 h 389120"/>
                  <a:gd name="connsiteX32" fmla="*/ 339992 w 814687"/>
                  <a:gd name="connsiteY32" fmla="*/ 34609 h 389120"/>
                  <a:gd name="connsiteX33" fmla="*/ 316090 w 814687"/>
                  <a:gd name="connsiteY33" fmla="*/ 37388 h 389120"/>
                  <a:gd name="connsiteX34" fmla="*/ 299415 w 814687"/>
                  <a:gd name="connsiteY34" fmla="*/ 38500 h 389120"/>
                  <a:gd name="connsiteX35" fmla="*/ 300526 w 814687"/>
                  <a:gd name="connsiteY35" fmla="*/ 55731 h 389120"/>
                  <a:gd name="connsiteX36" fmla="*/ 318314 w 814687"/>
                  <a:gd name="connsiteY36" fmla="*/ 64625 h 389120"/>
                  <a:gd name="connsiteX37" fmla="*/ 297192 w 814687"/>
                  <a:gd name="connsiteY37" fmla="*/ 68516 h 389120"/>
                  <a:gd name="connsiteX38" fmla="*/ 293856 w 814687"/>
                  <a:gd name="connsiteY38" fmla="*/ 82968 h 389120"/>
                  <a:gd name="connsiteX39" fmla="*/ 281628 w 814687"/>
                  <a:gd name="connsiteY39" fmla="*/ 94085 h 389120"/>
                  <a:gd name="connsiteX40" fmla="*/ 287186 w 814687"/>
                  <a:gd name="connsiteY40" fmla="*/ 105202 h 389120"/>
                  <a:gd name="connsiteX41" fmla="*/ 301638 w 814687"/>
                  <a:gd name="connsiteY41" fmla="*/ 109648 h 389120"/>
                  <a:gd name="connsiteX42" fmla="*/ 307197 w 814687"/>
                  <a:gd name="connsiteY42" fmla="*/ 124101 h 389120"/>
                  <a:gd name="connsiteX43" fmla="*/ 294968 w 814687"/>
                  <a:gd name="connsiteY43" fmla="*/ 131327 h 389120"/>
                  <a:gd name="connsiteX44" fmla="*/ 279960 w 814687"/>
                  <a:gd name="connsiteY44" fmla="*/ 125212 h 389120"/>
                  <a:gd name="connsiteX45" fmla="*/ 272734 w 814687"/>
                  <a:gd name="connsiteY45" fmla="*/ 135218 h 389120"/>
                  <a:gd name="connsiteX46" fmla="*/ 262729 w 814687"/>
                  <a:gd name="connsiteY46" fmla="*/ 129103 h 389120"/>
                  <a:gd name="connsiteX47" fmla="*/ 249388 w 814687"/>
                  <a:gd name="connsiteY47" fmla="*/ 122989 h 389120"/>
                  <a:gd name="connsiteX48" fmla="*/ 229934 w 814687"/>
                  <a:gd name="connsiteY48" fmla="*/ 121877 h 389120"/>
                  <a:gd name="connsiteX49" fmla="*/ 218261 w 814687"/>
                  <a:gd name="connsiteY49" fmla="*/ 120765 h 389120"/>
                  <a:gd name="connsiteX50" fmla="*/ 198806 w 814687"/>
                  <a:gd name="connsiteY50" fmla="*/ 126880 h 389120"/>
                  <a:gd name="connsiteX51" fmla="*/ 179907 w 814687"/>
                  <a:gd name="connsiteY51" fmla="*/ 128547 h 389120"/>
                  <a:gd name="connsiteX52" fmla="*/ 168234 w 814687"/>
                  <a:gd name="connsiteY52" fmla="*/ 128547 h 389120"/>
                  <a:gd name="connsiteX53" fmla="*/ 162676 w 814687"/>
                  <a:gd name="connsiteY53" fmla="*/ 125768 h 389120"/>
                  <a:gd name="connsiteX54" fmla="*/ 146000 w 814687"/>
                  <a:gd name="connsiteY54" fmla="*/ 111316 h 389120"/>
                  <a:gd name="connsiteX55" fmla="*/ 123211 w 814687"/>
                  <a:gd name="connsiteY55" fmla="*/ 104090 h 389120"/>
                  <a:gd name="connsiteX56" fmla="*/ 108758 w 814687"/>
                  <a:gd name="connsiteY56" fmla="*/ 104090 h 389120"/>
                  <a:gd name="connsiteX57" fmla="*/ 98198 w 814687"/>
                  <a:gd name="connsiteY57" fmla="*/ 104090 h 389120"/>
                  <a:gd name="connsiteX58" fmla="*/ 83190 w 814687"/>
                  <a:gd name="connsiteY58" fmla="*/ 108537 h 389120"/>
                  <a:gd name="connsiteX59" fmla="*/ 62067 w 814687"/>
                  <a:gd name="connsiteY59" fmla="*/ 118542 h 389120"/>
                  <a:gd name="connsiteX60" fmla="*/ 51506 w 814687"/>
                  <a:gd name="connsiteY60" fmla="*/ 128547 h 389120"/>
                  <a:gd name="connsiteX61" fmla="*/ 45948 w 814687"/>
                  <a:gd name="connsiteY61" fmla="*/ 139664 h 389120"/>
                  <a:gd name="connsiteX62" fmla="*/ 44280 w 814687"/>
                  <a:gd name="connsiteY62" fmla="*/ 152449 h 389120"/>
                  <a:gd name="connsiteX63" fmla="*/ 28160 w 814687"/>
                  <a:gd name="connsiteY63" fmla="*/ 138553 h 389120"/>
                  <a:gd name="connsiteX64" fmla="*/ 16488 w 814687"/>
                  <a:gd name="connsiteY64" fmla="*/ 145779 h 389120"/>
                  <a:gd name="connsiteX65" fmla="*/ 5926 w 814687"/>
                  <a:gd name="connsiteY65" fmla="*/ 158563 h 389120"/>
                  <a:gd name="connsiteX66" fmla="*/ 12041 w 814687"/>
                  <a:gd name="connsiteY66" fmla="*/ 168568 h 389120"/>
                  <a:gd name="connsiteX67" fmla="*/ 4815 w 814687"/>
                  <a:gd name="connsiteY67" fmla="*/ 174683 h 389120"/>
                  <a:gd name="connsiteX68" fmla="*/ 368 w 814687"/>
                  <a:gd name="connsiteY68" fmla="*/ 187467 h 389120"/>
                  <a:gd name="connsiteX69" fmla="*/ 12041 w 814687"/>
                  <a:gd name="connsiteY69" fmla="*/ 195805 h 389120"/>
                  <a:gd name="connsiteX70" fmla="*/ 15376 w 814687"/>
                  <a:gd name="connsiteY70" fmla="*/ 206922 h 389120"/>
                  <a:gd name="connsiteX71" fmla="*/ 29828 w 814687"/>
                  <a:gd name="connsiteY71" fmla="*/ 205810 h 389120"/>
                  <a:gd name="connsiteX72" fmla="*/ 42057 w 814687"/>
                  <a:gd name="connsiteY72" fmla="*/ 220262 h 389120"/>
                  <a:gd name="connsiteX73" fmla="*/ 44836 w 814687"/>
                  <a:gd name="connsiteY73" fmla="*/ 233047 h 389120"/>
                  <a:gd name="connsiteX74" fmla="*/ 49283 w 814687"/>
                  <a:gd name="connsiteY74" fmla="*/ 241941 h 389120"/>
                  <a:gd name="connsiteX75" fmla="*/ 55953 w 814687"/>
                  <a:gd name="connsiteY75" fmla="*/ 245831 h 389120"/>
                  <a:gd name="connsiteX76" fmla="*/ 59288 w 814687"/>
                  <a:gd name="connsiteY76" fmla="*/ 243052 h 389120"/>
                  <a:gd name="connsiteX77" fmla="*/ 101532 w 814687"/>
                  <a:gd name="connsiteY77" fmla="*/ 229156 h 389120"/>
                  <a:gd name="connsiteX78" fmla="*/ 132104 w 814687"/>
                  <a:gd name="connsiteY78" fmla="*/ 235270 h 389120"/>
                  <a:gd name="connsiteX79" fmla="*/ 134328 w 814687"/>
                  <a:gd name="connsiteY79" fmla="*/ 265842 h 389120"/>
                  <a:gd name="connsiteX80" fmla="*/ 114873 w 814687"/>
                  <a:gd name="connsiteY80" fmla="*/ 271401 h 389120"/>
                  <a:gd name="connsiteX81" fmla="*/ 89860 w 814687"/>
                  <a:gd name="connsiteY81" fmla="*/ 280294 h 389120"/>
                  <a:gd name="connsiteX82" fmla="*/ 87081 w 814687"/>
                  <a:gd name="connsiteY82" fmla="*/ 291967 h 389120"/>
                  <a:gd name="connsiteX83" fmla="*/ 77075 w 814687"/>
                  <a:gd name="connsiteY83" fmla="*/ 298637 h 389120"/>
                  <a:gd name="connsiteX84" fmla="*/ 92639 w 814687"/>
                  <a:gd name="connsiteY84" fmla="*/ 311978 h 389120"/>
                  <a:gd name="connsiteX85" fmla="*/ 99309 w 814687"/>
                  <a:gd name="connsiteY85" fmla="*/ 327541 h 389120"/>
                  <a:gd name="connsiteX86" fmla="*/ 113761 w 814687"/>
                  <a:gd name="connsiteY86" fmla="*/ 335879 h 389120"/>
                  <a:gd name="connsiteX87" fmla="*/ 123211 w 814687"/>
                  <a:gd name="connsiteY87" fmla="*/ 346440 h 389120"/>
                  <a:gd name="connsiteX88" fmla="*/ 129881 w 814687"/>
                  <a:gd name="connsiteY88" fmla="*/ 371453 h 389120"/>
                  <a:gd name="connsiteX89" fmla="*/ 132660 w 814687"/>
                  <a:gd name="connsiteY89" fmla="*/ 357557 h 389120"/>
                  <a:gd name="connsiteX90" fmla="*/ 153226 w 814687"/>
                  <a:gd name="connsiteY90" fmla="*/ 346440 h 389120"/>
                  <a:gd name="connsiteX91" fmla="*/ 177684 w 814687"/>
                  <a:gd name="connsiteY91" fmla="*/ 365895 h 389120"/>
                  <a:gd name="connsiteX92" fmla="*/ 192136 w 814687"/>
                  <a:gd name="connsiteY92" fmla="*/ 369230 h 389120"/>
                  <a:gd name="connsiteX93" fmla="*/ 194359 w 814687"/>
                  <a:gd name="connsiteY93" fmla="*/ 278627 h 389120"/>
                  <a:gd name="connsiteX94" fmla="*/ 244942 w 814687"/>
                  <a:gd name="connsiteY94" fmla="*/ 264730 h 389120"/>
                  <a:gd name="connsiteX95" fmla="*/ 246609 w 814687"/>
                  <a:gd name="connsiteY95" fmla="*/ 261395 h 389120"/>
                  <a:gd name="connsiteX96" fmla="*/ 264952 w 814687"/>
                  <a:gd name="connsiteY96" fmla="*/ 261951 h 389120"/>
                  <a:gd name="connsiteX97" fmla="*/ 273290 w 814687"/>
                  <a:gd name="connsiteY97" fmla="*/ 252502 h 389120"/>
                  <a:gd name="connsiteX98" fmla="*/ 278292 w 814687"/>
                  <a:gd name="connsiteY98" fmla="*/ 264730 h 389120"/>
                  <a:gd name="connsiteX99" fmla="*/ 288854 w 814687"/>
                  <a:gd name="connsiteY99" fmla="*/ 291411 h 389120"/>
                  <a:gd name="connsiteX100" fmla="*/ 312200 w 814687"/>
                  <a:gd name="connsiteY100" fmla="*/ 317536 h 389120"/>
                  <a:gd name="connsiteX101" fmla="*/ 338324 w 814687"/>
                  <a:gd name="connsiteY101" fmla="*/ 315869 h 389120"/>
                  <a:gd name="connsiteX102" fmla="*/ 378345 w 814687"/>
                  <a:gd name="connsiteY102" fmla="*/ 317536 h 389120"/>
                  <a:gd name="connsiteX103" fmla="*/ 393909 w 814687"/>
                  <a:gd name="connsiteY103" fmla="*/ 329765 h 389120"/>
                  <a:gd name="connsiteX104" fmla="*/ 398912 w 814687"/>
                  <a:gd name="connsiteY104" fmla="*/ 349220 h 389120"/>
                  <a:gd name="connsiteX105" fmla="*/ 410029 w 814687"/>
                  <a:gd name="connsiteY105" fmla="*/ 370342 h 389120"/>
                  <a:gd name="connsiteX106" fmla="*/ 427260 w 814687"/>
                  <a:gd name="connsiteY106" fmla="*/ 375344 h 389120"/>
                  <a:gd name="connsiteX107" fmla="*/ 443936 w 814687"/>
                  <a:gd name="connsiteY107" fmla="*/ 385906 h 389120"/>
                  <a:gd name="connsiteX108" fmla="*/ 453385 w 814687"/>
                  <a:gd name="connsiteY108" fmla="*/ 382570 h 389120"/>
                  <a:gd name="connsiteX109" fmla="*/ 473952 w 814687"/>
                  <a:gd name="connsiteY109" fmla="*/ 366451 h 389120"/>
                  <a:gd name="connsiteX110" fmla="*/ 485624 w 814687"/>
                  <a:gd name="connsiteY110" fmla="*/ 365339 h 389120"/>
                  <a:gd name="connsiteX111" fmla="*/ 491739 w 814687"/>
                  <a:gd name="connsiteY111" fmla="*/ 353666 h 389120"/>
                  <a:gd name="connsiteX112" fmla="*/ 503968 w 814687"/>
                  <a:gd name="connsiteY112" fmla="*/ 339770 h 389120"/>
                  <a:gd name="connsiteX113" fmla="*/ 531204 w 814687"/>
                  <a:gd name="connsiteY113" fmla="*/ 339214 h 389120"/>
                  <a:gd name="connsiteX114" fmla="*/ 548991 w 814687"/>
                  <a:gd name="connsiteY114" fmla="*/ 336435 h 389120"/>
                  <a:gd name="connsiteX115" fmla="*/ 569558 w 814687"/>
                  <a:gd name="connsiteY115" fmla="*/ 328097 h 389120"/>
                  <a:gd name="connsiteX116" fmla="*/ 596238 w 814687"/>
                  <a:gd name="connsiteY116" fmla="*/ 335879 h 389120"/>
                  <a:gd name="connsiteX117" fmla="*/ 647932 w 814687"/>
                  <a:gd name="connsiteY117" fmla="*/ 338658 h 389120"/>
                  <a:gd name="connsiteX118" fmla="*/ 666831 w 814687"/>
                  <a:gd name="connsiteY118" fmla="*/ 344217 h 389120"/>
                  <a:gd name="connsiteX119" fmla="*/ 683507 w 814687"/>
                  <a:gd name="connsiteY119" fmla="*/ 350887 h 389120"/>
                  <a:gd name="connsiteX120" fmla="*/ 682951 w 814687"/>
                  <a:gd name="connsiteY120" fmla="*/ 342549 h 389120"/>
                  <a:gd name="connsiteX121" fmla="*/ 693512 w 814687"/>
                  <a:gd name="connsiteY121" fmla="*/ 326986 h 389120"/>
                  <a:gd name="connsiteX122" fmla="*/ 685730 w 814687"/>
                  <a:gd name="connsiteY122" fmla="*/ 304196 h 389120"/>
                  <a:gd name="connsiteX123" fmla="*/ 681283 w 814687"/>
                  <a:gd name="connsiteY123" fmla="*/ 286409 h 389120"/>
                  <a:gd name="connsiteX124" fmla="*/ 692956 w 814687"/>
                  <a:gd name="connsiteY124" fmla="*/ 278627 h 389120"/>
                  <a:gd name="connsiteX125" fmla="*/ 711855 w 814687"/>
                  <a:gd name="connsiteY125" fmla="*/ 274736 h 389120"/>
                  <a:gd name="connsiteX126" fmla="*/ 726307 w 814687"/>
                  <a:gd name="connsiteY126" fmla="*/ 278627 h 389120"/>
                  <a:gd name="connsiteX127" fmla="*/ 726307 w 814687"/>
                  <a:gd name="connsiteY127" fmla="*/ 269177 h 389120"/>
                  <a:gd name="connsiteX128" fmla="*/ 738536 w 814687"/>
                  <a:gd name="connsiteY128" fmla="*/ 229712 h 389120"/>
                  <a:gd name="connsiteX129" fmla="*/ 751876 w 814687"/>
                  <a:gd name="connsiteY129" fmla="*/ 229712 h 389120"/>
                  <a:gd name="connsiteX130" fmla="*/ 770219 w 814687"/>
                  <a:gd name="connsiteY130" fmla="*/ 231379 h 389120"/>
                  <a:gd name="connsiteX131" fmla="*/ 789118 w 814687"/>
                  <a:gd name="connsiteY131" fmla="*/ 224153 h 389120"/>
                  <a:gd name="connsiteX132" fmla="*/ 786339 w 814687"/>
                  <a:gd name="connsiteY132" fmla="*/ 208034 h 389120"/>
                  <a:gd name="connsiteX133" fmla="*/ 799679 w 814687"/>
                  <a:gd name="connsiteY133" fmla="*/ 192470 h 389120"/>
                  <a:gd name="connsiteX134" fmla="*/ 808017 w 814687"/>
                  <a:gd name="connsiteY134" fmla="*/ 181353 h 389120"/>
                  <a:gd name="connsiteX135" fmla="*/ 814687 w 814687"/>
                  <a:gd name="connsiteY135" fmla="*/ 168013 h 389120"/>
                  <a:gd name="connsiteX136" fmla="*/ 808573 w 814687"/>
                  <a:gd name="connsiteY136" fmla="*/ 158007 h 389120"/>
                  <a:gd name="connsiteX137" fmla="*/ 302194 w 814687"/>
                  <a:gd name="connsiteY137" fmla="*/ 246943 h 389120"/>
                  <a:gd name="connsiteX138" fmla="*/ 274401 w 814687"/>
                  <a:gd name="connsiteY138" fmla="*/ 239161 h 389120"/>
                  <a:gd name="connsiteX139" fmla="*/ 302194 w 814687"/>
                  <a:gd name="connsiteY139" fmla="*/ 246943 h 389120"/>
                  <a:gd name="connsiteX140" fmla="*/ 638483 w 814687"/>
                  <a:gd name="connsiteY140" fmla="*/ 244720 h 389120"/>
                  <a:gd name="connsiteX141" fmla="*/ 570669 w 814687"/>
                  <a:gd name="connsiteY141" fmla="*/ 252502 h 389120"/>
                  <a:gd name="connsiteX142" fmla="*/ 560108 w 814687"/>
                  <a:gd name="connsiteY142" fmla="*/ 278627 h 389120"/>
                  <a:gd name="connsiteX143" fmla="*/ 557885 w 814687"/>
                  <a:gd name="connsiteY143" fmla="*/ 245276 h 389120"/>
                  <a:gd name="connsiteX144" fmla="*/ 609579 w 814687"/>
                  <a:gd name="connsiteY144" fmla="*/ 237494 h 389120"/>
                  <a:gd name="connsiteX145" fmla="*/ 659605 w 814687"/>
                  <a:gd name="connsiteY145" fmla="*/ 235270 h 389120"/>
                  <a:gd name="connsiteX146" fmla="*/ 638483 w 814687"/>
                  <a:gd name="connsiteY146" fmla="*/ 244720 h 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14687" h="389120">
                    <a:moveTo>
                      <a:pt x="808573" y="158007"/>
                    </a:moveTo>
                    <a:cubicBezTo>
                      <a:pt x="808017" y="153561"/>
                      <a:pt x="804682" y="155784"/>
                      <a:pt x="801347" y="157451"/>
                    </a:cubicBezTo>
                    <a:cubicBezTo>
                      <a:pt x="798568" y="159119"/>
                      <a:pt x="789118" y="160231"/>
                      <a:pt x="785227" y="160231"/>
                    </a:cubicBezTo>
                    <a:cubicBezTo>
                      <a:pt x="781892" y="160231"/>
                      <a:pt x="775222" y="155228"/>
                      <a:pt x="775222" y="151893"/>
                    </a:cubicBezTo>
                    <a:cubicBezTo>
                      <a:pt x="775222" y="148002"/>
                      <a:pt x="774666" y="144111"/>
                      <a:pt x="770775" y="144111"/>
                    </a:cubicBezTo>
                    <a:cubicBezTo>
                      <a:pt x="767440" y="144111"/>
                      <a:pt x="761881" y="142444"/>
                      <a:pt x="758546" y="133550"/>
                    </a:cubicBezTo>
                    <a:cubicBezTo>
                      <a:pt x="755211" y="124656"/>
                      <a:pt x="749653" y="124656"/>
                      <a:pt x="745762" y="122433"/>
                    </a:cubicBezTo>
                    <a:cubicBezTo>
                      <a:pt x="741871" y="120210"/>
                      <a:pt x="730754" y="126324"/>
                      <a:pt x="725751" y="128547"/>
                    </a:cubicBezTo>
                    <a:cubicBezTo>
                      <a:pt x="720749" y="130215"/>
                      <a:pt x="712411" y="126880"/>
                      <a:pt x="706296" y="125212"/>
                    </a:cubicBezTo>
                    <a:cubicBezTo>
                      <a:pt x="700182" y="124101"/>
                      <a:pt x="696291" y="112428"/>
                      <a:pt x="690733" y="114095"/>
                    </a:cubicBezTo>
                    <a:cubicBezTo>
                      <a:pt x="685174" y="115207"/>
                      <a:pt x="683507" y="127436"/>
                      <a:pt x="679060" y="127436"/>
                    </a:cubicBezTo>
                    <a:cubicBezTo>
                      <a:pt x="674613" y="127436"/>
                      <a:pt x="666831" y="103534"/>
                      <a:pt x="657937" y="90750"/>
                    </a:cubicBezTo>
                    <a:cubicBezTo>
                      <a:pt x="649600" y="77409"/>
                      <a:pt x="634592" y="51284"/>
                      <a:pt x="621252" y="46282"/>
                    </a:cubicBezTo>
                    <a:cubicBezTo>
                      <a:pt x="607911" y="41279"/>
                      <a:pt x="611802" y="34609"/>
                      <a:pt x="615693" y="30718"/>
                    </a:cubicBezTo>
                    <a:cubicBezTo>
                      <a:pt x="619028" y="26827"/>
                      <a:pt x="607911" y="26271"/>
                      <a:pt x="602353" y="29606"/>
                    </a:cubicBezTo>
                    <a:cubicBezTo>
                      <a:pt x="596794" y="32941"/>
                      <a:pt x="590124" y="38500"/>
                      <a:pt x="584010" y="40167"/>
                    </a:cubicBezTo>
                    <a:cubicBezTo>
                      <a:pt x="577895" y="41279"/>
                      <a:pt x="569002" y="51284"/>
                      <a:pt x="562332" y="49061"/>
                    </a:cubicBezTo>
                    <a:cubicBezTo>
                      <a:pt x="555661" y="46837"/>
                      <a:pt x="552326" y="57954"/>
                      <a:pt x="547324" y="52952"/>
                    </a:cubicBezTo>
                    <a:cubicBezTo>
                      <a:pt x="541765" y="47949"/>
                      <a:pt x="554550" y="44058"/>
                      <a:pt x="554550" y="39611"/>
                    </a:cubicBezTo>
                    <a:cubicBezTo>
                      <a:pt x="554550" y="35165"/>
                      <a:pt x="546212" y="40723"/>
                      <a:pt x="543988" y="38500"/>
                    </a:cubicBezTo>
                    <a:cubicBezTo>
                      <a:pt x="541765" y="35721"/>
                      <a:pt x="534539" y="32941"/>
                      <a:pt x="534539" y="37388"/>
                    </a:cubicBezTo>
                    <a:cubicBezTo>
                      <a:pt x="534539" y="41279"/>
                      <a:pt x="528981" y="39056"/>
                      <a:pt x="528981" y="36276"/>
                    </a:cubicBezTo>
                    <a:cubicBezTo>
                      <a:pt x="528981" y="32941"/>
                      <a:pt x="525090" y="27383"/>
                      <a:pt x="521199" y="31274"/>
                    </a:cubicBezTo>
                    <a:cubicBezTo>
                      <a:pt x="517864" y="35165"/>
                      <a:pt x="505635" y="37388"/>
                      <a:pt x="502856" y="34609"/>
                    </a:cubicBezTo>
                    <a:cubicBezTo>
                      <a:pt x="500076" y="31274"/>
                      <a:pt x="504523" y="30162"/>
                      <a:pt x="505079" y="25715"/>
                    </a:cubicBezTo>
                    <a:cubicBezTo>
                      <a:pt x="505635" y="21824"/>
                      <a:pt x="500632" y="16266"/>
                      <a:pt x="501744" y="11263"/>
                    </a:cubicBezTo>
                    <a:cubicBezTo>
                      <a:pt x="502856" y="6260"/>
                      <a:pt x="493406" y="1258"/>
                      <a:pt x="488960" y="2925"/>
                    </a:cubicBezTo>
                    <a:cubicBezTo>
                      <a:pt x="484513" y="4593"/>
                      <a:pt x="478398" y="2925"/>
                      <a:pt x="473396" y="702"/>
                    </a:cubicBezTo>
                    <a:cubicBezTo>
                      <a:pt x="468393" y="-1521"/>
                      <a:pt x="449494" y="1814"/>
                      <a:pt x="448383" y="6816"/>
                    </a:cubicBezTo>
                    <a:cubicBezTo>
                      <a:pt x="447271" y="11263"/>
                      <a:pt x="423369" y="15154"/>
                      <a:pt x="418922" y="16822"/>
                    </a:cubicBezTo>
                    <a:cubicBezTo>
                      <a:pt x="414476" y="18489"/>
                      <a:pt x="396688" y="21268"/>
                      <a:pt x="390574" y="22380"/>
                    </a:cubicBezTo>
                    <a:cubicBezTo>
                      <a:pt x="384460" y="23492"/>
                      <a:pt x="378345" y="28494"/>
                      <a:pt x="370008" y="28494"/>
                    </a:cubicBezTo>
                    <a:cubicBezTo>
                      <a:pt x="362226" y="28494"/>
                      <a:pt x="346662" y="29606"/>
                      <a:pt x="339992" y="34609"/>
                    </a:cubicBezTo>
                    <a:cubicBezTo>
                      <a:pt x="332766" y="40167"/>
                      <a:pt x="321093" y="35721"/>
                      <a:pt x="316090" y="37388"/>
                    </a:cubicBezTo>
                    <a:cubicBezTo>
                      <a:pt x="310532" y="39056"/>
                      <a:pt x="301638" y="36276"/>
                      <a:pt x="299415" y="38500"/>
                    </a:cubicBezTo>
                    <a:cubicBezTo>
                      <a:pt x="296635" y="40167"/>
                      <a:pt x="297747" y="51284"/>
                      <a:pt x="300526" y="55731"/>
                    </a:cubicBezTo>
                    <a:cubicBezTo>
                      <a:pt x="303306" y="60178"/>
                      <a:pt x="317202" y="61845"/>
                      <a:pt x="318314" y="64625"/>
                    </a:cubicBezTo>
                    <a:cubicBezTo>
                      <a:pt x="319425" y="67404"/>
                      <a:pt x="303862" y="67404"/>
                      <a:pt x="297192" y="68516"/>
                    </a:cubicBezTo>
                    <a:cubicBezTo>
                      <a:pt x="289966" y="69627"/>
                      <a:pt x="291633" y="78521"/>
                      <a:pt x="293856" y="82968"/>
                    </a:cubicBezTo>
                    <a:cubicBezTo>
                      <a:pt x="295524" y="87414"/>
                      <a:pt x="286630" y="91861"/>
                      <a:pt x="281628" y="94085"/>
                    </a:cubicBezTo>
                    <a:cubicBezTo>
                      <a:pt x="276069" y="95752"/>
                      <a:pt x="281628" y="105202"/>
                      <a:pt x="287186" y="105202"/>
                    </a:cubicBezTo>
                    <a:cubicBezTo>
                      <a:pt x="292745" y="105202"/>
                      <a:pt x="297192" y="109648"/>
                      <a:pt x="301638" y="109648"/>
                    </a:cubicBezTo>
                    <a:cubicBezTo>
                      <a:pt x="306085" y="109648"/>
                      <a:pt x="307197" y="118542"/>
                      <a:pt x="307197" y="124101"/>
                    </a:cubicBezTo>
                    <a:cubicBezTo>
                      <a:pt x="307197" y="129659"/>
                      <a:pt x="301638" y="131327"/>
                      <a:pt x="294968" y="131327"/>
                    </a:cubicBezTo>
                    <a:cubicBezTo>
                      <a:pt x="287742" y="131327"/>
                      <a:pt x="284407" y="125768"/>
                      <a:pt x="279960" y="125212"/>
                    </a:cubicBezTo>
                    <a:cubicBezTo>
                      <a:pt x="275513" y="124101"/>
                      <a:pt x="276625" y="133550"/>
                      <a:pt x="272734" y="135218"/>
                    </a:cubicBezTo>
                    <a:cubicBezTo>
                      <a:pt x="269399" y="136885"/>
                      <a:pt x="268287" y="129103"/>
                      <a:pt x="262729" y="129103"/>
                    </a:cubicBezTo>
                    <a:cubicBezTo>
                      <a:pt x="257170" y="129103"/>
                      <a:pt x="251056" y="127991"/>
                      <a:pt x="249388" y="122989"/>
                    </a:cubicBezTo>
                    <a:cubicBezTo>
                      <a:pt x="247721" y="117430"/>
                      <a:pt x="234936" y="116874"/>
                      <a:pt x="229934" y="121877"/>
                    </a:cubicBezTo>
                    <a:cubicBezTo>
                      <a:pt x="224375" y="127436"/>
                      <a:pt x="222708" y="124656"/>
                      <a:pt x="218261" y="120765"/>
                    </a:cubicBezTo>
                    <a:cubicBezTo>
                      <a:pt x="213814" y="116874"/>
                      <a:pt x="200474" y="122433"/>
                      <a:pt x="198806" y="126880"/>
                    </a:cubicBezTo>
                    <a:cubicBezTo>
                      <a:pt x="197139" y="131327"/>
                      <a:pt x="187133" y="132994"/>
                      <a:pt x="179907" y="128547"/>
                    </a:cubicBezTo>
                    <a:cubicBezTo>
                      <a:pt x="172681" y="124101"/>
                      <a:pt x="168234" y="122433"/>
                      <a:pt x="168234" y="128547"/>
                    </a:cubicBezTo>
                    <a:cubicBezTo>
                      <a:pt x="168234" y="134662"/>
                      <a:pt x="162676" y="129659"/>
                      <a:pt x="162676" y="125768"/>
                    </a:cubicBezTo>
                    <a:cubicBezTo>
                      <a:pt x="162676" y="121877"/>
                      <a:pt x="151003" y="114651"/>
                      <a:pt x="146000" y="111316"/>
                    </a:cubicBezTo>
                    <a:cubicBezTo>
                      <a:pt x="140442" y="107425"/>
                      <a:pt x="123766" y="107425"/>
                      <a:pt x="123211" y="104090"/>
                    </a:cubicBezTo>
                    <a:cubicBezTo>
                      <a:pt x="122099" y="100199"/>
                      <a:pt x="111538" y="97976"/>
                      <a:pt x="108758" y="104090"/>
                    </a:cubicBezTo>
                    <a:cubicBezTo>
                      <a:pt x="105979" y="110204"/>
                      <a:pt x="101532" y="105757"/>
                      <a:pt x="98198" y="104090"/>
                    </a:cubicBezTo>
                    <a:cubicBezTo>
                      <a:pt x="94862" y="102422"/>
                      <a:pt x="86524" y="106869"/>
                      <a:pt x="83190" y="108537"/>
                    </a:cubicBezTo>
                    <a:cubicBezTo>
                      <a:pt x="79854" y="110204"/>
                      <a:pt x="68182" y="118542"/>
                      <a:pt x="62067" y="118542"/>
                    </a:cubicBezTo>
                    <a:cubicBezTo>
                      <a:pt x="55953" y="118542"/>
                      <a:pt x="59288" y="126880"/>
                      <a:pt x="51506" y="128547"/>
                    </a:cubicBezTo>
                    <a:cubicBezTo>
                      <a:pt x="43724" y="130215"/>
                      <a:pt x="45392" y="135773"/>
                      <a:pt x="45948" y="139664"/>
                    </a:cubicBezTo>
                    <a:cubicBezTo>
                      <a:pt x="47059" y="143555"/>
                      <a:pt x="51506" y="149670"/>
                      <a:pt x="44280" y="152449"/>
                    </a:cubicBezTo>
                    <a:cubicBezTo>
                      <a:pt x="37054" y="155228"/>
                      <a:pt x="34275" y="143555"/>
                      <a:pt x="28160" y="138553"/>
                    </a:cubicBezTo>
                    <a:cubicBezTo>
                      <a:pt x="22046" y="134106"/>
                      <a:pt x="16488" y="139664"/>
                      <a:pt x="16488" y="145779"/>
                    </a:cubicBezTo>
                    <a:cubicBezTo>
                      <a:pt x="16488" y="151893"/>
                      <a:pt x="9262" y="151893"/>
                      <a:pt x="5926" y="158563"/>
                    </a:cubicBezTo>
                    <a:cubicBezTo>
                      <a:pt x="2591" y="164678"/>
                      <a:pt x="12041" y="165789"/>
                      <a:pt x="12041" y="168568"/>
                    </a:cubicBezTo>
                    <a:cubicBezTo>
                      <a:pt x="12041" y="171348"/>
                      <a:pt x="6482" y="174127"/>
                      <a:pt x="4815" y="174683"/>
                    </a:cubicBezTo>
                    <a:cubicBezTo>
                      <a:pt x="3147" y="175795"/>
                      <a:pt x="-1300" y="184688"/>
                      <a:pt x="368" y="187467"/>
                    </a:cubicBezTo>
                    <a:cubicBezTo>
                      <a:pt x="2035" y="190247"/>
                      <a:pt x="12597" y="189135"/>
                      <a:pt x="12041" y="195805"/>
                    </a:cubicBezTo>
                    <a:cubicBezTo>
                      <a:pt x="10929" y="201919"/>
                      <a:pt x="10373" y="208590"/>
                      <a:pt x="15376" y="206922"/>
                    </a:cubicBezTo>
                    <a:cubicBezTo>
                      <a:pt x="20934" y="205255"/>
                      <a:pt x="25937" y="205810"/>
                      <a:pt x="29828" y="205810"/>
                    </a:cubicBezTo>
                    <a:cubicBezTo>
                      <a:pt x="33163" y="205810"/>
                      <a:pt x="35942" y="213036"/>
                      <a:pt x="42057" y="220262"/>
                    </a:cubicBezTo>
                    <a:cubicBezTo>
                      <a:pt x="48171" y="227489"/>
                      <a:pt x="50950" y="231379"/>
                      <a:pt x="44836" y="233047"/>
                    </a:cubicBezTo>
                    <a:cubicBezTo>
                      <a:pt x="38722" y="234715"/>
                      <a:pt x="41501" y="238606"/>
                      <a:pt x="49283" y="241941"/>
                    </a:cubicBezTo>
                    <a:cubicBezTo>
                      <a:pt x="51506" y="243052"/>
                      <a:pt x="53730" y="244164"/>
                      <a:pt x="55953" y="245831"/>
                    </a:cubicBezTo>
                    <a:cubicBezTo>
                      <a:pt x="57065" y="244720"/>
                      <a:pt x="58732" y="244164"/>
                      <a:pt x="59288" y="243052"/>
                    </a:cubicBezTo>
                    <a:cubicBezTo>
                      <a:pt x="69293" y="234159"/>
                      <a:pt x="87636" y="225265"/>
                      <a:pt x="101532" y="229156"/>
                    </a:cubicBezTo>
                    <a:cubicBezTo>
                      <a:pt x="114873" y="233047"/>
                      <a:pt x="126546" y="226933"/>
                      <a:pt x="132104" y="235270"/>
                    </a:cubicBezTo>
                    <a:cubicBezTo>
                      <a:pt x="138218" y="243608"/>
                      <a:pt x="132104" y="259728"/>
                      <a:pt x="134328" y="265842"/>
                    </a:cubicBezTo>
                    <a:cubicBezTo>
                      <a:pt x="136551" y="271956"/>
                      <a:pt x="123766" y="272512"/>
                      <a:pt x="114873" y="271401"/>
                    </a:cubicBezTo>
                    <a:cubicBezTo>
                      <a:pt x="105979" y="270289"/>
                      <a:pt x="87636" y="275292"/>
                      <a:pt x="89860" y="280294"/>
                    </a:cubicBezTo>
                    <a:cubicBezTo>
                      <a:pt x="92083" y="285853"/>
                      <a:pt x="98753" y="298637"/>
                      <a:pt x="87081" y="291967"/>
                    </a:cubicBezTo>
                    <a:cubicBezTo>
                      <a:pt x="75408" y="285297"/>
                      <a:pt x="70405" y="298637"/>
                      <a:pt x="77075" y="298637"/>
                    </a:cubicBezTo>
                    <a:cubicBezTo>
                      <a:pt x="83745" y="298637"/>
                      <a:pt x="92639" y="306419"/>
                      <a:pt x="92639" y="311978"/>
                    </a:cubicBezTo>
                    <a:cubicBezTo>
                      <a:pt x="92639" y="317536"/>
                      <a:pt x="93195" y="329765"/>
                      <a:pt x="99309" y="327541"/>
                    </a:cubicBezTo>
                    <a:cubicBezTo>
                      <a:pt x="105423" y="325874"/>
                      <a:pt x="105423" y="336435"/>
                      <a:pt x="113761" y="335879"/>
                    </a:cubicBezTo>
                    <a:cubicBezTo>
                      <a:pt x="122099" y="335323"/>
                      <a:pt x="129881" y="338103"/>
                      <a:pt x="123211" y="346440"/>
                    </a:cubicBezTo>
                    <a:cubicBezTo>
                      <a:pt x="116540" y="354222"/>
                      <a:pt x="127101" y="375900"/>
                      <a:pt x="129881" y="371453"/>
                    </a:cubicBezTo>
                    <a:cubicBezTo>
                      <a:pt x="131548" y="368674"/>
                      <a:pt x="129881" y="362004"/>
                      <a:pt x="132660" y="357557"/>
                    </a:cubicBezTo>
                    <a:cubicBezTo>
                      <a:pt x="128213" y="346440"/>
                      <a:pt x="147668" y="346440"/>
                      <a:pt x="153226" y="346440"/>
                    </a:cubicBezTo>
                    <a:cubicBezTo>
                      <a:pt x="159341" y="346440"/>
                      <a:pt x="170458" y="355890"/>
                      <a:pt x="177684" y="365895"/>
                    </a:cubicBezTo>
                    <a:cubicBezTo>
                      <a:pt x="184910" y="375344"/>
                      <a:pt x="192136" y="369230"/>
                      <a:pt x="192136" y="369230"/>
                    </a:cubicBezTo>
                    <a:lnTo>
                      <a:pt x="194359" y="278627"/>
                    </a:lnTo>
                    <a:lnTo>
                      <a:pt x="244942" y="264730"/>
                    </a:lnTo>
                    <a:cubicBezTo>
                      <a:pt x="245498" y="263619"/>
                      <a:pt x="246053" y="262507"/>
                      <a:pt x="246609" y="261395"/>
                    </a:cubicBezTo>
                    <a:cubicBezTo>
                      <a:pt x="253279" y="251946"/>
                      <a:pt x="261617" y="259728"/>
                      <a:pt x="264952" y="261951"/>
                    </a:cubicBezTo>
                    <a:cubicBezTo>
                      <a:pt x="267732" y="263619"/>
                      <a:pt x="266064" y="251390"/>
                      <a:pt x="273290" y="252502"/>
                    </a:cubicBezTo>
                    <a:cubicBezTo>
                      <a:pt x="280516" y="253058"/>
                      <a:pt x="272734" y="264730"/>
                      <a:pt x="278292" y="264730"/>
                    </a:cubicBezTo>
                    <a:cubicBezTo>
                      <a:pt x="282184" y="264730"/>
                      <a:pt x="291633" y="279738"/>
                      <a:pt x="288854" y="291411"/>
                    </a:cubicBezTo>
                    <a:cubicBezTo>
                      <a:pt x="296635" y="298081"/>
                      <a:pt x="311088" y="313645"/>
                      <a:pt x="312200" y="317536"/>
                    </a:cubicBezTo>
                    <a:cubicBezTo>
                      <a:pt x="313867" y="322539"/>
                      <a:pt x="334433" y="314201"/>
                      <a:pt x="338324" y="315869"/>
                    </a:cubicBezTo>
                    <a:cubicBezTo>
                      <a:pt x="342215" y="317536"/>
                      <a:pt x="373343" y="317536"/>
                      <a:pt x="378345" y="317536"/>
                    </a:cubicBezTo>
                    <a:cubicBezTo>
                      <a:pt x="383904" y="317536"/>
                      <a:pt x="387795" y="328097"/>
                      <a:pt x="393909" y="329765"/>
                    </a:cubicBezTo>
                    <a:cubicBezTo>
                      <a:pt x="400024" y="331432"/>
                      <a:pt x="397800" y="341993"/>
                      <a:pt x="398912" y="349220"/>
                    </a:cubicBezTo>
                    <a:cubicBezTo>
                      <a:pt x="399468" y="356445"/>
                      <a:pt x="408917" y="363672"/>
                      <a:pt x="410029" y="370342"/>
                    </a:cubicBezTo>
                    <a:cubicBezTo>
                      <a:pt x="410585" y="377012"/>
                      <a:pt x="421146" y="373677"/>
                      <a:pt x="427260" y="375344"/>
                    </a:cubicBezTo>
                    <a:cubicBezTo>
                      <a:pt x="433375" y="377012"/>
                      <a:pt x="442824" y="379235"/>
                      <a:pt x="443936" y="385906"/>
                    </a:cubicBezTo>
                    <a:cubicBezTo>
                      <a:pt x="444492" y="392576"/>
                      <a:pt x="452829" y="387573"/>
                      <a:pt x="453385" y="382570"/>
                    </a:cubicBezTo>
                    <a:cubicBezTo>
                      <a:pt x="453941" y="377568"/>
                      <a:pt x="462279" y="371453"/>
                      <a:pt x="473952" y="366451"/>
                    </a:cubicBezTo>
                    <a:cubicBezTo>
                      <a:pt x="479510" y="364228"/>
                      <a:pt x="482845" y="364228"/>
                      <a:pt x="485624" y="365339"/>
                    </a:cubicBezTo>
                    <a:cubicBezTo>
                      <a:pt x="487848" y="359781"/>
                      <a:pt x="490071" y="354778"/>
                      <a:pt x="491739" y="353666"/>
                    </a:cubicBezTo>
                    <a:cubicBezTo>
                      <a:pt x="495630" y="351999"/>
                      <a:pt x="503411" y="345884"/>
                      <a:pt x="503968" y="339770"/>
                    </a:cubicBezTo>
                    <a:cubicBezTo>
                      <a:pt x="504523" y="333656"/>
                      <a:pt x="520643" y="333656"/>
                      <a:pt x="531204" y="339214"/>
                    </a:cubicBezTo>
                    <a:cubicBezTo>
                      <a:pt x="541765" y="344773"/>
                      <a:pt x="548435" y="344773"/>
                      <a:pt x="548991" y="336435"/>
                    </a:cubicBezTo>
                    <a:cubicBezTo>
                      <a:pt x="549547" y="328097"/>
                      <a:pt x="565111" y="325318"/>
                      <a:pt x="569558" y="328097"/>
                    </a:cubicBezTo>
                    <a:cubicBezTo>
                      <a:pt x="574004" y="330321"/>
                      <a:pt x="589012" y="339214"/>
                      <a:pt x="596238" y="335879"/>
                    </a:cubicBezTo>
                    <a:cubicBezTo>
                      <a:pt x="603464" y="333100"/>
                      <a:pt x="639039" y="336435"/>
                      <a:pt x="647932" y="338658"/>
                    </a:cubicBezTo>
                    <a:cubicBezTo>
                      <a:pt x="656826" y="340882"/>
                      <a:pt x="659049" y="334767"/>
                      <a:pt x="666831" y="344217"/>
                    </a:cubicBezTo>
                    <a:cubicBezTo>
                      <a:pt x="673502" y="351999"/>
                      <a:pt x="676281" y="344773"/>
                      <a:pt x="683507" y="350887"/>
                    </a:cubicBezTo>
                    <a:cubicBezTo>
                      <a:pt x="683507" y="348664"/>
                      <a:pt x="682951" y="345884"/>
                      <a:pt x="682951" y="342549"/>
                    </a:cubicBezTo>
                    <a:cubicBezTo>
                      <a:pt x="682951" y="336435"/>
                      <a:pt x="691845" y="331432"/>
                      <a:pt x="693512" y="326986"/>
                    </a:cubicBezTo>
                    <a:cubicBezTo>
                      <a:pt x="695179" y="322539"/>
                      <a:pt x="685730" y="308642"/>
                      <a:pt x="685730" y="304196"/>
                    </a:cubicBezTo>
                    <a:cubicBezTo>
                      <a:pt x="685730" y="299749"/>
                      <a:pt x="685730" y="288632"/>
                      <a:pt x="681283" y="286409"/>
                    </a:cubicBezTo>
                    <a:cubicBezTo>
                      <a:pt x="676837" y="284185"/>
                      <a:pt x="689621" y="278071"/>
                      <a:pt x="692956" y="278627"/>
                    </a:cubicBezTo>
                    <a:cubicBezTo>
                      <a:pt x="699626" y="279182"/>
                      <a:pt x="709076" y="271956"/>
                      <a:pt x="711855" y="274736"/>
                    </a:cubicBezTo>
                    <a:cubicBezTo>
                      <a:pt x="714634" y="277515"/>
                      <a:pt x="720193" y="278627"/>
                      <a:pt x="726307" y="278627"/>
                    </a:cubicBezTo>
                    <a:cubicBezTo>
                      <a:pt x="731866" y="278627"/>
                      <a:pt x="729642" y="271956"/>
                      <a:pt x="726307" y="269177"/>
                    </a:cubicBezTo>
                    <a:cubicBezTo>
                      <a:pt x="722972" y="266398"/>
                      <a:pt x="736312" y="239161"/>
                      <a:pt x="738536" y="229712"/>
                    </a:cubicBezTo>
                    <a:cubicBezTo>
                      <a:pt x="740759" y="220262"/>
                      <a:pt x="745762" y="228600"/>
                      <a:pt x="751876" y="229712"/>
                    </a:cubicBezTo>
                    <a:cubicBezTo>
                      <a:pt x="758546" y="230268"/>
                      <a:pt x="766328" y="229156"/>
                      <a:pt x="770219" y="231379"/>
                    </a:cubicBezTo>
                    <a:cubicBezTo>
                      <a:pt x="774110" y="233603"/>
                      <a:pt x="786339" y="228600"/>
                      <a:pt x="789118" y="224153"/>
                    </a:cubicBezTo>
                    <a:cubicBezTo>
                      <a:pt x="791897" y="219707"/>
                      <a:pt x="785783" y="218039"/>
                      <a:pt x="786339" y="208034"/>
                    </a:cubicBezTo>
                    <a:cubicBezTo>
                      <a:pt x="786895" y="197473"/>
                      <a:pt x="793009" y="192470"/>
                      <a:pt x="799679" y="192470"/>
                    </a:cubicBezTo>
                    <a:cubicBezTo>
                      <a:pt x="806349" y="192470"/>
                      <a:pt x="808017" y="186356"/>
                      <a:pt x="808017" y="181353"/>
                    </a:cubicBezTo>
                    <a:cubicBezTo>
                      <a:pt x="808017" y="176906"/>
                      <a:pt x="813575" y="174127"/>
                      <a:pt x="814687" y="168013"/>
                    </a:cubicBezTo>
                    <a:cubicBezTo>
                      <a:pt x="810796" y="163566"/>
                      <a:pt x="809129" y="160231"/>
                      <a:pt x="808573" y="158007"/>
                    </a:cubicBezTo>
                    <a:close/>
                    <a:moveTo>
                      <a:pt x="302194" y="246943"/>
                    </a:moveTo>
                    <a:cubicBezTo>
                      <a:pt x="299971" y="250278"/>
                      <a:pt x="276625" y="244164"/>
                      <a:pt x="274401" y="239161"/>
                    </a:cubicBezTo>
                    <a:cubicBezTo>
                      <a:pt x="272734" y="234159"/>
                      <a:pt x="307752" y="239717"/>
                      <a:pt x="302194" y="246943"/>
                    </a:cubicBezTo>
                    <a:close/>
                    <a:moveTo>
                      <a:pt x="638483" y="244720"/>
                    </a:moveTo>
                    <a:cubicBezTo>
                      <a:pt x="621807" y="244720"/>
                      <a:pt x="585121" y="236382"/>
                      <a:pt x="570669" y="252502"/>
                    </a:cubicBezTo>
                    <a:cubicBezTo>
                      <a:pt x="555661" y="268621"/>
                      <a:pt x="566778" y="277515"/>
                      <a:pt x="560108" y="278627"/>
                    </a:cubicBezTo>
                    <a:cubicBezTo>
                      <a:pt x="552882" y="279738"/>
                      <a:pt x="549547" y="253613"/>
                      <a:pt x="557885" y="245276"/>
                    </a:cubicBezTo>
                    <a:cubicBezTo>
                      <a:pt x="566222" y="236938"/>
                      <a:pt x="592903" y="233047"/>
                      <a:pt x="609579" y="237494"/>
                    </a:cubicBezTo>
                    <a:cubicBezTo>
                      <a:pt x="626254" y="241941"/>
                      <a:pt x="655714" y="233603"/>
                      <a:pt x="659605" y="235270"/>
                    </a:cubicBezTo>
                    <a:cubicBezTo>
                      <a:pt x="662940" y="236382"/>
                      <a:pt x="654603" y="244720"/>
                      <a:pt x="638483" y="244720"/>
                    </a:cubicBezTo>
                    <a:close/>
                  </a:path>
                </a:pathLst>
              </a:custGeom>
              <a:grpFill/>
              <a:ln w="4442" cap="flat">
                <a:solidFill>
                  <a:srgbClr val="FFFFFF"/>
                </a:solid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382F28B3-10DE-4683-A77A-95F95CA93E65}"/>
                  </a:ext>
                </a:extLst>
              </p:cNvPr>
              <p:cNvSpPr/>
              <p:nvPr/>
            </p:nvSpPr>
            <p:spPr>
              <a:xfrm>
                <a:off x="8101096" y="2270678"/>
                <a:ext cx="3417917" cy="1328163"/>
              </a:xfrm>
              <a:custGeom>
                <a:avLst/>
                <a:gdLst>
                  <a:gd name="connsiteX0" fmla="*/ 51694 w 3417917"/>
                  <a:gd name="connsiteY0" fmla="*/ 960664 h 1328163"/>
                  <a:gd name="connsiteX1" fmla="*/ 39466 w 3417917"/>
                  <a:gd name="connsiteY1" fmla="*/ 956217 h 1328163"/>
                  <a:gd name="connsiteX2" fmla="*/ 27237 w 3417917"/>
                  <a:gd name="connsiteY2" fmla="*/ 955105 h 1328163"/>
                  <a:gd name="connsiteX3" fmla="*/ 30572 w 3417917"/>
                  <a:gd name="connsiteY3" fmla="*/ 958440 h 1328163"/>
                  <a:gd name="connsiteX4" fmla="*/ 23902 w 3417917"/>
                  <a:gd name="connsiteY4" fmla="*/ 969557 h 1328163"/>
                  <a:gd name="connsiteX5" fmla="*/ 14452 w 3417917"/>
                  <a:gd name="connsiteY5" fmla="*/ 969557 h 1328163"/>
                  <a:gd name="connsiteX6" fmla="*/ 1112 w 3417917"/>
                  <a:gd name="connsiteY6" fmla="*/ 970669 h 1328163"/>
                  <a:gd name="connsiteX7" fmla="*/ 0 w 3417917"/>
                  <a:gd name="connsiteY7" fmla="*/ 975672 h 1328163"/>
                  <a:gd name="connsiteX8" fmla="*/ 10006 w 3417917"/>
                  <a:gd name="connsiteY8" fmla="*/ 979563 h 1328163"/>
                  <a:gd name="connsiteX9" fmla="*/ 62255 w 3417917"/>
                  <a:gd name="connsiteY9" fmla="*/ 981786 h 1328163"/>
                  <a:gd name="connsiteX10" fmla="*/ 62811 w 3417917"/>
                  <a:gd name="connsiteY10" fmla="*/ 967890 h 1328163"/>
                  <a:gd name="connsiteX11" fmla="*/ 51694 w 3417917"/>
                  <a:gd name="connsiteY11" fmla="*/ 960664 h 1328163"/>
                  <a:gd name="connsiteX12" fmla="*/ 1021651 w 3417917"/>
                  <a:gd name="connsiteY12" fmla="*/ 363682 h 1328163"/>
                  <a:gd name="connsiteX13" fmla="*/ 1052223 w 3417917"/>
                  <a:gd name="connsiteY13" fmla="*/ 356455 h 1328163"/>
                  <a:gd name="connsiteX14" fmla="*/ 1030545 w 3417917"/>
                  <a:gd name="connsiteY14" fmla="*/ 347562 h 1328163"/>
                  <a:gd name="connsiteX15" fmla="*/ 1021651 w 3417917"/>
                  <a:gd name="connsiteY15" fmla="*/ 363682 h 1328163"/>
                  <a:gd name="connsiteX16" fmla="*/ 1458549 w 3417917"/>
                  <a:gd name="connsiteY16" fmla="*/ 53518 h 1328163"/>
                  <a:gd name="connsiteX17" fmla="*/ 1453546 w 3417917"/>
                  <a:gd name="connsiteY17" fmla="*/ 61299 h 1328163"/>
                  <a:gd name="connsiteX18" fmla="*/ 1439094 w 3417917"/>
                  <a:gd name="connsiteY18" fmla="*/ 68526 h 1328163"/>
                  <a:gd name="connsiteX19" fmla="*/ 1456881 w 3417917"/>
                  <a:gd name="connsiteY19" fmla="*/ 80754 h 1328163"/>
                  <a:gd name="connsiteX20" fmla="*/ 1480783 w 3417917"/>
                  <a:gd name="connsiteY20" fmla="*/ 66302 h 1328163"/>
                  <a:gd name="connsiteX21" fmla="*/ 1535812 w 3417917"/>
                  <a:gd name="connsiteY21" fmla="*/ 49071 h 1328163"/>
                  <a:gd name="connsiteX22" fmla="*/ 1541370 w 3417917"/>
                  <a:gd name="connsiteY22" fmla="*/ 31839 h 1328163"/>
                  <a:gd name="connsiteX23" fmla="*/ 1533033 w 3417917"/>
                  <a:gd name="connsiteY23" fmla="*/ 22390 h 1328163"/>
                  <a:gd name="connsiteX24" fmla="*/ 1518025 w 3417917"/>
                  <a:gd name="connsiteY24" fmla="*/ 1268 h 1328163"/>
                  <a:gd name="connsiteX25" fmla="*/ 1489120 w 3417917"/>
                  <a:gd name="connsiteY25" fmla="*/ 11829 h 1328163"/>
                  <a:gd name="connsiteX26" fmla="*/ 1466886 w 3417917"/>
                  <a:gd name="connsiteY26" fmla="*/ 25725 h 1328163"/>
                  <a:gd name="connsiteX27" fmla="*/ 1457993 w 3417917"/>
                  <a:gd name="connsiteY27" fmla="*/ 39621 h 1328163"/>
                  <a:gd name="connsiteX28" fmla="*/ 1458549 w 3417917"/>
                  <a:gd name="connsiteY28" fmla="*/ 53518 h 1328163"/>
                  <a:gd name="connsiteX29" fmla="*/ 1490232 w 3417917"/>
                  <a:gd name="connsiteY29" fmla="*/ 70193 h 1328163"/>
                  <a:gd name="connsiteX30" fmla="*/ 1476336 w 3417917"/>
                  <a:gd name="connsiteY30" fmla="*/ 88536 h 1328163"/>
                  <a:gd name="connsiteX31" fmla="*/ 1491344 w 3417917"/>
                  <a:gd name="connsiteY31" fmla="*/ 92983 h 1328163"/>
                  <a:gd name="connsiteX32" fmla="*/ 1510799 w 3417917"/>
                  <a:gd name="connsiteY32" fmla="*/ 106879 h 1328163"/>
                  <a:gd name="connsiteX33" fmla="*/ 1567495 w 3417917"/>
                  <a:gd name="connsiteY33" fmla="*/ 119108 h 1328163"/>
                  <a:gd name="connsiteX34" fmla="*/ 1580836 w 3417917"/>
                  <a:gd name="connsiteY34" fmla="*/ 104100 h 1328163"/>
                  <a:gd name="connsiteX35" fmla="*/ 1589729 w 3417917"/>
                  <a:gd name="connsiteY35" fmla="*/ 81310 h 1328163"/>
                  <a:gd name="connsiteX36" fmla="*/ 1560269 w 3417917"/>
                  <a:gd name="connsiteY36" fmla="*/ 67970 h 1328163"/>
                  <a:gd name="connsiteX37" fmla="*/ 1545261 w 3417917"/>
                  <a:gd name="connsiteY37" fmla="*/ 59076 h 1328163"/>
                  <a:gd name="connsiteX38" fmla="*/ 1490232 w 3417917"/>
                  <a:gd name="connsiteY38" fmla="*/ 70193 h 1328163"/>
                  <a:gd name="connsiteX39" fmla="*/ 1194520 w 3417917"/>
                  <a:gd name="connsiteY39" fmla="*/ 372575 h 1328163"/>
                  <a:gd name="connsiteX40" fmla="*/ 1210084 w 3417917"/>
                  <a:gd name="connsiteY40" fmla="*/ 365905 h 1328163"/>
                  <a:gd name="connsiteX41" fmla="*/ 1194520 w 3417917"/>
                  <a:gd name="connsiteY41" fmla="*/ 372575 h 1328163"/>
                  <a:gd name="connsiteX42" fmla="*/ 1443541 w 3417917"/>
                  <a:gd name="connsiteY42" fmla="*/ 10161 h 1328163"/>
                  <a:gd name="connsiteX43" fmla="*/ 1416860 w 3417917"/>
                  <a:gd name="connsiteY43" fmla="*/ 14052 h 1328163"/>
                  <a:gd name="connsiteX44" fmla="*/ 1443541 w 3417917"/>
                  <a:gd name="connsiteY44" fmla="*/ 10161 h 1328163"/>
                  <a:gd name="connsiteX45" fmla="*/ 3183905 w 3417917"/>
                  <a:gd name="connsiteY45" fmla="*/ 450394 h 1328163"/>
                  <a:gd name="connsiteX46" fmla="*/ 3212253 w 3417917"/>
                  <a:gd name="connsiteY46" fmla="*/ 449838 h 1328163"/>
                  <a:gd name="connsiteX47" fmla="*/ 3254498 w 3417917"/>
                  <a:gd name="connsiteY47" fmla="*/ 444836 h 1328163"/>
                  <a:gd name="connsiteX48" fmla="*/ 3232819 w 3417917"/>
                  <a:gd name="connsiteY48" fmla="*/ 427048 h 1328163"/>
                  <a:gd name="connsiteX49" fmla="*/ 3183905 w 3417917"/>
                  <a:gd name="connsiteY49" fmla="*/ 450394 h 1328163"/>
                  <a:gd name="connsiteX50" fmla="*/ 1581947 w 3417917"/>
                  <a:gd name="connsiteY50" fmla="*/ 155794 h 1328163"/>
                  <a:gd name="connsiteX51" fmla="*/ 1634753 w 3417917"/>
                  <a:gd name="connsiteY51" fmla="*/ 150235 h 1328163"/>
                  <a:gd name="connsiteX52" fmla="*/ 1704234 w 3417917"/>
                  <a:gd name="connsiteY52" fmla="*/ 126334 h 1328163"/>
                  <a:gd name="connsiteX53" fmla="*/ 1678109 w 3417917"/>
                  <a:gd name="connsiteY53" fmla="*/ 108547 h 1328163"/>
                  <a:gd name="connsiteX54" fmla="*/ 1649205 w 3417917"/>
                  <a:gd name="connsiteY54" fmla="*/ 114661 h 1328163"/>
                  <a:gd name="connsiteX55" fmla="*/ 1651428 w 3417917"/>
                  <a:gd name="connsiteY55" fmla="*/ 103544 h 1328163"/>
                  <a:gd name="connsiteX56" fmla="*/ 1639755 w 3417917"/>
                  <a:gd name="connsiteY56" fmla="*/ 90204 h 1328163"/>
                  <a:gd name="connsiteX57" fmla="*/ 1618633 w 3417917"/>
                  <a:gd name="connsiteY57" fmla="*/ 97986 h 1328163"/>
                  <a:gd name="connsiteX58" fmla="*/ 1611407 w 3417917"/>
                  <a:gd name="connsiteY58" fmla="*/ 114105 h 1328163"/>
                  <a:gd name="connsiteX59" fmla="*/ 1596399 w 3417917"/>
                  <a:gd name="connsiteY59" fmla="*/ 125778 h 1328163"/>
                  <a:gd name="connsiteX60" fmla="*/ 1581947 w 3417917"/>
                  <a:gd name="connsiteY60" fmla="*/ 155794 h 1328163"/>
                  <a:gd name="connsiteX61" fmla="*/ 2344573 w 3417917"/>
                  <a:gd name="connsiteY61" fmla="*/ 280860 h 1328163"/>
                  <a:gd name="connsiteX62" fmla="*/ 2360692 w 3417917"/>
                  <a:gd name="connsiteY62" fmla="*/ 294200 h 1328163"/>
                  <a:gd name="connsiteX63" fmla="*/ 2390152 w 3417917"/>
                  <a:gd name="connsiteY63" fmla="*/ 289198 h 1328163"/>
                  <a:gd name="connsiteX64" fmla="*/ 2409051 w 3417917"/>
                  <a:gd name="connsiteY64" fmla="*/ 293089 h 1328163"/>
                  <a:gd name="connsiteX65" fmla="*/ 2444625 w 3417917"/>
                  <a:gd name="connsiteY65" fmla="*/ 289198 h 1328163"/>
                  <a:gd name="connsiteX66" fmla="*/ 2442958 w 3417917"/>
                  <a:gd name="connsiteY66" fmla="*/ 265296 h 1328163"/>
                  <a:gd name="connsiteX67" fmla="*/ 2453519 w 3417917"/>
                  <a:gd name="connsiteY67" fmla="*/ 269187 h 1328163"/>
                  <a:gd name="connsiteX68" fmla="*/ 2479644 w 3417917"/>
                  <a:gd name="connsiteY68" fmla="*/ 288086 h 1328163"/>
                  <a:gd name="connsiteX69" fmla="*/ 2494096 w 3417917"/>
                  <a:gd name="connsiteY69" fmla="*/ 270299 h 1328163"/>
                  <a:gd name="connsiteX70" fmla="*/ 2488538 w 3417917"/>
                  <a:gd name="connsiteY70" fmla="*/ 252512 h 1328163"/>
                  <a:gd name="connsiteX71" fmla="*/ 2445181 w 3417917"/>
                  <a:gd name="connsiteY71" fmla="*/ 244174 h 1328163"/>
                  <a:gd name="connsiteX72" fmla="*/ 2416833 w 3417917"/>
                  <a:gd name="connsiteY72" fmla="*/ 251400 h 1328163"/>
                  <a:gd name="connsiteX73" fmla="*/ 2378479 w 3417917"/>
                  <a:gd name="connsiteY73" fmla="*/ 232501 h 1328163"/>
                  <a:gd name="connsiteX74" fmla="*/ 2344573 w 3417917"/>
                  <a:gd name="connsiteY74" fmla="*/ 280860 h 1328163"/>
                  <a:gd name="connsiteX75" fmla="*/ 2468527 w 3417917"/>
                  <a:gd name="connsiteY75" fmla="*/ 358679 h 1328163"/>
                  <a:gd name="connsiteX76" fmla="*/ 2442402 w 3417917"/>
                  <a:gd name="connsiteY76" fmla="*/ 333110 h 1328163"/>
                  <a:gd name="connsiteX77" fmla="*/ 2409051 w 3417917"/>
                  <a:gd name="connsiteY77" fmla="*/ 348674 h 1328163"/>
                  <a:gd name="connsiteX78" fmla="*/ 2468527 w 3417917"/>
                  <a:gd name="connsiteY78" fmla="*/ 358679 h 1328163"/>
                  <a:gd name="connsiteX79" fmla="*/ 2421279 w 3417917"/>
                  <a:gd name="connsiteY79" fmla="*/ 318658 h 1328163"/>
                  <a:gd name="connsiteX80" fmla="*/ 2402381 w 3417917"/>
                  <a:gd name="connsiteY80" fmla="*/ 326440 h 1328163"/>
                  <a:gd name="connsiteX81" fmla="*/ 2421279 w 3417917"/>
                  <a:gd name="connsiteY81" fmla="*/ 318658 h 1328163"/>
                  <a:gd name="connsiteX82" fmla="*/ 2524112 w 3417917"/>
                  <a:gd name="connsiteY82" fmla="*/ 280304 h 1328163"/>
                  <a:gd name="connsiteX83" fmla="*/ 2572471 w 3417917"/>
                  <a:gd name="connsiteY83" fmla="*/ 297535 h 1328163"/>
                  <a:gd name="connsiteX84" fmla="*/ 2620274 w 3417917"/>
                  <a:gd name="connsiteY84" fmla="*/ 288086 h 1328163"/>
                  <a:gd name="connsiteX85" fmla="*/ 2587478 w 3417917"/>
                  <a:gd name="connsiteY85" fmla="*/ 277525 h 1328163"/>
                  <a:gd name="connsiteX86" fmla="*/ 2564689 w 3417917"/>
                  <a:gd name="connsiteY86" fmla="*/ 272522 h 1328163"/>
                  <a:gd name="connsiteX87" fmla="*/ 2537452 w 3417917"/>
                  <a:gd name="connsiteY87" fmla="*/ 266408 h 1328163"/>
                  <a:gd name="connsiteX88" fmla="*/ 2524112 w 3417917"/>
                  <a:gd name="connsiteY88" fmla="*/ 280304 h 1328163"/>
                  <a:gd name="connsiteX89" fmla="*/ 2463524 w 3417917"/>
                  <a:gd name="connsiteY89" fmla="*/ 1059605 h 1328163"/>
                  <a:gd name="connsiteX90" fmla="*/ 2461301 w 3417917"/>
                  <a:gd name="connsiteY90" fmla="*/ 1015693 h 1328163"/>
                  <a:gd name="connsiteX91" fmla="*/ 2448516 w 3417917"/>
                  <a:gd name="connsiteY91" fmla="*/ 991235 h 1328163"/>
                  <a:gd name="connsiteX92" fmla="*/ 2439067 w 3417917"/>
                  <a:gd name="connsiteY92" fmla="*/ 1012358 h 1328163"/>
                  <a:gd name="connsiteX93" fmla="*/ 2435176 w 3417917"/>
                  <a:gd name="connsiteY93" fmla="*/ 1034592 h 1328163"/>
                  <a:gd name="connsiteX94" fmla="*/ 2441846 w 3417917"/>
                  <a:gd name="connsiteY94" fmla="*/ 1075169 h 1328163"/>
                  <a:gd name="connsiteX95" fmla="*/ 2440178 w 3417917"/>
                  <a:gd name="connsiteY95" fmla="*/ 1154099 h 1328163"/>
                  <a:gd name="connsiteX96" fmla="*/ 2436843 w 3417917"/>
                  <a:gd name="connsiteY96" fmla="*/ 1211908 h 1328163"/>
                  <a:gd name="connsiteX97" fmla="*/ 2449628 w 3417917"/>
                  <a:gd name="connsiteY97" fmla="*/ 1198567 h 1328163"/>
                  <a:gd name="connsiteX98" fmla="*/ 2466859 w 3417917"/>
                  <a:gd name="connsiteY98" fmla="*/ 1213575 h 1328163"/>
                  <a:gd name="connsiteX99" fmla="*/ 2463524 w 3417917"/>
                  <a:gd name="connsiteY99" fmla="*/ 1195232 h 1328163"/>
                  <a:gd name="connsiteX100" fmla="*/ 2449628 w 3417917"/>
                  <a:gd name="connsiteY100" fmla="*/ 1170775 h 1328163"/>
                  <a:gd name="connsiteX101" fmla="*/ 2455742 w 3417917"/>
                  <a:gd name="connsiteY101" fmla="*/ 1137424 h 1328163"/>
                  <a:gd name="connsiteX102" fmla="*/ 2479644 w 3417917"/>
                  <a:gd name="connsiteY102" fmla="*/ 1135200 h 1328163"/>
                  <a:gd name="connsiteX103" fmla="*/ 2486314 w 3417917"/>
                  <a:gd name="connsiteY103" fmla="*/ 1131309 h 1328163"/>
                  <a:gd name="connsiteX104" fmla="*/ 2463524 w 3417917"/>
                  <a:gd name="connsiteY104" fmla="*/ 1059605 h 1328163"/>
                  <a:gd name="connsiteX105" fmla="*/ 578083 w 3417917"/>
                  <a:gd name="connsiteY105" fmla="*/ 518763 h 1328163"/>
                  <a:gd name="connsiteX106" fmla="*/ 615325 w 3417917"/>
                  <a:gd name="connsiteY106" fmla="*/ 510982 h 1328163"/>
                  <a:gd name="connsiteX107" fmla="*/ 597538 w 3417917"/>
                  <a:gd name="connsiteY107" fmla="*/ 497641 h 1328163"/>
                  <a:gd name="connsiteX108" fmla="*/ 578083 w 3417917"/>
                  <a:gd name="connsiteY108" fmla="*/ 518763 h 1328163"/>
                  <a:gd name="connsiteX109" fmla="*/ 3411247 w 3417917"/>
                  <a:gd name="connsiteY109" fmla="*/ 622151 h 1328163"/>
                  <a:gd name="connsiteX110" fmla="*/ 3381787 w 3417917"/>
                  <a:gd name="connsiteY110" fmla="*/ 600473 h 1328163"/>
                  <a:gd name="connsiteX111" fmla="*/ 3354550 w 3417917"/>
                  <a:gd name="connsiteY111" fmla="*/ 593803 h 1328163"/>
                  <a:gd name="connsiteX112" fmla="*/ 3345657 w 3417917"/>
                  <a:gd name="connsiteY112" fmla="*/ 588800 h 1328163"/>
                  <a:gd name="connsiteX113" fmla="*/ 3319532 w 3417917"/>
                  <a:gd name="connsiteY113" fmla="*/ 588245 h 1328163"/>
                  <a:gd name="connsiteX114" fmla="*/ 3328982 w 3417917"/>
                  <a:gd name="connsiteY114" fmla="*/ 597694 h 1328163"/>
                  <a:gd name="connsiteX115" fmla="*/ 3326202 w 3417917"/>
                  <a:gd name="connsiteY115" fmla="*/ 610479 h 1328163"/>
                  <a:gd name="connsiteX116" fmla="*/ 3313417 w 3417917"/>
                  <a:gd name="connsiteY116" fmla="*/ 604920 h 1328163"/>
                  <a:gd name="connsiteX117" fmla="*/ 3312306 w 3417917"/>
                  <a:gd name="connsiteY117" fmla="*/ 583798 h 1328163"/>
                  <a:gd name="connsiteX118" fmla="*/ 3304524 w 3417917"/>
                  <a:gd name="connsiteY118" fmla="*/ 572681 h 1328163"/>
                  <a:gd name="connsiteX119" fmla="*/ 3265615 w 3417917"/>
                  <a:gd name="connsiteY119" fmla="*/ 549335 h 1328163"/>
                  <a:gd name="connsiteX120" fmla="*/ 3236155 w 3417917"/>
                  <a:gd name="connsiteY120" fmla="*/ 534327 h 1328163"/>
                  <a:gd name="connsiteX121" fmla="*/ 3204471 w 3417917"/>
                  <a:gd name="connsiteY121" fmla="*/ 519319 h 1328163"/>
                  <a:gd name="connsiteX122" fmla="*/ 3148331 w 3417917"/>
                  <a:gd name="connsiteY122" fmla="*/ 495418 h 1328163"/>
                  <a:gd name="connsiteX123" fmla="*/ 3129987 w 3417917"/>
                  <a:gd name="connsiteY123" fmla="*/ 487636 h 1328163"/>
                  <a:gd name="connsiteX124" fmla="*/ 3082740 w 3417917"/>
                  <a:gd name="connsiteY124" fmla="*/ 485968 h 1328163"/>
                  <a:gd name="connsiteX125" fmla="*/ 3064397 w 3417917"/>
                  <a:gd name="connsiteY125" fmla="*/ 488748 h 1328163"/>
                  <a:gd name="connsiteX126" fmla="*/ 3018262 w 3417917"/>
                  <a:gd name="connsiteY126" fmla="*/ 477631 h 1328163"/>
                  <a:gd name="connsiteX127" fmla="*/ 3011592 w 3417917"/>
                  <a:gd name="connsiteY127" fmla="*/ 490415 h 1328163"/>
                  <a:gd name="connsiteX128" fmla="*/ 3021597 w 3417917"/>
                  <a:gd name="connsiteY128" fmla="*/ 506535 h 1328163"/>
                  <a:gd name="connsiteX129" fmla="*/ 3016595 w 3417917"/>
                  <a:gd name="connsiteY129" fmla="*/ 526545 h 1328163"/>
                  <a:gd name="connsiteX130" fmla="*/ 2989358 w 3417917"/>
                  <a:gd name="connsiteY130" fmla="*/ 515984 h 1328163"/>
                  <a:gd name="connsiteX131" fmla="*/ 2969903 w 3417917"/>
                  <a:gd name="connsiteY131" fmla="*/ 503200 h 1328163"/>
                  <a:gd name="connsiteX132" fmla="*/ 2979352 w 3417917"/>
                  <a:gd name="connsiteY132" fmla="*/ 497641 h 1328163"/>
                  <a:gd name="connsiteX133" fmla="*/ 2994361 w 3417917"/>
                  <a:gd name="connsiteY133" fmla="*/ 492083 h 1328163"/>
                  <a:gd name="connsiteX134" fmla="*/ 2969347 w 3417917"/>
                  <a:gd name="connsiteY134" fmla="*/ 481522 h 1328163"/>
                  <a:gd name="connsiteX135" fmla="*/ 2945446 w 3417917"/>
                  <a:gd name="connsiteY135" fmla="*/ 500420 h 1328163"/>
                  <a:gd name="connsiteX136" fmla="*/ 2895419 w 3417917"/>
                  <a:gd name="connsiteY136" fmla="*/ 494862 h 1328163"/>
                  <a:gd name="connsiteX137" fmla="*/ 2834831 w 3417917"/>
                  <a:gd name="connsiteY137" fmla="*/ 498753 h 1328163"/>
                  <a:gd name="connsiteX138" fmla="*/ 2830941 w 3417917"/>
                  <a:gd name="connsiteY138" fmla="*/ 517652 h 1328163"/>
                  <a:gd name="connsiteX139" fmla="*/ 2825382 w 3417917"/>
                  <a:gd name="connsiteY139" fmla="*/ 498197 h 1328163"/>
                  <a:gd name="connsiteX140" fmla="*/ 2809818 w 3417917"/>
                  <a:gd name="connsiteY140" fmla="*/ 492639 h 1328163"/>
                  <a:gd name="connsiteX141" fmla="*/ 2799257 w 3417917"/>
                  <a:gd name="connsiteY141" fmla="*/ 488192 h 1328163"/>
                  <a:gd name="connsiteX142" fmla="*/ 2802593 w 3417917"/>
                  <a:gd name="connsiteY142" fmla="*/ 475407 h 1328163"/>
                  <a:gd name="connsiteX143" fmla="*/ 2769797 w 3417917"/>
                  <a:gd name="connsiteY143" fmla="*/ 446503 h 1328163"/>
                  <a:gd name="connsiteX144" fmla="*/ 2694202 w 3417917"/>
                  <a:gd name="connsiteY144" fmla="*/ 447059 h 1328163"/>
                  <a:gd name="connsiteX145" fmla="*/ 2647510 w 3417917"/>
                  <a:gd name="connsiteY145" fmla="*/ 449838 h 1328163"/>
                  <a:gd name="connsiteX146" fmla="*/ 2641952 w 3417917"/>
                  <a:gd name="connsiteY146" fmla="*/ 439833 h 1328163"/>
                  <a:gd name="connsiteX147" fmla="*/ 2616939 w 3417917"/>
                  <a:gd name="connsiteY147" fmla="*/ 432051 h 1328163"/>
                  <a:gd name="connsiteX148" fmla="*/ 2609157 w 3417917"/>
                  <a:gd name="connsiteY148" fmla="*/ 428716 h 1328163"/>
                  <a:gd name="connsiteX149" fmla="*/ 2584144 w 3417917"/>
                  <a:gd name="connsiteY149" fmla="*/ 420378 h 1328163"/>
                  <a:gd name="connsiteX150" fmla="*/ 2581920 w 3417917"/>
                  <a:gd name="connsiteY150" fmla="*/ 413708 h 1328163"/>
                  <a:gd name="connsiteX151" fmla="*/ 2598040 w 3417917"/>
                  <a:gd name="connsiteY151" fmla="*/ 405926 h 1328163"/>
                  <a:gd name="connsiteX152" fmla="*/ 2533561 w 3417917"/>
                  <a:gd name="connsiteY152" fmla="*/ 394809 h 1328163"/>
                  <a:gd name="connsiteX153" fmla="*/ 2521889 w 3417917"/>
                  <a:gd name="connsiteY153" fmla="*/ 414820 h 1328163"/>
                  <a:gd name="connsiteX154" fmla="*/ 2500766 w 3417917"/>
                  <a:gd name="connsiteY154" fmla="*/ 413152 h 1328163"/>
                  <a:gd name="connsiteX155" fmla="*/ 2516330 w 3417917"/>
                  <a:gd name="connsiteY155" fmla="*/ 403147 h 1328163"/>
                  <a:gd name="connsiteX156" fmla="*/ 2494096 w 3417917"/>
                  <a:gd name="connsiteY156" fmla="*/ 395921 h 1328163"/>
                  <a:gd name="connsiteX157" fmla="*/ 2505213 w 3417917"/>
                  <a:gd name="connsiteY157" fmla="*/ 390362 h 1328163"/>
                  <a:gd name="connsiteX158" fmla="*/ 2525224 w 3417917"/>
                  <a:gd name="connsiteY158" fmla="*/ 390362 h 1328163"/>
                  <a:gd name="connsiteX159" fmla="*/ 2505769 w 3417917"/>
                  <a:gd name="connsiteY159" fmla="*/ 384248 h 1328163"/>
                  <a:gd name="connsiteX160" fmla="*/ 2450184 w 3417917"/>
                  <a:gd name="connsiteY160" fmla="*/ 376466 h 1328163"/>
                  <a:gd name="connsiteX161" fmla="*/ 2420168 w 3417917"/>
                  <a:gd name="connsiteY161" fmla="*/ 370352 h 1328163"/>
                  <a:gd name="connsiteX162" fmla="*/ 2415721 w 3417917"/>
                  <a:gd name="connsiteY162" fmla="*/ 379801 h 1328163"/>
                  <a:gd name="connsiteX163" fmla="*/ 2397934 w 3417917"/>
                  <a:gd name="connsiteY163" fmla="*/ 385915 h 1328163"/>
                  <a:gd name="connsiteX164" fmla="*/ 2379591 w 3417917"/>
                  <a:gd name="connsiteY164" fmla="*/ 398700 h 1328163"/>
                  <a:gd name="connsiteX165" fmla="*/ 2395710 w 3417917"/>
                  <a:gd name="connsiteY165" fmla="*/ 399256 h 1328163"/>
                  <a:gd name="connsiteX166" fmla="*/ 2390152 w 3417917"/>
                  <a:gd name="connsiteY166" fmla="*/ 410373 h 1328163"/>
                  <a:gd name="connsiteX167" fmla="*/ 2396266 w 3417917"/>
                  <a:gd name="connsiteY167" fmla="*/ 424269 h 1328163"/>
                  <a:gd name="connsiteX168" fmla="*/ 2380147 w 3417917"/>
                  <a:gd name="connsiteY168" fmla="*/ 424269 h 1328163"/>
                  <a:gd name="connsiteX169" fmla="*/ 2361248 w 3417917"/>
                  <a:gd name="connsiteY169" fmla="*/ 423157 h 1328163"/>
                  <a:gd name="connsiteX170" fmla="*/ 2355690 w 3417917"/>
                  <a:gd name="connsiteY170" fmla="*/ 427604 h 1328163"/>
                  <a:gd name="connsiteX171" fmla="*/ 2355690 w 3417917"/>
                  <a:gd name="connsiteY171" fmla="*/ 435942 h 1328163"/>
                  <a:gd name="connsiteX172" fmla="*/ 2339570 w 3417917"/>
                  <a:gd name="connsiteY172" fmla="*/ 426492 h 1328163"/>
                  <a:gd name="connsiteX173" fmla="*/ 2308998 w 3417917"/>
                  <a:gd name="connsiteY173" fmla="*/ 420934 h 1328163"/>
                  <a:gd name="connsiteX174" fmla="*/ 2285653 w 3417917"/>
                  <a:gd name="connsiteY174" fmla="*/ 428716 h 1328163"/>
                  <a:gd name="connsiteX175" fmla="*/ 2255637 w 3417917"/>
                  <a:gd name="connsiteY175" fmla="*/ 417043 h 1328163"/>
                  <a:gd name="connsiteX176" fmla="*/ 2244520 w 3417917"/>
                  <a:gd name="connsiteY176" fmla="*/ 415931 h 1328163"/>
                  <a:gd name="connsiteX177" fmla="*/ 2233403 w 3417917"/>
                  <a:gd name="connsiteY177" fmla="*/ 437054 h 1328163"/>
                  <a:gd name="connsiteX178" fmla="*/ 2220618 w 3417917"/>
                  <a:gd name="connsiteY178" fmla="*/ 452617 h 1328163"/>
                  <a:gd name="connsiteX179" fmla="*/ 2208390 w 3417917"/>
                  <a:gd name="connsiteY179" fmla="*/ 448726 h 1328163"/>
                  <a:gd name="connsiteX180" fmla="*/ 2178374 w 3417917"/>
                  <a:gd name="connsiteY180" fmla="*/ 420934 h 1328163"/>
                  <a:gd name="connsiteX181" fmla="*/ 2160030 w 3417917"/>
                  <a:gd name="connsiteY181" fmla="*/ 399812 h 1328163"/>
                  <a:gd name="connsiteX182" fmla="*/ 2167812 w 3417917"/>
                  <a:gd name="connsiteY182" fmla="*/ 400368 h 1328163"/>
                  <a:gd name="connsiteX183" fmla="*/ 2182264 w 3417917"/>
                  <a:gd name="connsiteY183" fmla="*/ 402035 h 1328163"/>
                  <a:gd name="connsiteX184" fmla="*/ 2178374 w 3417917"/>
                  <a:gd name="connsiteY184" fmla="*/ 388139 h 1328163"/>
                  <a:gd name="connsiteX185" fmla="*/ 2177262 w 3417917"/>
                  <a:gd name="connsiteY185" fmla="*/ 379801 h 1328163"/>
                  <a:gd name="connsiteX186" fmla="*/ 2173371 w 3417917"/>
                  <a:gd name="connsiteY186" fmla="*/ 365349 h 1328163"/>
                  <a:gd name="connsiteX187" fmla="*/ 2169480 w 3417917"/>
                  <a:gd name="connsiteY187" fmla="*/ 358123 h 1328163"/>
                  <a:gd name="connsiteX188" fmla="*/ 2155584 w 3417917"/>
                  <a:gd name="connsiteY188" fmla="*/ 348674 h 1328163"/>
                  <a:gd name="connsiteX189" fmla="*/ 2128903 w 3417917"/>
                  <a:gd name="connsiteY189" fmla="*/ 349229 h 1328163"/>
                  <a:gd name="connsiteX190" fmla="*/ 2121677 w 3417917"/>
                  <a:gd name="connsiteY190" fmla="*/ 348674 h 1328163"/>
                  <a:gd name="connsiteX191" fmla="*/ 2098887 w 3417917"/>
                  <a:gd name="connsiteY191" fmla="*/ 342559 h 1328163"/>
                  <a:gd name="connsiteX192" fmla="*/ 2081100 w 3417917"/>
                  <a:gd name="connsiteY192" fmla="*/ 328663 h 1328163"/>
                  <a:gd name="connsiteX193" fmla="*/ 2071651 w 3417917"/>
                  <a:gd name="connsiteY193" fmla="*/ 338668 h 1328163"/>
                  <a:gd name="connsiteX194" fmla="*/ 2061645 w 3417917"/>
                  <a:gd name="connsiteY194" fmla="*/ 349229 h 1328163"/>
                  <a:gd name="connsiteX195" fmla="*/ 2061089 w 3417917"/>
                  <a:gd name="connsiteY195" fmla="*/ 364793 h 1328163"/>
                  <a:gd name="connsiteX196" fmla="*/ 2049417 w 3417917"/>
                  <a:gd name="connsiteY196" fmla="*/ 365905 h 1328163"/>
                  <a:gd name="connsiteX197" fmla="*/ 2024959 w 3417917"/>
                  <a:gd name="connsiteY197" fmla="*/ 368128 h 1328163"/>
                  <a:gd name="connsiteX198" fmla="*/ 1998278 w 3417917"/>
                  <a:gd name="connsiteY198" fmla="*/ 363126 h 1328163"/>
                  <a:gd name="connsiteX199" fmla="*/ 1989940 w 3417917"/>
                  <a:gd name="connsiteY199" fmla="*/ 361458 h 1328163"/>
                  <a:gd name="connsiteX200" fmla="*/ 1961592 w 3417917"/>
                  <a:gd name="connsiteY200" fmla="*/ 357567 h 1328163"/>
                  <a:gd name="connsiteX201" fmla="*/ 1969930 w 3417917"/>
                  <a:gd name="connsiteY201" fmla="*/ 348118 h 1328163"/>
                  <a:gd name="connsiteX202" fmla="*/ 1952143 w 3417917"/>
                  <a:gd name="connsiteY202" fmla="*/ 344227 h 1328163"/>
                  <a:gd name="connsiteX203" fmla="*/ 1914901 w 3417917"/>
                  <a:gd name="connsiteY203" fmla="*/ 338668 h 1328163"/>
                  <a:gd name="connsiteX204" fmla="*/ 1864874 w 3417917"/>
                  <a:gd name="connsiteY204" fmla="*/ 345338 h 1328163"/>
                  <a:gd name="connsiteX205" fmla="*/ 1862095 w 3417917"/>
                  <a:gd name="connsiteY205" fmla="*/ 356455 h 1328163"/>
                  <a:gd name="connsiteX206" fmla="*/ 1858760 w 3417917"/>
                  <a:gd name="connsiteY206" fmla="*/ 336445 h 1328163"/>
                  <a:gd name="connsiteX207" fmla="*/ 1848755 w 3417917"/>
                  <a:gd name="connsiteY207" fmla="*/ 334222 h 1328163"/>
                  <a:gd name="connsiteX208" fmla="*/ 1828188 w 3417917"/>
                  <a:gd name="connsiteY208" fmla="*/ 337001 h 1328163"/>
                  <a:gd name="connsiteX209" fmla="*/ 1805399 w 3417917"/>
                  <a:gd name="connsiteY209" fmla="*/ 324772 h 1328163"/>
                  <a:gd name="connsiteX210" fmla="*/ 1783165 w 3417917"/>
                  <a:gd name="connsiteY210" fmla="*/ 338112 h 1328163"/>
                  <a:gd name="connsiteX211" fmla="*/ 1795393 w 3417917"/>
                  <a:gd name="connsiteY211" fmla="*/ 341448 h 1328163"/>
                  <a:gd name="connsiteX212" fmla="*/ 1770936 w 3417917"/>
                  <a:gd name="connsiteY212" fmla="*/ 348674 h 1328163"/>
                  <a:gd name="connsiteX213" fmla="*/ 1740364 w 3417917"/>
                  <a:gd name="connsiteY213" fmla="*/ 359791 h 1328163"/>
                  <a:gd name="connsiteX214" fmla="*/ 1707569 w 3417917"/>
                  <a:gd name="connsiteY214" fmla="*/ 370352 h 1328163"/>
                  <a:gd name="connsiteX215" fmla="*/ 1712572 w 3417917"/>
                  <a:gd name="connsiteY215" fmla="*/ 355900 h 1328163"/>
                  <a:gd name="connsiteX216" fmla="*/ 1731471 w 3417917"/>
                  <a:gd name="connsiteY216" fmla="*/ 345894 h 1328163"/>
                  <a:gd name="connsiteX217" fmla="*/ 1753149 w 3417917"/>
                  <a:gd name="connsiteY217" fmla="*/ 338668 h 1328163"/>
                  <a:gd name="connsiteX218" fmla="*/ 1769269 w 3417917"/>
                  <a:gd name="connsiteY218" fmla="*/ 327551 h 1328163"/>
                  <a:gd name="connsiteX219" fmla="*/ 1789835 w 3417917"/>
                  <a:gd name="connsiteY219" fmla="*/ 314767 h 1328163"/>
                  <a:gd name="connsiteX220" fmla="*/ 1824297 w 3417917"/>
                  <a:gd name="connsiteY220" fmla="*/ 300315 h 1328163"/>
                  <a:gd name="connsiteX221" fmla="*/ 1833747 w 3417917"/>
                  <a:gd name="connsiteY221" fmla="*/ 289198 h 1328163"/>
                  <a:gd name="connsiteX222" fmla="*/ 1858204 w 3417917"/>
                  <a:gd name="connsiteY222" fmla="*/ 279748 h 1328163"/>
                  <a:gd name="connsiteX223" fmla="*/ 1867098 w 3417917"/>
                  <a:gd name="connsiteY223" fmla="*/ 267520 h 1328163"/>
                  <a:gd name="connsiteX224" fmla="*/ 1858204 w 3417917"/>
                  <a:gd name="connsiteY224" fmla="*/ 260294 h 1328163"/>
                  <a:gd name="connsiteX225" fmla="*/ 1868210 w 3417917"/>
                  <a:gd name="connsiteY225" fmla="*/ 256403 h 1328163"/>
                  <a:gd name="connsiteX226" fmla="*/ 1863207 w 3417917"/>
                  <a:gd name="connsiteY226" fmla="*/ 246953 h 1328163"/>
                  <a:gd name="connsiteX227" fmla="*/ 1861539 w 3417917"/>
                  <a:gd name="connsiteY227" fmla="*/ 236948 h 1328163"/>
                  <a:gd name="connsiteX228" fmla="*/ 1848755 w 3417917"/>
                  <a:gd name="connsiteY228" fmla="*/ 234724 h 1328163"/>
                  <a:gd name="connsiteX229" fmla="*/ 1844864 w 3417917"/>
                  <a:gd name="connsiteY229" fmla="*/ 218049 h 1328163"/>
                  <a:gd name="connsiteX230" fmla="*/ 1827633 w 3417917"/>
                  <a:gd name="connsiteY230" fmla="*/ 218605 h 1328163"/>
                  <a:gd name="connsiteX231" fmla="*/ 1798728 w 3417917"/>
                  <a:gd name="connsiteY231" fmla="*/ 211379 h 1328163"/>
                  <a:gd name="connsiteX232" fmla="*/ 1786500 w 3417917"/>
                  <a:gd name="connsiteY232" fmla="*/ 210267 h 1328163"/>
                  <a:gd name="connsiteX233" fmla="*/ 1762042 w 3417917"/>
                  <a:gd name="connsiteY233" fmla="*/ 210823 h 1328163"/>
                  <a:gd name="connsiteX234" fmla="*/ 1749258 w 3417917"/>
                  <a:gd name="connsiteY234" fmla="*/ 218605 h 1328163"/>
                  <a:gd name="connsiteX235" fmla="*/ 1724245 w 3417917"/>
                  <a:gd name="connsiteY235" fmla="*/ 220828 h 1328163"/>
                  <a:gd name="connsiteX236" fmla="*/ 1738697 w 3417917"/>
                  <a:gd name="connsiteY236" fmla="*/ 201929 h 1328163"/>
                  <a:gd name="connsiteX237" fmla="*/ 1705902 w 3417917"/>
                  <a:gd name="connsiteY237" fmla="*/ 199706 h 1328163"/>
                  <a:gd name="connsiteX238" fmla="*/ 1682000 w 3417917"/>
                  <a:gd name="connsiteY238" fmla="*/ 195815 h 1328163"/>
                  <a:gd name="connsiteX239" fmla="*/ 1688114 w 3417917"/>
                  <a:gd name="connsiteY239" fmla="*/ 193592 h 1328163"/>
                  <a:gd name="connsiteX240" fmla="*/ 1707013 w 3417917"/>
                  <a:gd name="connsiteY240" fmla="*/ 186366 h 1328163"/>
                  <a:gd name="connsiteX241" fmla="*/ 1709237 w 3417917"/>
                  <a:gd name="connsiteY241" fmla="*/ 178584 h 1328163"/>
                  <a:gd name="connsiteX242" fmla="*/ 1692561 w 3417917"/>
                  <a:gd name="connsiteY242" fmla="*/ 174137 h 1328163"/>
                  <a:gd name="connsiteX243" fmla="*/ 1671439 w 3417917"/>
                  <a:gd name="connsiteY243" fmla="*/ 168578 h 1328163"/>
                  <a:gd name="connsiteX244" fmla="*/ 1645314 w 3417917"/>
                  <a:gd name="connsiteY244" fmla="*/ 174137 h 1328163"/>
                  <a:gd name="connsiteX245" fmla="*/ 1623080 w 3417917"/>
                  <a:gd name="connsiteY245" fmla="*/ 191368 h 1328163"/>
                  <a:gd name="connsiteX246" fmla="*/ 1609740 w 3417917"/>
                  <a:gd name="connsiteY246" fmla="*/ 209155 h 1328163"/>
                  <a:gd name="connsiteX247" fmla="*/ 1613631 w 3417917"/>
                  <a:gd name="connsiteY247" fmla="*/ 218049 h 1328163"/>
                  <a:gd name="connsiteX248" fmla="*/ 1602514 w 3417917"/>
                  <a:gd name="connsiteY248" fmla="*/ 221940 h 1328163"/>
                  <a:gd name="connsiteX249" fmla="*/ 1571942 w 3417917"/>
                  <a:gd name="connsiteY249" fmla="*/ 226387 h 1328163"/>
                  <a:gd name="connsiteX250" fmla="*/ 1584727 w 3417917"/>
                  <a:gd name="connsiteY250" fmla="*/ 236948 h 1328163"/>
                  <a:gd name="connsiteX251" fmla="*/ 1569719 w 3417917"/>
                  <a:gd name="connsiteY251" fmla="*/ 234169 h 1328163"/>
                  <a:gd name="connsiteX252" fmla="*/ 1552487 w 3417917"/>
                  <a:gd name="connsiteY252" fmla="*/ 238060 h 1328163"/>
                  <a:gd name="connsiteX253" fmla="*/ 1539703 w 3417917"/>
                  <a:gd name="connsiteY253" fmla="*/ 240839 h 1328163"/>
                  <a:gd name="connsiteX254" fmla="*/ 1526918 w 3417917"/>
                  <a:gd name="connsiteY254" fmla="*/ 241951 h 1328163"/>
                  <a:gd name="connsiteX255" fmla="*/ 1532477 w 3417917"/>
                  <a:gd name="connsiteY255" fmla="*/ 230278 h 1328163"/>
                  <a:gd name="connsiteX256" fmla="*/ 1513578 w 3417917"/>
                  <a:gd name="connsiteY256" fmla="*/ 235280 h 1328163"/>
                  <a:gd name="connsiteX257" fmla="*/ 1500237 w 3417917"/>
                  <a:gd name="connsiteY257" fmla="*/ 233057 h 1328163"/>
                  <a:gd name="connsiteX258" fmla="*/ 1487453 w 3417917"/>
                  <a:gd name="connsiteY258" fmla="*/ 239727 h 1328163"/>
                  <a:gd name="connsiteX259" fmla="*/ 1467998 w 3417917"/>
                  <a:gd name="connsiteY259" fmla="*/ 241395 h 1328163"/>
                  <a:gd name="connsiteX260" fmla="*/ 1480227 w 3417917"/>
                  <a:gd name="connsiteY260" fmla="*/ 249732 h 1328163"/>
                  <a:gd name="connsiteX261" fmla="*/ 1446876 w 3417917"/>
                  <a:gd name="connsiteY261" fmla="*/ 254735 h 1328163"/>
                  <a:gd name="connsiteX262" fmla="*/ 1421863 w 3417917"/>
                  <a:gd name="connsiteY262" fmla="*/ 258626 h 1328163"/>
                  <a:gd name="connsiteX263" fmla="*/ 1402964 w 3417917"/>
                  <a:gd name="connsiteY263" fmla="*/ 267520 h 1328163"/>
                  <a:gd name="connsiteX264" fmla="*/ 1384065 w 3417917"/>
                  <a:gd name="connsiteY264" fmla="*/ 275301 h 1328163"/>
                  <a:gd name="connsiteX265" fmla="*/ 1368501 w 3417917"/>
                  <a:gd name="connsiteY265" fmla="*/ 277525 h 1328163"/>
                  <a:gd name="connsiteX266" fmla="*/ 1360719 w 3417917"/>
                  <a:gd name="connsiteY266" fmla="*/ 280304 h 1328163"/>
                  <a:gd name="connsiteX267" fmla="*/ 1357940 w 3417917"/>
                  <a:gd name="connsiteY267" fmla="*/ 285307 h 1328163"/>
                  <a:gd name="connsiteX268" fmla="*/ 1350714 w 3417917"/>
                  <a:gd name="connsiteY268" fmla="*/ 290309 h 1328163"/>
                  <a:gd name="connsiteX269" fmla="*/ 1356272 w 3417917"/>
                  <a:gd name="connsiteY269" fmla="*/ 297535 h 1328163"/>
                  <a:gd name="connsiteX270" fmla="*/ 1339041 w 3417917"/>
                  <a:gd name="connsiteY270" fmla="*/ 296424 h 1328163"/>
                  <a:gd name="connsiteX271" fmla="*/ 1350158 w 3417917"/>
                  <a:gd name="connsiteY271" fmla="*/ 302538 h 1328163"/>
                  <a:gd name="connsiteX272" fmla="*/ 1359052 w 3417917"/>
                  <a:gd name="connsiteY272" fmla="*/ 309764 h 1328163"/>
                  <a:gd name="connsiteX273" fmla="*/ 1344044 w 3417917"/>
                  <a:gd name="connsiteY273" fmla="*/ 310876 h 1328163"/>
                  <a:gd name="connsiteX274" fmla="*/ 1351826 w 3417917"/>
                  <a:gd name="connsiteY274" fmla="*/ 316434 h 1328163"/>
                  <a:gd name="connsiteX275" fmla="*/ 1358496 w 3417917"/>
                  <a:gd name="connsiteY275" fmla="*/ 323660 h 1328163"/>
                  <a:gd name="connsiteX276" fmla="*/ 1359608 w 3417917"/>
                  <a:gd name="connsiteY276" fmla="*/ 324772 h 1328163"/>
                  <a:gd name="connsiteX277" fmla="*/ 1357384 w 3417917"/>
                  <a:gd name="connsiteY277" fmla="*/ 333666 h 1328163"/>
                  <a:gd name="connsiteX278" fmla="*/ 1351826 w 3417917"/>
                  <a:gd name="connsiteY278" fmla="*/ 335333 h 1328163"/>
                  <a:gd name="connsiteX279" fmla="*/ 1332927 w 3417917"/>
                  <a:gd name="connsiteY279" fmla="*/ 334222 h 1328163"/>
                  <a:gd name="connsiteX280" fmla="*/ 1323477 w 3417917"/>
                  <a:gd name="connsiteY280" fmla="*/ 337557 h 1328163"/>
                  <a:gd name="connsiteX281" fmla="*/ 1294017 w 3417917"/>
                  <a:gd name="connsiteY281" fmla="*/ 339224 h 1328163"/>
                  <a:gd name="connsiteX282" fmla="*/ 1242323 w 3417917"/>
                  <a:gd name="connsiteY282" fmla="*/ 343671 h 1328163"/>
                  <a:gd name="connsiteX283" fmla="*/ 1235653 w 3417917"/>
                  <a:gd name="connsiteY283" fmla="*/ 364237 h 1328163"/>
                  <a:gd name="connsiteX284" fmla="*/ 1236209 w 3417917"/>
                  <a:gd name="connsiteY284" fmla="*/ 378689 h 1328163"/>
                  <a:gd name="connsiteX285" fmla="*/ 1263446 w 3417917"/>
                  <a:gd name="connsiteY285" fmla="*/ 393697 h 1328163"/>
                  <a:gd name="connsiteX286" fmla="*/ 1275118 w 3417917"/>
                  <a:gd name="connsiteY286" fmla="*/ 413708 h 1328163"/>
                  <a:gd name="connsiteX287" fmla="*/ 1241212 w 3417917"/>
                  <a:gd name="connsiteY287" fmla="*/ 402591 h 1328163"/>
                  <a:gd name="connsiteX288" fmla="*/ 1195632 w 3417917"/>
                  <a:gd name="connsiteY288" fmla="*/ 390362 h 1328163"/>
                  <a:gd name="connsiteX289" fmla="*/ 1181180 w 3417917"/>
                  <a:gd name="connsiteY289" fmla="*/ 382580 h 1328163"/>
                  <a:gd name="connsiteX290" fmla="*/ 1168395 w 3417917"/>
                  <a:gd name="connsiteY290" fmla="*/ 393142 h 1328163"/>
                  <a:gd name="connsiteX291" fmla="*/ 1176733 w 3417917"/>
                  <a:gd name="connsiteY291" fmla="*/ 395921 h 1328163"/>
                  <a:gd name="connsiteX292" fmla="*/ 1187850 w 3417917"/>
                  <a:gd name="connsiteY292" fmla="*/ 402591 h 1328163"/>
                  <a:gd name="connsiteX293" fmla="*/ 1171175 w 3417917"/>
                  <a:gd name="connsiteY293" fmla="*/ 405370 h 1328163"/>
                  <a:gd name="connsiteX294" fmla="*/ 1149497 w 3417917"/>
                  <a:gd name="connsiteY294" fmla="*/ 409817 h 1328163"/>
                  <a:gd name="connsiteX295" fmla="*/ 1176177 w 3417917"/>
                  <a:gd name="connsiteY295" fmla="*/ 430939 h 1328163"/>
                  <a:gd name="connsiteX296" fmla="*/ 1193965 w 3417917"/>
                  <a:gd name="connsiteY296" fmla="*/ 441500 h 1328163"/>
                  <a:gd name="connsiteX297" fmla="*/ 1191185 w 3417917"/>
                  <a:gd name="connsiteY297" fmla="*/ 447615 h 1328163"/>
                  <a:gd name="connsiteX298" fmla="*/ 1167840 w 3417917"/>
                  <a:gd name="connsiteY298" fmla="*/ 435386 h 1328163"/>
                  <a:gd name="connsiteX299" fmla="*/ 1133933 w 3417917"/>
                  <a:gd name="connsiteY299" fmla="*/ 432607 h 1328163"/>
                  <a:gd name="connsiteX300" fmla="*/ 1132821 w 3417917"/>
                  <a:gd name="connsiteY300" fmla="*/ 419266 h 1328163"/>
                  <a:gd name="connsiteX301" fmla="*/ 1137824 w 3417917"/>
                  <a:gd name="connsiteY301" fmla="*/ 398700 h 1328163"/>
                  <a:gd name="connsiteX302" fmla="*/ 1129486 w 3417917"/>
                  <a:gd name="connsiteY302" fmla="*/ 373131 h 1328163"/>
                  <a:gd name="connsiteX303" fmla="*/ 1123927 w 3417917"/>
                  <a:gd name="connsiteY303" fmla="*/ 381469 h 1328163"/>
                  <a:gd name="connsiteX304" fmla="*/ 1118925 w 3417917"/>
                  <a:gd name="connsiteY304" fmla="*/ 403147 h 1328163"/>
                  <a:gd name="connsiteX305" fmla="*/ 1095023 w 3417917"/>
                  <a:gd name="connsiteY305" fmla="*/ 415931 h 1328163"/>
                  <a:gd name="connsiteX306" fmla="*/ 1087241 w 3417917"/>
                  <a:gd name="connsiteY306" fmla="*/ 428716 h 1328163"/>
                  <a:gd name="connsiteX307" fmla="*/ 1110031 w 3417917"/>
                  <a:gd name="connsiteY307" fmla="*/ 457064 h 1328163"/>
                  <a:gd name="connsiteX308" fmla="*/ 1098358 w 3417917"/>
                  <a:gd name="connsiteY308" fmla="*/ 491527 h 1328163"/>
                  <a:gd name="connsiteX309" fmla="*/ 1099470 w 3417917"/>
                  <a:gd name="connsiteY309" fmla="*/ 512093 h 1328163"/>
                  <a:gd name="connsiteX310" fmla="*/ 1115034 w 3417917"/>
                  <a:gd name="connsiteY310" fmla="*/ 514873 h 1328163"/>
                  <a:gd name="connsiteX311" fmla="*/ 1138380 w 3417917"/>
                  <a:gd name="connsiteY311" fmla="*/ 509870 h 1328163"/>
                  <a:gd name="connsiteX312" fmla="*/ 1176733 w 3417917"/>
                  <a:gd name="connsiteY312" fmla="*/ 523210 h 1328163"/>
                  <a:gd name="connsiteX313" fmla="*/ 1183959 w 3417917"/>
                  <a:gd name="connsiteY313" fmla="*/ 538774 h 1328163"/>
                  <a:gd name="connsiteX314" fmla="*/ 1174510 w 3417917"/>
                  <a:gd name="connsiteY314" fmla="*/ 553782 h 1328163"/>
                  <a:gd name="connsiteX315" fmla="*/ 1197300 w 3417917"/>
                  <a:gd name="connsiteY315" fmla="*/ 569346 h 1328163"/>
                  <a:gd name="connsiteX316" fmla="*/ 1175066 w 3417917"/>
                  <a:gd name="connsiteY316" fmla="*/ 567678 h 1328163"/>
                  <a:gd name="connsiteX317" fmla="*/ 1166172 w 3417917"/>
                  <a:gd name="connsiteY317" fmla="*/ 554894 h 1328163"/>
                  <a:gd name="connsiteX318" fmla="*/ 1171175 w 3417917"/>
                  <a:gd name="connsiteY318" fmla="*/ 539886 h 1328163"/>
                  <a:gd name="connsiteX319" fmla="*/ 1161169 w 3417917"/>
                  <a:gd name="connsiteY319" fmla="*/ 527101 h 1328163"/>
                  <a:gd name="connsiteX320" fmla="*/ 1148385 w 3417917"/>
                  <a:gd name="connsiteY320" fmla="*/ 518763 h 1328163"/>
                  <a:gd name="connsiteX321" fmla="*/ 1117813 w 3417917"/>
                  <a:gd name="connsiteY321" fmla="*/ 527101 h 1328163"/>
                  <a:gd name="connsiteX322" fmla="*/ 1121704 w 3417917"/>
                  <a:gd name="connsiteY322" fmla="*/ 555450 h 1328163"/>
                  <a:gd name="connsiteX323" fmla="*/ 1105029 w 3417917"/>
                  <a:gd name="connsiteY323" fmla="*/ 579907 h 1328163"/>
                  <a:gd name="connsiteX324" fmla="*/ 1090021 w 3417917"/>
                  <a:gd name="connsiteY324" fmla="*/ 593803 h 1328163"/>
                  <a:gd name="connsiteX325" fmla="*/ 1071678 w 3417917"/>
                  <a:gd name="connsiteY325" fmla="*/ 609923 h 1328163"/>
                  <a:gd name="connsiteX326" fmla="*/ 1053890 w 3417917"/>
                  <a:gd name="connsiteY326" fmla="*/ 609923 h 1328163"/>
                  <a:gd name="connsiteX327" fmla="*/ 1030545 w 3417917"/>
                  <a:gd name="connsiteY327" fmla="*/ 611590 h 1328163"/>
                  <a:gd name="connsiteX328" fmla="*/ 1014425 w 3417917"/>
                  <a:gd name="connsiteY328" fmla="*/ 606588 h 1328163"/>
                  <a:gd name="connsiteX329" fmla="*/ 1004420 w 3417917"/>
                  <a:gd name="connsiteY329" fmla="*/ 597694 h 1328163"/>
                  <a:gd name="connsiteX330" fmla="*/ 1014981 w 3417917"/>
                  <a:gd name="connsiteY330" fmla="*/ 600473 h 1328163"/>
                  <a:gd name="connsiteX331" fmla="*/ 1026654 w 3417917"/>
                  <a:gd name="connsiteY331" fmla="*/ 599362 h 1328163"/>
                  <a:gd name="connsiteX332" fmla="*/ 1038327 w 3417917"/>
                  <a:gd name="connsiteY332" fmla="*/ 604364 h 1328163"/>
                  <a:gd name="connsiteX333" fmla="*/ 1048888 w 3417917"/>
                  <a:gd name="connsiteY333" fmla="*/ 600473 h 1328163"/>
                  <a:gd name="connsiteX334" fmla="*/ 1053890 w 3417917"/>
                  <a:gd name="connsiteY334" fmla="*/ 595471 h 1328163"/>
                  <a:gd name="connsiteX335" fmla="*/ 1062784 w 3417917"/>
                  <a:gd name="connsiteY335" fmla="*/ 587689 h 1328163"/>
                  <a:gd name="connsiteX336" fmla="*/ 1068898 w 3417917"/>
                  <a:gd name="connsiteY336" fmla="*/ 576572 h 1328163"/>
                  <a:gd name="connsiteX337" fmla="*/ 1074457 w 3417917"/>
                  <a:gd name="connsiteY337" fmla="*/ 569902 h 1328163"/>
                  <a:gd name="connsiteX338" fmla="*/ 1084462 w 3417917"/>
                  <a:gd name="connsiteY338" fmla="*/ 563231 h 1328163"/>
                  <a:gd name="connsiteX339" fmla="*/ 1087797 w 3417917"/>
                  <a:gd name="connsiteY339" fmla="*/ 553782 h 1328163"/>
                  <a:gd name="connsiteX340" fmla="*/ 1093356 w 3417917"/>
                  <a:gd name="connsiteY340" fmla="*/ 539886 h 1328163"/>
                  <a:gd name="connsiteX341" fmla="*/ 1093912 w 3417917"/>
                  <a:gd name="connsiteY341" fmla="*/ 532104 h 1328163"/>
                  <a:gd name="connsiteX342" fmla="*/ 1078348 w 3417917"/>
                  <a:gd name="connsiteY342" fmla="*/ 514317 h 1328163"/>
                  <a:gd name="connsiteX343" fmla="*/ 1077792 w 3417917"/>
                  <a:gd name="connsiteY343" fmla="*/ 493194 h 1328163"/>
                  <a:gd name="connsiteX344" fmla="*/ 1077236 w 3417917"/>
                  <a:gd name="connsiteY344" fmla="*/ 473740 h 1328163"/>
                  <a:gd name="connsiteX345" fmla="*/ 1082239 w 3417917"/>
                  <a:gd name="connsiteY345" fmla="*/ 452062 h 1328163"/>
                  <a:gd name="connsiteX346" fmla="*/ 1066119 w 3417917"/>
                  <a:gd name="connsiteY346" fmla="*/ 428716 h 1328163"/>
                  <a:gd name="connsiteX347" fmla="*/ 1072789 w 3417917"/>
                  <a:gd name="connsiteY347" fmla="*/ 413152 h 1328163"/>
                  <a:gd name="connsiteX348" fmla="*/ 1081127 w 3417917"/>
                  <a:gd name="connsiteY348" fmla="*/ 378134 h 1328163"/>
                  <a:gd name="connsiteX349" fmla="*/ 1056114 w 3417917"/>
                  <a:gd name="connsiteY349" fmla="*/ 369796 h 1328163"/>
                  <a:gd name="connsiteX350" fmla="*/ 1017760 w 3417917"/>
                  <a:gd name="connsiteY350" fmla="*/ 368128 h 1328163"/>
                  <a:gd name="connsiteX351" fmla="*/ 1006643 w 3417917"/>
                  <a:gd name="connsiteY351" fmla="*/ 379801 h 1328163"/>
                  <a:gd name="connsiteX352" fmla="*/ 993303 w 3417917"/>
                  <a:gd name="connsiteY352" fmla="*/ 408705 h 1328163"/>
                  <a:gd name="connsiteX353" fmla="*/ 966622 w 3417917"/>
                  <a:gd name="connsiteY353" fmla="*/ 429828 h 1328163"/>
                  <a:gd name="connsiteX354" fmla="*/ 958284 w 3417917"/>
                  <a:gd name="connsiteY354" fmla="*/ 447615 h 1328163"/>
                  <a:gd name="connsiteX355" fmla="*/ 969401 w 3417917"/>
                  <a:gd name="connsiteY355" fmla="*/ 450394 h 1328163"/>
                  <a:gd name="connsiteX356" fmla="*/ 967178 w 3417917"/>
                  <a:gd name="connsiteY356" fmla="*/ 466514 h 1328163"/>
                  <a:gd name="connsiteX357" fmla="*/ 966066 w 3417917"/>
                  <a:gd name="connsiteY357" fmla="*/ 475963 h 1328163"/>
                  <a:gd name="connsiteX358" fmla="*/ 959396 w 3417917"/>
                  <a:gd name="connsiteY358" fmla="*/ 489859 h 1328163"/>
                  <a:gd name="connsiteX359" fmla="*/ 983298 w 3417917"/>
                  <a:gd name="connsiteY359" fmla="*/ 498753 h 1328163"/>
                  <a:gd name="connsiteX360" fmla="*/ 991635 w 3417917"/>
                  <a:gd name="connsiteY360" fmla="*/ 515428 h 1328163"/>
                  <a:gd name="connsiteX361" fmla="*/ 1003864 w 3417917"/>
                  <a:gd name="connsiteY361" fmla="*/ 521543 h 1328163"/>
                  <a:gd name="connsiteX362" fmla="*/ 991635 w 3417917"/>
                  <a:gd name="connsiteY362" fmla="*/ 542109 h 1328163"/>
                  <a:gd name="connsiteX363" fmla="*/ 967178 w 3417917"/>
                  <a:gd name="connsiteY363" fmla="*/ 522654 h 1328163"/>
                  <a:gd name="connsiteX364" fmla="*/ 934939 w 3417917"/>
                  <a:gd name="connsiteY364" fmla="*/ 508202 h 1328163"/>
                  <a:gd name="connsiteX365" fmla="*/ 908258 w 3417917"/>
                  <a:gd name="connsiteY365" fmla="*/ 497085 h 1328163"/>
                  <a:gd name="connsiteX366" fmla="*/ 871016 w 3417917"/>
                  <a:gd name="connsiteY366" fmla="*/ 487080 h 1328163"/>
                  <a:gd name="connsiteX367" fmla="*/ 834886 w 3417917"/>
                  <a:gd name="connsiteY367" fmla="*/ 483745 h 1328163"/>
                  <a:gd name="connsiteX368" fmla="*/ 819878 w 3417917"/>
                  <a:gd name="connsiteY368" fmla="*/ 472628 h 1328163"/>
                  <a:gd name="connsiteX369" fmla="*/ 795421 w 3417917"/>
                  <a:gd name="connsiteY369" fmla="*/ 464290 h 1328163"/>
                  <a:gd name="connsiteX370" fmla="*/ 800979 w 3417917"/>
                  <a:gd name="connsiteY370" fmla="*/ 481522 h 1328163"/>
                  <a:gd name="connsiteX371" fmla="*/ 815987 w 3417917"/>
                  <a:gd name="connsiteY371" fmla="*/ 487636 h 1328163"/>
                  <a:gd name="connsiteX372" fmla="*/ 828771 w 3417917"/>
                  <a:gd name="connsiteY372" fmla="*/ 497085 h 1328163"/>
                  <a:gd name="connsiteX373" fmla="*/ 837665 w 3417917"/>
                  <a:gd name="connsiteY373" fmla="*/ 514317 h 1328163"/>
                  <a:gd name="connsiteX374" fmla="*/ 831551 w 3417917"/>
                  <a:gd name="connsiteY374" fmla="*/ 525434 h 1328163"/>
                  <a:gd name="connsiteX375" fmla="*/ 818210 w 3417917"/>
                  <a:gd name="connsiteY375" fmla="*/ 532660 h 1328163"/>
                  <a:gd name="connsiteX376" fmla="*/ 807649 w 3417917"/>
                  <a:gd name="connsiteY376" fmla="*/ 537107 h 1328163"/>
                  <a:gd name="connsiteX377" fmla="*/ 807649 w 3417917"/>
                  <a:gd name="connsiteY377" fmla="*/ 524878 h 1328163"/>
                  <a:gd name="connsiteX378" fmla="*/ 795421 w 3417917"/>
                  <a:gd name="connsiteY378" fmla="*/ 515428 h 1328163"/>
                  <a:gd name="connsiteX379" fmla="*/ 764849 w 3417917"/>
                  <a:gd name="connsiteY379" fmla="*/ 530992 h 1328163"/>
                  <a:gd name="connsiteX380" fmla="*/ 730942 w 3417917"/>
                  <a:gd name="connsiteY380" fmla="*/ 530992 h 1328163"/>
                  <a:gd name="connsiteX381" fmla="*/ 712043 w 3417917"/>
                  <a:gd name="connsiteY381" fmla="*/ 544888 h 1328163"/>
                  <a:gd name="connsiteX382" fmla="*/ 685362 w 3417917"/>
                  <a:gd name="connsiteY382" fmla="*/ 542665 h 1328163"/>
                  <a:gd name="connsiteX383" fmla="*/ 690365 w 3417917"/>
                  <a:gd name="connsiteY383" fmla="*/ 537107 h 1328163"/>
                  <a:gd name="connsiteX384" fmla="*/ 695368 w 3417917"/>
                  <a:gd name="connsiteY384" fmla="*/ 530992 h 1328163"/>
                  <a:gd name="connsiteX385" fmla="*/ 699814 w 3417917"/>
                  <a:gd name="connsiteY385" fmla="*/ 517096 h 1328163"/>
                  <a:gd name="connsiteX386" fmla="*/ 672578 w 3417917"/>
                  <a:gd name="connsiteY386" fmla="*/ 525434 h 1328163"/>
                  <a:gd name="connsiteX387" fmla="*/ 668687 w 3417917"/>
                  <a:gd name="connsiteY387" fmla="*/ 537107 h 1328163"/>
                  <a:gd name="connsiteX388" fmla="*/ 659793 w 3417917"/>
                  <a:gd name="connsiteY388" fmla="*/ 531548 h 1328163"/>
                  <a:gd name="connsiteX389" fmla="*/ 614213 w 3417917"/>
                  <a:gd name="connsiteY389" fmla="*/ 545444 h 1328163"/>
                  <a:gd name="connsiteX390" fmla="*/ 594759 w 3417917"/>
                  <a:gd name="connsiteY390" fmla="*/ 557673 h 1328163"/>
                  <a:gd name="connsiteX391" fmla="*/ 573081 w 3417917"/>
                  <a:gd name="connsiteY391" fmla="*/ 564899 h 1328163"/>
                  <a:gd name="connsiteX392" fmla="*/ 568634 w 3417917"/>
                  <a:gd name="connsiteY392" fmla="*/ 586577 h 1328163"/>
                  <a:gd name="connsiteX393" fmla="*/ 534727 w 3417917"/>
                  <a:gd name="connsiteY393" fmla="*/ 591024 h 1328163"/>
                  <a:gd name="connsiteX394" fmla="*/ 518608 w 3417917"/>
                  <a:gd name="connsiteY394" fmla="*/ 575460 h 1328163"/>
                  <a:gd name="connsiteX395" fmla="*/ 518052 w 3417917"/>
                  <a:gd name="connsiteY395" fmla="*/ 562676 h 1328163"/>
                  <a:gd name="connsiteX396" fmla="*/ 531948 w 3417917"/>
                  <a:gd name="connsiteY396" fmla="*/ 557117 h 1328163"/>
                  <a:gd name="connsiteX397" fmla="*/ 549735 w 3417917"/>
                  <a:gd name="connsiteY397" fmla="*/ 556005 h 1328163"/>
                  <a:gd name="connsiteX398" fmla="*/ 537506 w 3417917"/>
                  <a:gd name="connsiteY398" fmla="*/ 536551 h 1328163"/>
                  <a:gd name="connsiteX399" fmla="*/ 511937 w 3417917"/>
                  <a:gd name="connsiteY399" fmla="*/ 529325 h 1328163"/>
                  <a:gd name="connsiteX400" fmla="*/ 486924 w 3417917"/>
                  <a:gd name="connsiteY400" fmla="*/ 526545 h 1328163"/>
                  <a:gd name="connsiteX401" fmla="*/ 490259 w 3417917"/>
                  <a:gd name="connsiteY401" fmla="*/ 534327 h 1328163"/>
                  <a:gd name="connsiteX402" fmla="*/ 496374 w 3417917"/>
                  <a:gd name="connsiteY402" fmla="*/ 548779 h 1328163"/>
                  <a:gd name="connsiteX403" fmla="*/ 488592 w 3417917"/>
                  <a:gd name="connsiteY403" fmla="*/ 571569 h 1328163"/>
                  <a:gd name="connsiteX404" fmla="*/ 495262 w 3417917"/>
                  <a:gd name="connsiteY404" fmla="*/ 578795 h 1328163"/>
                  <a:gd name="connsiteX405" fmla="*/ 502488 w 3417917"/>
                  <a:gd name="connsiteY405" fmla="*/ 597138 h 1328163"/>
                  <a:gd name="connsiteX406" fmla="*/ 496374 w 3417917"/>
                  <a:gd name="connsiteY406" fmla="*/ 612702 h 1328163"/>
                  <a:gd name="connsiteX407" fmla="*/ 488036 w 3417917"/>
                  <a:gd name="connsiteY407" fmla="*/ 612146 h 1328163"/>
                  <a:gd name="connsiteX408" fmla="*/ 481921 w 3417917"/>
                  <a:gd name="connsiteY408" fmla="*/ 606032 h 1328163"/>
                  <a:gd name="connsiteX409" fmla="*/ 461911 w 3417917"/>
                  <a:gd name="connsiteY409" fmla="*/ 602141 h 1328163"/>
                  <a:gd name="connsiteX410" fmla="*/ 449126 w 3417917"/>
                  <a:gd name="connsiteY410" fmla="*/ 608255 h 1328163"/>
                  <a:gd name="connsiteX411" fmla="*/ 431339 w 3417917"/>
                  <a:gd name="connsiteY411" fmla="*/ 616037 h 1328163"/>
                  <a:gd name="connsiteX412" fmla="*/ 411885 w 3417917"/>
                  <a:gd name="connsiteY412" fmla="*/ 630489 h 1328163"/>
                  <a:gd name="connsiteX413" fmla="*/ 412996 w 3417917"/>
                  <a:gd name="connsiteY413" fmla="*/ 648276 h 1328163"/>
                  <a:gd name="connsiteX414" fmla="*/ 421334 w 3417917"/>
                  <a:gd name="connsiteY414" fmla="*/ 664396 h 1328163"/>
                  <a:gd name="connsiteX415" fmla="*/ 397432 w 3417917"/>
                  <a:gd name="connsiteY415" fmla="*/ 662728 h 1328163"/>
                  <a:gd name="connsiteX416" fmla="*/ 376866 w 3417917"/>
                  <a:gd name="connsiteY416" fmla="*/ 657726 h 1328163"/>
                  <a:gd name="connsiteX417" fmla="*/ 354076 w 3417917"/>
                  <a:gd name="connsiteY417" fmla="*/ 643830 h 1328163"/>
                  <a:gd name="connsiteX418" fmla="*/ 341847 w 3417917"/>
                  <a:gd name="connsiteY418" fmla="*/ 655502 h 1328163"/>
                  <a:gd name="connsiteX419" fmla="*/ 347962 w 3417917"/>
                  <a:gd name="connsiteY419" fmla="*/ 667175 h 1328163"/>
                  <a:gd name="connsiteX420" fmla="*/ 367417 w 3417917"/>
                  <a:gd name="connsiteY420" fmla="*/ 674401 h 1328163"/>
                  <a:gd name="connsiteX421" fmla="*/ 369084 w 3417917"/>
                  <a:gd name="connsiteY421" fmla="*/ 686630 h 1328163"/>
                  <a:gd name="connsiteX422" fmla="*/ 354076 w 3417917"/>
                  <a:gd name="connsiteY422" fmla="*/ 688853 h 1328163"/>
                  <a:gd name="connsiteX423" fmla="*/ 338512 w 3417917"/>
                  <a:gd name="connsiteY423" fmla="*/ 683851 h 1328163"/>
                  <a:gd name="connsiteX424" fmla="*/ 320169 w 3417917"/>
                  <a:gd name="connsiteY424" fmla="*/ 673290 h 1328163"/>
                  <a:gd name="connsiteX425" fmla="*/ 309608 w 3417917"/>
                  <a:gd name="connsiteY425" fmla="*/ 661617 h 1328163"/>
                  <a:gd name="connsiteX426" fmla="*/ 304606 w 3417917"/>
                  <a:gd name="connsiteY426" fmla="*/ 646609 h 1328163"/>
                  <a:gd name="connsiteX427" fmla="*/ 305161 w 3417917"/>
                  <a:gd name="connsiteY427" fmla="*/ 633268 h 1328163"/>
                  <a:gd name="connsiteX428" fmla="*/ 306829 w 3417917"/>
                  <a:gd name="connsiteY428" fmla="*/ 620484 h 1328163"/>
                  <a:gd name="connsiteX429" fmla="*/ 291265 w 3417917"/>
                  <a:gd name="connsiteY429" fmla="*/ 608811 h 1328163"/>
                  <a:gd name="connsiteX430" fmla="*/ 279036 w 3417917"/>
                  <a:gd name="connsiteY430" fmla="*/ 599917 h 1328163"/>
                  <a:gd name="connsiteX431" fmla="*/ 259582 w 3417917"/>
                  <a:gd name="connsiteY431" fmla="*/ 583242 h 1328163"/>
                  <a:gd name="connsiteX432" fmla="*/ 252356 w 3417917"/>
                  <a:gd name="connsiteY432" fmla="*/ 576572 h 1328163"/>
                  <a:gd name="connsiteX433" fmla="*/ 268475 w 3417917"/>
                  <a:gd name="connsiteY433" fmla="*/ 582686 h 1328163"/>
                  <a:gd name="connsiteX434" fmla="*/ 296268 w 3417917"/>
                  <a:gd name="connsiteY434" fmla="*/ 594915 h 1328163"/>
                  <a:gd name="connsiteX435" fmla="*/ 331286 w 3417917"/>
                  <a:gd name="connsiteY435" fmla="*/ 606032 h 1328163"/>
                  <a:gd name="connsiteX436" fmla="*/ 377978 w 3417917"/>
                  <a:gd name="connsiteY436" fmla="*/ 613814 h 1328163"/>
                  <a:gd name="connsiteX437" fmla="*/ 435786 w 3417917"/>
                  <a:gd name="connsiteY437" fmla="*/ 587689 h 1328163"/>
                  <a:gd name="connsiteX438" fmla="*/ 434118 w 3417917"/>
                  <a:gd name="connsiteY438" fmla="*/ 563231 h 1328163"/>
                  <a:gd name="connsiteX439" fmla="*/ 422445 w 3417917"/>
                  <a:gd name="connsiteY439" fmla="*/ 554338 h 1328163"/>
                  <a:gd name="connsiteX440" fmla="*/ 405770 w 3417917"/>
                  <a:gd name="connsiteY440" fmla="*/ 543777 h 1328163"/>
                  <a:gd name="connsiteX441" fmla="*/ 389095 w 3417917"/>
                  <a:gd name="connsiteY441" fmla="*/ 534327 h 1328163"/>
                  <a:gd name="connsiteX442" fmla="*/ 359635 w 3417917"/>
                  <a:gd name="connsiteY442" fmla="*/ 519319 h 1328163"/>
                  <a:gd name="connsiteX443" fmla="*/ 312943 w 3417917"/>
                  <a:gd name="connsiteY443" fmla="*/ 500420 h 1328163"/>
                  <a:gd name="connsiteX444" fmla="*/ 302382 w 3417917"/>
                  <a:gd name="connsiteY444" fmla="*/ 499309 h 1328163"/>
                  <a:gd name="connsiteX445" fmla="*/ 287930 w 3417917"/>
                  <a:gd name="connsiteY445" fmla="*/ 498753 h 1328163"/>
                  <a:gd name="connsiteX446" fmla="*/ 269587 w 3417917"/>
                  <a:gd name="connsiteY446" fmla="*/ 497641 h 1328163"/>
                  <a:gd name="connsiteX447" fmla="*/ 258470 w 3417917"/>
                  <a:gd name="connsiteY447" fmla="*/ 490971 h 1328163"/>
                  <a:gd name="connsiteX448" fmla="*/ 273478 w 3417917"/>
                  <a:gd name="connsiteY448" fmla="*/ 485968 h 1328163"/>
                  <a:gd name="connsiteX449" fmla="*/ 260138 w 3417917"/>
                  <a:gd name="connsiteY449" fmla="*/ 480410 h 1328163"/>
                  <a:gd name="connsiteX450" fmla="*/ 245685 w 3417917"/>
                  <a:gd name="connsiteY450" fmla="*/ 483189 h 1328163"/>
                  <a:gd name="connsiteX451" fmla="*/ 233457 w 3417917"/>
                  <a:gd name="connsiteY451" fmla="*/ 482633 h 1328163"/>
                  <a:gd name="connsiteX452" fmla="*/ 232345 w 3417917"/>
                  <a:gd name="connsiteY452" fmla="*/ 481522 h 1328163"/>
                  <a:gd name="connsiteX453" fmla="*/ 222340 w 3417917"/>
                  <a:gd name="connsiteY453" fmla="*/ 488748 h 1328163"/>
                  <a:gd name="connsiteX454" fmla="*/ 205664 w 3417917"/>
                  <a:gd name="connsiteY454" fmla="*/ 496529 h 1328163"/>
                  <a:gd name="connsiteX455" fmla="*/ 191768 w 3417917"/>
                  <a:gd name="connsiteY455" fmla="*/ 508758 h 1328163"/>
                  <a:gd name="connsiteX456" fmla="*/ 183986 w 3417917"/>
                  <a:gd name="connsiteY456" fmla="*/ 514873 h 1328163"/>
                  <a:gd name="connsiteX457" fmla="*/ 181207 w 3417917"/>
                  <a:gd name="connsiteY457" fmla="*/ 525990 h 1328163"/>
                  <a:gd name="connsiteX458" fmla="*/ 183986 w 3417917"/>
                  <a:gd name="connsiteY458" fmla="*/ 537662 h 1328163"/>
                  <a:gd name="connsiteX459" fmla="*/ 196215 w 3417917"/>
                  <a:gd name="connsiteY459" fmla="*/ 544888 h 1328163"/>
                  <a:gd name="connsiteX460" fmla="*/ 210667 w 3417917"/>
                  <a:gd name="connsiteY460" fmla="*/ 559896 h 1328163"/>
                  <a:gd name="connsiteX461" fmla="*/ 198438 w 3417917"/>
                  <a:gd name="connsiteY461" fmla="*/ 574904 h 1328163"/>
                  <a:gd name="connsiteX462" fmla="*/ 192324 w 3417917"/>
                  <a:gd name="connsiteY462" fmla="*/ 587133 h 1328163"/>
                  <a:gd name="connsiteX463" fmla="*/ 211223 w 3417917"/>
                  <a:gd name="connsiteY463" fmla="*/ 618261 h 1328163"/>
                  <a:gd name="connsiteX464" fmla="*/ 204553 w 3417917"/>
                  <a:gd name="connsiteY464" fmla="*/ 630489 h 1328163"/>
                  <a:gd name="connsiteX465" fmla="*/ 207332 w 3417917"/>
                  <a:gd name="connsiteY465" fmla="*/ 646053 h 1328163"/>
                  <a:gd name="connsiteX466" fmla="*/ 202885 w 3417917"/>
                  <a:gd name="connsiteY466" fmla="*/ 652167 h 1328163"/>
                  <a:gd name="connsiteX467" fmla="*/ 212891 w 3417917"/>
                  <a:gd name="connsiteY467" fmla="*/ 658838 h 1328163"/>
                  <a:gd name="connsiteX468" fmla="*/ 210111 w 3417917"/>
                  <a:gd name="connsiteY468" fmla="*/ 669399 h 1328163"/>
                  <a:gd name="connsiteX469" fmla="*/ 220672 w 3417917"/>
                  <a:gd name="connsiteY469" fmla="*/ 680516 h 1328163"/>
                  <a:gd name="connsiteX470" fmla="*/ 208443 w 3417917"/>
                  <a:gd name="connsiteY470" fmla="*/ 692188 h 1328163"/>
                  <a:gd name="connsiteX471" fmla="*/ 234013 w 3417917"/>
                  <a:gd name="connsiteY471" fmla="*/ 712199 h 1328163"/>
                  <a:gd name="connsiteX472" fmla="*/ 239571 w 3417917"/>
                  <a:gd name="connsiteY472" fmla="*/ 728319 h 1328163"/>
                  <a:gd name="connsiteX473" fmla="*/ 210111 w 3417917"/>
                  <a:gd name="connsiteY473" fmla="*/ 757223 h 1328163"/>
                  <a:gd name="connsiteX474" fmla="*/ 179540 w 3417917"/>
                  <a:gd name="connsiteY474" fmla="*/ 782792 h 1328163"/>
                  <a:gd name="connsiteX475" fmla="*/ 170090 w 3417917"/>
                  <a:gd name="connsiteY475" fmla="*/ 795021 h 1328163"/>
                  <a:gd name="connsiteX476" fmla="*/ 178428 w 3417917"/>
                  <a:gd name="connsiteY476" fmla="*/ 791685 h 1328163"/>
                  <a:gd name="connsiteX477" fmla="*/ 191212 w 3417917"/>
                  <a:gd name="connsiteY477" fmla="*/ 805026 h 1328163"/>
                  <a:gd name="connsiteX478" fmla="*/ 208443 w 3417917"/>
                  <a:gd name="connsiteY478" fmla="*/ 808917 h 1328163"/>
                  <a:gd name="connsiteX479" fmla="*/ 198994 w 3417917"/>
                  <a:gd name="connsiteY479" fmla="*/ 811696 h 1328163"/>
                  <a:gd name="connsiteX480" fmla="*/ 179540 w 3417917"/>
                  <a:gd name="connsiteY480" fmla="*/ 818366 h 1328163"/>
                  <a:gd name="connsiteX481" fmla="*/ 169534 w 3417917"/>
                  <a:gd name="connsiteY481" fmla="*/ 826148 h 1328163"/>
                  <a:gd name="connsiteX482" fmla="*/ 165643 w 3417917"/>
                  <a:gd name="connsiteY482" fmla="*/ 839489 h 1328163"/>
                  <a:gd name="connsiteX483" fmla="*/ 158973 w 3417917"/>
                  <a:gd name="connsiteY483" fmla="*/ 850050 h 1328163"/>
                  <a:gd name="connsiteX484" fmla="*/ 160085 w 3417917"/>
                  <a:gd name="connsiteY484" fmla="*/ 861723 h 1328163"/>
                  <a:gd name="connsiteX485" fmla="*/ 164532 w 3417917"/>
                  <a:gd name="connsiteY485" fmla="*/ 872840 h 1328163"/>
                  <a:gd name="connsiteX486" fmla="*/ 158973 w 3417917"/>
                  <a:gd name="connsiteY486" fmla="*/ 879510 h 1328163"/>
                  <a:gd name="connsiteX487" fmla="*/ 161752 w 3417917"/>
                  <a:gd name="connsiteY487" fmla="*/ 890627 h 1328163"/>
                  <a:gd name="connsiteX488" fmla="*/ 163976 w 3417917"/>
                  <a:gd name="connsiteY488" fmla="*/ 901744 h 1328163"/>
                  <a:gd name="connsiteX489" fmla="*/ 170090 w 3417917"/>
                  <a:gd name="connsiteY489" fmla="*/ 913417 h 1328163"/>
                  <a:gd name="connsiteX490" fmla="*/ 175649 w 3417917"/>
                  <a:gd name="connsiteY490" fmla="*/ 927313 h 1328163"/>
                  <a:gd name="connsiteX491" fmla="*/ 186210 w 3417917"/>
                  <a:gd name="connsiteY491" fmla="*/ 930648 h 1328163"/>
                  <a:gd name="connsiteX492" fmla="*/ 196215 w 3417917"/>
                  <a:gd name="connsiteY492" fmla="*/ 935651 h 1328163"/>
                  <a:gd name="connsiteX493" fmla="*/ 206776 w 3417917"/>
                  <a:gd name="connsiteY493" fmla="*/ 935651 h 1328163"/>
                  <a:gd name="connsiteX494" fmla="*/ 225675 w 3417917"/>
                  <a:gd name="connsiteY494" fmla="*/ 941209 h 1328163"/>
                  <a:gd name="connsiteX495" fmla="*/ 227342 w 3417917"/>
                  <a:gd name="connsiteY495" fmla="*/ 955105 h 1328163"/>
                  <a:gd name="connsiteX496" fmla="*/ 229566 w 3417917"/>
                  <a:gd name="connsiteY496" fmla="*/ 969557 h 1328163"/>
                  <a:gd name="connsiteX497" fmla="*/ 239015 w 3417917"/>
                  <a:gd name="connsiteY497" fmla="*/ 982342 h 1328163"/>
                  <a:gd name="connsiteX498" fmla="*/ 250688 w 3417917"/>
                  <a:gd name="connsiteY498" fmla="*/ 993459 h 1328163"/>
                  <a:gd name="connsiteX499" fmla="*/ 261805 w 3417917"/>
                  <a:gd name="connsiteY499" fmla="*/ 1004020 h 1328163"/>
                  <a:gd name="connsiteX500" fmla="*/ 251800 w 3417917"/>
                  <a:gd name="connsiteY500" fmla="*/ 1013469 h 1328163"/>
                  <a:gd name="connsiteX501" fmla="*/ 237348 w 3417917"/>
                  <a:gd name="connsiteY501" fmla="*/ 1011246 h 1328163"/>
                  <a:gd name="connsiteX502" fmla="*/ 240683 w 3417917"/>
                  <a:gd name="connsiteY502" fmla="*/ 1030145 h 1328163"/>
                  <a:gd name="connsiteX503" fmla="*/ 249021 w 3417917"/>
                  <a:gd name="connsiteY503" fmla="*/ 1041262 h 1328163"/>
                  <a:gd name="connsiteX504" fmla="*/ 258470 w 3417917"/>
                  <a:gd name="connsiteY504" fmla="*/ 1036259 h 1328163"/>
                  <a:gd name="connsiteX505" fmla="*/ 271810 w 3417917"/>
                  <a:gd name="connsiteY505" fmla="*/ 1035703 h 1328163"/>
                  <a:gd name="connsiteX506" fmla="*/ 288486 w 3417917"/>
                  <a:gd name="connsiteY506" fmla="*/ 1037371 h 1328163"/>
                  <a:gd name="connsiteX507" fmla="*/ 291265 w 3417917"/>
                  <a:gd name="connsiteY507" fmla="*/ 1052935 h 1328163"/>
                  <a:gd name="connsiteX508" fmla="*/ 295712 w 3417917"/>
                  <a:gd name="connsiteY508" fmla="*/ 1064052 h 1328163"/>
                  <a:gd name="connsiteX509" fmla="*/ 310164 w 3417917"/>
                  <a:gd name="connsiteY509" fmla="*/ 1067943 h 1328163"/>
                  <a:gd name="connsiteX510" fmla="*/ 319058 w 3417917"/>
                  <a:gd name="connsiteY510" fmla="*/ 1084062 h 1328163"/>
                  <a:gd name="connsiteX511" fmla="*/ 326840 w 3417917"/>
                  <a:gd name="connsiteY511" fmla="*/ 1087953 h 1328163"/>
                  <a:gd name="connsiteX512" fmla="*/ 336845 w 3417917"/>
                  <a:gd name="connsiteY512" fmla="*/ 1092400 h 1328163"/>
                  <a:gd name="connsiteX513" fmla="*/ 346850 w 3417917"/>
                  <a:gd name="connsiteY513" fmla="*/ 1091288 h 1328163"/>
                  <a:gd name="connsiteX514" fmla="*/ 357967 w 3417917"/>
                  <a:gd name="connsiteY514" fmla="*/ 1090177 h 1328163"/>
                  <a:gd name="connsiteX515" fmla="*/ 366861 w 3417917"/>
                  <a:gd name="connsiteY515" fmla="*/ 1101294 h 1328163"/>
                  <a:gd name="connsiteX516" fmla="*/ 383536 w 3417917"/>
                  <a:gd name="connsiteY516" fmla="*/ 1104073 h 1328163"/>
                  <a:gd name="connsiteX517" fmla="*/ 400211 w 3417917"/>
                  <a:gd name="connsiteY517" fmla="*/ 1108520 h 1328163"/>
                  <a:gd name="connsiteX518" fmla="*/ 411885 w 3417917"/>
                  <a:gd name="connsiteY518" fmla="*/ 1115746 h 1328163"/>
                  <a:gd name="connsiteX519" fmla="*/ 406326 w 3417917"/>
                  <a:gd name="connsiteY519" fmla="*/ 1124639 h 1328163"/>
                  <a:gd name="connsiteX520" fmla="*/ 411328 w 3417917"/>
                  <a:gd name="connsiteY520" fmla="*/ 1130754 h 1328163"/>
                  <a:gd name="connsiteX521" fmla="*/ 404103 w 3417917"/>
                  <a:gd name="connsiteY521" fmla="*/ 1135756 h 1328163"/>
                  <a:gd name="connsiteX522" fmla="*/ 408549 w 3417917"/>
                  <a:gd name="connsiteY522" fmla="*/ 1143538 h 1328163"/>
                  <a:gd name="connsiteX523" fmla="*/ 405214 w 3417917"/>
                  <a:gd name="connsiteY523" fmla="*/ 1155767 h 1328163"/>
                  <a:gd name="connsiteX524" fmla="*/ 388539 w 3417917"/>
                  <a:gd name="connsiteY524" fmla="*/ 1155211 h 1328163"/>
                  <a:gd name="connsiteX525" fmla="*/ 372975 w 3417917"/>
                  <a:gd name="connsiteY525" fmla="*/ 1166328 h 1328163"/>
                  <a:gd name="connsiteX526" fmla="*/ 372419 w 3417917"/>
                  <a:gd name="connsiteY526" fmla="*/ 1175777 h 1328163"/>
                  <a:gd name="connsiteX527" fmla="*/ 392986 w 3417917"/>
                  <a:gd name="connsiteY527" fmla="*/ 1175222 h 1328163"/>
                  <a:gd name="connsiteX528" fmla="*/ 367972 w 3417917"/>
                  <a:gd name="connsiteY528" fmla="*/ 1190229 h 1328163"/>
                  <a:gd name="connsiteX529" fmla="*/ 375754 w 3417917"/>
                  <a:gd name="connsiteY529" fmla="*/ 1201902 h 1328163"/>
                  <a:gd name="connsiteX530" fmla="*/ 364081 w 3417917"/>
                  <a:gd name="connsiteY530" fmla="*/ 1213575 h 1328163"/>
                  <a:gd name="connsiteX531" fmla="*/ 352964 w 3417917"/>
                  <a:gd name="connsiteY531" fmla="*/ 1222469 h 1328163"/>
                  <a:gd name="connsiteX532" fmla="*/ 347406 w 3417917"/>
                  <a:gd name="connsiteY532" fmla="*/ 1227471 h 1328163"/>
                  <a:gd name="connsiteX533" fmla="*/ 362970 w 3417917"/>
                  <a:gd name="connsiteY533" fmla="*/ 1240256 h 1328163"/>
                  <a:gd name="connsiteX534" fmla="*/ 400211 w 3417917"/>
                  <a:gd name="connsiteY534" fmla="*/ 1268048 h 1328163"/>
                  <a:gd name="connsiteX535" fmla="*/ 405214 w 3417917"/>
                  <a:gd name="connsiteY535" fmla="*/ 1272495 h 1328163"/>
                  <a:gd name="connsiteX536" fmla="*/ 412440 w 3417917"/>
                  <a:gd name="connsiteY536" fmla="*/ 1269160 h 1328163"/>
                  <a:gd name="connsiteX537" fmla="*/ 436342 w 3417917"/>
                  <a:gd name="connsiteY537" fmla="*/ 1276386 h 1328163"/>
                  <a:gd name="connsiteX538" fmla="*/ 467469 w 3417917"/>
                  <a:gd name="connsiteY538" fmla="*/ 1279165 h 1328163"/>
                  <a:gd name="connsiteX539" fmla="*/ 479698 w 3417917"/>
                  <a:gd name="connsiteY539" fmla="*/ 1287503 h 1328163"/>
                  <a:gd name="connsiteX540" fmla="*/ 491927 w 3417917"/>
                  <a:gd name="connsiteY540" fmla="*/ 1293617 h 1328163"/>
                  <a:gd name="connsiteX541" fmla="*/ 512493 w 3417917"/>
                  <a:gd name="connsiteY541" fmla="*/ 1290838 h 1328163"/>
                  <a:gd name="connsiteX542" fmla="*/ 519719 w 3417917"/>
                  <a:gd name="connsiteY542" fmla="*/ 1293617 h 1328163"/>
                  <a:gd name="connsiteX543" fmla="*/ 525834 w 3417917"/>
                  <a:gd name="connsiteY543" fmla="*/ 1306402 h 1328163"/>
                  <a:gd name="connsiteX544" fmla="*/ 544732 w 3417917"/>
                  <a:gd name="connsiteY544" fmla="*/ 1315296 h 1328163"/>
                  <a:gd name="connsiteX545" fmla="*/ 559740 w 3417917"/>
                  <a:gd name="connsiteY545" fmla="*/ 1326413 h 1328163"/>
                  <a:gd name="connsiteX546" fmla="*/ 568634 w 3417917"/>
                  <a:gd name="connsiteY546" fmla="*/ 1326413 h 1328163"/>
                  <a:gd name="connsiteX547" fmla="*/ 581419 w 3417917"/>
                  <a:gd name="connsiteY547" fmla="*/ 1316963 h 1328163"/>
                  <a:gd name="connsiteX548" fmla="*/ 558629 w 3417917"/>
                  <a:gd name="connsiteY548" fmla="*/ 1281389 h 1328163"/>
                  <a:gd name="connsiteX549" fmla="*/ 550847 w 3417917"/>
                  <a:gd name="connsiteY549" fmla="*/ 1253596 h 1328163"/>
                  <a:gd name="connsiteX550" fmla="*/ 560852 w 3417917"/>
                  <a:gd name="connsiteY550" fmla="*/ 1224136 h 1328163"/>
                  <a:gd name="connsiteX551" fmla="*/ 596427 w 3417917"/>
                  <a:gd name="connsiteY551" fmla="*/ 1201902 h 1328163"/>
                  <a:gd name="connsiteX552" fmla="*/ 589756 w 3417917"/>
                  <a:gd name="connsiteY552" fmla="*/ 1198011 h 1328163"/>
                  <a:gd name="connsiteX553" fmla="*/ 585310 w 3417917"/>
                  <a:gd name="connsiteY553" fmla="*/ 1189118 h 1328163"/>
                  <a:gd name="connsiteX554" fmla="*/ 582530 w 3417917"/>
                  <a:gd name="connsiteY554" fmla="*/ 1176333 h 1328163"/>
                  <a:gd name="connsiteX555" fmla="*/ 570302 w 3417917"/>
                  <a:gd name="connsiteY555" fmla="*/ 1161881 h 1328163"/>
                  <a:gd name="connsiteX556" fmla="*/ 555849 w 3417917"/>
                  <a:gd name="connsiteY556" fmla="*/ 1162993 h 1328163"/>
                  <a:gd name="connsiteX557" fmla="*/ 552514 w 3417917"/>
                  <a:gd name="connsiteY557" fmla="*/ 1151876 h 1328163"/>
                  <a:gd name="connsiteX558" fmla="*/ 540842 w 3417917"/>
                  <a:gd name="connsiteY558" fmla="*/ 1143538 h 1328163"/>
                  <a:gd name="connsiteX559" fmla="*/ 545288 w 3417917"/>
                  <a:gd name="connsiteY559" fmla="*/ 1130754 h 1328163"/>
                  <a:gd name="connsiteX560" fmla="*/ 552514 w 3417917"/>
                  <a:gd name="connsiteY560" fmla="*/ 1124639 h 1328163"/>
                  <a:gd name="connsiteX561" fmla="*/ 546400 w 3417917"/>
                  <a:gd name="connsiteY561" fmla="*/ 1114634 h 1328163"/>
                  <a:gd name="connsiteX562" fmla="*/ 556961 w 3417917"/>
                  <a:gd name="connsiteY562" fmla="*/ 1101849 h 1328163"/>
                  <a:gd name="connsiteX563" fmla="*/ 568634 w 3417917"/>
                  <a:gd name="connsiteY563" fmla="*/ 1094623 h 1328163"/>
                  <a:gd name="connsiteX564" fmla="*/ 584754 w 3417917"/>
                  <a:gd name="connsiteY564" fmla="*/ 1108520 h 1328163"/>
                  <a:gd name="connsiteX565" fmla="*/ 586421 w 3417917"/>
                  <a:gd name="connsiteY565" fmla="*/ 1095735 h 1328163"/>
                  <a:gd name="connsiteX566" fmla="*/ 591980 w 3417917"/>
                  <a:gd name="connsiteY566" fmla="*/ 1084618 h 1328163"/>
                  <a:gd name="connsiteX567" fmla="*/ 602541 w 3417917"/>
                  <a:gd name="connsiteY567" fmla="*/ 1074613 h 1328163"/>
                  <a:gd name="connsiteX568" fmla="*/ 623663 w 3417917"/>
                  <a:gd name="connsiteY568" fmla="*/ 1064608 h 1328163"/>
                  <a:gd name="connsiteX569" fmla="*/ 638671 w 3417917"/>
                  <a:gd name="connsiteY569" fmla="*/ 1060161 h 1328163"/>
                  <a:gd name="connsiteX570" fmla="*/ 649232 w 3417917"/>
                  <a:gd name="connsiteY570" fmla="*/ 1060161 h 1328163"/>
                  <a:gd name="connsiteX571" fmla="*/ 663684 w 3417917"/>
                  <a:gd name="connsiteY571" fmla="*/ 1060161 h 1328163"/>
                  <a:gd name="connsiteX572" fmla="*/ 686474 w 3417917"/>
                  <a:gd name="connsiteY572" fmla="*/ 1067387 h 1328163"/>
                  <a:gd name="connsiteX573" fmla="*/ 703149 w 3417917"/>
                  <a:gd name="connsiteY573" fmla="*/ 1081839 h 1328163"/>
                  <a:gd name="connsiteX574" fmla="*/ 708708 w 3417917"/>
                  <a:gd name="connsiteY574" fmla="*/ 1084618 h 1328163"/>
                  <a:gd name="connsiteX575" fmla="*/ 720381 w 3417917"/>
                  <a:gd name="connsiteY575" fmla="*/ 1084618 h 1328163"/>
                  <a:gd name="connsiteX576" fmla="*/ 739280 w 3417917"/>
                  <a:gd name="connsiteY576" fmla="*/ 1082951 h 1328163"/>
                  <a:gd name="connsiteX577" fmla="*/ 758734 w 3417917"/>
                  <a:gd name="connsiteY577" fmla="*/ 1076836 h 1328163"/>
                  <a:gd name="connsiteX578" fmla="*/ 770407 w 3417917"/>
                  <a:gd name="connsiteY578" fmla="*/ 1077948 h 1328163"/>
                  <a:gd name="connsiteX579" fmla="*/ 789862 w 3417917"/>
                  <a:gd name="connsiteY579" fmla="*/ 1079060 h 1328163"/>
                  <a:gd name="connsiteX580" fmla="*/ 803202 w 3417917"/>
                  <a:gd name="connsiteY580" fmla="*/ 1085174 h 1328163"/>
                  <a:gd name="connsiteX581" fmla="*/ 813208 w 3417917"/>
                  <a:gd name="connsiteY581" fmla="*/ 1091288 h 1328163"/>
                  <a:gd name="connsiteX582" fmla="*/ 820434 w 3417917"/>
                  <a:gd name="connsiteY582" fmla="*/ 1081283 h 1328163"/>
                  <a:gd name="connsiteX583" fmla="*/ 835442 w 3417917"/>
                  <a:gd name="connsiteY583" fmla="*/ 1087397 h 1328163"/>
                  <a:gd name="connsiteX584" fmla="*/ 847670 w 3417917"/>
                  <a:gd name="connsiteY584" fmla="*/ 1080171 h 1328163"/>
                  <a:gd name="connsiteX585" fmla="*/ 842112 w 3417917"/>
                  <a:gd name="connsiteY585" fmla="*/ 1065719 h 1328163"/>
                  <a:gd name="connsiteX586" fmla="*/ 827660 w 3417917"/>
                  <a:gd name="connsiteY586" fmla="*/ 1061272 h 1328163"/>
                  <a:gd name="connsiteX587" fmla="*/ 822101 w 3417917"/>
                  <a:gd name="connsiteY587" fmla="*/ 1050155 h 1328163"/>
                  <a:gd name="connsiteX588" fmla="*/ 834330 w 3417917"/>
                  <a:gd name="connsiteY588" fmla="*/ 1039038 h 1328163"/>
                  <a:gd name="connsiteX589" fmla="*/ 837665 w 3417917"/>
                  <a:gd name="connsiteY589" fmla="*/ 1024586 h 1328163"/>
                  <a:gd name="connsiteX590" fmla="*/ 858787 w 3417917"/>
                  <a:gd name="connsiteY590" fmla="*/ 1020695 h 1328163"/>
                  <a:gd name="connsiteX591" fmla="*/ 841000 w 3417917"/>
                  <a:gd name="connsiteY591" fmla="*/ 1011802 h 1328163"/>
                  <a:gd name="connsiteX592" fmla="*/ 839888 w 3417917"/>
                  <a:gd name="connsiteY592" fmla="*/ 994570 h 1328163"/>
                  <a:gd name="connsiteX593" fmla="*/ 856564 w 3417917"/>
                  <a:gd name="connsiteY593" fmla="*/ 993459 h 1328163"/>
                  <a:gd name="connsiteX594" fmla="*/ 880465 w 3417917"/>
                  <a:gd name="connsiteY594" fmla="*/ 990680 h 1328163"/>
                  <a:gd name="connsiteX595" fmla="*/ 910481 w 3417917"/>
                  <a:gd name="connsiteY595" fmla="*/ 984565 h 1328163"/>
                  <a:gd name="connsiteX596" fmla="*/ 931048 w 3417917"/>
                  <a:gd name="connsiteY596" fmla="*/ 978451 h 1328163"/>
                  <a:gd name="connsiteX597" fmla="*/ 959396 w 3417917"/>
                  <a:gd name="connsiteY597" fmla="*/ 972892 h 1328163"/>
                  <a:gd name="connsiteX598" fmla="*/ 988856 w 3417917"/>
                  <a:gd name="connsiteY598" fmla="*/ 962887 h 1328163"/>
                  <a:gd name="connsiteX599" fmla="*/ 1013869 w 3417917"/>
                  <a:gd name="connsiteY599" fmla="*/ 956773 h 1328163"/>
                  <a:gd name="connsiteX600" fmla="*/ 1029433 w 3417917"/>
                  <a:gd name="connsiteY600" fmla="*/ 958996 h 1328163"/>
                  <a:gd name="connsiteX601" fmla="*/ 1042217 w 3417917"/>
                  <a:gd name="connsiteY601" fmla="*/ 967334 h 1328163"/>
                  <a:gd name="connsiteX602" fmla="*/ 1045553 w 3417917"/>
                  <a:gd name="connsiteY602" fmla="*/ 981786 h 1328163"/>
                  <a:gd name="connsiteX603" fmla="*/ 1043329 w 3417917"/>
                  <a:gd name="connsiteY603" fmla="*/ 990680 h 1328163"/>
                  <a:gd name="connsiteX604" fmla="*/ 1061672 w 3417917"/>
                  <a:gd name="connsiteY604" fmla="*/ 987344 h 1328163"/>
                  <a:gd name="connsiteX605" fmla="*/ 1069454 w 3417917"/>
                  <a:gd name="connsiteY605" fmla="*/ 992347 h 1328163"/>
                  <a:gd name="connsiteX606" fmla="*/ 1075013 w 3417917"/>
                  <a:gd name="connsiteY606" fmla="*/ 993459 h 1328163"/>
                  <a:gd name="connsiteX607" fmla="*/ 1084462 w 3417917"/>
                  <a:gd name="connsiteY607" fmla="*/ 994570 h 1328163"/>
                  <a:gd name="connsiteX608" fmla="*/ 1095023 w 3417917"/>
                  <a:gd name="connsiteY608" fmla="*/ 995682 h 1328163"/>
                  <a:gd name="connsiteX609" fmla="*/ 1087797 w 3417917"/>
                  <a:gd name="connsiteY609" fmla="*/ 1009023 h 1328163"/>
                  <a:gd name="connsiteX610" fmla="*/ 1102805 w 3417917"/>
                  <a:gd name="connsiteY610" fmla="*/ 1005132 h 1328163"/>
                  <a:gd name="connsiteX611" fmla="*/ 1124483 w 3417917"/>
                  <a:gd name="connsiteY611" fmla="*/ 996238 h 1328163"/>
                  <a:gd name="connsiteX612" fmla="*/ 1142826 w 3417917"/>
                  <a:gd name="connsiteY612" fmla="*/ 985677 h 1328163"/>
                  <a:gd name="connsiteX613" fmla="*/ 1156167 w 3417917"/>
                  <a:gd name="connsiteY613" fmla="*/ 986789 h 1328163"/>
                  <a:gd name="connsiteX614" fmla="*/ 1161725 w 3417917"/>
                  <a:gd name="connsiteY614" fmla="*/ 1002352 h 1328163"/>
                  <a:gd name="connsiteX615" fmla="*/ 1198411 w 3417917"/>
                  <a:gd name="connsiteY615" fmla="*/ 1046820 h 1328163"/>
                  <a:gd name="connsiteX616" fmla="*/ 1219533 w 3417917"/>
                  <a:gd name="connsiteY616" fmla="*/ 1083506 h 1328163"/>
                  <a:gd name="connsiteX617" fmla="*/ 1231206 w 3417917"/>
                  <a:gd name="connsiteY617" fmla="*/ 1070166 h 1328163"/>
                  <a:gd name="connsiteX618" fmla="*/ 1246770 w 3417917"/>
                  <a:gd name="connsiteY618" fmla="*/ 1081283 h 1328163"/>
                  <a:gd name="connsiteX619" fmla="*/ 1266225 w 3417917"/>
                  <a:gd name="connsiteY619" fmla="*/ 1084618 h 1328163"/>
                  <a:gd name="connsiteX620" fmla="*/ 1286235 w 3417917"/>
                  <a:gd name="connsiteY620" fmla="*/ 1078504 h 1328163"/>
                  <a:gd name="connsiteX621" fmla="*/ 1299020 w 3417917"/>
                  <a:gd name="connsiteY621" fmla="*/ 1089621 h 1328163"/>
                  <a:gd name="connsiteX622" fmla="*/ 1311249 w 3417917"/>
                  <a:gd name="connsiteY622" fmla="*/ 1100182 h 1328163"/>
                  <a:gd name="connsiteX623" fmla="*/ 1315695 w 3417917"/>
                  <a:gd name="connsiteY623" fmla="*/ 1107964 h 1328163"/>
                  <a:gd name="connsiteX624" fmla="*/ 1325701 w 3417917"/>
                  <a:gd name="connsiteY624" fmla="*/ 1116302 h 1328163"/>
                  <a:gd name="connsiteX625" fmla="*/ 1341820 w 3417917"/>
                  <a:gd name="connsiteY625" fmla="*/ 1113522 h 1328163"/>
                  <a:gd name="connsiteX626" fmla="*/ 1349046 w 3417917"/>
                  <a:gd name="connsiteY626" fmla="*/ 1114078 h 1328163"/>
                  <a:gd name="connsiteX627" fmla="*/ 1358496 w 3417917"/>
                  <a:gd name="connsiteY627" fmla="*/ 1125195 h 1328163"/>
                  <a:gd name="connsiteX628" fmla="*/ 1369613 w 3417917"/>
                  <a:gd name="connsiteY628" fmla="*/ 1125195 h 1328163"/>
                  <a:gd name="connsiteX629" fmla="*/ 1382953 w 3417917"/>
                  <a:gd name="connsiteY629" fmla="*/ 1119637 h 1328163"/>
                  <a:gd name="connsiteX630" fmla="*/ 1401296 w 3417917"/>
                  <a:gd name="connsiteY630" fmla="*/ 1111299 h 1328163"/>
                  <a:gd name="connsiteX631" fmla="*/ 1416860 w 3417917"/>
                  <a:gd name="connsiteY631" fmla="*/ 1102405 h 1328163"/>
                  <a:gd name="connsiteX632" fmla="*/ 1429644 w 3417917"/>
                  <a:gd name="connsiteY632" fmla="*/ 1093512 h 1328163"/>
                  <a:gd name="connsiteX633" fmla="*/ 1442985 w 3417917"/>
                  <a:gd name="connsiteY633" fmla="*/ 1087397 h 1328163"/>
                  <a:gd name="connsiteX634" fmla="*/ 1457437 w 3417917"/>
                  <a:gd name="connsiteY634" fmla="*/ 1085174 h 1328163"/>
                  <a:gd name="connsiteX635" fmla="*/ 1485229 w 3417917"/>
                  <a:gd name="connsiteY635" fmla="*/ 1090177 h 1328163"/>
                  <a:gd name="connsiteX636" fmla="*/ 1491900 w 3417917"/>
                  <a:gd name="connsiteY636" fmla="*/ 1101849 h 1328163"/>
                  <a:gd name="connsiteX637" fmla="*/ 1508575 w 3417917"/>
                  <a:gd name="connsiteY637" fmla="*/ 1108520 h 1328163"/>
                  <a:gd name="connsiteX638" fmla="*/ 1524695 w 3417917"/>
                  <a:gd name="connsiteY638" fmla="*/ 1107408 h 1328163"/>
                  <a:gd name="connsiteX639" fmla="*/ 1539147 w 3417917"/>
                  <a:gd name="connsiteY639" fmla="*/ 1111855 h 1328163"/>
                  <a:gd name="connsiteX640" fmla="*/ 1555822 w 3417917"/>
                  <a:gd name="connsiteY640" fmla="*/ 1103517 h 1328163"/>
                  <a:gd name="connsiteX641" fmla="*/ 1556378 w 3417917"/>
                  <a:gd name="connsiteY641" fmla="*/ 1091288 h 1328163"/>
                  <a:gd name="connsiteX642" fmla="*/ 1549152 w 3417917"/>
                  <a:gd name="connsiteY642" fmla="*/ 1074057 h 1328163"/>
                  <a:gd name="connsiteX643" fmla="*/ 1557490 w 3417917"/>
                  <a:gd name="connsiteY643" fmla="*/ 1063496 h 1328163"/>
                  <a:gd name="connsiteX644" fmla="*/ 1568051 w 3417917"/>
                  <a:gd name="connsiteY644" fmla="*/ 1056270 h 1328163"/>
                  <a:gd name="connsiteX645" fmla="*/ 1575277 w 3417917"/>
                  <a:gd name="connsiteY645" fmla="*/ 1049600 h 1328163"/>
                  <a:gd name="connsiteX646" fmla="*/ 1590285 w 3417917"/>
                  <a:gd name="connsiteY646" fmla="*/ 1055714 h 1328163"/>
                  <a:gd name="connsiteX647" fmla="*/ 1602514 w 3417917"/>
                  <a:gd name="connsiteY647" fmla="*/ 1058493 h 1328163"/>
                  <a:gd name="connsiteX648" fmla="*/ 1617521 w 3417917"/>
                  <a:gd name="connsiteY648" fmla="*/ 1064608 h 1328163"/>
                  <a:gd name="connsiteX649" fmla="*/ 1636976 w 3417917"/>
                  <a:gd name="connsiteY649" fmla="*/ 1070722 h 1328163"/>
                  <a:gd name="connsiteX650" fmla="*/ 1639200 w 3417917"/>
                  <a:gd name="connsiteY650" fmla="*/ 1088509 h 1328163"/>
                  <a:gd name="connsiteX651" fmla="*/ 1651428 w 3417917"/>
                  <a:gd name="connsiteY651" fmla="*/ 1097959 h 1328163"/>
                  <a:gd name="connsiteX652" fmla="*/ 1669216 w 3417917"/>
                  <a:gd name="connsiteY652" fmla="*/ 1103517 h 1328163"/>
                  <a:gd name="connsiteX653" fmla="*/ 1683668 w 3417917"/>
                  <a:gd name="connsiteY653" fmla="*/ 1096291 h 1328163"/>
                  <a:gd name="connsiteX654" fmla="*/ 1702011 w 3417917"/>
                  <a:gd name="connsiteY654" fmla="*/ 1094068 h 1328163"/>
                  <a:gd name="connsiteX655" fmla="*/ 1720354 w 3417917"/>
                  <a:gd name="connsiteY655" fmla="*/ 1098514 h 1328163"/>
                  <a:gd name="connsiteX656" fmla="*/ 1735918 w 3417917"/>
                  <a:gd name="connsiteY656" fmla="*/ 1102961 h 1328163"/>
                  <a:gd name="connsiteX657" fmla="*/ 1752593 w 3417917"/>
                  <a:gd name="connsiteY657" fmla="*/ 1110743 h 1328163"/>
                  <a:gd name="connsiteX658" fmla="*/ 1763154 w 3417917"/>
                  <a:gd name="connsiteY658" fmla="*/ 1122416 h 1328163"/>
                  <a:gd name="connsiteX659" fmla="*/ 1788723 w 3417917"/>
                  <a:gd name="connsiteY659" fmla="*/ 1127419 h 1328163"/>
                  <a:gd name="connsiteX660" fmla="*/ 1815404 w 3417917"/>
                  <a:gd name="connsiteY660" fmla="*/ 1127419 h 1328163"/>
                  <a:gd name="connsiteX661" fmla="*/ 1841529 w 3417917"/>
                  <a:gd name="connsiteY661" fmla="*/ 1120748 h 1328163"/>
                  <a:gd name="connsiteX662" fmla="*/ 1857648 w 3417917"/>
                  <a:gd name="connsiteY662" fmla="*/ 1114634 h 1328163"/>
                  <a:gd name="connsiteX663" fmla="*/ 1873768 w 3417917"/>
                  <a:gd name="connsiteY663" fmla="*/ 1103517 h 1328163"/>
                  <a:gd name="connsiteX664" fmla="*/ 1898781 w 3417917"/>
                  <a:gd name="connsiteY664" fmla="*/ 1104629 h 1328163"/>
                  <a:gd name="connsiteX665" fmla="*/ 1916013 w 3417917"/>
                  <a:gd name="connsiteY665" fmla="*/ 1108520 h 1328163"/>
                  <a:gd name="connsiteX666" fmla="*/ 1934911 w 3417917"/>
                  <a:gd name="connsiteY666" fmla="*/ 1113522 h 1328163"/>
                  <a:gd name="connsiteX667" fmla="*/ 1954366 w 3417917"/>
                  <a:gd name="connsiteY667" fmla="*/ 1119081 h 1328163"/>
                  <a:gd name="connsiteX668" fmla="*/ 1973265 w 3417917"/>
                  <a:gd name="connsiteY668" fmla="*/ 1108520 h 1328163"/>
                  <a:gd name="connsiteX669" fmla="*/ 1982158 w 3417917"/>
                  <a:gd name="connsiteY669" fmla="*/ 1099626 h 1328163"/>
                  <a:gd name="connsiteX670" fmla="*/ 1991608 w 3417917"/>
                  <a:gd name="connsiteY670" fmla="*/ 1078504 h 1328163"/>
                  <a:gd name="connsiteX671" fmla="*/ 2003837 w 3417917"/>
                  <a:gd name="connsiteY671" fmla="*/ 1059049 h 1328163"/>
                  <a:gd name="connsiteX672" fmla="*/ 2012730 w 3417917"/>
                  <a:gd name="connsiteY672" fmla="*/ 1048488 h 1328163"/>
                  <a:gd name="connsiteX673" fmla="*/ 2006616 w 3417917"/>
                  <a:gd name="connsiteY673" fmla="*/ 1034036 h 1328163"/>
                  <a:gd name="connsiteX674" fmla="*/ 2004949 w 3417917"/>
                  <a:gd name="connsiteY674" fmla="*/ 1022919 h 1328163"/>
                  <a:gd name="connsiteX675" fmla="*/ 2030518 w 3417917"/>
                  <a:gd name="connsiteY675" fmla="*/ 1014581 h 1328163"/>
                  <a:gd name="connsiteX676" fmla="*/ 2059977 w 3417917"/>
                  <a:gd name="connsiteY676" fmla="*/ 1012358 h 1328163"/>
                  <a:gd name="connsiteX677" fmla="*/ 2082211 w 3417917"/>
                  <a:gd name="connsiteY677" fmla="*/ 1016249 h 1328163"/>
                  <a:gd name="connsiteX678" fmla="*/ 2106669 w 3417917"/>
                  <a:gd name="connsiteY678" fmla="*/ 1023475 h 1328163"/>
                  <a:gd name="connsiteX679" fmla="*/ 2119454 w 3417917"/>
                  <a:gd name="connsiteY679" fmla="*/ 1038483 h 1328163"/>
                  <a:gd name="connsiteX680" fmla="*/ 2128903 w 3417917"/>
                  <a:gd name="connsiteY680" fmla="*/ 1057382 h 1328163"/>
                  <a:gd name="connsiteX681" fmla="*/ 2140576 w 3417917"/>
                  <a:gd name="connsiteY681" fmla="*/ 1081839 h 1328163"/>
                  <a:gd name="connsiteX682" fmla="*/ 2150581 w 3417917"/>
                  <a:gd name="connsiteY682" fmla="*/ 1106852 h 1328163"/>
                  <a:gd name="connsiteX683" fmla="*/ 2158363 w 3417917"/>
                  <a:gd name="connsiteY683" fmla="*/ 1118525 h 1328163"/>
                  <a:gd name="connsiteX684" fmla="*/ 2177818 w 3417917"/>
                  <a:gd name="connsiteY684" fmla="*/ 1125751 h 1328163"/>
                  <a:gd name="connsiteX685" fmla="*/ 2197828 w 3417917"/>
                  <a:gd name="connsiteY685" fmla="*/ 1134645 h 1328163"/>
                  <a:gd name="connsiteX686" fmla="*/ 2212280 w 3417917"/>
                  <a:gd name="connsiteY686" fmla="*/ 1144094 h 1328163"/>
                  <a:gd name="connsiteX687" fmla="*/ 2216172 w 3417917"/>
                  <a:gd name="connsiteY687" fmla="*/ 1161881 h 1328163"/>
                  <a:gd name="connsiteX688" fmla="*/ 2235626 w 3417917"/>
                  <a:gd name="connsiteY688" fmla="*/ 1169663 h 1328163"/>
                  <a:gd name="connsiteX689" fmla="*/ 2253413 w 3417917"/>
                  <a:gd name="connsiteY689" fmla="*/ 1165216 h 1328163"/>
                  <a:gd name="connsiteX690" fmla="*/ 2272868 w 3417917"/>
                  <a:gd name="connsiteY690" fmla="*/ 1157990 h 1328163"/>
                  <a:gd name="connsiteX691" fmla="*/ 2288988 w 3417917"/>
                  <a:gd name="connsiteY691" fmla="*/ 1162437 h 1328163"/>
                  <a:gd name="connsiteX692" fmla="*/ 2289543 w 3417917"/>
                  <a:gd name="connsiteY692" fmla="*/ 1179668 h 1328163"/>
                  <a:gd name="connsiteX693" fmla="*/ 2278982 w 3417917"/>
                  <a:gd name="connsiteY693" fmla="*/ 1205793 h 1328163"/>
                  <a:gd name="connsiteX694" fmla="*/ 2267309 w 3417917"/>
                  <a:gd name="connsiteY694" fmla="*/ 1221357 h 1328163"/>
                  <a:gd name="connsiteX695" fmla="*/ 2257860 w 3417917"/>
                  <a:gd name="connsiteY695" fmla="*/ 1234697 h 1328163"/>
                  <a:gd name="connsiteX696" fmla="*/ 2240073 w 3417917"/>
                  <a:gd name="connsiteY696" fmla="*/ 1234697 h 1328163"/>
                  <a:gd name="connsiteX697" fmla="*/ 2223397 w 3417917"/>
                  <a:gd name="connsiteY697" fmla="*/ 1242479 h 1328163"/>
                  <a:gd name="connsiteX698" fmla="*/ 2220618 w 3417917"/>
                  <a:gd name="connsiteY698" fmla="*/ 1256931 h 1328163"/>
                  <a:gd name="connsiteX699" fmla="*/ 2221730 w 3417917"/>
                  <a:gd name="connsiteY699" fmla="*/ 1274163 h 1328163"/>
                  <a:gd name="connsiteX700" fmla="*/ 2223397 w 3417917"/>
                  <a:gd name="connsiteY700" fmla="*/ 1293617 h 1328163"/>
                  <a:gd name="connsiteX701" fmla="*/ 2240073 w 3417917"/>
                  <a:gd name="connsiteY701" fmla="*/ 1284168 h 1328163"/>
                  <a:gd name="connsiteX702" fmla="*/ 2262862 w 3417917"/>
                  <a:gd name="connsiteY702" fmla="*/ 1297508 h 1328163"/>
                  <a:gd name="connsiteX703" fmla="*/ 2308998 w 3417917"/>
                  <a:gd name="connsiteY703" fmla="*/ 1268048 h 1328163"/>
                  <a:gd name="connsiteX704" fmla="*/ 2341793 w 3417917"/>
                  <a:gd name="connsiteY704" fmla="*/ 1230806 h 1328163"/>
                  <a:gd name="connsiteX705" fmla="*/ 2371253 w 3417917"/>
                  <a:gd name="connsiteY705" fmla="*/ 1190229 h 1328163"/>
                  <a:gd name="connsiteX706" fmla="*/ 2392376 w 3417917"/>
                  <a:gd name="connsiteY706" fmla="*/ 1161325 h 1328163"/>
                  <a:gd name="connsiteX707" fmla="*/ 2404604 w 3417917"/>
                  <a:gd name="connsiteY707" fmla="*/ 1140203 h 1328163"/>
                  <a:gd name="connsiteX708" fmla="*/ 2412942 w 3417917"/>
                  <a:gd name="connsiteY708" fmla="*/ 1086286 h 1328163"/>
                  <a:gd name="connsiteX709" fmla="*/ 2416833 w 3417917"/>
                  <a:gd name="connsiteY709" fmla="*/ 1073501 h 1328163"/>
                  <a:gd name="connsiteX710" fmla="*/ 2424059 w 3417917"/>
                  <a:gd name="connsiteY710" fmla="*/ 1059049 h 1328163"/>
                  <a:gd name="connsiteX711" fmla="*/ 2427394 w 3417917"/>
                  <a:gd name="connsiteY711" fmla="*/ 1045153 h 1328163"/>
                  <a:gd name="connsiteX712" fmla="*/ 2426282 w 3417917"/>
                  <a:gd name="connsiteY712" fmla="*/ 1029589 h 1328163"/>
                  <a:gd name="connsiteX713" fmla="*/ 2428506 w 3417917"/>
                  <a:gd name="connsiteY713" fmla="*/ 1023475 h 1328163"/>
                  <a:gd name="connsiteX714" fmla="*/ 2421279 w 3417917"/>
                  <a:gd name="connsiteY714" fmla="*/ 1013469 h 1328163"/>
                  <a:gd name="connsiteX715" fmla="*/ 2409051 w 3417917"/>
                  <a:gd name="connsiteY715" fmla="*/ 1002908 h 1328163"/>
                  <a:gd name="connsiteX716" fmla="*/ 2393487 w 3417917"/>
                  <a:gd name="connsiteY716" fmla="*/ 990680 h 1328163"/>
                  <a:gd name="connsiteX717" fmla="*/ 2376256 w 3417917"/>
                  <a:gd name="connsiteY717" fmla="*/ 991235 h 1328163"/>
                  <a:gd name="connsiteX718" fmla="*/ 2372365 w 3417917"/>
                  <a:gd name="connsiteY718" fmla="*/ 998461 h 1328163"/>
                  <a:gd name="connsiteX719" fmla="*/ 2364027 w 3417917"/>
                  <a:gd name="connsiteY719" fmla="*/ 1006243 h 1328163"/>
                  <a:gd name="connsiteX720" fmla="*/ 2352910 w 3417917"/>
                  <a:gd name="connsiteY720" fmla="*/ 1007355 h 1328163"/>
                  <a:gd name="connsiteX721" fmla="*/ 2351798 w 3417917"/>
                  <a:gd name="connsiteY721" fmla="*/ 995126 h 1328163"/>
                  <a:gd name="connsiteX722" fmla="*/ 2351243 w 3417917"/>
                  <a:gd name="connsiteY722" fmla="*/ 986789 h 1328163"/>
                  <a:gd name="connsiteX723" fmla="*/ 2339014 w 3417917"/>
                  <a:gd name="connsiteY723" fmla="*/ 1001241 h 1328163"/>
                  <a:gd name="connsiteX724" fmla="*/ 2336791 w 3417917"/>
                  <a:gd name="connsiteY724" fmla="*/ 980118 h 1328163"/>
                  <a:gd name="connsiteX725" fmla="*/ 2314001 w 3417917"/>
                  <a:gd name="connsiteY725" fmla="*/ 979563 h 1328163"/>
                  <a:gd name="connsiteX726" fmla="*/ 2315112 w 3417917"/>
                  <a:gd name="connsiteY726" fmla="*/ 964555 h 1328163"/>
                  <a:gd name="connsiteX727" fmla="*/ 2328453 w 3417917"/>
                  <a:gd name="connsiteY727" fmla="*/ 951770 h 1328163"/>
                  <a:gd name="connsiteX728" fmla="*/ 2354022 w 3417917"/>
                  <a:gd name="connsiteY728" fmla="*/ 936206 h 1328163"/>
                  <a:gd name="connsiteX729" fmla="*/ 2365139 w 3417917"/>
                  <a:gd name="connsiteY729" fmla="*/ 921198 h 1328163"/>
                  <a:gd name="connsiteX730" fmla="*/ 2394043 w 3417917"/>
                  <a:gd name="connsiteY730" fmla="*/ 898964 h 1328163"/>
                  <a:gd name="connsiteX731" fmla="*/ 2415721 w 3417917"/>
                  <a:gd name="connsiteY731" fmla="*/ 875619 h 1328163"/>
                  <a:gd name="connsiteX732" fmla="*/ 2437955 w 3417917"/>
                  <a:gd name="connsiteY732" fmla="*/ 856720 h 1328163"/>
                  <a:gd name="connsiteX733" fmla="*/ 2475753 w 3417917"/>
                  <a:gd name="connsiteY733" fmla="*/ 836709 h 1328163"/>
                  <a:gd name="connsiteX734" fmla="*/ 2519109 w 3417917"/>
                  <a:gd name="connsiteY734" fmla="*/ 842268 h 1328163"/>
                  <a:gd name="connsiteX735" fmla="*/ 2529670 w 3417917"/>
                  <a:gd name="connsiteY735" fmla="*/ 841712 h 1328163"/>
                  <a:gd name="connsiteX736" fmla="*/ 2548569 w 3417917"/>
                  <a:gd name="connsiteY736" fmla="*/ 841156 h 1328163"/>
                  <a:gd name="connsiteX737" fmla="*/ 2568024 w 3417917"/>
                  <a:gd name="connsiteY737" fmla="*/ 838377 h 1328163"/>
                  <a:gd name="connsiteX738" fmla="*/ 2584699 w 3417917"/>
                  <a:gd name="connsiteY738" fmla="*/ 833374 h 1328163"/>
                  <a:gd name="connsiteX739" fmla="*/ 2613047 w 3417917"/>
                  <a:gd name="connsiteY739" fmla="*/ 830039 h 1328163"/>
                  <a:gd name="connsiteX740" fmla="*/ 2628056 w 3417917"/>
                  <a:gd name="connsiteY740" fmla="*/ 832818 h 1328163"/>
                  <a:gd name="connsiteX741" fmla="*/ 2641952 w 3417917"/>
                  <a:gd name="connsiteY741" fmla="*/ 840044 h 1328163"/>
                  <a:gd name="connsiteX742" fmla="*/ 2638617 w 3417917"/>
                  <a:gd name="connsiteY742" fmla="*/ 846159 h 1328163"/>
                  <a:gd name="connsiteX743" fmla="*/ 2631946 w 3417917"/>
                  <a:gd name="connsiteY743" fmla="*/ 853385 h 1328163"/>
                  <a:gd name="connsiteX744" fmla="*/ 2651957 w 3417917"/>
                  <a:gd name="connsiteY744" fmla="*/ 850606 h 1328163"/>
                  <a:gd name="connsiteX745" fmla="*/ 2673079 w 3417917"/>
                  <a:gd name="connsiteY745" fmla="*/ 846715 h 1328163"/>
                  <a:gd name="connsiteX746" fmla="*/ 2687531 w 3417917"/>
                  <a:gd name="connsiteY746" fmla="*/ 846159 h 1328163"/>
                  <a:gd name="connsiteX747" fmla="*/ 2708098 w 3417917"/>
                  <a:gd name="connsiteY747" fmla="*/ 841156 h 1328163"/>
                  <a:gd name="connsiteX748" fmla="*/ 2700316 w 3417917"/>
                  <a:gd name="connsiteY748" fmla="*/ 835042 h 1328163"/>
                  <a:gd name="connsiteX749" fmla="*/ 2698648 w 3417917"/>
                  <a:gd name="connsiteY749" fmla="*/ 817810 h 1328163"/>
                  <a:gd name="connsiteX750" fmla="*/ 2728109 w 3417917"/>
                  <a:gd name="connsiteY750" fmla="*/ 791130 h 1328163"/>
                  <a:gd name="connsiteX751" fmla="*/ 2743116 w 3417917"/>
                  <a:gd name="connsiteY751" fmla="*/ 782236 h 1328163"/>
                  <a:gd name="connsiteX752" fmla="*/ 2753678 w 3417917"/>
                  <a:gd name="connsiteY752" fmla="*/ 763337 h 1328163"/>
                  <a:gd name="connsiteX753" fmla="*/ 2786473 w 3417917"/>
                  <a:gd name="connsiteY753" fmla="*/ 760558 h 1328163"/>
                  <a:gd name="connsiteX754" fmla="*/ 2799813 w 3417917"/>
                  <a:gd name="connsiteY754" fmla="*/ 766116 h 1328163"/>
                  <a:gd name="connsiteX755" fmla="*/ 2814265 w 3417917"/>
                  <a:gd name="connsiteY755" fmla="*/ 760558 h 1328163"/>
                  <a:gd name="connsiteX756" fmla="*/ 2804260 w 3417917"/>
                  <a:gd name="connsiteY756" fmla="*/ 779457 h 1328163"/>
                  <a:gd name="connsiteX757" fmla="*/ 2815377 w 3417917"/>
                  <a:gd name="connsiteY757" fmla="*/ 787239 h 1328163"/>
                  <a:gd name="connsiteX758" fmla="*/ 2809818 w 3417917"/>
                  <a:gd name="connsiteY758" fmla="*/ 795576 h 1328163"/>
                  <a:gd name="connsiteX759" fmla="*/ 2834276 w 3417917"/>
                  <a:gd name="connsiteY759" fmla="*/ 784459 h 1328163"/>
                  <a:gd name="connsiteX760" fmla="*/ 2867627 w 3417917"/>
                  <a:gd name="connsiteY760" fmla="*/ 768340 h 1328163"/>
                  <a:gd name="connsiteX761" fmla="*/ 2871517 w 3417917"/>
                  <a:gd name="connsiteY761" fmla="*/ 748329 h 1328163"/>
                  <a:gd name="connsiteX762" fmla="*/ 2905980 w 3417917"/>
                  <a:gd name="connsiteY762" fmla="*/ 736101 h 1328163"/>
                  <a:gd name="connsiteX763" fmla="*/ 2905425 w 3417917"/>
                  <a:gd name="connsiteY763" fmla="*/ 741103 h 1328163"/>
                  <a:gd name="connsiteX764" fmla="*/ 2890416 w 3417917"/>
                  <a:gd name="connsiteY764" fmla="*/ 756667 h 1328163"/>
                  <a:gd name="connsiteX765" fmla="*/ 2887081 w 3417917"/>
                  <a:gd name="connsiteY765" fmla="*/ 774454 h 1328163"/>
                  <a:gd name="connsiteX766" fmla="*/ 2880967 w 3417917"/>
                  <a:gd name="connsiteY766" fmla="*/ 783348 h 1328163"/>
                  <a:gd name="connsiteX767" fmla="*/ 2874853 w 3417917"/>
                  <a:gd name="connsiteY767" fmla="*/ 792797 h 1328163"/>
                  <a:gd name="connsiteX768" fmla="*/ 2848728 w 3417917"/>
                  <a:gd name="connsiteY768" fmla="*/ 804470 h 1328163"/>
                  <a:gd name="connsiteX769" fmla="*/ 2832608 w 3417917"/>
                  <a:gd name="connsiteY769" fmla="*/ 822813 h 1328163"/>
                  <a:gd name="connsiteX770" fmla="*/ 2795922 w 3417917"/>
                  <a:gd name="connsiteY770" fmla="*/ 857832 h 1328163"/>
                  <a:gd name="connsiteX771" fmla="*/ 2763127 w 3417917"/>
                  <a:gd name="connsiteY771" fmla="*/ 880621 h 1328163"/>
                  <a:gd name="connsiteX772" fmla="*/ 2744228 w 3417917"/>
                  <a:gd name="connsiteY772" fmla="*/ 884512 h 1328163"/>
                  <a:gd name="connsiteX773" fmla="*/ 2737558 w 3417917"/>
                  <a:gd name="connsiteY773" fmla="*/ 909526 h 1328163"/>
                  <a:gd name="connsiteX774" fmla="*/ 2719215 w 3417917"/>
                  <a:gd name="connsiteY774" fmla="*/ 956773 h 1328163"/>
                  <a:gd name="connsiteX775" fmla="*/ 2730332 w 3417917"/>
                  <a:gd name="connsiteY775" fmla="*/ 1032368 h 1328163"/>
                  <a:gd name="connsiteX776" fmla="*/ 2736446 w 3417917"/>
                  <a:gd name="connsiteY776" fmla="*/ 1067387 h 1328163"/>
                  <a:gd name="connsiteX777" fmla="*/ 2742005 w 3417917"/>
                  <a:gd name="connsiteY777" fmla="*/ 1082395 h 1328163"/>
                  <a:gd name="connsiteX778" fmla="*/ 2763127 w 3417917"/>
                  <a:gd name="connsiteY778" fmla="*/ 1064052 h 1328163"/>
                  <a:gd name="connsiteX779" fmla="*/ 2773132 w 3417917"/>
                  <a:gd name="connsiteY779" fmla="*/ 1052379 h 1328163"/>
                  <a:gd name="connsiteX780" fmla="*/ 2777579 w 3417917"/>
                  <a:gd name="connsiteY780" fmla="*/ 1031257 h 1328163"/>
                  <a:gd name="connsiteX781" fmla="*/ 2790919 w 3417917"/>
                  <a:gd name="connsiteY781" fmla="*/ 1021807 h 1328163"/>
                  <a:gd name="connsiteX782" fmla="*/ 2805927 w 3417917"/>
                  <a:gd name="connsiteY782" fmla="*/ 1019028 h 1328163"/>
                  <a:gd name="connsiteX783" fmla="*/ 2804260 w 3417917"/>
                  <a:gd name="connsiteY783" fmla="*/ 1001797 h 1328163"/>
                  <a:gd name="connsiteX784" fmla="*/ 2823714 w 3417917"/>
                  <a:gd name="connsiteY784" fmla="*/ 982898 h 1328163"/>
                  <a:gd name="connsiteX785" fmla="*/ 2847616 w 3417917"/>
                  <a:gd name="connsiteY785" fmla="*/ 978451 h 1328163"/>
                  <a:gd name="connsiteX786" fmla="*/ 2844281 w 3417917"/>
                  <a:gd name="connsiteY786" fmla="*/ 957884 h 1328163"/>
                  <a:gd name="connsiteX787" fmla="*/ 2858733 w 3417917"/>
                  <a:gd name="connsiteY787" fmla="*/ 932871 h 1328163"/>
                  <a:gd name="connsiteX788" fmla="*/ 2874297 w 3417917"/>
                  <a:gd name="connsiteY788" fmla="*/ 931759 h 1328163"/>
                  <a:gd name="connsiteX789" fmla="*/ 2864847 w 3417917"/>
                  <a:gd name="connsiteY789" fmla="*/ 917863 h 1328163"/>
                  <a:gd name="connsiteX790" fmla="*/ 2868738 w 3417917"/>
                  <a:gd name="connsiteY790" fmla="*/ 895073 h 1328163"/>
                  <a:gd name="connsiteX791" fmla="*/ 2868182 w 3417917"/>
                  <a:gd name="connsiteY791" fmla="*/ 883957 h 1328163"/>
                  <a:gd name="connsiteX792" fmla="*/ 2855398 w 3417917"/>
                  <a:gd name="connsiteY792" fmla="*/ 885068 h 1328163"/>
                  <a:gd name="connsiteX793" fmla="*/ 2853175 w 3417917"/>
                  <a:gd name="connsiteY793" fmla="*/ 863946 h 1328163"/>
                  <a:gd name="connsiteX794" fmla="*/ 2869850 w 3417917"/>
                  <a:gd name="connsiteY794" fmla="*/ 845603 h 1328163"/>
                  <a:gd name="connsiteX795" fmla="*/ 2884858 w 3417917"/>
                  <a:gd name="connsiteY795" fmla="*/ 820034 h 1328163"/>
                  <a:gd name="connsiteX796" fmla="*/ 2902089 w 3417917"/>
                  <a:gd name="connsiteY796" fmla="*/ 818922 h 1328163"/>
                  <a:gd name="connsiteX797" fmla="*/ 2909871 w 3417917"/>
                  <a:gd name="connsiteY797" fmla="*/ 822813 h 1328163"/>
                  <a:gd name="connsiteX798" fmla="*/ 2929881 w 3417917"/>
                  <a:gd name="connsiteY798" fmla="*/ 803358 h 1328163"/>
                  <a:gd name="connsiteX799" fmla="*/ 2933773 w 3417917"/>
                  <a:gd name="connsiteY799" fmla="*/ 821146 h 1328163"/>
                  <a:gd name="connsiteX800" fmla="*/ 2952672 w 3417917"/>
                  <a:gd name="connsiteY800" fmla="*/ 810029 h 1328163"/>
                  <a:gd name="connsiteX801" fmla="*/ 3002698 w 3417917"/>
                  <a:gd name="connsiteY801" fmla="*/ 806138 h 1328163"/>
                  <a:gd name="connsiteX802" fmla="*/ 3017706 w 3417917"/>
                  <a:gd name="connsiteY802" fmla="*/ 818922 h 1328163"/>
                  <a:gd name="connsiteX803" fmla="*/ 3026044 w 3417917"/>
                  <a:gd name="connsiteY803" fmla="*/ 806693 h 1328163"/>
                  <a:gd name="connsiteX804" fmla="*/ 3054948 w 3417917"/>
                  <a:gd name="connsiteY804" fmla="*/ 790018 h 1328163"/>
                  <a:gd name="connsiteX805" fmla="*/ 3066621 w 3417917"/>
                  <a:gd name="connsiteY805" fmla="*/ 781680 h 1328163"/>
                  <a:gd name="connsiteX806" fmla="*/ 3078294 w 3417917"/>
                  <a:gd name="connsiteY806" fmla="*/ 773898 h 1328163"/>
                  <a:gd name="connsiteX807" fmla="*/ 3112200 w 3417917"/>
                  <a:gd name="connsiteY807" fmla="*/ 758335 h 1328163"/>
                  <a:gd name="connsiteX808" fmla="*/ 3153889 w 3417917"/>
                  <a:gd name="connsiteY808" fmla="*/ 737212 h 1328163"/>
                  <a:gd name="connsiteX809" fmla="*/ 3161671 w 3417917"/>
                  <a:gd name="connsiteY809" fmla="*/ 735545 h 1328163"/>
                  <a:gd name="connsiteX810" fmla="*/ 3179458 w 3417917"/>
                  <a:gd name="connsiteY810" fmla="*/ 739991 h 1328163"/>
                  <a:gd name="connsiteX811" fmla="*/ 3201136 w 3417917"/>
                  <a:gd name="connsiteY811" fmla="*/ 738324 h 1328163"/>
                  <a:gd name="connsiteX812" fmla="*/ 3200580 w 3417917"/>
                  <a:gd name="connsiteY812" fmla="*/ 721649 h 1328163"/>
                  <a:gd name="connsiteX813" fmla="*/ 3188908 w 3417917"/>
                  <a:gd name="connsiteY813" fmla="*/ 702750 h 1328163"/>
                  <a:gd name="connsiteX814" fmla="*/ 3175567 w 3417917"/>
                  <a:gd name="connsiteY814" fmla="*/ 682739 h 1328163"/>
                  <a:gd name="connsiteX815" fmla="*/ 3163895 w 3417917"/>
                  <a:gd name="connsiteY815" fmla="*/ 674957 h 1328163"/>
                  <a:gd name="connsiteX816" fmla="*/ 3157780 w 3417917"/>
                  <a:gd name="connsiteY816" fmla="*/ 667731 h 1328163"/>
                  <a:gd name="connsiteX817" fmla="*/ 3141104 w 3417917"/>
                  <a:gd name="connsiteY817" fmla="*/ 663840 h 1328163"/>
                  <a:gd name="connsiteX818" fmla="*/ 3161115 w 3417917"/>
                  <a:gd name="connsiteY818" fmla="*/ 658282 h 1328163"/>
                  <a:gd name="connsiteX819" fmla="*/ 3171676 w 3417917"/>
                  <a:gd name="connsiteY819" fmla="*/ 668287 h 1328163"/>
                  <a:gd name="connsiteX820" fmla="*/ 3194466 w 3417917"/>
                  <a:gd name="connsiteY820" fmla="*/ 666619 h 1328163"/>
                  <a:gd name="connsiteX821" fmla="*/ 3221147 w 3417917"/>
                  <a:gd name="connsiteY821" fmla="*/ 652723 h 1328163"/>
                  <a:gd name="connsiteX822" fmla="*/ 3226705 w 3417917"/>
                  <a:gd name="connsiteY822" fmla="*/ 642162 h 1328163"/>
                  <a:gd name="connsiteX823" fmla="*/ 3223370 w 3417917"/>
                  <a:gd name="connsiteY823" fmla="*/ 629933 h 1328163"/>
                  <a:gd name="connsiteX824" fmla="*/ 3225038 w 3417917"/>
                  <a:gd name="connsiteY824" fmla="*/ 619928 h 1328163"/>
                  <a:gd name="connsiteX825" fmla="*/ 3232264 w 3417917"/>
                  <a:gd name="connsiteY825" fmla="*/ 613258 h 1328163"/>
                  <a:gd name="connsiteX826" fmla="*/ 3242825 w 3417917"/>
                  <a:gd name="connsiteY826" fmla="*/ 612702 h 1328163"/>
                  <a:gd name="connsiteX827" fmla="*/ 3240046 w 3417917"/>
                  <a:gd name="connsiteY827" fmla="*/ 623819 h 1328163"/>
                  <a:gd name="connsiteX828" fmla="*/ 3247272 w 3417917"/>
                  <a:gd name="connsiteY828" fmla="*/ 637715 h 1328163"/>
                  <a:gd name="connsiteX829" fmla="*/ 3267838 w 3417917"/>
                  <a:gd name="connsiteY829" fmla="*/ 638271 h 1328163"/>
                  <a:gd name="connsiteX830" fmla="*/ 3298966 w 3417917"/>
                  <a:gd name="connsiteY830" fmla="*/ 648832 h 1328163"/>
                  <a:gd name="connsiteX831" fmla="*/ 3313417 w 3417917"/>
                  <a:gd name="connsiteY831" fmla="*/ 666619 h 1328163"/>
                  <a:gd name="connsiteX832" fmla="*/ 3333429 w 3417917"/>
                  <a:gd name="connsiteY832" fmla="*/ 673845 h 1328163"/>
                  <a:gd name="connsiteX833" fmla="*/ 3343989 w 3417917"/>
                  <a:gd name="connsiteY833" fmla="*/ 679404 h 1328163"/>
                  <a:gd name="connsiteX834" fmla="*/ 3356218 w 3417917"/>
                  <a:gd name="connsiteY834" fmla="*/ 680516 h 1328163"/>
                  <a:gd name="connsiteX835" fmla="*/ 3367335 w 3417917"/>
                  <a:gd name="connsiteY835" fmla="*/ 678292 h 1328163"/>
                  <a:gd name="connsiteX836" fmla="*/ 3358442 w 3417917"/>
                  <a:gd name="connsiteY836" fmla="*/ 667175 h 1328163"/>
                  <a:gd name="connsiteX837" fmla="*/ 3368447 w 3417917"/>
                  <a:gd name="connsiteY837" fmla="*/ 669399 h 1328163"/>
                  <a:gd name="connsiteX838" fmla="*/ 3370670 w 3417917"/>
                  <a:gd name="connsiteY838" fmla="*/ 659393 h 1328163"/>
                  <a:gd name="connsiteX839" fmla="*/ 3367891 w 3417917"/>
                  <a:gd name="connsiteY839" fmla="*/ 638827 h 1328163"/>
                  <a:gd name="connsiteX840" fmla="*/ 3374005 w 3417917"/>
                  <a:gd name="connsiteY840" fmla="*/ 636604 h 1328163"/>
                  <a:gd name="connsiteX841" fmla="*/ 3396239 w 3417917"/>
                  <a:gd name="connsiteY841" fmla="*/ 641606 h 1328163"/>
                  <a:gd name="connsiteX842" fmla="*/ 3391793 w 3417917"/>
                  <a:gd name="connsiteY842" fmla="*/ 636048 h 1328163"/>
                  <a:gd name="connsiteX843" fmla="*/ 3396239 w 3417917"/>
                  <a:gd name="connsiteY843" fmla="*/ 634380 h 1328163"/>
                  <a:gd name="connsiteX844" fmla="*/ 3407356 w 3417917"/>
                  <a:gd name="connsiteY844" fmla="*/ 635492 h 1328163"/>
                  <a:gd name="connsiteX845" fmla="*/ 3417917 w 3417917"/>
                  <a:gd name="connsiteY845" fmla="*/ 624375 h 1328163"/>
                  <a:gd name="connsiteX846" fmla="*/ 3411247 w 3417917"/>
                  <a:gd name="connsiteY846" fmla="*/ 622151 h 1328163"/>
                  <a:gd name="connsiteX847" fmla="*/ 1762042 w 3417917"/>
                  <a:gd name="connsiteY847" fmla="*/ 1020140 h 1328163"/>
                  <a:gd name="connsiteX848" fmla="*/ 1711460 w 3417917"/>
                  <a:gd name="connsiteY848" fmla="*/ 1051823 h 1328163"/>
                  <a:gd name="connsiteX849" fmla="*/ 1666992 w 3417917"/>
                  <a:gd name="connsiteY849" fmla="*/ 1065719 h 1328163"/>
                  <a:gd name="connsiteX850" fmla="*/ 1705346 w 3417917"/>
                  <a:gd name="connsiteY850" fmla="*/ 1041262 h 1328163"/>
                  <a:gd name="connsiteX851" fmla="*/ 1758707 w 3417917"/>
                  <a:gd name="connsiteY851" fmla="*/ 989568 h 1328163"/>
                  <a:gd name="connsiteX852" fmla="*/ 1784276 w 3417917"/>
                  <a:gd name="connsiteY852" fmla="*/ 947879 h 1328163"/>
                  <a:gd name="connsiteX853" fmla="*/ 1762042 w 3417917"/>
                  <a:gd name="connsiteY853" fmla="*/ 1020140 h 1328163"/>
                  <a:gd name="connsiteX854" fmla="*/ 1837082 w 3417917"/>
                  <a:gd name="connsiteY854" fmla="*/ 307541 h 1328163"/>
                  <a:gd name="connsiteX855" fmla="*/ 1825409 w 3417917"/>
                  <a:gd name="connsiteY855" fmla="*/ 316990 h 1328163"/>
                  <a:gd name="connsiteX856" fmla="*/ 1861539 w 3417917"/>
                  <a:gd name="connsiteY856" fmla="*/ 310876 h 1328163"/>
                  <a:gd name="connsiteX857" fmla="*/ 1837082 w 3417917"/>
                  <a:gd name="connsiteY857" fmla="*/ 307541 h 1328163"/>
                  <a:gd name="connsiteX858" fmla="*/ 682027 w 3417917"/>
                  <a:gd name="connsiteY858" fmla="*/ 356455 h 1328163"/>
                  <a:gd name="connsiteX859" fmla="*/ 667575 w 3417917"/>
                  <a:gd name="connsiteY859" fmla="*/ 367017 h 1328163"/>
                  <a:gd name="connsiteX860" fmla="*/ 674245 w 3417917"/>
                  <a:gd name="connsiteY860" fmla="*/ 380913 h 1328163"/>
                  <a:gd name="connsiteX861" fmla="*/ 662572 w 3417917"/>
                  <a:gd name="connsiteY861" fmla="*/ 393142 h 1328163"/>
                  <a:gd name="connsiteX862" fmla="*/ 637559 w 3417917"/>
                  <a:gd name="connsiteY862" fmla="*/ 406482 h 1328163"/>
                  <a:gd name="connsiteX863" fmla="*/ 657570 w 3417917"/>
                  <a:gd name="connsiteY863" fmla="*/ 418711 h 1328163"/>
                  <a:gd name="connsiteX864" fmla="*/ 660905 w 3417917"/>
                  <a:gd name="connsiteY864" fmla="*/ 433719 h 1328163"/>
                  <a:gd name="connsiteX865" fmla="*/ 668687 w 3417917"/>
                  <a:gd name="connsiteY865" fmla="*/ 427048 h 1328163"/>
                  <a:gd name="connsiteX866" fmla="*/ 684806 w 3417917"/>
                  <a:gd name="connsiteY866" fmla="*/ 438721 h 1328163"/>
                  <a:gd name="connsiteX867" fmla="*/ 710376 w 3417917"/>
                  <a:gd name="connsiteY867" fmla="*/ 453173 h 1328163"/>
                  <a:gd name="connsiteX868" fmla="*/ 762625 w 3417917"/>
                  <a:gd name="connsiteY868" fmla="*/ 453173 h 1328163"/>
                  <a:gd name="connsiteX869" fmla="*/ 735389 w 3417917"/>
                  <a:gd name="connsiteY869" fmla="*/ 428160 h 1328163"/>
                  <a:gd name="connsiteX870" fmla="*/ 728163 w 3417917"/>
                  <a:gd name="connsiteY870" fmla="*/ 383692 h 1328163"/>
                  <a:gd name="connsiteX871" fmla="*/ 744282 w 3417917"/>
                  <a:gd name="connsiteY871" fmla="*/ 359791 h 1328163"/>
                  <a:gd name="connsiteX872" fmla="*/ 762070 w 3417917"/>
                  <a:gd name="connsiteY872" fmla="*/ 338668 h 1328163"/>
                  <a:gd name="connsiteX873" fmla="*/ 772631 w 3417917"/>
                  <a:gd name="connsiteY873" fmla="*/ 324772 h 1328163"/>
                  <a:gd name="connsiteX874" fmla="*/ 784859 w 3417917"/>
                  <a:gd name="connsiteY874" fmla="*/ 304761 h 1328163"/>
                  <a:gd name="connsiteX875" fmla="*/ 803758 w 3417917"/>
                  <a:gd name="connsiteY875" fmla="*/ 298091 h 1328163"/>
                  <a:gd name="connsiteX876" fmla="*/ 830439 w 3417917"/>
                  <a:gd name="connsiteY876" fmla="*/ 285307 h 1328163"/>
                  <a:gd name="connsiteX877" fmla="*/ 941609 w 3417917"/>
                  <a:gd name="connsiteY877" fmla="*/ 241951 h 1328163"/>
                  <a:gd name="connsiteX878" fmla="*/ 993303 w 3417917"/>
                  <a:gd name="connsiteY878" fmla="*/ 205820 h 1328163"/>
                  <a:gd name="connsiteX879" fmla="*/ 931604 w 3417917"/>
                  <a:gd name="connsiteY879" fmla="*/ 218049 h 1328163"/>
                  <a:gd name="connsiteX880" fmla="*/ 898808 w 3417917"/>
                  <a:gd name="connsiteY880" fmla="*/ 225831 h 1328163"/>
                  <a:gd name="connsiteX881" fmla="*/ 859343 w 3417917"/>
                  <a:gd name="connsiteY881" fmla="*/ 229722 h 1328163"/>
                  <a:gd name="connsiteX882" fmla="*/ 829883 w 3417917"/>
                  <a:gd name="connsiteY882" fmla="*/ 236948 h 1328163"/>
                  <a:gd name="connsiteX883" fmla="*/ 804870 w 3417917"/>
                  <a:gd name="connsiteY883" fmla="*/ 244174 h 1328163"/>
                  <a:gd name="connsiteX884" fmla="*/ 778745 w 3417917"/>
                  <a:gd name="connsiteY884" fmla="*/ 255847 h 1328163"/>
                  <a:gd name="connsiteX885" fmla="*/ 763181 w 3417917"/>
                  <a:gd name="connsiteY885" fmla="*/ 265296 h 1328163"/>
                  <a:gd name="connsiteX886" fmla="*/ 745950 w 3417917"/>
                  <a:gd name="connsiteY886" fmla="*/ 271411 h 1328163"/>
                  <a:gd name="connsiteX887" fmla="*/ 741503 w 3417917"/>
                  <a:gd name="connsiteY887" fmla="*/ 285307 h 1328163"/>
                  <a:gd name="connsiteX888" fmla="*/ 730386 w 3417917"/>
                  <a:gd name="connsiteY888" fmla="*/ 298647 h 1328163"/>
                  <a:gd name="connsiteX889" fmla="*/ 724272 w 3417917"/>
                  <a:gd name="connsiteY889" fmla="*/ 311988 h 1328163"/>
                  <a:gd name="connsiteX890" fmla="*/ 707040 w 3417917"/>
                  <a:gd name="connsiteY890" fmla="*/ 320881 h 1328163"/>
                  <a:gd name="connsiteX891" fmla="*/ 704817 w 3417917"/>
                  <a:gd name="connsiteY891" fmla="*/ 335333 h 1328163"/>
                  <a:gd name="connsiteX892" fmla="*/ 699259 w 3417917"/>
                  <a:gd name="connsiteY892" fmla="*/ 347006 h 1328163"/>
                  <a:gd name="connsiteX893" fmla="*/ 682027 w 3417917"/>
                  <a:gd name="connsiteY893" fmla="*/ 356455 h 132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Lst>
                <a:rect l="l" t="t" r="r" b="b"/>
                <a:pathLst>
                  <a:path w="3417917" h="1328163">
                    <a:moveTo>
                      <a:pt x="51694" y="960664"/>
                    </a:moveTo>
                    <a:cubicBezTo>
                      <a:pt x="48915" y="961775"/>
                      <a:pt x="41689" y="959552"/>
                      <a:pt x="39466" y="956217"/>
                    </a:cubicBezTo>
                    <a:cubicBezTo>
                      <a:pt x="37798" y="953438"/>
                      <a:pt x="32240" y="954549"/>
                      <a:pt x="27237" y="955105"/>
                    </a:cubicBezTo>
                    <a:cubicBezTo>
                      <a:pt x="28349" y="955661"/>
                      <a:pt x="29460" y="956773"/>
                      <a:pt x="30572" y="958440"/>
                    </a:cubicBezTo>
                    <a:cubicBezTo>
                      <a:pt x="33351" y="963443"/>
                      <a:pt x="20011" y="963999"/>
                      <a:pt x="23902" y="969557"/>
                    </a:cubicBezTo>
                    <a:cubicBezTo>
                      <a:pt x="27792" y="975116"/>
                      <a:pt x="14452" y="975672"/>
                      <a:pt x="14452" y="969557"/>
                    </a:cubicBezTo>
                    <a:cubicBezTo>
                      <a:pt x="14452" y="963443"/>
                      <a:pt x="0" y="966778"/>
                      <a:pt x="1112" y="970669"/>
                    </a:cubicBezTo>
                    <a:cubicBezTo>
                      <a:pt x="1112" y="972337"/>
                      <a:pt x="1112" y="974004"/>
                      <a:pt x="0" y="975672"/>
                    </a:cubicBezTo>
                    <a:cubicBezTo>
                      <a:pt x="3891" y="977339"/>
                      <a:pt x="8338" y="979007"/>
                      <a:pt x="10006" y="979563"/>
                    </a:cubicBezTo>
                    <a:cubicBezTo>
                      <a:pt x="12785" y="980674"/>
                      <a:pt x="48359" y="984565"/>
                      <a:pt x="62255" y="981786"/>
                    </a:cubicBezTo>
                    <a:cubicBezTo>
                      <a:pt x="61699" y="979007"/>
                      <a:pt x="62811" y="971225"/>
                      <a:pt x="62811" y="967890"/>
                    </a:cubicBezTo>
                    <a:cubicBezTo>
                      <a:pt x="62811" y="963999"/>
                      <a:pt x="54474" y="958996"/>
                      <a:pt x="51694" y="960664"/>
                    </a:cubicBezTo>
                    <a:close/>
                    <a:moveTo>
                      <a:pt x="1021651" y="363682"/>
                    </a:moveTo>
                    <a:cubicBezTo>
                      <a:pt x="1029433" y="364793"/>
                      <a:pt x="1049999" y="360902"/>
                      <a:pt x="1052223" y="356455"/>
                    </a:cubicBezTo>
                    <a:cubicBezTo>
                      <a:pt x="1054446" y="352009"/>
                      <a:pt x="1043885" y="347562"/>
                      <a:pt x="1030545" y="347562"/>
                    </a:cubicBezTo>
                    <a:cubicBezTo>
                      <a:pt x="1016648" y="347006"/>
                      <a:pt x="1014981" y="362570"/>
                      <a:pt x="1021651" y="363682"/>
                    </a:cubicBezTo>
                    <a:close/>
                    <a:moveTo>
                      <a:pt x="1458549" y="53518"/>
                    </a:moveTo>
                    <a:cubicBezTo>
                      <a:pt x="1469666" y="58520"/>
                      <a:pt x="1465775" y="61299"/>
                      <a:pt x="1453546" y="61299"/>
                    </a:cubicBezTo>
                    <a:cubicBezTo>
                      <a:pt x="1441873" y="61299"/>
                      <a:pt x="1431312" y="65190"/>
                      <a:pt x="1439094" y="68526"/>
                    </a:cubicBezTo>
                    <a:cubicBezTo>
                      <a:pt x="1445208" y="70749"/>
                      <a:pt x="1444652" y="77419"/>
                      <a:pt x="1456881" y="80754"/>
                    </a:cubicBezTo>
                    <a:cubicBezTo>
                      <a:pt x="1469110" y="83533"/>
                      <a:pt x="1481894" y="73528"/>
                      <a:pt x="1480783" y="66302"/>
                    </a:cubicBezTo>
                    <a:cubicBezTo>
                      <a:pt x="1479671" y="59076"/>
                      <a:pt x="1524139" y="52406"/>
                      <a:pt x="1535812" y="49071"/>
                    </a:cubicBezTo>
                    <a:cubicBezTo>
                      <a:pt x="1547485" y="46292"/>
                      <a:pt x="1528030" y="33507"/>
                      <a:pt x="1541370" y="31839"/>
                    </a:cubicBezTo>
                    <a:cubicBezTo>
                      <a:pt x="1554155" y="30728"/>
                      <a:pt x="1549152" y="24613"/>
                      <a:pt x="1533033" y="22390"/>
                    </a:cubicBezTo>
                    <a:cubicBezTo>
                      <a:pt x="1516913" y="20167"/>
                      <a:pt x="1523583" y="6270"/>
                      <a:pt x="1518025" y="1268"/>
                    </a:cubicBezTo>
                    <a:cubicBezTo>
                      <a:pt x="1512466" y="-3735"/>
                      <a:pt x="1509687" y="7382"/>
                      <a:pt x="1489120" y="11829"/>
                    </a:cubicBezTo>
                    <a:cubicBezTo>
                      <a:pt x="1468554" y="16276"/>
                      <a:pt x="1458549" y="21278"/>
                      <a:pt x="1466886" y="25725"/>
                    </a:cubicBezTo>
                    <a:cubicBezTo>
                      <a:pt x="1475224" y="30172"/>
                      <a:pt x="1466886" y="40177"/>
                      <a:pt x="1457993" y="39621"/>
                    </a:cubicBezTo>
                    <a:cubicBezTo>
                      <a:pt x="1449099" y="39065"/>
                      <a:pt x="1447432" y="48515"/>
                      <a:pt x="1458549" y="53518"/>
                    </a:cubicBezTo>
                    <a:close/>
                    <a:moveTo>
                      <a:pt x="1490232" y="70193"/>
                    </a:moveTo>
                    <a:cubicBezTo>
                      <a:pt x="1490232" y="76863"/>
                      <a:pt x="1471333" y="83533"/>
                      <a:pt x="1476336" y="88536"/>
                    </a:cubicBezTo>
                    <a:cubicBezTo>
                      <a:pt x="1481338" y="92983"/>
                      <a:pt x="1485229" y="91315"/>
                      <a:pt x="1491344" y="92983"/>
                    </a:cubicBezTo>
                    <a:cubicBezTo>
                      <a:pt x="1497458" y="94095"/>
                      <a:pt x="1500237" y="109103"/>
                      <a:pt x="1510799" y="106879"/>
                    </a:cubicBezTo>
                    <a:cubicBezTo>
                      <a:pt x="1521360" y="104656"/>
                      <a:pt x="1550264" y="119108"/>
                      <a:pt x="1567495" y="119108"/>
                    </a:cubicBezTo>
                    <a:cubicBezTo>
                      <a:pt x="1584727" y="119108"/>
                      <a:pt x="1586394" y="104656"/>
                      <a:pt x="1580836" y="104100"/>
                    </a:cubicBezTo>
                    <a:cubicBezTo>
                      <a:pt x="1575277" y="103544"/>
                      <a:pt x="1580280" y="95206"/>
                      <a:pt x="1589729" y="81310"/>
                    </a:cubicBezTo>
                    <a:cubicBezTo>
                      <a:pt x="1599178" y="67414"/>
                      <a:pt x="1560269" y="56853"/>
                      <a:pt x="1560269" y="67970"/>
                    </a:cubicBezTo>
                    <a:cubicBezTo>
                      <a:pt x="1560269" y="79087"/>
                      <a:pt x="1549152" y="65746"/>
                      <a:pt x="1545261" y="59076"/>
                    </a:cubicBezTo>
                    <a:cubicBezTo>
                      <a:pt x="1541926" y="51850"/>
                      <a:pt x="1490232" y="63523"/>
                      <a:pt x="1490232" y="70193"/>
                    </a:cubicBezTo>
                    <a:close/>
                    <a:moveTo>
                      <a:pt x="1194520" y="372575"/>
                    </a:moveTo>
                    <a:cubicBezTo>
                      <a:pt x="1203970" y="377578"/>
                      <a:pt x="1211196" y="375354"/>
                      <a:pt x="1210084" y="365905"/>
                    </a:cubicBezTo>
                    <a:cubicBezTo>
                      <a:pt x="1208417" y="356455"/>
                      <a:pt x="1186738" y="368684"/>
                      <a:pt x="1194520" y="372575"/>
                    </a:cubicBezTo>
                    <a:close/>
                    <a:moveTo>
                      <a:pt x="1443541" y="10161"/>
                    </a:moveTo>
                    <a:cubicBezTo>
                      <a:pt x="1445764" y="1268"/>
                      <a:pt x="1406855" y="5159"/>
                      <a:pt x="1416860" y="14052"/>
                    </a:cubicBezTo>
                    <a:cubicBezTo>
                      <a:pt x="1420195" y="16832"/>
                      <a:pt x="1440761" y="19611"/>
                      <a:pt x="1443541" y="10161"/>
                    </a:cubicBezTo>
                    <a:close/>
                    <a:moveTo>
                      <a:pt x="3183905" y="450394"/>
                    </a:moveTo>
                    <a:cubicBezTo>
                      <a:pt x="3195578" y="456508"/>
                      <a:pt x="3202804" y="443168"/>
                      <a:pt x="3212253" y="449838"/>
                    </a:cubicBezTo>
                    <a:cubicBezTo>
                      <a:pt x="3221702" y="456508"/>
                      <a:pt x="3245048" y="447059"/>
                      <a:pt x="3254498" y="444836"/>
                    </a:cubicBezTo>
                    <a:cubicBezTo>
                      <a:pt x="3263947" y="443168"/>
                      <a:pt x="3259500" y="430939"/>
                      <a:pt x="3232819" y="427048"/>
                    </a:cubicBezTo>
                    <a:cubicBezTo>
                      <a:pt x="3206139" y="423713"/>
                      <a:pt x="3171120" y="443724"/>
                      <a:pt x="3183905" y="450394"/>
                    </a:cubicBezTo>
                    <a:close/>
                    <a:moveTo>
                      <a:pt x="1581947" y="155794"/>
                    </a:moveTo>
                    <a:cubicBezTo>
                      <a:pt x="1590285" y="160797"/>
                      <a:pt x="1616966" y="149680"/>
                      <a:pt x="1634753" y="150235"/>
                    </a:cubicBezTo>
                    <a:cubicBezTo>
                      <a:pt x="1652540" y="150791"/>
                      <a:pt x="1702011" y="136339"/>
                      <a:pt x="1704234" y="126334"/>
                    </a:cubicBezTo>
                    <a:cubicBezTo>
                      <a:pt x="1705902" y="116884"/>
                      <a:pt x="1685891" y="117440"/>
                      <a:pt x="1678109" y="108547"/>
                    </a:cubicBezTo>
                    <a:cubicBezTo>
                      <a:pt x="1670327" y="100209"/>
                      <a:pt x="1653096" y="107435"/>
                      <a:pt x="1649205" y="114661"/>
                    </a:cubicBezTo>
                    <a:cubicBezTo>
                      <a:pt x="1645314" y="121887"/>
                      <a:pt x="1640311" y="115217"/>
                      <a:pt x="1651428" y="103544"/>
                    </a:cubicBezTo>
                    <a:cubicBezTo>
                      <a:pt x="1662545" y="91871"/>
                      <a:pt x="1640311" y="82978"/>
                      <a:pt x="1639755" y="90204"/>
                    </a:cubicBezTo>
                    <a:cubicBezTo>
                      <a:pt x="1639200" y="97430"/>
                      <a:pt x="1618633" y="91315"/>
                      <a:pt x="1618633" y="97986"/>
                    </a:cubicBezTo>
                    <a:cubicBezTo>
                      <a:pt x="1618633" y="104656"/>
                      <a:pt x="1610852" y="107435"/>
                      <a:pt x="1611407" y="114105"/>
                    </a:cubicBezTo>
                    <a:cubicBezTo>
                      <a:pt x="1611963" y="120775"/>
                      <a:pt x="1596955" y="110214"/>
                      <a:pt x="1596399" y="125778"/>
                    </a:cubicBezTo>
                    <a:cubicBezTo>
                      <a:pt x="1595287" y="141898"/>
                      <a:pt x="1573053" y="150791"/>
                      <a:pt x="1581947" y="155794"/>
                    </a:cubicBezTo>
                    <a:close/>
                    <a:moveTo>
                      <a:pt x="2344573" y="280860"/>
                    </a:moveTo>
                    <a:cubicBezTo>
                      <a:pt x="2352910" y="285307"/>
                      <a:pt x="2355690" y="289198"/>
                      <a:pt x="2360692" y="294200"/>
                    </a:cubicBezTo>
                    <a:cubicBezTo>
                      <a:pt x="2365694" y="299203"/>
                      <a:pt x="2382926" y="291977"/>
                      <a:pt x="2390152" y="289198"/>
                    </a:cubicBezTo>
                    <a:cubicBezTo>
                      <a:pt x="2397378" y="286974"/>
                      <a:pt x="2397934" y="300315"/>
                      <a:pt x="2409051" y="293089"/>
                    </a:cubicBezTo>
                    <a:cubicBezTo>
                      <a:pt x="2420168" y="285863"/>
                      <a:pt x="2431285" y="289198"/>
                      <a:pt x="2444625" y="289198"/>
                    </a:cubicBezTo>
                    <a:cubicBezTo>
                      <a:pt x="2457966" y="289198"/>
                      <a:pt x="2442402" y="273078"/>
                      <a:pt x="2442958" y="265296"/>
                    </a:cubicBezTo>
                    <a:cubicBezTo>
                      <a:pt x="2443513" y="258070"/>
                      <a:pt x="2458522" y="263073"/>
                      <a:pt x="2453519" y="269187"/>
                    </a:cubicBezTo>
                    <a:cubicBezTo>
                      <a:pt x="2449072" y="275301"/>
                      <a:pt x="2460745" y="289198"/>
                      <a:pt x="2479644" y="288086"/>
                    </a:cubicBezTo>
                    <a:cubicBezTo>
                      <a:pt x="2498543" y="286974"/>
                      <a:pt x="2484646" y="274746"/>
                      <a:pt x="2494096" y="270299"/>
                    </a:cubicBezTo>
                    <a:cubicBezTo>
                      <a:pt x="2503545" y="265852"/>
                      <a:pt x="2502434" y="261405"/>
                      <a:pt x="2488538" y="252512"/>
                    </a:cubicBezTo>
                    <a:cubicBezTo>
                      <a:pt x="2475197" y="244174"/>
                      <a:pt x="2457410" y="249732"/>
                      <a:pt x="2445181" y="244174"/>
                    </a:cubicBezTo>
                    <a:cubicBezTo>
                      <a:pt x="2432396" y="238615"/>
                      <a:pt x="2417389" y="238060"/>
                      <a:pt x="2416833" y="251400"/>
                    </a:cubicBezTo>
                    <a:cubicBezTo>
                      <a:pt x="2416277" y="264740"/>
                      <a:pt x="2391264" y="236948"/>
                      <a:pt x="2378479" y="232501"/>
                    </a:cubicBezTo>
                    <a:cubicBezTo>
                      <a:pt x="2365694" y="228610"/>
                      <a:pt x="2325118" y="270855"/>
                      <a:pt x="2344573" y="280860"/>
                    </a:cubicBezTo>
                    <a:close/>
                    <a:moveTo>
                      <a:pt x="2468527" y="358679"/>
                    </a:moveTo>
                    <a:cubicBezTo>
                      <a:pt x="2479088" y="356455"/>
                      <a:pt x="2460745" y="336445"/>
                      <a:pt x="2442402" y="333110"/>
                    </a:cubicBezTo>
                    <a:cubicBezTo>
                      <a:pt x="2424059" y="330331"/>
                      <a:pt x="2406827" y="345338"/>
                      <a:pt x="2409051" y="348674"/>
                    </a:cubicBezTo>
                    <a:cubicBezTo>
                      <a:pt x="2414609" y="357011"/>
                      <a:pt x="2457966" y="360902"/>
                      <a:pt x="2468527" y="358679"/>
                    </a:cubicBezTo>
                    <a:close/>
                    <a:moveTo>
                      <a:pt x="2421279" y="318658"/>
                    </a:moveTo>
                    <a:cubicBezTo>
                      <a:pt x="2421279" y="309764"/>
                      <a:pt x="2389041" y="321993"/>
                      <a:pt x="2402381" y="326440"/>
                    </a:cubicBezTo>
                    <a:cubicBezTo>
                      <a:pt x="2409051" y="328663"/>
                      <a:pt x="2421279" y="327551"/>
                      <a:pt x="2421279" y="318658"/>
                    </a:cubicBezTo>
                    <a:close/>
                    <a:moveTo>
                      <a:pt x="2524112" y="280304"/>
                    </a:moveTo>
                    <a:cubicBezTo>
                      <a:pt x="2538564" y="281416"/>
                      <a:pt x="2545234" y="295312"/>
                      <a:pt x="2572471" y="297535"/>
                    </a:cubicBezTo>
                    <a:cubicBezTo>
                      <a:pt x="2599708" y="299203"/>
                      <a:pt x="2619718" y="293644"/>
                      <a:pt x="2620274" y="288086"/>
                    </a:cubicBezTo>
                    <a:cubicBezTo>
                      <a:pt x="2620829" y="281972"/>
                      <a:pt x="2595260" y="273078"/>
                      <a:pt x="2587478" y="277525"/>
                    </a:cubicBezTo>
                    <a:cubicBezTo>
                      <a:pt x="2579696" y="282528"/>
                      <a:pt x="2574138" y="269743"/>
                      <a:pt x="2564689" y="272522"/>
                    </a:cubicBezTo>
                    <a:cubicBezTo>
                      <a:pt x="2555240" y="275301"/>
                      <a:pt x="2542455" y="274746"/>
                      <a:pt x="2537452" y="266408"/>
                    </a:cubicBezTo>
                    <a:cubicBezTo>
                      <a:pt x="2533006" y="258070"/>
                      <a:pt x="2516886" y="279748"/>
                      <a:pt x="2524112" y="280304"/>
                    </a:cubicBezTo>
                    <a:close/>
                    <a:moveTo>
                      <a:pt x="2463524" y="1059605"/>
                    </a:moveTo>
                    <a:cubicBezTo>
                      <a:pt x="2456854" y="1041818"/>
                      <a:pt x="2472974" y="1025142"/>
                      <a:pt x="2461301" y="1015693"/>
                    </a:cubicBezTo>
                    <a:cubicBezTo>
                      <a:pt x="2449628" y="1006799"/>
                      <a:pt x="2454075" y="987900"/>
                      <a:pt x="2448516" y="991235"/>
                    </a:cubicBezTo>
                    <a:cubicBezTo>
                      <a:pt x="2442402" y="995126"/>
                      <a:pt x="2448516" y="1011246"/>
                      <a:pt x="2439067" y="1012358"/>
                    </a:cubicBezTo>
                    <a:cubicBezTo>
                      <a:pt x="2429617" y="1013469"/>
                      <a:pt x="2438511" y="1022919"/>
                      <a:pt x="2435176" y="1034592"/>
                    </a:cubicBezTo>
                    <a:cubicBezTo>
                      <a:pt x="2431841" y="1046820"/>
                      <a:pt x="2436843" y="1064052"/>
                      <a:pt x="2441846" y="1075169"/>
                    </a:cubicBezTo>
                    <a:cubicBezTo>
                      <a:pt x="2446849" y="1086286"/>
                      <a:pt x="2435176" y="1144094"/>
                      <a:pt x="2440178" y="1154099"/>
                    </a:cubicBezTo>
                    <a:cubicBezTo>
                      <a:pt x="2444625" y="1163549"/>
                      <a:pt x="2432396" y="1206905"/>
                      <a:pt x="2436843" y="1211908"/>
                    </a:cubicBezTo>
                    <a:cubicBezTo>
                      <a:pt x="2444070" y="1220245"/>
                      <a:pt x="2439067" y="1200235"/>
                      <a:pt x="2449628" y="1198567"/>
                    </a:cubicBezTo>
                    <a:cubicBezTo>
                      <a:pt x="2460189" y="1196900"/>
                      <a:pt x="2460189" y="1210796"/>
                      <a:pt x="2466859" y="1213575"/>
                    </a:cubicBezTo>
                    <a:cubicBezTo>
                      <a:pt x="2473529" y="1216354"/>
                      <a:pt x="2469083" y="1194120"/>
                      <a:pt x="2463524" y="1195232"/>
                    </a:cubicBezTo>
                    <a:cubicBezTo>
                      <a:pt x="2457410" y="1196344"/>
                      <a:pt x="2452963" y="1180780"/>
                      <a:pt x="2449628" y="1170775"/>
                    </a:cubicBezTo>
                    <a:cubicBezTo>
                      <a:pt x="2446849" y="1161325"/>
                      <a:pt x="2455742" y="1149653"/>
                      <a:pt x="2455742" y="1137424"/>
                    </a:cubicBezTo>
                    <a:cubicBezTo>
                      <a:pt x="2455742" y="1125195"/>
                      <a:pt x="2470750" y="1125751"/>
                      <a:pt x="2479644" y="1135200"/>
                    </a:cubicBezTo>
                    <a:cubicBezTo>
                      <a:pt x="2488538" y="1144094"/>
                      <a:pt x="2489649" y="1137980"/>
                      <a:pt x="2486314" y="1131309"/>
                    </a:cubicBezTo>
                    <a:cubicBezTo>
                      <a:pt x="2481311" y="1125751"/>
                      <a:pt x="2470194" y="1076836"/>
                      <a:pt x="2463524" y="1059605"/>
                    </a:cubicBezTo>
                    <a:close/>
                    <a:moveTo>
                      <a:pt x="578083" y="518763"/>
                    </a:moveTo>
                    <a:cubicBezTo>
                      <a:pt x="594203" y="533771"/>
                      <a:pt x="607544" y="512093"/>
                      <a:pt x="615325" y="510982"/>
                    </a:cubicBezTo>
                    <a:cubicBezTo>
                      <a:pt x="623107" y="509870"/>
                      <a:pt x="610879" y="501532"/>
                      <a:pt x="597538" y="497641"/>
                    </a:cubicBezTo>
                    <a:cubicBezTo>
                      <a:pt x="584754" y="493750"/>
                      <a:pt x="565855" y="507091"/>
                      <a:pt x="578083" y="518763"/>
                    </a:cubicBezTo>
                    <a:close/>
                    <a:moveTo>
                      <a:pt x="3411247" y="622151"/>
                    </a:moveTo>
                    <a:cubicBezTo>
                      <a:pt x="3405133" y="619928"/>
                      <a:pt x="3386234" y="607699"/>
                      <a:pt x="3381787" y="600473"/>
                    </a:cubicBezTo>
                    <a:cubicBezTo>
                      <a:pt x="3377340" y="593247"/>
                      <a:pt x="3354550" y="589912"/>
                      <a:pt x="3354550" y="593803"/>
                    </a:cubicBezTo>
                    <a:cubicBezTo>
                      <a:pt x="3354550" y="597694"/>
                      <a:pt x="3347325" y="592691"/>
                      <a:pt x="3345657" y="588800"/>
                    </a:cubicBezTo>
                    <a:cubicBezTo>
                      <a:pt x="3343989" y="584910"/>
                      <a:pt x="3320088" y="584354"/>
                      <a:pt x="3319532" y="588245"/>
                    </a:cubicBezTo>
                    <a:cubicBezTo>
                      <a:pt x="3318976" y="592691"/>
                      <a:pt x="3325091" y="592691"/>
                      <a:pt x="3328982" y="597694"/>
                    </a:cubicBezTo>
                    <a:cubicBezTo>
                      <a:pt x="3332316" y="602697"/>
                      <a:pt x="3323979" y="605476"/>
                      <a:pt x="3326202" y="610479"/>
                    </a:cubicBezTo>
                    <a:cubicBezTo>
                      <a:pt x="3327870" y="616037"/>
                      <a:pt x="3317309" y="607699"/>
                      <a:pt x="3313417" y="604920"/>
                    </a:cubicBezTo>
                    <a:cubicBezTo>
                      <a:pt x="3309527" y="602141"/>
                      <a:pt x="3311195" y="589912"/>
                      <a:pt x="3312306" y="583798"/>
                    </a:cubicBezTo>
                    <a:cubicBezTo>
                      <a:pt x="3313417" y="577684"/>
                      <a:pt x="3305636" y="578795"/>
                      <a:pt x="3304524" y="572681"/>
                    </a:cubicBezTo>
                    <a:cubicBezTo>
                      <a:pt x="3303413" y="566567"/>
                      <a:pt x="3277287" y="554338"/>
                      <a:pt x="3265615" y="549335"/>
                    </a:cubicBezTo>
                    <a:cubicBezTo>
                      <a:pt x="3254498" y="544333"/>
                      <a:pt x="3240046" y="540442"/>
                      <a:pt x="3236155" y="534327"/>
                    </a:cubicBezTo>
                    <a:cubicBezTo>
                      <a:pt x="3232264" y="528213"/>
                      <a:pt x="3212253" y="527657"/>
                      <a:pt x="3204471" y="519319"/>
                    </a:cubicBezTo>
                    <a:cubicBezTo>
                      <a:pt x="3196689" y="510982"/>
                      <a:pt x="3162782" y="496529"/>
                      <a:pt x="3148331" y="495418"/>
                    </a:cubicBezTo>
                    <a:cubicBezTo>
                      <a:pt x="3133879" y="494306"/>
                      <a:pt x="3137214" y="486524"/>
                      <a:pt x="3129987" y="487636"/>
                    </a:cubicBezTo>
                    <a:cubicBezTo>
                      <a:pt x="3122762" y="488748"/>
                      <a:pt x="3092190" y="487080"/>
                      <a:pt x="3082740" y="485968"/>
                    </a:cubicBezTo>
                    <a:cubicBezTo>
                      <a:pt x="3073291" y="484301"/>
                      <a:pt x="3071067" y="491527"/>
                      <a:pt x="3064397" y="488748"/>
                    </a:cubicBezTo>
                    <a:cubicBezTo>
                      <a:pt x="3057727" y="485968"/>
                      <a:pt x="3022153" y="473184"/>
                      <a:pt x="3018262" y="477631"/>
                    </a:cubicBezTo>
                    <a:cubicBezTo>
                      <a:pt x="3014371" y="482633"/>
                      <a:pt x="3016038" y="489303"/>
                      <a:pt x="3011592" y="490415"/>
                    </a:cubicBezTo>
                    <a:cubicBezTo>
                      <a:pt x="3007700" y="491527"/>
                      <a:pt x="3011592" y="497641"/>
                      <a:pt x="3021597" y="506535"/>
                    </a:cubicBezTo>
                    <a:cubicBezTo>
                      <a:pt x="3031602" y="515428"/>
                      <a:pt x="3025488" y="522654"/>
                      <a:pt x="3016595" y="526545"/>
                    </a:cubicBezTo>
                    <a:cubicBezTo>
                      <a:pt x="3007700" y="530436"/>
                      <a:pt x="2993248" y="522654"/>
                      <a:pt x="2989358" y="515984"/>
                    </a:cubicBezTo>
                    <a:cubicBezTo>
                      <a:pt x="2984911" y="508758"/>
                      <a:pt x="2972682" y="512093"/>
                      <a:pt x="2969903" y="503200"/>
                    </a:cubicBezTo>
                    <a:cubicBezTo>
                      <a:pt x="2967124" y="494306"/>
                      <a:pt x="2973238" y="492639"/>
                      <a:pt x="2979352" y="497641"/>
                    </a:cubicBezTo>
                    <a:cubicBezTo>
                      <a:pt x="2985466" y="502644"/>
                      <a:pt x="2993248" y="498753"/>
                      <a:pt x="2994361" y="492083"/>
                    </a:cubicBezTo>
                    <a:cubicBezTo>
                      <a:pt x="2995472" y="485413"/>
                      <a:pt x="2978241" y="480966"/>
                      <a:pt x="2969347" y="481522"/>
                    </a:cubicBezTo>
                    <a:cubicBezTo>
                      <a:pt x="2960453" y="482077"/>
                      <a:pt x="2954895" y="495418"/>
                      <a:pt x="2945446" y="500420"/>
                    </a:cubicBezTo>
                    <a:cubicBezTo>
                      <a:pt x="2935996" y="505979"/>
                      <a:pt x="2899310" y="498197"/>
                      <a:pt x="2895419" y="494862"/>
                    </a:cubicBezTo>
                    <a:cubicBezTo>
                      <a:pt x="2891528" y="490971"/>
                      <a:pt x="2840390" y="494862"/>
                      <a:pt x="2834831" y="498753"/>
                    </a:cubicBezTo>
                    <a:cubicBezTo>
                      <a:pt x="2829273" y="502644"/>
                      <a:pt x="2833164" y="516540"/>
                      <a:pt x="2830941" y="517652"/>
                    </a:cubicBezTo>
                    <a:cubicBezTo>
                      <a:pt x="2828161" y="518763"/>
                      <a:pt x="2825382" y="501532"/>
                      <a:pt x="2825382" y="498197"/>
                    </a:cubicBezTo>
                    <a:cubicBezTo>
                      <a:pt x="2825382" y="494862"/>
                      <a:pt x="2819268" y="492639"/>
                      <a:pt x="2809818" y="492639"/>
                    </a:cubicBezTo>
                    <a:cubicBezTo>
                      <a:pt x="2800925" y="492639"/>
                      <a:pt x="2795366" y="492083"/>
                      <a:pt x="2799257" y="488192"/>
                    </a:cubicBezTo>
                    <a:cubicBezTo>
                      <a:pt x="2803148" y="484301"/>
                      <a:pt x="2795922" y="480410"/>
                      <a:pt x="2802593" y="475407"/>
                    </a:cubicBezTo>
                    <a:cubicBezTo>
                      <a:pt x="2809818" y="470405"/>
                      <a:pt x="2789808" y="454285"/>
                      <a:pt x="2769797" y="446503"/>
                    </a:cubicBezTo>
                    <a:cubicBezTo>
                      <a:pt x="2750343" y="438721"/>
                      <a:pt x="2705875" y="443168"/>
                      <a:pt x="2694202" y="447059"/>
                    </a:cubicBezTo>
                    <a:cubicBezTo>
                      <a:pt x="2682529" y="450950"/>
                      <a:pt x="2658627" y="449282"/>
                      <a:pt x="2647510" y="449838"/>
                    </a:cubicBezTo>
                    <a:cubicBezTo>
                      <a:pt x="2636393" y="450394"/>
                      <a:pt x="2645287" y="445391"/>
                      <a:pt x="2641952" y="439833"/>
                    </a:cubicBezTo>
                    <a:cubicBezTo>
                      <a:pt x="2638617" y="434274"/>
                      <a:pt x="2619718" y="427604"/>
                      <a:pt x="2616939" y="432051"/>
                    </a:cubicBezTo>
                    <a:cubicBezTo>
                      <a:pt x="2614160" y="436498"/>
                      <a:pt x="2609157" y="432051"/>
                      <a:pt x="2609157" y="428716"/>
                    </a:cubicBezTo>
                    <a:cubicBezTo>
                      <a:pt x="2609157" y="425381"/>
                      <a:pt x="2591370" y="418711"/>
                      <a:pt x="2584144" y="420378"/>
                    </a:cubicBezTo>
                    <a:cubicBezTo>
                      <a:pt x="2576917" y="422046"/>
                      <a:pt x="2573582" y="413708"/>
                      <a:pt x="2581920" y="413708"/>
                    </a:cubicBezTo>
                    <a:cubicBezTo>
                      <a:pt x="2590258" y="413708"/>
                      <a:pt x="2604154" y="415376"/>
                      <a:pt x="2598040" y="405926"/>
                    </a:cubicBezTo>
                    <a:cubicBezTo>
                      <a:pt x="2591926" y="396477"/>
                      <a:pt x="2538564" y="393142"/>
                      <a:pt x="2533561" y="394809"/>
                    </a:cubicBezTo>
                    <a:cubicBezTo>
                      <a:pt x="2528559" y="396477"/>
                      <a:pt x="2533006" y="403703"/>
                      <a:pt x="2521889" y="414820"/>
                    </a:cubicBezTo>
                    <a:cubicBezTo>
                      <a:pt x="2510215" y="425937"/>
                      <a:pt x="2499098" y="418711"/>
                      <a:pt x="2500766" y="413152"/>
                    </a:cubicBezTo>
                    <a:cubicBezTo>
                      <a:pt x="2502434" y="407594"/>
                      <a:pt x="2516330" y="408705"/>
                      <a:pt x="2516330" y="403147"/>
                    </a:cubicBezTo>
                    <a:cubicBezTo>
                      <a:pt x="2516330" y="397588"/>
                      <a:pt x="2496875" y="400923"/>
                      <a:pt x="2494096" y="395921"/>
                    </a:cubicBezTo>
                    <a:cubicBezTo>
                      <a:pt x="2491317" y="391474"/>
                      <a:pt x="2497987" y="388139"/>
                      <a:pt x="2505213" y="390362"/>
                    </a:cubicBezTo>
                    <a:cubicBezTo>
                      <a:pt x="2512439" y="392586"/>
                      <a:pt x="2524668" y="393697"/>
                      <a:pt x="2525224" y="390362"/>
                    </a:cubicBezTo>
                    <a:cubicBezTo>
                      <a:pt x="2525779" y="387027"/>
                      <a:pt x="2517997" y="386471"/>
                      <a:pt x="2505769" y="384248"/>
                    </a:cubicBezTo>
                    <a:cubicBezTo>
                      <a:pt x="2494096" y="382025"/>
                      <a:pt x="2465192" y="375354"/>
                      <a:pt x="2450184" y="376466"/>
                    </a:cubicBezTo>
                    <a:cubicBezTo>
                      <a:pt x="2435176" y="378134"/>
                      <a:pt x="2428506" y="370908"/>
                      <a:pt x="2420168" y="370352"/>
                    </a:cubicBezTo>
                    <a:cubicBezTo>
                      <a:pt x="2411830" y="369796"/>
                      <a:pt x="2411830" y="374798"/>
                      <a:pt x="2415721" y="379801"/>
                    </a:cubicBezTo>
                    <a:cubicBezTo>
                      <a:pt x="2419612" y="384804"/>
                      <a:pt x="2407940" y="387583"/>
                      <a:pt x="2397934" y="385915"/>
                    </a:cubicBezTo>
                    <a:cubicBezTo>
                      <a:pt x="2387928" y="384248"/>
                      <a:pt x="2374032" y="391474"/>
                      <a:pt x="2379591" y="398700"/>
                    </a:cubicBezTo>
                    <a:cubicBezTo>
                      <a:pt x="2385149" y="405926"/>
                      <a:pt x="2390708" y="396477"/>
                      <a:pt x="2395710" y="399256"/>
                    </a:cubicBezTo>
                    <a:cubicBezTo>
                      <a:pt x="2400158" y="401479"/>
                      <a:pt x="2383482" y="407038"/>
                      <a:pt x="2390152" y="410373"/>
                    </a:cubicBezTo>
                    <a:cubicBezTo>
                      <a:pt x="2397378" y="413708"/>
                      <a:pt x="2396266" y="420934"/>
                      <a:pt x="2396266" y="424269"/>
                    </a:cubicBezTo>
                    <a:cubicBezTo>
                      <a:pt x="2396823" y="428160"/>
                      <a:pt x="2384593" y="429828"/>
                      <a:pt x="2380147" y="424269"/>
                    </a:cubicBezTo>
                    <a:cubicBezTo>
                      <a:pt x="2375700" y="418711"/>
                      <a:pt x="2369586" y="423713"/>
                      <a:pt x="2361248" y="423157"/>
                    </a:cubicBezTo>
                    <a:cubicBezTo>
                      <a:pt x="2352910" y="422602"/>
                      <a:pt x="2346796" y="426492"/>
                      <a:pt x="2355690" y="427604"/>
                    </a:cubicBezTo>
                    <a:cubicBezTo>
                      <a:pt x="2364583" y="428716"/>
                      <a:pt x="2367362" y="434830"/>
                      <a:pt x="2355690" y="435942"/>
                    </a:cubicBezTo>
                    <a:cubicBezTo>
                      <a:pt x="2344017" y="437054"/>
                      <a:pt x="2346796" y="424825"/>
                      <a:pt x="2339570" y="426492"/>
                    </a:cubicBezTo>
                    <a:cubicBezTo>
                      <a:pt x="2332344" y="428160"/>
                      <a:pt x="2317336" y="420934"/>
                      <a:pt x="2308998" y="420934"/>
                    </a:cubicBezTo>
                    <a:cubicBezTo>
                      <a:pt x="2300660" y="421490"/>
                      <a:pt x="2296770" y="428160"/>
                      <a:pt x="2285653" y="428716"/>
                    </a:cubicBezTo>
                    <a:cubicBezTo>
                      <a:pt x="2274536" y="429828"/>
                      <a:pt x="2260083" y="423157"/>
                      <a:pt x="2255637" y="417043"/>
                    </a:cubicBezTo>
                    <a:cubicBezTo>
                      <a:pt x="2251190" y="410929"/>
                      <a:pt x="2249523" y="409261"/>
                      <a:pt x="2244520" y="415931"/>
                    </a:cubicBezTo>
                    <a:cubicBezTo>
                      <a:pt x="2238961" y="423157"/>
                      <a:pt x="2238961" y="436498"/>
                      <a:pt x="2233403" y="437054"/>
                    </a:cubicBezTo>
                    <a:cubicBezTo>
                      <a:pt x="2227844" y="438165"/>
                      <a:pt x="2226176" y="449838"/>
                      <a:pt x="2220618" y="452617"/>
                    </a:cubicBezTo>
                    <a:cubicBezTo>
                      <a:pt x="2215059" y="455397"/>
                      <a:pt x="2215059" y="448171"/>
                      <a:pt x="2208390" y="448726"/>
                    </a:cubicBezTo>
                    <a:cubicBezTo>
                      <a:pt x="2201719" y="449282"/>
                      <a:pt x="2179485" y="427604"/>
                      <a:pt x="2178374" y="420934"/>
                    </a:cubicBezTo>
                    <a:cubicBezTo>
                      <a:pt x="2177262" y="414820"/>
                      <a:pt x="2163366" y="402591"/>
                      <a:pt x="2160030" y="399812"/>
                    </a:cubicBezTo>
                    <a:cubicBezTo>
                      <a:pt x="2156695" y="397588"/>
                      <a:pt x="2163366" y="395921"/>
                      <a:pt x="2167812" y="400368"/>
                    </a:cubicBezTo>
                    <a:cubicBezTo>
                      <a:pt x="2172259" y="404259"/>
                      <a:pt x="2177818" y="404259"/>
                      <a:pt x="2182264" y="402035"/>
                    </a:cubicBezTo>
                    <a:cubicBezTo>
                      <a:pt x="2186711" y="399812"/>
                      <a:pt x="2186156" y="388139"/>
                      <a:pt x="2178374" y="388139"/>
                    </a:cubicBezTo>
                    <a:cubicBezTo>
                      <a:pt x="2170592" y="387583"/>
                      <a:pt x="2173371" y="380913"/>
                      <a:pt x="2177262" y="379801"/>
                    </a:cubicBezTo>
                    <a:cubicBezTo>
                      <a:pt x="2181153" y="378689"/>
                      <a:pt x="2168368" y="367017"/>
                      <a:pt x="2173371" y="365349"/>
                    </a:cubicBezTo>
                    <a:cubicBezTo>
                      <a:pt x="2177818" y="364237"/>
                      <a:pt x="2176150" y="359235"/>
                      <a:pt x="2169480" y="358123"/>
                    </a:cubicBezTo>
                    <a:cubicBezTo>
                      <a:pt x="2162809" y="357011"/>
                      <a:pt x="2156140" y="352009"/>
                      <a:pt x="2155584" y="348674"/>
                    </a:cubicBezTo>
                    <a:cubicBezTo>
                      <a:pt x="2155028" y="345338"/>
                      <a:pt x="2127791" y="344227"/>
                      <a:pt x="2128903" y="349229"/>
                    </a:cubicBezTo>
                    <a:cubicBezTo>
                      <a:pt x="2130015" y="354232"/>
                      <a:pt x="2120009" y="352565"/>
                      <a:pt x="2121677" y="348674"/>
                    </a:cubicBezTo>
                    <a:cubicBezTo>
                      <a:pt x="2123344" y="344783"/>
                      <a:pt x="2111672" y="345894"/>
                      <a:pt x="2098887" y="342559"/>
                    </a:cubicBezTo>
                    <a:cubicBezTo>
                      <a:pt x="2086103" y="338668"/>
                      <a:pt x="2085547" y="329775"/>
                      <a:pt x="2081100" y="328663"/>
                    </a:cubicBezTo>
                    <a:cubicBezTo>
                      <a:pt x="2076653" y="328107"/>
                      <a:pt x="2078321" y="341448"/>
                      <a:pt x="2071651" y="338668"/>
                    </a:cubicBezTo>
                    <a:cubicBezTo>
                      <a:pt x="2064980" y="335889"/>
                      <a:pt x="2057754" y="341448"/>
                      <a:pt x="2061645" y="349229"/>
                    </a:cubicBezTo>
                    <a:cubicBezTo>
                      <a:pt x="2064980" y="357011"/>
                      <a:pt x="2062201" y="358123"/>
                      <a:pt x="2061089" y="364793"/>
                    </a:cubicBezTo>
                    <a:cubicBezTo>
                      <a:pt x="2060534" y="370908"/>
                      <a:pt x="2057198" y="368684"/>
                      <a:pt x="2049417" y="365905"/>
                    </a:cubicBezTo>
                    <a:cubicBezTo>
                      <a:pt x="2041635" y="363126"/>
                      <a:pt x="2041635" y="372575"/>
                      <a:pt x="2024959" y="368128"/>
                    </a:cubicBezTo>
                    <a:cubicBezTo>
                      <a:pt x="2008284" y="363682"/>
                      <a:pt x="2001057" y="368684"/>
                      <a:pt x="1998278" y="363126"/>
                    </a:cubicBezTo>
                    <a:cubicBezTo>
                      <a:pt x="1995499" y="357567"/>
                      <a:pt x="1990496" y="357011"/>
                      <a:pt x="1989940" y="361458"/>
                    </a:cubicBezTo>
                    <a:cubicBezTo>
                      <a:pt x="1989385" y="365905"/>
                      <a:pt x="1963816" y="364237"/>
                      <a:pt x="1961592" y="357567"/>
                    </a:cubicBezTo>
                    <a:cubicBezTo>
                      <a:pt x="1959369" y="350897"/>
                      <a:pt x="1966039" y="349785"/>
                      <a:pt x="1969930" y="348118"/>
                    </a:cubicBezTo>
                    <a:cubicBezTo>
                      <a:pt x="1973821" y="346450"/>
                      <a:pt x="1966039" y="343671"/>
                      <a:pt x="1952143" y="344227"/>
                    </a:cubicBezTo>
                    <a:cubicBezTo>
                      <a:pt x="1938247" y="345338"/>
                      <a:pt x="1929353" y="337001"/>
                      <a:pt x="1914901" y="338668"/>
                    </a:cubicBezTo>
                    <a:cubicBezTo>
                      <a:pt x="1900449" y="340336"/>
                      <a:pt x="1869321" y="343115"/>
                      <a:pt x="1864874" y="345338"/>
                    </a:cubicBezTo>
                    <a:cubicBezTo>
                      <a:pt x="1860428" y="347562"/>
                      <a:pt x="1868765" y="355900"/>
                      <a:pt x="1862095" y="356455"/>
                    </a:cubicBezTo>
                    <a:cubicBezTo>
                      <a:pt x="1855425" y="357011"/>
                      <a:pt x="1859872" y="343115"/>
                      <a:pt x="1858760" y="336445"/>
                    </a:cubicBezTo>
                    <a:cubicBezTo>
                      <a:pt x="1857648" y="329775"/>
                      <a:pt x="1847087" y="328663"/>
                      <a:pt x="1848755" y="334222"/>
                    </a:cubicBezTo>
                    <a:cubicBezTo>
                      <a:pt x="1850422" y="339224"/>
                      <a:pt x="1832635" y="341448"/>
                      <a:pt x="1828188" y="337001"/>
                    </a:cubicBezTo>
                    <a:cubicBezTo>
                      <a:pt x="1823742" y="333110"/>
                      <a:pt x="1816516" y="328107"/>
                      <a:pt x="1805399" y="324772"/>
                    </a:cubicBezTo>
                    <a:cubicBezTo>
                      <a:pt x="1793726" y="321993"/>
                      <a:pt x="1779829" y="334222"/>
                      <a:pt x="1783165" y="338112"/>
                    </a:cubicBezTo>
                    <a:cubicBezTo>
                      <a:pt x="1786500" y="342003"/>
                      <a:pt x="1794837" y="339224"/>
                      <a:pt x="1795393" y="341448"/>
                    </a:cubicBezTo>
                    <a:cubicBezTo>
                      <a:pt x="1795949" y="346450"/>
                      <a:pt x="1770936" y="344227"/>
                      <a:pt x="1770936" y="348674"/>
                    </a:cubicBezTo>
                    <a:cubicBezTo>
                      <a:pt x="1770936" y="353120"/>
                      <a:pt x="1747590" y="358679"/>
                      <a:pt x="1740364" y="359791"/>
                    </a:cubicBezTo>
                    <a:cubicBezTo>
                      <a:pt x="1720910" y="362570"/>
                      <a:pt x="1716463" y="362014"/>
                      <a:pt x="1707569" y="370352"/>
                    </a:cubicBezTo>
                    <a:cubicBezTo>
                      <a:pt x="1698676" y="378134"/>
                      <a:pt x="1705346" y="363126"/>
                      <a:pt x="1712572" y="355900"/>
                    </a:cubicBezTo>
                    <a:cubicBezTo>
                      <a:pt x="1719798" y="348674"/>
                      <a:pt x="1727024" y="351453"/>
                      <a:pt x="1731471" y="345894"/>
                    </a:cubicBezTo>
                    <a:cubicBezTo>
                      <a:pt x="1735362" y="340336"/>
                      <a:pt x="1742032" y="340892"/>
                      <a:pt x="1753149" y="338668"/>
                    </a:cubicBezTo>
                    <a:cubicBezTo>
                      <a:pt x="1764266" y="337001"/>
                      <a:pt x="1763710" y="330331"/>
                      <a:pt x="1769269" y="327551"/>
                    </a:cubicBezTo>
                    <a:cubicBezTo>
                      <a:pt x="1774827" y="325328"/>
                      <a:pt x="1787612" y="319769"/>
                      <a:pt x="1789835" y="314767"/>
                    </a:cubicBezTo>
                    <a:cubicBezTo>
                      <a:pt x="1792058" y="309208"/>
                      <a:pt x="1818739" y="300315"/>
                      <a:pt x="1824297" y="300315"/>
                    </a:cubicBezTo>
                    <a:cubicBezTo>
                      <a:pt x="1829856" y="300871"/>
                      <a:pt x="1830968" y="289198"/>
                      <a:pt x="1833747" y="289198"/>
                    </a:cubicBezTo>
                    <a:cubicBezTo>
                      <a:pt x="1836526" y="289198"/>
                      <a:pt x="1852090" y="281972"/>
                      <a:pt x="1858204" y="279748"/>
                    </a:cubicBezTo>
                    <a:cubicBezTo>
                      <a:pt x="1864319" y="276969"/>
                      <a:pt x="1867098" y="271411"/>
                      <a:pt x="1867098" y="267520"/>
                    </a:cubicBezTo>
                    <a:cubicBezTo>
                      <a:pt x="1867654" y="263629"/>
                      <a:pt x="1859316" y="264185"/>
                      <a:pt x="1858204" y="260294"/>
                    </a:cubicBezTo>
                    <a:cubicBezTo>
                      <a:pt x="1857093" y="256403"/>
                      <a:pt x="1862095" y="259182"/>
                      <a:pt x="1868210" y="256403"/>
                    </a:cubicBezTo>
                    <a:cubicBezTo>
                      <a:pt x="1874324" y="254179"/>
                      <a:pt x="1868210" y="245286"/>
                      <a:pt x="1863207" y="246953"/>
                    </a:cubicBezTo>
                    <a:cubicBezTo>
                      <a:pt x="1858204" y="248621"/>
                      <a:pt x="1865986" y="242506"/>
                      <a:pt x="1861539" y="236948"/>
                    </a:cubicBezTo>
                    <a:cubicBezTo>
                      <a:pt x="1857093" y="231389"/>
                      <a:pt x="1848199" y="240283"/>
                      <a:pt x="1848755" y="234724"/>
                    </a:cubicBezTo>
                    <a:cubicBezTo>
                      <a:pt x="1849311" y="229166"/>
                      <a:pt x="1848199" y="221940"/>
                      <a:pt x="1844864" y="218049"/>
                    </a:cubicBezTo>
                    <a:cubicBezTo>
                      <a:pt x="1841529" y="214158"/>
                      <a:pt x="1834859" y="224163"/>
                      <a:pt x="1827633" y="218605"/>
                    </a:cubicBezTo>
                    <a:cubicBezTo>
                      <a:pt x="1820406" y="213046"/>
                      <a:pt x="1798728" y="209155"/>
                      <a:pt x="1798728" y="211379"/>
                    </a:cubicBezTo>
                    <a:cubicBezTo>
                      <a:pt x="1798728" y="213602"/>
                      <a:pt x="1788167" y="207488"/>
                      <a:pt x="1786500" y="210267"/>
                    </a:cubicBezTo>
                    <a:cubicBezTo>
                      <a:pt x="1784276" y="212490"/>
                      <a:pt x="1767045" y="212490"/>
                      <a:pt x="1762042" y="210823"/>
                    </a:cubicBezTo>
                    <a:cubicBezTo>
                      <a:pt x="1756484" y="209155"/>
                      <a:pt x="1749258" y="213046"/>
                      <a:pt x="1749258" y="218605"/>
                    </a:cubicBezTo>
                    <a:cubicBezTo>
                      <a:pt x="1748702" y="224163"/>
                      <a:pt x="1728136" y="221940"/>
                      <a:pt x="1724245" y="220828"/>
                    </a:cubicBezTo>
                    <a:cubicBezTo>
                      <a:pt x="1720354" y="219717"/>
                      <a:pt x="1738697" y="204709"/>
                      <a:pt x="1738697" y="201929"/>
                    </a:cubicBezTo>
                    <a:cubicBezTo>
                      <a:pt x="1738697" y="199150"/>
                      <a:pt x="1707569" y="202485"/>
                      <a:pt x="1705902" y="199706"/>
                    </a:cubicBezTo>
                    <a:cubicBezTo>
                      <a:pt x="1704234" y="196927"/>
                      <a:pt x="1689226" y="195815"/>
                      <a:pt x="1682000" y="195815"/>
                    </a:cubicBezTo>
                    <a:cubicBezTo>
                      <a:pt x="1675330" y="196371"/>
                      <a:pt x="1681444" y="194147"/>
                      <a:pt x="1688114" y="193592"/>
                    </a:cubicBezTo>
                    <a:cubicBezTo>
                      <a:pt x="1694229" y="193036"/>
                      <a:pt x="1699787" y="187477"/>
                      <a:pt x="1707013" y="186366"/>
                    </a:cubicBezTo>
                    <a:cubicBezTo>
                      <a:pt x="1713684" y="185254"/>
                      <a:pt x="1712572" y="182475"/>
                      <a:pt x="1709237" y="178584"/>
                    </a:cubicBezTo>
                    <a:cubicBezTo>
                      <a:pt x="1706457" y="174137"/>
                      <a:pt x="1699231" y="176360"/>
                      <a:pt x="1692561" y="174137"/>
                    </a:cubicBezTo>
                    <a:cubicBezTo>
                      <a:pt x="1685891" y="171914"/>
                      <a:pt x="1677553" y="169134"/>
                      <a:pt x="1671439" y="168578"/>
                    </a:cubicBezTo>
                    <a:cubicBezTo>
                      <a:pt x="1665325" y="168023"/>
                      <a:pt x="1659210" y="171358"/>
                      <a:pt x="1645314" y="174137"/>
                    </a:cubicBezTo>
                    <a:cubicBezTo>
                      <a:pt x="1631418" y="176916"/>
                      <a:pt x="1630306" y="188033"/>
                      <a:pt x="1623080" y="191368"/>
                    </a:cubicBezTo>
                    <a:cubicBezTo>
                      <a:pt x="1615854" y="194703"/>
                      <a:pt x="1603625" y="208044"/>
                      <a:pt x="1609740" y="209155"/>
                    </a:cubicBezTo>
                    <a:cubicBezTo>
                      <a:pt x="1615854" y="210267"/>
                      <a:pt x="1612519" y="214158"/>
                      <a:pt x="1613631" y="218049"/>
                    </a:cubicBezTo>
                    <a:cubicBezTo>
                      <a:pt x="1614742" y="221940"/>
                      <a:pt x="1609184" y="223052"/>
                      <a:pt x="1602514" y="221940"/>
                    </a:cubicBezTo>
                    <a:cubicBezTo>
                      <a:pt x="1595844" y="220828"/>
                      <a:pt x="1571942" y="220828"/>
                      <a:pt x="1571942" y="226387"/>
                    </a:cubicBezTo>
                    <a:cubicBezTo>
                      <a:pt x="1572498" y="231389"/>
                      <a:pt x="1585838" y="234169"/>
                      <a:pt x="1584727" y="236948"/>
                    </a:cubicBezTo>
                    <a:cubicBezTo>
                      <a:pt x="1583615" y="239727"/>
                      <a:pt x="1574165" y="236392"/>
                      <a:pt x="1569719" y="234169"/>
                    </a:cubicBezTo>
                    <a:cubicBezTo>
                      <a:pt x="1564716" y="231389"/>
                      <a:pt x="1554155" y="233057"/>
                      <a:pt x="1552487" y="238060"/>
                    </a:cubicBezTo>
                    <a:cubicBezTo>
                      <a:pt x="1550264" y="243062"/>
                      <a:pt x="1541926" y="241951"/>
                      <a:pt x="1539703" y="240839"/>
                    </a:cubicBezTo>
                    <a:cubicBezTo>
                      <a:pt x="1536923" y="239727"/>
                      <a:pt x="1531365" y="243062"/>
                      <a:pt x="1526918" y="241951"/>
                    </a:cubicBezTo>
                    <a:cubicBezTo>
                      <a:pt x="1522471" y="240283"/>
                      <a:pt x="1535812" y="233613"/>
                      <a:pt x="1532477" y="230278"/>
                    </a:cubicBezTo>
                    <a:cubicBezTo>
                      <a:pt x="1529142" y="226943"/>
                      <a:pt x="1515245" y="229722"/>
                      <a:pt x="1513578" y="235280"/>
                    </a:cubicBezTo>
                    <a:cubicBezTo>
                      <a:pt x="1511910" y="240839"/>
                      <a:pt x="1503572" y="231389"/>
                      <a:pt x="1500237" y="233057"/>
                    </a:cubicBezTo>
                    <a:cubicBezTo>
                      <a:pt x="1496902" y="234724"/>
                      <a:pt x="1493567" y="236948"/>
                      <a:pt x="1487453" y="239727"/>
                    </a:cubicBezTo>
                    <a:cubicBezTo>
                      <a:pt x="1481338" y="242506"/>
                      <a:pt x="1470777" y="236948"/>
                      <a:pt x="1467998" y="241395"/>
                    </a:cubicBezTo>
                    <a:cubicBezTo>
                      <a:pt x="1465775" y="246397"/>
                      <a:pt x="1479671" y="247509"/>
                      <a:pt x="1480227" y="249732"/>
                    </a:cubicBezTo>
                    <a:cubicBezTo>
                      <a:pt x="1480783" y="251956"/>
                      <a:pt x="1447987" y="251400"/>
                      <a:pt x="1446876" y="254735"/>
                    </a:cubicBezTo>
                    <a:cubicBezTo>
                      <a:pt x="1445764" y="258070"/>
                      <a:pt x="1435203" y="258070"/>
                      <a:pt x="1421863" y="258626"/>
                    </a:cubicBezTo>
                    <a:cubicBezTo>
                      <a:pt x="1408522" y="259182"/>
                      <a:pt x="1414081" y="265852"/>
                      <a:pt x="1402964" y="267520"/>
                    </a:cubicBezTo>
                    <a:cubicBezTo>
                      <a:pt x="1392402" y="269743"/>
                      <a:pt x="1387400" y="269743"/>
                      <a:pt x="1384065" y="275301"/>
                    </a:cubicBezTo>
                    <a:cubicBezTo>
                      <a:pt x="1380730" y="280860"/>
                      <a:pt x="1372392" y="281416"/>
                      <a:pt x="1368501" y="277525"/>
                    </a:cubicBezTo>
                    <a:cubicBezTo>
                      <a:pt x="1365166" y="273078"/>
                      <a:pt x="1355161" y="279748"/>
                      <a:pt x="1360719" y="280304"/>
                    </a:cubicBezTo>
                    <a:cubicBezTo>
                      <a:pt x="1366278" y="280860"/>
                      <a:pt x="1361275" y="286418"/>
                      <a:pt x="1357940" y="285307"/>
                    </a:cubicBezTo>
                    <a:cubicBezTo>
                      <a:pt x="1354605" y="284195"/>
                      <a:pt x="1345155" y="290865"/>
                      <a:pt x="1350714" y="290309"/>
                    </a:cubicBezTo>
                    <a:cubicBezTo>
                      <a:pt x="1356272" y="289754"/>
                      <a:pt x="1358496" y="294200"/>
                      <a:pt x="1356272" y="297535"/>
                    </a:cubicBezTo>
                    <a:cubicBezTo>
                      <a:pt x="1353493" y="300871"/>
                      <a:pt x="1341820" y="293644"/>
                      <a:pt x="1339041" y="296424"/>
                    </a:cubicBezTo>
                    <a:cubicBezTo>
                      <a:pt x="1336262" y="299203"/>
                      <a:pt x="1344600" y="303650"/>
                      <a:pt x="1350158" y="302538"/>
                    </a:cubicBezTo>
                    <a:cubicBezTo>
                      <a:pt x="1355717" y="301982"/>
                      <a:pt x="1358496" y="305317"/>
                      <a:pt x="1359052" y="309764"/>
                    </a:cubicBezTo>
                    <a:cubicBezTo>
                      <a:pt x="1359608" y="313655"/>
                      <a:pt x="1346823" y="307541"/>
                      <a:pt x="1344044" y="310876"/>
                    </a:cubicBezTo>
                    <a:cubicBezTo>
                      <a:pt x="1341265" y="314211"/>
                      <a:pt x="1346267" y="315878"/>
                      <a:pt x="1351826" y="316434"/>
                    </a:cubicBezTo>
                    <a:cubicBezTo>
                      <a:pt x="1357384" y="316990"/>
                      <a:pt x="1353493" y="319214"/>
                      <a:pt x="1358496" y="323660"/>
                    </a:cubicBezTo>
                    <a:cubicBezTo>
                      <a:pt x="1359052" y="324216"/>
                      <a:pt x="1359052" y="324216"/>
                      <a:pt x="1359608" y="324772"/>
                    </a:cubicBezTo>
                    <a:cubicBezTo>
                      <a:pt x="1362387" y="328663"/>
                      <a:pt x="1356828" y="329775"/>
                      <a:pt x="1357384" y="333666"/>
                    </a:cubicBezTo>
                    <a:cubicBezTo>
                      <a:pt x="1357940" y="337557"/>
                      <a:pt x="1351826" y="339224"/>
                      <a:pt x="1351826" y="335333"/>
                    </a:cubicBezTo>
                    <a:cubicBezTo>
                      <a:pt x="1351826" y="331442"/>
                      <a:pt x="1336262" y="330331"/>
                      <a:pt x="1332927" y="334222"/>
                    </a:cubicBezTo>
                    <a:cubicBezTo>
                      <a:pt x="1329592" y="338112"/>
                      <a:pt x="1327368" y="341448"/>
                      <a:pt x="1323477" y="337557"/>
                    </a:cubicBezTo>
                    <a:cubicBezTo>
                      <a:pt x="1319586" y="333666"/>
                      <a:pt x="1308469" y="338668"/>
                      <a:pt x="1294017" y="339224"/>
                    </a:cubicBezTo>
                    <a:cubicBezTo>
                      <a:pt x="1279565" y="339780"/>
                      <a:pt x="1249549" y="340892"/>
                      <a:pt x="1242323" y="343671"/>
                    </a:cubicBezTo>
                    <a:cubicBezTo>
                      <a:pt x="1235097" y="346450"/>
                      <a:pt x="1228983" y="357011"/>
                      <a:pt x="1235653" y="364237"/>
                    </a:cubicBezTo>
                    <a:cubicBezTo>
                      <a:pt x="1242323" y="371463"/>
                      <a:pt x="1236209" y="374243"/>
                      <a:pt x="1236209" y="378689"/>
                    </a:cubicBezTo>
                    <a:cubicBezTo>
                      <a:pt x="1236209" y="383136"/>
                      <a:pt x="1253996" y="392586"/>
                      <a:pt x="1263446" y="393697"/>
                    </a:cubicBezTo>
                    <a:cubicBezTo>
                      <a:pt x="1272895" y="394809"/>
                      <a:pt x="1280677" y="406482"/>
                      <a:pt x="1275118" y="413708"/>
                    </a:cubicBezTo>
                    <a:cubicBezTo>
                      <a:pt x="1269560" y="420934"/>
                      <a:pt x="1252329" y="411485"/>
                      <a:pt x="1241212" y="402591"/>
                    </a:cubicBezTo>
                    <a:cubicBezTo>
                      <a:pt x="1230095" y="393697"/>
                      <a:pt x="1203970" y="389806"/>
                      <a:pt x="1195632" y="390362"/>
                    </a:cubicBezTo>
                    <a:cubicBezTo>
                      <a:pt x="1187294" y="390918"/>
                      <a:pt x="1192297" y="382580"/>
                      <a:pt x="1181180" y="382580"/>
                    </a:cubicBezTo>
                    <a:cubicBezTo>
                      <a:pt x="1170063" y="383136"/>
                      <a:pt x="1161169" y="393142"/>
                      <a:pt x="1168395" y="393142"/>
                    </a:cubicBezTo>
                    <a:cubicBezTo>
                      <a:pt x="1175621" y="393142"/>
                      <a:pt x="1180624" y="392586"/>
                      <a:pt x="1176733" y="395921"/>
                    </a:cubicBezTo>
                    <a:cubicBezTo>
                      <a:pt x="1172842" y="399812"/>
                      <a:pt x="1178957" y="398700"/>
                      <a:pt x="1187850" y="402591"/>
                    </a:cubicBezTo>
                    <a:cubicBezTo>
                      <a:pt x="1196744" y="406482"/>
                      <a:pt x="1180624" y="412040"/>
                      <a:pt x="1171175" y="405370"/>
                    </a:cubicBezTo>
                    <a:cubicBezTo>
                      <a:pt x="1162281" y="399256"/>
                      <a:pt x="1152276" y="404814"/>
                      <a:pt x="1149497" y="409817"/>
                    </a:cubicBezTo>
                    <a:cubicBezTo>
                      <a:pt x="1146717" y="414820"/>
                      <a:pt x="1160058" y="428716"/>
                      <a:pt x="1176177" y="430939"/>
                    </a:cubicBezTo>
                    <a:cubicBezTo>
                      <a:pt x="1192297" y="433163"/>
                      <a:pt x="1186738" y="438721"/>
                      <a:pt x="1193965" y="441500"/>
                    </a:cubicBezTo>
                    <a:cubicBezTo>
                      <a:pt x="1201191" y="444280"/>
                      <a:pt x="1196188" y="447059"/>
                      <a:pt x="1191185" y="447615"/>
                    </a:cubicBezTo>
                    <a:cubicBezTo>
                      <a:pt x="1186183" y="448171"/>
                      <a:pt x="1176177" y="439833"/>
                      <a:pt x="1167840" y="435386"/>
                    </a:cubicBezTo>
                    <a:cubicBezTo>
                      <a:pt x="1160058" y="430939"/>
                      <a:pt x="1138380" y="437054"/>
                      <a:pt x="1133933" y="432607"/>
                    </a:cubicBezTo>
                    <a:cubicBezTo>
                      <a:pt x="1129486" y="427604"/>
                      <a:pt x="1136712" y="423157"/>
                      <a:pt x="1132821" y="419266"/>
                    </a:cubicBezTo>
                    <a:cubicBezTo>
                      <a:pt x="1128930" y="415376"/>
                      <a:pt x="1132265" y="407594"/>
                      <a:pt x="1137824" y="398700"/>
                    </a:cubicBezTo>
                    <a:cubicBezTo>
                      <a:pt x="1143382" y="390362"/>
                      <a:pt x="1136712" y="375910"/>
                      <a:pt x="1129486" y="373131"/>
                    </a:cubicBezTo>
                    <a:cubicBezTo>
                      <a:pt x="1121704" y="370908"/>
                      <a:pt x="1122260" y="378689"/>
                      <a:pt x="1123927" y="381469"/>
                    </a:cubicBezTo>
                    <a:cubicBezTo>
                      <a:pt x="1125595" y="383692"/>
                      <a:pt x="1125039" y="395365"/>
                      <a:pt x="1118925" y="403147"/>
                    </a:cubicBezTo>
                    <a:cubicBezTo>
                      <a:pt x="1112810" y="410929"/>
                      <a:pt x="1095023" y="410929"/>
                      <a:pt x="1095023" y="415931"/>
                    </a:cubicBezTo>
                    <a:cubicBezTo>
                      <a:pt x="1095023" y="420934"/>
                      <a:pt x="1082795" y="424825"/>
                      <a:pt x="1087241" y="428716"/>
                    </a:cubicBezTo>
                    <a:cubicBezTo>
                      <a:pt x="1091132" y="432607"/>
                      <a:pt x="1107808" y="450950"/>
                      <a:pt x="1110031" y="457064"/>
                    </a:cubicBezTo>
                    <a:cubicBezTo>
                      <a:pt x="1112255" y="462623"/>
                      <a:pt x="1095579" y="480966"/>
                      <a:pt x="1098358" y="491527"/>
                    </a:cubicBezTo>
                    <a:cubicBezTo>
                      <a:pt x="1101138" y="502088"/>
                      <a:pt x="1096135" y="507091"/>
                      <a:pt x="1099470" y="512093"/>
                    </a:cubicBezTo>
                    <a:cubicBezTo>
                      <a:pt x="1102805" y="517096"/>
                      <a:pt x="1110031" y="512649"/>
                      <a:pt x="1115034" y="514873"/>
                    </a:cubicBezTo>
                    <a:cubicBezTo>
                      <a:pt x="1120036" y="517096"/>
                      <a:pt x="1127263" y="512093"/>
                      <a:pt x="1138380" y="509870"/>
                    </a:cubicBezTo>
                    <a:cubicBezTo>
                      <a:pt x="1149497" y="507646"/>
                      <a:pt x="1169507" y="519319"/>
                      <a:pt x="1176733" y="523210"/>
                    </a:cubicBezTo>
                    <a:cubicBezTo>
                      <a:pt x="1183959" y="527101"/>
                      <a:pt x="1180068" y="532660"/>
                      <a:pt x="1183959" y="538774"/>
                    </a:cubicBezTo>
                    <a:cubicBezTo>
                      <a:pt x="1187850" y="544888"/>
                      <a:pt x="1175066" y="544888"/>
                      <a:pt x="1174510" y="553782"/>
                    </a:cubicBezTo>
                    <a:cubicBezTo>
                      <a:pt x="1173954" y="562676"/>
                      <a:pt x="1196744" y="566567"/>
                      <a:pt x="1197300" y="569346"/>
                    </a:cubicBezTo>
                    <a:cubicBezTo>
                      <a:pt x="1198411" y="572125"/>
                      <a:pt x="1181180" y="569902"/>
                      <a:pt x="1175066" y="567678"/>
                    </a:cubicBezTo>
                    <a:cubicBezTo>
                      <a:pt x="1168395" y="565455"/>
                      <a:pt x="1167840" y="556561"/>
                      <a:pt x="1166172" y="554894"/>
                    </a:cubicBezTo>
                    <a:cubicBezTo>
                      <a:pt x="1163949" y="553226"/>
                      <a:pt x="1170619" y="546000"/>
                      <a:pt x="1171175" y="539886"/>
                    </a:cubicBezTo>
                    <a:cubicBezTo>
                      <a:pt x="1171731" y="534327"/>
                      <a:pt x="1163949" y="530992"/>
                      <a:pt x="1161169" y="527101"/>
                    </a:cubicBezTo>
                    <a:cubicBezTo>
                      <a:pt x="1158390" y="523210"/>
                      <a:pt x="1153943" y="517652"/>
                      <a:pt x="1148385" y="518763"/>
                    </a:cubicBezTo>
                    <a:cubicBezTo>
                      <a:pt x="1142826" y="519875"/>
                      <a:pt x="1123372" y="521543"/>
                      <a:pt x="1117813" y="527101"/>
                    </a:cubicBezTo>
                    <a:cubicBezTo>
                      <a:pt x="1111699" y="532660"/>
                      <a:pt x="1118925" y="548224"/>
                      <a:pt x="1121704" y="555450"/>
                    </a:cubicBezTo>
                    <a:cubicBezTo>
                      <a:pt x="1125039" y="563231"/>
                      <a:pt x="1104473" y="573793"/>
                      <a:pt x="1105029" y="579907"/>
                    </a:cubicBezTo>
                    <a:cubicBezTo>
                      <a:pt x="1105584" y="586021"/>
                      <a:pt x="1098914" y="588800"/>
                      <a:pt x="1090021" y="593803"/>
                    </a:cubicBezTo>
                    <a:cubicBezTo>
                      <a:pt x="1081127" y="598806"/>
                      <a:pt x="1071122" y="602141"/>
                      <a:pt x="1071678" y="609923"/>
                    </a:cubicBezTo>
                    <a:cubicBezTo>
                      <a:pt x="1072233" y="617705"/>
                      <a:pt x="1060005" y="613814"/>
                      <a:pt x="1053890" y="609923"/>
                    </a:cubicBezTo>
                    <a:cubicBezTo>
                      <a:pt x="1047776" y="606032"/>
                      <a:pt x="1039438" y="612146"/>
                      <a:pt x="1030545" y="611590"/>
                    </a:cubicBezTo>
                    <a:cubicBezTo>
                      <a:pt x="1021651" y="611034"/>
                      <a:pt x="1021651" y="603808"/>
                      <a:pt x="1014425" y="606588"/>
                    </a:cubicBezTo>
                    <a:cubicBezTo>
                      <a:pt x="1007199" y="609367"/>
                      <a:pt x="1002752" y="603253"/>
                      <a:pt x="1004420" y="597694"/>
                    </a:cubicBezTo>
                    <a:cubicBezTo>
                      <a:pt x="1006643" y="592136"/>
                      <a:pt x="1014425" y="596582"/>
                      <a:pt x="1014981" y="600473"/>
                    </a:cubicBezTo>
                    <a:cubicBezTo>
                      <a:pt x="1015537" y="604364"/>
                      <a:pt x="1020539" y="602697"/>
                      <a:pt x="1026654" y="599362"/>
                    </a:cubicBezTo>
                    <a:cubicBezTo>
                      <a:pt x="1032768" y="596027"/>
                      <a:pt x="1029433" y="603808"/>
                      <a:pt x="1038327" y="604364"/>
                    </a:cubicBezTo>
                    <a:cubicBezTo>
                      <a:pt x="1046664" y="604920"/>
                      <a:pt x="1042217" y="599917"/>
                      <a:pt x="1048888" y="600473"/>
                    </a:cubicBezTo>
                    <a:cubicBezTo>
                      <a:pt x="1055558" y="601029"/>
                      <a:pt x="1055558" y="598806"/>
                      <a:pt x="1053890" y="595471"/>
                    </a:cubicBezTo>
                    <a:cubicBezTo>
                      <a:pt x="1051667" y="592136"/>
                      <a:pt x="1058893" y="589912"/>
                      <a:pt x="1062784" y="587689"/>
                    </a:cubicBezTo>
                    <a:cubicBezTo>
                      <a:pt x="1067231" y="585465"/>
                      <a:pt x="1065007" y="578795"/>
                      <a:pt x="1068898" y="576572"/>
                    </a:cubicBezTo>
                    <a:cubicBezTo>
                      <a:pt x="1072789" y="574348"/>
                      <a:pt x="1070010" y="570457"/>
                      <a:pt x="1074457" y="569902"/>
                    </a:cubicBezTo>
                    <a:cubicBezTo>
                      <a:pt x="1078348" y="569346"/>
                      <a:pt x="1080571" y="563231"/>
                      <a:pt x="1084462" y="563231"/>
                    </a:cubicBezTo>
                    <a:cubicBezTo>
                      <a:pt x="1088353" y="563231"/>
                      <a:pt x="1090576" y="557117"/>
                      <a:pt x="1087797" y="553782"/>
                    </a:cubicBezTo>
                    <a:cubicBezTo>
                      <a:pt x="1085574" y="550447"/>
                      <a:pt x="1089465" y="541553"/>
                      <a:pt x="1093356" y="539886"/>
                    </a:cubicBezTo>
                    <a:cubicBezTo>
                      <a:pt x="1097247" y="538774"/>
                      <a:pt x="1097247" y="534883"/>
                      <a:pt x="1093912" y="532104"/>
                    </a:cubicBezTo>
                    <a:cubicBezTo>
                      <a:pt x="1090576" y="529325"/>
                      <a:pt x="1077236" y="520431"/>
                      <a:pt x="1078348" y="514317"/>
                    </a:cubicBezTo>
                    <a:cubicBezTo>
                      <a:pt x="1079459" y="508758"/>
                      <a:pt x="1076124" y="498197"/>
                      <a:pt x="1077792" y="493194"/>
                    </a:cubicBezTo>
                    <a:cubicBezTo>
                      <a:pt x="1079459" y="488748"/>
                      <a:pt x="1078348" y="479298"/>
                      <a:pt x="1077236" y="473740"/>
                    </a:cubicBezTo>
                    <a:cubicBezTo>
                      <a:pt x="1076680" y="468181"/>
                      <a:pt x="1080571" y="462067"/>
                      <a:pt x="1082239" y="452062"/>
                    </a:cubicBezTo>
                    <a:cubicBezTo>
                      <a:pt x="1083906" y="442056"/>
                      <a:pt x="1071678" y="431495"/>
                      <a:pt x="1066119" y="428716"/>
                    </a:cubicBezTo>
                    <a:cubicBezTo>
                      <a:pt x="1060005" y="425937"/>
                      <a:pt x="1063896" y="420378"/>
                      <a:pt x="1072789" y="413152"/>
                    </a:cubicBezTo>
                    <a:cubicBezTo>
                      <a:pt x="1081127" y="405926"/>
                      <a:pt x="1081683" y="383136"/>
                      <a:pt x="1081127" y="378134"/>
                    </a:cubicBezTo>
                    <a:cubicBezTo>
                      <a:pt x="1080571" y="373131"/>
                      <a:pt x="1063340" y="369240"/>
                      <a:pt x="1056114" y="369796"/>
                    </a:cubicBezTo>
                    <a:cubicBezTo>
                      <a:pt x="1049444" y="370352"/>
                      <a:pt x="1024431" y="369240"/>
                      <a:pt x="1017760" y="368128"/>
                    </a:cubicBezTo>
                    <a:cubicBezTo>
                      <a:pt x="1011646" y="367017"/>
                      <a:pt x="1009423" y="373687"/>
                      <a:pt x="1006643" y="379801"/>
                    </a:cubicBezTo>
                    <a:cubicBezTo>
                      <a:pt x="1003864" y="385915"/>
                      <a:pt x="997194" y="395365"/>
                      <a:pt x="993303" y="408705"/>
                    </a:cubicBezTo>
                    <a:cubicBezTo>
                      <a:pt x="989412" y="422602"/>
                      <a:pt x="973848" y="426492"/>
                      <a:pt x="966622" y="429828"/>
                    </a:cubicBezTo>
                    <a:cubicBezTo>
                      <a:pt x="959396" y="432607"/>
                      <a:pt x="954949" y="442612"/>
                      <a:pt x="958284" y="447615"/>
                    </a:cubicBezTo>
                    <a:cubicBezTo>
                      <a:pt x="961619" y="452617"/>
                      <a:pt x="966066" y="448726"/>
                      <a:pt x="969401" y="450394"/>
                    </a:cubicBezTo>
                    <a:cubicBezTo>
                      <a:pt x="972736" y="452062"/>
                      <a:pt x="968846" y="464846"/>
                      <a:pt x="967178" y="466514"/>
                    </a:cubicBezTo>
                    <a:cubicBezTo>
                      <a:pt x="964955" y="468181"/>
                      <a:pt x="971069" y="472628"/>
                      <a:pt x="966066" y="475963"/>
                    </a:cubicBezTo>
                    <a:cubicBezTo>
                      <a:pt x="961064" y="479298"/>
                      <a:pt x="956061" y="486524"/>
                      <a:pt x="959396" y="489859"/>
                    </a:cubicBezTo>
                    <a:cubicBezTo>
                      <a:pt x="962175" y="493750"/>
                      <a:pt x="976627" y="495418"/>
                      <a:pt x="983298" y="498753"/>
                    </a:cubicBezTo>
                    <a:cubicBezTo>
                      <a:pt x="989412" y="502644"/>
                      <a:pt x="987189" y="509314"/>
                      <a:pt x="991635" y="515428"/>
                    </a:cubicBezTo>
                    <a:cubicBezTo>
                      <a:pt x="996082" y="521543"/>
                      <a:pt x="1001640" y="517652"/>
                      <a:pt x="1003864" y="521543"/>
                    </a:cubicBezTo>
                    <a:cubicBezTo>
                      <a:pt x="1006087" y="525434"/>
                      <a:pt x="995526" y="540997"/>
                      <a:pt x="991635" y="542109"/>
                    </a:cubicBezTo>
                    <a:cubicBezTo>
                      <a:pt x="987744" y="542665"/>
                      <a:pt x="972181" y="525990"/>
                      <a:pt x="967178" y="522654"/>
                    </a:cubicBezTo>
                    <a:cubicBezTo>
                      <a:pt x="962175" y="518763"/>
                      <a:pt x="944388" y="513205"/>
                      <a:pt x="934939" y="508202"/>
                    </a:cubicBezTo>
                    <a:cubicBezTo>
                      <a:pt x="925489" y="503200"/>
                      <a:pt x="918263" y="503756"/>
                      <a:pt x="908258" y="497085"/>
                    </a:cubicBezTo>
                    <a:cubicBezTo>
                      <a:pt x="898253" y="489859"/>
                      <a:pt x="889359" y="486524"/>
                      <a:pt x="871016" y="487080"/>
                    </a:cubicBezTo>
                    <a:cubicBezTo>
                      <a:pt x="852673" y="487636"/>
                      <a:pt x="841000" y="482633"/>
                      <a:pt x="834886" y="483745"/>
                    </a:cubicBezTo>
                    <a:cubicBezTo>
                      <a:pt x="828771" y="484857"/>
                      <a:pt x="830995" y="477631"/>
                      <a:pt x="819878" y="472628"/>
                    </a:cubicBezTo>
                    <a:cubicBezTo>
                      <a:pt x="808761" y="467625"/>
                      <a:pt x="802091" y="460955"/>
                      <a:pt x="795421" y="464290"/>
                    </a:cubicBezTo>
                    <a:cubicBezTo>
                      <a:pt x="789306" y="467625"/>
                      <a:pt x="791530" y="479854"/>
                      <a:pt x="800979" y="481522"/>
                    </a:cubicBezTo>
                    <a:cubicBezTo>
                      <a:pt x="810429" y="483189"/>
                      <a:pt x="805426" y="488192"/>
                      <a:pt x="815987" y="487636"/>
                    </a:cubicBezTo>
                    <a:cubicBezTo>
                      <a:pt x="825992" y="487080"/>
                      <a:pt x="828771" y="490415"/>
                      <a:pt x="828771" y="497085"/>
                    </a:cubicBezTo>
                    <a:cubicBezTo>
                      <a:pt x="828215" y="503200"/>
                      <a:pt x="833774" y="509870"/>
                      <a:pt x="837665" y="514317"/>
                    </a:cubicBezTo>
                    <a:cubicBezTo>
                      <a:pt x="842112" y="518763"/>
                      <a:pt x="839332" y="525434"/>
                      <a:pt x="831551" y="525434"/>
                    </a:cubicBezTo>
                    <a:cubicBezTo>
                      <a:pt x="823769" y="525434"/>
                      <a:pt x="814319" y="526545"/>
                      <a:pt x="818210" y="532660"/>
                    </a:cubicBezTo>
                    <a:cubicBezTo>
                      <a:pt x="821546" y="538218"/>
                      <a:pt x="815987" y="539886"/>
                      <a:pt x="807649" y="537107"/>
                    </a:cubicBezTo>
                    <a:cubicBezTo>
                      <a:pt x="799867" y="534327"/>
                      <a:pt x="804314" y="528213"/>
                      <a:pt x="807649" y="524878"/>
                    </a:cubicBezTo>
                    <a:cubicBezTo>
                      <a:pt x="810984" y="521543"/>
                      <a:pt x="800423" y="517096"/>
                      <a:pt x="795421" y="515428"/>
                    </a:cubicBezTo>
                    <a:cubicBezTo>
                      <a:pt x="790418" y="513761"/>
                      <a:pt x="770407" y="528769"/>
                      <a:pt x="764849" y="530992"/>
                    </a:cubicBezTo>
                    <a:cubicBezTo>
                      <a:pt x="759290" y="533216"/>
                      <a:pt x="745394" y="527101"/>
                      <a:pt x="730942" y="530992"/>
                    </a:cubicBezTo>
                    <a:cubicBezTo>
                      <a:pt x="716490" y="534883"/>
                      <a:pt x="717602" y="546000"/>
                      <a:pt x="712043" y="544888"/>
                    </a:cubicBezTo>
                    <a:cubicBezTo>
                      <a:pt x="706485" y="543777"/>
                      <a:pt x="690921" y="546556"/>
                      <a:pt x="685362" y="542665"/>
                    </a:cubicBezTo>
                    <a:cubicBezTo>
                      <a:pt x="679248" y="538774"/>
                      <a:pt x="684251" y="537107"/>
                      <a:pt x="690365" y="537107"/>
                    </a:cubicBezTo>
                    <a:cubicBezTo>
                      <a:pt x="696479" y="537662"/>
                      <a:pt x="698703" y="535439"/>
                      <a:pt x="695368" y="530992"/>
                    </a:cubicBezTo>
                    <a:cubicBezTo>
                      <a:pt x="692032" y="526545"/>
                      <a:pt x="700370" y="519875"/>
                      <a:pt x="699814" y="517096"/>
                    </a:cubicBezTo>
                    <a:cubicBezTo>
                      <a:pt x="699259" y="514317"/>
                      <a:pt x="676469" y="522099"/>
                      <a:pt x="672578" y="525434"/>
                    </a:cubicBezTo>
                    <a:cubicBezTo>
                      <a:pt x="668687" y="528769"/>
                      <a:pt x="673134" y="534883"/>
                      <a:pt x="668687" y="537107"/>
                    </a:cubicBezTo>
                    <a:cubicBezTo>
                      <a:pt x="664796" y="539330"/>
                      <a:pt x="664796" y="533216"/>
                      <a:pt x="659793" y="531548"/>
                    </a:cubicBezTo>
                    <a:cubicBezTo>
                      <a:pt x="655346" y="529880"/>
                      <a:pt x="620328" y="537662"/>
                      <a:pt x="614213" y="545444"/>
                    </a:cubicBezTo>
                    <a:cubicBezTo>
                      <a:pt x="607544" y="553226"/>
                      <a:pt x="594759" y="553226"/>
                      <a:pt x="594759" y="557673"/>
                    </a:cubicBezTo>
                    <a:cubicBezTo>
                      <a:pt x="594759" y="562120"/>
                      <a:pt x="579195" y="561564"/>
                      <a:pt x="573081" y="564899"/>
                    </a:cubicBezTo>
                    <a:cubicBezTo>
                      <a:pt x="566966" y="567678"/>
                      <a:pt x="570857" y="580463"/>
                      <a:pt x="568634" y="586577"/>
                    </a:cubicBezTo>
                    <a:cubicBezTo>
                      <a:pt x="566411" y="592691"/>
                      <a:pt x="541953" y="591024"/>
                      <a:pt x="534727" y="591024"/>
                    </a:cubicBezTo>
                    <a:cubicBezTo>
                      <a:pt x="527501" y="591580"/>
                      <a:pt x="524722" y="576572"/>
                      <a:pt x="518608" y="575460"/>
                    </a:cubicBezTo>
                    <a:cubicBezTo>
                      <a:pt x="512493" y="574348"/>
                      <a:pt x="516384" y="566011"/>
                      <a:pt x="518052" y="562676"/>
                    </a:cubicBezTo>
                    <a:cubicBezTo>
                      <a:pt x="519719" y="558785"/>
                      <a:pt x="524722" y="562120"/>
                      <a:pt x="531948" y="557117"/>
                    </a:cubicBezTo>
                    <a:cubicBezTo>
                      <a:pt x="539174" y="552114"/>
                      <a:pt x="546956" y="559341"/>
                      <a:pt x="549735" y="556005"/>
                    </a:cubicBezTo>
                    <a:cubicBezTo>
                      <a:pt x="552514" y="552670"/>
                      <a:pt x="538618" y="543777"/>
                      <a:pt x="537506" y="536551"/>
                    </a:cubicBezTo>
                    <a:cubicBezTo>
                      <a:pt x="536395" y="528769"/>
                      <a:pt x="520831" y="527101"/>
                      <a:pt x="511937" y="529325"/>
                    </a:cubicBezTo>
                    <a:cubicBezTo>
                      <a:pt x="503044" y="531548"/>
                      <a:pt x="493038" y="529880"/>
                      <a:pt x="486924" y="526545"/>
                    </a:cubicBezTo>
                    <a:cubicBezTo>
                      <a:pt x="480810" y="523766"/>
                      <a:pt x="481366" y="532104"/>
                      <a:pt x="490259" y="534327"/>
                    </a:cubicBezTo>
                    <a:cubicBezTo>
                      <a:pt x="499709" y="536551"/>
                      <a:pt x="494706" y="543777"/>
                      <a:pt x="496374" y="548779"/>
                    </a:cubicBezTo>
                    <a:cubicBezTo>
                      <a:pt x="498041" y="553226"/>
                      <a:pt x="494150" y="563787"/>
                      <a:pt x="488592" y="571569"/>
                    </a:cubicBezTo>
                    <a:cubicBezTo>
                      <a:pt x="483033" y="579351"/>
                      <a:pt x="486924" y="579351"/>
                      <a:pt x="495262" y="578795"/>
                    </a:cubicBezTo>
                    <a:cubicBezTo>
                      <a:pt x="503044" y="578239"/>
                      <a:pt x="502488" y="589356"/>
                      <a:pt x="502488" y="597138"/>
                    </a:cubicBezTo>
                    <a:cubicBezTo>
                      <a:pt x="502488" y="604920"/>
                      <a:pt x="496374" y="607144"/>
                      <a:pt x="496374" y="612702"/>
                    </a:cubicBezTo>
                    <a:cubicBezTo>
                      <a:pt x="496374" y="618261"/>
                      <a:pt x="489703" y="609923"/>
                      <a:pt x="488036" y="612146"/>
                    </a:cubicBezTo>
                    <a:cubicBezTo>
                      <a:pt x="485812" y="614370"/>
                      <a:pt x="483589" y="611034"/>
                      <a:pt x="481921" y="606032"/>
                    </a:cubicBezTo>
                    <a:cubicBezTo>
                      <a:pt x="480810" y="601029"/>
                      <a:pt x="468581" y="603808"/>
                      <a:pt x="461911" y="602141"/>
                    </a:cubicBezTo>
                    <a:cubicBezTo>
                      <a:pt x="455241" y="600473"/>
                      <a:pt x="452461" y="603253"/>
                      <a:pt x="449126" y="608255"/>
                    </a:cubicBezTo>
                    <a:cubicBezTo>
                      <a:pt x="445791" y="613258"/>
                      <a:pt x="436342" y="615481"/>
                      <a:pt x="431339" y="616037"/>
                    </a:cubicBezTo>
                    <a:cubicBezTo>
                      <a:pt x="425781" y="616593"/>
                      <a:pt x="417443" y="626598"/>
                      <a:pt x="411885" y="630489"/>
                    </a:cubicBezTo>
                    <a:cubicBezTo>
                      <a:pt x="406326" y="634380"/>
                      <a:pt x="405770" y="641050"/>
                      <a:pt x="412996" y="648276"/>
                    </a:cubicBezTo>
                    <a:cubicBezTo>
                      <a:pt x="420222" y="655502"/>
                      <a:pt x="421890" y="660505"/>
                      <a:pt x="421334" y="664396"/>
                    </a:cubicBezTo>
                    <a:cubicBezTo>
                      <a:pt x="420778" y="668287"/>
                      <a:pt x="400768" y="667175"/>
                      <a:pt x="397432" y="662728"/>
                    </a:cubicBezTo>
                    <a:cubicBezTo>
                      <a:pt x="394097" y="658282"/>
                      <a:pt x="381313" y="657170"/>
                      <a:pt x="376866" y="657726"/>
                    </a:cubicBezTo>
                    <a:cubicBezTo>
                      <a:pt x="372419" y="658838"/>
                      <a:pt x="360191" y="643830"/>
                      <a:pt x="354076" y="643830"/>
                    </a:cubicBezTo>
                    <a:cubicBezTo>
                      <a:pt x="347962" y="643274"/>
                      <a:pt x="344071" y="651611"/>
                      <a:pt x="341847" y="655502"/>
                    </a:cubicBezTo>
                    <a:cubicBezTo>
                      <a:pt x="339624" y="659393"/>
                      <a:pt x="344627" y="660505"/>
                      <a:pt x="347962" y="667175"/>
                    </a:cubicBezTo>
                    <a:cubicBezTo>
                      <a:pt x="350741" y="673845"/>
                      <a:pt x="361858" y="674401"/>
                      <a:pt x="367417" y="674401"/>
                    </a:cubicBezTo>
                    <a:cubicBezTo>
                      <a:pt x="372975" y="674401"/>
                      <a:pt x="370752" y="683295"/>
                      <a:pt x="369084" y="686630"/>
                    </a:cubicBezTo>
                    <a:cubicBezTo>
                      <a:pt x="367417" y="690521"/>
                      <a:pt x="356855" y="692744"/>
                      <a:pt x="354076" y="688853"/>
                    </a:cubicBezTo>
                    <a:cubicBezTo>
                      <a:pt x="351297" y="684962"/>
                      <a:pt x="338512" y="688853"/>
                      <a:pt x="338512" y="683851"/>
                    </a:cubicBezTo>
                    <a:cubicBezTo>
                      <a:pt x="337957" y="678848"/>
                      <a:pt x="329619" y="671622"/>
                      <a:pt x="320169" y="673290"/>
                    </a:cubicBezTo>
                    <a:cubicBezTo>
                      <a:pt x="311276" y="674957"/>
                      <a:pt x="309052" y="668843"/>
                      <a:pt x="309608" y="661617"/>
                    </a:cubicBezTo>
                    <a:cubicBezTo>
                      <a:pt x="310164" y="654391"/>
                      <a:pt x="304606" y="649944"/>
                      <a:pt x="304606" y="646609"/>
                    </a:cubicBezTo>
                    <a:cubicBezTo>
                      <a:pt x="305161" y="643274"/>
                      <a:pt x="300715" y="636604"/>
                      <a:pt x="305161" y="633268"/>
                    </a:cubicBezTo>
                    <a:cubicBezTo>
                      <a:pt x="310164" y="629933"/>
                      <a:pt x="306273" y="624931"/>
                      <a:pt x="306829" y="620484"/>
                    </a:cubicBezTo>
                    <a:cubicBezTo>
                      <a:pt x="307385" y="616037"/>
                      <a:pt x="299047" y="608811"/>
                      <a:pt x="291265" y="608811"/>
                    </a:cubicBezTo>
                    <a:cubicBezTo>
                      <a:pt x="284039" y="608811"/>
                      <a:pt x="285151" y="601029"/>
                      <a:pt x="279036" y="599917"/>
                    </a:cubicBezTo>
                    <a:cubicBezTo>
                      <a:pt x="272922" y="598250"/>
                      <a:pt x="260138" y="587689"/>
                      <a:pt x="259582" y="583242"/>
                    </a:cubicBezTo>
                    <a:cubicBezTo>
                      <a:pt x="258470" y="578795"/>
                      <a:pt x="249021" y="578239"/>
                      <a:pt x="252356" y="576572"/>
                    </a:cubicBezTo>
                    <a:cubicBezTo>
                      <a:pt x="255691" y="574904"/>
                      <a:pt x="262917" y="577128"/>
                      <a:pt x="268475" y="582686"/>
                    </a:cubicBezTo>
                    <a:cubicBezTo>
                      <a:pt x="274034" y="588245"/>
                      <a:pt x="282372" y="593247"/>
                      <a:pt x="296268" y="594915"/>
                    </a:cubicBezTo>
                    <a:cubicBezTo>
                      <a:pt x="310164" y="596582"/>
                      <a:pt x="315723" y="603253"/>
                      <a:pt x="331286" y="606032"/>
                    </a:cubicBezTo>
                    <a:cubicBezTo>
                      <a:pt x="346850" y="608811"/>
                      <a:pt x="355744" y="610479"/>
                      <a:pt x="377978" y="613814"/>
                    </a:cubicBezTo>
                    <a:cubicBezTo>
                      <a:pt x="400211" y="617149"/>
                      <a:pt x="429672" y="594359"/>
                      <a:pt x="435786" y="587689"/>
                    </a:cubicBezTo>
                    <a:cubicBezTo>
                      <a:pt x="441900" y="581574"/>
                      <a:pt x="434118" y="568234"/>
                      <a:pt x="434118" y="563231"/>
                    </a:cubicBezTo>
                    <a:cubicBezTo>
                      <a:pt x="434118" y="558229"/>
                      <a:pt x="424113" y="557673"/>
                      <a:pt x="422445" y="554338"/>
                    </a:cubicBezTo>
                    <a:cubicBezTo>
                      <a:pt x="420778" y="550447"/>
                      <a:pt x="414664" y="543777"/>
                      <a:pt x="405770" y="543777"/>
                    </a:cubicBezTo>
                    <a:cubicBezTo>
                      <a:pt x="397432" y="543777"/>
                      <a:pt x="395765" y="533771"/>
                      <a:pt x="389095" y="534327"/>
                    </a:cubicBezTo>
                    <a:cubicBezTo>
                      <a:pt x="382425" y="534883"/>
                      <a:pt x="377422" y="531548"/>
                      <a:pt x="359635" y="519319"/>
                    </a:cubicBezTo>
                    <a:cubicBezTo>
                      <a:pt x="341847" y="507091"/>
                      <a:pt x="317390" y="498197"/>
                      <a:pt x="312943" y="500420"/>
                    </a:cubicBezTo>
                    <a:cubicBezTo>
                      <a:pt x="308496" y="502644"/>
                      <a:pt x="305717" y="503756"/>
                      <a:pt x="302382" y="499309"/>
                    </a:cubicBezTo>
                    <a:cubicBezTo>
                      <a:pt x="299603" y="494862"/>
                      <a:pt x="292377" y="495418"/>
                      <a:pt x="287930" y="498753"/>
                    </a:cubicBezTo>
                    <a:cubicBezTo>
                      <a:pt x="282927" y="502644"/>
                      <a:pt x="278481" y="495418"/>
                      <a:pt x="269587" y="497641"/>
                    </a:cubicBezTo>
                    <a:cubicBezTo>
                      <a:pt x="260693" y="499865"/>
                      <a:pt x="256247" y="493750"/>
                      <a:pt x="258470" y="490971"/>
                    </a:cubicBezTo>
                    <a:cubicBezTo>
                      <a:pt x="260693" y="488192"/>
                      <a:pt x="274034" y="490415"/>
                      <a:pt x="273478" y="485968"/>
                    </a:cubicBezTo>
                    <a:cubicBezTo>
                      <a:pt x="272922" y="481522"/>
                      <a:pt x="267919" y="485968"/>
                      <a:pt x="260138" y="480410"/>
                    </a:cubicBezTo>
                    <a:cubicBezTo>
                      <a:pt x="252356" y="474851"/>
                      <a:pt x="247909" y="478742"/>
                      <a:pt x="245685" y="483189"/>
                    </a:cubicBezTo>
                    <a:cubicBezTo>
                      <a:pt x="244018" y="487636"/>
                      <a:pt x="237904" y="486524"/>
                      <a:pt x="233457" y="482633"/>
                    </a:cubicBezTo>
                    <a:cubicBezTo>
                      <a:pt x="232901" y="482077"/>
                      <a:pt x="232345" y="482077"/>
                      <a:pt x="232345" y="481522"/>
                    </a:cubicBezTo>
                    <a:cubicBezTo>
                      <a:pt x="231234" y="489303"/>
                      <a:pt x="226787" y="489859"/>
                      <a:pt x="222340" y="488748"/>
                    </a:cubicBezTo>
                    <a:cubicBezTo>
                      <a:pt x="216781" y="487636"/>
                      <a:pt x="211779" y="496529"/>
                      <a:pt x="205664" y="496529"/>
                    </a:cubicBezTo>
                    <a:cubicBezTo>
                      <a:pt x="199550" y="496529"/>
                      <a:pt x="193436" y="503200"/>
                      <a:pt x="191768" y="508758"/>
                    </a:cubicBezTo>
                    <a:cubicBezTo>
                      <a:pt x="190657" y="514317"/>
                      <a:pt x="183986" y="510982"/>
                      <a:pt x="183986" y="514873"/>
                    </a:cubicBezTo>
                    <a:cubicBezTo>
                      <a:pt x="183986" y="518763"/>
                      <a:pt x="183986" y="522099"/>
                      <a:pt x="181207" y="525990"/>
                    </a:cubicBezTo>
                    <a:cubicBezTo>
                      <a:pt x="178428" y="529880"/>
                      <a:pt x="181207" y="531548"/>
                      <a:pt x="183986" y="537662"/>
                    </a:cubicBezTo>
                    <a:cubicBezTo>
                      <a:pt x="186766" y="543777"/>
                      <a:pt x="193436" y="543221"/>
                      <a:pt x="196215" y="544888"/>
                    </a:cubicBezTo>
                    <a:cubicBezTo>
                      <a:pt x="198994" y="546556"/>
                      <a:pt x="210667" y="556561"/>
                      <a:pt x="210667" y="559896"/>
                    </a:cubicBezTo>
                    <a:cubicBezTo>
                      <a:pt x="210667" y="563787"/>
                      <a:pt x="201774" y="572681"/>
                      <a:pt x="198438" y="574904"/>
                    </a:cubicBezTo>
                    <a:cubicBezTo>
                      <a:pt x="195103" y="577128"/>
                      <a:pt x="190101" y="583242"/>
                      <a:pt x="192324" y="587133"/>
                    </a:cubicBezTo>
                    <a:cubicBezTo>
                      <a:pt x="194547" y="591024"/>
                      <a:pt x="204553" y="606032"/>
                      <a:pt x="211223" y="618261"/>
                    </a:cubicBezTo>
                    <a:cubicBezTo>
                      <a:pt x="217893" y="630489"/>
                      <a:pt x="209000" y="624931"/>
                      <a:pt x="204553" y="630489"/>
                    </a:cubicBezTo>
                    <a:cubicBezTo>
                      <a:pt x="200662" y="636048"/>
                      <a:pt x="206220" y="642718"/>
                      <a:pt x="207332" y="646053"/>
                    </a:cubicBezTo>
                    <a:cubicBezTo>
                      <a:pt x="208443" y="649944"/>
                      <a:pt x="201774" y="648832"/>
                      <a:pt x="202885" y="652167"/>
                    </a:cubicBezTo>
                    <a:cubicBezTo>
                      <a:pt x="203441" y="654947"/>
                      <a:pt x="212334" y="656614"/>
                      <a:pt x="212891" y="658838"/>
                    </a:cubicBezTo>
                    <a:cubicBezTo>
                      <a:pt x="213446" y="661061"/>
                      <a:pt x="206776" y="664396"/>
                      <a:pt x="210111" y="669399"/>
                    </a:cubicBezTo>
                    <a:cubicBezTo>
                      <a:pt x="212891" y="674401"/>
                      <a:pt x="220117" y="674401"/>
                      <a:pt x="220672" y="680516"/>
                    </a:cubicBezTo>
                    <a:cubicBezTo>
                      <a:pt x="221228" y="686630"/>
                      <a:pt x="207888" y="687186"/>
                      <a:pt x="208443" y="692188"/>
                    </a:cubicBezTo>
                    <a:cubicBezTo>
                      <a:pt x="209000" y="697191"/>
                      <a:pt x="226231" y="703305"/>
                      <a:pt x="234013" y="712199"/>
                    </a:cubicBezTo>
                    <a:cubicBezTo>
                      <a:pt x="241794" y="721093"/>
                      <a:pt x="241239" y="723872"/>
                      <a:pt x="239571" y="728319"/>
                    </a:cubicBezTo>
                    <a:cubicBezTo>
                      <a:pt x="236236" y="738324"/>
                      <a:pt x="214558" y="746662"/>
                      <a:pt x="210111" y="757223"/>
                    </a:cubicBezTo>
                    <a:cubicBezTo>
                      <a:pt x="205664" y="768340"/>
                      <a:pt x="187877" y="774454"/>
                      <a:pt x="179540" y="782792"/>
                    </a:cubicBezTo>
                    <a:cubicBezTo>
                      <a:pt x="176204" y="786127"/>
                      <a:pt x="172869" y="791130"/>
                      <a:pt x="170090" y="795021"/>
                    </a:cubicBezTo>
                    <a:cubicBezTo>
                      <a:pt x="173425" y="793909"/>
                      <a:pt x="176204" y="792797"/>
                      <a:pt x="178428" y="791685"/>
                    </a:cubicBezTo>
                    <a:cubicBezTo>
                      <a:pt x="183430" y="789462"/>
                      <a:pt x="186210" y="801135"/>
                      <a:pt x="191212" y="805026"/>
                    </a:cubicBezTo>
                    <a:cubicBezTo>
                      <a:pt x="196215" y="808917"/>
                      <a:pt x="205664" y="805582"/>
                      <a:pt x="208443" y="808917"/>
                    </a:cubicBezTo>
                    <a:cubicBezTo>
                      <a:pt x="211779" y="812808"/>
                      <a:pt x="205664" y="812808"/>
                      <a:pt x="198994" y="811696"/>
                    </a:cubicBezTo>
                    <a:cubicBezTo>
                      <a:pt x="192324" y="810584"/>
                      <a:pt x="190657" y="814475"/>
                      <a:pt x="179540" y="818366"/>
                    </a:cubicBezTo>
                    <a:cubicBezTo>
                      <a:pt x="171758" y="821146"/>
                      <a:pt x="172313" y="823925"/>
                      <a:pt x="169534" y="826148"/>
                    </a:cubicBezTo>
                    <a:cubicBezTo>
                      <a:pt x="174537" y="833374"/>
                      <a:pt x="167867" y="833930"/>
                      <a:pt x="165643" y="839489"/>
                    </a:cubicBezTo>
                    <a:cubicBezTo>
                      <a:pt x="162864" y="845603"/>
                      <a:pt x="159529" y="846159"/>
                      <a:pt x="158973" y="850050"/>
                    </a:cubicBezTo>
                    <a:cubicBezTo>
                      <a:pt x="158417" y="853941"/>
                      <a:pt x="160085" y="856164"/>
                      <a:pt x="160085" y="861723"/>
                    </a:cubicBezTo>
                    <a:cubicBezTo>
                      <a:pt x="160641" y="867281"/>
                      <a:pt x="161196" y="867837"/>
                      <a:pt x="164532" y="872840"/>
                    </a:cubicBezTo>
                    <a:cubicBezTo>
                      <a:pt x="167867" y="877286"/>
                      <a:pt x="161752" y="877286"/>
                      <a:pt x="158973" y="879510"/>
                    </a:cubicBezTo>
                    <a:cubicBezTo>
                      <a:pt x="156194" y="881733"/>
                      <a:pt x="157861" y="886736"/>
                      <a:pt x="161752" y="890627"/>
                    </a:cubicBezTo>
                    <a:cubicBezTo>
                      <a:pt x="165087" y="894518"/>
                      <a:pt x="165087" y="898964"/>
                      <a:pt x="163976" y="901744"/>
                    </a:cubicBezTo>
                    <a:cubicBezTo>
                      <a:pt x="162864" y="905079"/>
                      <a:pt x="167311" y="910637"/>
                      <a:pt x="170090" y="913417"/>
                    </a:cubicBezTo>
                    <a:cubicBezTo>
                      <a:pt x="173425" y="916752"/>
                      <a:pt x="172869" y="925089"/>
                      <a:pt x="175649" y="927313"/>
                    </a:cubicBezTo>
                    <a:cubicBezTo>
                      <a:pt x="178428" y="929536"/>
                      <a:pt x="181207" y="931759"/>
                      <a:pt x="186210" y="930648"/>
                    </a:cubicBezTo>
                    <a:cubicBezTo>
                      <a:pt x="191212" y="929536"/>
                      <a:pt x="193992" y="931759"/>
                      <a:pt x="196215" y="935651"/>
                    </a:cubicBezTo>
                    <a:cubicBezTo>
                      <a:pt x="198438" y="939541"/>
                      <a:pt x="201774" y="937874"/>
                      <a:pt x="206776" y="935651"/>
                    </a:cubicBezTo>
                    <a:cubicBezTo>
                      <a:pt x="211779" y="933427"/>
                      <a:pt x="222896" y="939541"/>
                      <a:pt x="225675" y="941209"/>
                    </a:cubicBezTo>
                    <a:cubicBezTo>
                      <a:pt x="228454" y="942321"/>
                      <a:pt x="226787" y="950103"/>
                      <a:pt x="227342" y="955105"/>
                    </a:cubicBezTo>
                    <a:cubicBezTo>
                      <a:pt x="227898" y="960108"/>
                      <a:pt x="224563" y="966222"/>
                      <a:pt x="229566" y="969557"/>
                    </a:cubicBezTo>
                    <a:cubicBezTo>
                      <a:pt x="234568" y="972892"/>
                      <a:pt x="232901" y="980118"/>
                      <a:pt x="239015" y="982342"/>
                    </a:cubicBezTo>
                    <a:cubicBezTo>
                      <a:pt x="244574" y="984565"/>
                      <a:pt x="246797" y="992903"/>
                      <a:pt x="250688" y="993459"/>
                    </a:cubicBezTo>
                    <a:cubicBezTo>
                      <a:pt x="254023" y="994570"/>
                      <a:pt x="260693" y="999573"/>
                      <a:pt x="261805" y="1004020"/>
                    </a:cubicBezTo>
                    <a:cubicBezTo>
                      <a:pt x="262917" y="1007911"/>
                      <a:pt x="255691" y="1011802"/>
                      <a:pt x="251800" y="1013469"/>
                    </a:cubicBezTo>
                    <a:cubicBezTo>
                      <a:pt x="247909" y="1015137"/>
                      <a:pt x="240127" y="1007911"/>
                      <a:pt x="237348" y="1011246"/>
                    </a:cubicBezTo>
                    <a:cubicBezTo>
                      <a:pt x="234568" y="1014581"/>
                      <a:pt x="238459" y="1020140"/>
                      <a:pt x="240683" y="1030145"/>
                    </a:cubicBezTo>
                    <a:cubicBezTo>
                      <a:pt x="242906" y="1040150"/>
                      <a:pt x="244574" y="1041262"/>
                      <a:pt x="249021" y="1041262"/>
                    </a:cubicBezTo>
                    <a:cubicBezTo>
                      <a:pt x="253467" y="1041262"/>
                      <a:pt x="255135" y="1037927"/>
                      <a:pt x="258470" y="1036259"/>
                    </a:cubicBezTo>
                    <a:cubicBezTo>
                      <a:pt x="261805" y="1034592"/>
                      <a:pt x="268475" y="1037371"/>
                      <a:pt x="271810" y="1035703"/>
                    </a:cubicBezTo>
                    <a:cubicBezTo>
                      <a:pt x="275145" y="1034592"/>
                      <a:pt x="286262" y="1034036"/>
                      <a:pt x="288486" y="1037371"/>
                    </a:cubicBezTo>
                    <a:cubicBezTo>
                      <a:pt x="290709" y="1041262"/>
                      <a:pt x="292933" y="1049600"/>
                      <a:pt x="291265" y="1052935"/>
                    </a:cubicBezTo>
                    <a:cubicBezTo>
                      <a:pt x="289598" y="1056270"/>
                      <a:pt x="293489" y="1059605"/>
                      <a:pt x="295712" y="1064052"/>
                    </a:cubicBezTo>
                    <a:cubicBezTo>
                      <a:pt x="297935" y="1068498"/>
                      <a:pt x="307385" y="1066275"/>
                      <a:pt x="310164" y="1067943"/>
                    </a:cubicBezTo>
                    <a:cubicBezTo>
                      <a:pt x="313499" y="1069054"/>
                      <a:pt x="320169" y="1079060"/>
                      <a:pt x="319058" y="1084062"/>
                    </a:cubicBezTo>
                    <a:cubicBezTo>
                      <a:pt x="317946" y="1088509"/>
                      <a:pt x="323504" y="1089621"/>
                      <a:pt x="326840" y="1087953"/>
                    </a:cubicBezTo>
                    <a:cubicBezTo>
                      <a:pt x="330175" y="1086842"/>
                      <a:pt x="332954" y="1090177"/>
                      <a:pt x="336845" y="1092400"/>
                    </a:cubicBezTo>
                    <a:cubicBezTo>
                      <a:pt x="340180" y="1094623"/>
                      <a:pt x="343515" y="1093512"/>
                      <a:pt x="346850" y="1091288"/>
                    </a:cubicBezTo>
                    <a:cubicBezTo>
                      <a:pt x="350185" y="1089065"/>
                      <a:pt x="356300" y="1087397"/>
                      <a:pt x="357967" y="1090177"/>
                    </a:cubicBezTo>
                    <a:cubicBezTo>
                      <a:pt x="359635" y="1093512"/>
                      <a:pt x="366861" y="1099070"/>
                      <a:pt x="366861" y="1101294"/>
                    </a:cubicBezTo>
                    <a:cubicBezTo>
                      <a:pt x="366861" y="1102961"/>
                      <a:pt x="377978" y="1101294"/>
                      <a:pt x="383536" y="1104073"/>
                    </a:cubicBezTo>
                    <a:cubicBezTo>
                      <a:pt x="389095" y="1106852"/>
                      <a:pt x="394653" y="1105185"/>
                      <a:pt x="400211" y="1108520"/>
                    </a:cubicBezTo>
                    <a:cubicBezTo>
                      <a:pt x="405770" y="1111855"/>
                      <a:pt x="411328" y="1112411"/>
                      <a:pt x="411885" y="1115746"/>
                    </a:cubicBezTo>
                    <a:cubicBezTo>
                      <a:pt x="412440" y="1119637"/>
                      <a:pt x="406326" y="1122416"/>
                      <a:pt x="406326" y="1124639"/>
                    </a:cubicBezTo>
                    <a:cubicBezTo>
                      <a:pt x="406326" y="1126307"/>
                      <a:pt x="411328" y="1127974"/>
                      <a:pt x="411328" y="1130754"/>
                    </a:cubicBezTo>
                    <a:cubicBezTo>
                      <a:pt x="411328" y="1133533"/>
                      <a:pt x="405214" y="1133533"/>
                      <a:pt x="404103" y="1135756"/>
                    </a:cubicBezTo>
                    <a:cubicBezTo>
                      <a:pt x="402991" y="1137980"/>
                      <a:pt x="407438" y="1141315"/>
                      <a:pt x="408549" y="1143538"/>
                    </a:cubicBezTo>
                    <a:cubicBezTo>
                      <a:pt x="409661" y="1145762"/>
                      <a:pt x="405214" y="1153543"/>
                      <a:pt x="405214" y="1155767"/>
                    </a:cubicBezTo>
                    <a:cubicBezTo>
                      <a:pt x="405214" y="1157990"/>
                      <a:pt x="391874" y="1155211"/>
                      <a:pt x="388539" y="1155211"/>
                    </a:cubicBezTo>
                    <a:cubicBezTo>
                      <a:pt x="385204" y="1155211"/>
                      <a:pt x="376310" y="1165772"/>
                      <a:pt x="372975" y="1166328"/>
                    </a:cubicBezTo>
                    <a:cubicBezTo>
                      <a:pt x="370196" y="1166884"/>
                      <a:pt x="371308" y="1171887"/>
                      <a:pt x="372419" y="1175777"/>
                    </a:cubicBezTo>
                    <a:cubicBezTo>
                      <a:pt x="381869" y="1174110"/>
                      <a:pt x="391874" y="1172998"/>
                      <a:pt x="392986" y="1175222"/>
                    </a:cubicBezTo>
                    <a:cubicBezTo>
                      <a:pt x="394653" y="1179112"/>
                      <a:pt x="372419" y="1188562"/>
                      <a:pt x="367972" y="1190229"/>
                    </a:cubicBezTo>
                    <a:cubicBezTo>
                      <a:pt x="364081" y="1191897"/>
                      <a:pt x="375754" y="1198011"/>
                      <a:pt x="375754" y="1201902"/>
                    </a:cubicBezTo>
                    <a:cubicBezTo>
                      <a:pt x="375198" y="1205793"/>
                      <a:pt x="362970" y="1206349"/>
                      <a:pt x="364081" y="1213575"/>
                    </a:cubicBezTo>
                    <a:cubicBezTo>
                      <a:pt x="365193" y="1220801"/>
                      <a:pt x="360191" y="1222469"/>
                      <a:pt x="352964" y="1222469"/>
                    </a:cubicBezTo>
                    <a:cubicBezTo>
                      <a:pt x="346294" y="1222469"/>
                      <a:pt x="344627" y="1226916"/>
                      <a:pt x="347406" y="1227471"/>
                    </a:cubicBezTo>
                    <a:cubicBezTo>
                      <a:pt x="350741" y="1228027"/>
                      <a:pt x="350185" y="1236921"/>
                      <a:pt x="362970" y="1240256"/>
                    </a:cubicBezTo>
                    <a:cubicBezTo>
                      <a:pt x="375754" y="1243591"/>
                      <a:pt x="389095" y="1255820"/>
                      <a:pt x="400211" y="1268048"/>
                    </a:cubicBezTo>
                    <a:cubicBezTo>
                      <a:pt x="401879" y="1269716"/>
                      <a:pt x="403547" y="1270828"/>
                      <a:pt x="405214" y="1272495"/>
                    </a:cubicBezTo>
                    <a:cubicBezTo>
                      <a:pt x="408549" y="1270828"/>
                      <a:pt x="411328" y="1269160"/>
                      <a:pt x="412440" y="1269160"/>
                    </a:cubicBezTo>
                    <a:cubicBezTo>
                      <a:pt x="418555" y="1268048"/>
                      <a:pt x="430227" y="1271939"/>
                      <a:pt x="436342" y="1276386"/>
                    </a:cubicBezTo>
                    <a:cubicBezTo>
                      <a:pt x="442456" y="1280833"/>
                      <a:pt x="464690" y="1275274"/>
                      <a:pt x="467469" y="1279165"/>
                    </a:cubicBezTo>
                    <a:cubicBezTo>
                      <a:pt x="470249" y="1283056"/>
                      <a:pt x="475251" y="1287503"/>
                      <a:pt x="479698" y="1287503"/>
                    </a:cubicBezTo>
                    <a:cubicBezTo>
                      <a:pt x="484145" y="1287503"/>
                      <a:pt x="488592" y="1296397"/>
                      <a:pt x="491927" y="1293617"/>
                    </a:cubicBezTo>
                    <a:cubicBezTo>
                      <a:pt x="495262" y="1290838"/>
                      <a:pt x="508602" y="1290838"/>
                      <a:pt x="512493" y="1290838"/>
                    </a:cubicBezTo>
                    <a:cubicBezTo>
                      <a:pt x="515828" y="1290838"/>
                      <a:pt x="515828" y="1293617"/>
                      <a:pt x="519719" y="1293617"/>
                    </a:cubicBezTo>
                    <a:cubicBezTo>
                      <a:pt x="523054" y="1293617"/>
                      <a:pt x="523054" y="1307514"/>
                      <a:pt x="525834" y="1306402"/>
                    </a:cubicBezTo>
                    <a:cubicBezTo>
                      <a:pt x="528613" y="1305290"/>
                      <a:pt x="538062" y="1314740"/>
                      <a:pt x="544732" y="1315296"/>
                    </a:cubicBezTo>
                    <a:cubicBezTo>
                      <a:pt x="550847" y="1316407"/>
                      <a:pt x="556961" y="1326968"/>
                      <a:pt x="559740" y="1326413"/>
                    </a:cubicBezTo>
                    <a:cubicBezTo>
                      <a:pt x="562520" y="1325301"/>
                      <a:pt x="566966" y="1330859"/>
                      <a:pt x="568634" y="1326413"/>
                    </a:cubicBezTo>
                    <a:cubicBezTo>
                      <a:pt x="570302" y="1321966"/>
                      <a:pt x="579195" y="1324189"/>
                      <a:pt x="581419" y="1316963"/>
                    </a:cubicBezTo>
                    <a:cubicBezTo>
                      <a:pt x="570302" y="1303067"/>
                      <a:pt x="558073" y="1286947"/>
                      <a:pt x="558629" y="1281389"/>
                    </a:cubicBezTo>
                    <a:cubicBezTo>
                      <a:pt x="559185" y="1270828"/>
                      <a:pt x="563631" y="1264157"/>
                      <a:pt x="550847" y="1253596"/>
                    </a:cubicBezTo>
                    <a:cubicBezTo>
                      <a:pt x="538618" y="1242479"/>
                      <a:pt x="551959" y="1235253"/>
                      <a:pt x="560852" y="1224136"/>
                    </a:cubicBezTo>
                    <a:cubicBezTo>
                      <a:pt x="568634" y="1213575"/>
                      <a:pt x="585865" y="1209128"/>
                      <a:pt x="596427" y="1201902"/>
                    </a:cubicBezTo>
                    <a:cubicBezTo>
                      <a:pt x="594203" y="1200235"/>
                      <a:pt x="591980" y="1199123"/>
                      <a:pt x="589756" y="1198011"/>
                    </a:cubicBezTo>
                    <a:cubicBezTo>
                      <a:pt x="581974" y="1194120"/>
                      <a:pt x="579195" y="1190785"/>
                      <a:pt x="585310" y="1189118"/>
                    </a:cubicBezTo>
                    <a:cubicBezTo>
                      <a:pt x="591424" y="1187450"/>
                      <a:pt x="588645" y="1183559"/>
                      <a:pt x="582530" y="1176333"/>
                    </a:cubicBezTo>
                    <a:cubicBezTo>
                      <a:pt x="576416" y="1169107"/>
                      <a:pt x="573637" y="1161881"/>
                      <a:pt x="570302" y="1161881"/>
                    </a:cubicBezTo>
                    <a:cubicBezTo>
                      <a:pt x="566966" y="1161881"/>
                      <a:pt x="561408" y="1160770"/>
                      <a:pt x="555849" y="1162993"/>
                    </a:cubicBezTo>
                    <a:cubicBezTo>
                      <a:pt x="550291" y="1164660"/>
                      <a:pt x="551403" y="1158546"/>
                      <a:pt x="552514" y="1151876"/>
                    </a:cubicBezTo>
                    <a:cubicBezTo>
                      <a:pt x="553626" y="1145762"/>
                      <a:pt x="542509" y="1146317"/>
                      <a:pt x="540842" y="1143538"/>
                    </a:cubicBezTo>
                    <a:cubicBezTo>
                      <a:pt x="539174" y="1140759"/>
                      <a:pt x="543621" y="1131865"/>
                      <a:pt x="545288" y="1130754"/>
                    </a:cubicBezTo>
                    <a:cubicBezTo>
                      <a:pt x="546956" y="1129642"/>
                      <a:pt x="552514" y="1126863"/>
                      <a:pt x="552514" y="1124639"/>
                    </a:cubicBezTo>
                    <a:cubicBezTo>
                      <a:pt x="552514" y="1121860"/>
                      <a:pt x="542509" y="1120748"/>
                      <a:pt x="546400" y="1114634"/>
                    </a:cubicBezTo>
                    <a:cubicBezTo>
                      <a:pt x="549735" y="1108520"/>
                      <a:pt x="556961" y="1108520"/>
                      <a:pt x="556961" y="1101849"/>
                    </a:cubicBezTo>
                    <a:cubicBezTo>
                      <a:pt x="556961" y="1095735"/>
                      <a:pt x="562520" y="1090177"/>
                      <a:pt x="568634" y="1094623"/>
                    </a:cubicBezTo>
                    <a:cubicBezTo>
                      <a:pt x="574748" y="1099070"/>
                      <a:pt x="577528" y="1110743"/>
                      <a:pt x="584754" y="1108520"/>
                    </a:cubicBezTo>
                    <a:cubicBezTo>
                      <a:pt x="591980" y="1105740"/>
                      <a:pt x="587533" y="1099626"/>
                      <a:pt x="586421" y="1095735"/>
                    </a:cubicBezTo>
                    <a:cubicBezTo>
                      <a:pt x="585310" y="1091844"/>
                      <a:pt x="583642" y="1086842"/>
                      <a:pt x="591980" y="1084618"/>
                    </a:cubicBezTo>
                    <a:cubicBezTo>
                      <a:pt x="599762" y="1082951"/>
                      <a:pt x="596427" y="1074613"/>
                      <a:pt x="602541" y="1074613"/>
                    </a:cubicBezTo>
                    <a:cubicBezTo>
                      <a:pt x="608655" y="1074613"/>
                      <a:pt x="620328" y="1066275"/>
                      <a:pt x="623663" y="1064608"/>
                    </a:cubicBezTo>
                    <a:cubicBezTo>
                      <a:pt x="626998" y="1062940"/>
                      <a:pt x="635336" y="1058493"/>
                      <a:pt x="638671" y="1060161"/>
                    </a:cubicBezTo>
                    <a:cubicBezTo>
                      <a:pt x="642006" y="1061828"/>
                      <a:pt x="646453" y="1066275"/>
                      <a:pt x="649232" y="1060161"/>
                    </a:cubicBezTo>
                    <a:cubicBezTo>
                      <a:pt x="652011" y="1054046"/>
                      <a:pt x="662572" y="1056270"/>
                      <a:pt x="663684" y="1060161"/>
                    </a:cubicBezTo>
                    <a:cubicBezTo>
                      <a:pt x="664796" y="1064052"/>
                      <a:pt x="681471" y="1064052"/>
                      <a:pt x="686474" y="1067387"/>
                    </a:cubicBezTo>
                    <a:cubicBezTo>
                      <a:pt x="692032" y="1071278"/>
                      <a:pt x="703149" y="1078504"/>
                      <a:pt x="703149" y="1081839"/>
                    </a:cubicBezTo>
                    <a:cubicBezTo>
                      <a:pt x="703149" y="1085730"/>
                      <a:pt x="708708" y="1090732"/>
                      <a:pt x="708708" y="1084618"/>
                    </a:cubicBezTo>
                    <a:cubicBezTo>
                      <a:pt x="708708" y="1078504"/>
                      <a:pt x="713155" y="1080171"/>
                      <a:pt x="720381" y="1084618"/>
                    </a:cubicBezTo>
                    <a:cubicBezTo>
                      <a:pt x="727607" y="1089065"/>
                      <a:pt x="737056" y="1087397"/>
                      <a:pt x="739280" y="1082951"/>
                    </a:cubicBezTo>
                    <a:cubicBezTo>
                      <a:pt x="740947" y="1078504"/>
                      <a:pt x="754288" y="1072945"/>
                      <a:pt x="758734" y="1076836"/>
                    </a:cubicBezTo>
                    <a:cubicBezTo>
                      <a:pt x="763181" y="1080727"/>
                      <a:pt x="764849" y="1082951"/>
                      <a:pt x="770407" y="1077948"/>
                    </a:cubicBezTo>
                    <a:cubicBezTo>
                      <a:pt x="775966" y="1072389"/>
                      <a:pt x="788195" y="1073501"/>
                      <a:pt x="789862" y="1079060"/>
                    </a:cubicBezTo>
                    <a:cubicBezTo>
                      <a:pt x="791530" y="1084618"/>
                      <a:pt x="797644" y="1085174"/>
                      <a:pt x="803202" y="1085174"/>
                    </a:cubicBezTo>
                    <a:cubicBezTo>
                      <a:pt x="808761" y="1085174"/>
                      <a:pt x="809317" y="1093512"/>
                      <a:pt x="813208" y="1091288"/>
                    </a:cubicBezTo>
                    <a:cubicBezTo>
                      <a:pt x="816543" y="1089621"/>
                      <a:pt x="815987" y="1080171"/>
                      <a:pt x="820434" y="1081283"/>
                    </a:cubicBezTo>
                    <a:cubicBezTo>
                      <a:pt x="824880" y="1082395"/>
                      <a:pt x="828215" y="1087397"/>
                      <a:pt x="835442" y="1087397"/>
                    </a:cubicBezTo>
                    <a:cubicBezTo>
                      <a:pt x="842668" y="1087397"/>
                      <a:pt x="847670" y="1085730"/>
                      <a:pt x="847670" y="1080171"/>
                    </a:cubicBezTo>
                    <a:cubicBezTo>
                      <a:pt x="847670" y="1074613"/>
                      <a:pt x="846559" y="1065719"/>
                      <a:pt x="842112" y="1065719"/>
                    </a:cubicBezTo>
                    <a:cubicBezTo>
                      <a:pt x="837665" y="1065719"/>
                      <a:pt x="833218" y="1061272"/>
                      <a:pt x="827660" y="1061272"/>
                    </a:cubicBezTo>
                    <a:cubicBezTo>
                      <a:pt x="822101" y="1061272"/>
                      <a:pt x="817098" y="1052379"/>
                      <a:pt x="822101" y="1050155"/>
                    </a:cubicBezTo>
                    <a:cubicBezTo>
                      <a:pt x="827660" y="1048488"/>
                      <a:pt x="836553" y="1044041"/>
                      <a:pt x="834330" y="1039038"/>
                    </a:cubicBezTo>
                    <a:cubicBezTo>
                      <a:pt x="832663" y="1034592"/>
                      <a:pt x="830995" y="1025142"/>
                      <a:pt x="837665" y="1024586"/>
                    </a:cubicBezTo>
                    <a:cubicBezTo>
                      <a:pt x="844891" y="1023475"/>
                      <a:pt x="859899" y="1023475"/>
                      <a:pt x="858787" y="1020695"/>
                    </a:cubicBezTo>
                    <a:cubicBezTo>
                      <a:pt x="857676" y="1017916"/>
                      <a:pt x="843779" y="1016249"/>
                      <a:pt x="841000" y="1011802"/>
                    </a:cubicBezTo>
                    <a:cubicBezTo>
                      <a:pt x="838221" y="1007355"/>
                      <a:pt x="837665" y="996238"/>
                      <a:pt x="839888" y="994570"/>
                    </a:cubicBezTo>
                    <a:cubicBezTo>
                      <a:pt x="842668" y="992903"/>
                      <a:pt x="851561" y="995682"/>
                      <a:pt x="856564" y="993459"/>
                    </a:cubicBezTo>
                    <a:cubicBezTo>
                      <a:pt x="862122" y="991791"/>
                      <a:pt x="873239" y="996238"/>
                      <a:pt x="880465" y="990680"/>
                    </a:cubicBezTo>
                    <a:cubicBezTo>
                      <a:pt x="887691" y="985121"/>
                      <a:pt x="902699" y="984565"/>
                      <a:pt x="910481" y="984565"/>
                    </a:cubicBezTo>
                    <a:cubicBezTo>
                      <a:pt x="918263" y="984565"/>
                      <a:pt x="924933" y="979007"/>
                      <a:pt x="931048" y="978451"/>
                    </a:cubicBezTo>
                    <a:cubicBezTo>
                      <a:pt x="937162" y="977339"/>
                      <a:pt x="954949" y="974560"/>
                      <a:pt x="959396" y="972892"/>
                    </a:cubicBezTo>
                    <a:cubicBezTo>
                      <a:pt x="963843" y="971225"/>
                      <a:pt x="987744" y="967334"/>
                      <a:pt x="988856" y="962887"/>
                    </a:cubicBezTo>
                    <a:cubicBezTo>
                      <a:pt x="989968" y="958440"/>
                      <a:pt x="1008866" y="954549"/>
                      <a:pt x="1013869" y="956773"/>
                    </a:cubicBezTo>
                    <a:cubicBezTo>
                      <a:pt x="1018872" y="958996"/>
                      <a:pt x="1024986" y="960664"/>
                      <a:pt x="1029433" y="958996"/>
                    </a:cubicBezTo>
                    <a:cubicBezTo>
                      <a:pt x="1033880" y="957329"/>
                      <a:pt x="1043329" y="962331"/>
                      <a:pt x="1042217" y="967334"/>
                    </a:cubicBezTo>
                    <a:cubicBezTo>
                      <a:pt x="1041106" y="972337"/>
                      <a:pt x="1046108" y="977895"/>
                      <a:pt x="1045553" y="981786"/>
                    </a:cubicBezTo>
                    <a:cubicBezTo>
                      <a:pt x="1044997" y="985677"/>
                      <a:pt x="1040550" y="987344"/>
                      <a:pt x="1043329" y="990680"/>
                    </a:cubicBezTo>
                    <a:cubicBezTo>
                      <a:pt x="1046108" y="994015"/>
                      <a:pt x="1057781" y="991791"/>
                      <a:pt x="1061672" y="987344"/>
                    </a:cubicBezTo>
                    <a:cubicBezTo>
                      <a:pt x="1065007" y="983454"/>
                      <a:pt x="1069454" y="989012"/>
                      <a:pt x="1069454" y="992347"/>
                    </a:cubicBezTo>
                    <a:cubicBezTo>
                      <a:pt x="1069454" y="995682"/>
                      <a:pt x="1075013" y="997906"/>
                      <a:pt x="1075013" y="993459"/>
                    </a:cubicBezTo>
                    <a:cubicBezTo>
                      <a:pt x="1075013" y="989568"/>
                      <a:pt x="1082239" y="992347"/>
                      <a:pt x="1084462" y="994570"/>
                    </a:cubicBezTo>
                    <a:cubicBezTo>
                      <a:pt x="1086685" y="997350"/>
                      <a:pt x="1095023" y="991235"/>
                      <a:pt x="1095023" y="995682"/>
                    </a:cubicBezTo>
                    <a:cubicBezTo>
                      <a:pt x="1095023" y="1000129"/>
                      <a:pt x="1082795" y="1004020"/>
                      <a:pt x="1087797" y="1009023"/>
                    </a:cubicBezTo>
                    <a:cubicBezTo>
                      <a:pt x="1093356" y="1014025"/>
                      <a:pt x="1096135" y="1002908"/>
                      <a:pt x="1102805" y="1005132"/>
                    </a:cubicBezTo>
                    <a:cubicBezTo>
                      <a:pt x="1109475" y="1007355"/>
                      <a:pt x="1118369" y="997350"/>
                      <a:pt x="1124483" y="996238"/>
                    </a:cubicBezTo>
                    <a:cubicBezTo>
                      <a:pt x="1130598" y="995126"/>
                      <a:pt x="1137268" y="989012"/>
                      <a:pt x="1142826" y="985677"/>
                    </a:cubicBezTo>
                    <a:cubicBezTo>
                      <a:pt x="1148385" y="982342"/>
                      <a:pt x="1159502" y="983454"/>
                      <a:pt x="1156167" y="986789"/>
                    </a:cubicBezTo>
                    <a:cubicBezTo>
                      <a:pt x="1152832" y="990680"/>
                      <a:pt x="1148385" y="997350"/>
                      <a:pt x="1161725" y="1002352"/>
                    </a:cubicBezTo>
                    <a:cubicBezTo>
                      <a:pt x="1175066" y="1007355"/>
                      <a:pt x="1190074" y="1033480"/>
                      <a:pt x="1198411" y="1046820"/>
                    </a:cubicBezTo>
                    <a:cubicBezTo>
                      <a:pt x="1206749" y="1060161"/>
                      <a:pt x="1215087" y="1083506"/>
                      <a:pt x="1219533" y="1083506"/>
                    </a:cubicBezTo>
                    <a:cubicBezTo>
                      <a:pt x="1223980" y="1083506"/>
                      <a:pt x="1225092" y="1071834"/>
                      <a:pt x="1231206" y="1070166"/>
                    </a:cubicBezTo>
                    <a:cubicBezTo>
                      <a:pt x="1236765" y="1069054"/>
                      <a:pt x="1240656" y="1080171"/>
                      <a:pt x="1246770" y="1081283"/>
                    </a:cubicBezTo>
                    <a:cubicBezTo>
                      <a:pt x="1252884" y="1082395"/>
                      <a:pt x="1261222" y="1086286"/>
                      <a:pt x="1266225" y="1084618"/>
                    </a:cubicBezTo>
                    <a:cubicBezTo>
                      <a:pt x="1271227" y="1082951"/>
                      <a:pt x="1282344" y="1076280"/>
                      <a:pt x="1286235" y="1078504"/>
                    </a:cubicBezTo>
                    <a:cubicBezTo>
                      <a:pt x="1290126" y="1080727"/>
                      <a:pt x="1295685" y="1080727"/>
                      <a:pt x="1299020" y="1089621"/>
                    </a:cubicBezTo>
                    <a:cubicBezTo>
                      <a:pt x="1302355" y="1098514"/>
                      <a:pt x="1307914" y="1100182"/>
                      <a:pt x="1311249" y="1100182"/>
                    </a:cubicBezTo>
                    <a:cubicBezTo>
                      <a:pt x="1314584" y="1100182"/>
                      <a:pt x="1315695" y="1104073"/>
                      <a:pt x="1315695" y="1107964"/>
                    </a:cubicBezTo>
                    <a:cubicBezTo>
                      <a:pt x="1315695" y="1111855"/>
                      <a:pt x="1322366" y="1116302"/>
                      <a:pt x="1325701" y="1116302"/>
                    </a:cubicBezTo>
                    <a:cubicBezTo>
                      <a:pt x="1329036" y="1116302"/>
                      <a:pt x="1338485" y="1115190"/>
                      <a:pt x="1341820" y="1113522"/>
                    </a:cubicBezTo>
                    <a:cubicBezTo>
                      <a:pt x="1344600" y="1111855"/>
                      <a:pt x="1348491" y="1109631"/>
                      <a:pt x="1349046" y="1114078"/>
                    </a:cubicBezTo>
                    <a:cubicBezTo>
                      <a:pt x="1349602" y="1118525"/>
                      <a:pt x="1355161" y="1125195"/>
                      <a:pt x="1358496" y="1125195"/>
                    </a:cubicBezTo>
                    <a:cubicBezTo>
                      <a:pt x="1361831" y="1125195"/>
                      <a:pt x="1369057" y="1127974"/>
                      <a:pt x="1369613" y="1125195"/>
                    </a:cubicBezTo>
                    <a:cubicBezTo>
                      <a:pt x="1370169" y="1122416"/>
                      <a:pt x="1379618" y="1120192"/>
                      <a:pt x="1382953" y="1119637"/>
                    </a:cubicBezTo>
                    <a:cubicBezTo>
                      <a:pt x="1386288" y="1119081"/>
                      <a:pt x="1399073" y="1116857"/>
                      <a:pt x="1401296" y="1111299"/>
                    </a:cubicBezTo>
                    <a:cubicBezTo>
                      <a:pt x="1403519" y="1105740"/>
                      <a:pt x="1413525" y="1105740"/>
                      <a:pt x="1416860" y="1102405"/>
                    </a:cubicBezTo>
                    <a:cubicBezTo>
                      <a:pt x="1419639" y="1098514"/>
                      <a:pt x="1427977" y="1096847"/>
                      <a:pt x="1429644" y="1093512"/>
                    </a:cubicBezTo>
                    <a:cubicBezTo>
                      <a:pt x="1431312" y="1089621"/>
                      <a:pt x="1441873" y="1090732"/>
                      <a:pt x="1442985" y="1087397"/>
                    </a:cubicBezTo>
                    <a:cubicBezTo>
                      <a:pt x="1444097" y="1084618"/>
                      <a:pt x="1452990" y="1083506"/>
                      <a:pt x="1457437" y="1085174"/>
                    </a:cubicBezTo>
                    <a:cubicBezTo>
                      <a:pt x="1461328" y="1086286"/>
                      <a:pt x="1482450" y="1090732"/>
                      <a:pt x="1485229" y="1090177"/>
                    </a:cubicBezTo>
                    <a:cubicBezTo>
                      <a:pt x="1488009" y="1089621"/>
                      <a:pt x="1488565" y="1101294"/>
                      <a:pt x="1491900" y="1101849"/>
                    </a:cubicBezTo>
                    <a:cubicBezTo>
                      <a:pt x="1494679" y="1102405"/>
                      <a:pt x="1505796" y="1110743"/>
                      <a:pt x="1508575" y="1108520"/>
                    </a:cubicBezTo>
                    <a:cubicBezTo>
                      <a:pt x="1511354" y="1106296"/>
                      <a:pt x="1518580" y="1103517"/>
                      <a:pt x="1524695" y="1107408"/>
                    </a:cubicBezTo>
                    <a:cubicBezTo>
                      <a:pt x="1530809" y="1111299"/>
                      <a:pt x="1536368" y="1115746"/>
                      <a:pt x="1539147" y="1111855"/>
                    </a:cubicBezTo>
                    <a:cubicBezTo>
                      <a:pt x="1541370" y="1107408"/>
                      <a:pt x="1554155" y="1105740"/>
                      <a:pt x="1555822" y="1103517"/>
                    </a:cubicBezTo>
                    <a:cubicBezTo>
                      <a:pt x="1557490" y="1101294"/>
                      <a:pt x="1559157" y="1094068"/>
                      <a:pt x="1556378" y="1091288"/>
                    </a:cubicBezTo>
                    <a:cubicBezTo>
                      <a:pt x="1553599" y="1089065"/>
                      <a:pt x="1550264" y="1079060"/>
                      <a:pt x="1549152" y="1074057"/>
                    </a:cubicBezTo>
                    <a:cubicBezTo>
                      <a:pt x="1548040" y="1069054"/>
                      <a:pt x="1556378" y="1067943"/>
                      <a:pt x="1557490" y="1063496"/>
                    </a:cubicBezTo>
                    <a:cubicBezTo>
                      <a:pt x="1558602" y="1059049"/>
                      <a:pt x="1565828" y="1058493"/>
                      <a:pt x="1568051" y="1056270"/>
                    </a:cubicBezTo>
                    <a:cubicBezTo>
                      <a:pt x="1570274" y="1054046"/>
                      <a:pt x="1570830" y="1048488"/>
                      <a:pt x="1575277" y="1049600"/>
                    </a:cubicBezTo>
                    <a:cubicBezTo>
                      <a:pt x="1579168" y="1050711"/>
                      <a:pt x="1588061" y="1054046"/>
                      <a:pt x="1590285" y="1055714"/>
                    </a:cubicBezTo>
                    <a:cubicBezTo>
                      <a:pt x="1591953" y="1057382"/>
                      <a:pt x="1598623" y="1058493"/>
                      <a:pt x="1602514" y="1058493"/>
                    </a:cubicBezTo>
                    <a:cubicBezTo>
                      <a:pt x="1606404" y="1058493"/>
                      <a:pt x="1613075" y="1062384"/>
                      <a:pt x="1617521" y="1064608"/>
                    </a:cubicBezTo>
                    <a:cubicBezTo>
                      <a:pt x="1621412" y="1066831"/>
                      <a:pt x="1634753" y="1066831"/>
                      <a:pt x="1636976" y="1070722"/>
                    </a:cubicBezTo>
                    <a:cubicBezTo>
                      <a:pt x="1639200" y="1074613"/>
                      <a:pt x="1636420" y="1084618"/>
                      <a:pt x="1639200" y="1088509"/>
                    </a:cubicBezTo>
                    <a:cubicBezTo>
                      <a:pt x="1641979" y="1092400"/>
                      <a:pt x="1649205" y="1100182"/>
                      <a:pt x="1651428" y="1097959"/>
                    </a:cubicBezTo>
                    <a:cubicBezTo>
                      <a:pt x="1653652" y="1096291"/>
                      <a:pt x="1664769" y="1104073"/>
                      <a:pt x="1669216" y="1103517"/>
                    </a:cubicBezTo>
                    <a:cubicBezTo>
                      <a:pt x="1673106" y="1102961"/>
                      <a:pt x="1679777" y="1096291"/>
                      <a:pt x="1683668" y="1096291"/>
                    </a:cubicBezTo>
                    <a:cubicBezTo>
                      <a:pt x="1687003" y="1096291"/>
                      <a:pt x="1698676" y="1093512"/>
                      <a:pt x="1702011" y="1094068"/>
                    </a:cubicBezTo>
                    <a:cubicBezTo>
                      <a:pt x="1705346" y="1094623"/>
                      <a:pt x="1718686" y="1099626"/>
                      <a:pt x="1720354" y="1098514"/>
                    </a:cubicBezTo>
                    <a:cubicBezTo>
                      <a:pt x="1722021" y="1097403"/>
                      <a:pt x="1733694" y="1099070"/>
                      <a:pt x="1735918" y="1102961"/>
                    </a:cubicBezTo>
                    <a:cubicBezTo>
                      <a:pt x="1737585" y="1106852"/>
                      <a:pt x="1752593" y="1106852"/>
                      <a:pt x="1752593" y="1110743"/>
                    </a:cubicBezTo>
                    <a:cubicBezTo>
                      <a:pt x="1752593" y="1115190"/>
                      <a:pt x="1760931" y="1117413"/>
                      <a:pt x="1763154" y="1122416"/>
                    </a:cubicBezTo>
                    <a:cubicBezTo>
                      <a:pt x="1765378" y="1127419"/>
                      <a:pt x="1784832" y="1124083"/>
                      <a:pt x="1788723" y="1127419"/>
                    </a:cubicBezTo>
                    <a:cubicBezTo>
                      <a:pt x="1792058" y="1130198"/>
                      <a:pt x="1814848" y="1129642"/>
                      <a:pt x="1815404" y="1127419"/>
                    </a:cubicBezTo>
                    <a:cubicBezTo>
                      <a:pt x="1815960" y="1125195"/>
                      <a:pt x="1837082" y="1123528"/>
                      <a:pt x="1841529" y="1120748"/>
                    </a:cubicBezTo>
                    <a:cubicBezTo>
                      <a:pt x="1845420" y="1117969"/>
                      <a:pt x="1857093" y="1119081"/>
                      <a:pt x="1857648" y="1114634"/>
                    </a:cubicBezTo>
                    <a:cubicBezTo>
                      <a:pt x="1858204" y="1110187"/>
                      <a:pt x="1868765" y="1107408"/>
                      <a:pt x="1873768" y="1103517"/>
                    </a:cubicBezTo>
                    <a:cubicBezTo>
                      <a:pt x="1878771" y="1099626"/>
                      <a:pt x="1897670" y="1100738"/>
                      <a:pt x="1898781" y="1104629"/>
                    </a:cubicBezTo>
                    <a:cubicBezTo>
                      <a:pt x="1899893" y="1109076"/>
                      <a:pt x="1911010" y="1110187"/>
                      <a:pt x="1916013" y="1108520"/>
                    </a:cubicBezTo>
                    <a:cubicBezTo>
                      <a:pt x="1921015" y="1106852"/>
                      <a:pt x="1933244" y="1109076"/>
                      <a:pt x="1934911" y="1113522"/>
                    </a:cubicBezTo>
                    <a:cubicBezTo>
                      <a:pt x="1936579" y="1117969"/>
                      <a:pt x="1951031" y="1120192"/>
                      <a:pt x="1954366" y="1119081"/>
                    </a:cubicBezTo>
                    <a:cubicBezTo>
                      <a:pt x="1957702" y="1117969"/>
                      <a:pt x="1969374" y="1109631"/>
                      <a:pt x="1973265" y="1108520"/>
                    </a:cubicBezTo>
                    <a:cubicBezTo>
                      <a:pt x="1977156" y="1107964"/>
                      <a:pt x="1983271" y="1103517"/>
                      <a:pt x="1982158" y="1099626"/>
                    </a:cubicBezTo>
                    <a:cubicBezTo>
                      <a:pt x="1981047" y="1095179"/>
                      <a:pt x="1990496" y="1083506"/>
                      <a:pt x="1991608" y="1078504"/>
                    </a:cubicBezTo>
                    <a:cubicBezTo>
                      <a:pt x="1992720" y="1073501"/>
                      <a:pt x="2001057" y="1060161"/>
                      <a:pt x="2003837" y="1059049"/>
                    </a:cubicBezTo>
                    <a:cubicBezTo>
                      <a:pt x="2006616" y="1057937"/>
                      <a:pt x="2013287" y="1052379"/>
                      <a:pt x="2012730" y="1048488"/>
                    </a:cubicBezTo>
                    <a:cubicBezTo>
                      <a:pt x="2012174" y="1044597"/>
                      <a:pt x="2010507" y="1034036"/>
                      <a:pt x="2006616" y="1034036"/>
                    </a:cubicBezTo>
                    <a:cubicBezTo>
                      <a:pt x="2003281" y="1034036"/>
                      <a:pt x="1996611" y="1034592"/>
                      <a:pt x="2004949" y="1022919"/>
                    </a:cubicBezTo>
                    <a:cubicBezTo>
                      <a:pt x="2013287" y="1011246"/>
                      <a:pt x="2027738" y="1014581"/>
                      <a:pt x="2030518" y="1014581"/>
                    </a:cubicBezTo>
                    <a:cubicBezTo>
                      <a:pt x="2032741" y="1014581"/>
                      <a:pt x="2051640" y="1009578"/>
                      <a:pt x="2059977" y="1012358"/>
                    </a:cubicBezTo>
                    <a:cubicBezTo>
                      <a:pt x="2068315" y="1014581"/>
                      <a:pt x="2073318" y="1011246"/>
                      <a:pt x="2082211" y="1016249"/>
                    </a:cubicBezTo>
                    <a:cubicBezTo>
                      <a:pt x="2091105" y="1021251"/>
                      <a:pt x="2103334" y="1019028"/>
                      <a:pt x="2106669" y="1023475"/>
                    </a:cubicBezTo>
                    <a:cubicBezTo>
                      <a:pt x="2109448" y="1027921"/>
                      <a:pt x="2121677" y="1031257"/>
                      <a:pt x="2119454" y="1038483"/>
                    </a:cubicBezTo>
                    <a:cubicBezTo>
                      <a:pt x="2117786" y="1045709"/>
                      <a:pt x="2126124" y="1041262"/>
                      <a:pt x="2128903" y="1057382"/>
                    </a:cubicBezTo>
                    <a:cubicBezTo>
                      <a:pt x="2131682" y="1072945"/>
                      <a:pt x="2138908" y="1074613"/>
                      <a:pt x="2140576" y="1081839"/>
                    </a:cubicBezTo>
                    <a:cubicBezTo>
                      <a:pt x="2142243" y="1089065"/>
                      <a:pt x="2151693" y="1102405"/>
                      <a:pt x="2150581" y="1106852"/>
                    </a:cubicBezTo>
                    <a:cubicBezTo>
                      <a:pt x="2149470" y="1111299"/>
                      <a:pt x="2148358" y="1117969"/>
                      <a:pt x="2158363" y="1118525"/>
                    </a:cubicBezTo>
                    <a:cubicBezTo>
                      <a:pt x="2168368" y="1119081"/>
                      <a:pt x="2175594" y="1126863"/>
                      <a:pt x="2177818" y="1125751"/>
                    </a:cubicBezTo>
                    <a:cubicBezTo>
                      <a:pt x="2180041" y="1124639"/>
                      <a:pt x="2192270" y="1128530"/>
                      <a:pt x="2197828" y="1134645"/>
                    </a:cubicBezTo>
                    <a:cubicBezTo>
                      <a:pt x="2203942" y="1140759"/>
                      <a:pt x="2212836" y="1137424"/>
                      <a:pt x="2212280" y="1144094"/>
                    </a:cubicBezTo>
                    <a:cubicBezTo>
                      <a:pt x="2211724" y="1150764"/>
                      <a:pt x="2217283" y="1156323"/>
                      <a:pt x="2216172" y="1161881"/>
                    </a:cubicBezTo>
                    <a:cubicBezTo>
                      <a:pt x="2215615" y="1167440"/>
                      <a:pt x="2227289" y="1170775"/>
                      <a:pt x="2235626" y="1169663"/>
                    </a:cubicBezTo>
                    <a:cubicBezTo>
                      <a:pt x="2243964" y="1168551"/>
                      <a:pt x="2250078" y="1172442"/>
                      <a:pt x="2253413" y="1165216"/>
                    </a:cubicBezTo>
                    <a:cubicBezTo>
                      <a:pt x="2256748" y="1157990"/>
                      <a:pt x="2268977" y="1160770"/>
                      <a:pt x="2272868" y="1157990"/>
                    </a:cubicBezTo>
                    <a:cubicBezTo>
                      <a:pt x="2276759" y="1155211"/>
                      <a:pt x="2289543" y="1151320"/>
                      <a:pt x="2288988" y="1162437"/>
                    </a:cubicBezTo>
                    <a:cubicBezTo>
                      <a:pt x="2288432" y="1173554"/>
                      <a:pt x="2295658" y="1175777"/>
                      <a:pt x="2289543" y="1179668"/>
                    </a:cubicBezTo>
                    <a:cubicBezTo>
                      <a:pt x="2283429" y="1183559"/>
                      <a:pt x="2280650" y="1199123"/>
                      <a:pt x="2278982" y="1205793"/>
                    </a:cubicBezTo>
                    <a:cubicBezTo>
                      <a:pt x="2277315" y="1212463"/>
                      <a:pt x="2268421" y="1214131"/>
                      <a:pt x="2267309" y="1221357"/>
                    </a:cubicBezTo>
                    <a:cubicBezTo>
                      <a:pt x="2266198" y="1228583"/>
                      <a:pt x="2257860" y="1229139"/>
                      <a:pt x="2257860" y="1234697"/>
                    </a:cubicBezTo>
                    <a:cubicBezTo>
                      <a:pt x="2257860" y="1240256"/>
                      <a:pt x="2246187" y="1239144"/>
                      <a:pt x="2240073" y="1234697"/>
                    </a:cubicBezTo>
                    <a:cubicBezTo>
                      <a:pt x="2233958" y="1230251"/>
                      <a:pt x="2228400" y="1242479"/>
                      <a:pt x="2223397" y="1242479"/>
                    </a:cubicBezTo>
                    <a:cubicBezTo>
                      <a:pt x="2218394" y="1242479"/>
                      <a:pt x="2219507" y="1253040"/>
                      <a:pt x="2220618" y="1256931"/>
                    </a:cubicBezTo>
                    <a:cubicBezTo>
                      <a:pt x="2221730" y="1261378"/>
                      <a:pt x="2218951" y="1266381"/>
                      <a:pt x="2221730" y="1274163"/>
                    </a:cubicBezTo>
                    <a:cubicBezTo>
                      <a:pt x="2223397" y="1278054"/>
                      <a:pt x="2222286" y="1285280"/>
                      <a:pt x="2223397" y="1293617"/>
                    </a:cubicBezTo>
                    <a:cubicBezTo>
                      <a:pt x="2230624" y="1288059"/>
                      <a:pt x="2237293" y="1284168"/>
                      <a:pt x="2240073" y="1284168"/>
                    </a:cubicBezTo>
                    <a:cubicBezTo>
                      <a:pt x="2247299" y="1284168"/>
                      <a:pt x="2255081" y="1296953"/>
                      <a:pt x="2262862" y="1297508"/>
                    </a:cubicBezTo>
                    <a:cubicBezTo>
                      <a:pt x="2271200" y="1298064"/>
                      <a:pt x="2308442" y="1271939"/>
                      <a:pt x="2308998" y="1268048"/>
                    </a:cubicBezTo>
                    <a:cubicBezTo>
                      <a:pt x="2309554" y="1263602"/>
                      <a:pt x="2331232" y="1242479"/>
                      <a:pt x="2341793" y="1230806"/>
                    </a:cubicBezTo>
                    <a:cubicBezTo>
                      <a:pt x="2352355" y="1219689"/>
                      <a:pt x="2365694" y="1203014"/>
                      <a:pt x="2371253" y="1190229"/>
                    </a:cubicBezTo>
                    <a:cubicBezTo>
                      <a:pt x="2374589" y="1182448"/>
                      <a:pt x="2389041" y="1167440"/>
                      <a:pt x="2392376" y="1161325"/>
                    </a:cubicBezTo>
                    <a:cubicBezTo>
                      <a:pt x="2395710" y="1155211"/>
                      <a:pt x="2398490" y="1154655"/>
                      <a:pt x="2404604" y="1140203"/>
                    </a:cubicBezTo>
                    <a:cubicBezTo>
                      <a:pt x="2411275" y="1125751"/>
                      <a:pt x="2411275" y="1088509"/>
                      <a:pt x="2412942" y="1086286"/>
                    </a:cubicBezTo>
                    <a:cubicBezTo>
                      <a:pt x="2415165" y="1084062"/>
                      <a:pt x="2414054" y="1077392"/>
                      <a:pt x="2416833" y="1073501"/>
                    </a:cubicBezTo>
                    <a:cubicBezTo>
                      <a:pt x="2419612" y="1069610"/>
                      <a:pt x="2418500" y="1064052"/>
                      <a:pt x="2424059" y="1059049"/>
                    </a:cubicBezTo>
                    <a:cubicBezTo>
                      <a:pt x="2430174" y="1054046"/>
                      <a:pt x="2429061" y="1049600"/>
                      <a:pt x="2427394" y="1045153"/>
                    </a:cubicBezTo>
                    <a:cubicBezTo>
                      <a:pt x="2425726" y="1041262"/>
                      <a:pt x="2427950" y="1032368"/>
                      <a:pt x="2426282" y="1029589"/>
                    </a:cubicBezTo>
                    <a:cubicBezTo>
                      <a:pt x="2424615" y="1026810"/>
                      <a:pt x="2425171" y="1025698"/>
                      <a:pt x="2428506" y="1023475"/>
                    </a:cubicBezTo>
                    <a:cubicBezTo>
                      <a:pt x="2431841" y="1021251"/>
                      <a:pt x="2426282" y="1015693"/>
                      <a:pt x="2421279" y="1013469"/>
                    </a:cubicBezTo>
                    <a:cubicBezTo>
                      <a:pt x="2416277" y="1011246"/>
                      <a:pt x="2409607" y="1009023"/>
                      <a:pt x="2409051" y="1002908"/>
                    </a:cubicBezTo>
                    <a:cubicBezTo>
                      <a:pt x="2408495" y="997350"/>
                      <a:pt x="2400158" y="990124"/>
                      <a:pt x="2393487" y="990680"/>
                    </a:cubicBezTo>
                    <a:cubicBezTo>
                      <a:pt x="2386817" y="991235"/>
                      <a:pt x="2374589" y="986789"/>
                      <a:pt x="2376256" y="991235"/>
                    </a:cubicBezTo>
                    <a:cubicBezTo>
                      <a:pt x="2377924" y="995682"/>
                      <a:pt x="2375700" y="999017"/>
                      <a:pt x="2372365" y="998461"/>
                    </a:cubicBezTo>
                    <a:cubicBezTo>
                      <a:pt x="2369030" y="997350"/>
                      <a:pt x="2367362" y="1000129"/>
                      <a:pt x="2364027" y="1006243"/>
                    </a:cubicBezTo>
                    <a:cubicBezTo>
                      <a:pt x="2360136" y="1012358"/>
                      <a:pt x="2346796" y="1012914"/>
                      <a:pt x="2352910" y="1007355"/>
                    </a:cubicBezTo>
                    <a:cubicBezTo>
                      <a:pt x="2359025" y="1001797"/>
                      <a:pt x="2350687" y="1001241"/>
                      <a:pt x="2351798" y="995126"/>
                    </a:cubicBezTo>
                    <a:cubicBezTo>
                      <a:pt x="2352910" y="989012"/>
                      <a:pt x="2357913" y="982898"/>
                      <a:pt x="2351243" y="986789"/>
                    </a:cubicBezTo>
                    <a:cubicBezTo>
                      <a:pt x="2344573" y="990680"/>
                      <a:pt x="2344573" y="1000129"/>
                      <a:pt x="2339014" y="1001241"/>
                    </a:cubicBezTo>
                    <a:cubicBezTo>
                      <a:pt x="2333456" y="1002352"/>
                      <a:pt x="2335123" y="985121"/>
                      <a:pt x="2336791" y="980118"/>
                    </a:cubicBezTo>
                    <a:cubicBezTo>
                      <a:pt x="2338458" y="975672"/>
                      <a:pt x="2326229" y="980674"/>
                      <a:pt x="2314001" y="979563"/>
                    </a:cubicBezTo>
                    <a:cubicBezTo>
                      <a:pt x="2301772" y="978451"/>
                      <a:pt x="2304551" y="970113"/>
                      <a:pt x="2315112" y="964555"/>
                    </a:cubicBezTo>
                    <a:cubicBezTo>
                      <a:pt x="2325118" y="958996"/>
                      <a:pt x="2323450" y="953993"/>
                      <a:pt x="2328453" y="951770"/>
                    </a:cubicBezTo>
                    <a:cubicBezTo>
                      <a:pt x="2333456" y="949547"/>
                      <a:pt x="2346240" y="940653"/>
                      <a:pt x="2354022" y="936206"/>
                    </a:cubicBezTo>
                    <a:cubicBezTo>
                      <a:pt x="2361804" y="931759"/>
                      <a:pt x="2363472" y="926757"/>
                      <a:pt x="2365139" y="921198"/>
                    </a:cubicBezTo>
                    <a:cubicBezTo>
                      <a:pt x="2366807" y="916196"/>
                      <a:pt x="2381259" y="909526"/>
                      <a:pt x="2394043" y="898964"/>
                    </a:cubicBezTo>
                    <a:cubicBezTo>
                      <a:pt x="2406827" y="888403"/>
                      <a:pt x="2412942" y="882289"/>
                      <a:pt x="2415721" y="875619"/>
                    </a:cubicBezTo>
                    <a:cubicBezTo>
                      <a:pt x="2418500" y="869504"/>
                      <a:pt x="2437399" y="861167"/>
                      <a:pt x="2437955" y="856720"/>
                    </a:cubicBezTo>
                    <a:cubicBezTo>
                      <a:pt x="2438511" y="851717"/>
                      <a:pt x="2460189" y="839489"/>
                      <a:pt x="2475753" y="836709"/>
                    </a:cubicBezTo>
                    <a:cubicBezTo>
                      <a:pt x="2490761" y="833930"/>
                      <a:pt x="2514662" y="837821"/>
                      <a:pt x="2519109" y="842268"/>
                    </a:cubicBezTo>
                    <a:cubicBezTo>
                      <a:pt x="2523556" y="846715"/>
                      <a:pt x="2526891" y="845047"/>
                      <a:pt x="2529670" y="841712"/>
                    </a:cubicBezTo>
                    <a:cubicBezTo>
                      <a:pt x="2532449" y="838933"/>
                      <a:pt x="2538008" y="840044"/>
                      <a:pt x="2548569" y="841156"/>
                    </a:cubicBezTo>
                    <a:cubicBezTo>
                      <a:pt x="2558575" y="842268"/>
                      <a:pt x="2560798" y="836153"/>
                      <a:pt x="2568024" y="838377"/>
                    </a:cubicBezTo>
                    <a:cubicBezTo>
                      <a:pt x="2574694" y="840600"/>
                      <a:pt x="2580253" y="841712"/>
                      <a:pt x="2584699" y="833374"/>
                    </a:cubicBezTo>
                    <a:cubicBezTo>
                      <a:pt x="2588591" y="825036"/>
                      <a:pt x="2608601" y="826704"/>
                      <a:pt x="2613047" y="830039"/>
                    </a:cubicBezTo>
                    <a:cubicBezTo>
                      <a:pt x="2617494" y="833374"/>
                      <a:pt x="2620829" y="837821"/>
                      <a:pt x="2628056" y="832818"/>
                    </a:cubicBezTo>
                    <a:cubicBezTo>
                      <a:pt x="2635281" y="827816"/>
                      <a:pt x="2635281" y="838933"/>
                      <a:pt x="2641952" y="840044"/>
                    </a:cubicBezTo>
                    <a:cubicBezTo>
                      <a:pt x="2648622" y="841156"/>
                      <a:pt x="2644175" y="847270"/>
                      <a:pt x="2638617" y="846159"/>
                    </a:cubicBezTo>
                    <a:cubicBezTo>
                      <a:pt x="2632502" y="845603"/>
                      <a:pt x="2625276" y="848938"/>
                      <a:pt x="2631946" y="853385"/>
                    </a:cubicBezTo>
                    <a:cubicBezTo>
                      <a:pt x="2638617" y="857276"/>
                      <a:pt x="2646955" y="849494"/>
                      <a:pt x="2651957" y="850606"/>
                    </a:cubicBezTo>
                    <a:cubicBezTo>
                      <a:pt x="2657515" y="851161"/>
                      <a:pt x="2665297" y="851717"/>
                      <a:pt x="2673079" y="846715"/>
                    </a:cubicBezTo>
                    <a:cubicBezTo>
                      <a:pt x="2680306" y="841712"/>
                      <a:pt x="2682529" y="850606"/>
                      <a:pt x="2687531" y="846159"/>
                    </a:cubicBezTo>
                    <a:cubicBezTo>
                      <a:pt x="2692534" y="841712"/>
                      <a:pt x="2703095" y="840600"/>
                      <a:pt x="2708098" y="841156"/>
                    </a:cubicBezTo>
                    <a:cubicBezTo>
                      <a:pt x="2713657" y="841712"/>
                      <a:pt x="2709210" y="835042"/>
                      <a:pt x="2700316" y="835042"/>
                    </a:cubicBezTo>
                    <a:cubicBezTo>
                      <a:pt x="2691423" y="835042"/>
                      <a:pt x="2691978" y="830039"/>
                      <a:pt x="2698648" y="817810"/>
                    </a:cubicBezTo>
                    <a:cubicBezTo>
                      <a:pt x="2705875" y="805582"/>
                      <a:pt x="2719215" y="798912"/>
                      <a:pt x="2728109" y="791130"/>
                    </a:cubicBezTo>
                    <a:cubicBezTo>
                      <a:pt x="2737002" y="783348"/>
                      <a:pt x="2743116" y="787239"/>
                      <a:pt x="2743116" y="782236"/>
                    </a:cubicBezTo>
                    <a:cubicBezTo>
                      <a:pt x="2743116" y="777233"/>
                      <a:pt x="2747008" y="763893"/>
                      <a:pt x="2753678" y="763337"/>
                    </a:cubicBezTo>
                    <a:cubicBezTo>
                      <a:pt x="2760347" y="762781"/>
                      <a:pt x="2776467" y="766116"/>
                      <a:pt x="2786473" y="760558"/>
                    </a:cubicBezTo>
                    <a:cubicBezTo>
                      <a:pt x="2796478" y="754999"/>
                      <a:pt x="2795366" y="765005"/>
                      <a:pt x="2799813" y="766116"/>
                    </a:cubicBezTo>
                    <a:cubicBezTo>
                      <a:pt x="2803704" y="767784"/>
                      <a:pt x="2809818" y="757223"/>
                      <a:pt x="2814265" y="760558"/>
                    </a:cubicBezTo>
                    <a:cubicBezTo>
                      <a:pt x="2819268" y="763337"/>
                      <a:pt x="2807039" y="771119"/>
                      <a:pt x="2804260" y="779457"/>
                    </a:cubicBezTo>
                    <a:cubicBezTo>
                      <a:pt x="2801480" y="788350"/>
                      <a:pt x="2810374" y="785015"/>
                      <a:pt x="2815377" y="787239"/>
                    </a:cubicBezTo>
                    <a:cubicBezTo>
                      <a:pt x="2820379" y="789462"/>
                      <a:pt x="2808707" y="793353"/>
                      <a:pt x="2809818" y="795576"/>
                    </a:cubicBezTo>
                    <a:cubicBezTo>
                      <a:pt x="2810930" y="797800"/>
                      <a:pt x="2820935" y="797800"/>
                      <a:pt x="2834276" y="784459"/>
                    </a:cubicBezTo>
                    <a:cubicBezTo>
                      <a:pt x="2847060" y="771119"/>
                      <a:pt x="2859289" y="767228"/>
                      <a:pt x="2867627" y="768340"/>
                    </a:cubicBezTo>
                    <a:cubicBezTo>
                      <a:pt x="2875964" y="769452"/>
                      <a:pt x="2870962" y="760558"/>
                      <a:pt x="2871517" y="748329"/>
                    </a:cubicBezTo>
                    <a:cubicBezTo>
                      <a:pt x="2872074" y="736101"/>
                      <a:pt x="2897643" y="732210"/>
                      <a:pt x="2905980" y="736101"/>
                    </a:cubicBezTo>
                    <a:cubicBezTo>
                      <a:pt x="2914318" y="739991"/>
                      <a:pt x="2913762" y="743327"/>
                      <a:pt x="2905425" y="741103"/>
                    </a:cubicBezTo>
                    <a:cubicBezTo>
                      <a:pt x="2897643" y="738880"/>
                      <a:pt x="2889861" y="746106"/>
                      <a:pt x="2890416" y="756667"/>
                    </a:cubicBezTo>
                    <a:cubicBezTo>
                      <a:pt x="2890972" y="767228"/>
                      <a:pt x="2883191" y="770563"/>
                      <a:pt x="2887081" y="774454"/>
                    </a:cubicBezTo>
                    <a:cubicBezTo>
                      <a:pt x="2890972" y="778345"/>
                      <a:pt x="2881523" y="779457"/>
                      <a:pt x="2880967" y="783348"/>
                    </a:cubicBezTo>
                    <a:cubicBezTo>
                      <a:pt x="2880411" y="787795"/>
                      <a:pt x="2880967" y="791130"/>
                      <a:pt x="2874853" y="792797"/>
                    </a:cubicBezTo>
                    <a:cubicBezTo>
                      <a:pt x="2868738" y="794465"/>
                      <a:pt x="2849283" y="796688"/>
                      <a:pt x="2848728" y="804470"/>
                    </a:cubicBezTo>
                    <a:cubicBezTo>
                      <a:pt x="2848172" y="812252"/>
                      <a:pt x="2837611" y="813364"/>
                      <a:pt x="2832608" y="822813"/>
                    </a:cubicBezTo>
                    <a:cubicBezTo>
                      <a:pt x="2827606" y="832263"/>
                      <a:pt x="2808151" y="838377"/>
                      <a:pt x="2795922" y="857832"/>
                    </a:cubicBezTo>
                    <a:cubicBezTo>
                      <a:pt x="2783138" y="877286"/>
                      <a:pt x="2763127" y="877286"/>
                      <a:pt x="2763127" y="880621"/>
                    </a:cubicBezTo>
                    <a:cubicBezTo>
                      <a:pt x="2763127" y="884512"/>
                      <a:pt x="2749230" y="883957"/>
                      <a:pt x="2744228" y="884512"/>
                    </a:cubicBezTo>
                    <a:cubicBezTo>
                      <a:pt x="2739781" y="885068"/>
                      <a:pt x="2748675" y="896741"/>
                      <a:pt x="2737558" y="909526"/>
                    </a:cubicBezTo>
                    <a:cubicBezTo>
                      <a:pt x="2726441" y="921754"/>
                      <a:pt x="2718659" y="938986"/>
                      <a:pt x="2719215" y="956773"/>
                    </a:cubicBezTo>
                    <a:cubicBezTo>
                      <a:pt x="2719771" y="974004"/>
                      <a:pt x="2725329" y="1024031"/>
                      <a:pt x="2730332" y="1032368"/>
                    </a:cubicBezTo>
                    <a:cubicBezTo>
                      <a:pt x="2735334" y="1041262"/>
                      <a:pt x="2732555" y="1062940"/>
                      <a:pt x="2736446" y="1067387"/>
                    </a:cubicBezTo>
                    <a:cubicBezTo>
                      <a:pt x="2740337" y="1071834"/>
                      <a:pt x="2739226" y="1079615"/>
                      <a:pt x="2742005" y="1082395"/>
                    </a:cubicBezTo>
                    <a:cubicBezTo>
                      <a:pt x="2744784" y="1085174"/>
                      <a:pt x="2755345" y="1070166"/>
                      <a:pt x="2763127" y="1064052"/>
                    </a:cubicBezTo>
                    <a:cubicBezTo>
                      <a:pt x="2770353" y="1057937"/>
                      <a:pt x="2768129" y="1055714"/>
                      <a:pt x="2773132" y="1052379"/>
                    </a:cubicBezTo>
                    <a:cubicBezTo>
                      <a:pt x="2778135" y="1049044"/>
                      <a:pt x="2775912" y="1035148"/>
                      <a:pt x="2777579" y="1031257"/>
                    </a:cubicBezTo>
                    <a:cubicBezTo>
                      <a:pt x="2779246" y="1027366"/>
                      <a:pt x="2788140" y="1025698"/>
                      <a:pt x="2790919" y="1021807"/>
                    </a:cubicBezTo>
                    <a:cubicBezTo>
                      <a:pt x="2793698" y="1017916"/>
                      <a:pt x="2801480" y="1020140"/>
                      <a:pt x="2805927" y="1019028"/>
                    </a:cubicBezTo>
                    <a:cubicBezTo>
                      <a:pt x="2809818" y="1017360"/>
                      <a:pt x="2805372" y="1007355"/>
                      <a:pt x="2804260" y="1001797"/>
                    </a:cubicBezTo>
                    <a:cubicBezTo>
                      <a:pt x="2802593" y="996238"/>
                      <a:pt x="2816489" y="987900"/>
                      <a:pt x="2823714" y="982898"/>
                    </a:cubicBezTo>
                    <a:cubicBezTo>
                      <a:pt x="2830941" y="977895"/>
                      <a:pt x="2839834" y="986233"/>
                      <a:pt x="2847616" y="978451"/>
                    </a:cubicBezTo>
                    <a:cubicBezTo>
                      <a:pt x="2855398" y="970669"/>
                      <a:pt x="2847060" y="962331"/>
                      <a:pt x="2844281" y="957884"/>
                    </a:cubicBezTo>
                    <a:cubicBezTo>
                      <a:pt x="2841502" y="953993"/>
                      <a:pt x="2852063" y="934539"/>
                      <a:pt x="2858733" y="932871"/>
                    </a:cubicBezTo>
                    <a:cubicBezTo>
                      <a:pt x="2864847" y="931204"/>
                      <a:pt x="2868182" y="937318"/>
                      <a:pt x="2874297" y="931759"/>
                    </a:cubicBezTo>
                    <a:cubicBezTo>
                      <a:pt x="2880411" y="926201"/>
                      <a:pt x="2868738" y="917307"/>
                      <a:pt x="2864847" y="917863"/>
                    </a:cubicBezTo>
                    <a:cubicBezTo>
                      <a:pt x="2860957" y="918419"/>
                      <a:pt x="2859289" y="902300"/>
                      <a:pt x="2868738" y="895073"/>
                    </a:cubicBezTo>
                    <a:cubicBezTo>
                      <a:pt x="2878744" y="887292"/>
                      <a:pt x="2874853" y="886180"/>
                      <a:pt x="2868182" y="883957"/>
                    </a:cubicBezTo>
                    <a:cubicBezTo>
                      <a:pt x="2861512" y="882289"/>
                      <a:pt x="2860400" y="884512"/>
                      <a:pt x="2855398" y="885068"/>
                    </a:cubicBezTo>
                    <a:cubicBezTo>
                      <a:pt x="2850395" y="885624"/>
                      <a:pt x="2845393" y="874507"/>
                      <a:pt x="2853175" y="863946"/>
                    </a:cubicBezTo>
                    <a:cubicBezTo>
                      <a:pt x="2860957" y="853385"/>
                      <a:pt x="2868182" y="854496"/>
                      <a:pt x="2869850" y="845603"/>
                    </a:cubicBezTo>
                    <a:cubicBezTo>
                      <a:pt x="2871517" y="836709"/>
                      <a:pt x="2882079" y="824481"/>
                      <a:pt x="2884858" y="820034"/>
                    </a:cubicBezTo>
                    <a:cubicBezTo>
                      <a:pt x="2887637" y="815587"/>
                      <a:pt x="2898198" y="820034"/>
                      <a:pt x="2902089" y="818922"/>
                    </a:cubicBezTo>
                    <a:cubicBezTo>
                      <a:pt x="2905980" y="817810"/>
                      <a:pt x="2904868" y="827260"/>
                      <a:pt x="2909871" y="822813"/>
                    </a:cubicBezTo>
                    <a:cubicBezTo>
                      <a:pt x="2914874" y="818366"/>
                      <a:pt x="2923212" y="803358"/>
                      <a:pt x="2929881" y="803358"/>
                    </a:cubicBezTo>
                    <a:cubicBezTo>
                      <a:pt x="2936552" y="803358"/>
                      <a:pt x="2932105" y="814475"/>
                      <a:pt x="2933773" y="821146"/>
                    </a:cubicBezTo>
                    <a:cubicBezTo>
                      <a:pt x="2935440" y="827816"/>
                      <a:pt x="2939331" y="819478"/>
                      <a:pt x="2952672" y="810029"/>
                    </a:cubicBezTo>
                    <a:cubicBezTo>
                      <a:pt x="2965456" y="801135"/>
                      <a:pt x="2993804" y="801691"/>
                      <a:pt x="3002698" y="806138"/>
                    </a:cubicBezTo>
                    <a:cubicBezTo>
                      <a:pt x="3011036" y="810584"/>
                      <a:pt x="3012703" y="820590"/>
                      <a:pt x="3017706" y="818922"/>
                    </a:cubicBezTo>
                    <a:cubicBezTo>
                      <a:pt x="3024932" y="817255"/>
                      <a:pt x="3018817" y="808917"/>
                      <a:pt x="3026044" y="806693"/>
                    </a:cubicBezTo>
                    <a:cubicBezTo>
                      <a:pt x="3033270" y="804470"/>
                      <a:pt x="3045498" y="797244"/>
                      <a:pt x="3054948" y="790018"/>
                    </a:cubicBezTo>
                    <a:cubicBezTo>
                      <a:pt x="3064397" y="782792"/>
                      <a:pt x="3061618" y="788350"/>
                      <a:pt x="3066621" y="781680"/>
                    </a:cubicBezTo>
                    <a:cubicBezTo>
                      <a:pt x="3071623" y="775566"/>
                      <a:pt x="3076626" y="777789"/>
                      <a:pt x="3078294" y="773898"/>
                    </a:cubicBezTo>
                    <a:cubicBezTo>
                      <a:pt x="3079961" y="769452"/>
                      <a:pt x="3093301" y="762781"/>
                      <a:pt x="3112200" y="758335"/>
                    </a:cubicBezTo>
                    <a:cubicBezTo>
                      <a:pt x="3131099" y="753888"/>
                      <a:pt x="3155000" y="741103"/>
                      <a:pt x="3153889" y="737212"/>
                    </a:cubicBezTo>
                    <a:cubicBezTo>
                      <a:pt x="3152778" y="733321"/>
                      <a:pt x="3161115" y="731654"/>
                      <a:pt x="3161671" y="735545"/>
                    </a:cubicBezTo>
                    <a:cubicBezTo>
                      <a:pt x="3162782" y="739436"/>
                      <a:pt x="3169453" y="737768"/>
                      <a:pt x="3179458" y="739991"/>
                    </a:cubicBezTo>
                    <a:cubicBezTo>
                      <a:pt x="3189463" y="742215"/>
                      <a:pt x="3193910" y="746106"/>
                      <a:pt x="3201136" y="738324"/>
                    </a:cubicBezTo>
                    <a:cubicBezTo>
                      <a:pt x="3208918" y="730542"/>
                      <a:pt x="3200025" y="727763"/>
                      <a:pt x="3200580" y="721649"/>
                    </a:cubicBezTo>
                    <a:cubicBezTo>
                      <a:pt x="3201136" y="715534"/>
                      <a:pt x="3187240" y="709420"/>
                      <a:pt x="3188908" y="702750"/>
                    </a:cubicBezTo>
                    <a:cubicBezTo>
                      <a:pt x="3190575" y="696635"/>
                      <a:pt x="3178902" y="679404"/>
                      <a:pt x="3175567" y="682739"/>
                    </a:cubicBezTo>
                    <a:cubicBezTo>
                      <a:pt x="3172232" y="686074"/>
                      <a:pt x="3163895" y="679960"/>
                      <a:pt x="3163895" y="674957"/>
                    </a:cubicBezTo>
                    <a:cubicBezTo>
                      <a:pt x="3163895" y="669955"/>
                      <a:pt x="3163338" y="664396"/>
                      <a:pt x="3157780" y="667731"/>
                    </a:cubicBezTo>
                    <a:cubicBezTo>
                      <a:pt x="3152221" y="671622"/>
                      <a:pt x="3142772" y="669399"/>
                      <a:pt x="3141104" y="663840"/>
                    </a:cubicBezTo>
                    <a:cubicBezTo>
                      <a:pt x="3139437" y="658282"/>
                      <a:pt x="3152221" y="654391"/>
                      <a:pt x="3161115" y="658282"/>
                    </a:cubicBezTo>
                    <a:cubicBezTo>
                      <a:pt x="3170009" y="662173"/>
                      <a:pt x="3167230" y="665508"/>
                      <a:pt x="3171676" y="668287"/>
                    </a:cubicBezTo>
                    <a:cubicBezTo>
                      <a:pt x="3176123" y="671066"/>
                      <a:pt x="3188351" y="669955"/>
                      <a:pt x="3194466" y="666619"/>
                    </a:cubicBezTo>
                    <a:cubicBezTo>
                      <a:pt x="3200580" y="663840"/>
                      <a:pt x="3218367" y="657726"/>
                      <a:pt x="3221147" y="652723"/>
                    </a:cubicBezTo>
                    <a:cubicBezTo>
                      <a:pt x="3223926" y="647721"/>
                      <a:pt x="3220591" y="644941"/>
                      <a:pt x="3226705" y="642162"/>
                    </a:cubicBezTo>
                    <a:cubicBezTo>
                      <a:pt x="3232819" y="639383"/>
                      <a:pt x="3228373" y="632713"/>
                      <a:pt x="3223370" y="629933"/>
                    </a:cubicBezTo>
                    <a:cubicBezTo>
                      <a:pt x="3218367" y="627154"/>
                      <a:pt x="3219479" y="619928"/>
                      <a:pt x="3225038" y="619928"/>
                    </a:cubicBezTo>
                    <a:cubicBezTo>
                      <a:pt x="3230596" y="619928"/>
                      <a:pt x="3228929" y="613814"/>
                      <a:pt x="3232264" y="613258"/>
                    </a:cubicBezTo>
                    <a:cubicBezTo>
                      <a:pt x="3235599" y="612702"/>
                      <a:pt x="3236155" y="616037"/>
                      <a:pt x="3242825" y="612702"/>
                    </a:cubicBezTo>
                    <a:cubicBezTo>
                      <a:pt x="3249495" y="609367"/>
                      <a:pt x="3243381" y="617705"/>
                      <a:pt x="3240046" y="623819"/>
                    </a:cubicBezTo>
                    <a:cubicBezTo>
                      <a:pt x="3237266" y="629378"/>
                      <a:pt x="3246160" y="634380"/>
                      <a:pt x="3247272" y="637715"/>
                    </a:cubicBezTo>
                    <a:cubicBezTo>
                      <a:pt x="3248383" y="641050"/>
                      <a:pt x="3260612" y="642162"/>
                      <a:pt x="3267838" y="638271"/>
                    </a:cubicBezTo>
                    <a:cubicBezTo>
                      <a:pt x="3275064" y="634380"/>
                      <a:pt x="3297854" y="643274"/>
                      <a:pt x="3298966" y="648832"/>
                    </a:cubicBezTo>
                    <a:cubicBezTo>
                      <a:pt x="3300633" y="654391"/>
                      <a:pt x="3303968" y="661617"/>
                      <a:pt x="3313417" y="666619"/>
                    </a:cubicBezTo>
                    <a:cubicBezTo>
                      <a:pt x="3322867" y="671622"/>
                      <a:pt x="3331205" y="669399"/>
                      <a:pt x="3333429" y="673845"/>
                    </a:cubicBezTo>
                    <a:cubicBezTo>
                      <a:pt x="3335096" y="678292"/>
                      <a:pt x="3338987" y="681072"/>
                      <a:pt x="3343989" y="679404"/>
                    </a:cubicBezTo>
                    <a:cubicBezTo>
                      <a:pt x="3349548" y="678292"/>
                      <a:pt x="3352327" y="684407"/>
                      <a:pt x="3356218" y="680516"/>
                    </a:cubicBezTo>
                    <a:cubicBezTo>
                      <a:pt x="3360109" y="676625"/>
                      <a:pt x="3362332" y="682739"/>
                      <a:pt x="3367335" y="678292"/>
                    </a:cubicBezTo>
                    <a:cubicBezTo>
                      <a:pt x="3372338" y="673845"/>
                      <a:pt x="3356218" y="670510"/>
                      <a:pt x="3358442" y="667175"/>
                    </a:cubicBezTo>
                    <a:cubicBezTo>
                      <a:pt x="3360665" y="663284"/>
                      <a:pt x="3364000" y="669955"/>
                      <a:pt x="3368447" y="669399"/>
                    </a:cubicBezTo>
                    <a:cubicBezTo>
                      <a:pt x="3372894" y="668843"/>
                      <a:pt x="3367335" y="660505"/>
                      <a:pt x="3370670" y="659393"/>
                    </a:cubicBezTo>
                    <a:cubicBezTo>
                      <a:pt x="3374005" y="658282"/>
                      <a:pt x="3371226" y="640494"/>
                      <a:pt x="3367891" y="638827"/>
                    </a:cubicBezTo>
                    <a:cubicBezTo>
                      <a:pt x="3364556" y="637715"/>
                      <a:pt x="3367335" y="631045"/>
                      <a:pt x="3374005" y="636604"/>
                    </a:cubicBezTo>
                    <a:cubicBezTo>
                      <a:pt x="3380676" y="641606"/>
                      <a:pt x="3391236" y="641606"/>
                      <a:pt x="3396239" y="641606"/>
                    </a:cubicBezTo>
                    <a:cubicBezTo>
                      <a:pt x="3401242" y="641606"/>
                      <a:pt x="3396795" y="636604"/>
                      <a:pt x="3391793" y="636048"/>
                    </a:cubicBezTo>
                    <a:cubicBezTo>
                      <a:pt x="3386790" y="634936"/>
                      <a:pt x="3392904" y="631045"/>
                      <a:pt x="3396239" y="634380"/>
                    </a:cubicBezTo>
                    <a:cubicBezTo>
                      <a:pt x="3399574" y="637715"/>
                      <a:pt x="3406800" y="639383"/>
                      <a:pt x="3407356" y="635492"/>
                    </a:cubicBezTo>
                    <a:cubicBezTo>
                      <a:pt x="3407912" y="631601"/>
                      <a:pt x="3411247" y="623819"/>
                      <a:pt x="3417917" y="624375"/>
                    </a:cubicBezTo>
                    <a:cubicBezTo>
                      <a:pt x="3415138" y="627710"/>
                      <a:pt x="3417362" y="624375"/>
                      <a:pt x="3411247" y="622151"/>
                    </a:cubicBezTo>
                    <a:close/>
                    <a:moveTo>
                      <a:pt x="1762042" y="1020140"/>
                    </a:moveTo>
                    <a:cubicBezTo>
                      <a:pt x="1745367" y="1035703"/>
                      <a:pt x="1711460" y="1039038"/>
                      <a:pt x="1711460" y="1051823"/>
                    </a:cubicBezTo>
                    <a:cubicBezTo>
                      <a:pt x="1711460" y="1064608"/>
                      <a:pt x="1670883" y="1070722"/>
                      <a:pt x="1666992" y="1065719"/>
                    </a:cubicBezTo>
                    <a:cubicBezTo>
                      <a:pt x="1663657" y="1060717"/>
                      <a:pt x="1697008" y="1059605"/>
                      <a:pt x="1705346" y="1041262"/>
                    </a:cubicBezTo>
                    <a:cubicBezTo>
                      <a:pt x="1713128" y="1022919"/>
                      <a:pt x="1743699" y="1013469"/>
                      <a:pt x="1758707" y="989568"/>
                    </a:cubicBezTo>
                    <a:cubicBezTo>
                      <a:pt x="1769269" y="972337"/>
                      <a:pt x="1778162" y="945656"/>
                      <a:pt x="1784276" y="947879"/>
                    </a:cubicBezTo>
                    <a:cubicBezTo>
                      <a:pt x="1790391" y="948991"/>
                      <a:pt x="1779274" y="1004576"/>
                      <a:pt x="1762042" y="1020140"/>
                    </a:cubicBezTo>
                    <a:close/>
                    <a:moveTo>
                      <a:pt x="1837082" y="307541"/>
                    </a:moveTo>
                    <a:cubicBezTo>
                      <a:pt x="1834859" y="312543"/>
                      <a:pt x="1822074" y="312543"/>
                      <a:pt x="1825409" y="316990"/>
                    </a:cubicBezTo>
                    <a:cubicBezTo>
                      <a:pt x="1831523" y="324772"/>
                      <a:pt x="1860984" y="320881"/>
                      <a:pt x="1861539" y="310876"/>
                    </a:cubicBezTo>
                    <a:cubicBezTo>
                      <a:pt x="1862095" y="301426"/>
                      <a:pt x="1839861" y="302538"/>
                      <a:pt x="1837082" y="307541"/>
                    </a:cubicBezTo>
                    <a:close/>
                    <a:moveTo>
                      <a:pt x="682027" y="356455"/>
                    </a:moveTo>
                    <a:cubicBezTo>
                      <a:pt x="682583" y="362570"/>
                      <a:pt x="679248" y="367017"/>
                      <a:pt x="667575" y="367017"/>
                    </a:cubicBezTo>
                    <a:cubicBezTo>
                      <a:pt x="656458" y="367017"/>
                      <a:pt x="673134" y="374243"/>
                      <a:pt x="674245" y="380913"/>
                    </a:cubicBezTo>
                    <a:cubicBezTo>
                      <a:pt x="675357" y="387583"/>
                      <a:pt x="663128" y="382580"/>
                      <a:pt x="662572" y="393142"/>
                    </a:cubicBezTo>
                    <a:cubicBezTo>
                      <a:pt x="662017" y="403703"/>
                      <a:pt x="640895" y="393142"/>
                      <a:pt x="637559" y="406482"/>
                    </a:cubicBezTo>
                    <a:cubicBezTo>
                      <a:pt x="634780" y="419822"/>
                      <a:pt x="648120" y="418155"/>
                      <a:pt x="657570" y="418711"/>
                    </a:cubicBezTo>
                    <a:cubicBezTo>
                      <a:pt x="667019" y="419266"/>
                      <a:pt x="654235" y="428160"/>
                      <a:pt x="660905" y="433719"/>
                    </a:cubicBezTo>
                    <a:cubicBezTo>
                      <a:pt x="668131" y="439277"/>
                      <a:pt x="673134" y="437609"/>
                      <a:pt x="668687" y="427048"/>
                    </a:cubicBezTo>
                    <a:cubicBezTo>
                      <a:pt x="663684" y="416487"/>
                      <a:pt x="693700" y="430939"/>
                      <a:pt x="684806" y="438721"/>
                    </a:cubicBezTo>
                    <a:cubicBezTo>
                      <a:pt x="675913" y="446503"/>
                      <a:pt x="699259" y="452617"/>
                      <a:pt x="710376" y="453173"/>
                    </a:cubicBezTo>
                    <a:cubicBezTo>
                      <a:pt x="721493" y="453729"/>
                      <a:pt x="761514" y="462623"/>
                      <a:pt x="762625" y="453173"/>
                    </a:cubicBezTo>
                    <a:cubicBezTo>
                      <a:pt x="763181" y="447059"/>
                      <a:pt x="747617" y="441500"/>
                      <a:pt x="735389" y="428160"/>
                    </a:cubicBezTo>
                    <a:cubicBezTo>
                      <a:pt x="723160" y="414820"/>
                      <a:pt x="714266" y="393142"/>
                      <a:pt x="728163" y="383692"/>
                    </a:cubicBezTo>
                    <a:cubicBezTo>
                      <a:pt x="742615" y="374798"/>
                      <a:pt x="729830" y="370352"/>
                      <a:pt x="744282" y="359791"/>
                    </a:cubicBezTo>
                    <a:cubicBezTo>
                      <a:pt x="758734" y="349229"/>
                      <a:pt x="750397" y="339780"/>
                      <a:pt x="762070" y="338668"/>
                    </a:cubicBezTo>
                    <a:cubicBezTo>
                      <a:pt x="773742" y="337557"/>
                      <a:pt x="760958" y="326440"/>
                      <a:pt x="772631" y="324772"/>
                    </a:cubicBezTo>
                    <a:cubicBezTo>
                      <a:pt x="784304" y="323105"/>
                      <a:pt x="787083" y="309764"/>
                      <a:pt x="784859" y="304761"/>
                    </a:cubicBezTo>
                    <a:cubicBezTo>
                      <a:pt x="783192" y="299759"/>
                      <a:pt x="797088" y="305317"/>
                      <a:pt x="803758" y="298091"/>
                    </a:cubicBezTo>
                    <a:cubicBezTo>
                      <a:pt x="810429" y="290865"/>
                      <a:pt x="825436" y="295868"/>
                      <a:pt x="830439" y="285307"/>
                    </a:cubicBezTo>
                    <a:cubicBezTo>
                      <a:pt x="835442" y="274746"/>
                      <a:pt x="903255" y="251400"/>
                      <a:pt x="941609" y="241951"/>
                    </a:cubicBezTo>
                    <a:cubicBezTo>
                      <a:pt x="979963" y="233057"/>
                      <a:pt x="1006643" y="216381"/>
                      <a:pt x="993303" y="205820"/>
                    </a:cubicBezTo>
                    <a:cubicBezTo>
                      <a:pt x="979963" y="194703"/>
                      <a:pt x="941053" y="210267"/>
                      <a:pt x="931604" y="218049"/>
                    </a:cubicBezTo>
                    <a:cubicBezTo>
                      <a:pt x="922154" y="225831"/>
                      <a:pt x="908814" y="220272"/>
                      <a:pt x="898808" y="225831"/>
                    </a:cubicBezTo>
                    <a:cubicBezTo>
                      <a:pt x="889359" y="231389"/>
                      <a:pt x="869348" y="236392"/>
                      <a:pt x="859343" y="229722"/>
                    </a:cubicBezTo>
                    <a:cubicBezTo>
                      <a:pt x="849338" y="223052"/>
                      <a:pt x="837665" y="237504"/>
                      <a:pt x="829883" y="236948"/>
                    </a:cubicBezTo>
                    <a:cubicBezTo>
                      <a:pt x="822101" y="236392"/>
                      <a:pt x="813208" y="244730"/>
                      <a:pt x="804870" y="244174"/>
                    </a:cubicBezTo>
                    <a:cubicBezTo>
                      <a:pt x="796532" y="243618"/>
                      <a:pt x="779857" y="250844"/>
                      <a:pt x="778745" y="255847"/>
                    </a:cubicBezTo>
                    <a:cubicBezTo>
                      <a:pt x="777633" y="260849"/>
                      <a:pt x="763181" y="259738"/>
                      <a:pt x="763181" y="265296"/>
                    </a:cubicBezTo>
                    <a:cubicBezTo>
                      <a:pt x="763181" y="271411"/>
                      <a:pt x="752064" y="276969"/>
                      <a:pt x="745950" y="271411"/>
                    </a:cubicBezTo>
                    <a:cubicBezTo>
                      <a:pt x="739836" y="265852"/>
                      <a:pt x="733165" y="277525"/>
                      <a:pt x="741503" y="285307"/>
                    </a:cubicBezTo>
                    <a:cubicBezTo>
                      <a:pt x="749841" y="293089"/>
                      <a:pt x="725939" y="293644"/>
                      <a:pt x="730386" y="298647"/>
                    </a:cubicBezTo>
                    <a:cubicBezTo>
                      <a:pt x="734277" y="303650"/>
                      <a:pt x="721493" y="306429"/>
                      <a:pt x="724272" y="311988"/>
                    </a:cubicBezTo>
                    <a:cubicBezTo>
                      <a:pt x="727051" y="317546"/>
                      <a:pt x="715934" y="319214"/>
                      <a:pt x="707040" y="320881"/>
                    </a:cubicBezTo>
                    <a:cubicBezTo>
                      <a:pt x="698147" y="322549"/>
                      <a:pt x="693700" y="334777"/>
                      <a:pt x="704817" y="335333"/>
                    </a:cubicBezTo>
                    <a:cubicBezTo>
                      <a:pt x="715934" y="335889"/>
                      <a:pt x="698147" y="337557"/>
                      <a:pt x="699259" y="347006"/>
                    </a:cubicBezTo>
                    <a:cubicBezTo>
                      <a:pt x="700926" y="356455"/>
                      <a:pt x="681471" y="350341"/>
                      <a:pt x="682027" y="356455"/>
                    </a:cubicBezTo>
                    <a:close/>
                  </a:path>
                </a:pathLst>
              </a:custGeom>
              <a:grpFill/>
              <a:ln w="4442" cap="flat">
                <a:solidFill>
                  <a:srgbClr val="FFFFFF"/>
                </a:solid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2EB17C4-6673-48C9-92DE-CD23ECABD5CF}"/>
                  </a:ext>
                </a:extLst>
              </p:cNvPr>
              <p:cNvSpPr/>
              <p:nvPr/>
            </p:nvSpPr>
            <p:spPr>
              <a:xfrm>
                <a:off x="8101096" y="2270678"/>
                <a:ext cx="3417917" cy="1328163"/>
              </a:xfrm>
              <a:custGeom>
                <a:avLst/>
                <a:gdLst>
                  <a:gd name="connsiteX0" fmla="*/ 51694 w 3417917"/>
                  <a:gd name="connsiteY0" fmla="*/ 960664 h 1328163"/>
                  <a:gd name="connsiteX1" fmla="*/ 39466 w 3417917"/>
                  <a:gd name="connsiteY1" fmla="*/ 956217 h 1328163"/>
                  <a:gd name="connsiteX2" fmla="*/ 27237 w 3417917"/>
                  <a:gd name="connsiteY2" fmla="*/ 955105 h 1328163"/>
                  <a:gd name="connsiteX3" fmla="*/ 30572 w 3417917"/>
                  <a:gd name="connsiteY3" fmla="*/ 958440 h 1328163"/>
                  <a:gd name="connsiteX4" fmla="*/ 23902 w 3417917"/>
                  <a:gd name="connsiteY4" fmla="*/ 969557 h 1328163"/>
                  <a:gd name="connsiteX5" fmla="*/ 14452 w 3417917"/>
                  <a:gd name="connsiteY5" fmla="*/ 969557 h 1328163"/>
                  <a:gd name="connsiteX6" fmla="*/ 1112 w 3417917"/>
                  <a:gd name="connsiteY6" fmla="*/ 970669 h 1328163"/>
                  <a:gd name="connsiteX7" fmla="*/ 0 w 3417917"/>
                  <a:gd name="connsiteY7" fmla="*/ 975672 h 1328163"/>
                  <a:gd name="connsiteX8" fmla="*/ 10006 w 3417917"/>
                  <a:gd name="connsiteY8" fmla="*/ 979563 h 1328163"/>
                  <a:gd name="connsiteX9" fmla="*/ 62255 w 3417917"/>
                  <a:gd name="connsiteY9" fmla="*/ 981786 h 1328163"/>
                  <a:gd name="connsiteX10" fmla="*/ 62811 w 3417917"/>
                  <a:gd name="connsiteY10" fmla="*/ 967890 h 1328163"/>
                  <a:gd name="connsiteX11" fmla="*/ 51694 w 3417917"/>
                  <a:gd name="connsiteY11" fmla="*/ 960664 h 1328163"/>
                  <a:gd name="connsiteX12" fmla="*/ 1021651 w 3417917"/>
                  <a:gd name="connsiteY12" fmla="*/ 363682 h 1328163"/>
                  <a:gd name="connsiteX13" fmla="*/ 1052223 w 3417917"/>
                  <a:gd name="connsiteY13" fmla="*/ 356455 h 1328163"/>
                  <a:gd name="connsiteX14" fmla="*/ 1030545 w 3417917"/>
                  <a:gd name="connsiteY14" fmla="*/ 347562 h 1328163"/>
                  <a:gd name="connsiteX15" fmla="*/ 1021651 w 3417917"/>
                  <a:gd name="connsiteY15" fmla="*/ 363682 h 1328163"/>
                  <a:gd name="connsiteX16" fmla="*/ 1458549 w 3417917"/>
                  <a:gd name="connsiteY16" fmla="*/ 53518 h 1328163"/>
                  <a:gd name="connsiteX17" fmla="*/ 1453546 w 3417917"/>
                  <a:gd name="connsiteY17" fmla="*/ 61299 h 1328163"/>
                  <a:gd name="connsiteX18" fmla="*/ 1439094 w 3417917"/>
                  <a:gd name="connsiteY18" fmla="*/ 68526 h 1328163"/>
                  <a:gd name="connsiteX19" fmla="*/ 1456881 w 3417917"/>
                  <a:gd name="connsiteY19" fmla="*/ 80754 h 1328163"/>
                  <a:gd name="connsiteX20" fmla="*/ 1480783 w 3417917"/>
                  <a:gd name="connsiteY20" fmla="*/ 66302 h 1328163"/>
                  <a:gd name="connsiteX21" fmla="*/ 1535812 w 3417917"/>
                  <a:gd name="connsiteY21" fmla="*/ 49071 h 1328163"/>
                  <a:gd name="connsiteX22" fmla="*/ 1541370 w 3417917"/>
                  <a:gd name="connsiteY22" fmla="*/ 31839 h 1328163"/>
                  <a:gd name="connsiteX23" fmla="*/ 1533033 w 3417917"/>
                  <a:gd name="connsiteY23" fmla="*/ 22390 h 1328163"/>
                  <a:gd name="connsiteX24" fmla="*/ 1518025 w 3417917"/>
                  <a:gd name="connsiteY24" fmla="*/ 1268 h 1328163"/>
                  <a:gd name="connsiteX25" fmla="*/ 1489120 w 3417917"/>
                  <a:gd name="connsiteY25" fmla="*/ 11829 h 1328163"/>
                  <a:gd name="connsiteX26" fmla="*/ 1466886 w 3417917"/>
                  <a:gd name="connsiteY26" fmla="*/ 25725 h 1328163"/>
                  <a:gd name="connsiteX27" fmla="*/ 1457993 w 3417917"/>
                  <a:gd name="connsiteY27" fmla="*/ 39621 h 1328163"/>
                  <a:gd name="connsiteX28" fmla="*/ 1458549 w 3417917"/>
                  <a:gd name="connsiteY28" fmla="*/ 53518 h 1328163"/>
                  <a:gd name="connsiteX29" fmla="*/ 1490232 w 3417917"/>
                  <a:gd name="connsiteY29" fmla="*/ 70193 h 1328163"/>
                  <a:gd name="connsiteX30" fmla="*/ 1476336 w 3417917"/>
                  <a:gd name="connsiteY30" fmla="*/ 88536 h 1328163"/>
                  <a:gd name="connsiteX31" fmla="*/ 1491344 w 3417917"/>
                  <a:gd name="connsiteY31" fmla="*/ 92983 h 1328163"/>
                  <a:gd name="connsiteX32" fmla="*/ 1510799 w 3417917"/>
                  <a:gd name="connsiteY32" fmla="*/ 106879 h 1328163"/>
                  <a:gd name="connsiteX33" fmla="*/ 1567495 w 3417917"/>
                  <a:gd name="connsiteY33" fmla="*/ 119108 h 1328163"/>
                  <a:gd name="connsiteX34" fmla="*/ 1580836 w 3417917"/>
                  <a:gd name="connsiteY34" fmla="*/ 104100 h 1328163"/>
                  <a:gd name="connsiteX35" fmla="*/ 1589729 w 3417917"/>
                  <a:gd name="connsiteY35" fmla="*/ 81310 h 1328163"/>
                  <a:gd name="connsiteX36" fmla="*/ 1560269 w 3417917"/>
                  <a:gd name="connsiteY36" fmla="*/ 67970 h 1328163"/>
                  <a:gd name="connsiteX37" fmla="*/ 1545261 w 3417917"/>
                  <a:gd name="connsiteY37" fmla="*/ 59076 h 1328163"/>
                  <a:gd name="connsiteX38" fmla="*/ 1490232 w 3417917"/>
                  <a:gd name="connsiteY38" fmla="*/ 70193 h 1328163"/>
                  <a:gd name="connsiteX39" fmla="*/ 1194520 w 3417917"/>
                  <a:gd name="connsiteY39" fmla="*/ 372575 h 1328163"/>
                  <a:gd name="connsiteX40" fmla="*/ 1210084 w 3417917"/>
                  <a:gd name="connsiteY40" fmla="*/ 365905 h 1328163"/>
                  <a:gd name="connsiteX41" fmla="*/ 1194520 w 3417917"/>
                  <a:gd name="connsiteY41" fmla="*/ 372575 h 1328163"/>
                  <a:gd name="connsiteX42" fmla="*/ 1443541 w 3417917"/>
                  <a:gd name="connsiteY42" fmla="*/ 10161 h 1328163"/>
                  <a:gd name="connsiteX43" fmla="*/ 1416860 w 3417917"/>
                  <a:gd name="connsiteY43" fmla="*/ 14052 h 1328163"/>
                  <a:gd name="connsiteX44" fmla="*/ 1443541 w 3417917"/>
                  <a:gd name="connsiteY44" fmla="*/ 10161 h 1328163"/>
                  <a:gd name="connsiteX45" fmla="*/ 3183905 w 3417917"/>
                  <a:gd name="connsiteY45" fmla="*/ 450394 h 1328163"/>
                  <a:gd name="connsiteX46" fmla="*/ 3212253 w 3417917"/>
                  <a:gd name="connsiteY46" fmla="*/ 449838 h 1328163"/>
                  <a:gd name="connsiteX47" fmla="*/ 3254498 w 3417917"/>
                  <a:gd name="connsiteY47" fmla="*/ 444836 h 1328163"/>
                  <a:gd name="connsiteX48" fmla="*/ 3232819 w 3417917"/>
                  <a:gd name="connsiteY48" fmla="*/ 427048 h 1328163"/>
                  <a:gd name="connsiteX49" fmla="*/ 3183905 w 3417917"/>
                  <a:gd name="connsiteY49" fmla="*/ 450394 h 1328163"/>
                  <a:gd name="connsiteX50" fmla="*/ 1581947 w 3417917"/>
                  <a:gd name="connsiteY50" fmla="*/ 155794 h 1328163"/>
                  <a:gd name="connsiteX51" fmla="*/ 1634753 w 3417917"/>
                  <a:gd name="connsiteY51" fmla="*/ 150235 h 1328163"/>
                  <a:gd name="connsiteX52" fmla="*/ 1704234 w 3417917"/>
                  <a:gd name="connsiteY52" fmla="*/ 126334 h 1328163"/>
                  <a:gd name="connsiteX53" fmla="*/ 1678109 w 3417917"/>
                  <a:gd name="connsiteY53" fmla="*/ 108547 h 1328163"/>
                  <a:gd name="connsiteX54" fmla="*/ 1649205 w 3417917"/>
                  <a:gd name="connsiteY54" fmla="*/ 114661 h 1328163"/>
                  <a:gd name="connsiteX55" fmla="*/ 1651428 w 3417917"/>
                  <a:gd name="connsiteY55" fmla="*/ 103544 h 1328163"/>
                  <a:gd name="connsiteX56" fmla="*/ 1639755 w 3417917"/>
                  <a:gd name="connsiteY56" fmla="*/ 90204 h 1328163"/>
                  <a:gd name="connsiteX57" fmla="*/ 1618633 w 3417917"/>
                  <a:gd name="connsiteY57" fmla="*/ 97986 h 1328163"/>
                  <a:gd name="connsiteX58" fmla="*/ 1611407 w 3417917"/>
                  <a:gd name="connsiteY58" fmla="*/ 114105 h 1328163"/>
                  <a:gd name="connsiteX59" fmla="*/ 1596399 w 3417917"/>
                  <a:gd name="connsiteY59" fmla="*/ 125778 h 1328163"/>
                  <a:gd name="connsiteX60" fmla="*/ 1581947 w 3417917"/>
                  <a:gd name="connsiteY60" fmla="*/ 155794 h 1328163"/>
                  <a:gd name="connsiteX61" fmla="*/ 2344573 w 3417917"/>
                  <a:gd name="connsiteY61" fmla="*/ 280860 h 1328163"/>
                  <a:gd name="connsiteX62" fmla="*/ 2360692 w 3417917"/>
                  <a:gd name="connsiteY62" fmla="*/ 294200 h 1328163"/>
                  <a:gd name="connsiteX63" fmla="*/ 2390152 w 3417917"/>
                  <a:gd name="connsiteY63" fmla="*/ 289198 h 1328163"/>
                  <a:gd name="connsiteX64" fmla="*/ 2409051 w 3417917"/>
                  <a:gd name="connsiteY64" fmla="*/ 293089 h 1328163"/>
                  <a:gd name="connsiteX65" fmla="*/ 2444625 w 3417917"/>
                  <a:gd name="connsiteY65" fmla="*/ 289198 h 1328163"/>
                  <a:gd name="connsiteX66" fmla="*/ 2442958 w 3417917"/>
                  <a:gd name="connsiteY66" fmla="*/ 265296 h 1328163"/>
                  <a:gd name="connsiteX67" fmla="*/ 2453519 w 3417917"/>
                  <a:gd name="connsiteY67" fmla="*/ 269187 h 1328163"/>
                  <a:gd name="connsiteX68" fmla="*/ 2479644 w 3417917"/>
                  <a:gd name="connsiteY68" fmla="*/ 288086 h 1328163"/>
                  <a:gd name="connsiteX69" fmla="*/ 2494096 w 3417917"/>
                  <a:gd name="connsiteY69" fmla="*/ 270299 h 1328163"/>
                  <a:gd name="connsiteX70" fmla="*/ 2488538 w 3417917"/>
                  <a:gd name="connsiteY70" fmla="*/ 252512 h 1328163"/>
                  <a:gd name="connsiteX71" fmla="*/ 2445181 w 3417917"/>
                  <a:gd name="connsiteY71" fmla="*/ 244174 h 1328163"/>
                  <a:gd name="connsiteX72" fmla="*/ 2416833 w 3417917"/>
                  <a:gd name="connsiteY72" fmla="*/ 251400 h 1328163"/>
                  <a:gd name="connsiteX73" fmla="*/ 2378479 w 3417917"/>
                  <a:gd name="connsiteY73" fmla="*/ 232501 h 1328163"/>
                  <a:gd name="connsiteX74" fmla="*/ 2344573 w 3417917"/>
                  <a:gd name="connsiteY74" fmla="*/ 280860 h 1328163"/>
                  <a:gd name="connsiteX75" fmla="*/ 2468527 w 3417917"/>
                  <a:gd name="connsiteY75" fmla="*/ 358679 h 1328163"/>
                  <a:gd name="connsiteX76" fmla="*/ 2442402 w 3417917"/>
                  <a:gd name="connsiteY76" fmla="*/ 333110 h 1328163"/>
                  <a:gd name="connsiteX77" fmla="*/ 2409051 w 3417917"/>
                  <a:gd name="connsiteY77" fmla="*/ 348674 h 1328163"/>
                  <a:gd name="connsiteX78" fmla="*/ 2468527 w 3417917"/>
                  <a:gd name="connsiteY78" fmla="*/ 358679 h 1328163"/>
                  <a:gd name="connsiteX79" fmla="*/ 2421279 w 3417917"/>
                  <a:gd name="connsiteY79" fmla="*/ 318658 h 1328163"/>
                  <a:gd name="connsiteX80" fmla="*/ 2402381 w 3417917"/>
                  <a:gd name="connsiteY80" fmla="*/ 326440 h 1328163"/>
                  <a:gd name="connsiteX81" fmla="*/ 2421279 w 3417917"/>
                  <a:gd name="connsiteY81" fmla="*/ 318658 h 1328163"/>
                  <a:gd name="connsiteX82" fmla="*/ 2524112 w 3417917"/>
                  <a:gd name="connsiteY82" fmla="*/ 280304 h 1328163"/>
                  <a:gd name="connsiteX83" fmla="*/ 2572471 w 3417917"/>
                  <a:gd name="connsiteY83" fmla="*/ 297535 h 1328163"/>
                  <a:gd name="connsiteX84" fmla="*/ 2620274 w 3417917"/>
                  <a:gd name="connsiteY84" fmla="*/ 288086 h 1328163"/>
                  <a:gd name="connsiteX85" fmla="*/ 2587478 w 3417917"/>
                  <a:gd name="connsiteY85" fmla="*/ 277525 h 1328163"/>
                  <a:gd name="connsiteX86" fmla="*/ 2564689 w 3417917"/>
                  <a:gd name="connsiteY86" fmla="*/ 272522 h 1328163"/>
                  <a:gd name="connsiteX87" fmla="*/ 2537452 w 3417917"/>
                  <a:gd name="connsiteY87" fmla="*/ 266408 h 1328163"/>
                  <a:gd name="connsiteX88" fmla="*/ 2524112 w 3417917"/>
                  <a:gd name="connsiteY88" fmla="*/ 280304 h 1328163"/>
                  <a:gd name="connsiteX89" fmla="*/ 2463524 w 3417917"/>
                  <a:gd name="connsiteY89" fmla="*/ 1059605 h 1328163"/>
                  <a:gd name="connsiteX90" fmla="*/ 2461301 w 3417917"/>
                  <a:gd name="connsiteY90" fmla="*/ 1015693 h 1328163"/>
                  <a:gd name="connsiteX91" fmla="*/ 2448516 w 3417917"/>
                  <a:gd name="connsiteY91" fmla="*/ 991235 h 1328163"/>
                  <a:gd name="connsiteX92" fmla="*/ 2439067 w 3417917"/>
                  <a:gd name="connsiteY92" fmla="*/ 1012358 h 1328163"/>
                  <a:gd name="connsiteX93" fmla="*/ 2435176 w 3417917"/>
                  <a:gd name="connsiteY93" fmla="*/ 1034592 h 1328163"/>
                  <a:gd name="connsiteX94" fmla="*/ 2441846 w 3417917"/>
                  <a:gd name="connsiteY94" fmla="*/ 1075169 h 1328163"/>
                  <a:gd name="connsiteX95" fmla="*/ 2440178 w 3417917"/>
                  <a:gd name="connsiteY95" fmla="*/ 1154099 h 1328163"/>
                  <a:gd name="connsiteX96" fmla="*/ 2436843 w 3417917"/>
                  <a:gd name="connsiteY96" fmla="*/ 1211908 h 1328163"/>
                  <a:gd name="connsiteX97" fmla="*/ 2449628 w 3417917"/>
                  <a:gd name="connsiteY97" fmla="*/ 1198567 h 1328163"/>
                  <a:gd name="connsiteX98" fmla="*/ 2466859 w 3417917"/>
                  <a:gd name="connsiteY98" fmla="*/ 1213575 h 1328163"/>
                  <a:gd name="connsiteX99" fmla="*/ 2463524 w 3417917"/>
                  <a:gd name="connsiteY99" fmla="*/ 1195232 h 1328163"/>
                  <a:gd name="connsiteX100" fmla="*/ 2449628 w 3417917"/>
                  <a:gd name="connsiteY100" fmla="*/ 1170775 h 1328163"/>
                  <a:gd name="connsiteX101" fmla="*/ 2455742 w 3417917"/>
                  <a:gd name="connsiteY101" fmla="*/ 1137424 h 1328163"/>
                  <a:gd name="connsiteX102" fmla="*/ 2479644 w 3417917"/>
                  <a:gd name="connsiteY102" fmla="*/ 1135200 h 1328163"/>
                  <a:gd name="connsiteX103" fmla="*/ 2486314 w 3417917"/>
                  <a:gd name="connsiteY103" fmla="*/ 1131309 h 1328163"/>
                  <a:gd name="connsiteX104" fmla="*/ 2463524 w 3417917"/>
                  <a:gd name="connsiteY104" fmla="*/ 1059605 h 1328163"/>
                  <a:gd name="connsiteX105" fmla="*/ 578083 w 3417917"/>
                  <a:gd name="connsiteY105" fmla="*/ 518763 h 1328163"/>
                  <a:gd name="connsiteX106" fmla="*/ 615325 w 3417917"/>
                  <a:gd name="connsiteY106" fmla="*/ 510982 h 1328163"/>
                  <a:gd name="connsiteX107" fmla="*/ 597538 w 3417917"/>
                  <a:gd name="connsiteY107" fmla="*/ 497641 h 1328163"/>
                  <a:gd name="connsiteX108" fmla="*/ 578083 w 3417917"/>
                  <a:gd name="connsiteY108" fmla="*/ 518763 h 1328163"/>
                  <a:gd name="connsiteX109" fmla="*/ 3411247 w 3417917"/>
                  <a:gd name="connsiteY109" fmla="*/ 622151 h 1328163"/>
                  <a:gd name="connsiteX110" fmla="*/ 3381787 w 3417917"/>
                  <a:gd name="connsiteY110" fmla="*/ 600473 h 1328163"/>
                  <a:gd name="connsiteX111" fmla="*/ 3354550 w 3417917"/>
                  <a:gd name="connsiteY111" fmla="*/ 593803 h 1328163"/>
                  <a:gd name="connsiteX112" fmla="*/ 3345657 w 3417917"/>
                  <a:gd name="connsiteY112" fmla="*/ 588800 h 1328163"/>
                  <a:gd name="connsiteX113" fmla="*/ 3319532 w 3417917"/>
                  <a:gd name="connsiteY113" fmla="*/ 588245 h 1328163"/>
                  <a:gd name="connsiteX114" fmla="*/ 3328982 w 3417917"/>
                  <a:gd name="connsiteY114" fmla="*/ 597694 h 1328163"/>
                  <a:gd name="connsiteX115" fmla="*/ 3326202 w 3417917"/>
                  <a:gd name="connsiteY115" fmla="*/ 610479 h 1328163"/>
                  <a:gd name="connsiteX116" fmla="*/ 3313417 w 3417917"/>
                  <a:gd name="connsiteY116" fmla="*/ 604920 h 1328163"/>
                  <a:gd name="connsiteX117" fmla="*/ 3312306 w 3417917"/>
                  <a:gd name="connsiteY117" fmla="*/ 583798 h 1328163"/>
                  <a:gd name="connsiteX118" fmla="*/ 3304524 w 3417917"/>
                  <a:gd name="connsiteY118" fmla="*/ 572681 h 1328163"/>
                  <a:gd name="connsiteX119" fmla="*/ 3265615 w 3417917"/>
                  <a:gd name="connsiteY119" fmla="*/ 549335 h 1328163"/>
                  <a:gd name="connsiteX120" fmla="*/ 3236155 w 3417917"/>
                  <a:gd name="connsiteY120" fmla="*/ 534327 h 1328163"/>
                  <a:gd name="connsiteX121" fmla="*/ 3204471 w 3417917"/>
                  <a:gd name="connsiteY121" fmla="*/ 519319 h 1328163"/>
                  <a:gd name="connsiteX122" fmla="*/ 3148331 w 3417917"/>
                  <a:gd name="connsiteY122" fmla="*/ 495418 h 1328163"/>
                  <a:gd name="connsiteX123" fmla="*/ 3129987 w 3417917"/>
                  <a:gd name="connsiteY123" fmla="*/ 487636 h 1328163"/>
                  <a:gd name="connsiteX124" fmla="*/ 3082740 w 3417917"/>
                  <a:gd name="connsiteY124" fmla="*/ 485968 h 1328163"/>
                  <a:gd name="connsiteX125" fmla="*/ 3064397 w 3417917"/>
                  <a:gd name="connsiteY125" fmla="*/ 488748 h 1328163"/>
                  <a:gd name="connsiteX126" fmla="*/ 3018262 w 3417917"/>
                  <a:gd name="connsiteY126" fmla="*/ 477631 h 1328163"/>
                  <a:gd name="connsiteX127" fmla="*/ 3011592 w 3417917"/>
                  <a:gd name="connsiteY127" fmla="*/ 490415 h 1328163"/>
                  <a:gd name="connsiteX128" fmla="*/ 3021597 w 3417917"/>
                  <a:gd name="connsiteY128" fmla="*/ 506535 h 1328163"/>
                  <a:gd name="connsiteX129" fmla="*/ 3016595 w 3417917"/>
                  <a:gd name="connsiteY129" fmla="*/ 526545 h 1328163"/>
                  <a:gd name="connsiteX130" fmla="*/ 2989358 w 3417917"/>
                  <a:gd name="connsiteY130" fmla="*/ 515984 h 1328163"/>
                  <a:gd name="connsiteX131" fmla="*/ 2969903 w 3417917"/>
                  <a:gd name="connsiteY131" fmla="*/ 503200 h 1328163"/>
                  <a:gd name="connsiteX132" fmla="*/ 2979352 w 3417917"/>
                  <a:gd name="connsiteY132" fmla="*/ 497641 h 1328163"/>
                  <a:gd name="connsiteX133" fmla="*/ 2994361 w 3417917"/>
                  <a:gd name="connsiteY133" fmla="*/ 492083 h 1328163"/>
                  <a:gd name="connsiteX134" fmla="*/ 2969347 w 3417917"/>
                  <a:gd name="connsiteY134" fmla="*/ 481522 h 1328163"/>
                  <a:gd name="connsiteX135" fmla="*/ 2945446 w 3417917"/>
                  <a:gd name="connsiteY135" fmla="*/ 500420 h 1328163"/>
                  <a:gd name="connsiteX136" fmla="*/ 2895419 w 3417917"/>
                  <a:gd name="connsiteY136" fmla="*/ 494862 h 1328163"/>
                  <a:gd name="connsiteX137" fmla="*/ 2834831 w 3417917"/>
                  <a:gd name="connsiteY137" fmla="*/ 498753 h 1328163"/>
                  <a:gd name="connsiteX138" fmla="*/ 2830941 w 3417917"/>
                  <a:gd name="connsiteY138" fmla="*/ 517652 h 1328163"/>
                  <a:gd name="connsiteX139" fmla="*/ 2825382 w 3417917"/>
                  <a:gd name="connsiteY139" fmla="*/ 498197 h 1328163"/>
                  <a:gd name="connsiteX140" fmla="*/ 2809818 w 3417917"/>
                  <a:gd name="connsiteY140" fmla="*/ 492639 h 1328163"/>
                  <a:gd name="connsiteX141" fmla="*/ 2799257 w 3417917"/>
                  <a:gd name="connsiteY141" fmla="*/ 488192 h 1328163"/>
                  <a:gd name="connsiteX142" fmla="*/ 2802593 w 3417917"/>
                  <a:gd name="connsiteY142" fmla="*/ 475407 h 1328163"/>
                  <a:gd name="connsiteX143" fmla="*/ 2769797 w 3417917"/>
                  <a:gd name="connsiteY143" fmla="*/ 446503 h 1328163"/>
                  <a:gd name="connsiteX144" fmla="*/ 2694202 w 3417917"/>
                  <a:gd name="connsiteY144" fmla="*/ 447059 h 1328163"/>
                  <a:gd name="connsiteX145" fmla="*/ 2647510 w 3417917"/>
                  <a:gd name="connsiteY145" fmla="*/ 449838 h 1328163"/>
                  <a:gd name="connsiteX146" fmla="*/ 2641952 w 3417917"/>
                  <a:gd name="connsiteY146" fmla="*/ 439833 h 1328163"/>
                  <a:gd name="connsiteX147" fmla="*/ 2616939 w 3417917"/>
                  <a:gd name="connsiteY147" fmla="*/ 432051 h 1328163"/>
                  <a:gd name="connsiteX148" fmla="*/ 2609157 w 3417917"/>
                  <a:gd name="connsiteY148" fmla="*/ 428716 h 1328163"/>
                  <a:gd name="connsiteX149" fmla="*/ 2584144 w 3417917"/>
                  <a:gd name="connsiteY149" fmla="*/ 420378 h 1328163"/>
                  <a:gd name="connsiteX150" fmla="*/ 2581920 w 3417917"/>
                  <a:gd name="connsiteY150" fmla="*/ 413708 h 1328163"/>
                  <a:gd name="connsiteX151" fmla="*/ 2598040 w 3417917"/>
                  <a:gd name="connsiteY151" fmla="*/ 405926 h 1328163"/>
                  <a:gd name="connsiteX152" fmla="*/ 2533561 w 3417917"/>
                  <a:gd name="connsiteY152" fmla="*/ 394809 h 1328163"/>
                  <a:gd name="connsiteX153" fmla="*/ 2521889 w 3417917"/>
                  <a:gd name="connsiteY153" fmla="*/ 414820 h 1328163"/>
                  <a:gd name="connsiteX154" fmla="*/ 2500766 w 3417917"/>
                  <a:gd name="connsiteY154" fmla="*/ 413152 h 1328163"/>
                  <a:gd name="connsiteX155" fmla="*/ 2516330 w 3417917"/>
                  <a:gd name="connsiteY155" fmla="*/ 403147 h 1328163"/>
                  <a:gd name="connsiteX156" fmla="*/ 2494096 w 3417917"/>
                  <a:gd name="connsiteY156" fmla="*/ 395921 h 1328163"/>
                  <a:gd name="connsiteX157" fmla="*/ 2505213 w 3417917"/>
                  <a:gd name="connsiteY157" fmla="*/ 390362 h 1328163"/>
                  <a:gd name="connsiteX158" fmla="*/ 2525224 w 3417917"/>
                  <a:gd name="connsiteY158" fmla="*/ 390362 h 1328163"/>
                  <a:gd name="connsiteX159" fmla="*/ 2505769 w 3417917"/>
                  <a:gd name="connsiteY159" fmla="*/ 384248 h 1328163"/>
                  <a:gd name="connsiteX160" fmla="*/ 2450184 w 3417917"/>
                  <a:gd name="connsiteY160" fmla="*/ 376466 h 1328163"/>
                  <a:gd name="connsiteX161" fmla="*/ 2420168 w 3417917"/>
                  <a:gd name="connsiteY161" fmla="*/ 370352 h 1328163"/>
                  <a:gd name="connsiteX162" fmla="*/ 2415721 w 3417917"/>
                  <a:gd name="connsiteY162" fmla="*/ 379801 h 1328163"/>
                  <a:gd name="connsiteX163" fmla="*/ 2397934 w 3417917"/>
                  <a:gd name="connsiteY163" fmla="*/ 385915 h 1328163"/>
                  <a:gd name="connsiteX164" fmla="*/ 2379591 w 3417917"/>
                  <a:gd name="connsiteY164" fmla="*/ 398700 h 1328163"/>
                  <a:gd name="connsiteX165" fmla="*/ 2395710 w 3417917"/>
                  <a:gd name="connsiteY165" fmla="*/ 399256 h 1328163"/>
                  <a:gd name="connsiteX166" fmla="*/ 2390152 w 3417917"/>
                  <a:gd name="connsiteY166" fmla="*/ 410373 h 1328163"/>
                  <a:gd name="connsiteX167" fmla="*/ 2396266 w 3417917"/>
                  <a:gd name="connsiteY167" fmla="*/ 424269 h 1328163"/>
                  <a:gd name="connsiteX168" fmla="*/ 2380147 w 3417917"/>
                  <a:gd name="connsiteY168" fmla="*/ 424269 h 1328163"/>
                  <a:gd name="connsiteX169" fmla="*/ 2361248 w 3417917"/>
                  <a:gd name="connsiteY169" fmla="*/ 423157 h 1328163"/>
                  <a:gd name="connsiteX170" fmla="*/ 2355690 w 3417917"/>
                  <a:gd name="connsiteY170" fmla="*/ 427604 h 1328163"/>
                  <a:gd name="connsiteX171" fmla="*/ 2355690 w 3417917"/>
                  <a:gd name="connsiteY171" fmla="*/ 435942 h 1328163"/>
                  <a:gd name="connsiteX172" fmla="*/ 2339570 w 3417917"/>
                  <a:gd name="connsiteY172" fmla="*/ 426492 h 1328163"/>
                  <a:gd name="connsiteX173" fmla="*/ 2308998 w 3417917"/>
                  <a:gd name="connsiteY173" fmla="*/ 420934 h 1328163"/>
                  <a:gd name="connsiteX174" fmla="*/ 2285653 w 3417917"/>
                  <a:gd name="connsiteY174" fmla="*/ 428716 h 1328163"/>
                  <a:gd name="connsiteX175" fmla="*/ 2255637 w 3417917"/>
                  <a:gd name="connsiteY175" fmla="*/ 417043 h 1328163"/>
                  <a:gd name="connsiteX176" fmla="*/ 2244520 w 3417917"/>
                  <a:gd name="connsiteY176" fmla="*/ 415931 h 1328163"/>
                  <a:gd name="connsiteX177" fmla="*/ 2233403 w 3417917"/>
                  <a:gd name="connsiteY177" fmla="*/ 437054 h 1328163"/>
                  <a:gd name="connsiteX178" fmla="*/ 2220618 w 3417917"/>
                  <a:gd name="connsiteY178" fmla="*/ 452617 h 1328163"/>
                  <a:gd name="connsiteX179" fmla="*/ 2208390 w 3417917"/>
                  <a:gd name="connsiteY179" fmla="*/ 448726 h 1328163"/>
                  <a:gd name="connsiteX180" fmla="*/ 2178374 w 3417917"/>
                  <a:gd name="connsiteY180" fmla="*/ 420934 h 1328163"/>
                  <a:gd name="connsiteX181" fmla="*/ 2160030 w 3417917"/>
                  <a:gd name="connsiteY181" fmla="*/ 399812 h 1328163"/>
                  <a:gd name="connsiteX182" fmla="*/ 2167812 w 3417917"/>
                  <a:gd name="connsiteY182" fmla="*/ 400368 h 1328163"/>
                  <a:gd name="connsiteX183" fmla="*/ 2182264 w 3417917"/>
                  <a:gd name="connsiteY183" fmla="*/ 402035 h 1328163"/>
                  <a:gd name="connsiteX184" fmla="*/ 2178374 w 3417917"/>
                  <a:gd name="connsiteY184" fmla="*/ 388139 h 1328163"/>
                  <a:gd name="connsiteX185" fmla="*/ 2177262 w 3417917"/>
                  <a:gd name="connsiteY185" fmla="*/ 379801 h 1328163"/>
                  <a:gd name="connsiteX186" fmla="*/ 2173371 w 3417917"/>
                  <a:gd name="connsiteY186" fmla="*/ 365349 h 1328163"/>
                  <a:gd name="connsiteX187" fmla="*/ 2169480 w 3417917"/>
                  <a:gd name="connsiteY187" fmla="*/ 358123 h 1328163"/>
                  <a:gd name="connsiteX188" fmla="*/ 2155584 w 3417917"/>
                  <a:gd name="connsiteY188" fmla="*/ 348674 h 1328163"/>
                  <a:gd name="connsiteX189" fmla="*/ 2128903 w 3417917"/>
                  <a:gd name="connsiteY189" fmla="*/ 349229 h 1328163"/>
                  <a:gd name="connsiteX190" fmla="*/ 2121677 w 3417917"/>
                  <a:gd name="connsiteY190" fmla="*/ 348674 h 1328163"/>
                  <a:gd name="connsiteX191" fmla="*/ 2098887 w 3417917"/>
                  <a:gd name="connsiteY191" fmla="*/ 342559 h 1328163"/>
                  <a:gd name="connsiteX192" fmla="*/ 2081100 w 3417917"/>
                  <a:gd name="connsiteY192" fmla="*/ 328663 h 1328163"/>
                  <a:gd name="connsiteX193" fmla="*/ 2071651 w 3417917"/>
                  <a:gd name="connsiteY193" fmla="*/ 338668 h 1328163"/>
                  <a:gd name="connsiteX194" fmla="*/ 2061645 w 3417917"/>
                  <a:gd name="connsiteY194" fmla="*/ 349229 h 1328163"/>
                  <a:gd name="connsiteX195" fmla="*/ 2061089 w 3417917"/>
                  <a:gd name="connsiteY195" fmla="*/ 364793 h 1328163"/>
                  <a:gd name="connsiteX196" fmla="*/ 2049417 w 3417917"/>
                  <a:gd name="connsiteY196" fmla="*/ 365905 h 1328163"/>
                  <a:gd name="connsiteX197" fmla="*/ 2024959 w 3417917"/>
                  <a:gd name="connsiteY197" fmla="*/ 368128 h 1328163"/>
                  <a:gd name="connsiteX198" fmla="*/ 1998278 w 3417917"/>
                  <a:gd name="connsiteY198" fmla="*/ 363126 h 1328163"/>
                  <a:gd name="connsiteX199" fmla="*/ 1989940 w 3417917"/>
                  <a:gd name="connsiteY199" fmla="*/ 361458 h 1328163"/>
                  <a:gd name="connsiteX200" fmla="*/ 1961592 w 3417917"/>
                  <a:gd name="connsiteY200" fmla="*/ 357567 h 1328163"/>
                  <a:gd name="connsiteX201" fmla="*/ 1969930 w 3417917"/>
                  <a:gd name="connsiteY201" fmla="*/ 348118 h 1328163"/>
                  <a:gd name="connsiteX202" fmla="*/ 1952143 w 3417917"/>
                  <a:gd name="connsiteY202" fmla="*/ 344227 h 1328163"/>
                  <a:gd name="connsiteX203" fmla="*/ 1914901 w 3417917"/>
                  <a:gd name="connsiteY203" fmla="*/ 338668 h 1328163"/>
                  <a:gd name="connsiteX204" fmla="*/ 1864874 w 3417917"/>
                  <a:gd name="connsiteY204" fmla="*/ 345338 h 1328163"/>
                  <a:gd name="connsiteX205" fmla="*/ 1862095 w 3417917"/>
                  <a:gd name="connsiteY205" fmla="*/ 356455 h 1328163"/>
                  <a:gd name="connsiteX206" fmla="*/ 1858760 w 3417917"/>
                  <a:gd name="connsiteY206" fmla="*/ 336445 h 1328163"/>
                  <a:gd name="connsiteX207" fmla="*/ 1848755 w 3417917"/>
                  <a:gd name="connsiteY207" fmla="*/ 334222 h 1328163"/>
                  <a:gd name="connsiteX208" fmla="*/ 1828188 w 3417917"/>
                  <a:gd name="connsiteY208" fmla="*/ 337001 h 1328163"/>
                  <a:gd name="connsiteX209" fmla="*/ 1805399 w 3417917"/>
                  <a:gd name="connsiteY209" fmla="*/ 324772 h 1328163"/>
                  <a:gd name="connsiteX210" fmla="*/ 1783165 w 3417917"/>
                  <a:gd name="connsiteY210" fmla="*/ 338112 h 1328163"/>
                  <a:gd name="connsiteX211" fmla="*/ 1795393 w 3417917"/>
                  <a:gd name="connsiteY211" fmla="*/ 341448 h 1328163"/>
                  <a:gd name="connsiteX212" fmla="*/ 1770936 w 3417917"/>
                  <a:gd name="connsiteY212" fmla="*/ 348674 h 1328163"/>
                  <a:gd name="connsiteX213" fmla="*/ 1740364 w 3417917"/>
                  <a:gd name="connsiteY213" fmla="*/ 359791 h 1328163"/>
                  <a:gd name="connsiteX214" fmla="*/ 1707569 w 3417917"/>
                  <a:gd name="connsiteY214" fmla="*/ 370352 h 1328163"/>
                  <a:gd name="connsiteX215" fmla="*/ 1712572 w 3417917"/>
                  <a:gd name="connsiteY215" fmla="*/ 355900 h 1328163"/>
                  <a:gd name="connsiteX216" fmla="*/ 1731471 w 3417917"/>
                  <a:gd name="connsiteY216" fmla="*/ 345894 h 1328163"/>
                  <a:gd name="connsiteX217" fmla="*/ 1753149 w 3417917"/>
                  <a:gd name="connsiteY217" fmla="*/ 338668 h 1328163"/>
                  <a:gd name="connsiteX218" fmla="*/ 1769269 w 3417917"/>
                  <a:gd name="connsiteY218" fmla="*/ 327551 h 1328163"/>
                  <a:gd name="connsiteX219" fmla="*/ 1789835 w 3417917"/>
                  <a:gd name="connsiteY219" fmla="*/ 314767 h 1328163"/>
                  <a:gd name="connsiteX220" fmla="*/ 1824297 w 3417917"/>
                  <a:gd name="connsiteY220" fmla="*/ 300315 h 1328163"/>
                  <a:gd name="connsiteX221" fmla="*/ 1833747 w 3417917"/>
                  <a:gd name="connsiteY221" fmla="*/ 289198 h 1328163"/>
                  <a:gd name="connsiteX222" fmla="*/ 1858204 w 3417917"/>
                  <a:gd name="connsiteY222" fmla="*/ 279748 h 1328163"/>
                  <a:gd name="connsiteX223" fmla="*/ 1867098 w 3417917"/>
                  <a:gd name="connsiteY223" fmla="*/ 267520 h 1328163"/>
                  <a:gd name="connsiteX224" fmla="*/ 1858204 w 3417917"/>
                  <a:gd name="connsiteY224" fmla="*/ 260294 h 1328163"/>
                  <a:gd name="connsiteX225" fmla="*/ 1868210 w 3417917"/>
                  <a:gd name="connsiteY225" fmla="*/ 256403 h 1328163"/>
                  <a:gd name="connsiteX226" fmla="*/ 1863207 w 3417917"/>
                  <a:gd name="connsiteY226" fmla="*/ 246953 h 1328163"/>
                  <a:gd name="connsiteX227" fmla="*/ 1861539 w 3417917"/>
                  <a:gd name="connsiteY227" fmla="*/ 236948 h 1328163"/>
                  <a:gd name="connsiteX228" fmla="*/ 1848755 w 3417917"/>
                  <a:gd name="connsiteY228" fmla="*/ 234724 h 1328163"/>
                  <a:gd name="connsiteX229" fmla="*/ 1844864 w 3417917"/>
                  <a:gd name="connsiteY229" fmla="*/ 218049 h 1328163"/>
                  <a:gd name="connsiteX230" fmla="*/ 1827633 w 3417917"/>
                  <a:gd name="connsiteY230" fmla="*/ 218605 h 1328163"/>
                  <a:gd name="connsiteX231" fmla="*/ 1798728 w 3417917"/>
                  <a:gd name="connsiteY231" fmla="*/ 211379 h 1328163"/>
                  <a:gd name="connsiteX232" fmla="*/ 1786500 w 3417917"/>
                  <a:gd name="connsiteY232" fmla="*/ 210267 h 1328163"/>
                  <a:gd name="connsiteX233" fmla="*/ 1762042 w 3417917"/>
                  <a:gd name="connsiteY233" fmla="*/ 210823 h 1328163"/>
                  <a:gd name="connsiteX234" fmla="*/ 1749258 w 3417917"/>
                  <a:gd name="connsiteY234" fmla="*/ 218605 h 1328163"/>
                  <a:gd name="connsiteX235" fmla="*/ 1724245 w 3417917"/>
                  <a:gd name="connsiteY235" fmla="*/ 220828 h 1328163"/>
                  <a:gd name="connsiteX236" fmla="*/ 1738697 w 3417917"/>
                  <a:gd name="connsiteY236" fmla="*/ 201929 h 1328163"/>
                  <a:gd name="connsiteX237" fmla="*/ 1705902 w 3417917"/>
                  <a:gd name="connsiteY237" fmla="*/ 199706 h 1328163"/>
                  <a:gd name="connsiteX238" fmla="*/ 1682000 w 3417917"/>
                  <a:gd name="connsiteY238" fmla="*/ 195815 h 1328163"/>
                  <a:gd name="connsiteX239" fmla="*/ 1688114 w 3417917"/>
                  <a:gd name="connsiteY239" fmla="*/ 193592 h 1328163"/>
                  <a:gd name="connsiteX240" fmla="*/ 1707013 w 3417917"/>
                  <a:gd name="connsiteY240" fmla="*/ 186366 h 1328163"/>
                  <a:gd name="connsiteX241" fmla="*/ 1709237 w 3417917"/>
                  <a:gd name="connsiteY241" fmla="*/ 178584 h 1328163"/>
                  <a:gd name="connsiteX242" fmla="*/ 1692561 w 3417917"/>
                  <a:gd name="connsiteY242" fmla="*/ 174137 h 1328163"/>
                  <a:gd name="connsiteX243" fmla="*/ 1671439 w 3417917"/>
                  <a:gd name="connsiteY243" fmla="*/ 168578 h 1328163"/>
                  <a:gd name="connsiteX244" fmla="*/ 1645314 w 3417917"/>
                  <a:gd name="connsiteY244" fmla="*/ 174137 h 1328163"/>
                  <a:gd name="connsiteX245" fmla="*/ 1623080 w 3417917"/>
                  <a:gd name="connsiteY245" fmla="*/ 191368 h 1328163"/>
                  <a:gd name="connsiteX246" fmla="*/ 1609740 w 3417917"/>
                  <a:gd name="connsiteY246" fmla="*/ 209155 h 1328163"/>
                  <a:gd name="connsiteX247" fmla="*/ 1613631 w 3417917"/>
                  <a:gd name="connsiteY247" fmla="*/ 218049 h 1328163"/>
                  <a:gd name="connsiteX248" fmla="*/ 1602514 w 3417917"/>
                  <a:gd name="connsiteY248" fmla="*/ 221940 h 1328163"/>
                  <a:gd name="connsiteX249" fmla="*/ 1571942 w 3417917"/>
                  <a:gd name="connsiteY249" fmla="*/ 226387 h 1328163"/>
                  <a:gd name="connsiteX250" fmla="*/ 1584727 w 3417917"/>
                  <a:gd name="connsiteY250" fmla="*/ 236948 h 1328163"/>
                  <a:gd name="connsiteX251" fmla="*/ 1569719 w 3417917"/>
                  <a:gd name="connsiteY251" fmla="*/ 234169 h 1328163"/>
                  <a:gd name="connsiteX252" fmla="*/ 1552487 w 3417917"/>
                  <a:gd name="connsiteY252" fmla="*/ 238060 h 1328163"/>
                  <a:gd name="connsiteX253" fmla="*/ 1539703 w 3417917"/>
                  <a:gd name="connsiteY253" fmla="*/ 240839 h 1328163"/>
                  <a:gd name="connsiteX254" fmla="*/ 1526918 w 3417917"/>
                  <a:gd name="connsiteY254" fmla="*/ 241951 h 1328163"/>
                  <a:gd name="connsiteX255" fmla="*/ 1532477 w 3417917"/>
                  <a:gd name="connsiteY255" fmla="*/ 230278 h 1328163"/>
                  <a:gd name="connsiteX256" fmla="*/ 1513578 w 3417917"/>
                  <a:gd name="connsiteY256" fmla="*/ 235280 h 1328163"/>
                  <a:gd name="connsiteX257" fmla="*/ 1500237 w 3417917"/>
                  <a:gd name="connsiteY257" fmla="*/ 233057 h 1328163"/>
                  <a:gd name="connsiteX258" fmla="*/ 1487453 w 3417917"/>
                  <a:gd name="connsiteY258" fmla="*/ 239727 h 1328163"/>
                  <a:gd name="connsiteX259" fmla="*/ 1467998 w 3417917"/>
                  <a:gd name="connsiteY259" fmla="*/ 241395 h 1328163"/>
                  <a:gd name="connsiteX260" fmla="*/ 1480227 w 3417917"/>
                  <a:gd name="connsiteY260" fmla="*/ 249732 h 1328163"/>
                  <a:gd name="connsiteX261" fmla="*/ 1446876 w 3417917"/>
                  <a:gd name="connsiteY261" fmla="*/ 254735 h 1328163"/>
                  <a:gd name="connsiteX262" fmla="*/ 1421863 w 3417917"/>
                  <a:gd name="connsiteY262" fmla="*/ 258626 h 1328163"/>
                  <a:gd name="connsiteX263" fmla="*/ 1402964 w 3417917"/>
                  <a:gd name="connsiteY263" fmla="*/ 267520 h 1328163"/>
                  <a:gd name="connsiteX264" fmla="*/ 1384065 w 3417917"/>
                  <a:gd name="connsiteY264" fmla="*/ 275301 h 1328163"/>
                  <a:gd name="connsiteX265" fmla="*/ 1368501 w 3417917"/>
                  <a:gd name="connsiteY265" fmla="*/ 277525 h 1328163"/>
                  <a:gd name="connsiteX266" fmla="*/ 1360719 w 3417917"/>
                  <a:gd name="connsiteY266" fmla="*/ 280304 h 1328163"/>
                  <a:gd name="connsiteX267" fmla="*/ 1357940 w 3417917"/>
                  <a:gd name="connsiteY267" fmla="*/ 285307 h 1328163"/>
                  <a:gd name="connsiteX268" fmla="*/ 1350714 w 3417917"/>
                  <a:gd name="connsiteY268" fmla="*/ 290309 h 1328163"/>
                  <a:gd name="connsiteX269" fmla="*/ 1356272 w 3417917"/>
                  <a:gd name="connsiteY269" fmla="*/ 297535 h 1328163"/>
                  <a:gd name="connsiteX270" fmla="*/ 1339041 w 3417917"/>
                  <a:gd name="connsiteY270" fmla="*/ 296424 h 1328163"/>
                  <a:gd name="connsiteX271" fmla="*/ 1350158 w 3417917"/>
                  <a:gd name="connsiteY271" fmla="*/ 302538 h 1328163"/>
                  <a:gd name="connsiteX272" fmla="*/ 1359052 w 3417917"/>
                  <a:gd name="connsiteY272" fmla="*/ 309764 h 1328163"/>
                  <a:gd name="connsiteX273" fmla="*/ 1344044 w 3417917"/>
                  <a:gd name="connsiteY273" fmla="*/ 310876 h 1328163"/>
                  <a:gd name="connsiteX274" fmla="*/ 1351826 w 3417917"/>
                  <a:gd name="connsiteY274" fmla="*/ 316434 h 1328163"/>
                  <a:gd name="connsiteX275" fmla="*/ 1358496 w 3417917"/>
                  <a:gd name="connsiteY275" fmla="*/ 323660 h 1328163"/>
                  <a:gd name="connsiteX276" fmla="*/ 1359608 w 3417917"/>
                  <a:gd name="connsiteY276" fmla="*/ 324772 h 1328163"/>
                  <a:gd name="connsiteX277" fmla="*/ 1357384 w 3417917"/>
                  <a:gd name="connsiteY277" fmla="*/ 333666 h 1328163"/>
                  <a:gd name="connsiteX278" fmla="*/ 1351826 w 3417917"/>
                  <a:gd name="connsiteY278" fmla="*/ 335333 h 1328163"/>
                  <a:gd name="connsiteX279" fmla="*/ 1332927 w 3417917"/>
                  <a:gd name="connsiteY279" fmla="*/ 334222 h 1328163"/>
                  <a:gd name="connsiteX280" fmla="*/ 1323477 w 3417917"/>
                  <a:gd name="connsiteY280" fmla="*/ 337557 h 1328163"/>
                  <a:gd name="connsiteX281" fmla="*/ 1294017 w 3417917"/>
                  <a:gd name="connsiteY281" fmla="*/ 339224 h 1328163"/>
                  <a:gd name="connsiteX282" fmla="*/ 1242323 w 3417917"/>
                  <a:gd name="connsiteY282" fmla="*/ 343671 h 1328163"/>
                  <a:gd name="connsiteX283" fmla="*/ 1235653 w 3417917"/>
                  <a:gd name="connsiteY283" fmla="*/ 364237 h 1328163"/>
                  <a:gd name="connsiteX284" fmla="*/ 1236209 w 3417917"/>
                  <a:gd name="connsiteY284" fmla="*/ 378689 h 1328163"/>
                  <a:gd name="connsiteX285" fmla="*/ 1263446 w 3417917"/>
                  <a:gd name="connsiteY285" fmla="*/ 393697 h 1328163"/>
                  <a:gd name="connsiteX286" fmla="*/ 1275118 w 3417917"/>
                  <a:gd name="connsiteY286" fmla="*/ 413708 h 1328163"/>
                  <a:gd name="connsiteX287" fmla="*/ 1241212 w 3417917"/>
                  <a:gd name="connsiteY287" fmla="*/ 402591 h 1328163"/>
                  <a:gd name="connsiteX288" fmla="*/ 1195632 w 3417917"/>
                  <a:gd name="connsiteY288" fmla="*/ 390362 h 1328163"/>
                  <a:gd name="connsiteX289" fmla="*/ 1181180 w 3417917"/>
                  <a:gd name="connsiteY289" fmla="*/ 382580 h 1328163"/>
                  <a:gd name="connsiteX290" fmla="*/ 1168395 w 3417917"/>
                  <a:gd name="connsiteY290" fmla="*/ 393142 h 1328163"/>
                  <a:gd name="connsiteX291" fmla="*/ 1176733 w 3417917"/>
                  <a:gd name="connsiteY291" fmla="*/ 395921 h 1328163"/>
                  <a:gd name="connsiteX292" fmla="*/ 1187850 w 3417917"/>
                  <a:gd name="connsiteY292" fmla="*/ 402591 h 1328163"/>
                  <a:gd name="connsiteX293" fmla="*/ 1171175 w 3417917"/>
                  <a:gd name="connsiteY293" fmla="*/ 405370 h 1328163"/>
                  <a:gd name="connsiteX294" fmla="*/ 1149497 w 3417917"/>
                  <a:gd name="connsiteY294" fmla="*/ 409817 h 1328163"/>
                  <a:gd name="connsiteX295" fmla="*/ 1176177 w 3417917"/>
                  <a:gd name="connsiteY295" fmla="*/ 430939 h 1328163"/>
                  <a:gd name="connsiteX296" fmla="*/ 1193965 w 3417917"/>
                  <a:gd name="connsiteY296" fmla="*/ 441500 h 1328163"/>
                  <a:gd name="connsiteX297" fmla="*/ 1191185 w 3417917"/>
                  <a:gd name="connsiteY297" fmla="*/ 447615 h 1328163"/>
                  <a:gd name="connsiteX298" fmla="*/ 1167840 w 3417917"/>
                  <a:gd name="connsiteY298" fmla="*/ 435386 h 1328163"/>
                  <a:gd name="connsiteX299" fmla="*/ 1133933 w 3417917"/>
                  <a:gd name="connsiteY299" fmla="*/ 432607 h 1328163"/>
                  <a:gd name="connsiteX300" fmla="*/ 1132821 w 3417917"/>
                  <a:gd name="connsiteY300" fmla="*/ 419266 h 1328163"/>
                  <a:gd name="connsiteX301" fmla="*/ 1137824 w 3417917"/>
                  <a:gd name="connsiteY301" fmla="*/ 398700 h 1328163"/>
                  <a:gd name="connsiteX302" fmla="*/ 1129486 w 3417917"/>
                  <a:gd name="connsiteY302" fmla="*/ 373131 h 1328163"/>
                  <a:gd name="connsiteX303" fmla="*/ 1123927 w 3417917"/>
                  <a:gd name="connsiteY303" fmla="*/ 381469 h 1328163"/>
                  <a:gd name="connsiteX304" fmla="*/ 1118925 w 3417917"/>
                  <a:gd name="connsiteY304" fmla="*/ 403147 h 1328163"/>
                  <a:gd name="connsiteX305" fmla="*/ 1095023 w 3417917"/>
                  <a:gd name="connsiteY305" fmla="*/ 415931 h 1328163"/>
                  <a:gd name="connsiteX306" fmla="*/ 1087241 w 3417917"/>
                  <a:gd name="connsiteY306" fmla="*/ 428716 h 1328163"/>
                  <a:gd name="connsiteX307" fmla="*/ 1110031 w 3417917"/>
                  <a:gd name="connsiteY307" fmla="*/ 457064 h 1328163"/>
                  <a:gd name="connsiteX308" fmla="*/ 1098358 w 3417917"/>
                  <a:gd name="connsiteY308" fmla="*/ 491527 h 1328163"/>
                  <a:gd name="connsiteX309" fmla="*/ 1099470 w 3417917"/>
                  <a:gd name="connsiteY309" fmla="*/ 512093 h 1328163"/>
                  <a:gd name="connsiteX310" fmla="*/ 1115034 w 3417917"/>
                  <a:gd name="connsiteY310" fmla="*/ 514873 h 1328163"/>
                  <a:gd name="connsiteX311" fmla="*/ 1138380 w 3417917"/>
                  <a:gd name="connsiteY311" fmla="*/ 509870 h 1328163"/>
                  <a:gd name="connsiteX312" fmla="*/ 1176733 w 3417917"/>
                  <a:gd name="connsiteY312" fmla="*/ 523210 h 1328163"/>
                  <a:gd name="connsiteX313" fmla="*/ 1183959 w 3417917"/>
                  <a:gd name="connsiteY313" fmla="*/ 538774 h 1328163"/>
                  <a:gd name="connsiteX314" fmla="*/ 1174510 w 3417917"/>
                  <a:gd name="connsiteY314" fmla="*/ 553782 h 1328163"/>
                  <a:gd name="connsiteX315" fmla="*/ 1197300 w 3417917"/>
                  <a:gd name="connsiteY315" fmla="*/ 569346 h 1328163"/>
                  <a:gd name="connsiteX316" fmla="*/ 1175066 w 3417917"/>
                  <a:gd name="connsiteY316" fmla="*/ 567678 h 1328163"/>
                  <a:gd name="connsiteX317" fmla="*/ 1166172 w 3417917"/>
                  <a:gd name="connsiteY317" fmla="*/ 554894 h 1328163"/>
                  <a:gd name="connsiteX318" fmla="*/ 1171175 w 3417917"/>
                  <a:gd name="connsiteY318" fmla="*/ 539886 h 1328163"/>
                  <a:gd name="connsiteX319" fmla="*/ 1161169 w 3417917"/>
                  <a:gd name="connsiteY319" fmla="*/ 527101 h 1328163"/>
                  <a:gd name="connsiteX320" fmla="*/ 1148385 w 3417917"/>
                  <a:gd name="connsiteY320" fmla="*/ 518763 h 1328163"/>
                  <a:gd name="connsiteX321" fmla="*/ 1117813 w 3417917"/>
                  <a:gd name="connsiteY321" fmla="*/ 527101 h 1328163"/>
                  <a:gd name="connsiteX322" fmla="*/ 1121704 w 3417917"/>
                  <a:gd name="connsiteY322" fmla="*/ 555450 h 1328163"/>
                  <a:gd name="connsiteX323" fmla="*/ 1105029 w 3417917"/>
                  <a:gd name="connsiteY323" fmla="*/ 579907 h 1328163"/>
                  <a:gd name="connsiteX324" fmla="*/ 1090021 w 3417917"/>
                  <a:gd name="connsiteY324" fmla="*/ 593803 h 1328163"/>
                  <a:gd name="connsiteX325" fmla="*/ 1071678 w 3417917"/>
                  <a:gd name="connsiteY325" fmla="*/ 609923 h 1328163"/>
                  <a:gd name="connsiteX326" fmla="*/ 1053890 w 3417917"/>
                  <a:gd name="connsiteY326" fmla="*/ 609923 h 1328163"/>
                  <a:gd name="connsiteX327" fmla="*/ 1030545 w 3417917"/>
                  <a:gd name="connsiteY327" fmla="*/ 611590 h 1328163"/>
                  <a:gd name="connsiteX328" fmla="*/ 1014425 w 3417917"/>
                  <a:gd name="connsiteY328" fmla="*/ 606588 h 1328163"/>
                  <a:gd name="connsiteX329" fmla="*/ 1004420 w 3417917"/>
                  <a:gd name="connsiteY329" fmla="*/ 597694 h 1328163"/>
                  <a:gd name="connsiteX330" fmla="*/ 1014981 w 3417917"/>
                  <a:gd name="connsiteY330" fmla="*/ 600473 h 1328163"/>
                  <a:gd name="connsiteX331" fmla="*/ 1026654 w 3417917"/>
                  <a:gd name="connsiteY331" fmla="*/ 599362 h 1328163"/>
                  <a:gd name="connsiteX332" fmla="*/ 1038327 w 3417917"/>
                  <a:gd name="connsiteY332" fmla="*/ 604364 h 1328163"/>
                  <a:gd name="connsiteX333" fmla="*/ 1048888 w 3417917"/>
                  <a:gd name="connsiteY333" fmla="*/ 600473 h 1328163"/>
                  <a:gd name="connsiteX334" fmla="*/ 1053890 w 3417917"/>
                  <a:gd name="connsiteY334" fmla="*/ 595471 h 1328163"/>
                  <a:gd name="connsiteX335" fmla="*/ 1062784 w 3417917"/>
                  <a:gd name="connsiteY335" fmla="*/ 587689 h 1328163"/>
                  <a:gd name="connsiteX336" fmla="*/ 1068898 w 3417917"/>
                  <a:gd name="connsiteY336" fmla="*/ 576572 h 1328163"/>
                  <a:gd name="connsiteX337" fmla="*/ 1074457 w 3417917"/>
                  <a:gd name="connsiteY337" fmla="*/ 569902 h 1328163"/>
                  <a:gd name="connsiteX338" fmla="*/ 1084462 w 3417917"/>
                  <a:gd name="connsiteY338" fmla="*/ 563231 h 1328163"/>
                  <a:gd name="connsiteX339" fmla="*/ 1087797 w 3417917"/>
                  <a:gd name="connsiteY339" fmla="*/ 553782 h 1328163"/>
                  <a:gd name="connsiteX340" fmla="*/ 1093356 w 3417917"/>
                  <a:gd name="connsiteY340" fmla="*/ 539886 h 1328163"/>
                  <a:gd name="connsiteX341" fmla="*/ 1093912 w 3417917"/>
                  <a:gd name="connsiteY341" fmla="*/ 532104 h 1328163"/>
                  <a:gd name="connsiteX342" fmla="*/ 1078348 w 3417917"/>
                  <a:gd name="connsiteY342" fmla="*/ 514317 h 1328163"/>
                  <a:gd name="connsiteX343" fmla="*/ 1077792 w 3417917"/>
                  <a:gd name="connsiteY343" fmla="*/ 493194 h 1328163"/>
                  <a:gd name="connsiteX344" fmla="*/ 1077236 w 3417917"/>
                  <a:gd name="connsiteY344" fmla="*/ 473740 h 1328163"/>
                  <a:gd name="connsiteX345" fmla="*/ 1082239 w 3417917"/>
                  <a:gd name="connsiteY345" fmla="*/ 452062 h 1328163"/>
                  <a:gd name="connsiteX346" fmla="*/ 1066119 w 3417917"/>
                  <a:gd name="connsiteY346" fmla="*/ 428716 h 1328163"/>
                  <a:gd name="connsiteX347" fmla="*/ 1072789 w 3417917"/>
                  <a:gd name="connsiteY347" fmla="*/ 413152 h 1328163"/>
                  <a:gd name="connsiteX348" fmla="*/ 1081127 w 3417917"/>
                  <a:gd name="connsiteY348" fmla="*/ 378134 h 1328163"/>
                  <a:gd name="connsiteX349" fmla="*/ 1056114 w 3417917"/>
                  <a:gd name="connsiteY349" fmla="*/ 369796 h 1328163"/>
                  <a:gd name="connsiteX350" fmla="*/ 1017760 w 3417917"/>
                  <a:gd name="connsiteY350" fmla="*/ 368128 h 1328163"/>
                  <a:gd name="connsiteX351" fmla="*/ 1006643 w 3417917"/>
                  <a:gd name="connsiteY351" fmla="*/ 379801 h 1328163"/>
                  <a:gd name="connsiteX352" fmla="*/ 993303 w 3417917"/>
                  <a:gd name="connsiteY352" fmla="*/ 408705 h 1328163"/>
                  <a:gd name="connsiteX353" fmla="*/ 966622 w 3417917"/>
                  <a:gd name="connsiteY353" fmla="*/ 429828 h 1328163"/>
                  <a:gd name="connsiteX354" fmla="*/ 958284 w 3417917"/>
                  <a:gd name="connsiteY354" fmla="*/ 447615 h 1328163"/>
                  <a:gd name="connsiteX355" fmla="*/ 969401 w 3417917"/>
                  <a:gd name="connsiteY355" fmla="*/ 450394 h 1328163"/>
                  <a:gd name="connsiteX356" fmla="*/ 967178 w 3417917"/>
                  <a:gd name="connsiteY356" fmla="*/ 466514 h 1328163"/>
                  <a:gd name="connsiteX357" fmla="*/ 966066 w 3417917"/>
                  <a:gd name="connsiteY357" fmla="*/ 475963 h 1328163"/>
                  <a:gd name="connsiteX358" fmla="*/ 959396 w 3417917"/>
                  <a:gd name="connsiteY358" fmla="*/ 489859 h 1328163"/>
                  <a:gd name="connsiteX359" fmla="*/ 983298 w 3417917"/>
                  <a:gd name="connsiteY359" fmla="*/ 498753 h 1328163"/>
                  <a:gd name="connsiteX360" fmla="*/ 991635 w 3417917"/>
                  <a:gd name="connsiteY360" fmla="*/ 515428 h 1328163"/>
                  <a:gd name="connsiteX361" fmla="*/ 1003864 w 3417917"/>
                  <a:gd name="connsiteY361" fmla="*/ 521543 h 1328163"/>
                  <a:gd name="connsiteX362" fmla="*/ 991635 w 3417917"/>
                  <a:gd name="connsiteY362" fmla="*/ 542109 h 1328163"/>
                  <a:gd name="connsiteX363" fmla="*/ 967178 w 3417917"/>
                  <a:gd name="connsiteY363" fmla="*/ 522654 h 1328163"/>
                  <a:gd name="connsiteX364" fmla="*/ 934939 w 3417917"/>
                  <a:gd name="connsiteY364" fmla="*/ 508202 h 1328163"/>
                  <a:gd name="connsiteX365" fmla="*/ 908258 w 3417917"/>
                  <a:gd name="connsiteY365" fmla="*/ 497085 h 1328163"/>
                  <a:gd name="connsiteX366" fmla="*/ 871016 w 3417917"/>
                  <a:gd name="connsiteY366" fmla="*/ 487080 h 1328163"/>
                  <a:gd name="connsiteX367" fmla="*/ 834886 w 3417917"/>
                  <a:gd name="connsiteY367" fmla="*/ 483745 h 1328163"/>
                  <a:gd name="connsiteX368" fmla="*/ 819878 w 3417917"/>
                  <a:gd name="connsiteY368" fmla="*/ 472628 h 1328163"/>
                  <a:gd name="connsiteX369" fmla="*/ 795421 w 3417917"/>
                  <a:gd name="connsiteY369" fmla="*/ 464290 h 1328163"/>
                  <a:gd name="connsiteX370" fmla="*/ 800979 w 3417917"/>
                  <a:gd name="connsiteY370" fmla="*/ 481522 h 1328163"/>
                  <a:gd name="connsiteX371" fmla="*/ 815987 w 3417917"/>
                  <a:gd name="connsiteY371" fmla="*/ 487636 h 1328163"/>
                  <a:gd name="connsiteX372" fmla="*/ 828771 w 3417917"/>
                  <a:gd name="connsiteY372" fmla="*/ 497085 h 1328163"/>
                  <a:gd name="connsiteX373" fmla="*/ 837665 w 3417917"/>
                  <a:gd name="connsiteY373" fmla="*/ 514317 h 1328163"/>
                  <a:gd name="connsiteX374" fmla="*/ 831551 w 3417917"/>
                  <a:gd name="connsiteY374" fmla="*/ 525434 h 1328163"/>
                  <a:gd name="connsiteX375" fmla="*/ 818210 w 3417917"/>
                  <a:gd name="connsiteY375" fmla="*/ 532660 h 1328163"/>
                  <a:gd name="connsiteX376" fmla="*/ 807649 w 3417917"/>
                  <a:gd name="connsiteY376" fmla="*/ 537107 h 1328163"/>
                  <a:gd name="connsiteX377" fmla="*/ 807649 w 3417917"/>
                  <a:gd name="connsiteY377" fmla="*/ 524878 h 1328163"/>
                  <a:gd name="connsiteX378" fmla="*/ 795421 w 3417917"/>
                  <a:gd name="connsiteY378" fmla="*/ 515428 h 1328163"/>
                  <a:gd name="connsiteX379" fmla="*/ 764849 w 3417917"/>
                  <a:gd name="connsiteY379" fmla="*/ 530992 h 1328163"/>
                  <a:gd name="connsiteX380" fmla="*/ 730942 w 3417917"/>
                  <a:gd name="connsiteY380" fmla="*/ 530992 h 1328163"/>
                  <a:gd name="connsiteX381" fmla="*/ 712043 w 3417917"/>
                  <a:gd name="connsiteY381" fmla="*/ 544888 h 1328163"/>
                  <a:gd name="connsiteX382" fmla="*/ 685362 w 3417917"/>
                  <a:gd name="connsiteY382" fmla="*/ 542665 h 1328163"/>
                  <a:gd name="connsiteX383" fmla="*/ 690365 w 3417917"/>
                  <a:gd name="connsiteY383" fmla="*/ 537107 h 1328163"/>
                  <a:gd name="connsiteX384" fmla="*/ 695368 w 3417917"/>
                  <a:gd name="connsiteY384" fmla="*/ 530992 h 1328163"/>
                  <a:gd name="connsiteX385" fmla="*/ 699814 w 3417917"/>
                  <a:gd name="connsiteY385" fmla="*/ 517096 h 1328163"/>
                  <a:gd name="connsiteX386" fmla="*/ 672578 w 3417917"/>
                  <a:gd name="connsiteY386" fmla="*/ 525434 h 1328163"/>
                  <a:gd name="connsiteX387" fmla="*/ 668687 w 3417917"/>
                  <a:gd name="connsiteY387" fmla="*/ 537107 h 1328163"/>
                  <a:gd name="connsiteX388" fmla="*/ 659793 w 3417917"/>
                  <a:gd name="connsiteY388" fmla="*/ 531548 h 1328163"/>
                  <a:gd name="connsiteX389" fmla="*/ 614213 w 3417917"/>
                  <a:gd name="connsiteY389" fmla="*/ 545444 h 1328163"/>
                  <a:gd name="connsiteX390" fmla="*/ 594759 w 3417917"/>
                  <a:gd name="connsiteY390" fmla="*/ 557673 h 1328163"/>
                  <a:gd name="connsiteX391" fmla="*/ 573081 w 3417917"/>
                  <a:gd name="connsiteY391" fmla="*/ 564899 h 1328163"/>
                  <a:gd name="connsiteX392" fmla="*/ 568634 w 3417917"/>
                  <a:gd name="connsiteY392" fmla="*/ 586577 h 1328163"/>
                  <a:gd name="connsiteX393" fmla="*/ 534727 w 3417917"/>
                  <a:gd name="connsiteY393" fmla="*/ 591024 h 1328163"/>
                  <a:gd name="connsiteX394" fmla="*/ 518608 w 3417917"/>
                  <a:gd name="connsiteY394" fmla="*/ 575460 h 1328163"/>
                  <a:gd name="connsiteX395" fmla="*/ 518052 w 3417917"/>
                  <a:gd name="connsiteY395" fmla="*/ 562676 h 1328163"/>
                  <a:gd name="connsiteX396" fmla="*/ 531948 w 3417917"/>
                  <a:gd name="connsiteY396" fmla="*/ 557117 h 1328163"/>
                  <a:gd name="connsiteX397" fmla="*/ 549735 w 3417917"/>
                  <a:gd name="connsiteY397" fmla="*/ 556005 h 1328163"/>
                  <a:gd name="connsiteX398" fmla="*/ 537506 w 3417917"/>
                  <a:gd name="connsiteY398" fmla="*/ 536551 h 1328163"/>
                  <a:gd name="connsiteX399" fmla="*/ 511937 w 3417917"/>
                  <a:gd name="connsiteY399" fmla="*/ 529325 h 1328163"/>
                  <a:gd name="connsiteX400" fmla="*/ 486924 w 3417917"/>
                  <a:gd name="connsiteY400" fmla="*/ 526545 h 1328163"/>
                  <a:gd name="connsiteX401" fmla="*/ 490259 w 3417917"/>
                  <a:gd name="connsiteY401" fmla="*/ 534327 h 1328163"/>
                  <a:gd name="connsiteX402" fmla="*/ 496374 w 3417917"/>
                  <a:gd name="connsiteY402" fmla="*/ 548779 h 1328163"/>
                  <a:gd name="connsiteX403" fmla="*/ 488592 w 3417917"/>
                  <a:gd name="connsiteY403" fmla="*/ 571569 h 1328163"/>
                  <a:gd name="connsiteX404" fmla="*/ 495262 w 3417917"/>
                  <a:gd name="connsiteY404" fmla="*/ 578795 h 1328163"/>
                  <a:gd name="connsiteX405" fmla="*/ 502488 w 3417917"/>
                  <a:gd name="connsiteY405" fmla="*/ 597138 h 1328163"/>
                  <a:gd name="connsiteX406" fmla="*/ 496374 w 3417917"/>
                  <a:gd name="connsiteY406" fmla="*/ 612702 h 1328163"/>
                  <a:gd name="connsiteX407" fmla="*/ 488036 w 3417917"/>
                  <a:gd name="connsiteY407" fmla="*/ 612146 h 1328163"/>
                  <a:gd name="connsiteX408" fmla="*/ 481921 w 3417917"/>
                  <a:gd name="connsiteY408" fmla="*/ 606032 h 1328163"/>
                  <a:gd name="connsiteX409" fmla="*/ 461911 w 3417917"/>
                  <a:gd name="connsiteY409" fmla="*/ 602141 h 1328163"/>
                  <a:gd name="connsiteX410" fmla="*/ 449126 w 3417917"/>
                  <a:gd name="connsiteY410" fmla="*/ 608255 h 1328163"/>
                  <a:gd name="connsiteX411" fmla="*/ 431339 w 3417917"/>
                  <a:gd name="connsiteY411" fmla="*/ 616037 h 1328163"/>
                  <a:gd name="connsiteX412" fmla="*/ 411885 w 3417917"/>
                  <a:gd name="connsiteY412" fmla="*/ 630489 h 1328163"/>
                  <a:gd name="connsiteX413" fmla="*/ 412996 w 3417917"/>
                  <a:gd name="connsiteY413" fmla="*/ 648276 h 1328163"/>
                  <a:gd name="connsiteX414" fmla="*/ 421334 w 3417917"/>
                  <a:gd name="connsiteY414" fmla="*/ 664396 h 1328163"/>
                  <a:gd name="connsiteX415" fmla="*/ 397432 w 3417917"/>
                  <a:gd name="connsiteY415" fmla="*/ 662728 h 1328163"/>
                  <a:gd name="connsiteX416" fmla="*/ 376866 w 3417917"/>
                  <a:gd name="connsiteY416" fmla="*/ 657726 h 1328163"/>
                  <a:gd name="connsiteX417" fmla="*/ 354076 w 3417917"/>
                  <a:gd name="connsiteY417" fmla="*/ 643830 h 1328163"/>
                  <a:gd name="connsiteX418" fmla="*/ 341847 w 3417917"/>
                  <a:gd name="connsiteY418" fmla="*/ 655502 h 1328163"/>
                  <a:gd name="connsiteX419" fmla="*/ 347962 w 3417917"/>
                  <a:gd name="connsiteY419" fmla="*/ 667175 h 1328163"/>
                  <a:gd name="connsiteX420" fmla="*/ 367417 w 3417917"/>
                  <a:gd name="connsiteY420" fmla="*/ 674401 h 1328163"/>
                  <a:gd name="connsiteX421" fmla="*/ 369084 w 3417917"/>
                  <a:gd name="connsiteY421" fmla="*/ 686630 h 1328163"/>
                  <a:gd name="connsiteX422" fmla="*/ 354076 w 3417917"/>
                  <a:gd name="connsiteY422" fmla="*/ 688853 h 1328163"/>
                  <a:gd name="connsiteX423" fmla="*/ 338512 w 3417917"/>
                  <a:gd name="connsiteY423" fmla="*/ 683851 h 1328163"/>
                  <a:gd name="connsiteX424" fmla="*/ 320169 w 3417917"/>
                  <a:gd name="connsiteY424" fmla="*/ 673290 h 1328163"/>
                  <a:gd name="connsiteX425" fmla="*/ 309608 w 3417917"/>
                  <a:gd name="connsiteY425" fmla="*/ 661617 h 1328163"/>
                  <a:gd name="connsiteX426" fmla="*/ 304606 w 3417917"/>
                  <a:gd name="connsiteY426" fmla="*/ 646609 h 1328163"/>
                  <a:gd name="connsiteX427" fmla="*/ 305161 w 3417917"/>
                  <a:gd name="connsiteY427" fmla="*/ 633268 h 1328163"/>
                  <a:gd name="connsiteX428" fmla="*/ 306829 w 3417917"/>
                  <a:gd name="connsiteY428" fmla="*/ 620484 h 1328163"/>
                  <a:gd name="connsiteX429" fmla="*/ 291265 w 3417917"/>
                  <a:gd name="connsiteY429" fmla="*/ 608811 h 1328163"/>
                  <a:gd name="connsiteX430" fmla="*/ 279036 w 3417917"/>
                  <a:gd name="connsiteY430" fmla="*/ 599917 h 1328163"/>
                  <a:gd name="connsiteX431" fmla="*/ 259582 w 3417917"/>
                  <a:gd name="connsiteY431" fmla="*/ 583242 h 1328163"/>
                  <a:gd name="connsiteX432" fmla="*/ 252356 w 3417917"/>
                  <a:gd name="connsiteY432" fmla="*/ 576572 h 1328163"/>
                  <a:gd name="connsiteX433" fmla="*/ 268475 w 3417917"/>
                  <a:gd name="connsiteY433" fmla="*/ 582686 h 1328163"/>
                  <a:gd name="connsiteX434" fmla="*/ 296268 w 3417917"/>
                  <a:gd name="connsiteY434" fmla="*/ 594915 h 1328163"/>
                  <a:gd name="connsiteX435" fmla="*/ 331286 w 3417917"/>
                  <a:gd name="connsiteY435" fmla="*/ 606032 h 1328163"/>
                  <a:gd name="connsiteX436" fmla="*/ 377978 w 3417917"/>
                  <a:gd name="connsiteY436" fmla="*/ 613814 h 1328163"/>
                  <a:gd name="connsiteX437" fmla="*/ 435786 w 3417917"/>
                  <a:gd name="connsiteY437" fmla="*/ 587689 h 1328163"/>
                  <a:gd name="connsiteX438" fmla="*/ 434118 w 3417917"/>
                  <a:gd name="connsiteY438" fmla="*/ 563231 h 1328163"/>
                  <a:gd name="connsiteX439" fmla="*/ 422445 w 3417917"/>
                  <a:gd name="connsiteY439" fmla="*/ 554338 h 1328163"/>
                  <a:gd name="connsiteX440" fmla="*/ 405770 w 3417917"/>
                  <a:gd name="connsiteY440" fmla="*/ 543777 h 1328163"/>
                  <a:gd name="connsiteX441" fmla="*/ 389095 w 3417917"/>
                  <a:gd name="connsiteY441" fmla="*/ 534327 h 1328163"/>
                  <a:gd name="connsiteX442" fmla="*/ 359635 w 3417917"/>
                  <a:gd name="connsiteY442" fmla="*/ 519319 h 1328163"/>
                  <a:gd name="connsiteX443" fmla="*/ 312943 w 3417917"/>
                  <a:gd name="connsiteY443" fmla="*/ 500420 h 1328163"/>
                  <a:gd name="connsiteX444" fmla="*/ 302382 w 3417917"/>
                  <a:gd name="connsiteY444" fmla="*/ 499309 h 1328163"/>
                  <a:gd name="connsiteX445" fmla="*/ 287930 w 3417917"/>
                  <a:gd name="connsiteY445" fmla="*/ 498753 h 1328163"/>
                  <a:gd name="connsiteX446" fmla="*/ 269587 w 3417917"/>
                  <a:gd name="connsiteY446" fmla="*/ 497641 h 1328163"/>
                  <a:gd name="connsiteX447" fmla="*/ 258470 w 3417917"/>
                  <a:gd name="connsiteY447" fmla="*/ 490971 h 1328163"/>
                  <a:gd name="connsiteX448" fmla="*/ 273478 w 3417917"/>
                  <a:gd name="connsiteY448" fmla="*/ 485968 h 1328163"/>
                  <a:gd name="connsiteX449" fmla="*/ 260138 w 3417917"/>
                  <a:gd name="connsiteY449" fmla="*/ 480410 h 1328163"/>
                  <a:gd name="connsiteX450" fmla="*/ 245685 w 3417917"/>
                  <a:gd name="connsiteY450" fmla="*/ 483189 h 1328163"/>
                  <a:gd name="connsiteX451" fmla="*/ 233457 w 3417917"/>
                  <a:gd name="connsiteY451" fmla="*/ 482633 h 1328163"/>
                  <a:gd name="connsiteX452" fmla="*/ 232345 w 3417917"/>
                  <a:gd name="connsiteY452" fmla="*/ 481522 h 1328163"/>
                  <a:gd name="connsiteX453" fmla="*/ 222340 w 3417917"/>
                  <a:gd name="connsiteY453" fmla="*/ 488748 h 1328163"/>
                  <a:gd name="connsiteX454" fmla="*/ 205664 w 3417917"/>
                  <a:gd name="connsiteY454" fmla="*/ 496529 h 1328163"/>
                  <a:gd name="connsiteX455" fmla="*/ 191768 w 3417917"/>
                  <a:gd name="connsiteY455" fmla="*/ 508758 h 1328163"/>
                  <a:gd name="connsiteX456" fmla="*/ 183986 w 3417917"/>
                  <a:gd name="connsiteY456" fmla="*/ 514873 h 1328163"/>
                  <a:gd name="connsiteX457" fmla="*/ 181207 w 3417917"/>
                  <a:gd name="connsiteY457" fmla="*/ 525990 h 1328163"/>
                  <a:gd name="connsiteX458" fmla="*/ 183986 w 3417917"/>
                  <a:gd name="connsiteY458" fmla="*/ 537662 h 1328163"/>
                  <a:gd name="connsiteX459" fmla="*/ 196215 w 3417917"/>
                  <a:gd name="connsiteY459" fmla="*/ 544888 h 1328163"/>
                  <a:gd name="connsiteX460" fmla="*/ 210667 w 3417917"/>
                  <a:gd name="connsiteY460" fmla="*/ 559896 h 1328163"/>
                  <a:gd name="connsiteX461" fmla="*/ 198438 w 3417917"/>
                  <a:gd name="connsiteY461" fmla="*/ 574904 h 1328163"/>
                  <a:gd name="connsiteX462" fmla="*/ 192324 w 3417917"/>
                  <a:gd name="connsiteY462" fmla="*/ 587133 h 1328163"/>
                  <a:gd name="connsiteX463" fmla="*/ 211223 w 3417917"/>
                  <a:gd name="connsiteY463" fmla="*/ 618261 h 1328163"/>
                  <a:gd name="connsiteX464" fmla="*/ 204553 w 3417917"/>
                  <a:gd name="connsiteY464" fmla="*/ 630489 h 1328163"/>
                  <a:gd name="connsiteX465" fmla="*/ 207332 w 3417917"/>
                  <a:gd name="connsiteY465" fmla="*/ 646053 h 1328163"/>
                  <a:gd name="connsiteX466" fmla="*/ 202885 w 3417917"/>
                  <a:gd name="connsiteY466" fmla="*/ 652167 h 1328163"/>
                  <a:gd name="connsiteX467" fmla="*/ 212891 w 3417917"/>
                  <a:gd name="connsiteY467" fmla="*/ 658838 h 1328163"/>
                  <a:gd name="connsiteX468" fmla="*/ 210111 w 3417917"/>
                  <a:gd name="connsiteY468" fmla="*/ 669399 h 1328163"/>
                  <a:gd name="connsiteX469" fmla="*/ 220672 w 3417917"/>
                  <a:gd name="connsiteY469" fmla="*/ 680516 h 1328163"/>
                  <a:gd name="connsiteX470" fmla="*/ 208443 w 3417917"/>
                  <a:gd name="connsiteY470" fmla="*/ 692188 h 1328163"/>
                  <a:gd name="connsiteX471" fmla="*/ 234013 w 3417917"/>
                  <a:gd name="connsiteY471" fmla="*/ 712199 h 1328163"/>
                  <a:gd name="connsiteX472" fmla="*/ 239571 w 3417917"/>
                  <a:gd name="connsiteY472" fmla="*/ 728319 h 1328163"/>
                  <a:gd name="connsiteX473" fmla="*/ 210111 w 3417917"/>
                  <a:gd name="connsiteY473" fmla="*/ 757223 h 1328163"/>
                  <a:gd name="connsiteX474" fmla="*/ 179540 w 3417917"/>
                  <a:gd name="connsiteY474" fmla="*/ 782792 h 1328163"/>
                  <a:gd name="connsiteX475" fmla="*/ 170090 w 3417917"/>
                  <a:gd name="connsiteY475" fmla="*/ 795021 h 1328163"/>
                  <a:gd name="connsiteX476" fmla="*/ 178428 w 3417917"/>
                  <a:gd name="connsiteY476" fmla="*/ 791685 h 1328163"/>
                  <a:gd name="connsiteX477" fmla="*/ 191212 w 3417917"/>
                  <a:gd name="connsiteY477" fmla="*/ 805026 h 1328163"/>
                  <a:gd name="connsiteX478" fmla="*/ 208443 w 3417917"/>
                  <a:gd name="connsiteY478" fmla="*/ 808917 h 1328163"/>
                  <a:gd name="connsiteX479" fmla="*/ 198994 w 3417917"/>
                  <a:gd name="connsiteY479" fmla="*/ 811696 h 1328163"/>
                  <a:gd name="connsiteX480" fmla="*/ 179540 w 3417917"/>
                  <a:gd name="connsiteY480" fmla="*/ 818366 h 1328163"/>
                  <a:gd name="connsiteX481" fmla="*/ 169534 w 3417917"/>
                  <a:gd name="connsiteY481" fmla="*/ 826148 h 1328163"/>
                  <a:gd name="connsiteX482" fmla="*/ 165643 w 3417917"/>
                  <a:gd name="connsiteY482" fmla="*/ 839489 h 1328163"/>
                  <a:gd name="connsiteX483" fmla="*/ 158973 w 3417917"/>
                  <a:gd name="connsiteY483" fmla="*/ 850050 h 1328163"/>
                  <a:gd name="connsiteX484" fmla="*/ 160085 w 3417917"/>
                  <a:gd name="connsiteY484" fmla="*/ 861723 h 1328163"/>
                  <a:gd name="connsiteX485" fmla="*/ 164532 w 3417917"/>
                  <a:gd name="connsiteY485" fmla="*/ 872840 h 1328163"/>
                  <a:gd name="connsiteX486" fmla="*/ 158973 w 3417917"/>
                  <a:gd name="connsiteY486" fmla="*/ 879510 h 1328163"/>
                  <a:gd name="connsiteX487" fmla="*/ 161752 w 3417917"/>
                  <a:gd name="connsiteY487" fmla="*/ 890627 h 1328163"/>
                  <a:gd name="connsiteX488" fmla="*/ 163976 w 3417917"/>
                  <a:gd name="connsiteY488" fmla="*/ 901744 h 1328163"/>
                  <a:gd name="connsiteX489" fmla="*/ 170090 w 3417917"/>
                  <a:gd name="connsiteY489" fmla="*/ 913417 h 1328163"/>
                  <a:gd name="connsiteX490" fmla="*/ 175649 w 3417917"/>
                  <a:gd name="connsiteY490" fmla="*/ 927313 h 1328163"/>
                  <a:gd name="connsiteX491" fmla="*/ 186210 w 3417917"/>
                  <a:gd name="connsiteY491" fmla="*/ 930648 h 1328163"/>
                  <a:gd name="connsiteX492" fmla="*/ 196215 w 3417917"/>
                  <a:gd name="connsiteY492" fmla="*/ 935651 h 1328163"/>
                  <a:gd name="connsiteX493" fmla="*/ 206776 w 3417917"/>
                  <a:gd name="connsiteY493" fmla="*/ 935651 h 1328163"/>
                  <a:gd name="connsiteX494" fmla="*/ 225675 w 3417917"/>
                  <a:gd name="connsiteY494" fmla="*/ 941209 h 1328163"/>
                  <a:gd name="connsiteX495" fmla="*/ 227342 w 3417917"/>
                  <a:gd name="connsiteY495" fmla="*/ 955105 h 1328163"/>
                  <a:gd name="connsiteX496" fmla="*/ 229566 w 3417917"/>
                  <a:gd name="connsiteY496" fmla="*/ 969557 h 1328163"/>
                  <a:gd name="connsiteX497" fmla="*/ 239015 w 3417917"/>
                  <a:gd name="connsiteY497" fmla="*/ 982342 h 1328163"/>
                  <a:gd name="connsiteX498" fmla="*/ 250688 w 3417917"/>
                  <a:gd name="connsiteY498" fmla="*/ 993459 h 1328163"/>
                  <a:gd name="connsiteX499" fmla="*/ 261805 w 3417917"/>
                  <a:gd name="connsiteY499" fmla="*/ 1004020 h 1328163"/>
                  <a:gd name="connsiteX500" fmla="*/ 251800 w 3417917"/>
                  <a:gd name="connsiteY500" fmla="*/ 1013469 h 1328163"/>
                  <a:gd name="connsiteX501" fmla="*/ 237348 w 3417917"/>
                  <a:gd name="connsiteY501" fmla="*/ 1011246 h 1328163"/>
                  <a:gd name="connsiteX502" fmla="*/ 240683 w 3417917"/>
                  <a:gd name="connsiteY502" fmla="*/ 1030145 h 1328163"/>
                  <a:gd name="connsiteX503" fmla="*/ 249021 w 3417917"/>
                  <a:gd name="connsiteY503" fmla="*/ 1041262 h 1328163"/>
                  <a:gd name="connsiteX504" fmla="*/ 258470 w 3417917"/>
                  <a:gd name="connsiteY504" fmla="*/ 1036259 h 1328163"/>
                  <a:gd name="connsiteX505" fmla="*/ 271810 w 3417917"/>
                  <a:gd name="connsiteY505" fmla="*/ 1035703 h 1328163"/>
                  <a:gd name="connsiteX506" fmla="*/ 288486 w 3417917"/>
                  <a:gd name="connsiteY506" fmla="*/ 1037371 h 1328163"/>
                  <a:gd name="connsiteX507" fmla="*/ 291265 w 3417917"/>
                  <a:gd name="connsiteY507" fmla="*/ 1052935 h 1328163"/>
                  <a:gd name="connsiteX508" fmla="*/ 295712 w 3417917"/>
                  <a:gd name="connsiteY508" fmla="*/ 1064052 h 1328163"/>
                  <a:gd name="connsiteX509" fmla="*/ 310164 w 3417917"/>
                  <a:gd name="connsiteY509" fmla="*/ 1067943 h 1328163"/>
                  <a:gd name="connsiteX510" fmla="*/ 319058 w 3417917"/>
                  <a:gd name="connsiteY510" fmla="*/ 1084062 h 1328163"/>
                  <a:gd name="connsiteX511" fmla="*/ 326840 w 3417917"/>
                  <a:gd name="connsiteY511" fmla="*/ 1087953 h 1328163"/>
                  <a:gd name="connsiteX512" fmla="*/ 336845 w 3417917"/>
                  <a:gd name="connsiteY512" fmla="*/ 1092400 h 1328163"/>
                  <a:gd name="connsiteX513" fmla="*/ 346850 w 3417917"/>
                  <a:gd name="connsiteY513" fmla="*/ 1091288 h 1328163"/>
                  <a:gd name="connsiteX514" fmla="*/ 357967 w 3417917"/>
                  <a:gd name="connsiteY514" fmla="*/ 1090177 h 1328163"/>
                  <a:gd name="connsiteX515" fmla="*/ 366861 w 3417917"/>
                  <a:gd name="connsiteY515" fmla="*/ 1101294 h 1328163"/>
                  <a:gd name="connsiteX516" fmla="*/ 383536 w 3417917"/>
                  <a:gd name="connsiteY516" fmla="*/ 1104073 h 1328163"/>
                  <a:gd name="connsiteX517" fmla="*/ 400211 w 3417917"/>
                  <a:gd name="connsiteY517" fmla="*/ 1108520 h 1328163"/>
                  <a:gd name="connsiteX518" fmla="*/ 411885 w 3417917"/>
                  <a:gd name="connsiteY518" fmla="*/ 1115746 h 1328163"/>
                  <a:gd name="connsiteX519" fmla="*/ 406326 w 3417917"/>
                  <a:gd name="connsiteY519" fmla="*/ 1124639 h 1328163"/>
                  <a:gd name="connsiteX520" fmla="*/ 411328 w 3417917"/>
                  <a:gd name="connsiteY520" fmla="*/ 1130754 h 1328163"/>
                  <a:gd name="connsiteX521" fmla="*/ 404103 w 3417917"/>
                  <a:gd name="connsiteY521" fmla="*/ 1135756 h 1328163"/>
                  <a:gd name="connsiteX522" fmla="*/ 408549 w 3417917"/>
                  <a:gd name="connsiteY522" fmla="*/ 1143538 h 1328163"/>
                  <a:gd name="connsiteX523" fmla="*/ 405214 w 3417917"/>
                  <a:gd name="connsiteY523" fmla="*/ 1155767 h 1328163"/>
                  <a:gd name="connsiteX524" fmla="*/ 388539 w 3417917"/>
                  <a:gd name="connsiteY524" fmla="*/ 1155211 h 1328163"/>
                  <a:gd name="connsiteX525" fmla="*/ 372975 w 3417917"/>
                  <a:gd name="connsiteY525" fmla="*/ 1166328 h 1328163"/>
                  <a:gd name="connsiteX526" fmla="*/ 372419 w 3417917"/>
                  <a:gd name="connsiteY526" fmla="*/ 1175777 h 1328163"/>
                  <a:gd name="connsiteX527" fmla="*/ 392986 w 3417917"/>
                  <a:gd name="connsiteY527" fmla="*/ 1175222 h 1328163"/>
                  <a:gd name="connsiteX528" fmla="*/ 367972 w 3417917"/>
                  <a:gd name="connsiteY528" fmla="*/ 1190229 h 1328163"/>
                  <a:gd name="connsiteX529" fmla="*/ 375754 w 3417917"/>
                  <a:gd name="connsiteY529" fmla="*/ 1201902 h 1328163"/>
                  <a:gd name="connsiteX530" fmla="*/ 364081 w 3417917"/>
                  <a:gd name="connsiteY530" fmla="*/ 1213575 h 1328163"/>
                  <a:gd name="connsiteX531" fmla="*/ 352964 w 3417917"/>
                  <a:gd name="connsiteY531" fmla="*/ 1222469 h 1328163"/>
                  <a:gd name="connsiteX532" fmla="*/ 347406 w 3417917"/>
                  <a:gd name="connsiteY532" fmla="*/ 1227471 h 1328163"/>
                  <a:gd name="connsiteX533" fmla="*/ 362970 w 3417917"/>
                  <a:gd name="connsiteY533" fmla="*/ 1240256 h 1328163"/>
                  <a:gd name="connsiteX534" fmla="*/ 400211 w 3417917"/>
                  <a:gd name="connsiteY534" fmla="*/ 1268048 h 1328163"/>
                  <a:gd name="connsiteX535" fmla="*/ 405214 w 3417917"/>
                  <a:gd name="connsiteY535" fmla="*/ 1272495 h 1328163"/>
                  <a:gd name="connsiteX536" fmla="*/ 412440 w 3417917"/>
                  <a:gd name="connsiteY536" fmla="*/ 1269160 h 1328163"/>
                  <a:gd name="connsiteX537" fmla="*/ 436342 w 3417917"/>
                  <a:gd name="connsiteY537" fmla="*/ 1276386 h 1328163"/>
                  <a:gd name="connsiteX538" fmla="*/ 467469 w 3417917"/>
                  <a:gd name="connsiteY538" fmla="*/ 1279165 h 1328163"/>
                  <a:gd name="connsiteX539" fmla="*/ 479698 w 3417917"/>
                  <a:gd name="connsiteY539" fmla="*/ 1287503 h 1328163"/>
                  <a:gd name="connsiteX540" fmla="*/ 491927 w 3417917"/>
                  <a:gd name="connsiteY540" fmla="*/ 1293617 h 1328163"/>
                  <a:gd name="connsiteX541" fmla="*/ 512493 w 3417917"/>
                  <a:gd name="connsiteY541" fmla="*/ 1290838 h 1328163"/>
                  <a:gd name="connsiteX542" fmla="*/ 519719 w 3417917"/>
                  <a:gd name="connsiteY542" fmla="*/ 1293617 h 1328163"/>
                  <a:gd name="connsiteX543" fmla="*/ 525834 w 3417917"/>
                  <a:gd name="connsiteY543" fmla="*/ 1306402 h 1328163"/>
                  <a:gd name="connsiteX544" fmla="*/ 544732 w 3417917"/>
                  <a:gd name="connsiteY544" fmla="*/ 1315296 h 1328163"/>
                  <a:gd name="connsiteX545" fmla="*/ 559740 w 3417917"/>
                  <a:gd name="connsiteY545" fmla="*/ 1326413 h 1328163"/>
                  <a:gd name="connsiteX546" fmla="*/ 568634 w 3417917"/>
                  <a:gd name="connsiteY546" fmla="*/ 1326413 h 1328163"/>
                  <a:gd name="connsiteX547" fmla="*/ 581419 w 3417917"/>
                  <a:gd name="connsiteY547" fmla="*/ 1316963 h 1328163"/>
                  <a:gd name="connsiteX548" fmla="*/ 558629 w 3417917"/>
                  <a:gd name="connsiteY548" fmla="*/ 1281389 h 1328163"/>
                  <a:gd name="connsiteX549" fmla="*/ 550847 w 3417917"/>
                  <a:gd name="connsiteY549" fmla="*/ 1253596 h 1328163"/>
                  <a:gd name="connsiteX550" fmla="*/ 560852 w 3417917"/>
                  <a:gd name="connsiteY550" fmla="*/ 1224136 h 1328163"/>
                  <a:gd name="connsiteX551" fmla="*/ 596427 w 3417917"/>
                  <a:gd name="connsiteY551" fmla="*/ 1201902 h 1328163"/>
                  <a:gd name="connsiteX552" fmla="*/ 589756 w 3417917"/>
                  <a:gd name="connsiteY552" fmla="*/ 1198011 h 1328163"/>
                  <a:gd name="connsiteX553" fmla="*/ 585310 w 3417917"/>
                  <a:gd name="connsiteY553" fmla="*/ 1189118 h 1328163"/>
                  <a:gd name="connsiteX554" fmla="*/ 582530 w 3417917"/>
                  <a:gd name="connsiteY554" fmla="*/ 1176333 h 1328163"/>
                  <a:gd name="connsiteX555" fmla="*/ 570302 w 3417917"/>
                  <a:gd name="connsiteY555" fmla="*/ 1161881 h 1328163"/>
                  <a:gd name="connsiteX556" fmla="*/ 555849 w 3417917"/>
                  <a:gd name="connsiteY556" fmla="*/ 1162993 h 1328163"/>
                  <a:gd name="connsiteX557" fmla="*/ 552514 w 3417917"/>
                  <a:gd name="connsiteY557" fmla="*/ 1151876 h 1328163"/>
                  <a:gd name="connsiteX558" fmla="*/ 540842 w 3417917"/>
                  <a:gd name="connsiteY558" fmla="*/ 1143538 h 1328163"/>
                  <a:gd name="connsiteX559" fmla="*/ 545288 w 3417917"/>
                  <a:gd name="connsiteY559" fmla="*/ 1130754 h 1328163"/>
                  <a:gd name="connsiteX560" fmla="*/ 552514 w 3417917"/>
                  <a:gd name="connsiteY560" fmla="*/ 1124639 h 1328163"/>
                  <a:gd name="connsiteX561" fmla="*/ 546400 w 3417917"/>
                  <a:gd name="connsiteY561" fmla="*/ 1114634 h 1328163"/>
                  <a:gd name="connsiteX562" fmla="*/ 556961 w 3417917"/>
                  <a:gd name="connsiteY562" fmla="*/ 1101849 h 1328163"/>
                  <a:gd name="connsiteX563" fmla="*/ 568634 w 3417917"/>
                  <a:gd name="connsiteY563" fmla="*/ 1094623 h 1328163"/>
                  <a:gd name="connsiteX564" fmla="*/ 584754 w 3417917"/>
                  <a:gd name="connsiteY564" fmla="*/ 1108520 h 1328163"/>
                  <a:gd name="connsiteX565" fmla="*/ 586421 w 3417917"/>
                  <a:gd name="connsiteY565" fmla="*/ 1095735 h 1328163"/>
                  <a:gd name="connsiteX566" fmla="*/ 591980 w 3417917"/>
                  <a:gd name="connsiteY566" fmla="*/ 1084618 h 1328163"/>
                  <a:gd name="connsiteX567" fmla="*/ 602541 w 3417917"/>
                  <a:gd name="connsiteY567" fmla="*/ 1074613 h 1328163"/>
                  <a:gd name="connsiteX568" fmla="*/ 623663 w 3417917"/>
                  <a:gd name="connsiteY568" fmla="*/ 1064608 h 1328163"/>
                  <a:gd name="connsiteX569" fmla="*/ 638671 w 3417917"/>
                  <a:gd name="connsiteY569" fmla="*/ 1060161 h 1328163"/>
                  <a:gd name="connsiteX570" fmla="*/ 649232 w 3417917"/>
                  <a:gd name="connsiteY570" fmla="*/ 1060161 h 1328163"/>
                  <a:gd name="connsiteX571" fmla="*/ 663684 w 3417917"/>
                  <a:gd name="connsiteY571" fmla="*/ 1060161 h 1328163"/>
                  <a:gd name="connsiteX572" fmla="*/ 686474 w 3417917"/>
                  <a:gd name="connsiteY572" fmla="*/ 1067387 h 1328163"/>
                  <a:gd name="connsiteX573" fmla="*/ 703149 w 3417917"/>
                  <a:gd name="connsiteY573" fmla="*/ 1081839 h 1328163"/>
                  <a:gd name="connsiteX574" fmla="*/ 708708 w 3417917"/>
                  <a:gd name="connsiteY574" fmla="*/ 1084618 h 1328163"/>
                  <a:gd name="connsiteX575" fmla="*/ 720381 w 3417917"/>
                  <a:gd name="connsiteY575" fmla="*/ 1084618 h 1328163"/>
                  <a:gd name="connsiteX576" fmla="*/ 739280 w 3417917"/>
                  <a:gd name="connsiteY576" fmla="*/ 1082951 h 1328163"/>
                  <a:gd name="connsiteX577" fmla="*/ 758734 w 3417917"/>
                  <a:gd name="connsiteY577" fmla="*/ 1076836 h 1328163"/>
                  <a:gd name="connsiteX578" fmla="*/ 770407 w 3417917"/>
                  <a:gd name="connsiteY578" fmla="*/ 1077948 h 1328163"/>
                  <a:gd name="connsiteX579" fmla="*/ 789862 w 3417917"/>
                  <a:gd name="connsiteY579" fmla="*/ 1079060 h 1328163"/>
                  <a:gd name="connsiteX580" fmla="*/ 803202 w 3417917"/>
                  <a:gd name="connsiteY580" fmla="*/ 1085174 h 1328163"/>
                  <a:gd name="connsiteX581" fmla="*/ 813208 w 3417917"/>
                  <a:gd name="connsiteY581" fmla="*/ 1091288 h 1328163"/>
                  <a:gd name="connsiteX582" fmla="*/ 820434 w 3417917"/>
                  <a:gd name="connsiteY582" fmla="*/ 1081283 h 1328163"/>
                  <a:gd name="connsiteX583" fmla="*/ 835442 w 3417917"/>
                  <a:gd name="connsiteY583" fmla="*/ 1087397 h 1328163"/>
                  <a:gd name="connsiteX584" fmla="*/ 847670 w 3417917"/>
                  <a:gd name="connsiteY584" fmla="*/ 1080171 h 1328163"/>
                  <a:gd name="connsiteX585" fmla="*/ 842112 w 3417917"/>
                  <a:gd name="connsiteY585" fmla="*/ 1065719 h 1328163"/>
                  <a:gd name="connsiteX586" fmla="*/ 827660 w 3417917"/>
                  <a:gd name="connsiteY586" fmla="*/ 1061272 h 1328163"/>
                  <a:gd name="connsiteX587" fmla="*/ 822101 w 3417917"/>
                  <a:gd name="connsiteY587" fmla="*/ 1050155 h 1328163"/>
                  <a:gd name="connsiteX588" fmla="*/ 834330 w 3417917"/>
                  <a:gd name="connsiteY588" fmla="*/ 1039038 h 1328163"/>
                  <a:gd name="connsiteX589" fmla="*/ 837665 w 3417917"/>
                  <a:gd name="connsiteY589" fmla="*/ 1024586 h 1328163"/>
                  <a:gd name="connsiteX590" fmla="*/ 858787 w 3417917"/>
                  <a:gd name="connsiteY590" fmla="*/ 1020695 h 1328163"/>
                  <a:gd name="connsiteX591" fmla="*/ 841000 w 3417917"/>
                  <a:gd name="connsiteY591" fmla="*/ 1011802 h 1328163"/>
                  <a:gd name="connsiteX592" fmla="*/ 839888 w 3417917"/>
                  <a:gd name="connsiteY592" fmla="*/ 994570 h 1328163"/>
                  <a:gd name="connsiteX593" fmla="*/ 856564 w 3417917"/>
                  <a:gd name="connsiteY593" fmla="*/ 993459 h 1328163"/>
                  <a:gd name="connsiteX594" fmla="*/ 880465 w 3417917"/>
                  <a:gd name="connsiteY594" fmla="*/ 990680 h 1328163"/>
                  <a:gd name="connsiteX595" fmla="*/ 910481 w 3417917"/>
                  <a:gd name="connsiteY595" fmla="*/ 984565 h 1328163"/>
                  <a:gd name="connsiteX596" fmla="*/ 931048 w 3417917"/>
                  <a:gd name="connsiteY596" fmla="*/ 978451 h 1328163"/>
                  <a:gd name="connsiteX597" fmla="*/ 959396 w 3417917"/>
                  <a:gd name="connsiteY597" fmla="*/ 972892 h 1328163"/>
                  <a:gd name="connsiteX598" fmla="*/ 988856 w 3417917"/>
                  <a:gd name="connsiteY598" fmla="*/ 962887 h 1328163"/>
                  <a:gd name="connsiteX599" fmla="*/ 1013869 w 3417917"/>
                  <a:gd name="connsiteY599" fmla="*/ 956773 h 1328163"/>
                  <a:gd name="connsiteX600" fmla="*/ 1029433 w 3417917"/>
                  <a:gd name="connsiteY600" fmla="*/ 958996 h 1328163"/>
                  <a:gd name="connsiteX601" fmla="*/ 1042217 w 3417917"/>
                  <a:gd name="connsiteY601" fmla="*/ 967334 h 1328163"/>
                  <a:gd name="connsiteX602" fmla="*/ 1045553 w 3417917"/>
                  <a:gd name="connsiteY602" fmla="*/ 981786 h 1328163"/>
                  <a:gd name="connsiteX603" fmla="*/ 1043329 w 3417917"/>
                  <a:gd name="connsiteY603" fmla="*/ 990680 h 1328163"/>
                  <a:gd name="connsiteX604" fmla="*/ 1061672 w 3417917"/>
                  <a:gd name="connsiteY604" fmla="*/ 987344 h 1328163"/>
                  <a:gd name="connsiteX605" fmla="*/ 1069454 w 3417917"/>
                  <a:gd name="connsiteY605" fmla="*/ 992347 h 1328163"/>
                  <a:gd name="connsiteX606" fmla="*/ 1075013 w 3417917"/>
                  <a:gd name="connsiteY606" fmla="*/ 993459 h 1328163"/>
                  <a:gd name="connsiteX607" fmla="*/ 1084462 w 3417917"/>
                  <a:gd name="connsiteY607" fmla="*/ 994570 h 1328163"/>
                  <a:gd name="connsiteX608" fmla="*/ 1095023 w 3417917"/>
                  <a:gd name="connsiteY608" fmla="*/ 995682 h 1328163"/>
                  <a:gd name="connsiteX609" fmla="*/ 1087797 w 3417917"/>
                  <a:gd name="connsiteY609" fmla="*/ 1009023 h 1328163"/>
                  <a:gd name="connsiteX610" fmla="*/ 1102805 w 3417917"/>
                  <a:gd name="connsiteY610" fmla="*/ 1005132 h 1328163"/>
                  <a:gd name="connsiteX611" fmla="*/ 1124483 w 3417917"/>
                  <a:gd name="connsiteY611" fmla="*/ 996238 h 1328163"/>
                  <a:gd name="connsiteX612" fmla="*/ 1142826 w 3417917"/>
                  <a:gd name="connsiteY612" fmla="*/ 985677 h 1328163"/>
                  <a:gd name="connsiteX613" fmla="*/ 1156167 w 3417917"/>
                  <a:gd name="connsiteY613" fmla="*/ 986789 h 1328163"/>
                  <a:gd name="connsiteX614" fmla="*/ 1161725 w 3417917"/>
                  <a:gd name="connsiteY614" fmla="*/ 1002352 h 1328163"/>
                  <a:gd name="connsiteX615" fmla="*/ 1198411 w 3417917"/>
                  <a:gd name="connsiteY615" fmla="*/ 1046820 h 1328163"/>
                  <a:gd name="connsiteX616" fmla="*/ 1219533 w 3417917"/>
                  <a:gd name="connsiteY616" fmla="*/ 1083506 h 1328163"/>
                  <a:gd name="connsiteX617" fmla="*/ 1231206 w 3417917"/>
                  <a:gd name="connsiteY617" fmla="*/ 1070166 h 1328163"/>
                  <a:gd name="connsiteX618" fmla="*/ 1246770 w 3417917"/>
                  <a:gd name="connsiteY618" fmla="*/ 1081283 h 1328163"/>
                  <a:gd name="connsiteX619" fmla="*/ 1266225 w 3417917"/>
                  <a:gd name="connsiteY619" fmla="*/ 1084618 h 1328163"/>
                  <a:gd name="connsiteX620" fmla="*/ 1286235 w 3417917"/>
                  <a:gd name="connsiteY620" fmla="*/ 1078504 h 1328163"/>
                  <a:gd name="connsiteX621" fmla="*/ 1299020 w 3417917"/>
                  <a:gd name="connsiteY621" fmla="*/ 1089621 h 1328163"/>
                  <a:gd name="connsiteX622" fmla="*/ 1311249 w 3417917"/>
                  <a:gd name="connsiteY622" fmla="*/ 1100182 h 1328163"/>
                  <a:gd name="connsiteX623" fmla="*/ 1315695 w 3417917"/>
                  <a:gd name="connsiteY623" fmla="*/ 1107964 h 1328163"/>
                  <a:gd name="connsiteX624" fmla="*/ 1325701 w 3417917"/>
                  <a:gd name="connsiteY624" fmla="*/ 1116302 h 1328163"/>
                  <a:gd name="connsiteX625" fmla="*/ 1341820 w 3417917"/>
                  <a:gd name="connsiteY625" fmla="*/ 1113522 h 1328163"/>
                  <a:gd name="connsiteX626" fmla="*/ 1349046 w 3417917"/>
                  <a:gd name="connsiteY626" fmla="*/ 1114078 h 1328163"/>
                  <a:gd name="connsiteX627" fmla="*/ 1358496 w 3417917"/>
                  <a:gd name="connsiteY627" fmla="*/ 1125195 h 1328163"/>
                  <a:gd name="connsiteX628" fmla="*/ 1369613 w 3417917"/>
                  <a:gd name="connsiteY628" fmla="*/ 1125195 h 1328163"/>
                  <a:gd name="connsiteX629" fmla="*/ 1382953 w 3417917"/>
                  <a:gd name="connsiteY629" fmla="*/ 1119637 h 1328163"/>
                  <a:gd name="connsiteX630" fmla="*/ 1401296 w 3417917"/>
                  <a:gd name="connsiteY630" fmla="*/ 1111299 h 1328163"/>
                  <a:gd name="connsiteX631" fmla="*/ 1416860 w 3417917"/>
                  <a:gd name="connsiteY631" fmla="*/ 1102405 h 1328163"/>
                  <a:gd name="connsiteX632" fmla="*/ 1429644 w 3417917"/>
                  <a:gd name="connsiteY632" fmla="*/ 1093512 h 1328163"/>
                  <a:gd name="connsiteX633" fmla="*/ 1442985 w 3417917"/>
                  <a:gd name="connsiteY633" fmla="*/ 1087397 h 1328163"/>
                  <a:gd name="connsiteX634" fmla="*/ 1457437 w 3417917"/>
                  <a:gd name="connsiteY634" fmla="*/ 1085174 h 1328163"/>
                  <a:gd name="connsiteX635" fmla="*/ 1485229 w 3417917"/>
                  <a:gd name="connsiteY635" fmla="*/ 1090177 h 1328163"/>
                  <a:gd name="connsiteX636" fmla="*/ 1491900 w 3417917"/>
                  <a:gd name="connsiteY636" fmla="*/ 1101849 h 1328163"/>
                  <a:gd name="connsiteX637" fmla="*/ 1508575 w 3417917"/>
                  <a:gd name="connsiteY637" fmla="*/ 1108520 h 1328163"/>
                  <a:gd name="connsiteX638" fmla="*/ 1524695 w 3417917"/>
                  <a:gd name="connsiteY638" fmla="*/ 1107408 h 1328163"/>
                  <a:gd name="connsiteX639" fmla="*/ 1539147 w 3417917"/>
                  <a:gd name="connsiteY639" fmla="*/ 1111855 h 1328163"/>
                  <a:gd name="connsiteX640" fmla="*/ 1555822 w 3417917"/>
                  <a:gd name="connsiteY640" fmla="*/ 1103517 h 1328163"/>
                  <a:gd name="connsiteX641" fmla="*/ 1556378 w 3417917"/>
                  <a:gd name="connsiteY641" fmla="*/ 1091288 h 1328163"/>
                  <a:gd name="connsiteX642" fmla="*/ 1549152 w 3417917"/>
                  <a:gd name="connsiteY642" fmla="*/ 1074057 h 1328163"/>
                  <a:gd name="connsiteX643" fmla="*/ 1557490 w 3417917"/>
                  <a:gd name="connsiteY643" fmla="*/ 1063496 h 1328163"/>
                  <a:gd name="connsiteX644" fmla="*/ 1568051 w 3417917"/>
                  <a:gd name="connsiteY644" fmla="*/ 1056270 h 1328163"/>
                  <a:gd name="connsiteX645" fmla="*/ 1575277 w 3417917"/>
                  <a:gd name="connsiteY645" fmla="*/ 1049600 h 1328163"/>
                  <a:gd name="connsiteX646" fmla="*/ 1590285 w 3417917"/>
                  <a:gd name="connsiteY646" fmla="*/ 1055714 h 1328163"/>
                  <a:gd name="connsiteX647" fmla="*/ 1602514 w 3417917"/>
                  <a:gd name="connsiteY647" fmla="*/ 1058493 h 1328163"/>
                  <a:gd name="connsiteX648" fmla="*/ 1617521 w 3417917"/>
                  <a:gd name="connsiteY648" fmla="*/ 1064608 h 1328163"/>
                  <a:gd name="connsiteX649" fmla="*/ 1636976 w 3417917"/>
                  <a:gd name="connsiteY649" fmla="*/ 1070722 h 1328163"/>
                  <a:gd name="connsiteX650" fmla="*/ 1639200 w 3417917"/>
                  <a:gd name="connsiteY650" fmla="*/ 1088509 h 1328163"/>
                  <a:gd name="connsiteX651" fmla="*/ 1651428 w 3417917"/>
                  <a:gd name="connsiteY651" fmla="*/ 1097959 h 1328163"/>
                  <a:gd name="connsiteX652" fmla="*/ 1669216 w 3417917"/>
                  <a:gd name="connsiteY652" fmla="*/ 1103517 h 1328163"/>
                  <a:gd name="connsiteX653" fmla="*/ 1683668 w 3417917"/>
                  <a:gd name="connsiteY653" fmla="*/ 1096291 h 1328163"/>
                  <a:gd name="connsiteX654" fmla="*/ 1702011 w 3417917"/>
                  <a:gd name="connsiteY654" fmla="*/ 1094068 h 1328163"/>
                  <a:gd name="connsiteX655" fmla="*/ 1720354 w 3417917"/>
                  <a:gd name="connsiteY655" fmla="*/ 1098514 h 1328163"/>
                  <a:gd name="connsiteX656" fmla="*/ 1735918 w 3417917"/>
                  <a:gd name="connsiteY656" fmla="*/ 1102961 h 1328163"/>
                  <a:gd name="connsiteX657" fmla="*/ 1752593 w 3417917"/>
                  <a:gd name="connsiteY657" fmla="*/ 1110743 h 1328163"/>
                  <a:gd name="connsiteX658" fmla="*/ 1763154 w 3417917"/>
                  <a:gd name="connsiteY658" fmla="*/ 1122416 h 1328163"/>
                  <a:gd name="connsiteX659" fmla="*/ 1788723 w 3417917"/>
                  <a:gd name="connsiteY659" fmla="*/ 1127419 h 1328163"/>
                  <a:gd name="connsiteX660" fmla="*/ 1815404 w 3417917"/>
                  <a:gd name="connsiteY660" fmla="*/ 1127419 h 1328163"/>
                  <a:gd name="connsiteX661" fmla="*/ 1841529 w 3417917"/>
                  <a:gd name="connsiteY661" fmla="*/ 1120748 h 1328163"/>
                  <a:gd name="connsiteX662" fmla="*/ 1857648 w 3417917"/>
                  <a:gd name="connsiteY662" fmla="*/ 1114634 h 1328163"/>
                  <a:gd name="connsiteX663" fmla="*/ 1873768 w 3417917"/>
                  <a:gd name="connsiteY663" fmla="*/ 1103517 h 1328163"/>
                  <a:gd name="connsiteX664" fmla="*/ 1898781 w 3417917"/>
                  <a:gd name="connsiteY664" fmla="*/ 1104629 h 1328163"/>
                  <a:gd name="connsiteX665" fmla="*/ 1916013 w 3417917"/>
                  <a:gd name="connsiteY665" fmla="*/ 1108520 h 1328163"/>
                  <a:gd name="connsiteX666" fmla="*/ 1934911 w 3417917"/>
                  <a:gd name="connsiteY666" fmla="*/ 1113522 h 1328163"/>
                  <a:gd name="connsiteX667" fmla="*/ 1954366 w 3417917"/>
                  <a:gd name="connsiteY667" fmla="*/ 1119081 h 1328163"/>
                  <a:gd name="connsiteX668" fmla="*/ 1973265 w 3417917"/>
                  <a:gd name="connsiteY668" fmla="*/ 1108520 h 1328163"/>
                  <a:gd name="connsiteX669" fmla="*/ 1982158 w 3417917"/>
                  <a:gd name="connsiteY669" fmla="*/ 1099626 h 1328163"/>
                  <a:gd name="connsiteX670" fmla="*/ 1991608 w 3417917"/>
                  <a:gd name="connsiteY670" fmla="*/ 1078504 h 1328163"/>
                  <a:gd name="connsiteX671" fmla="*/ 2003837 w 3417917"/>
                  <a:gd name="connsiteY671" fmla="*/ 1059049 h 1328163"/>
                  <a:gd name="connsiteX672" fmla="*/ 2012730 w 3417917"/>
                  <a:gd name="connsiteY672" fmla="*/ 1048488 h 1328163"/>
                  <a:gd name="connsiteX673" fmla="*/ 2006616 w 3417917"/>
                  <a:gd name="connsiteY673" fmla="*/ 1034036 h 1328163"/>
                  <a:gd name="connsiteX674" fmla="*/ 2004949 w 3417917"/>
                  <a:gd name="connsiteY674" fmla="*/ 1022919 h 1328163"/>
                  <a:gd name="connsiteX675" fmla="*/ 2030518 w 3417917"/>
                  <a:gd name="connsiteY675" fmla="*/ 1014581 h 1328163"/>
                  <a:gd name="connsiteX676" fmla="*/ 2059977 w 3417917"/>
                  <a:gd name="connsiteY676" fmla="*/ 1012358 h 1328163"/>
                  <a:gd name="connsiteX677" fmla="*/ 2082211 w 3417917"/>
                  <a:gd name="connsiteY677" fmla="*/ 1016249 h 1328163"/>
                  <a:gd name="connsiteX678" fmla="*/ 2106669 w 3417917"/>
                  <a:gd name="connsiteY678" fmla="*/ 1023475 h 1328163"/>
                  <a:gd name="connsiteX679" fmla="*/ 2119454 w 3417917"/>
                  <a:gd name="connsiteY679" fmla="*/ 1038483 h 1328163"/>
                  <a:gd name="connsiteX680" fmla="*/ 2128903 w 3417917"/>
                  <a:gd name="connsiteY680" fmla="*/ 1057382 h 1328163"/>
                  <a:gd name="connsiteX681" fmla="*/ 2140576 w 3417917"/>
                  <a:gd name="connsiteY681" fmla="*/ 1081839 h 1328163"/>
                  <a:gd name="connsiteX682" fmla="*/ 2150581 w 3417917"/>
                  <a:gd name="connsiteY682" fmla="*/ 1106852 h 1328163"/>
                  <a:gd name="connsiteX683" fmla="*/ 2158363 w 3417917"/>
                  <a:gd name="connsiteY683" fmla="*/ 1118525 h 1328163"/>
                  <a:gd name="connsiteX684" fmla="*/ 2177818 w 3417917"/>
                  <a:gd name="connsiteY684" fmla="*/ 1125751 h 1328163"/>
                  <a:gd name="connsiteX685" fmla="*/ 2197828 w 3417917"/>
                  <a:gd name="connsiteY685" fmla="*/ 1134645 h 1328163"/>
                  <a:gd name="connsiteX686" fmla="*/ 2212280 w 3417917"/>
                  <a:gd name="connsiteY686" fmla="*/ 1144094 h 1328163"/>
                  <a:gd name="connsiteX687" fmla="*/ 2216172 w 3417917"/>
                  <a:gd name="connsiteY687" fmla="*/ 1161881 h 1328163"/>
                  <a:gd name="connsiteX688" fmla="*/ 2235626 w 3417917"/>
                  <a:gd name="connsiteY688" fmla="*/ 1169663 h 1328163"/>
                  <a:gd name="connsiteX689" fmla="*/ 2253413 w 3417917"/>
                  <a:gd name="connsiteY689" fmla="*/ 1165216 h 1328163"/>
                  <a:gd name="connsiteX690" fmla="*/ 2272868 w 3417917"/>
                  <a:gd name="connsiteY690" fmla="*/ 1157990 h 1328163"/>
                  <a:gd name="connsiteX691" fmla="*/ 2288988 w 3417917"/>
                  <a:gd name="connsiteY691" fmla="*/ 1162437 h 1328163"/>
                  <a:gd name="connsiteX692" fmla="*/ 2289543 w 3417917"/>
                  <a:gd name="connsiteY692" fmla="*/ 1179668 h 1328163"/>
                  <a:gd name="connsiteX693" fmla="*/ 2278982 w 3417917"/>
                  <a:gd name="connsiteY693" fmla="*/ 1205793 h 1328163"/>
                  <a:gd name="connsiteX694" fmla="*/ 2267309 w 3417917"/>
                  <a:gd name="connsiteY694" fmla="*/ 1221357 h 1328163"/>
                  <a:gd name="connsiteX695" fmla="*/ 2257860 w 3417917"/>
                  <a:gd name="connsiteY695" fmla="*/ 1234697 h 1328163"/>
                  <a:gd name="connsiteX696" fmla="*/ 2240073 w 3417917"/>
                  <a:gd name="connsiteY696" fmla="*/ 1234697 h 1328163"/>
                  <a:gd name="connsiteX697" fmla="*/ 2223397 w 3417917"/>
                  <a:gd name="connsiteY697" fmla="*/ 1242479 h 1328163"/>
                  <a:gd name="connsiteX698" fmla="*/ 2220618 w 3417917"/>
                  <a:gd name="connsiteY698" fmla="*/ 1256931 h 1328163"/>
                  <a:gd name="connsiteX699" fmla="*/ 2221730 w 3417917"/>
                  <a:gd name="connsiteY699" fmla="*/ 1274163 h 1328163"/>
                  <a:gd name="connsiteX700" fmla="*/ 2223397 w 3417917"/>
                  <a:gd name="connsiteY700" fmla="*/ 1293617 h 1328163"/>
                  <a:gd name="connsiteX701" fmla="*/ 2240073 w 3417917"/>
                  <a:gd name="connsiteY701" fmla="*/ 1284168 h 1328163"/>
                  <a:gd name="connsiteX702" fmla="*/ 2262862 w 3417917"/>
                  <a:gd name="connsiteY702" fmla="*/ 1297508 h 1328163"/>
                  <a:gd name="connsiteX703" fmla="*/ 2308998 w 3417917"/>
                  <a:gd name="connsiteY703" fmla="*/ 1268048 h 1328163"/>
                  <a:gd name="connsiteX704" fmla="*/ 2341793 w 3417917"/>
                  <a:gd name="connsiteY704" fmla="*/ 1230806 h 1328163"/>
                  <a:gd name="connsiteX705" fmla="*/ 2371253 w 3417917"/>
                  <a:gd name="connsiteY705" fmla="*/ 1190229 h 1328163"/>
                  <a:gd name="connsiteX706" fmla="*/ 2392376 w 3417917"/>
                  <a:gd name="connsiteY706" fmla="*/ 1161325 h 1328163"/>
                  <a:gd name="connsiteX707" fmla="*/ 2404604 w 3417917"/>
                  <a:gd name="connsiteY707" fmla="*/ 1140203 h 1328163"/>
                  <a:gd name="connsiteX708" fmla="*/ 2412942 w 3417917"/>
                  <a:gd name="connsiteY708" fmla="*/ 1086286 h 1328163"/>
                  <a:gd name="connsiteX709" fmla="*/ 2416833 w 3417917"/>
                  <a:gd name="connsiteY709" fmla="*/ 1073501 h 1328163"/>
                  <a:gd name="connsiteX710" fmla="*/ 2424059 w 3417917"/>
                  <a:gd name="connsiteY710" fmla="*/ 1059049 h 1328163"/>
                  <a:gd name="connsiteX711" fmla="*/ 2427394 w 3417917"/>
                  <a:gd name="connsiteY711" fmla="*/ 1045153 h 1328163"/>
                  <a:gd name="connsiteX712" fmla="*/ 2426282 w 3417917"/>
                  <a:gd name="connsiteY712" fmla="*/ 1029589 h 1328163"/>
                  <a:gd name="connsiteX713" fmla="*/ 2428506 w 3417917"/>
                  <a:gd name="connsiteY713" fmla="*/ 1023475 h 1328163"/>
                  <a:gd name="connsiteX714" fmla="*/ 2421279 w 3417917"/>
                  <a:gd name="connsiteY714" fmla="*/ 1013469 h 1328163"/>
                  <a:gd name="connsiteX715" fmla="*/ 2409051 w 3417917"/>
                  <a:gd name="connsiteY715" fmla="*/ 1002908 h 1328163"/>
                  <a:gd name="connsiteX716" fmla="*/ 2393487 w 3417917"/>
                  <a:gd name="connsiteY716" fmla="*/ 990680 h 1328163"/>
                  <a:gd name="connsiteX717" fmla="*/ 2376256 w 3417917"/>
                  <a:gd name="connsiteY717" fmla="*/ 991235 h 1328163"/>
                  <a:gd name="connsiteX718" fmla="*/ 2372365 w 3417917"/>
                  <a:gd name="connsiteY718" fmla="*/ 998461 h 1328163"/>
                  <a:gd name="connsiteX719" fmla="*/ 2364027 w 3417917"/>
                  <a:gd name="connsiteY719" fmla="*/ 1006243 h 1328163"/>
                  <a:gd name="connsiteX720" fmla="*/ 2352910 w 3417917"/>
                  <a:gd name="connsiteY720" fmla="*/ 1007355 h 1328163"/>
                  <a:gd name="connsiteX721" fmla="*/ 2351798 w 3417917"/>
                  <a:gd name="connsiteY721" fmla="*/ 995126 h 1328163"/>
                  <a:gd name="connsiteX722" fmla="*/ 2351243 w 3417917"/>
                  <a:gd name="connsiteY722" fmla="*/ 986789 h 1328163"/>
                  <a:gd name="connsiteX723" fmla="*/ 2339014 w 3417917"/>
                  <a:gd name="connsiteY723" fmla="*/ 1001241 h 1328163"/>
                  <a:gd name="connsiteX724" fmla="*/ 2336791 w 3417917"/>
                  <a:gd name="connsiteY724" fmla="*/ 980118 h 1328163"/>
                  <a:gd name="connsiteX725" fmla="*/ 2314001 w 3417917"/>
                  <a:gd name="connsiteY725" fmla="*/ 979563 h 1328163"/>
                  <a:gd name="connsiteX726" fmla="*/ 2315112 w 3417917"/>
                  <a:gd name="connsiteY726" fmla="*/ 964555 h 1328163"/>
                  <a:gd name="connsiteX727" fmla="*/ 2328453 w 3417917"/>
                  <a:gd name="connsiteY727" fmla="*/ 951770 h 1328163"/>
                  <a:gd name="connsiteX728" fmla="*/ 2354022 w 3417917"/>
                  <a:gd name="connsiteY728" fmla="*/ 936206 h 1328163"/>
                  <a:gd name="connsiteX729" fmla="*/ 2365139 w 3417917"/>
                  <a:gd name="connsiteY729" fmla="*/ 921198 h 1328163"/>
                  <a:gd name="connsiteX730" fmla="*/ 2394043 w 3417917"/>
                  <a:gd name="connsiteY730" fmla="*/ 898964 h 1328163"/>
                  <a:gd name="connsiteX731" fmla="*/ 2415721 w 3417917"/>
                  <a:gd name="connsiteY731" fmla="*/ 875619 h 1328163"/>
                  <a:gd name="connsiteX732" fmla="*/ 2437955 w 3417917"/>
                  <a:gd name="connsiteY732" fmla="*/ 856720 h 1328163"/>
                  <a:gd name="connsiteX733" fmla="*/ 2475753 w 3417917"/>
                  <a:gd name="connsiteY733" fmla="*/ 836709 h 1328163"/>
                  <a:gd name="connsiteX734" fmla="*/ 2519109 w 3417917"/>
                  <a:gd name="connsiteY734" fmla="*/ 842268 h 1328163"/>
                  <a:gd name="connsiteX735" fmla="*/ 2529670 w 3417917"/>
                  <a:gd name="connsiteY735" fmla="*/ 841712 h 1328163"/>
                  <a:gd name="connsiteX736" fmla="*/ 2548569 w 3417917"/>
                  <a:gd name="connsiteY736" fmla="*/ 841156 h 1328163"/>
                  <a:gd name="connsiteX737" fmla="*/ 2568024 w 3417917"/>
                  <a:gd name="connsiteY737" fmla="*/ 838377 h 1328163"/>
                  <a:gd name="connsiteX738" fmla="*/ 2584699 w 3417917"/>
                  <a:gd name="connsiteY738" fmla="*/ 833374 h 1328163"/>
                  <a:gd name="connsiteX739" fmla="*/ 2613047 w 3417917"/>
                  <a:gd name="connsiteY739" fmla="*/ 830039 h 1328163"/>
                  <a:gd name="connsiteX740" fmla="*/ 2628056 w 3417917"/>
                  <a:gd name="connsiteY740" fmla="*/ 832818 h 1328163"/>
                  <a:gd name="connsiteX741" fmla="*/ 2641952 w 3417917"/>
                  <a:gd name="connsiteY741" fmla="*/ 840044 h 1328163"/>
                  <a:gd name="connsiteX742" fmla="*/ 2638617 w 3417917"/>
                  <a:gd name="connsiteY742" fmla="*/ 846159 h 1328163"/>
                  <a:gd name="connsiteX743" fmla="*/ 2631946 w 3417917"/>
                  <a:gd name="connsiteY743" fmla="*/ 853385 h 1328163"/>
                  <a:gd name="connsiteX744" fmla="*/ 2651957 w 3417917"/>
                  <a:gd name="connsiteY744" fmla="*/ 850606 h 1328163"/>
                  <a:gd name="connsiteX745" fmla="*/ 2673079 w 3417917"/>
                  <a:gd name="connsiteY745" fmla="*/ 846715 h 1328163"/>
                  <a:gd name="connsiteX746" fmla="*/ 2687531 w 3417917"/>
                  <a:gd name="connsiteY746" fmla="*/ 846159 h 1328163"/>
                  <a:gd name="connsiteX747" fmla="*/ 2708098 w 3417917"/>
                  <a:gd name="connsiteY747" fmla="*/ 841156 h 1328163"/>
                  <a:gd name="connsiteX748" fmla="*/ 2700316 w 3417917"/>
                  <a:gd name="connsiteY748" fmla="*/ 835042 h 1328163"/>
                  <a:gd name="connsiteX749" fmla="*/ 2698648 w 3417917"/>
                  <a:gd name="connsiteY749" fmla="*/ 817810 h 1328163"/>
                  <a:gd name="connsiteX750" fmla="*/ 2728109 w 3417917"/>
                  <a:gd name="connsiteY750" fmla="*/ 791130 h 1328163"/>
                  <a:gd name="connsiteX751" fmla="*/ 2743116 w 3417917"/>
                  <a:gd name="connsiteY751" fmla="*/ 782236 h 1328163"/>
                  <a:gd name="connsiteX752" fmla="*/ 2753678 w 3417917"/>
                  <a:gd name="connsiteY752" fmla="*/ 763337 h 1328163"/>
                  <a:gd name="connsiteX753" fmla="*/ 2786473 w 3417917"/>
                  <a:gd name="connsiteY753" fmla="*/ 760558 h 1328163"/>
                  <a:gd name="connsiteX754" fmla="*/ 2799813 w 3417917"/>
                  <a:gd name="connsiteY754" fmla="*/ 766116 h 1328163"/>
                  <a:gd name="connsiteX755" fmla="*/ 2814265 w 3417917"/>
                  <a:gd name="connsiteY755" fmla="*/ 760558 h 1328163"/>
                  <a:gd name="connsiteX756" fmla="*/ 2804260 w 3417917"/>
                  <a:gd name="connsiteY756" fmla="*/ 779457 h 1328163"/>
                  <a:gd name="connsiteX757" fmla="*/ 2815377 w 3417917"/>
                  <a:gd name="connsiteY757" fmla="*/ 787239 h 1328163"/>
                  <a:gd name="connsiteX758" fmla="*/ 2809818 w 3417917"/>
                  <a:gd name="connsiteY758" fmla="*/ 795576 h 1328163"/>
                  <a:gd name="connsiteX759" fmla="*/ 2834276 w 3417917"/>
                  <a:gd name="connsiteY759" fmla="*/ 784459 h 1328163"/>
                  <a:gd name="connsiteX760" fmla="*/ 2867627 w 3417917"/>
                  <a:gd name="connsiteY760" fmla="*/ 768340 h 1328163"/>
                  <a:gd name="connsiteX761" fmla="*/ 2871517 w 3417917"/>
                  <a:gd name="connsiteY761" fmla="*/ 748329 h 1328163"/>
                  <a:gd name="connsiteX762" fmla="*/ 2905980 w 3417917"/>
                  <a:gd name="connsiteY762" fmla="*/ 736101 h 1328163"/>
                  <a:gd name="connsiteX763" fmla="*/ 2905425 w 3417917"/>
                  <a:gd name="connsiteY763" fmla="*/ 741103 h 1328163"/>
                  <a:gd name="connsiteX764" fmla="*/ 2890416 w 3417917"/>
                  <a:gd name="connsiteY764" fmla="*/ 756667 h 1328163"/>
                  <a:gd name="connsiteX765" fmla="*/ 2887081 w 3417917"/>
                  <a:gd name="connsiteY765" fmla="*/ 774454 h 1328163"/>
                  <a:gd name="connsiteX766" fmla="*/ 2880967 w 3417917"/>
                  <a:gd name="connsiteY766" fmla="*/ 783348 h 1328163"/>
                  <a:gd name="connsiteX767" fmla="*/ 2874853 w 3417917"/>
                  <a:gd name="connsiteY767" fmla="*/ 792797 h 1328163"/>
                  <a:gd name="connsiteX768" fmla="*/ 2848728 w 3417917"/>
                  <a:gd name="connsiteY768" fmla="*/ 804470 h 1328163"/>
                  <a:gd name="connsiteX769" fmla="*/ 2832608 w 3417917"/>
                  <a:gd name="connsiteY769" fmla="*/ 822813 h 1328163"/>
                  <a:gd name="connsiteX770" fmla="*/ 2795922 w 3417917"/>
                  <a:gd name="connsiteY770" fmla="*/ 857832 h 1328163"/>
                  <a:gd name="connsiteX771" fmla="*/ 2763127 w 3417917"/>
                  <a:gd name="connsiteY771" fmla="*/ 880621 h 1328163"/>
                  <a:gd name="connsiteX772" fmla="*/ 2744228 w 3417917"/>
                  <a:gd name="connsiteY772" fmla="*/ 884512 h 1328163"/>
                  <a:gd name="connsiteX773" fmla="*/ 2737558 w 3417917"/>
                  <a:gd name="connsiteY773" fmla="*/ 909526 h 1328163"/>
                  <a:gd name="connsiteX774" fmla="*/ 2719215 w 3417917"/>
                  <a:gd name="connsiteY774" fmla="*/ 956773 h 1328163"/>
                  <a:gd name="connsiteX775" fmla="*/ 2730332 w 3417917"/>
                  <a:gd name="connsiteY775" fmla="*/ 1032368 h 1328163"/>
                  <a:gd name="connsiteX776" fmla="*/ 2736446 w 3417917"/>
                  <a:gd name="connsiteY776" fmla="*/ 1067387 h 1328163"/>
                  <a:gd name="connsiteX777" fmla="*/ 2742005 w 3417917"/>
                  <a:gd name="connsiteY777" fmla="*/ 1082395 h 1328163"/>
                  <a:gd name="connsiteX778" fmla="*/ 2763127 w 3417917"/>
                  <a:gd name="connsiteY778" fmla="*/ 1064052 h 1328163"/>
                  <a:gd name="connsiteX779" fmla="*/ 2773132 w 3417917"/>
                  <a:gd name="connsiteY779" fmla="*/ 1052379 h 1328163"/>
                  <a:gd name="connsiteX780" fmla="*/ 2777579 w 3417917"/>
                  <a:gd name="connsiteY780" fmla="*/ 1031257 h 1328163"/>
                  <a:gd name="connsiteX781" fmla="*/ 2790919 w 3417917"/>
                  <a:gd name="connsiteY781" fmla="*/ 1021807 h 1328163"/>
                  <a:gd name="connsiteX782" fmla="*/ 2805927 w 3417917"/>
                  <a:gd name="connsiteY782" fmla="*/ 1019028 h 1328163"/>
                  <a:gd name="connsiteX783" fmla="*/ 2804260 w 3417917"/>
                  <a:gd name="connsiteY783" fmla="*/ 1001797 h 1328163"/>
                  <a:gd name="connsiteX784" fmla="*/ 2823714 w 3417917"/>
                  <a:gd name="connsiteY784" fmla="*/ 982898 h 1328163"/>
                  <a:gd name="connsiteX785" fmla="*/ 2847616 w 3417917"/>
                  <a:gd name="connsiteY785" fmla="*/ 978451 h 1328163"/>
                  <a:gd name="connsiteX786" fmla="*/ 2844281 w 3417917"/>
                  <a:gd name="connsiteY786" fmla="*/ 957884 h 1328163"/>
                  <a:gd name="connsiteX787" fmla="*/ 2858733 w 3417917"/>
                  <a:gd name="connsiteY787" fmla="*/ 932871 h 1328163"/>
                  <a:gd name="connsiteX788" fmla="*/ 2874297 w 3417917"/>
                  <a:gd name="connsiteY788" fmla="*/ 931759 h 1328163"/>
                  <a:gd name="connsiteX789" fmla="*/ 2864847 w 3417917"/>
                  <a:gd name="connsiteY789" fmla="*/ 917863 h 1328163"/>
                  <a:gd name="connsiteX790" fmla="*/ 2868738 w 3417917"/>
                  <a:gd name="connsiteY790" fmla="*/ 895073 h 1328163"/>
                  <a:gd name="connsiteX791" fmla="*/ 2868182 w 3417917"/>
                  <a:gd name="connsiteY791" fmla="*/ 883957 h 1328163"/>
                  <a:gd name="connsiteX792" fmla="*/ 2855398 w 3417917"/>
                  <a:gd name="connsiteY792" fmla="*/ 885068 h 1328163"/>
                  <a:gd name="connsiteX793" fmla="*/ 2853175 w 3417917"/>
                  <a:gd name="connsiteY793" fmla="*/ 863946 h 1328163"/>
                  <a:gd name="connsiteX794" fmla="*/ 2869850 w 3417917"/>
                  <a:gd name="connsiteY794" fmla="*/ 845603 h 1328163"/>
                  <a:gd name="connsiteX795" fmla="*/ 2884858 w 3417917"/>
                  <a:gd name="connsiteY795" fmla="*/ 820034 h 1328163"/>
                  <a:gd name="connsiteX796" fmla="*/ 2902089 w 3417917"/>
                  <a:gd name="connsiteY796" fmla="*/ 818922 h 1328163"/>
                  <a:gd name="connsiteX797" fmla="*/ 2909871 w 3417917"/>
                  <a:gd name="connsiteY797" fmla="*/ 822813 h 1328163"/>
                  <a:gd name="connsiteX798" fmla="*/ 2929881 w 3417917"/>
                  <a:gd name="connsiteY798" fmla="*/ 803358 h 1328163"/>
                  <a:gd name="connsiteX799" fmla="*/ 2933773 w 3417917"/>
                  <a:gd name="connsiteY799" fmla="*/ 821146 h 1328163"/>
                  <a:gd name="connsiteX800" fmla="*/ 2952672 w 3417917"/>
                  <a:gd name="connsiteY800" fmla="*/ 810029 h 1328163"/>
                  <a:gd name="connsiteX801" fmla="*/ 3002698 w 3417917"/>
                  <a:gd name="connsiteY801" fmla="*/ 806138 h 1328163"/>
                  <a:gd name="connsiteX802" fmla="*/ 3017706 w 3417917"/>
                  <a:gd name="connsiteY802" fmla="*/ 818922 h 1328163"/>
                  <a:gd name="connsiteX803" fmla="*/ 3026044 w 3417917"/>
                  <a:gd name="connsiteY803" fmla="*/ 806693 h 1328163"/>
                  <a:gd name="connsiteX804" fmla="*/ 3054948 w 3417917"/>
                  <a:gd name="connsiteY804" fmla="*/ 790018 h 1328163"/>
                  <a:gd name="connsiteX805" fmla="*/ 3066621 w 3417917"/>
                  <a:gd name="connsiteY805" fmla="*/ 781680 h 1328163"/>
                  <a:gd name="connsiteX806" fmla="*/ 3078294 w 3417917"/>
                  <a:gd name="connsiteY806" fmla="*/ 773898 h 1328163"/>
                  <a:gd name="connsiteX807" fmla="*/ 3112200 w 3417917"/>
                  <a:gd name="connsiteY807" fmla="*/ 758335 h 1328163"/>
                  <a:gd name="connsiteX808" fmla="*/ 3153889 w 3417917"/>
                  <a:gd name="connsiteY808" fmla="*/ 737212 h 1328163"/>
                  <a:gd name="connsiteX809" fmla="*/ 3161671 w 3417917"/>
                  <a:gd name="connsiteY809" fmla="*/ 735545 h 1328163"/>
                  <a:gd name="connsiteX810" fmla="*/ 3179458 w 3417917"/>
                  <a:gd name="connsiteY810" fmla="*/ 739991 h 1328163"/>
                  <a:gd name="connsiteX811" fmla="*/ 3201136 w 3417917"/>
                  <a:gd name="connsiteY811" fmla="*/ 738324 h 1328163"/>
                  <a:gd name="connsiteX812" fmla="*/ 3200580 w 3417917"/>
                  <a:gd name="connsiteY812" fmla="*/ 721649 h 1328163"/>
                  <a:gd name="connsiteX813" fmla="*/ 3188908 w 3417917"/>
                  <a:gd name="connsiteY813" fmla="*/ 702750 h 1328163"/>
                  <a:gd name="connsiteX814" fmla="*/ 3175567 w 3417917"/>
                  <a:gd name="connsiteY814" fmla="*/ 682739 h 1328163"/>
                  <a:gd name="connsiteX815" fmla="*/ 3163895 w 3417917"/>
                  <a:gd name="connsiteY815" fmla="*/ 674957 h 1328163"/>
                  <a:gd name="connsiteX816" fmla="*/ 3157780 w 3417917"/>
                  <a:gd name="connsiteY816" fmla="*/ 667731 h 1328163"/>
                  <a:gd name="connsiteX817" fmla="*/ 3141104 w 3417917"/>
                  <a:gd name="connsiteY817" fmla="*/ 663840 h 1328163"/>
                  <a:gd name="connsiteX818" fmla="*/ 3161115 w 3417917"/>
                  <a:gd name="connsiteY818" fmla="*/ 658282 h 1328163"/>
                  <a:gd name="connsiteX819" fmla="*/ 3171676 w 3417917"/>
                  <a:gd name="connsiteY819" fmla="*/ 668287 h 1328163"/>
                  <a:gd name="connsiteX820" fmla="*/ 3194466 w 3417917"/>
                  <a:gd name="connsiteY820" fmla="*/ 666619 h 1328163"/>
                  <a:gd name="connsiteX821" fmla="*/ 3221147 w 3417917"/>
                  <a:gd name="connsiteY821" fmla="*/ 652723 h 1328163"/>
                  <a:gd name="connsiteX822" fmla="*/ 3226705 w 3417917"/>
                  <a:gd name="connsiteY822" fmla="*/ 642162 h 1328163"/>
                  <a:gd name="connsiteX823" fmla="*/ 3223370 w 3417917"/>
                  <a:gd name="connsiteY823" fmla="*/ 629933 h 1328163"/>
                  <a:gd name="connsiteX824" fmla="*/ 3225038 w 3417917"/>
                  <a:gd name="connsiteY824" fmla="*/ 619928 h 1328163"/>
                  <a:gd name="connsiteX825" fmla="*/ 3232264 w 3417917"/>
                  <a:gd name="connsiteY825" fmla="*/ 613258 h 1328163"/>
                  <a:gd name="connsiteX826" fmla="*/ 3242825 w 3417917"/>
                  <a:gd name="connsiteY826" fmla="*/ 612702 h 1328163"/>
                  <a:gd name="connsiteX827" fmla="*/ 3240046 w 3417917"/>
                  <a:gd name="connsiteY827" fmla="*/ 623819 h 1328163"/>
                  <a:gd name="connsiteX828" fmla="*/ 3247272 w 3417917"/>
                  <a:gd name="connsiteY828" fmla="*/ 637715 h 1328163"/>
                  <a:gd name="connsiteX829" fmla="*/ 3267838 w 3417917"/>
                  <a:gd name="connsiteY829" fmla="*/ 638271 h 1328163"/>
                  <a:gd name="connsiteX830" fmla="*/ 3298966 w 3417917"/>
                  <a:gd name="connsiteY830" fmla="*/ 648832 h 1328163"/>
                  <a:gd name="connsiteX831" fmla="*/ 3313417 w 3417917"/>
                  <a:gd name="connsiteY831" fmla="*/ 666619 h 1328163"/>
                  <a:gd name="connsiteX832" fmla="*/ 3333429 w 3417917"/>
                  <a:gd name="connsiteY832" fmla="*/ 673845 h 1328163"/>
                  <a:gd name="connsiteX833" fmla="*/ 3343989 w 3417917"/>
                  <a:gd name="connsiteY833" fmla="*/ 679404 h 1328163"/>
                  <a:gd name="connsiteX834" fmla="*/ 3356218 w 3417917"/>
                  <a:gd name="connsiteY834" fmla="*/ 680516 h 1328163"/>
                  <a:gd name="connsiteX835" fmla="*/ 3367335 w 3417917"/>
                  <a:gd name="connsiteY835" fmla="*/ 678292 h 1328163"/>
                  <a:gd name="connsiteX836" fmla="*/ 3358442 w 3417917"/>
                  <a:gd name="connsiteY836" fmla="*/ 667175 h 1328163"/>
                  <a:gd name="connsiteX837" fmla="*/ 3368447 w 3417917"/>
                  <a:gd name="connsiteY837" fmla="*/ 669399 h 1328163"/>
                  <a:gd name="connsiteX838" fmla="*/ 3370670 w 3417917"/>
                  <a:gd name="connsiteY838" fmla="*/ 659393 h 1328163"/>
                  <a:gd name="connsiteX839" fmla="*/ 3367891 w 3417917"/>
                  <a:gd name="connsiteY839" fmla="*/ 638827 h 1328163"/>
                  <a:gd name="connsiteX840" fmla="*/ 3374005 w 3417917"/>
                  <a:gd name="connsiteY840" fmla="*/ 636604 h 1328163"/>
                  <a:gd name="connsiteX841" fmla="*/ 3396239 w 3417917"/>
                  <a:gd name="connsiteY841" fmla="*/ 641606 h 1328163"/>
                  <a:gd name="connsiteX842" fmla="*/ 3391793 w 3417917"/>
                  <a:gd name="connsiteY842" fmla="*/ 636048 h 1328163"/>
                  <a:gd name="connsiteX843" fmla="*/ 3396239 w 3417917"/>
                  <a:gd name="connsiteY843" fmla="*/ 634380 h 1328163"/>
                  <a:gd name="connsiteX844" fmla="*/ 3407356 w 3417917"/>
                  <a:gd name="connsiteY844" fmla="*/ 635492 h 1328163"/>
                  <a:gd name="connsiteX845" fmla="*/ 3417917 w 3417917"/>
                  <a:gd name="connsiteY845" fmla="*/ 624375 h 1328163"/>
                  <a:gd name="connsiteX846" fmla="*/ 3411247 w 3417917"/>
                  <a:gd name="connsiteY846" fmla="*/ 622151 h 1328163"/>
                  <a:gd name="connsiteX847" fmla="*/ 1762042 w 3417917"/>
                  <a:gd name="connsiteY847" fmla="*/ 1020140 h 1328163"/>
                  <a:gd name="connsiteX848" fmla="*/ 1711460 w 3417917"/>
                  <a:gd name="connsiteY848" fmla="*/ 1051823 h 1328163"/>
                  <a:gd name="connsiteX849" fmla="*/ 1666992 w 3417917"/>
                  <a:gd name="connsiteY849" fmla="*/ 1065719 h 1328163"/>
                  <a:gd name="connsiteX850" fmla="*/ 1705346 w 3417917"/>
                  <a:gd name="connsiteY850" fmla="*/ 1041262 h 1328163"/>
                  <a:gd name="connsiteX851" fmla="*/ 1758707 w 3417917"/>
                  <a:gd name="connsiteY851" fmla="*/ 989568 h 1328163"/>
                  <a:gd name="connsiteX852" fmla="*/ 1784276 w 3417917"/>
                  <a:gd name="connsiteY852" fmla="*/ 947879 h 1328163"/>
                  <a:gd name="connsiteX853" fmla="*/ 1762042 w 3417917"/>
                  <a:gd name="connsiteY853" fmla="*/ 1020140 h 1328163"/>
                  <a:gd name="connsiteX854" fmla="*/ 1837082 w 3417917"/>
                  <a:gd name="connsiteY854" fmla="*/ 307541 h 1328163"/>
                  <a:gd name="connsiteX855" fmla="*/ 1825409 w 3417917"/>
                  <a:gd name="connsiteY855" fmla="*/ 316990 h 1328163"/>
                  <a:gd name="connsiteX856" fmla="*/ 1861539 w 3417917"/>
                  <a:gd name="connsiteY856" fmla="*/ 310876 h 1328163"/>
                  <a:gd name="connsiteX857" fmla="*/ 1837082 w 3417917"/>
                  <a:gd name="connsiteY857" fmla="*/ 307541 h 1328163"/>
                  <a:gd name="connsiteX858" fmla="*/ 682027 w 3417917"/>
                  <a:gd name="connsiteY858" fmla="*/ 356455 h 1328163"/>
                  <a:gd name="connsiteX859" fmla="*/ 667575 w 3417917"/>
                  <a:gd name="connsiteY859" fmla="*/ 367017 h 1328163"/>
                  <a:gd name="connsiteX860" fmla="*/ 674245 w 3417917"/>
                  <a:gd name="connsiteY860" fmla="*/ 380913 h 1328163"/>
                  <a:gd name="connsiteX861" fmla="*/ 662572 w 3417917"/>
                  <a:gd name="connsiteY861" fmla="*/ 393142 h 1328163"/>
                  <a:gd name="connsiteX862" fmla="*/ 637559 w 3417917"/>
                  <a:gd name="connsiteY862" fmla="*/ 406482 h 1328163"/>
                  <a:gd name="connsiteX863" fmla="*/ 657570 w 3417917"/>
                  <a:gd name="connsiteY863" fmla="*/ 418711 h 1328163"/>
                  <a:gd name="connsiteX864" fmla="*/ 660905 w 3417917"/>
                  <a:gd name="connsiteY864" fmla="*/ 433719 h 1328163"/>
                  <a:gd name="connsiteX865" fmla="*/ 668687 w 3417917"/>
                  <a:gd name="connsiteY865" fmla="*/ 427048 h 1328163"/>
                  <a:gd name="connsiteX866" fmla="*/ 684806 w 3417917"/>
                  <a:gd name="connsiteY866" fmla="*/ 438721 h 1328163"/>
                  <a:gd name="connsiteX867" fmla="*/ 710376 w 3417917"/>
                  <a:gd name="connsiteY867" fmla="*/ 453173 h 1328163"/>
                  <a:gd name="connsiteX868" fmla="*/ 762625 w 3417917"/>
                  <a:gd name="connsiteY868" fmla="*/ 453173 h 1328163"/>
                  <a:gd name="connsiteX869" fmla="*/ 735389 w 3417917"/>
                  <a:gd name="connsiteY869" fmla="*/ 428160 h 1328163"/>
                  <a:gd name="connsiteX870" fmla="*/ 728163 w 3417917"/>
                  <a:gd name="connsiteY870" fmla="*/ 383692 h 1328163"/>
                  <a:gd name="connsiteX871" fmla="*/ 744282 w 3417917"/>
                  <a:gd name="connsiteY871" fmla="*/ 359791 h 1328163"/>
                  <a:gd name="connsiteX872" fmla="*/ 762070 w 3417917"/>
                  <a:gd name="connsiteY872" fmla="*/ 338668 h 1328163"/>
                  <a:gd name="connsiteX873" fmla="*/ 772631 w 3417917"/>
                  <a:gd name="connsiteY873" fmla="*/ 324772 h 1328163"/>
                  <a:gd name="connsiteX874" fmla="*/ 784859 w 3417917"/>
                  <a:gd name="connsiteY874" fmla="*/ 304761 h 1328163"/>
                  <a:gd name="connsiteX875" fmla="*/ 803758 w 3417917"/>
                  <a:gd name="connsiteY875" fmla="*/ 298091 h 1328163"/>
                  <a:gd name="connsiteX876" fmla="*/ 830439 w 3417917"/>
                  <a:gd name="connsiteY876" fmla="*/ 285307 h 1328163"/>
                  <a:gd name="connsiteX877" fmla="*/ 941609 w 3417917"/>
                  <a:gd name="connsiteY877" fmla="*/ 241951 h 1328163"/>
                  <a:gd name="connsiteX878" fmla="*/ 993303 w 3417917"/>
                  <a:gd name="connsiteY878" fmla="*/ 205820 h 1328163"/>
                  <a:gd name="connsiteX879" fmla="*/ 931604 w 3417917"/>
                  <a:gd name="connsiteY879" fmla="*/ 218049 h 1328163"/>
                  <a:gd name="connsiteX880" fmla="*/ 898808 w 3417917"/>
                  <a:gd name="connsiteY880" fmla="*/ 225831 h 1328163"/>
                  <a:gd name="connsiteX881" fmla="*/ 859343 w 3417917"/>
                  <a:gd name="connsiteY881" fmla="*/ 229722 h 1328163"/>
                  <a:gd name="connsiteX882" fmla="*/ 829883 w 3417917"/>
                  <a:gd name="connsiteY882" fmla="*/ 236948 h 1328163"/>
                  <a:gd name="connsiteX883" fmla="*/ 804870 w 3417917"/>
                  <a:gd name="connsiteY883" fmla="*/ 244174 h 1328163"/>
                  <a:gd name="connsiteX884" fmla="*/ 778745 w 3417917"/>
                  <a:gd name="connsiteY884" fmla="*/ 255847 h 1328163"/>
                  <a:gd name="connsiteX885" fmla="*/ 763181 w 3417917"/>
                  <a:gd name="connsiteY885" fmla="*/ 265296 h 1328163"/>
                  <a:gd name="connsiteX886" fmla="*/ 745950 w 3417917"/>
                  <a:gd name="connsiteY886" fmla="*/ 271411 h 1328163"/>
                  <a:gd name="connsiteX887" fmla="*/ 741503 w 3417917"/>
                  <a:gd name="connsiteY887" fmla="*/ 285307 h 1328163"/>
                  <a:gd name="connsiteX888" fmla="*/ 730386 w 3417917"/>
                  <a:gd name="connsiteY888" fmla="*/ 298647 h 1328163"/>
                  <a:gd name="connsiteX889" fmla="*/ 724272 w 3417917"/>
                  <a:gd name="connsiteY889" fmla="*/ 311988 h 1328163"/>
                  <a:gd name="connsiteX890" fmla="*/ 707040 w 3417917"/>
                  <a:gd name="connsiteY890" fmla="*/ 320881 h 1328163"/>
                  <a:gd name="connsiteX891" fmla="*/ 704817 w 3417917"/>
                  <a:gd name="connsiteY891" fmla="*/ 335333 h 1328163"/>
                  <a:gd name="connsiteX892" fmla="*/ 699259 w 3417917"/>
                  <a:gd name="connsiteY892" fmla="*/ 347006 h 1328163"/>
                  <a:gd name="connsiteX893" fmla="*/ 682027 w 3417917"/>
                  <a:gd name="connsiteY893" fmla="*/ 356455 h 132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Lst>
                <a:rect l="l" t="t" r="r" b="b"/>
                <a:pathLst>
                  <a:path w="3417917" h="1328163">
                    <a:moveTo>
                      <a:pt x="51694" y="960664"/>
                    </a:moveTo>
                    <a:cubicBezTo>
                      <a:pt x="48915" y="961775"/>
                      <a:pt x="41689" y="959552"/>
                      <a:pt x="39466" y="956217"/>
                    </a:cubicBezTo>
                    <a:cubicBezTo>
                      <a:pt x="37798" y="953438"/>
                      <a:pt x="32240" y="954549"/>
                      <a:pt x="27237" y="955105"/>
                    </a:cubicBezTo>
                    <a:cubicBezTo>
                      <a:pt x="28349" y="955661"/>
                      <a:pt x="29460" y="956773"/>
                      <a:pt x="30572" y="958440"/>
                    </a:cubicBezTo>
                    <a:cubicBezTo>
                      <a:pt x="33351" y="963443"/>
                      <a:pt x="20011" y="963999"/>
                      <a:pt x="23902" y="969557"/>
                    </a:cubicBezTo>
                    <a:cubicBezTo>
                      <a:pt x="27792" y="975116"/>
                      <a:pt x="14452" y="975672"/>
                      <a:pt x="14452" y="969557"/>
                    </a:cubicBezTo>
                    <a:cubicBezTo>
                      <a:pt x="14452" y="963443"/>
                      <a:pt x="0" y="966778"/>
                      <a:pt x="1112" y="970669"/>
                    </a:cubicBezTo>
                    <a:cubicBezTo>
                      <a:pt x="1112" y="972337"/>
                      <a:pt x="1112" y="974004"/>
                      <a:pt x="0" y="975672"/>
                    </a:cubicBezTo>
                    <a:cubicBezTo>
                      <a:pt x="3891" y="977339"/>
                      <a:pt x="8338" y="979007"/>
                      <a:pt x="10006" y="979563"/>
                    </a:cubicBezTo>
                    <a:cubicBezTo>
                      <a:pt x="12785" y="980674"/>
                      <a:pt x="48359" y="984565"/>
                      <a:pt x="62255" y="981786"/>
                    </a:cubicBezTo>
                    <a:cubicBezTo>
                      <a:pt x="61699" y="979007"/>
                      <a:pt x="62811" y="971225"/>
                      <a:pt x="62811" y="967890"/>
                    </a:cubicBezTo>
                    <a:cubicBezTo>
                      <a:pt x="62811" y="963999"/>
                      <a:pt x="54474" y="958996"/>
                      <a:pt x="51694" y="960664"/>
                    </a:cubicBezTo>
                    <a:close/>
                    <a:moveTo>
                      <a:pt x="1021651" y="363682"/>
                    </a:moveTo>
                    <a:cubicBezTo>
                      <a:pt x="1029433" y="364793"/>
                      <a:pt x="1049999" y="360902"/>
                      <a:pt x="1052223" y="356455"/>
                    </a:cubicBezTo>
                    <a:cubicBezTo>
                      <a:pt x="1054446" y="352009"/>
                      <a:pt x="1043885" y="347562"/>
                      <a:pt x="1030545" y="347562"/>
                    </a:cubicBezTo>
                    <a:cubicBezTo>
                      <a:pt x="1016648" y="347006"/>
                      <a:pt x="1014981" y="362570"/>
                      <a:pt x="1021651" y="363682"/>
                    </a:cubicBezTo>
                    <a:close/>
                    <a:moveTo>
                      <a:pt x="1458549" y="53518"/>
                    </a:moveTo>
                    <a:cubicBezTo>
                      <a:pt x="1469666" y="58520"/>
                      <a:pt x="1465775" y="61299"/>
                      <a:pt x="1453546" y="61299"/>
                    </a:cubicBezTo>
                    <a:cubicBezTo>
                      <a:pt x="1441873" y="61299"/>
                      <a:pt x="1431312" y="65190"/>
                      <a:pt x="1439094" y="68526"/>
                    </a:cubicBezTo>
                    <a:cubicBezTo>
                      <a:pt x="1445208" y="70749"/>
                      <a:pt x="1444652" y="77419"/>
                      <a:pt x="1456881" y="80754"/>
                    </a:cubicBezTo>
                    <a:cubicBezTo>
                      <a:pt x="1469110" y="83533"/>
                      <a:pt x="1481894" y="73528"/>
                      <a:pt x="1480783" y="66302"/>
                    </a:cubicBezTo>
                    <a:cubicBezTo>
                      <a:pt x="1479671" y="59076"/>
                      <a:pt x="1524139" y="52406"/>
                      <a:pt x="1535812" y="49071"/>
                    </a:cubicBezTo>
                    <a:cubicBezTo>
                      <a:pt x="1547485" y="46292"/>
                      <a:pt x="1528030" y="33507"/>
                      <a:pt x="1541370" y="31839"/>
                    </a:cubicBezTo>
                    <a:cubicBezTo>
                      <a:pt x="1554155" y="30728"/>
                      <a:pt x="1549152" y="24613"/>
                      <a:pt x="1533033" y="22390"/>
                    </a:cubicBezTo>
                    <a:cubicBezTo>
                      <a:pt x="1516913" y="20167"/>
                      <a:pt x="1523583" y="6270"/>
                      <a:pt x="1518025" y="1268"/>
                    </a:cubicBezTo>
                    <a:cubicBezTo>
                      <a:pt x="1512466" y="-3735"/>
                      <a:pt x="1509687" y="7382"/>
                      <a:pt x="1489120" y="11829"/>
                    </a:cubicBezTo>
                    <a:cubicBezTo>
                      <a:pt x="1468554" y="16276"/>
                      <a:pt x="1458549" y="21278"/>
                      <a:pt x="1466886" y="25725"/>
                    </a:cubicBezTo>
                    <a:cubicBezTo>
                      <a:pt x="1475224" y="30172"/>
                      <a:pt x="1466886" y="40177"/>
                      <a:pt x="1457993" y="39621"/>
                    </a:cubicBezTo>
                    <a:cubicBezTo>
                      <a:pt x="1449099" y="39065"/>
                      <a:pt x="1447432" y="48515"/>
                      <a:pt x="1458549" y="53518"/>
                    </a:cubicBezTo>
                    <a:close/>
                    <a:moveTo>
                      <a:pt x="1490232" y="70193"/>
                    </a:moveTo>
                    <a:cubicBezTo>
                      <a:pt x="1490232" y="76863"/>
                      <a:pt x="1471333" y="83533"/>
                      <a:pt x="1476336" y="88536"/>
                    </a:cubicBezTo>
                    <a:cubicBezTo>
                      <a:pt x="1481338" y="92983"/>
                      <a:pt x="1485229" y="91315"/>
                      <a:pt x="1491344" y="92983"/>
                    </a:cubicBezTo>
                    <a:cubicBezTo>
                      <a:pt x="1497458" y="94095"/>
                      <a:pt x="1500237" y="109103"/>
                      <a:pt x="1510799" y="106879"/>
                    </a:cubicBezTo>
                    <a:cubicBezTo>
                      <a:pt x="1521360" y="104656"/>
                      <a:pt x="1550264" y="119108"/>
                      <a:pt x="1567495" y="119108"/>
                    </a:cubicBezTo>
                    <a:cubicBezTo>
                      <a:pt x="1584727" y="119108"/>
                      <a:pt x="1586394" y="104656"/>
                      <a:pt x="1580836" y="104100"/>
                    </a:cubicBezTo>
                    <a:cubicBezTo>
                      <a:pt x="1575277" y="103544"/>
                      <a:pt x="1580280" y="95206"/>
                      <a:pt x="1589729" y="81310"/>
                    </a:cubicBezTo>
                    <a:cubicBezTo>
                      <a:pt x="1599178" y="67414"/>
                      <a:pt x="1560269" y="56853"/>
                      <a:pt x="1560269" y="67970"/>
                    </a:cubicBezTo>
                    <a:cubicBezTo>
                      <a:pt x="1560269" y="79087"/>
                      <a:pt x="1549152" y="65746"/>
                      <a:pt x="1545261" y="59076"/>
                    </a:cubicBezTo>
                    <a:cubicBezTo>
                      <a:pt x="1541926" y="51850"/>
                      <a:pt x="1490232" y="63523"/>
                      <a:pt x="1490232" y="70193"/>
                    </a:cubicBezTo>
                    <a:close/>
                    <a:moveTo>
                      <a:pt x="1194520" y="372575"/>
                    </a:moveTo>
                    <a:cubicBezTo>
                      <a:pt x="1203970" y="377578"/>
                      <a:pt x="1211196" y="375354"/>
                      <a:pt x="1210084" y="365905"/>
                    </a:cubicBezTo>
                    <a:cubicBezTo>
                      <a:pt x="1208417" y="356455"/>
                      <a:pt x="1186738" y="368684"/>
                      <a:pt x="1194520" y="372575"/>
                    </a:cubicBezTo>
                    <a:close/>
                    <a:moveTo>
                      <a:pt x="1443541" y="10161"/>
                    </a:moveTo>
                    <a:cubicBezTo>
                      <a:pt x="1445764" y="1268"/>
                      <a:pt x="1406855" y="5159"/>
                      <a:pt x="1416860" y="14052"/>
                    </a:cubicBezTo>
                    <a:cubicBezTo>
                      <a:pt x="1420195" y="16832"/>
                      <a:pt x="1440761" y="19611"/>
                      <a:pt x="1443541" y="10161"/>
                    </a:cubicBezTo>
                    <a:close/>
                    <a:moveTo>
                      <a:pt x="3183905" y="450394"/>
                    </a:moveTo>
                    <a:cubicBezTo>
                      <a:pt x="3195578" y="456508"/>
                      <a:pt x="3202804" y="443168"/>
                      <a:pt x="3212253" y="449838"/>
                    </a:cubicBezTo>
                    <a:cubicBezTo>
                      <a:pt x="3221702" y="456508"/>
                      <a:pt x="3245048" y="447059"/>
                      <a:pt x="3254498" y="444836"/>
                    </a:cubicBezTo>
                    <a:cubicBezTo>
                      <a:pt x="3263947" y="443168"/>
                      <a:pt x="3259500" y="430939"/>
                      <a:pt x="3232819" y="427048"/>
                    </a:cubicBezTo>
                    <a:cubicBezTo>
                      <a:pt x="3206139" y="423713"/>
                      <a:pt x="3171120" y="443724"/>
                      <a:pt x="3183905" y="450394"/>
                    </a:cubicBezTo>
                    <a:close/>
                    <a:moveTo>
                      <a:pt x="1581947" y="155794"/>
                    </a:moveTo>
                    <a:cubicBezTo>
                      <a:pt x="1590285" y="160797"/>
                      <a:pt x="1616966" y="149680"/>
                      <a:pt x="1634753" y="150235"/>
                    </a:cubicBezTo>
                    <a:cubicBezTo>
                      <a:pt x="1652540" y="150791"/>
                      <a:pt x="1702011" y="136339"/>
                      <a:pt x="1704234" y="126334"/>
                    </a:cubicBezTo>
                    <a:cubicBezTo>
                      <a:pt x="1705902" y="116884"/>
                      <a:pt x="1685891" y="117440"/>
                      <a:pt x="1678109" y="108547"/>
                    </a:cubicBezTo>
                    <a:cubicBezTo>
                      <a:pt x="1670327" y="100209"/>
                      <a:pt x="1653096" y="107435"/>
                      <a:pt x="1649205" y="114661"/>
                    </a:cubicBezTo>
                    <a:cubicBezTo>
                      <a:pt x="1645314" y="121887"/>
                      <a:pt x="1640311" y="115217"/>
                      <a:pt x="1651428" y="103544"/>
                    </a:cubicBezTo>
                    <a:cubicBezTo>
                      <a:pt x="1662545" y="91871"/>
                      <a:pt x="1640311" y="82978"/>
                      <a:pt x="1639755" y="90204"/>
                    </a:cubicBezTo>
                    <a:cubicBezTo>
                      <a:pt x="1639200" y="97430"/>
                      <a:pt x="1618633" y="91315"/>
                      <a:pt x="1618633" y="97986"/>
                    </a:cubicBezTo>
                    <a:cubicBezTo>
                      <a:pt x="1618633" y="104656"/>
                      <a:pt x="1610852" y="107435"/>
                      <a:pt x="1611407" y="114105"/>
                    </a:cubicBezTo>
                    <a:cubicBezTo>
                      <a:pt x="1611963" y="120775"/>
                      <a:pt x="1596955" y="110214"/>
                      <a:pt x="1596399" y="125778"/>
                    </a:cubicBezTo>
                    <a:cubicBezTo>
                      <a:pt x="1595287" y="141898"/>
                      <a:pt x="1573053" y="150791"/>
                      <a:pt x="1581947" y="155794"/>
                    </a:cubicBezTo>
                    <a:close/>
                    <a:moveTo>
                      <a:pt x="2344573" y="280860"/>
                    </a:moveTo>
                    <a:cubicBezTo>
                      <a:pt x="2352910" y="285307"/>
                      <a:pt x="2355690" y="289198"/>
                      <a:pt x="2360692" y="294200"/>
                    </a:cubicBezTo>
                    <a:cubicBezTo>
                      <a:pt x="2365694" y="299203"/>
                      <a:pt x="2382926" y="291977"/>
                      <a:pt x="2390152" y="289198"/>
                    </a:cubicBezTo>
                    <a:cubicBezTo>
                      <a:pt x="2397378" y="286974"/>
                      <a:pt x="2397934" y="300315"/>
                      <a:pt x="2409051" y="293089"/>
                    </a:cubicBezTo>
                    <a:cubicBezTo>
                      <a:pt x="2420168" y="285863"/>
                      <a:pt x="2431285" y="289198"/>
                      <a:pt x="2444625" y="289198"/>
                    </a:cubicBezTo>
                    <a:cubicBezTo>
                      <a:pt x="2457966" y="289198"/>
                      <a:pt x="2442402" y="273078"/>
                      <a:pt x="2442958" y="265296"/>
                    </a:cubicBezTo>
                    <a:cubicBezTo>
                      <a:pt x="2443513" y="258070"/>
                      <a:pt x="2458522" y="263073"/>
                      <a:pt x="2453519" y="269187"/>
                    </a:cubicBezTo>
                    <a:cubicBezTo>
                      <a:pt x="2449072" y="275301"/>
                      <a:pt x="2460745" y="289198"/>
                      <a:pt x="2479644" y="288086"/>
                    </a:cubicBezTo>
                    <a:cubicBezTo>
                      <a:pt x="2498543" y="286974"/>
                      <a:pt x="2484646" y="274746"/>
                      <a:pt x="2494096" y="270299"/>
                    </a:cubicBezTo>
                    <a:cubicBezTo>
                      <a:pt x="2503545" y="265852"/>
                      <a:pt x="2502434" y="261405"/>
                      <a:pt x="2488538" y="252512"/>
                    </a:cubicBezTo>
                    <a:cubicBezTo>
                      <a:pt x="2475197" y="244174"/>
                      <a:pt x="2457410" y="249732"/>
                      <a:pt x="2445181" y="244174"/>
                    </a:cubicBezTo>
                    <a:cubicBezTo>
                      <a:pt x="2432396" y="238615"/>
                      <a:pt x="2417389" y="238060"/>
                      <a:pt x="2416833" y="251400"/>
                    </a:cubicBezTo>
                    <a:cubicBezTo>
                      <a:pt x="2416277" y="264740"/>
                      <a:pt x="2391264" y="236948"/>
                      <a:pt x="2378479" y="232501"/>
                    </a:cubicBezTo>
                    <a:cubicBezTo>
                      <a:pt x="2365694" y="228610"/>
                      <a:pt x="2325118" y="270855"/>
                      <a:pt x="2344573" y="280860"/>
                    </a:cubicBezTo>
                    <a:close/>
                    <a:moveTo>
                      <a:pt x="2468527" y="358679"/>
                    </a:moveTo>
                    <a:cubicBezTo>
                      <a:pt x="2479088" y="356455"/>
                      <a:pt x="2460745" y="336445"/>
                      <a:pt x="2442402" y="333110"/>
                    </a:cubicBezTo>
                    <a:cubicBezTo>
                      <a:pt x="2424059" y="330331"/>
                      <a:pt x="2406827" y="345338"/>
                      <a:pt x="2409051" y="348674"/>
                    </a:cubicBezTo>
                    <a:cubicBezTo>
                      <a:pt x="2414609" y="357011"/>
                      <a:pt x="2457966" y="360902"/>
                      <a:pt x="2468527" y="358679"/>
                    </a:cubicBezTo>
                    <a:close/>
                    <a:moveTo>
                      <a:pt x="2421279" y="318658"/>
                    </a:moveTo>
                    <a:cubicBezTo>
                      <a:pt x="2421279" y="309764"/>
                      <a:pt x="2389041" y="321993"/>
                      <a:pt x="2402381" y="326440"/>
                    </a:cubicBezTo>
                    <a:cubicBezTo>
                      <a:pt x="2409051" y="328663"/>
                      <a:pt x="2421279" y="327551"/>
                      <a:pt x="2421279" y="318658"/>
                    </a:cubicBezTo>
                    <a:close/>
                    <a:moveTo>
                      <a:pt x="2524112" y="280304"/>
                    </a:moveTo>
                    <a:cubicBezTo>
                      <a:pt x="2538564" y="281416"/>
                      <a:pt x="2545234" y="295312"/>
                      <a:pt x="2572471" y="297535"/>
                    </a:cubicBezTo>
                    <a:cubicBezTo>
                      <a:pt x="2599708" y="299203"/>
                      <a:pt x="2619718" y="293644"/>
                      <a:pt x="2620274" y="288086"/>
                    </a:cubicBezTo>
                    <a:cubicBezTo>
                      <a:pt x="2620829" y="281972"/>
                      <a:pt x="2595260" y="273078"/>
                      <a:pt x="2587478" y="277525"/>
                    </a:cubicBezTo>
                    <a:cubicBezTo>
                      <a:pt x="2579696" y="282528"/>
                      <a:pt x="2574138" y="269743"/>
                      <a:pt x="2564689" y="272522"/>
                    </a:cubicBezTo>
                    <a:cubicBezTo>
                      <a:pt x="2555240" y="275301"/>
                      <a:pt x="2542455" y="274746"/>
                      <a:pt x="2537452" y="266408"/>
                    </a:cubicBezTo>
                    <a:cubicBezTo>
                      <a:pt x="2533006" y="258070"/>
                      <a:pt x="2516886" y="279748"/>
                      <a:pt x="2524112" y="280304"/>
                    </a:cubicBezTo>
                    <a:close/>
                    <a:moveTo>
                      <a:pt x="2463524" y="1059605"/>
                    </a:moveTo>
                    <a:cubicBezTo>
                      <a:pt x="2456854" y="1041818"/>
                      <a:pt x="2472974" y="1025142"/>
                      <a:pt x="2461301" y="1015693"/>
                    </a:cubicBezTo>
                    <a:cubicBezTo>
                      <a:pt x="2449628" y="1006799"/>
                      <a:pt x="2454075" y="987900"/>
                      <a:pt x="2448516" y="991235"/>
                    </a:cubicBezTo>
                    <a:cubicBezTo>
                      <a:pt x="2442402" y="995126"/>
                      <a:pt x="2448516" y="1011246"/>
                      <a:pt x="2439067" y="1012358"/>
                    </a:cubicBezTo>
                    <a:cubicBezTo>
                      <a:pt x="2429617" y="1013469"/>
                      <a:pt x="2438511" y="1022919"/>
                      <a:pt x="2435176" y="1034592"/>
                    </a:cubicBezTo>
                    <a:cubicBezTo>
                      <a:pt x="2431841" y="1046820"/>
                      <a:pt x="2436843" y="1064052"/>
                      <a:pt x="2441846" y="1075169"/>
                    </a:cubicBezTo>
                    <a:cubicBezTo>
                      <a:pt x="2446849" y="1086286"/>
                      <a:pt x="2435176" y="1144094"/>
                      <a:pt x="2440178" y="1154099"/>
                    </a:cubicBezTo>
                    <a:cubicBezTo>
                      <a:pt x="2444625" y="1163549"/>
                      <a:pt x="2432396" y="1206905"/>
                      <a:pt x="2436843" y="1211908"/>
                    </a:cubicBezTo>
                    <a:cubicBezTo>
                      <a:pt x="2444070" y="1220245"/>
                      <a:pt x="2439067" y="1200235"/>
                      <a:pt x="2449628" y="1198567"/>
                    </a:cubicBezTo>
                    <a:cubicBezTo>
                      <a:pt x="2460189" y="1196900"/>
                      <a:pt x="2460189" y="1210796"/>
                      <a:pt x="2466859" y="1213575"/>
                    </a:cubicBezTo>
                    <a:cubicBezTo>
                      <a:pt x="2473529" y="1216354"/>
                      <a:pt x="2469083" y="1194120"/>
                      <a:pt x="2463524" y="1195232"/>
                    </a:cubicBezTo>
                    <a:cubicBezTo>
                      <a:pt x="2457410" y="1196344"/>
                      <a:pt x="2452963" y="1180780"/>
                      <a:pt x="2449628" y="1170775"/>
                    </a:cubicBezTo>
                    <a:cubicBezTo>
                      <a:pt x="2446849" y="1161325"/>
                      <a:pt x="2455742" y="1149653"/>
                      <a:pt x="2455742" y="1137424"/>
                    </a:cubicBezTo>
                    <a:cubicBezTo>
                      <a:pt x="2455742" y="1125195"/>
                      <a:pt x="2470750" y="1125751"/>
                      <a:pt x="2479644" y="1135200"/>
                    </a:cubicBezTo>
                    <a:cubicBezTo>
                      <a:pt x="2488538" y="1144094"/>
                      <a:pt x="2489649" y="1137980"/>
                      <a:pt x="2486314" y="1131309"/>
                    </a:cubicBezTo>
                    <a:cubicBezTo>
                      <a:pt x="2481311" y="1125751"/>
                      <a:pt x="2470194" y="1076836"/>
                      <a:pt x="2463524" y="1059605"/>
                    </a:cubicBezTo>
                    <a:close/>
                    <a:moveTo>
                      <a:pt x="578083" y="518763"/>
                    </a:moveTo>
                    <a:cubicBezTo>
                      <a:pt x="594203" y="533771"/>
                      <a:pt x="607544" y="512093"/>
                      <a:pt x="615325" y="510982"/>
                    </a:cubicBezTo>
                    <a:cubicBezTo>
                      <a:pt x="623107" y="509870"/>
                      <a:pt x="610879" y="501532"/>
                      <a:pt x="597538" y="497641"/>
                    </a:cubicBezTo>
                    <a:cubicBezTo>
                      <a:pt x="584754" y="493750"/>
                      <a:pt x="565855" y="507091"/>
                      <a:pt x="578083" y="518763"/>
                    </a:cubicBezTo>
                    <a:close/>
                    <a:moveTo>
                      <a:pt x="3411247" y="622151"/>
                    </a:moveTo>
                    <a:cubicBezTo>
                      <a:pt x="3405133" y="619928"/>
                      <a:pt x="3386234" y="607699"/>
                      <a:pt x="3381787" y="600473"/>
                    </a:cubicBezTo>
                    <a:cubicBezTo>
                      <a:pt x="3377340" y="593247"/>
                      <a:pt x="3354550" y="589912"/>
                      <a:pt x="3354550" y="593803"/>
                    </a:cubicBezTo>
                    <a:cubicBezTo>
                      <a:pt x="3354550" y="597694"/>
                      <a:pt x="3347325" y="592691"/>
                      <a:pt x="3345657" y="588800"/>
                    </a:cubicBezTo>
                    <a:cubicBezTo>
                      <a:pt x="3343989" y="584910"/>
                      <a:pt x="3320088" y="584354"/>
                      <a:pt x="3319532" y="588245"/>
                    </a:cubicBezTo>
                    <a:cubicBezTo>
                      <a:pt x="3318976" y="592691"/>
                      <a:pt x="3325091" y="592691"/>
                      <a:pt x="3328982" y="597694"/>
                    </a:cubicBezTo>
                    <a:cubicBezTo>
                      <a:pt x="3332316" y="602697"/>
                      <a:pt x="3323979" y="605476"/>
                      <a:pt x="3326202" y="610479"/>
                    </a:cubicBezTo>
                    <a:cubicBezTo>
                      <a:pt x="3327870" y="616037"/>
                      <a:pt x="3317309" y="607699"/>
                      <a:pt x="3313417" y="604920"/>
                    </a:cubicBezTo>
                    <a:cubicBezTo>
                      <a:pt x="3309527" y="602141"/>
                      <a:pt x="3311195" y="589912"/>
                      <a:pt x="3312306" y="583798"/>
                    </a:cubicBezTo>
                    <a:cubicBezTo>
                      <a:pt x="3313417" y="577684"/>
                      <a:pt x="3305636" y="578795"/>
                      <a:pt x="3304524" y="572681"/>
                    </a:cubicBezTo>
                    <a:cubicBezTo>
                      <a:pt x="3303413" y="566567"/>
                      <a:pt x="3277287" y="554338"/>
                      <a:pt x="3265615" y="549335"/>
                    </a:cubicBezTo>
                    <a:cubicBezTo>
                      <a:pt x="3254498" y="544333"/>
                      <a:pt x="3240046" y="540442"/>
                      <a:pt x="3236155" y="534327"/>
                    </a:cubicBezTo>
                    <a:cubicBezTo>
                      <a:pt x="3232264" y="528213"/>
                      <a:pt x="3212253" y="527657"/>
                      <a:pt x="3204471" y="519319"/>
                    </a:cubicBezTo>
                    <a:cubicBezTo>
                      <a:pt x="3196689" y="510982"/>
                      <a:pt x="3162782" y="496529"/>
                      <a:pt x="3148331" y="495418"/>
                    </a:cubicBezTo>
                    <a:cubicBezTo>
                      <a:pt x="3133879" y="494306"/>
                      <a:pt x="3137214" y="486524"/>
                      <a:pt x="3129987" y="487636"/>
                    </a:cubicBezTo>
                    <a:cubicBezTo>
                      <a:pt x="3122762" y="488748"/>
                      <a:pt x="3092190" y="487080"/>
                      <a:pt x="3082740" y="485968"/>
                    </a:cubicBezTo>
                    <a:cubicBezTo>
                      <a:pt x="3073291" y="484301"/>
                      <a:pt x="3071067" y="491527"/>
                      <a:pt x="3064397" y="488748"/>
                    </a:cubicBezTo>
                    <a:cubicBezTo>
                      <a:pt x="3057727" y="485968"/>
                      <a:pt x="3022153" y="473184"/>
                      <a:pt x="3018262" y="477631"/>
                    </a:cubicBezTo>
                    <a:cubicBezTo>
                      <a:pt x="3014371" y="482633"/>
                      <a:pt x="3016038" y="489303"/>
                      <a:pt x="3011592" y="490415"/>
                    </a:cubicBezTo>
                    <a:cubicBezTo>
                      <a:pt x="3007700" y="491527"/>
                      <a:pt x="3011592" y="497641"/>
                      <a:pt x="3021597" y="506535"/>
                    </a:cubicBezTo>
                    <a:cubicBezTo>
                      <a:pt x="3031602" y="515428"/>
                      <a:pt x="3025488" y="522654"/>
                      <a:pt x="3016595" y="526545"/>
                    </a:cubicBezTo>
                    <a:cubicBezTo>
                      <a:pt x="3007700" y="530436"/>
                      <a:pt x="2993248" y="522654"/>
                      <a:pt x="2989358" y="515984"/>
                    </a:cubicBezTo>
                    <a:cubicBezTo>
                      <a:pt x="2984911" y="508758"/>
                      <a:pt x="2972682" y="512093"/>
                      <a:pt x="2969903" y="503200"/>
                    </a:cubicBezTo>
                    <a:cubicBezTo>
                      <a:pt x="2967124" y="494306"/>
                      <a:pt x="2973238" y="492639"/>
                      <a:pt x="2979352" y="497641"/>
                    </a:cubicBezTo>
                    <a:cubicBezTo>
                      <a:pt x="2985466" y="502644"/>
                      <a:pt x="2993248" y="498753"/>
                      <a:pt x="2994361" y="492083"/>
                    </a:cubicBezTo>
                    <a:cubicBezTo>
                      <a:pt x="2995472" y="485413"/>
                      <a:pt x="2978241" y="480966"/>
                      <a:pt x="2969347" y="481522"/>
                    </a:cubicBezTo>
                    <a:cubicBezTo>
                      <a:pt x="2960453" y="482077"/>
                      <a:pt x="2954895" y="495418"/>
                      <a:pt x="2945446" y="500420"/>
                    </a:cubicBezTo>
                    <a:cubicBezTo>
                      <a:pt x="2935996" y="505979"/>
                      <a:pt x="2899310" y="498197"/>
                      <a:pt x="2895419" y="494862"/>
                    </a:cubicBezTo>
                    <a:cubicBezTo>
                      <a:pt x="2891528" y="490971"/>
                      <a:pt x="2840390" y="494862"/>
                      <a:pt x="2834831" y="498753"/>
                    </a:cubicBezTo>
                    <a:cubicBezTo>
                      <a:pt x="2829273" y="502644"/>
                      <a:pt x="2833164" y="516540"/>
                      <a:pt x="2830941" y="517652"/>
                    </a:cubicBezTo>
                    <a:cubicBezTo>
                      <a:pt x="2828161" y="518763"/>
                      <a:pt x="2825382" y="501532"/>
                      <a:pt x="2825382" y="498197"/>
                    </a:cubicBezTo>
                    <a:cubicBezTo>
                      <a:pt x="2825382" y="494862"/>
                      <a:pt x="2819268" y="492639"/>
                      <a:pt x="2809818" y="492639"/>
                    </a:cubicBezTo>
                    <a:cubicBezTo>
                      <a:pt x="2800925" y="492639"/>
                      <a:pt x="2795366" y="492083"/>
                      <a:pt x="2799257" y="488192"/>
                    </a:cubicBezTo>
                    <a:cubicBezTo>
                      <a:pt x="2803148" y="484301"/>
                      <a:pt x="2795922" y="480410"/>
                      <a:pt x="2802593" y="475407"/>
                    </a:cubicBezTo>
                    <a:cubicBezTo>
                      <a:pt x="2809818" y="470405"/>
                      <a:pt x="2789808" y="454285"/>
                      <a:pt x="2769797" y="446503"/>
                    </a:cubicBezTo>
                    <a:cubicBezTo>
                      <a:pt x="2750343" y="438721"/>
                      <a:pt x="2705875" y="443168"/>
                      <a:pt x="2694202" y="447059"/>
                    </a:cubicBezTo>
                    <a:cubicBezTo>
                      <a:pt x="2682529" y="450950"/>
                      <a:pt x="2658627" y="449282"/>
                      <a:pt x="2647510" y="449838"/>
                    </a:cubicBezTo>
                    <a:cubicBezTo>
                      <a:pt x="2636393" y="450394"/>
                      <a:pt x="2645287" y="445391"/>
                      <a:pt x="2641952" y="439833"/>
                    </a:cubicBezTo>
                    <a:cubicBezTo>
                      <a:pt x="2638617" y="434274"/>
                      <a:pt x="2619718" y="427604"/>
                      <a:pt x="2616939" y="432051"/>
                    </a:cubicBezTo>
                    <a:cubicBezTo>
                      <a:pt x="2614160" y="436498"/>
                      <a:pt x="2609157" y="432051"/>
                      <a:pt x="2609157" y="428716"/>
                    </a:cubicBezTo>
                    <a:cubicBezTo>
                      <a:pt x="2609157" y="425381"/>
                      <a:pt x="2591370" y="418711"/>
                      <a:pt x="2584144" y="420378"/>
                    </a:cubicBezTo>
                    <a:cubicBezTo>
                      <a:pt x="2576917" y="422046"/>
                      <a:pt x="2573582" y="413708"/>
                      <a:pt x="2581920" y="413708"/>
                    </a:cubicBezTo>
                    <a:cubicBezTo>
                      <a:pt x="2590258" y="413708"/>
                      <a:pt x="2604154" y="415376"/>
                      <a:pt x="2598040" y="405926"/>
                    </a:cubicBezTo>
                    <a:cubicBezTo>
                      <a:pt x="2591926" y="396477"/>
                      <a:pt x="2538564" y="393142"/>
                      <a:pt x="2533561" y="394809"/>
                    </a:cubicBezTo>
                    <a:cubicBezTo>
                      <a:pt x="2528559" y="396477"/>
                      <a:pt x="2533006" y="403703"/>
                      <a:pt x="2521889" y="414820"/>
                    </a:cubicBezTo>
                    <a:cubicBezTo>
                      <a:pt x="2510215" y="425937"/>
                      <a:pt x="2499098" y="418711"/>
                      <a:pt x="2500766" y="413152"/>
                    </a:cubicBezTo>
                    <a:cubicBezTo>
                      <a:pt x="2502434" y="407594"/>
                      <a:pt x="2516330" y="408705"/>
                      <a:pt x="2516330" y="403147"/>
                    </a:cubicBezTo>
                    <a:cubicBezTo>
                      <a:pt x="2516330" y="397588"/>
                      <a:pt x="2496875" y="400923"/>
                      <a:pt x="2494096" y="395921"/>
                    </a:cubicBezTo>
                    <a:cubicBezTo>
                      <a:pt x="2491317" y="391474"/>
                      <a:pt x="2497987" y="388139"/>
                      <a:pt x="2505213" y="390362"/>
                    </a:cubicBezTo>
                    <a:cubicBezTo>
                      <a:pt x="2512439" y="392586"/>
                      <a:pt x="2524668" y="393697"/>
                      <a:pt x="2525224" y="390362"/>
                    </a:cubicBezTo>
                    <a:cubicBezTo>
                      <a:pt x="2525779" y="387027"/>
                      <a:pt x="2517997" y="386471"/>
                      <a:pt x="2505769" y="384248"/>
                    </a:cubicBezTo>
                    <a:cubicBezTo>
                      <a:pt x="2494096" y="382025"/>
                      <a:pt x="2465192" y="375354"/>
                      <a:pt x="2450184" y="376466"/>
                    </a:cubicBezTo>
                    <a:cubicBezTo>
                      <a:pt x="2435176" y="378134"/>
                      <a:pt x="2428506" y="370908"/>
                      <a:pt x="2420168" y="370352"/>
                    </a:cubicBezTo>
                    <a:cubicBezTo>
                      <a:pt x="2411830" y="369796"/>
                      <a:pt x="2411830" y="374798"/>
                      <a:pt x="2415721" y="379801"/>
                    </a:cubicBezTo>
                    <a:cubicBezTo>
                      <a:pt x="2419612" y="384804"/>
                      <a:pt x="2407940" y="387583"/>
                      <a:pt x="2397934" y="385915"/>
                    </a:cubicBezTo>
                    <a:cubicBezTo>
                      <a:pt x="2387928" y="384248"/>
                      <a:pt x="2374032" y="391474"/>
                      <a:pt x="2379591" y="398700"/>
                    </a:cubicBezTo>
                    <a:cubicBezTo>
                      <a:pt x="2385149" y="405926"/>
                      <a:pt x="2390708" y="396477"/>
                      <a:pt x="2395710" y="399256"/>
                    </a:cubicBezTo>
                    <a:cubicBezTo>
                      <a:pt x="2400158" y="401479"/>
                      <a:pt x="2383482" y="407038"/>
                      <a:pt x="2390152" y="410373"/>
                    </a:cubicBezTo>
                    <a:cubicBezTo>
                      <a:pt x="2397378" y="413708"/>
                      <a:pt x="2396266" y="420934"/>
                      <a:pt x="2396266" y="424269"/>
                    </a:cubicBezTo>
                    <a:cubicBezTo>
                      <a:pt x="2396823" y="428160"/>
                      <a:pt x="2384593" y="429828"/>
                      <a:pt x="2380147" y="424269"/>
                    </a:cubicBezTo>
                    <a:cubicBezTo>
                      <a:pt x="2375700" y="418711"/>
                      <a:pt x="2369586" y="423713"/>
                      <a:pt x="2361248" y="423157"/>
                    </a:cubicBezTo>
                    <a:cubicBezTo>
                      <a:pt x="2352910" y="422602"/>
                      <a:pt x="2346796" y="426492"/>
                      <a:pt x="2355690" y="427604"/>
                    </a:cubicBezTo>
                    <a:cubicBezTo>
                      <a:pt x="2364583" y="428716"/>
                      <a:pt x="2367362" y="434830"/>
                      <a:pt x="2355690" y="435942"/>
                    </a:cubicBezTo>
                    <a:cubicBezTo>
                      <a:pt x="2344017" y="437054"/>
                      <a:pt x="2346796" y="424825"/>
                      <a:pt x="2339570" y="426492"/>
                    </a:cubicBezTo>
                    <a:cubicBezTo>
                      <a:pt x="2332344" y="428160"/>
                      <a:pt x="2317336" y="420934"/>
                      <a:pt x="2308998" y="420934"/>
                    </a:cubicBezTo>
                    <a:cubicBezTo>
                      <a:pt x="2300660" y="421490"/>
                      <a:pt x="2296770" y="428160"/>
                      <a:pt x="2285653" y="428716"/>
                    </a:cubicBezTo>
                    <a:cubicBezTo>
                      <a:pt x="2274536" y="429828"/>
                      <a:pt x="2260083" y="423157"/>
                      <a:pt x="2255637" y="417043"/>
                    </a:cubicBezTo>
                    <a:cubicBezTo>
                      <a:pt x="2251190" y="410929"/>
                      <a:pt x="2249523" y="409261"/>
                      <a:pt x="2244520" y="415931"/>
                    </a:cubicBezTo>
                    <a:cubicBezTo>
                      <a:pt x="2238961" y="423157"/>
                      <a:pt x="2238961" y="436498"/>
                      <a:pt x="2233403" y="437054"/>
                    </a:cubicBezTo>
                    <a:cubicBezTo>
                      <a:pt x="2227844" y="438165"/>
                      <a:pt x="2226176" y="449838"/>
                      <a:pt x="2220618" y="452617"/>
                    </a:cubicBezTo>
                    <a:cubicBezTo>
                      <a:pt x="2215059" y="455397"/>
                      <a:pt x="2215059" y="448171"/>
                      <a:pt x="2208390" y="448726"/>
                    </a:cubicBezTo>
                    <a:cubicBezTo>
                      <a:pt x="2201719" y="449282"/>
                      <a:pt x="2179485" y="427604"/>
                      <a:pt x="2178374" y="420934"/>
                    </a:cubicBezTo>
                    <a:cubicBezTo>
                      <a:pt x="2177262" y="414820"/>
                      <a:pt x="2163366" y="402591"/>
                      <a:pt x="2160030" y="399812"/>
                    </a:cubicBezTo>
                    <a:cubicBezTo>
                      <a:pt x="2156695" y="397588"/>
                      <a:pt x="2163366" y="395921"/>
                      <a:pt x="2167812" y="400368"/>
                    </a:cubicBezTo>
                    <a:cubicBezTo>
                      <a:pt x="2172259" y="404259"/>
                      <a:pt x="2177818" y="404259"/>
                      <a:pt x="2182264" y="402035"/>
                    </a:cubicBezTo>
                    <a:cubicBezTo>
                      <a:pt x="2186711" y="399812"/>
                      <a:pt x="2186156" y="388139"/>
                      <a:pt x="2178374" y="388139"/>
                    </a:cubicBezTo>
                    <a:cubicBezTo>
                      <a:pt x="2170592" y="387583"/>
                      <a:pt x="2173371" y="380913"/>
                      <a:pt x="2177262" y="379801"/>
                    </a:cubicBezTo>
                    <a:cubicBezTo>
                      <a:pt x="2181153" y="378689"/>
                      <a:pt x="2168368" y="367017"/>
                      <a:pt x="2173371" y="365349"/>
                    </a:cubicBezTo>
                    <a:cubicBezTo>
                      <a:pt x="2177818" y="364237"/>
                      <a:pt x="2176150" y="359235"/>
                      <a:pt x="2169480" y="358123"/>
                    </a:cubicBezTo>
                    <a:cubicBezTo>
                      <a:pt x="2162809" y="357011"/>
                      <a:pt x="2156140" y="352009"/>
                      <a:pt x="2155584" y="348674"/>
                    </a:cubicBezTo>
                    <a:cubicBezTo>
                      <a:pt x="2155028" y="345338"/>
                      <a:pt x="2127791" y="344227"/>
                      <a:pt x="2128903" y="349229"/>
                    </a:cubicBezTo>
                    <a:cubicBezTo>
                      <a:pt x="2130015" y="354232"/>
                      <a:pt x="2120009" y="352565"/>
                      <a:pt x="2121677" y="348674"/>
                    </a:cubicBezTo>
                    <a:cubicBezTo>
                      <a:pt x="2123344" y="344783"/>
                      <a:pt x="2111672" y="345894"/>
                      <a:pt x="2098887" y="342559"/>
                    </a:cubicBezTo>
                    <a:cubicBezTo>
                      <a:pt x="2086103" y="338668"/>
                      <a:pt x="2085547" y="329775"/>
                      <a:pt x="2081100" y="328663"/>
                    </a:cubicBezTo>
                    <a:cubicBezTo>
                      <a:pt x="2076653" y="328107"/>
                      <a:pt x="2078321" y="341448"/>
                      <a:pt x="2071651" y="338668"/>
                    </a:cubicBezTo>
                    <a:cubicBezTo>
                      <a:pt x="2064980" y="335889"/>
                      <a:pt x="2057754" y="341448"/>
                      <a:pt x="2061645" y="349229"/>
                    </a:cubicBezTo>
                    <a:cubicBezTo>
                      <a:pt x="2064980" y="357011"/>
                      <a:pt x="2062201" y="358123"/>
                      <a:pt x="2061089" y="364793"/>
                    </a:cubicBezTo>
                    <a:cubicBezTo>
                      <a:pt x="2060534" y="370908"/>
                      <a:pt x="2057198" y="368684"/>
                      <a:pt x="2049417" y="365905"/>
                    </a:cubicBezTo>
                    <a:cubicBezTo>
                      <a:pt x="2041635" y="363126"/>
                      <a:pt x="2041635" y="372575"/>
                      <a:pt x="2024959" y="368128"/>
                    </a:cubicBezTo>
                    <a:cubicBezTo>
                      <a:pt x="2008284" y="363682"/>
                      <a:pt x="2001057" y="368684"/>
                      <a:pt x="1998278" y="363126"/>
                    </a:cubicBezTo>
                    <a:cubicBezTo>
                      <a:pt x="1995499" y="357567"/>
                      <a:pt x="1990496" y="357011"/>
                      <a:pt x="1989940" y="361458"/>
                    </a:cubicBezTo>
                    <a:cubicBezTo>
                      <a:pt x="1989385" y="365905"/>
                      <a:pt x="1963816" y="364237"/>
                      <a:pt x="1961592" y="357567"/>
                    </a:cubicBezTo>
                    <a:cubicBezTo>
                      <a:pt x="1959369" y="350897"/>
                      <a:pt x="1966039" y="349785"/>
                      <a:pt x="1969930" y="348118"/>
                    </a:cubicBezTo>
                    <a:cubicBezTo>
                      <a:pt x="1973821" y="346450"/>
                      <a:pt x="1966039" y="343671"/>
                      <a:pt x="1952143" y="344227"/>
                    </a:cubicBezTo>
                    <a:cubicBezTo>
                      <a:pt x="1938247" y="345338"/>
                      <a:pt x="1929353" y="337001"/>
                      <a:pt x="1914901" y="338668"/>
                    </a:cubicBezTo>
                    <a:cubicBezTo>
                      <a:pt x="1900449" y="340336"/>
                      <a:pt x="1869321" y="343115"/>
                      <a:pt x="1864874" y="345338"/>
                    </a:cubicBezTo>
                    <a:cubicBezTo>
                      <a:pt x="1860428" y="347562"/>
                      <a:pt x="1868765" y="355900"/>
                      <a:pt x="1862095" y="356455"/>
                    </a:cubicBezTo>
                    <a:cubicBezTo>
                      <a:pt x="1855425" y="357011"/>
                      <a:pt x="1859872" y="343115"/>
                      <a:pt x="1858760" y="336445"/>
                    </a:cubicBezTo>
                    <a:cubicBezTo>
                      <a:pt x="1857648" y="329775"/>
                      <a:pt x="1847087" y="328663"/>
                      <a:pt x="1848755" y="334222"/>
                    </a:cubicBezTo>
                    <a:cubicBezTo>
                      <a:pt x="1850422" y="339224"/>
                      <a:pt x="1832635" y="341448"/>
                      <a:pt x="1828188" y="337001"/>
                    </a:cubicBezTo>
                    <a:cubicBezTo>
                      <a:pt x="1823742" y="333110"/>
                      <a:pt x="1816516" y="328107"/>
                      <a:pt x="1805399" y="324772"/>
                    </a:cubicBezTo>
                    <a:cubicBezTo>
                      <a:pt x="1793726" y="321993"/>
                      <a:pt x="1779829" y="334222"/>
                      <a:pt x="1783165" y="338112"/>
                    </a:cubicBezTo>
                    <a:cubicBezTo>
                      <a:pt x="1786500" y="342003"/>
                      <a:pt x="1794837" y="339224"/>
                      <a:pt x="1795393" y="341448"/>
                    </a:cubicBezTo>
                    <a:cubicBezTo>
                      <a:pt x="1795949" y="346450"/>
                      <a:pt x="1770936" y="344227"/>
                      <a:pt x="1770936" y="348674"/>
                    </a:cubicBezTo>
                    <a:cubicBezTo>
                      <a:pt x="1770936" y="353120"/>
                      <a:pt x="1747590" y="358679"/>
                      <a:pt x="1740364" y="359791"/>
                    </a:cubicBezTo>
                    <a:cubicBezTo>
                      <a:pt x="1720910" y="362570"/>
                      <a:pt x="1716463" y="362014"/>
                      <a:pt x="1707569" y="370352"/>
                    </a:cubicBezTo>
                    <a:cubicBezTo>
                      <a:pt x="1698676" y="378134"/>
                      <a:pt x="1705346" y="363126"/>
                      <a:pt x="1712572" y="355900"/>
                    </a:cubicBezTo>
                    <a:cubicBezTo>
                      <a:pt x="1719798" y="348674"/>
                      <a:pt x="1727024" y="351453"/>
                      <a:pt x="1731471" y="345894"/>
                    </a:cubicBezTo>
                    <a:cubicBezTo>
                      <a:pt x="1735362" y="340336"/>
                      <a:pt x="1742032" y="340892"/>
                      <a:pt x="1753149" y="338668"/>
                    </a:cubicBezTo>
                    <a:cubicBezTo>
                      <a:pt x="1764266" y="337001"/>
                      <a:pt x="1763710" y="330331"/>
                      <a:pt x="1769269" y="327551"/>
                    </a:cubicBezTo>
                    <a:cubicBezTo>
                      <a:pt x="1774827" y="325328"/>
                      <a:pt x="1787612" y="319769"/>
                      <a:pt x="1789835" y="314767"/>
                    </a:cubicBezTo>
                    <a:cubicBezTo>
                      <a:pt x="1792058" y="309208"/>
                      <a:pt x="1818739" y="300315"/>
                      <a:pt x="1824297" y="300315"/>
                    </a:cubicBezTo>
                    <a:cubicBezTo>
                      <a:pt x="1829856" y="300871"/>
                      <a:pt x="1830968" y="289198"/>
                      <a:pt x="1833747" y="289198"/>
                    </a:cubicBezTo>
                    <a:cubicBezTo>
                      <a:pt x="1836526" y="289198"/>
                      <a:pt x="1852090" y="281972"/>
                      <a:pt x="1858204" y="279748"/>
                    </a:cubicBezTo>
                    <a:cubicBezTo>
                      <a:pt x="1864319" y="276969"/>
                      <a:pt x="1867098" y="271411"/>
                      <a:pt x="1867098" y="267520"/>
                    </a:cubicBezTo>
                    <a:cubicBezTo>
                      <a:pt x="1867654" y="263629"/>
                      <a:pt x="1859316" y="264185"/>
                      <a:pt x="1858204" y="260294"/>
                    </a:cubicBezTo>
                    <a:cubicBezTo>
                      <a:pt x="1857093" y="256403"/>
                      <a:pt x="1862095" y="259182"/>
                      <a:pt x="1868210" y="256403"/>
                    </a:cubicBezTo>
                    <a:cubicBezTo>
                      <a:pt x="1874324" y="254179"/>
                      <a:pt x="1868210" y="245286"/>
                      <a:pt x="1863207" y="246953"/>
                    </a:cubicBezTo>
                    <a:cubicBezTo>
                      <a:pt x="1858204" y="248621"/>
                      <a:pt x="1865986" y="242506"/>
                      <a:pt x="1861539" y="236948"/>
                    </a:cubicBezTo>
                    <a:cubicBezTo>
                      <a:pt x="1857093" y="231389"/>
                      <a:pt x="1848199" y="240283"/>
                      <a:pt x="1848755" y="234724"/>
                    </a:cubicBezTo>
                    <a:cubicBezTo>
                      <a:pt x="1849311" y="229166"/>
                      <a:pt x="1848199" y="221940"/>
                      <a:pt x="1844864" y="218049"/>
                    </a:cubicBezTo>
                    <a:cubicBezTo>
                      <a:pt x="1841529" y="214158"/>
                      <a:pt x="1834859" y="224163"/>
                      <a:pt x="1827633" y="218605"/>
                    </a:cubicBezTo>
                    <a:cubicBezTo>
                      <a:pt x="1820406" y="213046"/>
                      <a:pt x="1798728" y="209155"/>
                      <a:pt x="1798728" y="211379"/>
                    </a:cubicBezTo>
                    <a:cubicBezTo>
                      <a:pt x="1798728" y="213602"/>
                      <a:pt x="1788167" y="207488"/>
                      <a:pt x="1786500" y="210267"/>
                    </a:cubicBezTo>
                    <a:cubicBezTo>
                      <a:pt x="1784276" y="212490"/>
                      <a:pt x="1767045" y="212490"/>
                      <a:pt x="1762042" y="210823"/>
                    </a:cubicBezTo>
                    <a:cubicBezTo>
                      <a:pt x="1756484" y="209155"/>
                      <a:pt x="1749258" y="213046"/>
                      <a:pt x="1749258" y="218605"/>
                    </a:cubicBezTo>
                    <a:cubicBezTo>
                      <a:pt x="1748702" y="224163"/>
                      <a:pt x="1728136" y="221940"/>
                      <a:pt x="1724245" y="220828"/>
                    </a:cubicBezTo>
                    <a:cubicBezTo>
                      <a:pt x="1720354" y="219717"/>
                      <a:pt x="1738697" y="204709"/>
                      <a:pt x="1738697" y="201929"/>
                    </a:cubicBezTo>
                    <a:cubicBezTo>
                      <a:pt x="1738697" y="199150"/>
                      <a:pt x="1707569" y="202485"/>
                      <a:pt x="1705902" y="199706"/>
                    </a:cubicBezTo>
                    <a:cubicBezTo>
                      <a:pt x="1704234" y="196927"/>
                      <a:pt x="1689226" y="195815"/>
                      <a:pt x="1682000" y="195815"/>
                    </a:cubicBezTo>
                    <a:cubicBezTo>
                      <a:pt x="1675330" y="196371"/>
                      <a:pt x="1681444" y="194147"/>
                      <a:pt x="1688114" y="193592"/>
                    </a:cubicBezTo>
                    <a:cubicBezTo>
                      <a:pt x="1694229" y="193036"/>
                      <a:pt x="1699787" y="187477"/>
                      <a:pt x="1707013" y="186366"/>
                    </a:cubicBezTo>
                    <a:cubicBezTo>
                      <a:pt x="1713684" y="185254"/>
                      <a:pt x="1712572" y="182475"/>
                      <a:pt x="1709237" y="178584"/>
                    </a:cubicBezTo>
                    <a:cubicBezTo>
                      <a:pt x="1706457" y="174137"/>
                      <a:pt x="1699231" y="176360"/>
                      <a:pt x="1692561" y="174137"/>
                    </a:cubicBezTo>
                    <a:cubicBezTo>
                      <a:pt x="1685891" y="171914"/>
                      <a:pt x="1677553" y="169134"/>
                      <a:pt x="1671439" y="168578"/>
                    </a:cubicBezTo>
                    <a:cubicBezTo>
                      <a:pt x="1665325" y="168023"/>
                      <a:pt x="1659210" y="171358"/>
                      <a:pt x="1645314" y="174137"/>
                    </a:cubicBezTo>
                    <a:cubicBezTo>
                      <a:pt x="1631418" y="176916"/>
                      <a:pt x="1630306" y="188033"/>
                      <a:pt x="1623080" y="191368"/>
                    </a:cubicBezTo>
                    <a:cubicBezTo>
                      <a:pt x="1615854" y="194703"/>
                      <a:pt x="1603625" y="208044"/>
                      <a:pt x="1609740" y="209155"/>
                    </a:cubicBezTo>
                    <a:cubicBezTo>
                      <a:pt x="1615854" y="210267"/>
                      <a:pt x="1612519" y="214158"/>
                      <a:pt x="1613631" y="218049"/>
                    </a:cubicBezTo>
                    <a:cubicBezTo>
                      <a:pt x="1614742" y="221940"/>
                      <a:pt x="1609184" y="223052"/>
                      <a:pt x="1602514" y="221940"/>
                    </a:cubicBezTo>
                    <a:cubicBezTo>
                      <a:pt x="1595844" y="220828"/>
                      <a:pt x="1571942" y="220828"/>
                      <a:pt x="1571942" y="226387"/>
                    </a:cubicBezTo>
                    <a:cubicBezTo>
                      <a:pt x="1572498" y="231389"/>
                      <a:pt x="1585838" y="234169"/>
                      <a:pt x="1584727" y="236948"/>
                    </a:cubicBezTo>
                    <a:cubicBezTo>
                      <a:pt x="1583615" y="239727"/>
                      <a:pt x="1574165" y="236392"/>
                      <a:pt x="1569719" y="234169"/>
                    </a:cubicBezTo>
                    <a:cubicBezTo>
                      <a:pt x="1564716" y="231389"/>
                      <a:pt x="1554155" y="233057"/>
                      <a:pt x="1552487" y="238060"/>
                    </a:cubicBezTo>
                    <a:cubicBezTo>
                      <a:pt x="1550264" y="243062"/>
                      <a:pt x="1541926" y="241951"/>
                      <a:pt x="1539703" y="240839"/>
                    </a:cubicBezTo>
                    <a:cubicBezTo>
                      <a:pt x="1536923" y="239727"/>
                      <a:pt x="1531365" y="243062"/>
                      <a:pt x="1526918" y="241951"/>
                    </a:cubicBezTo>
                    <a:cubicBezTo>
                      <a:pt x="1522471" y="240283"/>
                      <a:pt x="1535812" y="233613"/>
                      <a:pt x="1532477" y="230278"/>
                    </a:cubicBezTo>
                    <a:cubicBezTo>
                      <a:pt x="1529142" y="226943"/>
                      <a:pt x="1515245" y="229722"/>
                      <a:pt x="1513578" y="235280"/>
                    </a:cubicBezTo>
                    <a:cubicBezTo>
                      <a:pt x="1511910" y="240839"/>
                      <a:pt x="1503572" y="231389"/>
                      <a:pt x="1500237" y="233057"/>
                    </a:cubicBezTo>
                    <a:cubicBezTo>
                      <a:pt x="1496902" y="234724"/>
                      <a:pt x="1493567" y="236948"/>
                      <a:pt x="1487453" y="239727"/>
                    </a:cubicBezTo>
                    <a:cubicBezTo>
                      <a:pt x="1481338" y="242506"/>
                      <a:pt x="1470777" y="236948"/>
                      <a:pt x="1467998" y="241395"/>
                    </a:cubicBezTo>
                    <a:cubicBezTo>
                      <a:pt x="1465775" y="246397"/>
                      <a:pt x="1479671" y="247509"/>
                      <a:pt x="1480227" y="249732"/>
                    </a:cubicBezTo>
                    <a:cubicBezTo>
                      <a:pt x="1480783" y="251956"/>
                      <a:pt x="1447987" y="251400"/>
                      <a:pt x="1446876" y="254735"/>
                    </a:cubicBezTo>
                    <a:cubicBezTo>
                      <a:pt x="1445764" y="258070"/>
                      <a:pt x="1435203" y="258070"/>
                      <a:pt x="1421863" y="258626"/>
                    </a:cubicBezTo>
                    <a:cubicBezTo>
                      <a:pt x="1408522" y="259182"/>
                      <a:pt x="1414081" y="265852"/>
                      <a:pt x="1402964" y="267520"/>
                    </a:cubicBezTo>
                    <a:cubicBezTo>
                      <a:pt x="1392402" y="269743"/>
                      <a:pt x="1387400" y="269743"/>
                      <a:pt x="1384065" y="275301"/>
                    </a:cubicBezTo>
                    <a:cubicBezTo>
                      <a:pt x="1380730" y="280860"/>
                      <a:pt x="1372392" y="281416"/>
                      <a:pt x="1368501" y="277525"/>
                    </a:cubicBezTo>
                    <a:cubicBezTo>
                      <a:pt x="1365166" y="273078"/>
                      <a:pt x="1355161" y="279748"/>
                      <a:pt x="1360719" y="280304"/>
                    </a:cubicBezTo>
                    <a:cubicBezTo>
                      <a:pt x="1366278" y="280860"/>
                      <a:pt x="1361275" y="286418"/>
                      <a:pt x="1357940" y="285307"/>
                    </a:cubicBezTo>
                    <a:cubicBezTo>
                      <a:pt x="1354605" y="284195"/>
                      <a:pt x="1345155" y="290865"/>
                      <a:pt x="1350714" y="290309"/>
                    </a:cubicBezTo>
                    <a:cubicBezTo>
                      <a:pt x="1356272" y="289754"/>
                      <a:pt x="1358496" y="294200"/>
                      <a:pt x="1356272" y="297535"/>
                    </a:cubicBezTo>
                    <a:cubicBezTo>
                      <a:pt x="1353493" y="300871"/>
                      <a:pt x="1341820" y="293644"/>
                      <a:pt x="1339041" y="296424"/>
                    </a:cubicBezTo>
                    <a:cubicBezTo>
                      <a:pt x="1336262" y="299203"/>
                      <a:pt x="1344600" y="303650"/>
                      <a:pt x="1350158" y="302538"/>
                    </a:cubicBezTo>
                    <a:cubicBezTo>
                      <a:pt x="1355717" y="301982"/>
                      <a:pt x="1358496" y="305317"/>
                      <a:pt x="1359052" y="309764"/>
                    </a:cubicBezTo>
                    <a:cubicBezTo>
                      <a:pt x="1359608" y="313655"/>
                      <a:pt x="1346823" y="307541"/>
                      <a:pt x="1344044" y="310876"/>
                    </a:cubicBezTo>
                    <a:cubicBezTo>
                      <a:pt x="1341265" y="314211"/>
                      <a:pt x="1346267" y="315878"/>
                      <a:pt x="1351826" y="316434"/>
                    </a:cubicBezTo>
                    <a:cubicBezTo>
                      <a:pt x="1357384" y="316990"/>
                      <a:pt x="1353493" y="319214"/>
                      <a:pt x="1358496" y="323660"/>
                    </a:cubicBezTo>
                    <a:cubicBezTo>
                      <a:pt x="1359052" y="324216"/>
                      <a:pt x="1359052" y="324216"/>
                      <a:pt x="1359608" y="324772"/>
                    </a:cubicBezTo>
                    <a:cubicBezTo>
                      <a:pt x="1362387" y="328663"/>
                      <a:pt x="1356828" y="329775"/>
                      <a:pt x="1357384" y="333666"/>
                    </a:cubicBezTo>
                    <a:cubicBezTo>
                      <a:pt x="1357940" y="337557"/>
                      <a:pt x="1351826" y="339224"/>
                      <a:pt x="1351826" y="335333"/>
                    </a:cubicBezTo>
                    <a:cubicBezTo>
                      <a:pt x="1351826" y="331442"/>
                      <a:pt x="1336262" y="330331"/>
                      <a:pt x="1332927" y="334222"/>
                    </a:cubicBezTo>
                    <a:cubicBezTo>
                      <a:pt x="1329592" y="338112"/>
                      <a:pt x="1327368" y="341448"/>
                      <a:pt x="1323477" y="337557"/>
                    </a:cubicBezTo>
                    <a:cubicBezTo>
                      <a:pt x="1319586" y="333666"/>
                      <a:pt x="1308469" y="338668"/>
                      <a:pt x="1294017" y="339224"/>
                    </a:cubicBezTo>
                    <a:cubicBezTo>
                      <a:pt x="1279565" y="339780"/>
                      <a:pt x="1249549" y="340892"/>
                      <a:pt x="1242323" y="343671"/>
                    </a:cubicBezTo>
                    <a:cubicBezTo>
                      <a:pt x="1235097" y="346450"/>
                      <a:pt x="1228983" y="357011"/>
                      <a:pt x="1235653" y="364237"/>
                    </a:cubicBezTo>
                    <a:cubicBezTo>
                      <a:pt x="1242323" y="371463"/>
                      <a:pt x="1236209" y="374243"/>
                      <a:pt x="1236209" y="378689"/>
                    </a:cubicBezTo>
                    <a:cubicBezTo>
                      <a:pt x="1236209" y="383136"/>
                      <a:pt x="1253996" y="392586"/>
                      <a:pt x="1263446" y="393697"/>
                    </a:cubicBezTo>
                    <a:cubicBezTo>
                      <a:pt x="1272895" y="394809"/>
                      <a:pt x="1280677" y="406482"/>
                      <a:pt x="1275118" y="413708"/>
                    </a:cubicBezTo>
                    <a:cubicBezTo>
                      <a:pt x="1269560" y="420934"/>
                      <a:pt x="1252329" y="411485"/>
                      <a:pt x="1241212" y="402591"/>
                    </a:cubicBezTo>
                    <a:cubicBezTo>
                      <a:pt x="1230095" y="393697"/>
                      <a:pt x="1203970" y="389806"/>
                      <a:pt x="1195632" y="390362"/>
                    </a:cubicBezTo>
                    <a:cubicBezTo>
                      <a:pt x="1187294" y="390918"/>
                      <a:pt x="1192297" y="382580"/>
                      <a:pt x="1181180" y="382580"/>
                    </a:cubicBezTo>
                    <a:cubicBezTo>
                      <a:pt x="1170063" y="383136"/>
                      <a:pt x="1161169" y="393142"/>
                      <a:pt x="1168395" y="393142"/>
                    </a:cubicBezTo>
                    <a:cubicBezTo>
                      <a:pt x="1175621" y="393142"/>
                      <a:pt x="1180624" y="392586"/>
                      <a:pt x="1176733" y="395921"/>
                    </a:cubicBezTo>
                    <a:cubicBezTo>
                      <a:pt x="1172842" y="399812"/>
                      <a:pt x="1178957" y="398700"/>
                      <a:pt x="1187850" y="402591"/>
                    </a:cubicBezTo>
                    <a:cubicBezTo>
                      <a:pt x="1196744" y="406482"/>
                      <a:pt x="1180624" y="412040"/>
                      <a:pt x="1171175" y="405370"/>
                    </a:cubicBezTo>
                    <a:cubicBezTo>
                      <a:pt x="1162281" y="399256"/>
                      <a:pt x="1152276" y="404814"/>
                      <a:pt x="1149497" y="409817"/>
                    </a:cubicBezTo>
                    <a:cubicBezTo>
                      <a:pt x="1146717" y="414820"/>
                      <a:pt x="1160058" y="428716"/>
                      <a:pt x="1176177" y="430939"/>
                    </a:cubicBezTo>
                    <a:cubicBezTo>
                      <a:pt x="1192297" y="433163"/>
                      <a:pt x="1186738" y="438721"/>
                      <a:pt x="1193965" y="441500"/>
                    </a:cubicBezTo>
                    <a:cubicBezTo>
                      <a:pt x="1201191" y="444280"/>
                      <a:pt x="1196188" y="447059"/>
                      <a:pt x="1191185" y="447615"/>
                    </a:cubicBezTo>
                    <a:cubicBezTo>
                      <a:pt x="1186183" y="448171"/>
                      <a:pt x="1176177" y="439833"/>
                      <a:pt x="1167840" y="435386"/>
                    </a:cubicBezTo>
                    <a:cubicBezTo>
                      <a:pt x="1160058" y="430939"/>
                      <a:pt x="1138380" y="437054"/>
                      <a:pt x="1133933" y="432607"/>
                    </a:cubicBezTo>
                    <a:cubicBezTo>
                      <a:pt x="1129486" y="427604"/>
                      <a:pt x="1136712" y="423157"/>
                      <a:pt x="1132821" y="419266"/>
                    </a:cubicBezTo>
                    <a:cubicBezTo>
                      <a:pt x="1128930" y="415376"/>
                      <a:pt x="1132265" y="407594"/>
                      <a:pt x="1137824" y="398700"/>
                    </a:cubicBezTo>
                    <a:cubicBezTo>
                      <a:pt x="1143382" y="390362"/>
                      <a:pt x="1136712" y="375910"/>
                      <a:pt x="1129486" y="373131"/>
                    </a:cubicBezTo>
                    <a:cubicBezTo>
                      <a:pt x="1121704" y="370908"/>
                      <a:pt x="1122260" y="378689"/>
                      <a:pt x="1123927" y="381469"/>
                    </a:cubicBezTo>
                    <a:cubicBezTo>
                      <a:pt x="1125595" y="383692"/>
                      <a:pt x="1125039" y="395365"/>
                      <a:pt x="1118925" y="403147"/>
                    </a:cubicBezTo>
                    <a:cubicBezTo>
                      <a:pt x="1112810" y="410929"/>
                      <a:pt x="1095023" y="410929"/>
                      <a:pt x="1095023" y="415931"/>
                    </a:cubicBezTo>
                    <a:cubicBezTo>
                      <a:pt x="1095023" y="420934"/>
                      <a:pt x="1082795" y="424825"/>
                      <a:pt x="1087241" y="428716"/>
                    </a:cubicBezTo>
                    <a:cubicBezTo>
                      <a:pt x="1091132" y="432607"/>
                      <a:pt x="1107808" y="450950"/>
                      <a:pt x="1110031" y="457064"/>
                    </a:cubicBezTo>
                    <a:cubicBezTo>
                      <a:pt x="1112255" y="462623"/>
                      <a:pt x="1095579" y="480966"/>
                      <a:pt x="1098358" y="491527"/>
                    </a:cubicBezTo>
                    <a:cubicBezTo>
                      <a:pt x="1101138" y="502088"/>
                      <a:pt x="1096135" y="507091"/>
                      <a:pt x="1099470" y="512093"/>
                    </a:cubicBezTo>
                    <a:cubicBezTo>
                      <a:pt x="1102805" y="517096"/>
                      <a:pt x="1110031" y="512649"/>
                      <a:pt x="1115034" y="514873"/>
                    </a:cubicBezTo>
                    <a:cubicBezTo>
                      <a:pt x="1120036" y="517096"/>
                      <a:pt x="1127263" y="512093"/>
                      <a:pt x="1138380" y="509870"/>
                    </a:cubicBezTo>
                    <a:cubicBezTo>
                      <a:pt x="1149497" y="507646"/>
                      <a:pt x="1169507" y="519319"/>
                      <a:pt x="1176733" y="523210"/>
                    </a:cubicBezTo>
                    <a:cubicBezTo>
                      <a:pt x="1183959" y="527101"/>
                      <a:pt x="1180068" y="532660"/>
                      <a:pt x="1183959" y="538774"/>
                    </a:cubicBezTo>
                    <a:cubicBezTo>
                      <a:pt x="1187850" y="544888"/>
                      <a:pt x="1175066" y="544888"/>
                      <a:pt x="1174510" y="553782"/>
                    </a:cubicBezTo>
                    <a:cubicBezTo>
                      <a:pt x="1173954" y="562676"/>
                      <a:pt x="1196744" y="566567"/>
                      <a:pt x="1197300" y="569346"/>
                    </a:cubicBezTo>
                    <a:cubicBezTo>
                      <a:pt x="1198411" y="572125"/>
                      <a:pt x="1181180" y="569902"/>
                      <a:pt x="1175066" y="567678"/>
                    </a:cubicBezTo>
                    <a:cubicBezTo>
                      <a:pt x="1168395" y="565455"/>
                      <a:pt x="1167840" y="556561"/>
                      <a:pt x="1166172" y="554894"/>
                    </a:cubicBezTo>
                    <a:cubicBezTo>
                      <a:pt x="1163949" y="553226"/>
                      <a:pt x="1170619" y="546000"/>
                      <a:pt x="1171175" y="539886"/>
                    </a:cubicBezTo>
                    <a:cubicBezTo>
                      <a:pt x="1171731" y="534327"/>
                      <a:pt x="1163949" y="530992"/>
                      <a:pt x="1161169" y="527101"/>
                    </a:cubicBezTo>
                    <a:cubicBezTo>
                      <a:pt x="1158390" y="523210"/>
                      <a:pt x="1153943" y="517652"/>
                      <a:pt x="1148385" y="518763"/>
                    </a:cubicBezTo>
                    <a:cubicBezTo>
                      <a:pt x="1142826" y="519875"/>
                      <a:pt x="1123372" y="521543"/>
                      <a:pt x="1117813" y="527101"/>
                    </a:cubicBezTo>
                    <a:cubicBezTo>
                      <a:pt x="1111699" y="532660"/>
                      <a:pt x="1118925" y="548224"/>
                      <a:pt x="1121704" y="555450"/>
                    </a:cubicBezTo>
                    <a:cubicBezTo>
                      <a:pt x="1125039" y="563231"/>
                      <a:pt x="1104473" y="573793"/>
                      <a:pt x="1105029" y="579907"/>
                    </a:cubicBezTo>
                    <a:cubicBezTo>
                      <a:pt x="1105584" y="586021"/>
                      <a:pt x="1098914" y="588800"/>
                      <a:pt x="1090021" y="593803"/>
                    </a:cubicBezTo>
                    <a:cubicBezTo>
                      <a:pt x="1081127" y="598806"/>
                      <a:pt x="1071122" y="602141"/>
                      <a:pt x="1071678" y="609923"/>
                    </a:cubicBezTo>
                    <a:cubicBezTo>
                      <a:pt x="1072233" y="617705"/>
                      <a:pt x="1060005" y="613814"/>
                      <a:pt x="1053890" y="609923"/>
                    </a:cubicBezTo>
                    <a:cubicBezTo>
                      <a:pt x="1047776" y="606032"/>
                      <a:pt x="1039438" y="612146"/>
                      <a:pt x="1030545" y="611590"/>
                    </a:cubicBezTo>
                    <a:cubicBezTo>
                      <a:pt x="1021651" y="611034"/>
                      <a:pt x="1021651" y="603808"/>
                      <a:pt x="1014425" y="606588"/>
                    </a:cubicBezTo>
                    <a:cubicBezTo>
                      <a:pt x="1007199" y="609367"/>
                      <a:pt x="1002752" y="603253"/>
                      <a:pt x="1004420" y="597694"/>
                    </a:cubicBezTo>
                    <a:cubicBezTo>
                      <a:pt x="1006643" y="592136"/>
                      <a:pt x="1014425" y="596582"/>
                      <a:pt x="1014981" y="600473"/>
                    </a:cubicBezTo>
                    <a:cubicBezTo>
                      <a:pt x="1015537" y="604364"/>
                      <a:pt x="1020539" y="602697"/>
                      <a:pt x="1026654" y="599362"/>
                    </a:cubicBezTo>
                    <a:cubicBezTo>
                      <a:pt x="1032768" y="596027"/>
                      <a:pt x="1029433" y="603808"/>
                      <a:pt x="1038327" y="604364"/>
                    </a:cubicBezTo>
                    <a:cubicBezTo>
                      <a:pt x="1046664" y="604920"/>
                      <a:pt x="1042217" y="599917"/>
                      <a:pt x="1048888" y="600473"/>
                    </a:cubicBezTo>
                    <a:cubicBezTo>
                      <a:pt x="1055558" y="601029"/>
                      <a:pt x="1055558" y="598806"/>
                      <a:pt x="1053890" y="595471"/>
                    </a:cubicBezTo>
                    <a:cubicBezTo>
                      <a:pt x="1051667" y="592136"/>
                      <a:pt x="1058893" y="589912"/>
                      <a:pt x="1062784" y="587689"/>
                    </a:cubicBezTo>
                    <a:cubicBezTo>
                      <a:pt x="1067231" y="585465"/>
                      <a:pt x="1065007" y="578795"/>
                      <a:pt x="1068898" y="576572"/>
                    </a:cubicBezTo>
                    <a:cubicBezTo>
                      <a:pt x="1072789" y="574348"/>
                      <a:pt x="1070010" y="570457"/>
                      <a:pt x="1074457" y="569902"/>
                    </a:cubicBezTo>
                    <a:cubicBezTo>
                      <a:pt x="1078348" y="569346"/>
                      <a:pt x="1080571" y="563231"/>
                      <a:pt x="1084462" y="563231"/>
                    </a:cubicBezTo>
                    <a:cubicBezTo>
                      <a:pt x="1088353" y="563231"/>
                      <a:pt x="1090576" y="557117"/>
                      <a:pt x="1087797" y="553782"/>
                    </a:cubicBezTo>
                    <a:cubicBezTo>
                      <a:pt x="1085574" y="550447"/>
                      <a:pt x="1089465" y="541553"/>
                      <a:pt x="1093356" y="539886"/>
                    </a:cubicBezTo>
                    <a:cubicBezTo>
                      <a:pt x="1097247" y="538774"/>
                      <a:pt x="1097247" y="534883"/>
                      <a:pt x="1093912" y="532104"/>
                    </a:cubicBezTo>
                    <a:cubicBezTo>
                      <a:pt x="1090576" y="529325"/>
                      <a:pt x="1077236" y="520431"/>
                      <a:pt x="1078348" y="514317"/>
                    </a:cubicBezTo>
                    <a:cubicBezTo>
                      <a:pt x="1079459" y="508758"/>
                      <a:pt x="1076124" y="498197"/>
                      <a:pt x="1077792" y="493194"/>
                    </a:cubicBezTo>
                    <a:cubicBezTo>
                      <a:pt x="1079459" y="488748"/>
                      <a:pt x="1078348" y="479298"/>
                      <a:pt x="1077236" y="473740"/>
                    </a:cubicBezTo>
                    <a:cubicBezTo>
                      <a:pt x="1076680" y="468181"/>
                      <a:pt x="1080571" y="462067"/>
                      <a:pt x="1082239" y="452062"/>
                    </a:cubicBezTo>
                    <a:cubicBezTo>
                      <a:pt x="1083906" y="442056"/>
                      <a:pt x="1071678" y="431495"/>
                      <a:pt x="1066119" y="428716"/>
                    </a:cubicBezTo>
                    <a:cubicBezTo>
                      <a:pt x="1060005" y="425937"/>
                      <a:pt x="1063896" y="420378"/>
                      <a:pt x="1072789" y="413152"/>
                    </a:cubicBezTo>
                    <a:cubicBezTo>
                      <a:pt x="1081127" y="405926"/>
                      <a:pt x="1081683" y="383136"/>
                      <a:pt x="1081127" y="378134"/>
                    </a:cubicBezTo>
                    <a:cubicBezTo>
                      <a:pt x="1080571" y="373131"/>
                      <a:pt x="1063340" y="369240"/>
                      <a:pt x="1056114" y="369796"/>
                    </a:cubicBezTo>
                    <a:cubicBezTo>
                      <a:pt x="1049444" y="370352"/>
                      <a:pt x="1024431" y="369240"/>
                      <a:pt x="1017760" y="368128"/>
                    </a:cubicBezTo>
                    <a:cubicBezTo>
                      <a:pt x="1011646" y="367017"/>
                      <a:pt x="1009423" y="373687"/>
                      <a:pt x="1006643" y="379801"/>
                    </a:cubicBezTo>
                    <a:cubicBezTo>
                      <a:pt x="1003864" y="385915"/>
                      <a:pt x="997194" y="395365"/>
                      <a:pt x="993303" y="408705"/>
                    </a:cubicBezTo>
                    <a:cubicBezTo>
                      <a:pt x="989412" y="422602"/>
                      <a:pt x="973848" y="426492"/>
                      <a:pt x="966622" y="429828"/>
                    </a:cubicBezTo>
                    <a:cubicBezTo>
                      <a:pt x="959396" y="432607"/>
                      <a:pt x="954949" y="442612"/>
                      <a:pt x="958284" y="447615"/>
                    </a:cubicBezTo>
                    <a:cubicBezTo>
                      <a:pt x="961619" y="452617"/>
                      <a:pt x="966066" y="448726"/>
                      <a:pt x="969401" y="450394"/>
                    </a:cubicBezTo>
                    <a:cubicBezTo>
                      <a:pt x="972736" y="452062"/>
                      <a:pt x="968846" y="464846"/>
                      <a:pt x="967178" y="466514"/>
                    </a:cubicBezTo>
                    <a:cubicBezTo>
                      <a:pt x="964955" y="468181"/>
                      <a:pt x="971069" y="472628"/>
                      <a:pt x="966066" y="475963"/>
                    </a:cubicBezTo>
                    <a:cubicBezTo>
                      <a:pt x="961064" y="479298"/>
                      <a:pt x="956061" y="486524"/>
                      <a:pt x="959396" y="489859"/>
                    </a:cubicBezTo>
                    <a:cubicBezTo>
                      <a:pt x="962175" y="493750"/>
                      <a:pt x="976627" y="495418"/>
                      <a:pt x="983298" y="498753"/>
                    </a:cubicBezTo>
                    <a:cubicBezTo>
                      <a:pt x="989412" y="502644"/>
                      <a:pt x="987189" y="509314"/>
                      <a:pt x="991635" y="515428"/>
                    </a:cubicBezTo>
                    <a:cubicBezTo>
                      <a:pt x="996082" y="521543"/>
                      <a:pt x="1001640" y="517652"/>
                      <a:pt x="1003864" y="521543"/>
                    </a:cubicBezTo>
                    <a:cubicBezTo>
                      <a:pt x="1006087" y="525434"/>
                      <a:pt x="995526" y="540997"/>
                      <a:pt x="991635" y="542109"/>
                    </a:cubicBezTo>
                    <a:cubicBezTo>
                      <a:pt x="987744" y="542665"/>
                      <a:pt x="972181" y="525990"/>
                      <a:pt x="967178" y="522654"/>
                    </a:cubicBezTo>
                    <a:cubicBezTo>
                      <a:pt x="962175" y="518763"/>
                      <a:pt x="944388" y="513205"/>
                      <a:pt x="934939" y="508202"/>
                    </a:cubicBezTo>
                    <a:cubicBezTo>
                      <a:pt x="925489" y="503200"/>
                      <a:pt x="918263" y="503756"/>
                      <a:pt x="908258" y="497085"/>
                    </a:cubicBezTo>
                    <a:cubicBezTo>
                      <a:pt x="898253" y="489859"/>
                      <a:pt x="889359" y="486524"/>
                      <a:pt x="871016" y="487080"/>
                    </a:cubicBezTo>
                    <a:cubicBezTo>
                      <a:pt x="852673" y="487636"/>
                      <a:pt x="841000" y="482633"/>
                      <a:pt x="834886" y="483745"/>
                    </a:cubicBezTo>
                    <a:cubicBezTo>
                      <a:pt x="828771" y="484857"/>
                      <a:pt x="830995" y="477631"/>
                      <a:pt x="819878" y="472628"/>
                    </a:cubicBezTo>
                    <a:cubicBezTo>
                      <a:pt x="808761" y="467625"/>
                      <a:pt x="802091" y="460955"/>
                      <a:pt x="795421" y="464290"/>
                    </a:cubicBezTo>
                    <a:cubicBezTo>
                      <a:pt x="789306" y="467625"/>
                      <a:pt x="791530" y="479854"/>
                      <a:pt x="800979" y="481522"/>
                    </a:cubicBezTo>
                    <a:cubicBezTo>
                      <a:pt x="810429" y="483189"/>
                      <a:pt x="805426" y="488192"/>
                      <a:pt x="815987" y="487636"/>
                    </a:cubicBezTo>
                    <a:cubicBezTo>
                      <a:pt x="825992" y="487080"/>
                      <a:pt x="828771" y="490415"/>
                      <a:pt x="828771" y="497085"/>
                    </a:cubicBezTo>
                    <a:cubicBezTo>
                      <a:pt x="828215" y="503200"/>
                      <a:pt x="833774" y="509870"/>
                      <a:pt x="837665" y="514317"/>
                    </a:cubicBezTo>
                    <a:cubicBezTo>
                      <a:pt x="842112" y="518763"/>
                      <a:pt x="839332" y="525434"/>
                      <a:pt x="831551" y="525434"/>
                    </a:cubicBezTo>
                    <a:cubicBezTo>
                      <a:pt x="823769" y="525434"/>
                      <a:pt x="814319" y="526545"/>
                      <a:pt x="818210" y="532660"/>
                    </a:cubicBezTo>
                    <a:cubicBezTo>
                      <a:pt x="821546" y="538218"/>
                      <a:pt x="815987" y="539886"/>
                      <a:pt x="807649" y="537107"/>
                    </a:cubicBezTo>
                    <a:cubicBezTo>
                      <a:pt x="799867" y="534327"/>
                      <a:pt x="804314" y="528213"/>
                      <a:pt x="807649" y="524878"/>
                    </a:cubicBezTo>
                    <a:cubicBezTo>
                      <a:pt x="810984" y="521543"/>
                      <a:pt x="800423" y="517096"/>
                      <a:pt x="795421" y="515428"/>
                    </a:cubicBezTo>
                    <a:cubicBezTo>
                      <a:pt x="790418" y="513761"/>
                      <a:pt x="770407" y="528769"/>
                      <a:pt x="764849" y="530992"/>
                    </a:cubicBezTo>
                    <a:cubicBezTo>
                      <a:pt x="759290" y="533216"/>
                      <a:pt x="745394" y="527101"/>
                      <a:pt x="730942" y="530992"/>
                    </a:cubicBezTo>
                    <a:cubicBezTo>
                      <a:pt x="716490" y="534883"/>
                      <a:pt x="717602" y="546000"/>
                      <a:pt x="712043" y="544888"/>
                    </a:cubicBezTo>
                    <a:cubicBezTo>
                      <a:pt x="706485" y="543777"/>
                      <a:pt x="690921" y="546556"/>
                      <a:pt x="685362" y="542665"/>
                    </a:cubicBezTo>
                    <a:cubicBezTo>
                      <a:pt x="679248" y="538774"/>
                      <a:pt x="684251" y="537107"/>
                      <a:pt x="690365" y="537107"/>
                    </a:cubicBezTo>
                    <a:cubicBezTo>
                      <a:pt x="696479" y="537662"/>
                      <a:pt x="698703" y="535439"/>
                      <a:pt x="695368" y="530992"/>
                    </a:cubicBezTo>
                    <a:cubicBezTo>
                      <a:pt x="692032" y="526545"/>
                      <a:pt x="700370" y="519875"/>
                      <a:pt x="699814" y="517096"/>
                    </a:cubicBezTo>
                    <a:cubicBezTo>
                      <a:pt x="699259" y="514317"/>
                      <a:pt x="676469" y="522099"/>
                      <a:pt x="672578" y="525434"/>
                    </a:cubicBezTo>
                    <a:cubicBezTo>
                      <a:pt x="668687" y="528769"/>
                      <a:pt x="673134" y="534883"/>
                      <a:pt x="668687" y="537107"/>
                    </a:cubicBezTo>
                    <a:cubicBezTo>
                      <a:pt x="664796" y="539330"/>
                      <a:pt x="664796" y="533216"/>
                      <a:pt x="659793" y="531548"/>
                    </a:cubicBezTo>
                    <a:cubicBezTo>
                      <a:pt x="655346" y="529880"/>
                      <a:pt x="620328" y="537662"/>
                      <a:pt x="614213" y="545444"/>
                    </a:cubicBezTo>
                    <a:cubicBezTo>
                      <a:pt x="607544" y="553226"/>
                      <a:pt x="594759" y="553226"/>
                      <a:pt x="594759" y="557673"/>
                    </a:cubicBezTo>
                    <a:cubicBezTo>
                      <a:pt x="594759" y="562120"/>
                      <a:pt x="579195" y="561564"/>
                      <a:pt x="573081" y="564899"/>
                    </a:cubicBezTo>
                    <a:cubicBezTo>
                      <a:pt x="566966" y="567678"/>
                      <a:pt x="570857" y="580463"/>
                      <a:pt x="568634" y="586577"/>
                    </a:cubicBezTo>
                    <a:cubicBezTo>
                      <a:pt x="566411" y="592691"/>
                      <a:pt x="541953" y="591024"/>
                      <a:pt x="534727" y="591024"/>
                    </a:cubicBezTo>
                    <a:cubicBezTo>
                      <a:pt x="527501" y="591580"/>
                      <a:pt x="524722" y="576572"/>
                      <a:pt x="518608" y="575460"/>
                    </a:cubicBezTo>
                    <a:cubicBezTo>
                      <a:pt x="512493" y="574348"/>
                      <a:pt x="516384" y="566011"/>
                      <a:pt x="518052" y="562676"/>
                    </a:cubicBezTo>
                    <a:cubicBezTo>
                      <a:pt x="519719" y="558785"/>
                      <a:pt x="524722" y="562120"/>
                      <a:pt x="531948" y="557117"/>
                    </a:cubicBezTo>
                    <a:cubicBezTo>
                      <a:pt x="539174" y="552114"/>
                      <a:pt x="546956" y="559341"/>
                      <a:pt x="549735" y="556005"/>
                    </a:cubicBezTo>
                    <a:cubicBezTo>
                      <a:pt x="552514" y="552670"/>
                      <a:pt x="538618" y="543777"/>
                      <a:pt x="537506" y="536551"/>
                    </a:cubicBezTo>
                    <a:cubicBezTo>
                      <a:pt x="536395" y="528769"/>
                      <a:pt x="520831" y="527101"/>
                      <a:pt x="511937" y="529325"/>
                    </a:cubicBezTo>
                    <a:cubicBezTo>
                      <a:pt x="503044" y="531548"/>
                      <a:pt x="493038" y="529880"/>
                      <a:pt x="486924" y="526545"/>
                    </a:cubicBezTo>
                    <a:cubicBezTo>
                      <a:pt x="480810" y="523766"/>
                      <a:pt x="481366" y="532104"/>
                      <a:pt x="490259" y="534327"/>
                    </a:cubicBezTo>
                    <a:cubicBezTo>
                      <a:pt x="499709" y="536551"/>
                      <a:pt x="494706" y="543777"/>
                      <a:pt x="496374" y="548779"/>
                    </a:cubicBezTo>
                    <a:cubicBezTo>
                      <a:pt x="498041" y="553226"/>
                      <a:pt x="494150" y="563787"/>
                      <a:pt x="488592" y="571569"/>
                    </a:cubicBezTo>
                    <a:cubicBezTo>
                      <a:pt x="483033" y="579351"/>
                      <a:pt x="486924" y="579351"/>
                      <a:pt x="495262" y="578795"/>
                    </a:cubicBezTo>
                    <a:cubicBezTo>
                      <a:pt x="503044" y="578239"/>
                      <a:pt x="502488" y="589356"/>
                      <a:pt x="502488" y="597138"/>
                    </a:cubicBezTo>
                    <a:cubicBezTo>
                      <a:pt x="502488" y="604920"/>
                      <a:pt x="496374" y="607144"/>
                      <a:pt x="496374" y="612702"/>
                    </a:cubicBezTo>
                    <a:cubicBezTo>
                      <a:pt x="496374" y="618261"/>
                      <a:pt x="489703" y="609923"/>
                      <a:pt x="488036" y="612146"/>
                    </a:cubicBezTo>
                    <a:cubicBezTo>
                      <a:pt x="485812" y="614370"/>
                      <a:pt x="483589" y="611034"/>
                      <a:pt x="481921" y="606032"/>
                    </a:cubicBezTo>
                    <a:cubicBezTo>
                      <a:pt x="480810" y="601029"/>
                      <a:pt x="468581" y="603808"/>
                      <a:pt x="461911" y="602141"/>
                    </a:cubicBezTo>
                    <a:cubicBezTo>
                      <a:pt x="455241" y="600473"/>
                      <a:pt x="452461" y="603253"/>
                      <a:pt x="449126" y="608255"/>
                    </a:cubicBezTo>
                    <a:cubicBezTo>
                      <a:pt x="445791" y="613258"/>
                      <a:pt x="436342" y="615481"/>
                      <a:pt x="431339" y="616037"/>
                    </a:cubicBezTo>
                    <a:cubicBezTo>
                      <a:pt x="425781" y="616593"/>
                      <a:pt x="417443" y="626598"/>
                      <a:pt x="411885" y="630489"/>
                    </a:cubicBezTo>
                    <a:cubicBezTo>
                      <a:pt x="406326" y="634380"/>
                      <a:pt x="405770" y="641050"/>
                      <a:pt x="412996" y="648276"/>
                    </a:cubicBezTo>
                    <a:cubicBezTo>
                      <a:pt x="420222" y="655502"/>
                      <a:pt x="421890" y="660505"/>
                      <a:pt x="421334" y="664396"/>
                    </a:cubicBezTo>
                    <a:cubicBezTo>
                      <a:pt x="420778" y="668287"/>
                      <a:pt x="400768" y="667175"/>
                      <a:pt x="397432" y="662728"/>
                    </a:cubicBezTo>
                    <a:cubicBezTo>
                      <a:pt x="394097" y="658282"/>
                      <a:pt x="381313" y="657170"/>
                      <a:pt x="376866" y="657726"/>
                    </a:cubicBezTo>
                    <a:cubicBezTo>
                      <a:pt x="372419" y="658838"/>
                      <a:pt x="360191" y="643830"/>
                      <a:pt x="354076" y="643830"/>
                    </a:cubicBezTo>
                    <a:cubicBezTo>
                      <a:pt x="347962" y="643274"/>
                      <a:pt x="344071" y="651611"/>
                      <a:pt x="341847" y="655502"/>
                    </a:cubicBezTo>
                    <a:cubicBezTo>
                      <a:pt x="339624" y="659393"/>
                      <a:pt x="344627" y="660505"/>
                      <a:pt x="347962" y="667175"/>
                    </a:cubicBezTo>
                    <a:cubicBezTo>
                      <a:pt x="350741" y="673845"/>
                      <a:pt x="361858" y="674401"/>
                      <a:pt x="367417" y="674401"/>
                    </a:cubicBezTo>
                    <a:cubicBezTo>
                      <a:pt x="372975" y="674401"/>
                      <a:pt x="370752" y="683295"/>
                      <a:pt x="369084" y="686630"/>
                    </a:cubicBezTo>
                    <a:cubicBezTo>
                      <a:pt x="367417" y="690521"/>
                      <a:pt x="356855" y="692744"/>
                      <a:pt x="354076" y="688853"/>
                    </a:cubicBezTo>
                    <a:cubicBezTo>
                      <a:pt x="351297" y="684962"/>
                      <a:pt x="338512" y="688853"/>
                      <a:pt x="338512" y="683851"/>
                    </a:cubicBezTo>
                    <a:cubicBezTo>
                      <a:pt x="337957" y="678848"/>
                      <a:pt x="329619" y="671622"/>
                      <a:pt x="320169" y="673290"/>
                    </a:cubicBezTo>
                    <a:cubicBezTo>
                      <a:pt x="311276" y="674957"/>
                      <a:pt x="309052" y="668843"/>
                      <a:pt x="309608" y="661617"/>
                    </a:cubicBezTo>
                    <a:cubicBezTo>
                      <a:pt x="310164" y="654391"/>
                      <a:pt x="304606" y="649944"/>
                      <a:pt x="304606" y="646609"/>
                    </a:cubicBezTo>
                    <a:cubicBezTo>
                      <a:pt x="305161" y="643274"/>
                      <a:pt x="300715" y="636604"/>
                      <a:pt x="305161" y="633268"/>
                    </a:cubicBezTo>
                    <a:cubicBezTo>
                      <a:pt x="310164" y="629933"/>
                      <a:pt x="306273" y="624931"/>
                      <a:pt x="306829" y="620484"/>
                    </a:cubicBezTo>
                    <a:cubicBezTo>
                      <a:pt x="307385" y="616037"/>
                      <a:pt x="299047" y="608811"/>
                      <a:pt x="291265" y="608811"/>
                    </a:cubicBezTo>
                    <a:cubicBezTo>
                      <a:pt x="284039" y="608811"/>
                      <a:pt x="285151" y="601029"/>
                      <a:pt x="279036" y="599917"/>
                    </a:cubicBezTo>
                    <a:cubicBezTo>
                      <a:pt x="272922" y="598250"/>
                      <a:pt x="260138" y="587689"/>
                      <a:pt x="259582" y="583242"/>
                    </a:cubicBezTo>
                    <a:cubicBezTo>
                      <a:pt x="258470" y="578795"/>
                      <a:pt x="249021" y="578239"/>
                      <a:pt x="252356" y="576572"/>
                    </a:cubicBezTo>
                    <a:cubicBezTo>
                      <a:pt x="255691" y="574904"/>
                      <a:pt x="262917" y="577128"/>
                      <a:pt x="268475" y="582686"/>
                    </a:cubicBezTo>
                    <a:cubicBezTo>
                      <a:pt x="274034" y="588245"/>
                      <a:pt x="282372" y="593247"/>
                      <a:pt x="296268" y="594915"/>
                    </a:cubicBezTo>
                    <a:cubicBezTo>
                      <a:pt x="310164" y="596582"/>
                      <a:pt x="315723" y="603253"/>
                      <a:pt x="331286" y="606032"/>
                    </a:cubicBezTo>
                    <a:cubicBezTo>
                      <a:pt x="346850" y="608811"/>
                      <a:pt x="355744" y="610479"/>
                      <a:pt x="377978" y="613814"/>
                    </a:cubicBezTo>
                    <a:cubicBezTo>
                      <a:pt x="400211" y="617149"/>
                      <a:pt x="429672" y="594359"/>
                      <a:pt x="435786" y="587689"/>
                    </a:cubicBezTo>
                    <a:cubicBezTo>
                      <a:pt x="441900" y="581574"/>
                      <a:pt x="434118" y="568234"/>
                      <a:pt x="434118" y="563231"/>
                    </a:cubicBezTo>
                    <a:cubicBezTo>
                      <a:pt x="434118" y="558229"/>
                      <a:pt x="424113" y="557673"/>
                      <a:pt x="422445" y="554338"/>
                    </a:cubicBezTo>
                    <a:cubicBezTo>
                      <a:pt x="420778" y="550447"/>
                      <a:pt x="414664" y="543777"/>
                      <a:pt x="405770" y="543777"/>
                    </a:cubicBezTo>
                    <a:cubicBezTo>
                      <a:pt x="397432" y="543777"/>
                      <a:pt x="395765" y="533771"/>
                      <a:pt x="389095" y="534327"/>
                    </a:cubicBezTo>
                    <a:cubicBezTo>
                      <a:pt x="382425" y="534883"/>
                      <a:pt x="377422" y="531548"/>
                      <a:pt x="359635" y="519319"/>
                    </a:cubicBezTo>
                    <a:cubicBezTo>
                      <a:pt x="341847" y="507091"/>
                      <a:pt x="317390" y="498197"/>
                      <a:pt x="312943" y="500420"/>
                    </a:cubicBezTo>
                    <a:cubicBezTo>
                      <a:pt x="308496" y="502644"/>
                      <a:pt x="305717" y="503756"/>
                      <a:pt x="302382" y="499309"/>
                    </a:cubicBezTo>
                    <a:cubicBezTo>
                      <a:pt x="299603" y="494862"/>
                      <a:pt x="292377" y="495418"/>
                      <a:pt x="287930" y="498753"/>
                    </a:cubicBezTo>
                    <a:cubicBezTo>
                      <a:pt x="282927" y="502644"/>
                      <a:pt x="278481" y="495418"/>
                      <a:pt x="269587" y="497641"/>
                    </a:cubicBezTo>
                    <a:cubicBezTo>
                      <a:pt x="260693" y="499865"/>
                      <a:pt x="256247" y="493750"/>
                      <a:pt x="258470" y="490971"/>
                    </a:cubicBezTo>
                    <a:cubicBezTo>
                      <a:pt x="260693" y="488192"/>
                      <a:pt x="274034" y="490415"/>
                      <a:pt x="273478" y="485968"/>
                    </a:cubicBezTo>
                    <a:cubicBezTo>
                      <a:pt x="272922" y="481522"/>
                      <a:pt x="267919" y="485968"/>
                      <a:pt x="260138" y="480410"/>
                    </a:cubicBezTo>
                    <a:cubicBezTo>
                      <a:pt x="252356" y="474851"/>
                      <a:pt x="247909" y="478742"/>
                      <a:pt x="245685" y="483189"/>
                    </a:cubicBezTo>
                    <a:cubicBezTo>
                      <a:pt x="244018" y="487636"/>
                      <a:pt x="237904" y="486524"/>
                      <a:pt x="233457" y="482633"/>
                    </a:cubicBezTo>
                    <a:cubicBezTo>
                      <a:pt x="232901" y="482077"/>
                      <a:pt x="232345" y="482077"/>
                      <a:pt x="232345" y="481522"/>
                    </a:cubicBezTo>
                    <a:cubicBezTo>
                      <a:pt x="231234" y="489303"/>
                      <a:pt x="226787" y="489859"/>
                      <a:pt x="222340" y="488748"/>
                    </a:cubicBezTo>
                    <a:cubicBezTo>
                      <a:pt x="216781" y="487636"/>
                      <a:pt x="211779" y="496529"/>
                      <a:pt x="205664" y="496529"/>
                    </a:cubicBezTo>
                    <a:cubicBezTo>
                      <a:pt x="199550" y="496529"/>
                      <a:pt x="193436" y="503200"/>
                      <a:pt x="191768" y="508758"/>
                    </a:cubicBezTo>
                    <a:cubicBezTo>
                      <a:pt x="190657" y="514317"/>
                      <a:pt x="183986" y="510982"/>
                      <a:pt x="183986" y="514873"/>
                    </a:cubicBezTo>
                    <a:cubicBezTo>
                      <a:pt x="183986" y="518763"/>
                      <a:pt x="183986" y="522099"/>
                      <a:pt x="181207" y="525990"/>
                    </a:cubicBezTo>
                    <a:cubicBezTo>
                      <a:pt x="178428" y="529880"/>
                      <a:pt x="181207" y="531548"/>
                      <a:pt x="183986" y="537662"/>
                    </a:cubicBezTo>
                    <a:cubicBezTo>
                      <a:pt x="186766" y="543777"/>
                      <a:pt x="193436" y="543221"/>
                      <a:pt x="196215" y="544888"/>
                    </a:cubicBezTo>
                    <a:cubicBezTo>
                      <a:pt x="198994" y="546556"/>
                      <a:pt x="210667" y="556561"/>
                      <a:pt x="210667" y="559896"/>
                    </a:cubicBezTo>
                    <a:cubicBezTo>
                      <a:pt x="210667" y="563787"/>
                      <a:pt x="201774" y="572681"/>
                      <a:pt x="198438" y="574904"/>
                    </a:cubicBezTo>
                    <a:cubicBezTo>
                      <a:pt x="195103" y="577128"/>
                      <a:pt x="190101" y="583242"/>
                      <a:pt x="192324" y="587133"/>
                    </a:cubicBezTo>
                    <a:cubicBezTo>
                      <a:pt x="194547" y="591024"/>
                      <a:pt x="204553" y="606032"/>
                      <a:pt x="211223" y="618261"/>
                    </a:cubicBezTo>
                    <a:cubicBezTo>
                      <a:pt x="217893" y="630489"/>
                      <a:pt x="209000" y="624931"/>
                      <a:pt x="204553" y="630489"/>
                    </a:cubicBezTo>
                    <a:cubicBezTo>
                      <a:pt x="200662" y="636048"/>
                      <a:pt x="206220" y="642718"/>
                      <a:pt x="207332" y="646053"/>
                    </a:cubicBezTo>
                    <a:cubicBezTo>
                      <a:pt x="208443" y="649944"/>
                      <a:pt x="201774" y="648832"/>
                      <a:pt x="202885" y="652167"/>
                    </a:cubicBezTo>
                    <a:cubicBezTo>
                      <a:pt x="203441" y="654947"/>
                      <a:pt x="212334" y="656614"/>
                      <a:pt x="212891" y="658838"/>
                    </a:cubicBezTo>
                    <a:cubicBezTo>
                      <a:pt x="213446" y="661061"/>
                      <a:pt x="206776" y="664396"/>
                      <a:pt x="210111" y="669399"/>
                    </a:cubicBezTo>
                    <a:cubicBezTo>
                      <a:pt x="212891" y="674401"/>
                      <a:pt x="220117" y="674401"/>
                      <a:pt x="220672" y="680516"/>
                    </a:cubicBezTo>
                    <a:cubicBezTo>
                      <a:pt x="221228" y="686630"/>
                      <a:pt x="207888" y="687186"/>
                      <a:pt x="208443" y="692188"/>
                    </a:cubicBezTo>
                    <a:cubicBezTo>
                      <a:pt x="209000" y="697191"/>
                      <a:pt x="226231" y="703305"/>
                      <a:pt x="234013" y="712199"/>
                    </a:cubicBezTo>
                    <a:cubicBezTo>
                      <a:pt x="241794" y="721093"/>
                      <a:pt x="241239" y="723872"/>
                      <a:pt x="239571" y="728319"/>
                    </a:cubicBezTo>
                    <a:cubicBezTo>
                      <a:pt x="236236" y="738324"/>
                      <a:pt x="214558" y="746662"/>
                      <a:pt x="210111" y="757223"/>
                    </a:cubicBezTo>
                    <a:cubicBezTo>
                      <a:pt x="205664" y="768340"/>
                      <a:pt x="187877" y="774454"/>
                      <a:pt x="179540" y="782792"/>
                    </a:cubicBezTo>
                    <a:cubicBezTo>
                      <a:pt x="176204" y="786127"/>
                      <a:pt x="172869" y="791130"/>
                      <a:pt x="170090" y="795021"/>
                    </a:cubicBezTo>
                    <a:cubicBezTo>
                      <a:pt x="173425" y="793909"/>
                      <a:pt x="176204" y="792797"/>
                      <a:pt x="178428" y="791685"/>
                    </a:cubicBezTo>
                    <a:cubicBezTo>
                      <a:pt x="183430" y="789462"/>
                      <a:pt x="186210" y="801135"/>
                      <a:pt x="191212" y="805026"/>
                    </a:cubicBezTo>
                    <a:cubicBezTo>
                      <a:pt x="196215" y="808917"/>
                      <a:pt x="205664" y="805582"/>
                      <a:pt x="208443" y="808917"/>
                    </a:cubicBezTo>
                    <a:cubicBezTo>
                      <a:pt x="211779" y="812808"/>
                      <a:pt x="205664" y="812808"/>
                      <a:pt x="198994" y="811696"/>
                    </a:cubicBezTo>
                    <a:cubicBezTo>
                      <a:pt x="192324" y="810584"/>
                      <a:pt x="190657" y="814475"/>
                      <a:pt x="179540" y="818366"/>
                    </a:cubicBezTo>
                    <a:cubicBezTo>
                      <a:pt x="171758" y="821146"/>
                      <a:pt x="172313" y="823925"/>
                      <a:pt x="169534" y="826148"/>
                    </a:cubicBezTo>
                    <a:cubicBezTo>
                      <a:pt x="174537" y="833374"/>
                      <a:pt x="167867" y="833930"/>
                      <a:pt x="165643" y="839489"/>
                    </a:cubicBezTo>
                    <a:cubicBezTo>
                      <a:pt x="162864" y="845603"/>
                      <a:pt x="159529" y="846159"/>
                      <a:pt x="158973" y="850050"/>
                    </a:cubicBezTo>
                    <a:cubicBezTo>
                      <a:pt x="158417" y="853941"/>
                      <a:pt x="160085" y="856164"/>
                      <a:pt x="160085" y="861723"/>
                    </a:cubicBezTo>
                    <a:cubicBezTo>
                      <a:pt x="160641" y="867281"/>
                      <a:pt x="161196" y="867837"/>
                      <a:pt x="164532" y="872840"/>
                    </a:cubicBezTo>
                    <a:cubicBezTo>
                      <a:pt x="167867" y="877286"/>
                      <a:pt x="161752" y="877286"/>
                      <a:pt x="158973" y="879510"/>
                    </a:cubicBezTo>
                    <a:cubicBezTo>
                      <a:pt x="156194" y="881733"/>
                      <a:pt x="157861" y="886736"/>
                      <a:pt x="161752" y="890627"/>
                    </a:cubicBezTo>
                    <a:cubicBezTo>
                      <a:pt x="165087" y="894518"/>
                      <a:pt x="165087" y="898964"/>
                      <a:pt x="163976" y="901744"/>
                    </a:cubicBezTo>
                    <a:cubicBezTo>
                      <a:pt x="162864" y="905079"/>
                      <a:pt x="167311" y="910637"/>
                      <a:pt x="170090" y="913417"/>
                    </a:cubicBezTo>
                    <a:cubicBezTo>
                      <a:pt x="173425" y="916752"/>
                      <a:pt x="172869" y="925089"/>
                      <a:pt x="175649" y="927313"/>
                    </a:cubicBezTo>
                    <a:cubicBezTo>
                      <a:pt x="178428" y="929536"/>
                      <a:pt x="181207" y="931759"/>
                      <a:pt x="186210" y="930648"/>
                    </a:cubicBezTo>
                    <a:cubicBezTo>
                      <a:pt x="191212" y="929536"/>
                      <a:pt x="193992" y="931759"/>
                      <a:pt x="196215" y="935651"/>
                    </a:cubicBezTo>
                    <a:cubicBezTo>
                      <a:pt x="198438" y="939541"/>
                      <a:pt x="201774" y="937874"/>
                      <a:pt x="206776" y="935651"/>
                    </a:cubicBezTo>
                    <a:cubicBezTo>
                      <a:pt x="211779" y="933427"/>
                      <a:pt x="222896" y="939541"/>
                      <a:pt x="225675" y="941209"/>
                    </a:cubicBezTo>
                    <a:cubicBezTo>
                      <a:pt x="228454" y="942321"/>
                      <a:pt x="226787" y="950103"/>
                      <a:pt x="227342" y="955105"/>
                    </a:cubicBezTo>
                    <a:cubicBezTo>
                      <a:pt x="227898" y="960108"/>
                      <a:pt x="224563" y="966222"/>
                      <a:pt x="229566" y="969557"/>
                    </a:cubicBezTo>
                    <a:cubicBezTo>
                      <a:pt x="234568" y="972892"/>
                      <a:pt x="232901" y="980118"/>
                      <a:pt x="239015" y="982342"/>
                    </a:cubicBezTo>
                    <a:cubicBezTo>
                      <a:pt x="244574" y="984565"/>
                      <a:pt x="246797" y="992903"/>
                      <a:pt x="250688" y="993459"/>
                    </a:cubicBezTo>
                    <a:cubicBezTo>
                      <a:pt x="254023" y="994570"/>
                      <a:pt x="260693" y="999573"/>
                      <a:pt x="261805" y="1004020"/>
                    </a:cubicBezTo>
                    <a:cubicBezTo>
                      <a:pt x="262917" y="1007911"/>
                      <a:pt x="255691" y="1011802"/>
                      <a:pt x="251800" y="1013469"/>
                    </a:cubicBezTo>
                    <a:cubicBezTo>
                      <a:pt x="247909" y="1015137"/>
                      <a:pt x="240127" y="1007911"/>
                      <a:pt x="237348" y="1011246"/>
                    </a:cubicBezTo>
                    <a:cubicBezTo>
                      <a:pt x="234568" y="1014581"/>
                      <a:pt x="238459" y="1020140"/>
                      <a:pt x="240683" y="1030145"/>
                    </a:cubicBezTo>
                    <a:cubicBezTo>
                      <a:pt x="242906" y="1040150"/>
                      <a:pt x="244574" y="1041262"/>
                      <a:pt x="249021" y="1041262"/>
                    </a:cubicBezTo>
                    <a:cubicBezTo>
                      <a:pt x="253467" y="1041262"/>
                      <a:pt x="255135" y="1037927"/>
                      <a:pt x="258470" y="1036259"/>
                    </a:cubicBezTo>
                    <a:cubicBezTo>
                      <a:pt x="261805" y="1034592"/>
                      <a:pt x="268475" y="1037371"/>
                      <a:pt x="271810" y="1035703"/>
                    </a:cubicBezTo>
                    <a:cubicBezTo>
                      <a:pt x="275145" y="1034592"/>
                      <a:pt x="286262" y="1034036"/>
                      <a:pt x="288486" y="1037371"/>
                    </a:cubicBezTo>
                    <a:cubicBezTo>
                      <a:pt x="290709" y="1041262"/>
                      <a:pt x="292933" y="1049600"/>
                      <a:pt x="291265" y="1052935"/>
                    </a:cubicBezTo>
                    <a:cubicBezTo>
                      <a:pt x="289598" y="1056270"/>
                      <a:pt x="293489" y="1059605"/>
                      <a:pt x="295712" y="1064052"/>
                    </a:cubicBezTo>
                    <a:cubicBezTo>
                      <a:pt x="297935" y="1068498"/>
                      <a:pt x="307385" y="1066275"/>
                      <a:pt x="310164" y="1067943"/>
                    </a:cubicBezTo>
                    <a:cubicBezTo>
                      <a:pt x="313499" y="1069054"/>
                      <a:pt x="320169" y="1079060"/>
                      <a:pt x="319058" y="1084062"/>
                    </a:cubicBezTo>
                    <a:cubicBezTo>
                      <a:pt x="317946" y="1088509"/>
                      <a:pt x="323504" y="1089621"/>
                      <a:pt x="326840" y="1087953"/>
                    </a:cubicBezTo>
                    <a:cubicBezTo>
                      <a:pt x="330175" y="1086842"/>
                      <a:pt x="332954" y="1090177"/>
                      <a:pt x="336845" y="1092400"/>
                    </a:cubicBezTo>
                    <a:cubicBezTo>
                      <a:pt x="340180" y="1094623"/>
                      <a:pt x="343515" y="1093512"/>
                      <a:pt x="346850" y="1091288"/>
                    </a:cubicBezTo>
                    <a:cubicBezTo>
                      <a:pt x="350185" y="1089065"/>
                      <a:pt x="356300" y="1087397"/>
                      <a:pt x="357967" y="1090177"/>
                    </a:cubicBezTo>
                    <a:cubicBezTo>
                      <a:pt x="359635" y="1093512"/>
                      <a:pt x="366861" y="1099070"/>
                      <a:pt x="366861" y="1101294"/>
                    </a:cubicBezTo>
                    <a:cubicBezTo>
                      <a:pt x="366861" y="1102961"/>
                      <a:pt x="377978" y="1101294"/>
                      <a:pt x="383536" y="1104073"/>
                    </a:cubicBezTo>
                    <a:cubicBezTo>
                      <a:pt x="389095" y="1106852"/>
                      <a:pt x="394653" y="1105185"/>
                      <a:pt x="400211" y="1108520"/>
                    </a:cubicBezTo>
                    <a:cubicBezTo>
                      <a:pt x="405770" y="1111855"/>
                      <a:pt x="411328" y="1112411"/>
                      <a:pt x="411885" y="1115746"/>
                    </a:cubicBezTo>
                    <a:cubicBezTo>
                      <a:pt x="412440" y="1119637"/>
                      <a:pt x="406326" y="1122416"/>
                      <a:pt x="406326" y="1124639"/>
                    </a:cubicBezTo>
                    <a:cubicBezTo>
                      <a:pt x="406326" y="1126307"/>
                      <a:pt x="411328" y="1127974"/>
                      <a:pt x="411328" y="1130754"/>
                    </a:cubicBezTo>
                    <a:cubicBezTo>
                      <a:pt x="411328" y="1133533"/>
                      <a:pt x="405214" y="1133533"/>
                      <a:pt x="404103" y="1135756"/>
                    </a:cubicBezTo>
                    <a:cubicBezTo>
                      <a:pt x="402991" y="1137980"/>
                      <a:pt x="407438" y="1141315"/>
                      <a:pt x="408549" y="1143538"/>
                    </a:cubicBezTo>
                    <a:cubicBezTo>
                      <a:pt x="409661" y="1145762"/>
                      <a:pt x="405214" y="1153543"/>
                      <a:pt x="405214" y="1155767"/>
                    </a:cubicBezTo>
                    <a:cubicBezTo>
                      <a:pt x="405214" y="1157990"/>
                      <a:pt x="391874" y="1155211"/>
                      <a:pt x="388539" y="1155211"/>
                    </a:cubicBezTo>
                    <a:cubicBezTo>
                      <a:pt x="385204" y="1155211"/>
                      <a:pt x="376310" y="1165772"/>
                      <a:pt x="372975" y="1166328"/>
                    </a:cubicBezTo>
                    <a:cubicBezTo>
                      <a:pt x="370196" y="1166884"/>
                      <a:pt x="371308" y="1171887"/>
                      <a:pt x="372419" y="1175777"/>
                    </a:cubicBezTo>
                    <a:cubicBezTo>
                      <a:pt x="381869" y="1174110"/>
                      <a:pt x="391874" y="1172998"/>
                      <a:pt x="392986" y="1175222"/>
                    </a:cubicBezTo>
                    <a:cubicBezTo>
                      <a:pt x="394653" y="1179112"/>
                      <a:pt x="372419" y="1188562"/>
                      <a:pt x="367972" y="1190229"/>
                    </a:cubicBezTo>
                    <a:cubicBezTo>
                      <a:pt x="364081" y="1191897"/>
                      <a:pt x="375754" y="1198011"/>
                      <a:pt x="375754" y="1201902"/>
                    </a:cubicBezTo>
                    <a:cubicBezTo>
                      <a:pt x="375198" y="1205793"/>
                      <a:pt x="362970" y="1206349"/>
                      <a:pt x="364081" y="1213575"/>
                    </a:cubicBezTo>
                    <a:cubicBezTo>
                      <a:pt x="365193" y="1220801"/>
                      <a:pt x="360191" y="1222469"/>
                      <a:pt x="352964" y="1222469"/>
                    </a:cubicBezTo>
                    <a:cubicBezTo>
                      <a:pt x="346294" y="1222469"/>
                      <a:pt x="344627" y="1226916"/>
                      <a:pt x="347406" y="1227471"/>
                    </a:cubicBezTo>
                    <a:cubicBezTo>
                      <a:pt x="350741" y="1228027"/>
                      <a:pt x="350185" y="1236921"/>
                      <a:pt x="362970" y="1240256"/>
                    </a:cubicBezTo>
                    <a:cubicBezTo>
                      <a:pt x="375754" y="1243591"/>
                      <a:pt x="389095" y="1255820"/>
                      <a:pt x="400211" y="1268048"/>
                    </a:cubicBezTo>
                    <a:cubicBezTo>
                      <a:pt x="401879" y="1269716"/>
                      <a:pt x="403547" y="1270828"/>
                      <a:pt x="405214" y="1272495"/>
                    </a:cubicBezTo>
                    <a:cubicBezTo>
                      <a:pt x="408549" y="1270828"/>
                      <a:pt x="411328" y="1269160"/>
                      <a:pt x="412440" y="1269160"/>
                    </a:cubicBezTo>
                    <a:cubicBezTo>
                      <a:pt x="418555" y="1268048"/>
                      <a:pt x="430227" y="1271939"/>
                      <a:pt x="436342" y="1276386"/>
                    </a:cubicBezTo>
                    <a:cubicBezTo>
                      <a:pt x="442456" y="1280833"/>
                      <a:pt x="464690" y="1275274"/>
                      <a:pt x="467469" y="1279165"/>
                    </a:cubicBezTo>
                    <a:cubicBezTo>
                      <a:pt x="470249" y="1283056"/>
                      <a:pt x="475251" y="1287503"/>
                      <a:pt x="479698" y="1287503"/>
                    </a:cubicBezTo>
                    <a:cubicBezTo>
                      <a:pt x="484145" y="1287503"/>
                      <a:pt x="488592" y="1296397"/>
                      <a:pt x="491927" y="1293617"/>
                    </a:cubicBezTo>
                    <a:cubicBezTo>
                      <a:pt x="495262" y="1290838"/>
                      <a:pt x="508602" y="1290838"/>
                      <a:pt x="512493" y="1290838"/>
                    </a:cubicBezTo>
                    <a:cubicBezTo>
                      <a:pt x="515828" y="1290838"/>
                      <a:pt x="515828" y="1293617"/>
                      <a:pt x="519719" y="1293617"/>
                    </a:cubicBezTo>
                    <a:cubicBezTo>
                      <a:pt x="523054" y="1293617"/>
                      <a:pt x="523054" y="1307514"/>
                      <a:pt x="525834" y="1306402"/>
                    </a:cubicBezTo>
                    <a:cubicBezTo>
                      <a:pt x="528613" y="1305290"/>
                      <a:pt x="538062" y="1314740"/>
                      <a:pt x="544732" y="1315296"/>
                    </a:cubicBezTo>
                    <a:cubicBezTo>
                      <a:pt x="550847" y="1316407"/>
                      <a:pt x="556961" y="1326968"/>
                      <a:pt x="559740" y="1326413"/>
                    </a:cubicBezTo>
                    <a:cubicBezTo>
                      <a:pt x="562520" y="1325301"/>
                      <a:pt x="566966" y="1330859"/>
                      <a:pt x="568634" y="1326413"/>
                    </a:cubicBezTo>
                    <a:cubicBezTo>
                      <a:pt x="570302" y="1321966"/>
                      <a:pt x="579195" y="1324189"/>
                      <a:pt x="581419" y="1316963"/>
                    </a:cubicBezTo>
                    <a:cubicBezTo>
                      <a:pt x="570302" y="1303067"/>
                      <a:pt x="558073" y="1286947"/>
                      <a:pt x="558629" y="1281389"/>
                    </a:cubicBezTo>
                    <a:cubicBezTo>
                      <a:pt x="559185" y="1270828"/>
                      <a:pt x="563631" y="1264157"/>
                      <a:pt x="550847" y="1253596"/>
                    </a:cubicBezTo>
                    <a:cubicBezTo>
                      <a:pt x="538618" y="1242479"/>
                      <a:pt x="551959" y="1235253"/>
                      <a:pt x="560852" y="1224136"/>
                    </a:cubicBezTo>
                    <a:cubicBezTo>
                      <a:pt x="568634" y="1213575"/>
                      <a:pt x="585865" y="1209128"/>
                      <a:pt x="596427" y="1201902"/>
                    </a:cubicBezTo>
                    <a:cubicBezTo>
                      <a:pt x="594203" y="1200235"/>
                      <a:pt x="591980" y="1199123"/>
                      <a:pt x="589756" y="1198011"/>
                    </a:cubicBezTo>
                    <a:cubicBezTo>
                      <a:pt x="581974" y="1194120"/>
                      <a:pt x="579195" y="1190785"/>
                      <a:pt x="585310" y="1189118"/>
                    </a:cubicBezTo>
                    <a:cubicBezTo>
                      <a:pt x="591424" y="1187450"/>
                      <a:pt x="588645" y="1183559"/>
                      <a:pt x="582530" y="1176333"/>
                    </a:cubicBezTo>
                    <a:cubicBezTo>
                      <a:pt x="576416" y="1169107"/>
                      <a:pt x="573637" y="1161881"/>
                      <a:pt x="570302" y="1161881"/>
                    </a:cubicBezTo>
                    <a:cubicBezTo>
                      <a:pt x="566966" y="1161881"/>
                      <a:pt x="561408" y="1160770"/>
                      <a:pt x="555849" y="1162993"/>
                    </a:cubicBezTo>
                    <a:cubicBezTo>
                      <a:pt x="550291" y="1164660"/>
                      <a:pt x="551403" y="1158546"/>
                      <a:pt x="552514" y="1151876"/>
                    </a:cubicBezTo>
                    <a:cubicBezTo>
                      <a:pt x="553626" y="1145762"/>
                      <a:pt x="542509" y="1146317"/>
                      <a:pt x="540842" y="1143538"/>
                    </a:cubicBezTo>
                    <a:cubicBezTo>
                      <a:pt x="539174" y="1140759"/>
                      <a:pt x="543621" y="1131865"/>
                      <a:pt x="545288" y="1130754"/>
                    </a:cubicBezTo>
                    <a:cubicBezTo>
                      <a:pt x="546956" y="1129642"/>
                      <a:pt x="552514" y="1126863"/>
                      <a:pt x="552514" y="1124639"/>
                    </a:cubicBezTo>
                    <a:cubicBezTo>
                      <a:pt x="552514" y="1121860"/>
                      <a:pt x="542509" y="1120748"/>
                      <a:pt x="546400" y="1114634"/>
                    </a:cubicBezTo>
                    <a:cubicBezTo>
                      <a:pt x="549735" y="1108520"/>
                      <a:pt x="556961" y="1108520"/>
                      <a:pt x="556961" y="1101849"/>
                    </a:cubicBezTo>
                    <a:cubicBezTo>
                      <a:pt x="556961" y="1095735"/>
                      <a:pt x="562520" y="1090177"/>
                      <a:pt x="568634" y="1094623"/>
                    </a:cubicBezTo>
                    <a:cubicBezTo>
                      <a:pt x="574748" y="1099070"/>
                      <a:pt x="577528" y="1110743"/>
                      <a:pt x="584754" y="1108520"/>
                    </a:cubicBezTo>
                    <a:cubicBezTo>
                      <a:pt x="591980" y="1105740"/>
                      <a:pt x="587533" y="1099626"/>
                      <a:pt x="586421" y="1095735"/>
                    </a:cubicBezTo>
                    <a:cubicBezTo>
                      <a:pt x="585310" y="1091844"/>
                      <a:pt x="583642" y="1086842"/>
                      <a:pt x="591980" y="1084618"/>
                    </a:cubicBezTo>
                    <a:cubicBezTo>
                      <a:pt x="599762" y="1082951"/>
                      <a:pt x="596427" y="1074613"/>
                      <a:pt x="602541" y="1074613"/>
                    </a:cubicBezTo>
                    <a:cubicBezTo>
                      <a:pt x="608655" y="1074613"/>
                      <a:pt x="620328" y="1066275"/>
                      <a:pt x="623663" y="1064608"/>
                    </a:cubicBezTo>
                    <a:cubicBezTo>
                      <a:pt x="626998" y="1062940"/>
                      <a:pt x="635336" y="1058493"/>
                      <a:pt x="638671" y="1060161"/>
                    </a:cubicBezTo>
                    <a:cubicBezTo>
                      <a:pt x="642006" y="1061828"/>
                      <a:pt x="646453" y="1066275"/>
                      <a:pt x="649232" y="1060161"/>
                    </a:cubicBezTo>
                    <a:cubicBezTo>
                      <a:pt x="652011" y="1054046"/>
                      <a:pt x="662572" y="1056270"/>
                      <a:pt x="663684" y="1060161"/>
                    </a:cubicBezTo>
                    <a:cubicBezTo>
                      <a:pt x="664796" y="1064052"/>
                      <a:pt x="681471" y="1064052"/>
                      <a:pt x="686474" y="1067387"/>
                    </a:cubicBezTo>
                    <a:cubicBezTo>
                      <a:pt x="692032" y="1071278"/>
                      <a:pt x="703149" y="1078504"/>
                      <a:pt x="703149" y="1081839"/>
                    </a:cubicBezTo>
                    <a:cubicBezTo>
                      <a:pt x="703149" y="1085730"/>
                      <a:pt x="708708" y="1090732"/>
                      <a:pt x="708708" y="1084618"/>
                    </a:cubicBezTo>
                    <a:cubicBezTo>
                      <a:pt x="708708" y="1078504"/>
                      <a:pt x="713155" y="1080171"/>
                      <a:pt x="720381" y="1084618"/>
                    </a:cubicBezTo>
                    <a:cubicBezTo>
                      <a:pt x="727607" y="1089065"/>
                      <a:pt x="737056" y="1087397"/>
                      <a:pt x="739280" y="1082951"/>
                    </a:cubicBezTo>
                    <a:cubicBezTo>
                      <a:pt x="740947" y="1078504"/>
                      <a:pt x="754288" y="1072945"/>
                      <a:pt x="758734" y="1076836"/>
                    </a:cubicBezTo>
                    <a:cubicBezTo>
                      <a:pt x="763181" y="1080727"/>
                      <a:pt x="764849" y="1082951"/>
                      <a:pt x="770407" y="1077948"/>
                    </a:cubicBezTo>
                    <a:cubicBezTo>
                      <a:pt x="775966" y="1072389"/>
                      <a:pt x="788195" y="1073501"/>
                      <a:pt x="789862" y="1079060"/>
                    </a:cubicBezTo>
                    <a:cubicBezTo>
                      <a:pt x="791530" y="1084618"/>
                      <a:pt x="797644" y="1085174"/>
                      <a:pt x="803202" y="1085174"/>
                    </a:cubicBezTo>
                    <a:cubicBezTo>
                      <a:pt x="808761" y="1085174"/>
                      <a:pt x="809317" y="1093512"/>
                      <a:pt x="813208" y="1091288"/>
                    </a:cubicBezTo>
                    <a:cubicBezTo>
                      <a:pt x="816543" y="1089621"/>
                      <a:pt x="815987" y="1080171"/>
                      <a:pt x="820434" y="1081283"/>
                    </a:cubicBezTo>
                    <a:cubicBezTo>
                      <a:pt x="824880" y="1082395"/>
                      <a:pt x="828215" y="1087397"/>
                      <a:pt x="835442" y="1087397"/>
                    </a:cubicBezTo>
                    <a:cubicBezTo>
                      <a:pt x="842668" y="1087397"/>
                      <a:pt x="847670" y="1085730"/>
                      <a:pt x="847670" y="1080171"/>
                    </a:cubicBezTo>
                    <a:cubicBezTo>
                      <a:pt x="847670" y="1074613"/>
                      <a:pt x="846559" y="1065719"/>
                      <a:pt x="842112" y="1065719"/>
                    </a:cubicBezTo>
                    <a:cubicBezTo>
                      <a:pt x="837665" y="1065719"/>
                      <a:pt x="833218" y="1061272"/>
                      <a:pt x="827660" y="1061272"/>
                    </a:cubicBezTo>
                    <a:cubicBezTo>
                      <a:pt x="822101" y="1061272"/>
                      <a:pt x="817098" y="1052379"/>
                      <a:pt x="822101" y="1050155"/>
                    </a:cubicBezTo>
                    <a:cubicBezTo>
                      <a:pt x="827660" y="1048488"/>
                      <a:pt x="836553" y="1044041"/>
                      <a:pt x="834330" y="1039038"/>
                    </a:cubicBezTo>
                    <a:cubicBezTo>
                      <a:pt x="832663" y="1034592"/>
                      <a:pt x="830995" y="1025142"/>
                      <a:pt x="837665" y="1024586"/>
                    </a:cubicBezTo>
                    <a:cubicBezTo>
                      <a:pt x="844891" y="1023475"/>
                      <a:pt x="859899" y="1023475"/>
                      <a:pt x="858787" y="1020695"/>
                    </a:cubicBezTo>
                    <a:cubicBezTo>
                      <a:pt x="857676" y="1017916"/>
                      <a:pt x="843779" y="1016249"/>
                      <a:pt x="841000" y="1011802"/>
                    </a:cubicBezTo>
                    <a:cubicBezTo>
                      <a:pt x="838221" y="1007355"/>
                      <a:pt x="837665" y="996238"/>
                      <a:pt x="839888" y="994570"/>
                    </a:cubicBezTo>
                    <a:cubicBezTo>
                      <a:pt x="842668" y="992903"/>
                      <a:pt x="851561" y="995682"/>
                      <a:pt x="856564" y="993459"/>
                    </a:cubicBezTo>
                    <a:cubicBezTo>
                      <a:pt x="862122" y="991791"/>
                      <a:pt x="873239" y="996238"/>
                      <a:pt x="880465" y="990680"/>
                    </a:cubicBezTo>
                    <a:cubicBezTo>
                      <a:pt x="887691" y="985121"/>
                      <a:pt x="902699" y="984565"/>
                      <a:pt x="910481" y="984565"/>
                    </a:cubicBezTo>
                    <a:cubicBezTo>
                      <a:pt x="918263" y="984565"/>
                      <a:pt x="924933" y="979007"/>
                      <a:pt x="931048" y="978451"/>
                    </a:cubicBezTo>
                    <a:cubicBezTo>
                      <a:pt x="937162" y="977339"/>
                      <a:pt x="954949" y="974560"/>
                      <a:pt x="959396" y="972892"/>
                    </a:cubicBezTo>
                    <a:cubicBezTo>
                      <a:pt x="963843" y="971225"/>
                      <a:pt x="987744" y="967334"/>
                      <a:pt x="988856" y="962887"/>
                    </a:cubicBezTo>
                    <a:cubicBezTo>
                      <a:pt x="989968" y="958440"/>
                      <a:pt x="1008866" y="954549"/>
                      <a:pt x="1013869" y="956773"/>
                    </a:cubicBezTo>
                    <a:cubicBezTo>
                      <a:pt x="1018872" y="958996"/>
                      <a:pt x="1024986" y="960664"/>
                      <a:pt x="1029433" y="958996"/>
                    </a:cubicBezTo>
                    <a:cubicBezTo>
                      <a:pt x="1033880" y="957329"/>
                      <a:pt x="1043329" y="962331"/>
                      <a:pt x="1042217" y="967334"/>
                    </a:cubicBezTo>
                    <a:cubicBezTo>
                      <a:pt x="1041106" y="972337"/>
                      <a:pt x="1046108" y="977895"/>
                      <a:pt x="1045553" y="981786"/>
                    </a:cubicBezTo>
                    <a:cubicBezTo>
                      <a:pt x="1044997" y="985677"/>
                      <a:pt x="1040550" y="987344"/>
                      <a:pt x="1043329" y="990680"/>
                    </a:cubicBezTo>
                    <a:cubicBezTo>
                      <a:pt x="1046108" y="994015"/>
                      <a:pt x="1057781" y="991791"/>
                      <a:pt x="1061672" y="987344"/>
                    </a:cubicBezTo>
                    <a:cubicBezTo>
                      <a:pt x="1065007" y="983454"/>
                      <a:pt x="1069454" y="989012"/>
                      <a:pt x="1069454" y="992347"/>
                    </a:cubicBezTo>
                    <a:cubicBezTo>
                      <a:pt x="1069454" y="995682"/>
                      <a:pt x="1075013" y="997906"/>
                      <a:pt x="1075013" y="993459"/>
                    </a:cubicBezTo>
                    <a:cubicBezTo>
                      <a:pt x="1075013" y="989568"/>
                      <a:pt x="1082239" y="992347"/>
                      <a:pt x="1084462" y="994570"/>
                    </a:cubicBezTo>
                    <a:cubicBezTo>
                      <a:pt x="1086685" y="997350"/>
                      <a:pt x="1095023" y="991235"/>
                      <a:pt x="1095023" y="995682"/>
                    </a:cubicBezTo>
                    <a:cubicBezTo>
                      <a:pt x="1095023" y="1000129"/>
                      <a:pt x="1082795" y="1004020"/>
                      <a:pt x="1087797" y="1009023"/>
                    </a:cubicBezTo>
                    <a:cubicBezTo>
                      <a:pt x="1093356" y="1014025"/>
                      <a:pt x="1096135" y="1002908"/>
                      <a:pt x="1102805" y="1005132"/>
                    </a:cubicBezTo>
                    <a:cubicBezTo>
                      <a:pt x="1109475" y="1007355"/>
                      <a:pt x="1118369" y="997350"/>
                      <a:pt x="1124483" y="996238"/>
                    </a:cubicBezTo>
                    <a:cubicBezTo>
                      <a:pt x="1130598" y="995126"/>
                      <a:pt x="1137268" y="989012"/>
                      <a:pt x="1142826" y="985677"/>
                    </a:cubicBezTo>
                    <a:cubicBezTo>
                      <a:pt x="1148385" y="982342"/>
                      <a:pt x="1159502" y="983454"/>
                      <a:pt x="1156167" y="986789"/>
                    </a:cubicBezTo>
                    <a:cubicBezTo>
                      <a:pt x="1152832" y="990680"/>
                      <a:pt x="1148385" y="997350"/>
                      <a:pt x="1161725" y="1002352"/>
                    </a:cubicBezTo>
                    <a:cubicBezTo>
                      <a:pt x="1175066" y="1007355"/>
                      <a:pt x="1190074" y="1033480"/>
                      <a:pt x="1198411" y="1046820"/>
                    </a:cubicBezTo>
                    <a:cubicBezTo>
                      <a:pt x="1206749" y="1060161"/>
                      <a:pt x="1215087" y="1083506"/>
                      <a:pt x="1219533" y="1083506"/>
                    </a:cubicBezTo>
                    <a:cubicBezTo>
                      <a:pt x="1223980" y="1083506"/>
                      <a:pt x="1225092" y="1071834"/>
                      <a:pt x="1231206" y="1070166"/>
                    </a:cubicBezTo>
                    <a:cubicBezTo>
                      <a:pt x="1236765" y="1069054"/>
                      <a:pt x="1240656" y="1080171"/>
                      <a:pt x="1246770" y="1081283"/>
                    </a:cubicBezTo>
                    <a:cubicBezTo>
                      <a:pt x="1252884" y="1082395"/>
                      <a:pt x="1261222" y="1086286"/>
                      <a:pt x="1266225" y="1084618"/>
                    </a:cubicBezTo>
                    <a:cubicBezTo>
                      <a:pt x="1271227" y="1082951"/>
                      <a:pt x="1282344" y="1076280"/>
                      <a:pt x="1286235" y="1078504"/>
                    </a:cubicBezTo>
                    <a:cubicBezTo>
                      <a:pt x="1290126" y="1080727"/>
                      <a:pt x="1295685" y="1080727"/>
                      <a:pt x="1299020" y="1089621"/>
                    </a:cubicBezTo>
                    <a:cubicBezTo>
                      <a:pt x="1302355" y="1098514"/>
                      <a:pt x="1307914" y="1100182"/>
                      <a:pt x="1311249" y="1100182"/>
                    </a:cubicBezTo>
                    <a:cubicBezTo>
                      <a:pt x="1314584" y="1100182"/>
                      <a:pt x="1315695" y="1104073"/>
                      <a:pt x="1315695" y="1107964"/>
                    </a:cubicBezTo>
                    <a:cubicBezTo>
                      <a:pt x="1315695" y="1111855"/>
                      <a:pt x="1322366" y="1116302"/>
                      <a:pt x="1325701" y="1116302"/>
                    </a:cubicBezTo>
                    <a:cubicBezTo>
                      <a:pt x="1329036" y="1116302"/>
                      <a:pt x="1338485" y="1115190"/>
                      <a:pt x="1341820" y="1113522"/>
                    </a:cubicBezTo>
                    <a:cubicBezTo>
                      <a:pt x="1344600" y="1111855"/>
                      <a:pt x="1348491" y="1109631"/>
                      <a:pt x="1349046" y="1114078"/>
                    </a:cubicBezTo>
                    <a:cubicBezTo>
                      <a:pt x="1349602" y="1118525"/>
                      <a:pt x="1355161" y="1125195"/>
                      <a:pt x="1358496" y="1125195"/>
                    </a:cubicBezTo>
                    <a:cubicBezTo>
                      <a:pt x="1361831" y="1125195"/>
                      <a:pt x="1369057" y="1127974"/>
                      <a:pt x="1369613" y="1125195"/>
                    </a:cubicBezTo>
                    <a:cubicBezTo>
                      <a:pt x="1370169" y="1122416"/>
                      <a:pt x="1379618" y="1120192"/>
                      <a:pt x="1382953" y="1119637"/>
                    </a:cubicBezTo>
                    <a:cubicBezTo>
                      <a:pt x="1386288" y="1119081"/>
                      <a:pt x="1399073" y="1116857"/>
                      <a:pt x="1401296" y="1111299"/>
                    </a:cubicBezTo>
                    <a:cubicBezTo>
                      <a:pt x="1403519" y="1105740"/>
                      <a:pt x="1413525" y="1105740"/>
                      <a:pt x="1416860" y="1102405"/>
                    </a:cubicBezTo>
                    <a:cubicBezTo>
                      <a:pt x="1419639" y="1098514"/>
                      <a:pt x="1427977" y="1096847"/>
                      <a:pt x="1429644" y="1093512"/>
                    </a:cubicBezTo>
                    <a:cubicBezTo>
                      <a:pt x="1431312" y="1089621"/>
                      <a:pt x="1441873" y="1090732"/>
                      <a:pt x="1442985" y="1087397"/>
                    </a:cubicBezTo>
                    <a:cubicBezTo>
                      <a:pt x="1444097" y="1084618"/>
                      <a:pt x="1452990" y="1083506"/>
                      <a:pt x="1457437" y="1085174"/>
                    </a:cubicBezTo>
                    <a:cubicBezTo>
                      <a:pt x="1461328" y="1086286"/>
                      <a:pt x="1482450" y="1090732"/>
                      <a:pt x="1485229" y="1090177"/>
                    </a:cubicBezTo>
                    <a:cubicBezTo>
                      <a:pt x="1488009" y="1089621"/>
                      <a:pt x="1488565" y="1101294"/>
                      <a:pt x="1491900" y="1101849"/>
                    </a:cubicBezTo>
                    <a:cubicBezTo>
                      <a:pt x="1494679" y="1102405"/>
                      <a:pt x="1505796" y="1110743"/>
                      <a:pt x="1508575" y="1108520"/>
                    </a:cubicBezTo>
                    <a:cubicBezTo>
                      <a:pt x="1511354" y="1106296"/>
                      <a:pt x="1518580" y="1103517"/>
                      <a:pt x="1524695" y="1107408"/>
                    </a:cubicBezTo>
                    <a:cubicBezTo>
                      <a:pt x="1530809" y="1111299"/>
                      <a:pt x="1536368" y="1115746"/>
                      <a:pt x="1539147" y="1111855"/>
                    </a:cubicBezTo>
                    <a:cubicBezTo>
                      <a:pt x="1541370" y="1107408"/>
                      <a:pt x="1554155" y="1105740"/>
                      <a:pt x="1555822" y="1103517"/>
                    </a:cubicBezTo>
                    <a:cubicBezTo>
                      <a:pt x="1557490" y="1101294"/>
                      <a:pt x="1559157" y="1094068"/>
                      <a:pt x="1556378" y="1091288"/>
                    </a:cubicBezTo>
                    <a:cubicBezTo>
                      <a:pt x="1553599" y="1089065"/>
                      <a:pt x="1550264" y="1079060"/>
                      <a:pt x="1549152" y="1074057"/>
                    </a:cubicBezTo>
                    <a:cubicBezTo>
                      <a:pt x="1548040" y="1069054"/>
                      <a:pt x="1556378" y="1067943"/>
                      <a:pt x="1557490" y="1063496"/>
                    </a:cubicBezTo>
                    <a:cubicBezTo>
                      <a:pt x="1558602" y="1059049"/>
                      <a:pt x="1565828" y="1058493"/>
                      <a:pt x="1568051" y="1056270"/>
                    </a:cubicBezTo>
                    <a:cubicBezTo>
                      <a:pt x="1570274" y="1054046"/>
                      <a:pt x="1570830" y="1048488"/>
                      <a:pt x="1575277" y="1049600"/>
                    </a:cubicBezTo>
                    <a:cubicBezTo>
                      <a:pt x="1579168" y="1050711"/>
                      <a:pt x="1588061" y="1054046"/>
                      <a:pt x="1590285" y="1055714"/>
                    </a:cubicBezTo>
                    <a:cubicBezTo>
                      <a:pt x="1591953" y="1057382"/>
                      <a:pt x="1598623" y="1058493"/>
                      <a:pt x="1602514" y="1058493"/>
                    </a:cubicBezTo>
                    <a:cubicBezTo>
                      <a:pt x="1606404" y="1058493"/>
                      <a:pt x="1613075" y="1062384"/>
                      <a:pt x="1617521" y="1064608"/>
                    </a:cubicBezTo>
                    <a:cubicBezTo>
                      <a:pt x="1621412" y="1066831"/>
                      <a:pt x="1634753" y="1066831"/>
                      <a:pt x="1636976" y="1070722"/>
                    </a:cubicBezTo>
                    <a:cubicBezTo>
                      <a:pt x="1639200" y="1074613"/>
                      <a:pt x="1636420" y="1084618"/>
                      <a:pt x="1639200" y="1088509"/>
                    </a:cubicBezTo>
                    <a:cubicBezTo>
                      <a:pt x="1641979" y="1092400"/>
                      <a:pt x="1649205" y="1100182"/>
                      <a:pt x="1651428" y="1097959"/>
                    </a:cubicBezTo>
                    <a:cubicBezTo>
                      <a:pt x="1653652" y="1096291"/>
                      <a:pt x="1664769" y="1104073"/>
                      <a:pt x="1669216" y="1103517"/>
                    </a:cubicBezTo>
                    <a:cubicBezTo>
                      <a:pt x="1673106" y="1102961"/>
                      <a:pt x="1679777" y="1096291"/>
                      <a:pt x="1683668" y="1096291"/>
                    </a:cubicBezTo>
                    <a:cubicBezTo>
                      <a:pt x="1687003" y="1096291"/>
                      <a:pt x="1698676" y="1093512"/>
                      <a:pt x="1702011" y="1094068"/>
                    </a:cubicBezTo>
                    <a:cubicBezTo>
                      <a:pt x="1705346" y="1094623"/>
                      <a:pt x="1718686" y="1099626"/>
                      <a:pt x="1720354" y="1098514"/>
                    </a:cubicBezTo>
                    <a:cubicBezTo>
                      <a:pt x="1722021" y="1097403"/>
                      <a:pt x="1733694" y="1099070"/>
                      <a:pt x="1735918" y="1102961"/>
                    </a:cubicBezTo>
                    <a:cubicBezTo>
                      <a:pt x="1737585" y="1106852"/>
                      <a:pt x="1752593" y="1106852"/>
                      <a:pt x="1752593" y="1110743"/>
                    </a:cubicBezTo>
                    <a:cubicBezTo>
                      <a:pt x="1752593" y="1115190"/>
                      <a:pt x="1760931" y="1117413"/>
                      <a:pt x="1763154" y="1122416"/>
                    </a:cubicBezTo>
                    <a:cubicBezTo>
                      <a:pt x="1765378" y="1127419"/>
                      <a:pt x="1784832" y="1124083"/>
                      <a:pt x="1788723" y="1127419"/>
                    </a:cubicBezTo>
                    <a:cubicBezTo>
                      <a:pt x="1792058" y="1130198"/>
                      <a:pt x="1814848" y="1129642"/>
                      <a:pt x="1815404" y="1127419"/>
                    </a:cubicBezTo>
                    <a:cubicBezTo>
                      <a:pt x="1815960" y="1125195"/>
                      <a:pt x="1837082" y="1123528"/>
                      <a:pt x="1841529" y="1120748"/>
                    </a:cubicBezTo>
                    <a:cubicBezTo>
                      <a:pt x="1845420" y="1117969"/>
                      <a:pt x="1857093" y="1119081"/>
                      <a:pt x="1857648" y="1114634"/>
                    </a:cubicBezTo>
                    <a:cubicBezTo>
                      <a:pt x="1858204" y="1110187"/>
                      <a:pt x="1868765" y="1107408"/>
                      <a:pt x="1873768" y="1103517"/>
                    </a:cubicBezTo>
                    <a:cubicBezTo>
                      <a:pt x="1878771" y="1099626"/>
                      <a:pt x="1897670" y="1100738"/>
                      <a:pt x="1898781" y="1104629"/>
                    </a:cubicBezTo>
                    <a:cubicBezTo>
                      <a:pt x="1899893" y="1109076"/>
                      <a:pt x="1911010" y="1110187"/>
                      <a:pt x="1916013" y="1108520"/>
                    </a:cubicBezTo>
                    <a:cubicBezTo>
                      <a:pt x="1921015" y="1106852"/>
                      <a:pt x="1933244" y="1109076"/>
                      <a:pt x="1934911" y="1113522"/>
                    </a:cubicBezTo>
                    <a:cubicBezTo>
                      <a:pt x="1936579" y="1117969"/>
                      <a:pt x="1951031" y="1120192"/>
                      <a:pt x="1954366" y="1119081"/>
                    </a:cubicBezTo>
                    <a:cubicBezTo>
                      <a:pt x="1957702" y="1117969"/>
                      <a:pt x="1969374" y="1109631"/>
                      <a:pt x="1973265" y="1108520"/>
                    </a:cubicBezTo>
                    <a:cubicBezTo>
                      <a:pt x="1977156" y="1107964"/>
                      <a:pt x="1983271" y="1103517"/>
                      <a:pt x="1982158" y="1099626"/>
                    </a:cubicBezTo>
                    <a:cubicBezTo>
                      <a:pt x="1981047" y="1095179"/>
                      <a:pt x="1990496" y="1083506"/>
                      <a:pt x="1991608" y="1078504"/>
                    </a:cubicBezTo>
                    <a:cubicBezTo>
                      <a:pt x="1992720" y="1073501"/>
                      <a:pt x="2001057" y="1060161"/>
                      <a:pt x="2003837" y="1059049"/>
                    </a:cubicBezTo>
                    <a:cubicBezTo>
                      <a:pt x="2006616" y="1057937"/>
                      <a:pt x="2013287" y="1052379"/>
                      <a:pt x="2012730" y="1048488"/>
                    </a:cubicBezTo>
                    <a:cubicBezTo>
                      <a:pt x="2012174" y="1044597"/>
                      <a:pt x="2010507" y="1034036"/>
                      <a:pt x="2006616" y="1034036"/>
                    </a:cubicBezTo>
                    <a:cubicBezTo>
                      <a:pt x="2003281" y="1034036"/>
                      <a:pt x="1996611" y="1034592"/>
                      <a:pt x="2004949" y="1022919"/>
                    </a:cubicBezTo>
                    <a:cubicBezTo>
                      <a:pt x="2013287" y="1011246"/>
                      <a:pt x="2027738" y="1014581"/>
                      <a:pt x="2030518" y="1014581"/>
                    </a:cubicBezTo>
                    <a:cubicBezTo>
                      <a:pt x="2032741" y="1014581"/>
                      <a:pt x="2051640" y="1009578"/>
                      <a:pt x="2059977" y="1012358"/>
                    </a:cubicBezTo>
                    <a:cubicBezTo>
                      <a:pt x="2068315" y="1014581"/>
                      <a:pt x="2073318" y="1011246"/>
                      <a:pt x="2082211" y="1016249"/>
                    </a:cubicBezTo>
                    <a:cubicBezTo>
                      <a:pt x="2091105" y="1021251"/>
                      <a:pt x="2103334" y="1019028"/>
                      <a:pt x="2106669" y="1023475"/>
                    </a:cubicBezTo>
                    <a:cubicBezTo>
                      <a:pt x="2109448" y="1027921"/>
                      <a:pt x="2121677" y="1031257"/>
                      <a:pt x="2119454" y="1038483"/>
                    </a:cubicBezTo>
                    <a:cubicBezTo>
                      <a:pt x="2117786" y="1045709"/>
                      <a:pt x="2126124" y="1041262"/>
                      <a:pt x="2128903" y="1057382"/>
                    </a:cubicBezTo>
                    <a:cubicBezTo>
                      <a:pt x="2131682" y="1072945"/>
                      <a:pt x="2138908" y="1074613"/>
                      <a:pt x="2140576" y="1081839"/>
                    </a:cubicBezTo>
                    <a:cubicBezTo>
                      <a:pt x="2142243" y="1089065"/>
                      <a:pt x="2151693" y="1102405"/>
                      <a:pt x="2150581" y="1106852"/>
                    </a:cubicBezTo>
                    <a:cubicBezTo>
                      <a:pt x="2149470" y="1111299"/>
                      <a:pt x="2148358" y="1117969"/>
                      <a:pt x="2158363" y="1118525"/>
                    </a:cubicBezTo>
                    <a:cubicBezTo>
                      <a:pt x="2168368" y="1119081"/>
                      <a:pt x="2175594" y="1126863"/>
                      <a:pt x="2177818" y="1125751"/>
                    </a:cubicBezTo>
                    <a:cubicBezTo>
                      <a:pt x="2180041" y="1124639"/>
                      <a:pt x="2192270" y="1128530"/>
                      <a:pt x="2197828" y="1134645"/>
                    </a:cubicBezTo>
                    <a:cubicBezTo>
                      <a:pt x="2203942" y="1140759"/>
                      <a:pt x="2212836" y="1137424"/>
                      <a:pt x="2212280" y="1144094"/>
                    </a:cubicBezTo>
                    <a:cubicBezTo>
                      <a:pt x="2211724" y="1150764"/>
                      <a:pt x="2217283" y="1156323"/>
                      <a:pt x="2216172" y="1161881"/>
                    </a:cubicBezTo>
                    <a:cubicBezTo>
                      <a:pt x="2215615" y="1167440"/>
                      <a:pt x="2227289" y="1170775"/>
                      <a:pt x="2235626" y="1169663"/>
                    </a:cubicBezTo>
                    <a:cubicBezTo>
                      <a:pt x="2243964" y="1168551"/>
                      <a:pt x="2250078" y="1172442"/>
                      <a:pt x="2253413" y="1165216"/>
                    </a:cubicBezTo>
                    <a:cubicBezTo>
                      <a:pt x="2256748" y="1157990"/>
                      <a:pt x="2268977" y="1160770"/>
                      <a:pt x="2272868" y="1157990"/>
                    </a:cubicBezTo>
                    <a:cubicBezTo>
                      <a:pt x="2276759" y="1155211"/>
                      <a:pt x="2289543" y="1151320"/>
                      <a:pt x="2288988" y="1162437"/>
                    </a:cubicBezTo>
                    <a:cubicBezTo>
                      <a:pt x="2288432" y="1173554"/>
                      <a:pt x="2295658" y="1175777"/>
                      <a:pt x="2289543" y="1179668"/>
                    </a:cubicBezTo>
                    <a:cubicBezTo>
                      <a:pt x="2283429" y="1183559"/>
                      <a:pt x="2280650" y="1199123"/>
                      <a:pt x="2278982" y="1205793"/>
                    </a:cubicBezTo>
                    <a:cubicBezTo>
                      <a:pt x="2277315" y="1212463"/>
                      <a:pt x="2268421" y="1214131"/>
                      <a:pt x="2267309" y="1221357"/>
                    </a:cubicBezTo>
                    <a:cubicBezTo>
                      <a:pt x="2266198" y="1228583"/>
                      <a:pt x="2257860" y="1229139"/>
                      <a:pt x="2257860" y="1234697"/>
                    </a:cubicBezTo>
                    <a:cubicBezTo>
                      <a:pt x="2257860" y="1240256"/>
                      <a:pt x="2246187" y="1239144"/>
                      <a:pt x="2240073" y="1234697"/>
                    </a:cubicBezTo>
                    <a:cubicBezTo>
                      <a:pt x="2233958" y="1230251"/>
                      <a:pt x="2228400" y="1242479"/>
                      <a:pt x="2223397" y="1242479"/>
                    </a:cubicBezTo>
                    <a:cubicBezTo>
                      <a:pt x="2218394" y="1242479"/>
                      <a:pt x="2219507" y="1253040"/>
                      <a:pt x="2220618" y="1256931"/>
                    </a:cubicBezTo>
                    <a:cubicBezTo>
                      <a:pt x="2221730" y="1261378"/>
                      <a:pt x="2218951" y="1266381"/>
                      <a:pt x="2221730" y="1274163"/>
                    </a:cubicBezTo>
                    <a:cubicBezTo>
                      <a:pt x="2223397" y="1278054"/>
                      <a:pt x="2222286" y="1285280"/>
                      <a:pt x="2223397" y="1293617"/>
                    </a:cubicBezTo>
                    <a:cubicBezTo>
                      <a:pt x="2230624" y="1288059"/>
                      <a:pt x="2237293" y="1284168"/>
                      <a:pt x="2240073" y="1284168"/>
                    </a:cubicBezTo>
                    <a:cubicBezTo>
                      <a:pt x="2247299" y="1284168"/>
                      <a:pt x="2255081" y="1296953"/>
                      <a:pt x="2262862" y="1297508"/>
                    </a:cubicBezTo>
                    <a:cubicBezTo>
                      <a:pt x="2271200" y="1298064"/>
                      <a:pt x="2308442" y="1271939"/>
                      <a:pt x="2308998" y="1268048"/>
                    </a:cubicBezTo>
                    <a:cubicBezTo>
                      <a:pt x="2309554" y="1263602"/>
                      <a:pt x="2331232" y="1242479"/>
                      <a:pt x="2341793" y="1230806"/>
                    </a:cubicBezTo>
                    <a:cubicBezTo>
                      <a:pt x="2352355" y="1219689"/>
                      <a:pt x="2365694" y="1203014"/>
                      <a:pt x="2371253" y="1190229"/>
                    </a:cubicBezTo>
                    <a:cubicBezTo>
                      <a:pt x="2374589" y="1182448"/>
                      <a:pt x="2389041" y="1167440"/>
                      <a:pt x="2392376" y="1161325"/>
                    </a:cubicBezTo>
                    <a:cubicBezTo>
                      <a:pt x="2395710" y="1155211"/>
                      <a:pt x="2398490" y="1154655"/>
                      <a:pt x="2404604" y="1140203"/>
                    </a:cubicBezTo>
                    <a:cubicBezTo>
                      <a:pt x="2411275" y="1125751"/>
                      <a:pt x="2411275" y="1088509"/>
                      <a:pt x="2412942" y="1086286"/>
                    </a:cubicBezTo>
                    <a:cubicBezTo>
                      <a:pt x="2415165" y="1084062"/>
                      <a:pt x="2414054" y="1077392"/>
                      <a:pt x="2416833" y="1073501"/>
                    </a:cubicBezTo>
                    <a:cubicBezTo>
                      <a:pt x="2419612" y="1069610"/>
                      <a:pt x="2418500" y="1064052"/>
                      <a:pt x="2424059" y="1059049"/>
                    </a:cubicBezTo>
                    <a:cubicBezTo>
                      <a:pt x="2430174" y="1054046"/>
                      <a:pt x="2429061" y="1049600"/>
                      <a:pt x="2427394" y="1045153"/>
                    </a:cubicBezTo>
                    <a:cubicBezTo>
                      <a:pt x="2425726" y="1041262"/>
                      <a:pt x="2427950" y="1032368"/>
                      <a:pt x="2426282" y="1029589"/>
                    </a:cubicBezTo>
                    <a:cubicBezTo>
                      <a:pt x="2424615" y="1026810"/>
                      <a:pt x="2425171" y="1025698"/>
                      <a:pt x="2428506" y="1023475"/>
                    </a:cubicBezTo>
                    <a:cubicBezTo>
                      <a:pt x="2431841" y="1021251"/>
                      <a:pt x="2426282" y="1015693"/>
                      <a:pt x="2421279" y="1013469"/>
                    </a:cubicBezTo>
                    <a:cubicBezTo>
                      <a:pt x="2416277" y="1011246"/>
                      <a:pt x="2409607" y="1009023"/>
                      <a:pt x="2409051" y="1002908"/>
                    </a:cubicBezTo>
                    <a:cubicBezTo>
                      <a:pt x="2408495" y="997350"/>
                      <a:pt x="2400158" y="990124"/>
                      <a:pt x="2393487" y="990680"/>
                    </a:cubicBezTo>
                    <a:cubicBezTo>
                      <a:pt x="2386817" y="991235"/>
                      <a:pt x="2374589" y="986789"/>
                      <a:pt x="2376256" y="991235"/>
                    </a:cubicBezTo>
                    <a:cubicBezTo>
                      <a:pt x="2377924" y="995682"/>
                      <a:pt x="2375700" y="999017"/>
                      <a:pt x="2372365" y="998461"/>
                    </a:cubicBezTo>
                    <a:cubicBezTo>
                      <a:pt x="2369030" y="997350"/>
                      <a:pt x="2367362" y="1000129"/>
                      <a:pt x="2364027" y="1006243"/>
                    </a:cubicBezTo>
                    <a:cubicBezTo>
                      <a:pt x="2360136" y="1012358"/>
                      <a:pt x="2346796" y="1012914"/>
                      <a:pt x="2352910" y="1007355"/>
                    </a:cubicBezTo>
                    <a:cubicBezTo>
                      <a:pt x="2359025" y="1001797"/>
                      <a:pt x="2350687" y="1001241"/>
                      <a:pt x="2351798" y="995126"/>
                    </a:cubicBezTo>
                    <a:cubicBezTo>
                      <a:pt x="2352910" y="989012"/>
                      <a:pt x="2357913" y="982898"/>
                      <a:pt x="2351243" y="986789"/>
                    </a:cubicBezTo>
                    <a:cubicBezTo>
                      <a:pt x="2344573" y="990680"/>
                      <a:pt x="2344573" y="1000129"/>
                      <a:pt x="2339014" y="1001241"/>
                    </a:cubicBezTo>
                    <a:cubicBezTo>
                      <a:pt x="2333456" y="1002352"/>
                      <a:pt x="2335123" y="985121"/>
                      <a:pt x="2336791" y="980118"/>
                    </a:cubicBezTo>
                    <a:cubicBezTo>
                      <a:pt x="2338458" y="975672"/>
                      <a:pt x="2326229" y="980674"/>
                      <a:pt x="2314001" y="979563"/>
                    </a:cubicBezTo>
                    <a:cubicBezTo>
                      <a:pt x="2301772" y="978451"/>
                      <a:pt x="2304551" y="970113"/>
                      <a:pt x="2315112" y="964555"/>
                    </a:cubicBezTo>
                    <a:cubicBezTo>
                      <a:pt x="2325118" y="958996"/>
                      <a:pt x="2323450" y="953993"/>
                      <a:pt x="2328453" y="951770"/>
                    </a:cubicBezTo>
                    <a:cubicBezTo>
                      <a:pt x="2333456" y="949547"/>
                      <a:pt x="2346240" y="940653"/>
                      <a:pt x="2354022" y="936206"/>
                    </a:cubicBezTo>
                    <a:cubicBezTo>
                      <a:pt x="2361804" y="931759"/>
                      <a:pt x="2363472" y="926757"/>
                      <a:pt x="2365139" y="921198"/>
                    </a:cubicBezTo>
                    <a:cubicBezTo>
                      <a:pt x="2366807" y="916196"/>
                      <a:pt x="2381259" y="909526"/>
                      <a:pt x="2394043" y="898964"/>
                    </a:cubicBezTo>
                    <a:cubicBezTo>
                      <a:pt x="2406827" y="888403"/>
                      <a:pt x="2412942" y="882289"/>
                      <a:pt x="2415721" y="875619"/>
                    </a:cubicBezTo>
                    <a:cubicBezTo>
                      <a:pt x="2418500" y="869504"/>
                      <a:pt x="2437399" y="861167"/>
                      <a:pt x="2437955" y="856720"/>
                    </a:cubicBezTo>
                    <a:cubicBezTo>
                      <a:pt x="2438511" y="851717"/>
                      <a:pt x="2460189" y="839489"/>
                      <a:pt x="2475753" y="836709"/>
                    </a:cubicBezTo>
                    <a:cubicBezTo>
                      <a:pt x="2490761" y="833930"/>
                      <a:pt x="2514662" y="837821"/>
                      <a:pt x="2519109" y="842268"/>
                    </a:cubicBezTo>
                    <a:cubicBezTo>
                      <a:pt x="2523556" y="846715"/>
                      <a:pt x="2526891" y="845047"/>
                      <a:pt x="2529670" y="841712"/>
                    </a:cubicBezTo>
                    <a:cubicBezTo>
                      <a:pt x="2532449" y="838933"/>
                      <a:pt x="2538008" y="840044"/>
                      <a:pt x="2548569" y="841156"/>
                    </a:cubicBezTo>
                    <a:cubicBezTo>
                      <a:pt x="2558575" y="842268"/>
                      <a:pt x="2560798" y="836153"/>
                      <a:pt x="2568024" y="838377"/>
                    </a:cubicBezTo>
                    <a:cubicBezTo>
                      <a:pt x="2574694" y="840600"/>
                      <a:pt x="2580253" y="841712"/>
                      <a:pt x="2584699" y="833374"/>
                    </a:cubicBezTo>
                    <a:cubicBezTo>
                      <a:pt x="2588591" y="825036"/>
                      <a:pt x="2608601" y="826704"/>
                      <a:pt x="2613047" y="830039"/>
                    </a:cubicBezTo>
                    <a:cubicBezTo>
                      <a:pt x="2617494" y="833374"/>
                      <a:pt x="2620829" y="837821"/>
                      <a:pt x="2628056" y="832818"/>
                    </a:cubicBezTo>
                    <a:cubicBezTo>
                      <a:pt x="2635281" y="827816"/>
                      <a:pt x="2635281" y="838933"/>
                      <a:pt x="2641952" y="840044"/>
                    </a:cubicBezTo>
                    <a:cubicBezTo>
                      <a:pt x="2648622" y="841156"/>
                      <a:pt x="2644175" y="847270"/>
                      <a:pt x="2638617" y="846159"/>
                    </a:cubicBezTo>
                    <a:cubicBezTo>
                      <a:pt x="2632502" y="845603"/>
                      <a:pt x="2625276" y="848938"/>
                      <a:pt x="2631946" y="853385"/>
                    </a:cubicBezTo>
                    <a:cubicBezTo>
                      <a:pt x="2638617" y="857276"/>
                      <a:pt x="2646955" y="849494"/>
                      <a:pt x="2651957" y="850606"/>
                    </a:cubicBezTo>
                    <a:cubicBezTo>
                      <a:pt x="2657515" y="851161"/>
                      <a:pt x="2665297" y="851717"/>
                      <a:pt x="2673079" y="846715"/>
                    </a:cubicBezTo>
                    <a:cubicBezTo>
                      <a:pt x="2680306" y="841712"/>
                      <a:pt x="2682529" y="850606"/>
                      <a:pt x="2687531" y="846159"/>
                    </a:cubicBezTo>
                    <a:cubicBezTo>
                      <a:pt x="2692534" y="841712"/>
                      <a:pt x="2703095" y="840600"/>
                      <a:pt x="2708098" y="841156"/>
                    </a:cubicBezTo>
                    <a:cubicBezTo>
                      <a:pt x="2713657" y="841712"/>
                      <a:pt x="2709210" y="835042"/>
                      <a:pt x="2700316" y="835042"/>
                    </a:cubicBezTo>
                    <a:cubicBezTo>
                      <a:pt x="2691423" y="835042"/>
                      <a:pt x="2691978" y="830039"/>
                      <a:pt x="2698648" y="817810"/>
                    </a:cubicBezTo>
                    <a:cubicBezTo>
                      <a:pt x="2705875" y="805582"/>
                      <a:pt x="2719215" y="798912"/>
                      <a:pt x="2728109" y="791130"/>
                    </a:cubicBezTo>
                    <a:cubicBezTo>
                      <a:pt x="2737002" y="783348"/>
                      <a:pt x="2743116" y="787239"/>
                      <a:pt x="2743116" y="782236"/>
                    </a:cubicBezTo>
                    <a:cubicBezTo>
                      <a:pt x="2743116" y="777233"/>
                      <a:pt x="2747008" y="763893"/>
                      <a:pt x="2753678" y="763337"/>
                    </a:cubicBezTo>
                    <a:cubicBezTo>
                      <a:pt x="2760347" y="762781"/>
                      <a:pt x="2776467" y="766116"/>
                      <a:pt x="2786473" y="760558"/>
                    </a:cubicBezTo>
                    <a:cubicBezTo>
                      <a:pt x="2796478" y="754999"/>
                      <a:pt x="2795366" y="765005"/>
                      <a:pt x="2799813" y="766116"/>
                    </a:cubicBezTo>
                    <a:cubicBezTo>
                      <a:pt x="2803704" y="767784"/>
                      <a:pt x="2809818" y="757223"/>
                      <a:pt x="2814265" y="760558"/>
                    </a:cubicBezTo>
                    <a:cubicBezTo>
                      <a:pt x="2819268" y="763337"/>
                      <a:pt x="2807039" y="771119"/>
                      <a:pt x="2804260" y="779457"/>
                    </a:cubicBezTo>
                    <a:cubicBezTo>
                      <a:pt x="2801480" y="788350"/>
                      <a:pt x="2810374" y="785015"/>
                      <a:pt x="2815377" y="787239"/>
                    </a:cubicBezTo>
                    <a:cubicBezTo>
                      <a:pt x="2820379" y="789462"/>
                      <a:pt x="2808707" y="793353"/>
                      <a:pt x="2809818" y="795576"/>
                    </a:cubicBezTo>
                    <a:cubicBezTo>
                      <a:pt x="2810930" y="797800"/>
                      <a:pt x="2820935" y="797800"/>
                      <a:pt x="2834276" y="784459"/>
                    </a:cubicBezTo>
                    <a:cubicBezTo>
                      <a:pt x="2847060" y="771119"/>
                      <a:pt x="2859289" y="767228"/>
                      <a:pt x="2867627" y="768340"/>
                    </a:cubicBezTo>
                    <a:cubicBezTo>
                      <a:pt x="2875964" y="769452"/>
                      <a:pt x="2870962" y="760558"/>
                      <a:pt x="2871517" y="748329"/>
                    </a:cubicBezTo>
                    <a:cubicBezTo>
                      <a:pt x="2872074" y="736101"/>
                      <a:pt x="2897643" y="732210"/>
                      <a:pt x="2905980" y="736101"/>
                    </a:cubicBezTo>
                    <a:cubicBezTo>
                      <a:pt x="2914318" y="739991"/>
                      <a:pt x="2913762" y="743327"/>
                      <a:pt x="2905425" y="741103"/>
                    </a:cubicBezTo>
                    <a:cubicBezTo>
                      <a:pt x="2897643" y="738880"/>
                      <a:pt x="2889861" y="746106"/>
                      <a:pt x="2890416" y="756667"/>
                    </a:cubicBezTo>
                    <a:cubicBezTo>
                      <a:pt x="2890972" y="767228"/>
                      <a:pt x="2883191" y="770563"/>
                      <a:pt x="2887081" y="774454"/>
                    </a:cubicBezTo>
                    <a:cubicBezTo>
                      <a:pt x="2890972" y="778345"/>
                      <a:pt x="2881523" y="779457"/>
                      <a:pt x="2880967" y="783348"/>
                    </a:cubicBezTo>
                    <a:cubicBezTo>
                      <a:pt x="2880411" y="787795"/>
                      <a:pt x="2880967" y="791130"/>
                      <a:pt x="2874853" y="792797"/>
                    </a:cubicBezTo>
                    <a:cubicBezTo>
                      <a:pt x="2868738" y="794465"/>
                      <a:pt x="2849283" y="796688"/>
                      <a:pt x="2848728" y="804470"/>
                    </a:cubicBezTo>
                    <a:cubicBezTo>
                      <a:pt x="2848172" y="812252"/>
                      <a:pt x="2837611" y="813364"/>
                      <a:pt x="2832608" y="822813"/>
                    </a:cubicBezTo>
                    <a:cubicBezTo>
                      <a:pt x="2827606" y="832263"/>
                      <a:pt x="2808151" y="838377"/>
                      <a:pt x="2795922" y="857832"/>
                    </a:cubicBezTo>
                    <a:cubicBezTo>
                      <a:pt x="2783138" y="877286"/>
                      <a:pt x="2763127" y="877286"/>
                      <a:pt x="2763127" y="880621"/>
                    </a:cubicBezTo>
                    <a:cubicBezTo>
                      <a:pt x="2763127" y="884512"/>
                      <a:pt x="2749230" y="883957"/>
                      <a:pt x="2744228" y="884512"/>
                    </a:cubicBezTo>
                    <a:cubicBezTo>
                      <a:pt x="2739781" y="885068"/>
                      <a:pt x="2748675" y="896741"/>
                      <a:pt x="2737558" y="909526"/>
                    </a:cubicBezTo>
                    <a:cubicBezTo>
                      <a:pt x="2726441" y="921754"/>
                      <a:pt x="2718659" y="938986"/>
                      <a:pt x="2719215" y="956773"/>
                    </a:cubicBezTo>
                    <a:cubicBezTo>
                      <a:pt x="2719771" y="974004"/>
                      <a:pt x="2725329" y="1024031"/>
                      <a:pt x="2730332" y="1032368"/>
                    </a:cubicBezTo>
                    <a:cubicBezTo>
                      <a:pt x="2735334" y="1041262"/>
                      <a:pt x="2732555" y="1062940"/>
                      <a:pt x="2736446" y="1067387"/>
                    </a:cubicBezTo>
                    <a:cubicBezTo>
                      <a:pt x="2740337" y="1071834"/>
                      <a:pt x="2739226" y="1079615"/>
                      <a:pt x="2742005" y="1082395"/>
                    </a:cubicBezTo>
                    <a:cubicBezTo>
                      <a:pt x="2744784" y="1085174"/>
                      <a:pt x="2755345" y="1070166"/>
                      <a:pt x="2763127" y="1064052"/>
                    </a:cubicBezTo>
                    <a:cubicBezTo>
                      <a:pt x="2770353" y="1057937"/>
                      <a:pt x="2768129" y="1055714"/>
                      <a:pt x="2773132" y="1052379"/>
                    </a:cubicBezTo>
                    <a:cubicBezTo>
                      <a:pt x="2778135" y="1049044"/>
                      <a:pt x="2775912" y="1035148"/>
                      <a:pt x="2777579" y="1031257"/>
                    </a:cubicBezTo>
                    <a:cubicBezTo>
                      <a:pt x="2779246" y="1027366"/>
                      <a:pt x="2788140" y="1025698"/>
                      <a:pt x="2790919" y="1021807"/>
                    </a:cubicBezTo>
                    <a:cubicBezTo>
                      <a:pt x="2793698" y="1017916"/>
                      <a:pt x="2801480" y="1020140"/>
                      <a:pt x="2805927" y="1019028"/>
                    </a:cubicBezTo>
                    <a:cubicBezTo>
                      <a:pt x="2809818" y="1017360"/>
                      <a:pt x="2805372" y="1007355"/>
                      <a:pt x="2804260" y="1001797"/>
                    </a:cubicBezTo>
                    <a:cubicBezTo>
                      <a:pt x="2802593" y="996238"/>
                      <a:pt x="2816489" y="987900"/>
                      <a:pt x="2823714" y="982898"/>
                    </a:cubicBezTo>
                    <a:cubicBezTo>
                      <a:pt x="2830941" y="977895"/>
                      <a:pt x="2839834" y="986233"/>
                      <a:pt x="2847616" y="978451"/>
                    </a:cubicBezTo>
                    <a:cubicBezTo>
                      <a:pt x="2855398" y="970669"/>
                      <a:pt x="2847060" y="962331"/>
                      <a:pt x="2844281" y="957884"/>
                    </a:cubicBezTo>
                    <a:cubicBezTo>
                      <a:pt x="2841502" y="953993"/>
                      <a:pt x="2852063" y="934539"/>
                      <a:pt x="2858733" y="932871"/>
                    </a:cubicBezTo>
                    <a:cubicBezTo>
                      <a:pt x="2864847" y="931204"/>
                      <a:pt x="2868182" y="937318"/>
                      <a:pt x="2874297" y="931759"/>
                    </a:cubicBezTo>
                    <a:cubicBezTo>
                      <a:pt x="2880411" y="926201"/>
                      <a:pt x="2868738" y="917307"/>
                      <a:pt x="2864847" y="917863"/>
                    </a:cubicBezTo>
                    <a:cubicBezTo>
                      <a:pt x="2860957" y="918419"/>
                      <a:pt x="2859289" y="902300"/>
                      <a:pt x="2868738" y="895073"/>
                    </a:cubicBezTo>
                    <a:cubicBezTo>
                      <a:pt x="2878744" y="887292"/>
                      <a:pt x="2874853" y="886180"/>
                      <a:pt x="2868182" y="883957"/>
                    </a:cubicBezTo>
                    <a:cubicBezTo>
                      <a:pt x="2861512" y="882289"/>
                      <a:pt x="2860400" y="884512"/>
                      <a:pt x="2855398" y="885068"/>
                    </a:cubicBezTo>
                    <a:cubicBezTo>
                      <a:pt x="2850395" y="885624"/>
                      <a:pt x="2845393" y="874507"/>
                      <a:pt x="2853175" y="863946"/>
                    </a:cubicBezTo>
                    <a:cubicBezTo>
                      <a:pt x="2860957" y="853385"/>
                      <a:pt x="2868182" y="854496"/>
                      <a:pt x="2869850" y="845603"/>
                    </a:cubicBezTo>
                    <a:cubicBezTo>
                      <a:pt x="2871517" y="836709"/>
                      <a:pt x="2882079" y="824481"/>
                      <a:pt x="2884858" y="820034"/>
                    </a:cubicBezTo>
                    <a:cubicBezTo>
                      <a:pt x="2887637" y="815587"/>
                      <a:pt x="2898198" y="820034"/>
                      <a:pt x="2902089" y="818922"/>
                    </a:cubicBezTo>
                    <a:cubicBezTo>
                      <a:pt x="2905980" y="817810"/>
                      <a:pt x="2904868" y="827260"/>
                      <a:pt x="2909871" y="822813"/>
                    </a:cubicBezTo>
                    <a:cubicBezTo>
                      <a:pt x="2914874" y="818366"/>
                      <a:pt x="2923212" y="803358"/>
                      <a:pt x="2929881" y="803358"/>
                    </a:cubicBezTo>
                    <a:cubicBezTo>
                      <a:pt x="2936552" y="803358"/>
                      <a:pt x="2932105" y="814475"/>
                      <a:pt x="2933773" y="821146"/>
                    </a:cubicBezTo>
                    <a:cubicBezTo>
                      <a:pt x="2935440" y="827816"/>
                      <a:pt x="2939331" y="819478"/>
                      <a:pt x="2952672" y="810029"/>
                    </a:cubicBezTo>
                    <a:cubicBezTo>
                      <a:pt x="2965456" y="801135"/>
                      <a:pt x="2993804" y="801691"/>
                      <a:pt x="3002698" y="806138"/>
                    </a:cubicBezTo>
                    <a:cubicBezTo>
                      <a:pt x="3011036" y="810584"/>
                      <a:pt x="3012703" y="820590"/>
                      <a:pt x="3017706" y="818922"/>
                    </a:cubicBezTo>
                    <a:cubicBezTo>
                      <a:pt x="3024932" y="817255"/>
                      <a:pt x="3018817" y="808917"/>
                      <a:pt x="3026044" y="806693"/>
                    </a:cubicBezTo>
                    <a:cubicBezTo>
                      <a:pt x="3033270" y="804470"/>
                      <a:pt x="3045498" y="797244"/>
                      <a:pt x="3054948" y="790018"/>
                    </a:cubicBezTo>
                    <a:cubicBezTo>
                      <a:pt x="3064397" y="782792"/>
                      <a:pt x="3061618" y="788350"/>
                      <a:pt x="3066621" y="781680"/>
                    </a:cubicBezTo>
                    <a:cubicBezTo>
                      <a:pt x="3071623" y="775566"/>
                      <a:pt x="3076626" y="777789"/>
                      <a:pt x="3078294" y="773898"/>
                    </a:cubicBezTo>
                    <a:cubicBezTo>
                      <a:pt x="3079961" y="769452"/>
                      <a:pt x="3093301" y="762781"/>
                      <a:pt x="3112200" y="758335"/>
                    </a:cubicBezTo>
                    <a:cubicBezTo>
                      <a:pt x="3131099" y="753888"/>
                      <a:pt x="3155000" y="741103"/>
                      <a:pt x="3153889" y="737212"/>
                    </a:cubicBezTo>
                    <a:cubicBezTo>
                      <a:pt x="3152778" y="733321"/>
                      <a:pt x="3161115" y="731654"/>
                      <a:pt x="3161671" y="735545"/>
                    </a:cubicBezTo>
                    <a:cubicBezTo>
                      <a:pt x="3162782" y="739436"/>
                      <a:pt x="3169453" y="737768"/>
                      <a:pt x="3179458" y="739991"/>
                    </a:cubicBezTo>
                    <a:cubicBezTo>
                      <a:pt x="3189463" y="742215"/>
                      <a:pt x="3193910" y="746106"/>
                      <a:pt x="3201136" y="738324"/>
                    </a:cubicBezTo>
                    <a:cubicBezTo>
                      <a:pt x="3208918" y="730542"/>
                      <a:pt x="3200025" y="727763"/>
                      <a:pt x="3200580" y="721649"/>
                    </a:cubicBezTo>
                    <a:cubicBezTo>
                      <a:pt x="3201136" y="715534"/>
                      <a:pt x="3187240" y="709420"/>
                      <a:pt x="3188908" y="702750"/>
                    </a:cubicBezTo>
                    <a:cubicBezTo>
                      <a:pt x="3190575" y="696635"/>
                      <a:pt x="3178902" y="679404"/>
                      <a:pt x="3175567" y="682739"/>
                    </a:cubicBezTo>
                    <a:cubicBezTo>
                      <a:pt x="3172232" y="686074"/>
                      <a:pt x="3163895" y="679960"/>
                      <a:pt x="3163895" y="674957"/>
                    </a:cubicBezTo>
                    <a:cubicBezTo>
                      <a:pt x="3163895" y="669955"/>
                      <a:pt x="3163338" y="664396"/>
                      <a:pt x="3157780" y="667731"/>
                    </a:cubicBezTo>
                    <a:cubicBezTo>
                      <a:pt x="3152221" y="671622"/>
                      <a:pt x="3142772" y="669399"/>
                      <a:pt x="3141104" y="663840"/>
                    </a:cubicBezTo>
                    <a:cubicBezTo>
                      <a:pt x="3139437" y="658282"/>
                      <a:pt x="3152221" y="654391"/>
                      <a:pt x="3161115" y="658282"/>
                    </a:cubicBezTo>
                    <a:cubicBezTo>
                      <a:pt x="3170009" y="662173"/>
                      <a:pt x="3167230" y="665508"/>
                      <a:pt x="3171676" y="668287"/>
                    </a:cubicBezTo>
                    <a:cubicBezTo>
                      <a:pt x="3176123" y="671066"/>
                      <a:pt x="3188351" y="669955"/>
                      <a:pt x="3194466" y="666619"/>
                    </a:cubicBezTo>
                    <a:cubicBezTo>
                      <a:pt x="3200580" y="663840"/>
                      <a:pt x="3218367" y="657726"/>
                      <a:pt x="3221147" y="652723"/>
                    </a:cubicBezTo>
                    <a:cubicBezTo>
                      <a:pt x="3223926" y="647721"/>
                      <a:pt x="3220591" y="644941"/>
                      <a:pt x="3226705" y="642162"/>
                    </a:cubicBezTo>
                    <a:cubicBezTo>
                      <a:pt x="3232819" y="639383"/>
                      <a:pt x="3228373" y="632713"/>
                      <a:pt x="3223370" y="629933"/>
                    </a:cubicBezTo>
                    <a:cubicBezTo>
                      <a:pt x="3218367" y="627154"/>
                      <a:pt x="3219479" y="619928"/>
                      <a:pt x="3225038" y="619928"/>
                    </a:cubicBezTo>
                    <a:cubicBezTo>
                      <a:pt x="3230596" y="619928"/>
                      <a:pt x="3228929" y="613814"/>
                      <a:pt x="3232264" y="613258"/>
                    </a:cubicBezTo>
                    <a:cubicBezTo>
                      <a:pt x="3235599" y="612702"/>
                      <a:pt x="3236155" y="616037"/>
                      <a:pt x="3242825" y="612702"/>
                    </a:cubicBezTo>
                    <a:cubicBezTo>
                      <a:pt x="3249495" y="609367"/>
                      <a:pt x="3243381" y="617705"/>
                      <a:pt x="3240046" y="623819"/>
                    </a:cubicBezTo>
                    <a:cubicBezTo>
                      <a:pt x="3237266" y="629378"/>
                      <a:pt x="3246160" y="634380"/>
                      <a:pt x="3247272" y="637715"/>
                    </a:cubicBezTo>
                    <a:cubicBezTo>
                      <a:pt x="3248383" y="641050"/>
                      <a:pt x="3260612" y="642162"/>
                      <a:pt x="3267838" y="638271"/>
                    </a:cubicBezTo>
                    <a:cubicBezTo>
                      <a:pt x="3275064" y="634380"/>
                      <a:pt x="3297854" y="643274"/>
                      <a:pt x="3298966" y="648832"/>
                    </a:cubicBezTo>
                    <a:cubicBezTo>
                      <a:pt x="3300633" y="654391"/>
                      <a:pt x="3303968" y="661617"/>
                      <a:pt x="3313417" y="666619"/>
                    </a:cubicBezTo>
                    <a:cubicBezTo>
                      <a:pt x="3322867" y="671622"/>
                      <a:pt x="3331205" y="669399"/>
                      <a:pt x="3333429" y="673845"/>
                    </a:cubicBezTo>
                    <a:cubicBezTo>
                      <a:pt x="3335096" y="678292"/>
                      <a:pt x="3338987" y="681072"/>
                      <a:pt x="3343989" y="679404"/>
                    </a:cubicBezTo>
                    <a:cubicBezTo>
                      <a:pt x="3349548" y="678292"/>
                      <a:pt x="3352327" y="684407"/>
                      <a:pt x="3356218" y="680516"/>
                    </a:cubicBezTo>
                    <a:cubicBezTo>
                      <a:pt x="3360109" y="676625"/>
                      <a:pt x="3362332" y="682739"/>
                      <a:pt x="3367335" y="678292"/>
                    </a:cubicBezTo>
                    <a:cubicBezTo>
                      <a:pt x="3372338" y="673845"/>
                      <a:pt x="3356218" y="670510"/>
                      <a:pt x="3358442" y="667175"/>
                    </a:cubicBezTo>
                    <a:cubicBezTo>
                      <a:pt x="3360665" y="663284"/>
                      <a:pt x="3364000" y="669955"/>
                      <a:pt x="3368447" y="669399"/>
                    </a:cubicBezTo>
                    <a:cubicBezTo>
                      <a:pt x="3372894" y="668843"/>
                      <a:pt x="3367335" y="660505"/>
                      <a:pt x="3370670" y="659393"/>
                    </a:cubicBezTo>
                    <a:cubicBezTo>
                      <a:pt x="3374005" y="658282"/>
                      <a:pt x="3371226" y="640494"/>
                      <a:pt x="3367891" y="638827"/>
                    </a:cubicBezTo>
                    <a:cubicBezTo>
                      <a:pt x="3364556" y="637715"/>
                      <a:pt x="3367335" y="631045"/>
                      <a:pt x="3374005" y="636604"/>
                    </a:cubicBezTo>
                    <a:cubicBezTo>
                      <a:pt x="3380676" y="641606"/>
                      <a:pt x="3391236" y="641606"/>
                      <a:pt x="3396239" y="641606"/>
                    </a:cubicBezTo>
                    <a:cubicBezTo>
                      <a:pt x="3401242" y="641606"/>
                      <a:pt x="3396795" y="636604"/>
                      <a:pt x="3391793" y="636048"/>
                    </a:cubicBezTo>
                    <a:cubicBezTo>
                      <a:pt x="3386790" y="634936"/>
                      <a:pt x="3392904" y="631045"/>
                      <a:pt x="3396239" y="634380"/>
                    </a:cubicBezTo>
                    <a:cubicBezTo>
                      <a:pt x="3399574" y="637715"/>
                      <a:pt x="3406800" y="639383"/>
                      <a:pt x="3407356" y="635492"/>
                    </a:cubicBezTo>
                    <a:cubicBezTo>
                      <a:pt x="3407912" y="631601"/>
                      <a:pt x="3411247" y="623819"/>
                      <a:pt x="3417917" y="624375"/>
                    </a:cubicBezTo>
                    <a:cubicBezTo>
                      <a:pt x="3415138" y="627710"/>
                      <a:pt x="3417362" y="624375"/>
                      <a:pt x="3411247" y="622151"/>
                    </a:cubicBezTo>
                    <a:close/>
                    <a:moveTo>
                      <a:pt x="1762042" y="1020140"/>
                    </a:moveTo>
                    <a:cubicBezTo>
                      <a:pt x="1745367" y="1035703"/>
                      <a:pt x="1711460" y="1039038"/>
                      <a:pt x="1711460" y="1051823"/>
                    </a:cubicBezTo>
                    <a:cubicBezTo>
                      <a:pt x="1711460" y="1064608"/>
                      <a:pt x="1670883" y="1070722"/>
                      <a:pt x="1666992" y="1065719"/>
                    </a:cubicBezTo>
                    <a:cubicBezTo>
                      <a:pt x="1663657" y="1060717"/>
                      <a:pt x="1697008" y="1059605"/>
                      <a:pt x="1705346" y="1041262"/>
                    </a:cubicBezTo>
                    <a:cubicBezTo>
                      <a:pt x="1713128" y="1022919"/>
                      <a:pt x="1743699" y="1013469"/>
                      <a:pt x="1758707" y="989568"/>
                    </a:cubicBezTo>
                    <a:cubicBezTo>
                      <a:pt x="1769269" y="972337"/>
                      <a:pt x="1778162" y="945656"/>
                      <a:pt x="1784276" y="947879"/>
                    </a:cubicBezTo>
                    <a:cubicBezTo>
                      <a:pt x="1790391" y="948991"/>
                      <a:pt x="1779274" y="1004576"/>
                      <a:pt x="1762042" y="1020140"/>
                    </a:cubicBezTo>
                    <a:close/>
                    <a:moveTo>
                      <a:pt x="1837082" y="307541"/>
                    </a:moveTo>
                    <a:cubicBezTo>
                      <a:pt x="1834859" y="312543"/>
                      <a:pt x="1822074" y="312543"/>
                      <a:pt x="1825409" y="316990"/>
                    </a:cubicBezTo>
                    <a:cubicBezTo>
                      <a:pt x="1831523" y="324772"/>
                      <a:pt x="1860984" y="320881"/>
                      <a:pt x="1861539" y="310876"/>
                    </a:cubicBezTo>
                    <a:cubicBezTo>
                      <a:pt x="1862095" y="301426"/>
                      <a:pt x="1839861" y="302538"/>
                      <a:pt x="1837082" y="307541"/>
                    </a:cubicBezTo>
                    <a:close/>
                    <a:moveTo>
                      <a:pt x="682027" y="356455"/>
                    </a:moveTo>
                    <a:cubicBezTo>
                      <a:pt x="682583" y="362570"/>
                      <a:pt x="679248" y="367017"/>
                      <a:pt x="667575" y="367017"/>
                    </a:cubicBezTo>
                    <a:cubicBezTo>
                      <a:pt x="656458" y="367017"/>
                      <a:pt x="673134" y="374243"/>
                      <a:pt x="674245" y="380913"/>
                    </a:cubicBezTo>
                    <a:cubicBezTo>
                      <a:pt x="675357" y="387583"/>
                      <a:pt x="663128" y="382580"/>
                      <a:pt x="662572" y="393142"/>
                    </a:cubicBezTo>
                    <a:cubicBezTo>
                      <a:pt x="662017" y="403703"/>
                      <a:pt x="640895" y="393142"/>
                      <a:pt x="637559" y="406482"/>
                    </a:cubicBezTo>
                    <a:cubicBezTo>
                      <a:pt x="634780" y="419822"/>
                      <a:pt x="648120" y="418155"/>
                      <a:pt x="657570" y="418711"/>
                    </a:cubicBezTo>
                    <a:cubicBezTo>
                      <a:pt x="667019" y="419266"/>
                      <a:pt x="654235" y="428160"/>
                      <a:pt x="660905" y="433719"/>
                    </a:cubicBezTo>
                    <a:cubicBezTo>
                      <a:pt x="668131" y="439277"/>
                      <a:pt x="673134" y="437609"/>
                      <a:pt x="668687" y="427048"/>
                    </a:cubicBezTo>
                    <a:cubicBezTo>
                      <a:pt x="663684" y="416487"/>
                      <a:pt x="693700" y="430939"/>
                      <a:pt x="684806" y="438721"/>
                    </a:cubicBezTo>
                    <a:cubicBezTo>
                      <a:pt x="675913" y="446503"/>
                      <a:pt x="699259" y="452617"/>
                      <a:pt x="710376" y="453173"/>
                    </a:cubicBezTo>
                    <a:cubicBezTo>
                      <a:pt x="721493" y="453729"/>
                      <a:pt x="761514" y="462623"/>
                      <a:pt x="762625" y="453173"/>
                    </a:cubicBezTo>
                    <a:cubicBezTo>
                      <a:pt x="763181" y="447059"/>
                      <a:pt x="747617" y="441500"/>
                      <a:pt x="735389" y="428160"/>
                    </a:cubicBezTo>
                    <a:cubicBezTo>
                      <a:pt x="723160" y="414820"/>
                      <a:pt x="714266" y="393142"/>
                      <a:pt x="728163" y="383692"/>
                    </a:cubicBezTo>
                    <a:cubicBezTo>
                      <a:pt x="742615" y="374798"/>
                      <a:pt x="729830" y="370352"/>
                      <a:pt x="744282" y="359791"/>
                    </a:cubicBezTo>
                    <a:cubicBezTo>
                      <a:pt x="758734" y="349229"/>
                      <a:pt x="750397" y="339780"/>
                      <a:pt x="762070" y="338668"/>
                    </a:cubicBezTo>
                    <a:cubicBezTo>
                      <a:pt x="773742" y="337557"/>
                      <a:pt x="760958" y="326440"/>
                      <a:pt x="772631" y="324772"/>
                    </a:cubicBezTo>
                    <a:cubicBezTo>
                      <a:pt x="784304" y="323105"/>
                      <a:pt x="787083" y="309764"/>
                      <a:pt x="784859" y="304761"/>
                    </a:cubicBezTo>
                    <a:cubicBezTo>
                      <a:pt x="783192" y="299759"/>
                      <a:pt x="797088" y="305317"/>
                      <a:pt x="803758" y="298091"/>
                    </a:cubicBezTo>
                    <a:cubicBezTo>
                      <a:pt x="810429" y="290865"/>
                      <a:pt x="825436" y="295868"/>
                      <a:pt x="830439" y="285307"/>
                    </a:cubicBezTo>
                    <a:cubicBezTo>
                      <a:pt x="835442" y="274746"/>
                      <a:pt x="903255" y="251400"/>
                      <a:pt x="941609" y="241951"/>
                    </a:cubicBezTo>
                    <a:cubicBezTo>
                      <a:pt x="979963" y="233057"/>
                      <a:pt x="1006643" y="216381"/>
                      <a:pt x="993303" y="205820"/>
                    </a:cubicBezTo>
                    <a:cubicBezTo>
                      <a:pt x="979963" y="194703"/>
                      <a:pt x="941053" y="210267"/>
                      <a:pt x="931604" y="218049"/>
                    </a:cubicBezTo>
                    <a:cubicBezTo>
                      <a:pt x="922154" y="225831"/>
                      <a:pt x="908814" y="220272"/>
                      <a:pt x="898808" y="225831"/>
                    </a:cubicBezTo>
                    <a:cubicBezTo>
                      <a:pt x="889359" y="231389"/>
                      <a:pt x="869348" y="236392"/>
                      <a:pt x="859343" y="229722"/>
                    </a:cubicBezTo>
                    <a:cubicBezTo>
                      <a:pt x="849338" y="223052"/>
                      <a:pt x="837665" y="237504"/>
                      <a:pt x="829883" y="236948"/>
                    </a:cubicBezTo>
                    <a:cubicBezTo>
                      <a:pt x="822101" y="236392"/>
                      <a:pt x="813208" y="244730"/>
                      <a:pt x="804870" y="244174"/>
                    </a:cubicBezTo>
                    <a:cubicBezTo>
                      <a:pt x="796532" y="243618"/>
                      <a:pt x="779857" y="250844"/>
                      <a:pt x="778745" y="255847"/>
                    </a:cubicBezTo>
                    <a:cubicBezTo>
                      <a:pt x="777633" y="260849"/>
                      <a:pt x="763181" y="259738"/>
                      <a:pt x="763181" y="265296"/>
                    </a:cubicBezTo>
                    <a:cubicBezTo>
                      <a:pt x="763181" y="271411"/>
                      <a:pt x="752064" y="276969"/>
                      <a:pt x="745950" y="271411"/>
                    </a:cubicBezTo>
                    <a:cubicBezTo>
                      <a:pt x="739836" y="265852"/>
                      <a:pt x="733165" y="277525"/>
                      <a:pt x="741503" y="285307"/>
                    </a:cubicBezTo>
                    <a:cubicBezTo>
                      <a:pt x="749841" y="293089"/>
                      <a:pt x="725939" y="293644"/>
                      <a:pt x="730386" y="298647"/>
                    </a:cubicBezTo>
                    <a:cubicBezTo>
                      <a:pt x="734277" y="303650"/>
                      <a:pt x="721493" y="306429"/>
                      <a:pt x="724272" y="311988"/>
                    </a:cubicBezTo>
                    <a:cubicBezTo>
                      <a:pt x="727051" y="317546"/>
                      <a:pt x="715934" y="319214"/>
                      <a:pt x="707040" y="320881"/>
                    </a:cubicBezTo>
                    <a:cubicBezTo>
                      <a:pt x="698147" y="322549"/>
                      <a:pt x="693700" y="334777"/>
                      <a:pt x="704817" y="335333"/>
                    </a:cubicBezTo>
                    <a:cubicBezTo>
                      <a:pt x="715934" y="335889"/>
                      <a:pt x="698147" y="337557"/>
                      <a:pt x="699259" y="347006"/>
                    </a:cubicBezTo>
                    <a:cubicBezTo>
                      <a:pt x="700926" y="356455"/>
                      <a:pt x="681471" y="350341"/>
                      <a:pt x="682027" y="356455"/>
                    </a:cubicBezTo>
                    <a:close/>
                  </a:path>
                </a:pathLst>
              </a:custGeom>
              <a:grpFill/>
              <a:ln w="4442" cap="flat">
                <a:solidFill>
                  <a:srgbClr val="FFFFFF"/>
                </a:solid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8039ED8-760A-43D7-9514-3B2E5821E7FD}"/>
                  </a:ext>
                </a:extLst>
              </p:cNvPr>
              <p:cNvSpPr/>
              <p:nvPr/>
            </p:nvSpPr>
            <p:spPr>
              <a:xfrm>
                <a:off x="9064878" y="3611395"/>
                <a:ext cx="152919" cy="105063"/>
              </a:xfrm>
              <a:custGeom>
                <a:avLst/>
                <a:gdLst>
                  <a:gd name="connsiteX0" fmla="*/ 124571 w 152919"/>
                  <a:gd name="connsiteY0" fmla="*/ 84080 h 105063"/>
                  <a:gd name="connsiteX1" fmla="*/ 132353 w 152919"/>
                  <a:gd name="connsiteY1" fmla="*/ 89639 h 105063"/>
                  <a:gd name="connsiteX2" fmla="*/ 146249 w 152919"/>
                  <a:gd name="connsiteY2" fmla="*/ 94086 h 105063"/>
                  <a:gd name="connsiteX3" fmla="*/ 152920 w 152919"/>
                  <a:gd name="connsiteY3" fmla="*/ 92974 h 105063"/>
                  <a:gd name="connsiteX4" fmla="*/ 149029 w 152919"/>
                  <a:gd name="connsiteY4" fmla="*/ 65182 h 105063"/>
                  <a:gd name="connsiteX5" fmla="*/ 129018 w 152919"/>
                  <a:gd name="connsiteY5" fmla="*/ 52397 h 105063"/>
                  <a:gd name="connsiteX6" fmla="*/ 125683 w 152919"/>
                  <a:gd name="connsiteY6" fmla="*/ 34610 h 105063"/>
                  <a:gd name="connsiteX7" fmla="*/ 99558 w 152919"/>
                  <a:gd name="connsiteY7" fmla="*/ 36277 h 105063"/>
                  <a:gd name="connsiteX8" fmla="*/ 82883 w 152919"/>
                  <a:gd name="connsiteY8" fmla="*/ 32942 h 105063"/>
                  <a:gd name="connsiteX9" fmla="*/ 64539 w 152919"/>
                  <a:gd name="connsiteY9" fmla="*/ 32386 h 105063"/>
                  <a:gd name="connsiteX10" fmla="*/ 36191 w 152919"/>
                  <a:gd name="connsiteY10" fmla="*/ 30163 h 105063"/>
                  <a:gd name="connsiteX11" fmla="*/ 50643 w 152919"/>
                  <a:gd name="connsiteY11" fmla="*/ 17934 h 105063"/>
                  <a:gd name="connsiteX12" fmla="*/ 56758 w 152919"/>
                  <a:gd name="connsiteY12" fmla="*/ 17934 h 105063"/>
                  <a:gd name="connsiteX13" fmla="*/ 63984 w 152919"/>
                  <a:gd name="connsiteY13" fmla="*/ 1259 h 105063"/>
                  <a:gd name="connsiteX14" fmla="*/ 50643 w 152919"/>
                  <a:gd name="connsiteY14" fmla="*/ 4038 h 105063"/>
                  <a:gd name="connsiteX15" fmla="*/ 35079 w 152919"/>
                  <a:gd name="connsiteY15" fmla="*/ 7929 h 105063"/>
                  <a:gd name="connsiteX16" fmla="*/ 25630 w 152919"/>
                  <a:gd name="connsiteY16" fmla="*/ 19046 h 105063"/>
                  <a:gd name="connsiteX17" fmla="*/ 18960 w 152919"/>
                  <a:gd name="connsiteY17" fmla="*/ 30719 h 105063"/>
                  <a:gd name="connsiteX18" fmla="*/ 61 w 152919"/>
                  <a:gd name="connsiteY18" fmla="*/ 37945 h 105063"/>
                  <a:gd name="connsiteX19" fmla="*/ 12290 w 152919"/>
                  <a:gd name="connsiteY19" fmla="*/ 53509 h 105063"/>
                  <a:gd name="connsiteX20" fmla="*/ 14513 w 152919"/>
                  <a:gd name="connsiteY20" fmla="*/ 71852 h 105063"/>
                  <a:gd name="connsiteX21" fmla="*/ 6175 w 152919"/>
                  <a:gd name="connsiteY21" fmla="*/ 93530 h 105063"/>
                  <a:gd name="connsiteX22" fmla="*/ 15625 w 152919"/>
                  <a:gd name="connsiteY22" fmla="*/ 94642 h 105063"/>
                  <a:gd name="connsiteX23" fmla="*/ 36191 w 152919"/>
                  <a:gd name="connsiteY23" fmla="*/ 89083 h 105063"/>
                  <a:gd name="connsiteX24" fmla="*/ 55090 w 152919"/>
                  <a:gd name="connsiteY24" fmla="*/ 79634 h 105063"/>
                  <a:gd name="connsiteX25" fmla="*/ 73433 w 152919"/>
                  <a:gd name="connsiteY25" fmla="*/ 61846 h 105063"/>
                  <a:gd name="connsiteX26" fmla="*/ 81215 w 152919"/>
                  <a:gd name="connsiteY26" fmla="*/ 79078 h 105063"/>
                  <a:gd name="connsiteX27" fmla="*/ 81771 w 152919"/>
                  <a:gd name="connsiteY27" fmla="*/ 103535 h 105063"/>
                  <a:gd name="connsiteX28" fmla="*/ 91220 w 152919"/>
                  <a:gd name="connsiteY28" fmla="*/ 104091 h 105063"/>
                  <a:gd name="connsiteX29" fmla="*/ 101781 w 152919"/>
                  <a:gd name="connsiteY29" fmla="*/ 100200 h 105063"/>
                  <a:gd name="connsiteX30" fmla="*/ 124571 w 152919"/>
                  <a:gd name="connsiteY30" fmla="*/ 84080 h 1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919" h="105063">
                    <a:moveTo>
                      <a:pt x="124571" y="84080"/>
                    </a:moveTo>
                    <a:cubicBezTo>
                      <a:pt x="129018" y="86860"/>
                      <a:pt x="127906" y="90195"/>
                      <a:pt x="132353" y="89639"/>
                    </a:cubicBezTo>
                    <a:cubicBezTo>
                      <a:pt x="135688" y="89083"/>
                      <a:pt x="142914" y="90750"/>
                      <a:pt x="146249" y="94086"/>
                    </a:cubicBezTo>
                    <a:cubicBezTo>
                      <a:pt x="150140" y="92974"/>
                      <a:pt x="152920" y="92974"/>
                      <a:pt x="152920" y="92974"/>
                    </a:cubicBezTo>
                    <a:cubicBezTo>
                      <a:pt x="152920" y="92974"/>
                      <a:pt x="149585" y="71852"/>
                      <a:pt x="149029" y="65182"/>
                    </a:cubicBezTo>
                    <a:cubicBezTo>
                      <a:pt x="148473" y="58511"/>
                      <a:pt x="129018" y="52397"/>
                      <a:pt x="129018" y="52397"/>
                    </a:cubicBezTo>
                    <a:lnTo>
                      <a:pt x="125683" y="34610"/>
                    </a:lnTo>
                    <a:cubicBezTo>
                      <a:pt x="125683" y="34610"/>
                      <a:pt x="103449" y="37945"/>
                      <a:pt x="99558" y="36277"/>
                    </a:cubicBezTo>
                    <a:cubicBezTo>
                      <a:pt x="95667" y="34610"/>
                      <a:pt x="86773" y="38501"/>
                      <a:pt x="82883" y="32942"/>
                    </a:cubicBezTo>
                    <a:cubicBezTo>
                      <a:pt x="78992" y="27384"/>
                      <a:pt x="71766" y="36833"/>
                      <a:pt x="64539" y="32386"/>
                    </a:cubicBezTo>
                    <a:cubicBezTo>
                      <a:pt x="57313" y="27384"/>
                      <a:pt x="36747" y="34054"/>
                      <a:pt x="36191" y="30163"/>
                    </a:cubicBezTo>
                    <a:cubicBezTo>
                      <a:pt x="35636" y="26272"/>
                      <a:pt x="45085" y="17378"/>
                      <a:pt x="50643" y="17934"/>
                    </a:cubicBezTo>
                    <a:cubicBezTo>
                      <a:pt x="51755" y="17934"/>
                      <a:pt x="53979" y="17934"/>
                      <a:pt x="56758" y="17934"/>
                    </a:cubicBezTo>
                    <a:cubicBezTo>
                      <a:pt x="59537" y="13487"/>
                      <a:pt x="65095" y="3482"/>
                      <a:pt x="63984" y="1259"/>
                    </a:cubicBezTo>
                    <a:cubicBezTo>
                      <a:pt x="62316" y="-1520"/>
                      <a:pt x="55090" y="703"/>
                      <a:pt x="50643" y="4038"/>
                    </a:cubicBezTo>
                    <a:cubicBezTo>
                      <a:pt x="45641" y="7929"/>
                      <a:pt x="37303" y="2370"/>
                      <a:pt x="35079" y="7929"/>
                    </a:cubicBezTo>
                    <a:cubicBezTo>
                      <a:pt x="33412" y="13487"/>
                      <a:pt x="31188" y="19046"/>
                      <a:pt x="25630" y="19046"/>
                    </a:cubicBezTo>
                    <a:cubicBezTo>
                      <a:pt x="20072" y="19046"/>
                      <a:pt x="24519" y="27940"/>
                      <a:pt x="18960" y="30719"/>
                    </a:cubicBezTo>
                    <a:cubicBezTo>
                      <a:pt x="13402" y="32942"/>
                      <a:pt x="1173" y="32386"/>
                      <a:pt x="61" y="37945"/>
                    </a:cubicBezTo>
                    <a:cubicBezTo>
                      <a:pt x="-1051" y="43503"/>
                      <a:pt x="13402" y="46838"/>
                      <a:pt x="12290" y="53509"/>
                    </a:cubicBezTo>
                    <a:cubicBezTo>
                      <a:pt x="11178" y="60179"/>
                      <a:pt x="20072" y="67405"/>
                      <a:pt x="14513" y="71852"/>
                    </a:cubicBezTo>
                    <a:cubicBezTo>
                      <a:pt x="10066" y="75743"/>
                      <a:pt x="5620" y="81301"/>
                      <a:pt x="6175" y="93530"/>
                    </a:cubicBezTo>
                    <a:cubicBezTo>
                      <a:pt x="10066" y="96309"/>
                      <a:pt x="13957" y="98533"/>
                      <a:pt x="15625" y="94642"/>
                    </a:cubicBezTo>
                    <a:cubicBezTo>
                      <a:pt x="18960" y="87971"/>
                      <a:pt x="36191" y="94642"/>
                      <a:pt x="36191" y="89083"/>
                    </a:cubicBezTo>
                    <a:cubicBezTo>
                      <a:pt x="36191" y="83525"/>
                      <a:pt x="55090" y="85192"/>
                      <a:pt x="55090" y="79634"/>
                    </a:cubicBezTo>
                    <a:cubicBezTo>
                      <a:pt x="55090" y="74075"/>
                      <a:pt x="66207" y="60735"/>
                      <a:pt x="73433" y="61846"/>
                    </a:cubicBezTo>
                    <a:cubicBezTo>
                      <a:pt x="80659" y="62402"/>
                      <a:pt x="72877" y="74631"/>
                      <a:pt x="81215" y="79078"/>
                    </a:cubicBezTo>
                    <a:cubicBezTo>
                      <a:pt x="90109" y="82969"/>
                      <a:pt x="77324" y="97977"/>
                      <a:pt x="81771" y="103535"/>
                    </a:cubicBezTo>
                    <a:cubicBezTo>
                      <a:pt x="83438" y="105758"/>
                      <a:pt x="86773" y="105203"/>
                      <a:pt x="91220" y="104091"/>
                    </a:cubicBezTo>
                    <a:cubicBezTo>
                      <a:pt x="94555" y="102979"/>
                      <a:pt x="97890" y="101867"/>
                      <a:pt x="101781" y="100200"/>
                    </a:cubicBezTo>
                    <a:cubicBezTo>
                      <a:pt x="110675" y="91862"/>
                      <a:pt x="121236" y="82413"/>
                      <a:pt x="124571" y="84080"/>
                    </a:cubicBezTo>
                    <a:close/>
                  </a:path>
                </a:pathLst>
              </a:custGeom>
              <a:grpFill/>
              <a:ln w="4442" cap="flat">
                <a:solidFill>
                  <a:srgbClr val="FFFFFF"/>
                </a:solid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F5C025B7-E713-4B25-8C40-F66686356E94}"/>
                  </a:ext>
                </a:extLst>
              </p:cNvPr>
              <p:cNvSpPr/>
              <p:nvPr/>
            </p:nvSpPr>
            <p:spPr>
              <a:xfrm>
                <a:off x="8571901" y="3600059"/>
                <a:ext cx="67257" cy="58730"/>
              </a:xfrm>
              <a:custGeom>
                <a:avLst/>
                <a:gdLst>
                  <a:gd name="connsiteX0" fmla="*/ 62811 w 67257"/>
                  <a:gd name="connsiteY0" fmla="*/ 44835 h 58730"/>
                  <a:gd name="connsiteX1" fmla="*/ 50582 w 67257"/>
                  <a:gd name="connsiteY1" fmla="*/ 29827 h 58730"/>
                  <a:gd name="connsiteX2" fmla="*/ 43356 w 67257"/>
                  <a:gd name="connsiteY2" fmla="*/ 13707 h 58730"/>
                  <a:gd name="connsiteX3" fmla="*/ 37798 w 67257"/>
                  <a:gd name="connsiteY3" fmla="*/ 2034 h 58730"/>
                  <a:gd name="connsiteX4" fmla="*/ 20011 w 67257"/>
                  <a:gd name="connsiteY4" fmla="*/ 367 h 58730"/>
                  <a:gd name="connsiteX5" fmla="*/ 0 w 67257"/>
                  <a:gd name="connsiteY5" fmla="*/ 4813 h 58730"/>
                  <a:gd name="connsiteX6" fmla="*/ 4447 w 67257"/>
                  <a:gd name="connsiteY6" fmla="*/ 20933 h 58730"/>
                  <a:gd name="connsiteX7" fmla="*/ 20011 w 67257"/>
                  <a:gd name="connsiteY7" fmla="*/ 27603 h 58730"/>
                  <a:gd name="connsiteX8" fmla="*/ 23901 w 67257"/>
                  <a:gd name="connsiteY8" fmla="*/ 35385 h 58730"/>
                  <a:gd name="connsiteX9" fmla="*/ 25569 w 67257"/>
                  <a:gd name="connsiteY9" fmla="*/ 35385 h 58730"/>
                  <a:gd name="connsiteX10" fmla="*/ 30572 w 67257"/>
                  <a:gd name="connsiteY10" fmla="*/ 39832 h 58730"/>
                  <a:gd name="connsiteX11" fmla="*/ 40577 w 67257"/>
                  <a:gd name="connsiteY11" fmla="*/ 44279 h 58730"/>
                  <a:gd name="connsiteX12" fmla="*/ 50026 w 67257"/>
                  <a:gd name="connsiteY12" fmla="*/ 47614 h 58730"/>
                  <a:gd name="connsiteX13" fmla="*/ 54473 w 67257"/>
                  <a:gd name="connsiteY13" fmla="*/ 58731 h 58730"/>
                  <a:gd name="connsiteX14" fmla="*/ 67258 w 67257"/>
                  <a:gd name="connsiteY14" fmla="*/ 55952 h 58730"/>
                  <a:gd name="connsiteX15" fmla="*/ 62811 w 67257"/>
                  <a:gd name="connsiteY15" fmla="*/ 44835 h 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57" h="58730">
                    <a:moveTo>
                      <a:pt x="62811" y="44835"/>
                    </a:moveTo>
                    <a:cubicBezTo>
                      <a:pt x="62811" y="39832"/>
                      <a:pt x="50582" y="35941"/>
                      <a:pt x="50582" y="29827"/>
                    </a:cubicBezTo>
                    <a:cubicBezTo>
                      <a:pt x="50582" y="23712"/>
                      <a:pt x="42245" y="18154"/>
                      <a:pt x="43356" y="13707"/>
                    </a:cubicBezTo>
                    <a:cubicBezTo>
                      <a:pt x="43912" y="10372"/>
                      <a:pt x="40021" y="5369"/>
                      <a:pt x="37798" y="2034"/>
                    </a:cubicBezTo>
                    <a:cubicBezTo>
                      <a:pt x="32239" y="923"/>
                      <a:pt x="25569" y="-745"/>
                      <a:pt x="20011" y="367"/>
                    </a:cubicBezTo>
                    <a:cubicBezTo>
                      <a:pt x="12784" y="1478"/>
                      <a:pt x="7226" y="3702"/>
                      <a:pt x="0" y="4813"/>
                    </a:cubicBezTo>
                    <a:cubicBezTo>
                      <a:pt x="3891" y="10928"/>
                      <a:pt x="1112" y="12595"/>
                      <a:pt x="4447" y="20933"/>
                    </a:cubicBezTo>
                    <a:cubicBezTo>
                      <a:pt x="7782" y="29827"/>
                      <a:pt x="16675" y="25380"/>
                      <a:pt x="20011" y="27603"/>
                    </a:cubicBezTo>
                    <a:cubicBezTo>
                      <a:pt x="21122" y="28715"/>
                      <a:pt x="22234" y="31494"/>
                      <a:pt x="23901" y="35385"/>
                    </a:cubicBezTo>
                    <a:cubicBezTo>
                      <a:pt x="24458" y="35385"/>
                      <a:pt x="25013" y="35385"/>
                      <a:pt x="25569" y="35385"/>
                    </a:cubicBezTo>
                    <a:cubicBezTo>
                      <a:pt x="28904" y="35941"/>
                      <a:pt x="30016" y="37609"/>
                      <a:pt x="30572" y="39832"/>
                    </a:cubicBezTo>
                    <a:cubicBezTo>
                      <a:pt x="34463" y="40944"/>
                      <a:pt x="38354" y="43723"/>
                      <a:pt x="40577" y="44279"/>
                    </a:cubicBezTo>
                    <a:cubicBezTo>
                      <a:pt x="43356" y="45390"/>
                      <a:pt x="45024" y="42055"/>
                      <a:pt x="50026" y="47614"/>
                    </a:cubicBezTo>
                    <a:cubicBezTo>
                      <a:pt x="54473" y="52616"/>
                      <a:pt x="55029" y="54284"/>
                      <a:pt x="54473" y="58731"/>
                    </a:cubicBezTo>
                    <a:cubicBezTo>
                      <a:pt x="58920" y="58731"/>
                      <a:pt x="63367" y="57619"/>
                      <a:pt x="67258" y="55952"/>
                    </a:cubicBezTo>
                    <a:cubicBezTo>
                      <a:pt x="65034" y="51505"/>
                      <a:pt x="62811" y="47058"/>
                      <a:pt x="62811" y="44835"/>
                    </a:cubicBezTo>
                    <a:close/>
                  </a:path>
                </a:pathLst>
              </a:custGeom>
              <a:grpFill/>
              <a:ln w="4442" cap="flat">
                <a:solidFill>
                  <a:srgbClr val="FFFFFF"/>
                </a:solid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601D8C5-1471-4428-85CC-61B7FA05FD61}"/>
                  </a:ext>
                </a:extLst>
              </p:cNvPr>
              <p:cNvSpPr/>
              <p:nvPr/>
            </p:nvSpPr>
            <p:spPr>
              <a:xfrm>
                <a:off x="8601917" y="3584861"/>
                <a:ext cx="96433" cy="82265"/>
              </a:xfrm>
              <a:custGeom>
                <a:avLst/>
                <a:gdLst>
                  <a:gd name="connsiteX0" fmla="*/ 94494 w 96433"/>
                  <a:gd name="connsiteY0" fmla="*/ 28348 h 82265"/>
                  <a:gd name="connsiteX1" fmla="*/ 76707 w 96433"/>
                  <a:gd name="connsiteY1" fmla="*/ 4447 h 82265"/>
                  <a:gd name="connsiteX2" fmla="*/ 63923 w 96433"/>
                  <a:gd name="connsiteY2" fmla="*/ 13896 h 82265"/>
                  <a:gd name="connsiteX3" fmla="*/ 55029 w 96433"/>
                  <a:gd name="connsiteY3" fmla="*/ 13896 h 82265"/>
                  <a:gd name="connsiteX4" fmla="*/ 40021 w 96433"/>
                  <a:gd name="connsiteY4" fmla="*/ 2779 h 82265"/>
                  <a:gd name="connsiteX5" fmla="*/ 33907 w 96433"/>
                  <a:gd name="connsiteY5" fmla="*/ 0 h 82265"/>
                  <a:gd name="connsiteX6" fmla="*/ 30016 w 96433"/>
                  <a:gd name="connsiteY6" fmla="*/ 7226 h 82265"/>
                  <a:gd name="connsiteX7" fmla="*/ 36686 w 96433"/>
                  <a:gd name="connsiteY7" fmla="*/ 16120 h 82265"/>
                  <a:gd name="connsiteX8" fmla="*/ 21122 w 96433"/>
                  <a:gd name="connsiteY8" fmla="*/ 15008 h 82265"/>
                  <a:gd name="connsiteX9" fmla="*/ 7782 w 96433"/>
                  <a:gd name="connsiteY9" fmla="*/ 10561 h 82265"/>
                  <a:gd name="connsiteX10" fmla="*/ 14452 w 96433"/>
                  <a:gd name="connsiteY10" fmla="*/ 26681 h 82265"/>
                  <a:gd name="connsiteX11" fmla="*/ 21678 w 96433"/>
                  <a:gd name="connsiteY11" fmla="*/ 42800 h 82265"/>
                  <a:gd name="connsiteX12" fmla="*/ 33907 w 96433"/>
                  <a:gd name="connsiteY12" fmla="*/ 57808 h 82265"/>
                  <a:gd name="connsiteX13" fmla="*/ 37798 w 96433"/>
                  <a:gd name="connsiteY13" fmla="*/ 67814 h 82265"/>
                  <a:gd name="connsiteX14" fmla="*/ 61699 w 96433"/>
                  <a:gd name="connsiteY14" fmla="*/ 52806 h 82265"/>
                  <a:gd name="connsiteX15" fmla="*/ 65590 w 96433"/>
                  <a:gd name="connsiteY15" fmla="*/ 71705 h 82265"/>
                  <a:gd name="connsiteX16" fmla="*/ 80042 w 96433"/>
                  <a:gd name="connsiteY16" fmla="*/ 82266 h 82265"/>
                  <a:gd name="connsiteX17" fmla="*/ 83377 w 96433"/>
                  <a:gd name="connsiteY17" fmla="*/ 70037 h 82265"/>
                  <a:gd name="connsiteX18" fmla="*/ 94494 w 96433"/>
                  <a:gd name="connsiteY18" fmla="*/ 28348 h 82265"/>
                  <a:gd name="connsiteX19" fmla="*/ 10005 w 96433"/>
                  <a:gd name="connsiteY19" fmla="*/ 58920 h 82265"/>
                  <a:gd name="connsiteX20" fmla="*/ 0 w 96433"/>
                  <a:gd name="connsiteY20" fmla="*/ 54473 h 82265"/>
                  <a:gd name="connsiteX21" fmla="*/ 6670 w 96433"/>
                  <a:gd name="connsiteY21" fmla="*/ 65590 h 82265"/>
                  <a:gd name="connsiteX22" fmla="*/ 20010 w 96433"/>
                  <a:gd name="connsiteY22" fmla="*/ 73928 h 82265"/>
                  <a:gd name="connsiteX23" fmla="*/ 23346 w 96433"/>
                  <a:gd name="connsiteY23" fmla="*/ 73928 h 82265"/>
                  <a:gd name="connsiteX24" fmla="*/ 18899 w 96433"/>
                  <a:gd name="connsiteY24" fmla="*/ 62811 h 82265"/>
                  <a:gd name="connsiteX25" fmla="*/ 10005 w 96433"/>
                  <a:gd name="connsiteY25" fmla="*/ 58920 h 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433" h="82265">
                    <a:moveTo>
                      <a:pt x="94494" y="28348"/>
                    </a:moveTo>
                    <a:cubicBezTo>
                      <a:pt x="92271" y="23901"/>
                      <a:pt x="84489" y="14452"/>
                      <a:pt x="76707" y="4447"/>
                    </a:cubicBezTo>
                    <a:cubicBezTo>
                      <a:pt x="74484" y="11673"/>
                      <a:pt x="65590" y="10005"/>
                      <a:pt x="63923" y="13896"/>
                    </a:cubicBezTo>
                    <a:cubicBezTo>
                      <a:pt x="62255" y="18343"/>
                      <a:pt x="57808" y="12784"/>
                      <a:pt x="55029" y="13896"/>
                    </a:cubicBezTo>
                    <a:cubicBezTo>
                      <a:pt x="52250" y="15008"/>
                      <a:pt x="46135" y="3891"/>
                      <a:pt x="40021" y="2779"/>
                    </a:cubicBezTo>
                    <a:cubicBezTo>
                      <a:pt x="38353" y="2779"/>
                      <a:pt x="36130" y="1667"/>
                      <a:pt x="33907" y="0"/>
                    </a:cubicBezTo>
                    <a:cubicBezTo>
                      <a:pt x="31127" y="2779"/>
                      <a:pt x="28904" y="6114"/>
                      <a:pt x="30016" y="7226"/>
                    </a:cubicBezTo>
                    <a:cubicBezTo>
                      <a:pt x="31683" y="10005"/>
                      <a:pt x="39465" y="13340"/>
                      <a:pt x="36686" y="16120"/>
                    </a:cubicBezTo>
                    <a:cubicBezTo>
                      <a:pt x="33907" y="18899"/>
                      <a:pt x="24457" y="17787"/>
                      <a:pt x="21122" y="15008"/>
                    </a:cubicBezTo>
                    <a:cubicBezTo>
                      <a:pt x="18343" y="12229"/>
                      <a:pt x="9450" y="7226"/>
                      <a:pt x="7782" y="10561"/>
                    </a:cubicBezTo>
                    <a:cubicBezTo>
                      <a:pt x="6114" y="14452"/>
                      <a:pt x="15564" y="22234"/>
                      <a:pt x="14452" y="26681"/>
                    </a:cubicBezTo>
                    <a:cubicBezTo>
                      <a:pt x="13340" y="31683"/>
                      <a:pt x="21678" y="37242"/>
                      <a:pt x="21678" y="42800"/>
                    </a:cubicBezTo>
                    <a:cubicBezTo>
                      <a:pt x="21678" y="48915"/>
                      <a:pt x="33907" y="53361"/>
                      <a:pt x="33907" y="57808"/>
                    </a:cubicBezTo>
                    <a:cubicBezTo>
                      <a:pt x="33907" y="60032"/>
                      <a:pt x="35574" y="64478"/>
                      <a:pt x="37798" y="67814"/>
                    </a:cubicBezTo>
                    <a:cubicBezTo>
                      <a:pt x="47247" y="63367"/>
                      <a:pt x="55585" y="55585"/>
                      <a:pt x="61699" y="52806"/>
                    </a:cubicBezTo>
                    <a:cubicBezTo>
                      <a:pt x="71149" y="47803"/>
                      <a:pt x="67258" y="68369"/>
                      <a:pt x="65590" y="71705"/>
                    </a:cubicBezTo>
                    <a:cubicBezTo>
                      <a:pt x="64478" y="73928"/>
                      <a:pt x="72260" y="79486"/>
                      <a:pt x="80042" y="82266"/>
                    </a:cubicBezTo>
                    <a:cubicBezTo>
                      <a:pt x="80042" y="77819"/>
                      <a:pt x="80598" y="73372"/>
                      <a:pt x="83377" y="70037"/>
                    </a:cubicBezTo>
                    <a:cubicBezTo>
                      <a:pt x="92827" y="59476"/>
                      <a:pt x="100053" y="39465"/>
                      <a:pt x="94494" y="28348"/>
                    </a:cubicBezTo>
                    <a:close/>
                    <a:moveTo>
                      <a:pt x="10005" y="58920"/>
                    </a:moveTo>
                    <a:cubicBezTo>
                      <a:pt x="8338" y="57808"/>
                      <a:pt x="4447" y="55029"/>
                      <a:pt x="0" y="54473"/>
                    </a:cubicBezTo>
                    <a:cubicBezTo>
                      <a:pt x="1112" y="57808"/>
                      <a:pt x="1112" y="62811"/>
                      <a:pt x="6670" y="65590"/>
                    </a:cubicBezTo>
                    <a:cubicBezTo>
                      <a:pt x="15564" y="69481"/>
                      <a:pt x="2779" y="71149"/>
                      <a:pt x="20010" y="73928"/>
                    </a:cubicBezTo>
                    <a:cubicBezTo>
                      <a:pt x="21122" y="73928"/>
                      <a:pt x="22234" y="73928"/>
                      <a:pt x="23346" y="73928"/>
                    </a:cubicBezTo>
                    <a:cubicBezTo>
                      <a:pt x="23901" y="69481"/>
                      <a:pt x="23346" y="67814"/>
                      <a:pt x="18899" y="62811"/>
                    </a:cubicBezTo>
                    <a:cubicBezTo>
                      <a:pt x="14452" y="56141"/>
                      <a:pt x="12784" y="60032"/>
                      <a:pt x="10005" y="58920"/>
                    </a:cubicBezTo>
                    <a:close/>
                  </a:path>
                </a:pathLst>
              </a:custGeom>
              <a:grpFill/>
              <a:ln w="4442" cap="flat">
                <a:solidFill>
                  <a:srgbClr val="FFFFFF"/>
                </a:solid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230264B8-5877-400A-A6BE-543A99E4552B}"/>
                  </a:ext>
                </a:extLst>
              </p:cNvPr>
              <p:cNvSpPr/>
              <p:nvPr/>
            </p:nvSpPr>
            <p:spPr>
              <a:xfrm>
                <a:off x="8077751" y="3547064"/>
                <a:ext cx="23901" cy="32239"/>
              </a:xfrm>
              <a:custGeom>
                <a:avLst/>
                <a:gdLst>
                  <a:gd name="connsiteX0" fmla="*/ 8338 w 23901"/>
                  <a:gd name="connsiteY0" fmla="*/ 0 h 32239"/>
                  <a:gd name="connsiteX1" fmla="*/ 556 w 23901"/>
                  <a:gd name="connsiteY1" fmla="*/ 15008 h 32239"/>
                  <a:gd name="connsiteX2" fmla="*/ 0 w 23901"/>
                  <a:gd name="connsiteY2" fmla="*/ 21122 h 32239"/>
                  <a:gd name="connsiteX3" fmla="*/ 13896 w 23901"/>
                  <a:gd name="connsiteY3" fmla="*/ 31683 h 32239"/>
                  <a:gd name="connsiteX4" fmla="*/ 15008 w 23901"/>
                  <a:gd name="connsiteY4" fmla="*/ 32239 h 32239"/>
                  <a:gd name="connsiteX5" fmla="*/ 23901 w 23901"/>
                  <a:gd name="connsiteY5" fmla="*/ 17787 h 32239"/>
                  <a:gd name="connsiteX6" fmla="*/ 8338 w 23901"/>
                  <a:gd name="connsiteY6" fmla="*/ 0 h 3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1" h="32239">
                    <a:moveTo>
                      <a:pt x="8338" y="0"/>
                    </a:moveTo>
                    <a:cubicBezTo>
                      <a:pt x="4447" y="5558"/>
                      <a:pt x="0" y="12785"/>
                      <a:pt x="556" y="15008"/>
                    </a:cubicBezTo>
                    <a:cubicBezTo>
                      <a:pt x="556" y="16120"/>
                      <a:pt x="556" y="18343"/>
                      <a:pt x="0" y="21122"/>
                    </a:cubicBezTo>
                    <a:cubicBezTo>
                      <a:pt x="5002" y="25569"/>
                      <a:pt x="10561" y="30016"/>
                      <a:pt x="13896" y="31683"/>
                    </a:cubicBezTo>
                    <a:cubicBezTo>
                      <a:pt x="14452" y="31683"/>
                      <a:pt x="14452" y="32239"/>
                      <a:pt x="15008" y="32239"/>
                    </a:cubicBezTo>
                    <a:cubicBezTo>
                      <a:pt x="16119" y="25569"/>
                      <a:pt x="20566" y="18343"/>
                      <a:pt x="23901" y="17787"/>
                    </a:cubicBezTo>
                    <a:cubicBezTo>
                      <a:pt x="19455" y="12785"/>
                      <a:pt x="12784" y="4447"/>
                      <a:pt x="8338" y="0"/>
                    </a:cubicBezTo>
                    <a:close/>
                  </a:path>
                </a:pathLst>
              </a:custGeom>
              <a:grpFill/>
              <a:ln w="4442" cap="flat">
                <a:solidFill>
                  <a:srgbClr val="FFFFFF"/>
                </a:solid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094A2DF3-2B2E-46A3-A8DC-386E3108BA9D}"/>
                  </a:ext>
                </a:extLst>
              </p:cNvPr>
              <p:cNvSpPr/>
              <p:nvPr/>
            </p:nvSpPr>
            <p:spPr>
              <a:xfrm>
                <a:off x="8083865" y="3473692"/>
                <a:ext cx="79921" cy="102276"/>
              </a:xfrm>
              <a:custGeom>
                <a:avLst/>
                <a:gdLst>
                  <a:gd name="connsiteX0" fmla="*/ 72260 w 79921"/>
                  <a:gd name="connsiteY0" fmla="*/ 68369 h 102276"/>
                  <a:gd name="connsiteX1" fmla="*/ 72260 w 79921"/>
                  <a:gd name="connsiteY1" fmla="*/ 54473 h 102276"/>
                  <a:gd name="connsiteX2" fmla="*/ 72816 w 79921"/>
                  <a:gd name="connsiteY2" fmla="*/ 43356 h 102276"/>
                  <a:gd name="connsiteX3" fmla="*/ 50582 w 79921"/>
                  <a:gd name="connsiteY3" fmla="*/ 36686 h 102276"/>
                  <a:gd name="connsiteX4" fmla="*/ 47803 w 79921"/>
                  <a:gd name="connsiteY4" fmla="*/ 23902 h 102276"/>
                  <a:gd name="connsiteX5" fmla="*/ 41133 w 79921"/>
                  <a:gd name="connsiteY5" fmla="*/ 16675 h 102276"/>
                  <a:gd name="connsiteX6" fmla="*/ 33907 w 79921"/>
                  <a:gd name="connsiteY6" fmla="*/ 5003 h 102276"/>
                  <a:gd name="connsiteX7" fmla="*/ 34463 w 79921"/>
                  <a:gd name="connsiteY7" fmla="*/ 3891 h 102276"/>
                  <a:gd name="connsiteX8" fmla="*/ 28904 w 79921"/>
                  <a:gd name="connsiteY8" fmla="*/ 2779 h 102276"/>
                  <a:gd name="connsiteX9" fmla="*/ 20566 w 79921"/>
                  <a:gd name="connsiteY9" fmla="*/ 0 h 102276"/>
                  <a:gd name="connsiteX10" fmla="*/ 0 w 79921"/>
                  <a:gd name="connsiteY10" fmla="*/ 6670 h 102276"/>
                  <a:gd name="connsiteX11" fmla="*/ 5003 w 79921"/>
                  <a:gd name="connsiteY11" fmla="*/ 18899 h 102276"/>
                  <a:gd name="connsiteX12" fmla="*/ 11117 w 79921"/>
                  <a:gd name="connsiteY12" fmla="*/ 33351 h 102276"/>
                  <a:gd name="connsiteX13" fmla="*/ 9450 w 79921"/>
                  <a:gd name="connsiteY13" fmla="*/ 65034 h 102276"/>
                  <a:gd name="connsiteX14" fmla="*/ 2224 w 79921"/>
                  <a:gd name="connsiteY14" fmla="*/ 72816 h 102276"/>
                  <a:gd name="connsiteX15" fmla="*/ 17787 w 79921"/>
                  <a:gd name="connsiteY15" fmla="*/ 91159 h 102276"/>
                  <a:gd name="connsiteX16" fmla="*/ 18343 w 79921"/>
                  <a:gd name="connsiteY16" fmla="*/ 91159 h 102276"/>
                  <a:gd name="connsiteX17" fmla="*/ 36686 w 79921"/>
                  <a:gd name="connsiteY17" fmla="*/ 102276 h 102276"/>
                  <a:gd name="connsiteX18" fmla="*/ 71149 w 79921"/>
                  <a:gd name="connsiteY18" fmla="*/ 95606 h 102276"/>
                  <a:gd name="connsiteX19" fmla="*/ 71705 w 79921"/>
                  <a:gd name="connsiteY19" fmla="*/ 89492 h 102276"/>
                  <a:gd name="connsiteX20" fmla="*/ 78375 w 79921"/>
                  <a:gd name="connsiteY20" fmla="*/ 81154 h 102276"/>
                  <a:gd name="connsiteX21" fmla="*/ 72260 w 79921"/>
                  <a:gd name="connsiteY21" fmla="*/ 68369 h 1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921" h="102276">
                    <a:moveTo>
                      <a:pt x="72260" y="68369"/>
                    </a:moveTo>
                    <a:cubicBezTo>
                      <a:pt x="67814" y="64479"/>
                      <a:pt x="68369" y="57252"/>
                      <a:pt x="72260" y="54473"/>
                    </a:cubicBezTo>
                    <a:cubicBezTo>
                      <a:pt x="76151" y="51694"/>
                      <a:pt x="72816" y="48359"/>
                      <a:pt x="72816" y="43356"/>
                    </a:cubicBezTo>
                    <a:cubicBezTo>
                      <a:pt x="72816" y="38909"/>
                      <a:pt x="53917" y="37242"/>
                      <a:pt x="50582" y="36686"/>
                    </a:cubicBezTo>
                    <a:cubicBezTo>
                      <a:pt x="47247" y="35574"/>
                      <a:pt x="52806" y="23902"/>
                      <a:pt x="47803" y="23902"/>
                    </a:cubicBezTo>
                    <a:cubicBezTo>
                      <a:pt x="42800" y="23902"/>
                      <a:pt x="41133" y="20011"/>
                      <a:pt x="41133" y="16675"/>
                    </a:cubicBezTo>
                    <a:cubicBezTo>
                      <a:pt x="41133" y="12785"/>
                      <a:pt x="33351" y="7226"/>
                      <a:pt x="33907" y="5003"/>
                    </a:cubicBezTo>
                    <a:cubicBezTo>
                      <a:pt x="33907" y="4447"/>
                      <a:pt x="34463" y="4447"/>
                      <a:pt x="34463" y="3891"/>
                    </a:cubicBezTo>
                    <a:cubicBezTo>
                      <a:pt x="31683" y="3335"/>
                      <a:pt x="29460" y="3335"/>
                      <a:pt x="28904" y="2779"/>
                    </a:cubicBezTo>
                    <a:cubicBezTo>
                      <a:pt x="25569" y="2223"/>
                      <a:pt x="20566" y="0"/>
                      <a:pt x="20566" y="0"/>
                    </a:cubicBezTo>
                    <a:cubicBezTo>
                      <a:pt x="20566" y="0"/>
                      <a:pt x="8338" y="3891"/>
                      <a:pt x="0" y="6670"/>
                    </a:cubicBezTo>
                    <a:cubicBezTo>
                      <a:pt x="556" y="12229"/>
                      <a:pt x="1667" y="17787"/>
                      <a:pt x="5003" y="18899"/>
                    </a:cubicBezTo>
                    <a:cubicBezTo>
                      <a:pt x="11117" y="21122"/>
                      <a:pt x="8893" y="27792"/>
                      <a:pt x="11117" y="33351"/>
                    </a:cubicBezTo>
                    <a:cubicBezTo>
                      <a:pt x="13341" y="38909"/>
                      <a:pt x="12784" y="65034"/>
                      <a:pt x="9450" y="65034"/>
                    </a:cubicBezTo>
                    <a:cubicBezTo>
                      <a:pt x="8338" y="65034"/>
                      <a:pt x="5003" y="68369"/>
                      <a:pt x="2224" y="72816"/>
                    </a:cubicBezTo>
                    <a:cubicBezTo>
                      <a:pt x="6670" y="77263"/>
                      <a:pt x="13341" y="85601"/>
                      <a:pt x="17787" y="91159"/>
                    </a:cubicBezTo>
                    <a:cubicBezTo>
                      <a:pt x="17787" y="91159"/>
                      <a:pt x="18343" y="91159"/>
                      <a:pt x="18343" y="91159"/>
                    </a:cubicBezTo>
                    <a:cubicBezTo>
                      <a:pt x="22234" y="91159"/>
                      <a:pt x="36686" y="102276"/>
                      <a:pt x="36686" y="102276"/>
                    </a:cubicBezTo>
                    <a:cubicBezTo>
                      <a:pt x="36686" y="102276"/>
                      <a:pt x="57252" y="97830"/>
                      <a:pt x="71149" y="95606"/>
                    </a:cubicBezTo>
                    <a:cubicBezTo>
                      <a:pt x="71149" y="93383"/>
                      <a:pt x="71705" y="91159"/>
                      <a:pt x="71705" y="89492"/>
                    </a:cubicBezTo>
                    <a:cubicBezTo>
                      <a:pt x="71149" y="86713"/>
                      <a:pt x="74484" y="81154"/>
                      <a:pt x="78375" y="81154"/>
                    </a:cubicBezTo>
                    <a:cubicBezTo>
                      <a:pt x="82822" y="81710"/>
                      <a:pt x="76707" y="72260"/>
                      <a:pt x="72260" y="68369"/>
                    </a:cubicBezTo>
                    <a:close/>
                  </a:path>
                </a:pathLst>
              </a:custGeom>
              <a:grpFill/>
              <a:ln w="4442" cap="flat">
                <a:solidFill>
                  <a:srgbClr val="FFFFFF"/>
                </a:solidFill>
                <a:prstDash val="solid"/>
                <a:miter/>
              </a:ln>
            </p:spPr>
            <p:txBody>
              <a:bodyPr rtlCol="0" anchor="ctr"/>
              <a:lstStyle/>
              <a:p>
                <a:endParaRPr lang="en-GB"/>
              </a:p>
            </p:txBody>
          </p:sp>
        </p:grpSp>
        <p:grpSp>
          <p:nvGrpSpPr>
            <p:cNvPr id="10" name="Group 9">
              <a:extLst>
                <a:ext uri="{FF2B5EF4-FFF2-40B4-BE49-F238E27FC236}">
                  <a16:creationId xmlns:a16="http://schemas.microsoft.com/office/drawing/2014/main" id="{280D4C85-087D-4B76-A96C-5DD2CF5B00C7}"/>
                </a:ext>
              </a:extLst>
            </p:cNvPr>
            <p:cNvGrpSpPr/>
            <p:nvPr/>
          </p:nvGrpSpPr>
          <p:grpSpPr>
            <a:xfrm>
              <a:off x="6246228" y="2153073"/>
              <a:ext cx="2153915" cy="2456218"/>
              <a:chOff x="6246228" y="2153073"/>
              <a:chExt cx="2153915" cy="2456218"/>
            </a:xfrm>
            <a:grpFill/>
          </p:grpSpPr>
          <p:sp>
            <p:nvSpPr>
              <p:cNvPr id="17" name="Freeform: Shape 16">
                <a:extLst>
                  <a:ext uri="{FF2B5EF4-FFF2-40B4-BE49-F238E27FC236}">
                    <a16:creationId xmlns:a16="http://schemas.microsoft.com/office/drawing/2014/main" id="{F1C6CE26-E626-4288-9CF7-95B08B41E2A8}"/>
                  </a:ext>
                </a:extLst>
              </p:cNvPr>
              <p:cNvSpPr/>
              <p:nvPr/>
            </p:nvSpPr>
            <p:spPr>
              <a:xfrm>
                <a:off x="7936565" y="4427529"/>
                <a:ext cx="140183" cy="181762"/>
              </a:xfrm>
              <a:custGeom>
                <a:avLst/>
                <a:gdLst>
                  <a:gd name="connsiteX0" fmla="*/ 38354 w 140183"/>
                  <a:gd name="connsiteY0" fmla="*/ 171758 h 181762"/>
                  <a:gd name="connsiteX1" fmla="*/ 51694 w 140183"/>
                  <a:gd name="connsiteY1" fmla="*/ 172869 h 181762"/>
                  <a:gd name="connsiteX2" fmla="*/ 67814 w 140183"/>
                  <a:gd name="connsiteY2" fmla="*/ 173981 h 181762"/>
                  <a:gd name="connsiteX3" fmla="*/ 76707 w 140183"/>
                  <a:gd name="connsiteY3" fmla="*/ 172869 h 181762"/>
                  <a:gd name="connsiteX4" fmla="*/ 88936 w 140183"/>
                  <a:gd name="connsiteY4" fmla="*/ 161196 h 181762"/>
                  <a:gd name="connsiteX5" fmla="*/ 96162 w 140183"/>
                  <a:gd name="connsiteY5" fmla="*/ 146188 h 181762"/>
                  <a:gd name="connsiteX6" fmla="*/ 97274 w 140183"/>
                  <a:gd name="connsiteY6" fmla="*/ 111726 h 181762"/>
                  <a:gd name="connsiteX7" fmla="*/ 114505 w 140183"/>
                  <a:gd name="connsiteY7" fmla="*/ 88936 h 181762"/>
                  <a:gd name="connsiteX8" fmla="*/ 129513 w 140183"/>
                  <a:gd name="connsiteY8" fmla="*/ 45580 h 181762"/>
                  <a:gd name="connsiteX9" fmla="*/ 136739 w 140183"/>
                  <a:gd name="connsiteY9" fmla="*/ 23902 h 181762"/>
                  <a:gd name="connsiteX10" fmla="*/ 139518 w 140183"/>
                  <a:gd name="connsiteY10" fmla="*/ 2779 h 181762"/>
                  <a:gd name="connsiteX11" fmla="*/ 139518 w 140183"/>
                  <a:gd name="connsiteY11" fmla="*/ 2779 h 181762"/>
                  <a:gd name="connsiteX12" fmla="*/ 122287 w 140183"/>
                  <a:gd name="connsiteY12" fmla="*/ 0 h 181762"/>
                  <a:gd name="connsiteX13" fmla="*/ 113393 w 140183"/>
                  <a:gd name="connsiteY13" fmla="*/ 2779 h 181762"/>
                  <a:gd name="connsiteX14" fmla="*/ 102276 w 140183"/>
                  <a:gd name="connsiteY14" fmla="*/ 5558 h 181762"/>
                  <a:gd name="connsiteX15" fmla="*/ 98385 w 140183"/>
                  <a:gd name="connsiteY15" fmla="*/ 20566 h 181762"/>
                  <a:gd name="connsiteX16" fmla="*/ 92271 w 140183"/>
                  <a:gd name="connsiteY16" fmla="*/ 40577 h 181762"/>
                  <a:gd name="connsiteX17" fmla="*/ 63923 w 140183"/>
                  <a:gd name="connsiteY17" fmla="*/ 30572 h 181762"/>
                  <a:gd name="connsiteX18" fmla="*/ 40577 w 140183"/>
                  <a:gd name="connsiteY18" fmla="*/ 30572 h 181762"/>
                  <a:gd name="connsiteX19" fmla="*/ 38354 w 140183"/>
                  <a:gd name="connsiteY19" fmla="*/ 51694 h 181762"/>
                  <a:gd name="connsiteX20" fmla="*/ 58364 w 140183"/>
                  <a:gd name="connsiteY20" fmla="*/ 51694 h 181762"/>
                  <a:gd name="connsiteX21" fmla="*/ 56141 w 140183"/>
                  <a:gd name="connsiteY21" fmla="*/ 68370 h 181762"/>
                  <a:gd name="connsiteX22" fmla="*/ 60032 w 140183"/>
                  <a:gd name="connsiteY22" fmla="*/ 85045 h 181762"/>
                  <a:gd name="connsiteX23" fmla="*/ 65034 w 140183"/>
                  <a:gd name="connsiteY23" fmla="*/ 106723 h 181762"/>
                  <a:gd name="connsiteX24" fmla="*/ 58920 w 140183"/>
                  <a:gd name="connsiteY24" fmla="*/ 130625 h 181762"/>
                  <a:gd name="connsiteX25" fmla="*/ 43912 w 140183"/>
                  <a:gd name="connsiteY25" fmla="*/ 127845 h 181762"/>
                  <a:gd name="connsiteX26" fmla="*/ 32795 w 140183"/>
                  <a:gd name="connsiteY26" fmla="*/ 115061 h 181762"/>
                  <a:gd name="connsiteX27" fmla="*/ 23901 w 140183"/>
                  <a:gd name="connsiteY27" fmla="*/ 126734 h 181762"/>
                  <a:gd name="connsiteX28" fmla="*/ 11673 w 140183"/>
                  <a:gd name="connsiteY28" fmla="*/ 135627 h 181762"/>
                  <a:gd name="connsiteX29" fmla="*/ 9450 w 140183"/>
                  <a:gd name="connsiteY29" fmla="*/ 152303 h 181762"/>
                  <a:gd name="connsiteX30" fmla="*/ 0 w 140183"/>
                  <a:gd name="connsiteY30" fmla="*/ 158417 h 181762"/>
                  <a:gd name="connsiteX31" fmla="*/ 2224 w 140183"/>
                  <a:gd name="connsiteY31" fmla="*/ 160085 h 181762"/>
                  <a:gd name="connsiteX32" fmla="*/ 19455 w 140183"/>
                  <a:gd name="connsiteY32" fmla="*/ 181763 h 181762"/>
                  <a:gd name="connsiteX33" fmla="*/ 38354 w 140183"/>
                  <a:gd name="connsiteY33" fmla="*/ 171758 h 1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183" h="181762">
                    <a:moveTo>
                      <a:pt x="38354" y="171758"/>
                    </a:moveTo>
                    <a:cubicBezTo>
                      <a:pt x="42244" y="172869"/>
                      <a:pt x="44468" y="179539"/>
                      <a:pt x="51694" y="172869"/>
                    </a:cubicBezTo>
                    <a:cubicBezTo>
                      <a:pt x="58920" y="166755"/>
                      <a:pt x="67814" y="167867"/>
                      <a:pt x="67814" y="173981"/>
                    </a:cubicBezTo>
                    <a:cubicBezTo>
                      <a:pt x="67814" y="180095"/>
                      <a:pt x="70037" y="178984"/>
                      <a:pt x="76707" y="172869"/>
                    </a:cubicBezTo>
                    <a:cubicBezTo>
                      <a:pt x="82822" y="166755"/>
                      <a:pt x="88936" y="173981"/>
                      <a:pt x="88936" y="161196"/>
                    </a:cubicBezTo>
                    <a:cubicBezTo>
                      <a:pt x="88936" y="148412"/>
                      <a:pt x="96162" y="160085"/>
                      <a:pt x="96162" y="146188"/>
                    </a:cubicBezTo>
                    <a:cubicBezTo>
                      <a:pt x="96162" y="132292"/>
                      <a:pt x="97274" y="118396"/>
                      <a:pt x="97274" y="111726"/>
                    </a:cubicBezTo>
                    <a:cubicBezTo>
                      <a:pt x="97274" y="105056"/>
                      <a:pt x="114505" y="98941"/>
                      <a:pt x="114505" y="88936"/>
                    </a:cubicBezTo>
                    <a:cubicBezTo>
                      <a:pt x="114505" y="78931"/>
                      <a:pt x="129513" y="58364"/>
                      <a:pt x="129513" y="45580"/>
                    </a:cubicBezTo>
                    <a:cubicBezTo>
                      <a:pt x="129513" y="32795"/>
                      <a:pt x="133404" y="30572"/>
                      <a:pt x="136739" y="23902"/>
                    </a:cubicBezTo>
                    <a:cubicBezTo>
                      <a:pt x="139518" y="19455"/>
                      <a:pt x="141186" y="11117"/>
                      <a:pt x="139518" y="2779"/>
                    </a:cubicBezTo>
                    <a:lnTo>
                      <a:pt x="139518" y="2779"/>
                    </a:lnTo>
                    <a:lnTo>
                      <a:pt x="122287" y="0"/>
                    </a:lnTo>
                    <a:lnTo>
                      <a:pt x="113393" y="2779"/>
                    </a:lnTo>
                    <a:lnTo>
                      <a:pt x="102276" y="5558"/>
                    </a:lnTo>
                    <a:cubicBezTo>
                      <a:pt x="102276" y="5558"/>
                      <a:pt x="103388" y="14452"/>
                      <a:pt x="98385" y="20566"/>
                    </a:cubicBezTo>
                    <a:cubicBezTo>
                      <a:pt x="93383" y="26681"/>
                      <a:pt x="92271" y="40577"/>
                      <a:pt x="92271" y="40577"/>
                    </a:cubicBezTo>
                    <a:cubicBezTo>
                      <a:pt x="92271" y="40577"/>
                      <a:pt x="70037" y="29460"/>
                      <a:pt x="63923" y="30572"/>
                    </a:cubicBezTo>
                    <a:cubicBezTo>
                      <a:pt x="61143" y="31128"/>
                      <a:pt x="51138" y="31128"/>
                      <a:pt x="40577" y="30572"/>
                    </a:cubicBezTo>
                    <a:cubicBezTo>
                      <a:pt x="39465" y="38909"/>
                      <a:pt x="38354" y="48915"/>
                      <a:pt x="38354" y="51694"/>
                    </a:cubicBezTo>
                    <a:cubicBezTo>
                      <a:pt x="38354" y="56697"/>
                      <a:pt x="51694" y="46691"/>
                      <a:pt x="58364" y="51694"/>
                    </a:cubicBezTo>
                    <a:cubicBezTo>
                      <a:pt x="64478" y="56697"/>
                      <a:pt x="63367" y="64479"/>
                      <a:pt x="56141" y="68370"/>
                    </a:cubicBezTo>
                    <a:cubicBezTo>
                      <a:pt x="48915" y="72260"/>
                      <a:pt x="53917" y="81154"/>
                      <a:pt x="60032" y="85045"/>
                    </a:cubicBezTo>
                    <a:cubicBezTo>
                      <a:pt x="66146" y="88936"/>
                      <a:pt x="65034" y="96718"/>
                      <a:pt x="65034" y="106723"/>
                    </a:cubicBezTo>
                    <a:cubicBezTo>
                      <a:pt x="65034" y="116728"/>
                      <a:pt x="65034" y="129513"/>
                      <a:pt x="58920" y="130625"/>
                    </a:cubicBezTo>
                    <a:cubicBezTo>
                      <a:pt x="52806" y="131736"/>
                      <a:pt x="48915" y="126734"/>
                      <a:pt x="43912" y="127845"/>
                    </a:cubicBezTo>
                    <a:cubicBezTo>
                      <a:pt x="38909" y="128957"/>
                      <a:pt x="37798" y="115061"/>
                      <a:pt x="32795" y="115061"/>
                    </a:cubicBezTo>
                    <a:cubicBezTo>
                      <a:pt x="27792" y="115061"/>
                      <a:pt x="30572" y="126734"/>
                      <a:pt x="23901" y="126734"/>
                    </a:cubicBezTo>
                    <a:cubicBezTo>
                      <a:pt x="17787" y="126734"/>
                      <a:pt x="7782" y="125622"/>
                      <a:pt x="11673" y="135627"/>
                    </a:cubicBezTo>
                    <a:cubicBezTo>
                      <a:pt x="15564" y="145633"/>
                      <a:pt x="18899" y="152303"/>
                      <a:pt x="9450" y="152303"/>
                    </a:cubicBezTo>
                    <a:cubicBezTo>
                      <a:pt x="5003" y="152303"/>
                      <a:pt x="1667" y="155082"/>
                      <a:pt x="0" y="158417"/>
                    </a:cubicBezTo>
                    <a:cubicBezTo>
                      <a:pt x="556" y="158973"/>
                      <a:pt x="1112" y="159529"/>
                      <a:pt x="2224" y="160085"/>
                    </a:cubicBezTo>
                    <a:cubicBezTo>
                      <a:pt x="10561" y="166755"/>
                      <a:pt x="15564" y="173981"/>
                      <a:pt x="19455" y="181763"/>
                    </a:cubicBezTo>
                    <a:cubicBezTo>
                      <a:pt x="27792" y="176204"/>
                      <a:pt x="36686" y="171202"/>
                      <a:pt x="38354" y="171758"/>
                    </a:cubicBezTo>
                    <a:close/>
                  </a:path>
                </a:pathLst>
              </a:custGeom>
              <a:grpFill/>
              <a:ln w="4442" cap="flat">
                <a:solidFill>
                  <a:srgbClr val="FFFFFF"/>
                </a:solid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FB4B29D-A2D4-46ED-A365-AB20BCD460EC}"/>
                  </a:ext>
                </a:extLst>
              </p:cNvPr>
              <p:cNvSpPr/>
              <p:nvPr/>
            </p:nvSpPr>
            <p:spPr>
              <a:xfrm>
                <a:off x="6246228" y="2153073"/>
                <a:ext cx="1225647" cy="936036"/>
              </a:xfrm>
              <a:custGeom>
                <a:avLst/>
                <a:gdLst>
                  <a:gd name="connsiteX0" fmla="*/ 1157278 w 1225647"/>
                  <a:gd name="connsiteY0" fmla="*/ 84410 h 936036"/>
                  <a:gd name="connsiteX1" fmla="*/ 1116701 w 1225647"/>
                  <a:gd name="connsiteY1" fmla="*/ 103865 h 936036"/>
                  <a:gd name="connsiteX2" fmla="*/ 1076124 w 1225647"/>
                  <a:gd name="connsiteY2" fmla="*/ 106088 h 936036"/>
                  <a:gd name="connsiteX3" fmla="*/ 1058337 w 1225647"/>
                  <a:gd name="connsiteY3" fmla="*/ 99418 h 936036"/>
                  <a:gd name="connsiteX4" fmla="*/ 1019428 w 1225647"/>
                  <a:gd name="connsiteY4" fmla="*/ 126099 h 936036"/>
                  <a:gd name="connsiteX5" fmla="*/ 985521 w 1225647"/>
                  <a:gd name="connsiteY5" fmla="*/ 148333 h 936036"/>
                  <a:gd name="connsiteX6" fmla="*/ 1018872 w 1225647"/>
                  <a:gd name="connsiteY6" fmla="*/ 106088 h 936036"/>
                  <a:gd name="connsiteX7" fmla="*/ 1006643 w 1225647"/>
                  <a:gd name="connsiteY7" fmla="*/ 76628 h 936036"/>
                  <a:gd name="connsiteX8" fmla="*/ 981074 w 1225647"/>
                  <a:gd name="connsiteY8" fmla="*/ 92748 h 936036"/>
                  <a:gd name="connsiteX9" fmla="*/ 917151 w 1225647"/>
                  <a:gd name="connsiteY9" fmla="*/ 113314 h 936036"/>
                  <a:gd name="connsiteX10" fmla="*/ 958284 w 1225647"/>
                  <a:gd name="connsiteY10" fmla="*/ 86633 h 936036"/>
                  <a:gd name="connsiteX11" fmla="*/ 877130 w 1225647"/>
                  <a:gd name="connsiteY11" fmla="*/ 84410 h 936036"/>
                  <a:gd name="connsiteX12" fmla="*/ 807649 w 1225647"/>
                  <a:gd name="connsiteY12" fmla="*/ 95527 h 936036"/>
                  <a:gd name="connsiteX13" fmla="*/ 884356 w 1225647"/>
                  <a:gd name="connsiteY13" fmla="*/ 74960 h 936036"/>
                  <a:gd name="connsiteX14" fmla="*/ 978295 w 1225647"/>
                  <a:gd name="connsiteY14" fmla="*/ 68290 h 936036"/>
                  <a:gd name="connsiteX15" fmla="*/ 1033880 w 1225647"/>
                  <a:gd name="connsiteY15" fmla="*/ 52726 h 936036"/>
                  <a:gd name="connsiteX16" fmla="*/ 996638 w 1225647"/>
                  <a:gd name="connsiteY16" fmla="*/ 37719 h 936036"/>
                  <a:gd name="connsiteX17" fmla="*/ 969401 w 1225647"/>
                  <a:gd name="connsiteY17" fmla="*/ 29381 h 936036"/>
                  <a:gd name="connsiteX18" fmla="*/ 944944 w 1225647"/>
                  <a:gd name="connsiteY18" fmla="*/ 14929 h 936036"/>
                  <a:gd name="connsiteX19" fmla="*/ 888803 w 1225647"/>
                  <a:gd name="connsiteY19" fmla="*/ 7703 h 936036"/>
                  <a:gd name="connsiteX20" fmla="*/ 827660 w 1225647"/>
                  <a:gd name="connsiteY20" fmla="*/ 477 h 936036"/>
                  <a:gd name="connsiteX21" fmla="*/ 744282 w 1225647"/>
                  <a:gd name="connsiteY21" fmla="*/ 2700 h 936036"/>
                  <a:gd name="connsiteX22" fmla="*/ 715934 w 1225647"/>
                  <a:gd name="connsiteY22" fmla="*/ 7703 h 936036"/>
                  <a:gd name="connsiteX23" fmla="*/ 696479 w 1225647"/>
                  <a:gd name="connsiteY23" fmla="*/ 17152 h 936036"/>
                  <a:gd name="connsiteX24" fmla="*/ 682027 w 1225647"/>
                  <a:gd name="connsiteY24" fmla="*/ 24934 h 936036"/>
                  <a:gd name="connsiteX25" fmla="*/ 651455 w 1225647"/>
                  <a:gd name="connsiteY25" fmla="*/ 18264 h 936036"/>
                  <a:gd name="connsiteX26" fmla="*/ 596982 w 1225647"/>
                  <a:gd name="connsiteY26" fmla="*/ 18264 h 936036"/>
                  <a:gd name="connsiteX27" fmla="*/ 530836 w 1225647"/>
                  <a:gd name="connsiteY27" fmla="*/ 26046 h 936036"/>
                  <a:gd name="connsiteX28" fmla="*/ 550847 w 1225647"/>
                  <a:gd name="connsiteY28" fmla="*/ 44945 h 936036"/>
                  <a:gd name="connsiteX29" fmla="*/ 515272 w 1225647"/>
                  <a:gd name="connsiteY29" fmla="*/ 56062 h 936036"/>
                  <a:gd name="connsiteX30" fmla="*/ 566410 w 1225647"/>
                  <a:gd name="connsiteY30" fmla="*/ 88857 h 936036"/>
                  <a:gd name="connsiteX31" fmla="*/ 540286 w 1225647"/>
                  <a:gd name="connsiteY31" fmla="*/ 83854 h 936036"/>
                  <a:gd name="connsiteX32" fmla="*/ 495818 w 1225647"/>
                  <a:gd name="connsiteY32" fmla="*/ 66623 h 936036"/>
                  <a:gd name="connsiteX33" fmla="*/ 441900 w 1225647"/>
                  <a:gd name="connsiteY33" fmla="*/ 54394 h 936036"/>
                  <a:gd name="connsiteX34" fmla="*/ 466358 w 1225647"/>
                  <a:gd name="connsiteY34" fmla="*/ 82742 h 936036"/>
                  <a:gd name="connsiteX35" fmla="*/ 438565 w 1225647"/>
                  <a:gd name="connsiteY35" fmla="*/ 83854 h 936036"/>
                  <a:gd name="connsiteX36" fmla="*/ 401879 w 1225647"/>
                  <a:gd name="connsiteY36" fmla="*/ 63288 h 936036"/>
                  <a:gd name="connsiteX37" fmla="*/ 400211 w 1225647"/>
                  <a:gd name="connsiteY37" fmla="*/ 89412 h 936036"/>
                  <a:gd name="connsiteX38" fmla="*/ 383536 w 1225647"/>
                  <a:gd name="connsiteY38" fmla="*/ 103309 h 936036"/>
                  <a:gd name="connsiteX39" fmla="*/ 372975 w 1225647"/>
                  <a:gd name="connsiteY39" fmla="*/ 61620 h 936036"/>
                  <a:gd name="connsiteX40" fmla="*/ 311831 w 1225647"/>
                  <a:gd name="connsiteY40" fmla="*/ 71069 h 936036"/>
                  <a:gd name="connsiteX41" fmla="*/ 287374 w 1225647"/>
                  <a:gd name="connsiteY41" fmla="*/ 84410 h 936036"/>
                  <a:gd name="connsiteX42" fmla="*/ 274590 w 1225647"/>
                  <a:gd name="connsiteY42" fmla="*/ 88857 h 936036"/>
                  <a:gd name="connsiteX43" fmla="*/ 229566 w 1225647"/>
                  <a:gd name="connsiteY43" fmla="*/ 94971 h 936036"/>
                  <a:gd name="connsiteX44" fmla="*/ 235680 w 1225647"/>
                  <a:gd name="connsiteY44" fmla="*/ 126099 h 936036"/>
                  <a:gd name="connsiteX45" fmla="*/ 197326 w 1225647"/>
                  <a:gd name="connsiteY45" fmla="*/ 119984 h 936036"/>
                  <a:gd name="connsiteX46" fmla="*/ 106723 w 1225647"/>
                  <a:gd name="connsiteY46" fmla="*/ 170566 h 936036"/>
                  <a:gd name="connsiteX47" fmla="*/ 155638 w 1225647"/>
                  <a:gd name="connsiteY47" fmla="*/ 178348 h 936036"/>
                  <a:gd name="connsiteX48" fmla="*/ 138962 w 1225647"/>
                  <a:gd name="connsiteY48" fmla="*/ 216146 h 936036"/>
                  <a:gd name="connsiteX49" fmla="*/ 76151 w 1225647"/>
                  <a:gd name="connsiteY49" fmla="*/ 227819 h 936036"/>
                  <a:gd name="connsiteX50" fmla="*/ 0 w 1225647"/>
                  <a:gd name="connsiteY50" fmla="*/ 258391 h 936036"/>
                  <a:gd name="connsiteX51" fmla="*/ 11673 w 1225647"/>
                  <a:gd name="connsiteY51" fmla="*/ 273399 h 936036"/>
                  <a:gd name="connsiteX52" fmla="*/ 45024 w 1225647"/>
                  <a:gd name="connsiteY52" fmla="*/ 282848 h 936036"/>
                  <a:gd name="connsiteX53" fmla="*/ 99497 w 1225647"/>
                  <a:gd name="connsiteY53" fmla="*/ 287295 h 936036"/>
                  <a:gd name="connsiteX54" fmla="*/ 130625 w 1225647"/>
                  <a:gd name="connsiteY54" fmla="*/ 299524 h 936036"/>
                  <a:gd name="connsiteX55" fmla="*/ 76707 w 1225647"/>
                  <a:gd name="connsiteY55" fmla="*/ 303414 h 936036"/>
                  <a:gd name="connsiteX56" fmla="*/ 27792 w 1225647"/>
                  <a:gd name="connsiteY56" fmla="*/ 312864 h 936036"/>
                  <a:gd name="connsiteX57" fmla="*/ 63923 w 1225647"/>
                  <a:gd name="connsiteY57" fmla="*/ 322313 h 936036"/>
                  <a:gd name="connsiteX58" fmla="*/ 64479 w 1225647"/>
                  <a:gd name="connsiteY58" fmla="*/ 338433 h 936036"/>
                  <a:gd name="connsiteX59" fmla="*/ 88380 w 1225647"/>
                  <a:gd name="connsiteY59" fmla="*/ 351773 h 936036"/>
                  <a:gd name="connsiteX60" fmla="*/ 121175 w 1225647"/>
                  <a:gd name="connsiteY60" fmla="*/ 355664 h 936036"/>
                  <a:gd name="connsiteX61" fmla="*/ 141186 w 1225647"/>
                  <a:gd name="connsiteY61" fmla="*/ 353441 h 936036"/>
                  <a:gd name="connsiteX62" fmla="*/ 167867 w 1225647"/>
                  <a:gd name="connsiteY62" fmla="*/ 348438 h 936036"/>
                  <a:gd name="connsiteX63" fmla="*/ 192324 w 1225647"/>
                  <a:gd name="connsiteY63" fmla="*/ 343436 h 936036"/>
                  <a:gd name="connsiteX64" fmla="*/ 256802 w 1225647"/>
                  <a:gd name="connsiteY64" fmla="*/ 361223 h 936036"/>
                  <a:gd name="connsiteX65" fmla="*/ 288486 w 1225647"/>
                  <a:gd name="connsiteY65" fmla="*/ 382345 h 936036"/>
                  <a:gd name="connsiteX66" fmla="*/ 316278 w 1225647"/>
                  <a:gd name="connsiteY66" fmla="*/ 409582 h 936036"/>
                  <a:gd name="connsiteX67" fmla="*/ 334621 w 1225647"/>
                  <a:gd name="connsiteY67" fmla="*/ 442933 h 936036"/>
                  <a:gd name="connsiteX68" fmla="*/ 349073 w 1225647"/>
                  <a:gd name="connsiteY68" fmla="*/ 465167 h 936036"/>
                  <a:gd name="connsiteX69" fmla="*/ 359079 w 1225647"/>
                  <a:gd name="connsiteY69" fmla="*/ 486289 h 936036"/>
                  <a:gd name="connsiteX70" fmla="*/ 349073 w 1225647"/>
                  <a:gd name="connsiteY70" fmla="*/ 511858 h 936036"/>
                  <a:gd name="connsiteX71" fmla="*/ 358523 w 1225647"/>
                  <a:gd name="connsiteY71" fmla="*/ 539650 h 936036"/>
                  <a:gd name="connsiteX72" fmla="*/ 388539 w 1225647"/>
                  <a:gd name="connsiteY72" fmla="*/ 526310 h 936036"/>
                  <a:gd name="connsiteX73" fmla="*/ 395765 w 1225647"/>
                  <a:gd name="connsiteY73" fmla="*/ 546877 h 936036"/>
                  <a:gd name="connsiteX74" fmla="*/ 434118 w 1225647"/>
                  <a:gd name="connsiteY74" fmla="*/ 565775 h 936036"/>
                  <a:gd name="connsiteX75" fmla="*/ 425781 w 1225647"/>
                  <a:gd name="connsiteY75" fmla="*/ 574113 h 936036"/>
                  <a:gd name="connsiteX76" fmla="*/ 372419 w 1225647"/>
                  <a:gd name="connsiteY76" fmla="*/ 569666 h 936036"/>
                  <a:gd name="connsiteX77" fmla="*/ 426336 w 1225647"/>
                  <a:gd name="connsiteY77" fmla="*/ 595235 h 936036"/>
                  <a:gd name="connsiteX78" fmla="*/ 444124 w 1225647"/>
                  <a:gd name="connsiteY78" fmla="*/ 616358 h 936036"/>
                  <a:gd name="connsiteX79" fmla="*/ 440233 w 1225647"/>
                  <a:gd name="connsiteY79" fmla="*/ 644706 h 936036"/>
                  <a:gd name="connsiteX80" fmla="*/ 414664 w 1225647"/>
                  <a:gd name="connsiteY80" fmla="*/ 645818 h 936036"/>
                  <a:gd name="connsiteX81" fmla="*/ 398544 w 1225647"/>
                  <a:gd name="connsiteY81" fmla="*/ 660270 h 936036"/>
                  <a:gd name="connsiteX82" fmla="*/ 381869 w 1225647"/>
                  <a:gd name="connsiteY82" fmla="*/ 690841 h 936036"/>
                  <a:gd name="connsiteX83" fmla="*/ 401323 w 1225647"/>
                  <a:gd name="connsiteY83" fmla="*/ 708629 h 936036"/>
                  <a:gd name="connsiteX84" fmla="*/ 385759 w 1225647"/>
                  <a:gd name="connsiteY84" fmla="*/ 726972 h 936036"/>
                  <a:gd name="connsiteX85" fmla="*/ 413552 w 1225647"/>
                  <a:gd name="connsiteY85" fmla="*/ 756432 h 936036"/>
                  <a:gd name="connsiteX86" fmla="*/ 416887 w 1225647"/>
                  <a:gd name="connsiteY86" fmla="*/ 791450 h 936036"/>
                  <a:gd name="connsiteX87" fmla="*/ 428560 w 1225647"/>
                  <a:gd name="connsiteY87" fmla="*/ 802567 h 936036"/>
                  <a:gd name="connsiteX88" fmla="*/ 438565 w 1225647"/>
                  <a:gd name="connsiteY88" fmla="*/ 823134 h 936036"/>
                  <a:gd name="connsiteX89" fmla="*/ 454129 w 1225647"/>
                  <a:gd name="connsiteY89" fmla="*/ 840921 h 936036"/>
                  <a:gd name="connsiteX90" fmla="*/ 463578 w 1225647"/>
                  <a:gd name="connsiteY90" fmla="*/ 865934 h 936036"/>
                  <a:gd name="connsiteX91" fmla="*/ 485812 w 1225647"/>
                  <a:gd name="connsiteY91" fmla="*/ 890391 h 936036"/>
                  <a:gd name="connsiteX92" fmla="*/ 508046 w 1225647"/>
                  <a:gd name="connsiteY92" fmla="*/ 905399 h 936036"/>
                  <a:gd name="connsiteX93" fmla="*/ 527501 w 1225647"/>
                  <a:gd name="connsiteY93" fmla="*/ 911514 h 936036"/>
                  <a:gd name="connsiteX94" fmla="*/ 551403 w 1225647"/>
                  <a:gd name="connsiteY94" fmla="*/ 922075 h 936036"/>
                  <a:gd name="connsiteX95" fmla="*/ 586421 w 1225647"/>
                  <a:gd name="connsiteY95" fmla="*/ 935971 h 936036"/>
                  <a:gd name="connsiteX96" fmla="*/ 601429 w 1225647"/>
                  <a:gd name="connsiteY96" fmla="*/ 920407 h 936036"/>
                  <a:gd name="connsiteX97" fmla="*/ 611434 w 1225647"/>
                  <a:gd name="connsiteY97" fmla="*/ 888168 h 936036"/>
                  <a:gd name="connsiteX98" fmla="*/ 609767 w 1225647"/>
                  <a:gd name="connsiteY98" fmla="*/ 855929 h 936036"/>
                  <a:gd name="connsiteX99" fmla="*/ 619772 w 1225647"/>
                  <a:gd name="connsiteY99" fmla="*/ 845368 h 936036"/>
                  <a:gd name="connsiteX100" fmla="*/ 635336 w 1225647"/>
                  <a:gd name="connsiteY100" fmla="*/ 831471 h 936036"/>
                  <a:gd name="connsiteX101" fmla="*/ 643674 w 1225647"/>
                  <a:gd name="connsiteY101" fmla="*/ 815908 h 936036"/>
                  <a:gd name="connsiteX102" fmla="*/ 644229 w 1225647"/>
                  <a:gd name="connsiteY102" fmla="*/ 801456 h 936036"/>
                  <a:gd name="connsiteX103" fmla="*/ 652011 w 1225647"/>
                  <a:gd name="connsiteY103" fmla="*/ 792006 h 936036"/>
                  <a:gd name="connsiteX104" fmla="*/ 648120 w 1225647"/>
                  <a:gd name="connsiteY104" fmla="*/ 776998 h 936036"/>
                  <a:gd name="connsiteX105" fmla="*/ 650900 w 1225647"/>
                  <a:gd name="connsiteY105" fmla="*/ 769216 h 936036"/>
                  <a:gd name="connsiteX106" fmla="*/ 662017 w 1225647"/>
                  <a:gd name="connsiteY106" fmla="*/ 763658 h 936036"/>
                  <a:gd name="connsiteX107" fmla="*/ 680915 w 1225647"/>
                  <a:gd name="connsiteY107" fmla="*/ 751429 h 936036"/>
                  <a:gd name="connsiteX108" fmla="*/ 697591 w 1225647"/>
                  <a:gd name="connsiteY108" fmla="*/ 733642 h 936036"/>
                  <a:gd name="connsiteX109" fmla="*/ 707596 w 1225647"/>
                  <a:gd name="connsiteY109" fmla="*/ 733086 h 936036"/>
                  <a:gd name="connsiteX110" fmla="*/ 711487 w 1225647"/>
                  <a:gd name="connsiteY110" fmla="*/ 744203 h 936036"/>
                  <a:gd name="connsiteX111" fmla="*/ 748729 w 1225647"/>
                  <a:gd name="connsiteY111" fmla="*/ 736421 h 936036"/>
                  <a:gd name="connsiteX112" fmla="*/ 793197 w 1225647"/>
                  <a:gd name="connsiteY112" fmla="*/ 696956 h 936036"/>
                  <a:gd name="connsiteX113" fmla="*/ 818210 w 1225647"/>
                  <a:gd name="connsiteY113" fmla="*/ 671387 h 936036"/>
                  <a:gd name="connsiteX114" fmla="*/ 837109 w 1225647"/>
                  <a:gd name="connsiteY114" fmla="*/ 663605 h 936036"/>
                  <a:gd name="connsiteX115" fmla="*/ 856564 w 1225647"/>
                  <a:gd name="connsiteY115" fmla="*/ 658602 h 936036"/>
                  <a:gd name="connsiteX116" fmla="*/ 886024 w 1225647"/>
                  <a:gd name="connsiteY116" fmla="*/ 651932 h 936036"/>
                  <a:gd name="connsiteX117" fmla="*/ 957728 w 1225647"/>
                  <a:gd name="connsiteY117" fmla="*/ 631921 h 936036"/>
                  <a:gd name="connsiteX118" fmla="*/ 1014425 w 1225647"/>
                  <a:gd name="connsiteY118" fmla="*/ 601350 h 936036"/>
                  <a:gd name="connsiteX119" fmla="*/ 1022207 w 1225647"/>
                  <a:gd name="connsiteY119" fmla="*/ 590789 h 936036"/>
                  <a:gd name="connsiteX120" fmla="*/ 986633 w 1225647"/>
                  <a:gd name="connsiteY120" fmla="*/ 592456 h 936036"/>
                  <a:gd name="connsiteX121" fmla="*/ 942165 w 1225647"/>
                  <a:gd name="connsiteY121" fmla="*/ 586898 h 936036"/>
                  <a:gd name="connsiteX122" fmla="*/ 948279 w 1225647"/>
                  <a:gd name="connsiteY122" fmla="*/ 573557 h 936036"/>
                  <a:gd name="connsiteX123" fmla="*/ 951614 w 1225647"/>
                  <a:gd name="connsiteY123" fmla="*/ 554103 h 936036"/>
                  <a:gd name="connsiteX124" fmla="*/ 979962 w 1225647"/>
                  <a:gd name="connsiteY124" fmla="*/ 563552 h 936036"/>
                  <a:gd name="connsiteX125" fmla="*/ 1023874 w 1225647"/>
                  <a:gd name="connsiteY125" fmla="*/ 578560 h 936036"/>
                  <a:gd name="connsiteX126" fmla="*/ 1031101 w 1225647"/>
                  <a:gd name="connsiteY126" fmla="*/ 551323 h 936036"/>
                  <a:gd name="connsiteX127" fmla="*/ 978851 w 1225647"/>
                  <a:gd name="connsiteY127" fmla="*/ 504076 h 936036"/>
                  <a:gd name="connsiteX128" fmla="*/ 1008311 w 1225647"/>
                  <a:gd name="connsiteY128" fmla="*/ 507967 h 936036"/>
                  <a:gd name="connsiteX129" fmla="*/ 1027210 w 1225647"/>
                  <a:gd name="connsiteY129" fmla="*/ 486845 h 936036"/>
                  <a:gd name="connsiteX130" fmla="*/ 979406 w 1225647"/>
                  <a:gd name="connsiteY130" fmla="*/ 486289 h 936036"/>
                  <a:gd name="connsiteX131" fmla="*/ 970513 w 1225647"/>
                  <a:gd name="connsiteY131" fmla="*/ 472949 h 936036"/>
                  <a:gd name="connsiteX132" fmla="*/ 978295 w 1225647"/>
                  <a:gd name="connsiteY132" fmla="*/ 455717 h 936036"/>
                  <a:gd name="connsiteX133" fmla="*/ 1022763 w 1225647"/>
                  <a:gd name="connsiteY133" fmla="*/ 469058 h 936036"/>
                  <a:gd name="connsiteX134" fmla="*/ 1056670 w 1225647"/>
                  <a:gd name="connsiteY134" fmla="*/ 460720 h 936036"/>
                  <a:gd name="connsiteX135" fmla="*/ 1029989 w 1225647"/>
                  <a:gd name="connsiteY135" fmla="*/ 435151 h 936036"/>
                  <a:gd name="connsiteX136" fmla="*/ 1074457 w 1225647"/>
                  <a:gd name="connsiteY136" fmla="*/ 430704 h 936036"/>
                  <a:gd name="connsiteX137" fmla="*/ 1080015 w 1225647"/>
                  <a:gd name="connsiteY137" fmla="*/ 416808 h 936036"/>
                  <a:gd name="connsiteX138" fmla="*/ 1043885 w 1225647"/>
                  <a:gd name="connsiteY138" fmla="*/ 394018 h 936036"/>
                  <a:gd name="connsiteX139" fmla="*/ 1078904 w 1225647"/>
                  <a:gd name="connsiteY139" fmla="*/ 387904 h 936036"/>
                  <a:gd name="connsiteX140" fmla="*/ 1069454 w 1225647"/>
                  <a:gd name="connsiteY140" fmla="*/ 350106 h 936036"/>
                  <a:gd name="connsiteX141" fmla="*/ 1033880 w 1225647"/>
                  <a:gd name="connsiteY141" fmla="*/ 341212 h 936036"/>
                  <a:gd name="connsiteX142" fmla="*/ 1018872 w 1225647"/>
                  <a:gd name="connsiteY142" fmla="*/ 325648 h 936036"/>
                  <a:gd name="connsiteX143" fmla="*/ 1046108 w 1225647"/>
                  <a:gd name="connsiteY143" fmla="*/ 321758 h 936036"/>
                  <a:gd name="connsiteX144" fmla="*/ 1100582 w 1225647"/>
                  <a:gd name="connsiteY144" fmla="*/ 321758 h 936036"/>
                  <a:gd name="connsiteX145" fmla="*/ 1088353 w 1225647"/>
                  <a:gd name="connsiteY145" fmla="*/ 300079 h 936036"/>
                  <a:gd name="connsiteX146" fmla="*/ 1055002 w 1225647"/>
                  <a:gd name="connsiteY146" fmla="*/ 292853 h 936036"/>
                  <a:gd name="connsiteX147" fmla="*/ 1082238 w 1225647"/>
                  <a:gd name="connsiteY147" fmla="*/ 286739 h 936036"/>
                  <a:gd name="connsiteX148" fmla="*/ 1042218 w 1225647"/>
                  <a:gd name="connsiteY148" fmla="*/ 277845 h 936036"/>
                  <a:gd name="connsiteX149" fmla="*/ 1026098 w 1225647"/>
                  <a:gd name="connsiteY149" fmla="*/ 278957 h 936036"/>
                  <a:gd name="connsiteX150" fmla="*/ 1038327 w 1225647"/>
                  <a:gd name="connsiteY150" fmla="*/ 240604 h 936036"/>
                  <a:gd name="connsiteX151" fmla="*/ 1073901 w 1225647"/>
                  <a:gd name="connsiteY151" fmla="*/ 212811 h 936036"/>
                  <a:gd name="connsiteX152" fmla="*/ 1107252 w 1225647"/>
                  <a:gd name="connsiteY152" fmla="*/ 192245 h 936036"/>
                  <a:gd name="connsiteX153" fmla="*/ 1093912 w 1225647"/>
                  <a:gd name="connsiteY153" fmla="*/ 176125 h 936036"/>
                  <a:gd name="connsiteX154" fmla="*/ 1060561 w 1225647"/>
                  <a:gd name="connsiteY154" fmla="*/ 187242 h 936036"/>
                  <a:gd name="connsiteX155" fmla="*/ 1087797 w 1225647"/>
                  <a:gd name="connsiteY155" fmla="*/ 170011 h 936036"/>
                  <a:gd name="connsiteX156" fmla="*/ 1137823 w 1225647"/>
                  <a:gd name="connsiteY156" fmla="*/ 162785 h 936036"/>
                  <a:gd name="connsiteX157" fmla="*/ 1101137 w 1225647"/>
                  <a:gd name="connsiteY157" fmla="*/ 153891 h 936036"/>
                  <a:gd name="connsiteX158" fmla="*/ 1110587 w 1225647"/>
                  <a:gd name="connsiteY158" fmla="*/ 147221 h 936036"/>
                  <a:gd name="connsiteX159" fmla="*/ 1154499 w 1225647"/>
                  <a:gd name="connsiteY159" fmla="*/ 138327 h 936036"/>
                  <a:gd name="connsiteX160" fmla="*/ 1180624 w 1225647"/>
                  <a:gd name="connsiteY160" fmla="*/ 126654 h 936036"/>
                  <a:gd name="connsiteX161" fmla="*/ 1225648 w 1225647"/>
                  <a:gd name="connsiteY161" fmla="*/ 105532 h 936036"/>
                  <a:gd name="connsiteX162" fmla="*/ 1157278 w 1225647"/>
                  <a:gd name="connsiteY162" fmla="*/ 84410 h 936036"/>
                  <a:gd name="connsiteX163" fmla="*/ 420222 w 1225647"/>
                  <a:gd name="connsiteY163" fmla="*/ 612467 h 936036"/>
                  <a:gd name="connsiteX164" fmla="*/ 404103 w 1225647"/>
                  <a:gd name="connsiteY164" fmla="*/ 597459 h 936036"/>
                  <a:gd name="connsiteX165" fmla="*/ 365193 w 1225647"/>
                  <a:gd name="connsiteY165" fmla="*/ 590233 h 936036"/>
                  <a:gd name="connsiteX166" fmla="*/ 362414 w 1225647"/>
                  <a:gd name="connsiteY166" fmla="*/ 608020 h 936036"/>
                  <a:gd name="connsiteX167" fmla="*/ 384092 w 1225647"/>
                  <a:gd name="connsiteY167" fmla="*/ 621360 h 936036"/>
                  <a:gd name="connsiteX168" fmla="*/ 420222 w 1225647"/>
                  <a:gd name="connsiteY168" fmla="*/ 612467 h 93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25647" h="936036">
                    <a:moveTo>
                      <a:pt x="1157278" y="84410"/>
                    </a:moveTo>
                    <a:cubicBezTo>
                      <a:pt x="1135600" y="84410"/>
                      <a:pt x="1117813" y="88301"/>
                      <a:pt x="1116701" y="103865"/>
                    </a:cubicBezTo>
                    <a:cubicBezTo>
                      <a:pt x="1115589" y="119428"/>
                      <a:pt x="1087797" y="101085"/>
                      <a:pt x="1076124" y="106088"/>
                    </a:cubicBezTo>
                    <a:cubicBezTo>
                      <a:pt x="1064452" y="111646"/>
                      <a:pt x="1070010" y="93303"/>
                      <a:pt x="1058337" y="99418"/>
                    </a:cubicBezTo>
                    <a:cubicBezTo>
                      <a:pt x="1046664" y="105532"/>
                      <a:pt x="1033324" y="119984"/>
                      <a:pt x="1019428" y="126099"/>
                    </a:cubicBezTo>
                    <a:cubicBezTo>
                      <a:pt x="1004976" y="132213"/>
                      <a:pt x="994414" y="147221"/>
                      <a:pt x="985521" y="148333"/>
                    </a:cubicBezTo>
                    <a:cubicBezTo>
                      <a:pt x="976627" y="149444"/>
                      <a:pt x="1004420" y="120540"/>
                      <a:pt x="1018872" y="106088"/>
                    </a:cubicBezTo>
                    <a:cubicBezTo>
                      <a:pt x="1033324" y="91636"/>
                      <a:pt x="1025542" y="74405"/>
                      <a:pt x="1006643" y="76628"/>
                    </a:cubicBezTo>
                    <a:cubicBezTo>
                      <a:pt x="987744" y="78296"/>
                      <a:pt x="991635" y="90524"/>
                      <a:pt x="981074" y="92748"/>
                    </a:cubicBezTo>
                    <a:cubicBezTo>
                      <a:pt x="970513" y="94971"/>
                      <a:pt x="919375" y="121096"/>
                      <a:pt x="917151" y="113314"/>
                    </a:cubicBezTo>
                    <a:cubicBezTo>
                      <a:pt x="914928" y="105532"/>
                      <a:pt x="959396" y="92192"/>
                      <a:pt x="958284" y="86633"/>
                    </a:cubicBezTo>
                    <a:cubicBezTo>
                      <a:pt x="957728" y="81075"/>
                      <a:pt x="902143" y="80519"/>
                      <a:pt x="877130" y="84410"/>
                    </a:cubicBezTo>
                    <a:cubicBezTo>
                      <a:pt x="852117" y="88301"/>
                      <a:pt x="808761" y="102753"/>
                      <a:pt x="807649" y="95527"/>
                    </a:cubicBezTo>
                    <a:cubicBezTo>
                      <a:pt x="807093" y="88301"/>
                      <a:pt x="858787" y="77740"/>
                      <a:pt x="884356" y="74960"/>
                    </a:cubicBezTo>
                    <a:cubicBezTo>
                      <a:pt x="911037" y="71625"/>
                      <a:pt x="958284" y="76628"/>
                      <a:pt x="978295" y="68290"/>
                    </a:cubicBezTo>
                    <a:cubicBezTo>
                      <a:pt x="998305" y="59952"/>
                      <a:pt x="1028321" y="59397"/>
                      <a:pt x="1033880" y="52726"/>
                    </a:cubicBezTo>
                    <a:cubicBezTo>
                      <a:pt x="1039438" y="46056"/>
                      <a:pt x="1010534" y="37163"/>
                      <a:pt x="996638" y="37719"/>
                    </a:cubicBezTo>
                    <a:cubicBezTo>
                      <a:pt x="982186" y="38274"/>
                      <a:pt x="968289" y="36607"/>
                      <a:pt x="969401" y="29381"/>
                    </a:cubicBezTo>
                    <a:cubicBezTo>
                      <a:pt x="970513" y="22155"/>
                      <a:pt x="947723" y="20487"/>
                      <a:pt x="944944" y="14929"/>
                    </a:cubicBezTo>
                    <a:cubicBezTo>
                      <a:pt x="942720" y="9370"/>
                      <a:pt x="898252" y="13817"/>
                      <a:pt x="888803" y="7703"/>
                    </a:cubicBezTo>
                    <a:cubicBezTo>
                      <a:pt x="879354" y="1588"/>
                      <a:pt x="851561" y="-1191"/>
                      <a:pt x="827660" y="477"/>
                    </a:cubicBezTo>
                    <a:cubicBezTo>
                      <a:pt x="803758" y="2144"/>
                      <a:pt x="755399" y="1588"/>
                      <a:pt x="744282" y="2700"/>
                    </a:cubicBezTo>
                    <a:cubicBezTo>
                      <a:pt x="733165" y="3812"/>
                      <a:pt x="725939" y="8258"/>
                      <a:pt x="715934" y="7703"/>
                    </a:cubicBezTo>
                    <a:cubicBezTo>
                      <a:pt x="705929" y="7147"/>
                      <a:pt x="690365" y="10482"/>
                      <a:pt x="696479" y="17152"/>
                    </a:cubicBezTo>
                    <a:cubicBezTo>
                      <a:pt x="707040" y="29381"/>
                      <a:pt x="680360" y="34383"/>
                      <a:pt x="682027" y="24934"/>
                    </a:cubicBezTo>
                    <a:cubicBezTo>
                      <a:pt x="683695" y="16040"/>
                      <a:pt x="659237" y="11594"/>
                      <a:pt x="651455" y="18264"/>
                    </a:cubicBezTo>
                    <a:cubicBezTo>
                      <a:pt x="642562" y="26046"/>
                      <a:pt x="603096" y="10482"/>
                      <a:pt x="596982" y="18264"/>
                    </a:cubicBezTo>
                    <a:cubicBezTo>
                      <a:pt x="590868" y="26046"/>
                      <a:pt x="544176" y="23822"/>
                      <a:pt x="530836" y="26046"/>
                    </a:cubicBezTo>
                    <a:cubicBezTo>
                      <a:pt x="517496" y="28269"/>
                      <a:pt x="551958" y="38830"/>
                      <a:pt x="550847" y="44945"/>
                    </a:cubicBezTo>
                    <a:cubicBezTo>
                      <a:pt x="549735" y="51059"/>
                      <a:pt x="506379" y="44945"/>
                      <a:pt x="515272" y="56062"/>
                    </a:cubicBezTo>
                    <a:cubicBezTo>
                      <a:pt x="524166" y="67179"/>
                      <a:pt x="552514" y="74960"/>
                      <a:pt x="566410" y="88857"/>
                    </a:cubicBezTo>
                    <a:cubicBezTo>
                      <a:pt x="579751" y="102753"/>
                      <a:pt x="555849" y="94415"/>
                      <a:pt x="540286" y="83854"/>
                    </a:cubicBezTo>
                    <a:cubicBezTo>
                      <a:pt x="524722" y="73293"/>
                      <a:pt x="505267" y="77184"/>
                      <a:pt x="495818" y="66623"/>
                    </a:cubicBezTo>
                    <a:cubicBezTo>
                      <a:pt x="486368" y="56062"/>
                      <a:pt x="450794" y="48280"/>
                      <a:pt x="441900" y="54394"/>
                    </a:cubicBezTo>
                    <a:cubicBezTo>
                      <a:pt x="431339" y="61620"/>
                      <a:pt x="466358" y="74960"/>
                      <a:pt x="466358" y="82742"/>
                    </a:cubicBezTo>
                    <a:cubicBezTo>
                      <a:pt x="466358" y="90524"/>
                      <a:pt x="442456" y="81075"/>
                      <a:pt x="438565" y="83854"/>
                    </a:cubicBezTo>
                    <a:cubicBezTo>
                      <a:pt x="434674" y="86633"/>
                      <a:pt x="413552" y="63288"/>
                      <a:pt x="401879" y="63288"/>
                    </a:cubicBezTo>
                    <a:cubicBezTo>
                      <a:pt x="390206" y="63288"/>
                      <a:pt x="400211" y="74405"/>
                      <a:pt x="400211" y="89412"/>
                    </a:cubicBezTo>
                    <a:cubicBezTo>
                      <a:pt x="400211" y="104420"/>
                      <a:pt x="377422" y="113870"/>
                      <a:pt x="383536" y="103309"/>
                    </a:cubicBezTo>
                    <a:cubicBezTo>
                      <a:pt x="390206" y="92748"/>
                      <a:pt x="385204" y="66067"/>
                      <a:pt x="372975" y="61620"/>
                    </a:cubicBezTo>
                    <a:cubicBezTo>
                      <a:pt x="360746" y="56617"/>
                      <a:pt x="328507" y="72181"/>
                      <a:pt x="311831" y="71069"/>
                    </a:cubicBezTo>
                    <a:cubicBezTo>
                      <a:pt x="295156" y="70514"/>
                      <a:pt x="273478" y="76072"/>
                      <a:pt x="287374" y="84410"/>
                    </a:cubicBezTo>
                    <a:cubicBezTo>
                      <a:pt x="301826" y="92748"/>
                      <a:pt x="286818" y="97750"/>
                      <a:pt x="274590" y="88857"/>
                    </a:cubicBezTo>
                    <a:cubicBezTo>
                      <a:pt x="262361" y="79963"/>
                      <a:pt x="221228" y="88857"/>
                      <a:pt x="229566" y="94971"/>
                    </a:cubicBezTo>
                    <a:cubicBezTo>
                      <a:pt x="237904" y="101085"/>
                      <a:pt x="240683" y="118873"/>
                      <a:pt x="235680" y="126099"/>
                    </a:cubicBezTo>
                    <a:cubicBezTo>
                      <a:pt x="230122" y="133325"/>
                      <a:pt x="213446" y="118873"/>
                      <a:pt x="197326" y="119984"/>
                    </a:cubicBezTo>
                    <a:cubicBezTo>
                      <a:pt x="181207" y="121096"/>
                      <a:pt x="102276" y="160005"/>
                      <a:pt x="106723" y="170566"/>
                    </a:cubicBezTo>
                    <a:cubicBezTo>
                      <a:pt x="111170" y="181128"/>
                      <a:pt x="145077" y="172234"/>
                      <a:pt x="155638" y="178348"/>
                    </a:cubicBezTo>
                    <a:cubicBezTo>
                      <a:pt x="166199" y="184463"/>
                      <a:pt x="152303" y="206697"/>
                      <a:pt x="138962" y="216146"/>
                    </a:cubicBezTo>
                    <a:cubicBezTo>
                      <a:pt x="126178" y="225040"/>
                      <a:pt x="77263" y="216702"/>
                      <a:pt x="76151" y="227819"/>
                    </a:cubicBezTo>
                    <a:cubicBezTo>
                      <a:pt x="75040" y="238936"/>
                      <a:pt x="0" y="240604"/>
                      <a:pt x="0" y="258391"/>
                    </a:cubicBezTo>
                    <a:cubicBezTo>
                      <a:pt x="0" y="265061"/>
                      <a:pt x="3335" y="271731"/>
                      <a:pt x="11673" y="273399"/>
                    </a:cubicBezTo>
                    <a:cubicBezTo>
                      <a:pt x="22234" y="275622"/>
                      <a:pt x="35574" y="272287"/>
                      <a:pt x="45024" y="282848"/>
                    </a:cubicBezTo>
                    <a:cubicBezTo>
                      <a:pt x="54473" y="293965"/>
                      <a:pt x="81154" y="294521"/>
                      <a:pt x="99497" y="287295"/>
                    </a:cubicBezTo>
                    <a:cubicBezTo>
                      <a:pt x="117840" y="280069"/>
                      <a:pt x="131180" y="288407"/>
                      <a:pt x="130625" y="299524"/>
                    </a:cubicBezTo>
                    <a:cubicBezTo>
                      <a:pt x="130069" y="310641"/>
                      <a:pt x="89492" y="295077"/>
                      <a:pt x="76707" y="303414"/>
                    </a:cubicBezTo>
                    <a:cubicBezTo>
                      <a:pt x="64479" y="311196"/>
                      <a:pt x="25569" y="304526"/>
                      <a:pt x="27792" y="312864"/>
                    </a:cubicBezTo>
                    <a:cubicBezTo>
                      <a:pt x="29460" y="321202"/>
                      <a:pt x="48359" y="319534"/>
                      <a:pt x="63923" y="322313"/>
                    </a:cubicBezTo>
                    <a:cubicBezTo>
                      <a:pt x="79487" y="325093"/>
                      <a:pt x="65034" y="331763"/>
                      <a:pt x="64479" y="338433"/>
                    </a:cubicBezTo>
                    <a:cubicBezTo>
                      <a:pt x="63923" y="345103"/>
                      <a:pt x="72816" y="343991"/>
                      <a:pt x="88380" y="351773"/>
                    </a:cubicBezTo>
                    <a:cubicBezTo>
                      <a:pt x="103944" y="359555"/>
                      <a:pt x="128957" y="364558"/>
                      <a:pt x="121175" y="355664"/>
                    </a:cubicBezTo>
                    <a:cubicBezTo>
                      <a:pt x="112838" y="346771"/>
                      <a:pt x="137295" y="347882"/>
                      <a:pt x="141186" y="353441"/>
                    </a:cubicBezTo>
                    <a:cubicBezTo>
                      <a:pt x="145077" y="358999"/>
                      <a:pt x="156750" y="345659"/>
                      <a:pt x="167867" y="348438"/>
                    </a:cubicBezTo>
                    <a:cubicBezTo>
                      <a:pt x="178984" y="351218"/>
                      <a:pt x="183430" y="337321"/>
                      <a:pt x="192324" y="343436"/>
                    </a:cubicBezTo>
                    <a:cubicBezTo>
                      <a:pt x="201218" y="349550"/>
                      <a:pt x="242350" y="352885"/>
                      <a:pt x="256802" y="361223"/>
                    </a:cubicBezTo>
                    <a:cubicBezTo>
                      <a:pt x="271255" y="369005"/>
                      <a:pt x="290709" y="370672"/>
                      <a:pt x="288486" y="382345"/>
                    </a:cubicBezTo>
                    <a:cubicBezTo>
                      <a:pt x="286818" y="394018"/>
                      <a:pt x="300159" y="402356"/>
                      <a:pt x="316278" y="409582"/>
                    </a:cubicBezTo>
                    <a:cubicBezTo>
                      <a:pt x="332398" y="416808"/>
                      <a:pt x="335177" y="432372"/>
                      <a:pt x="334621" y="442933"/>
                    </a:cubicBezTo>
                    <a:cubicBezTo>
                      <a:pt x="334065" y="453494"/>
                      <a:pt x="351853" y="460720"/>
                      <a:pt x="349073" y="465167"/>
                    </a:cubicBezTo>
                    <a:cubicBezTo>
                      <a:pt x="346294" y="470169"/>
                      <a:pt x="348518" y="476839"/>
                      <a:pt x="359079" y="486289"/>
                    </a:cubicBezTo>
                    <a:cubicBezTo>
                      <a:pt x="369640" y="495738"/>
                      <a:pt x="342403" y="503520"/>
                      <a:pt x="349073" y="511858"/>
                    </a:cubicBezTo>
                    <a:cubicBezTo>
                      <a:pt x="355744" y="520196"/>
                      <a:pt x="339624" y="536871"/>
                      <a:pt x="358523" y="539650"/>
                    </a:cubicBezTo>
                    <a:cubicBezTo>
                      <a:pt x="377422" y="542430"/>
                      <a:pt x="374642" y="526310"/>
                      <a:pt x="388539" y="526310"/>
                    </a:cubicBezTo>
                    <a:cubicBezTo>
                      <a:pt x="402991" y="526310"/>
                      <a:pt x="387983" y="539095"/>
                      <a:pt x="395765" y="546877"/>
                    </a:cubicBezTo>
                    <a:cubicBezTo>
                      <a:pt x="403547" y="554658"/>
                      <a:pt x="419666" y="552991"/>
                      <a:pt x="434118" y="565775"/>
                    </a:cubicBezTo>
                    <a:cubicBezTo>
                      <a:pt x="449126" y="578560"/>
                      <a:pt x="439677" y="584674"/>
                      <a:pt x="425781" y="574113"/>
                    </a:cubicBezTo>
                    <a:cubicBezTo>
                      <a:pt x="412440" y="563552"/>
                      <a:pt x="372419" y="566331"/>
                      <a:pt x="372419" y="569666"/>
                    </a:cubicBezTo>
                    <a:cubicBezTo>
                      <a:pt x="372419" y="573557"/>
                      <a:pt x="416331" y="598571"/>
                      <a:pt x="426336" y="595235"/>
                    </a:cubicBezTo>
                    <a:cubicBezTo>
                      <a:pt x="436342" y="591344"/>
                      <a:pt x="450238" y="610243"/>
                      <a:pt x="444124" y="616358"/>
                    </a:cubicBezTo>
                    <a:cubicBezTo>
                      <a:pt x="438009" y="622472"/>
                      <a:pt x="441344" y="637480"/>
                      <a:pt x="440233" y="644706"/>
                    </a:cubicBezTo>
                    <a:cubicBezTo>
                      <a:pt x="439121" y="651932"/>
                      <a:pt x="424113" y="644706"/>
                      <a:pt x="414664" y="645818"/>
                    </a:cubicBezTo>
                    <a:cubicBezTo>
                      <a:pt x="405214" y="646929"/>
                      <a:pt x="398544" y="650264"/>
                      <a:pt x="398544" y="660270"/>
                    </a:cubicBezTo>
                    <a:cubicBezTo>
                      <a:pt x="398544" y="670831"/>
                      <a:pt x="383536" y="678057"/>
                      <a:pt x="381869" y="690841"/>
                    </a:cubicBezTo>
                    <a:cubicBezTo>
                      <a:pt x="380201" y="703626"/>
                      <a:pt x="393541" y="703070"/>
                      <a:pt x="401323" y="708629"/>
                    </a:cubicBezTo>
                    <a:cubicBezTo>
                      <a:pt x="409105" y="714187"/>
                      <a:pt x="386871" y="717522"/>
                      <a:pt x="385759" y="726972"/>
                    </a:cubicBezTo>
                    <a:cubicBezTo>
                      <a:pt x="384648" y="735865"/>
                      <a:pt x="405770" y="752541"/>
                      <a:pt x="413552" y="756432"/>
                    </a:cubicBezTo>
                    <a:cubicBezTo>
                      <a:pt x="421334" y="760878"/>
                      <a:pt x="414108" y="781445"/>
                      <a:pt x="416887" y="791450"/>
                    </a:cubicBezTo>
                    <a:cubicBezTo>
                      <a:pt x="419666" y="802011"/>
                      <a:pt x="429672" y="789227"/>
                      <a:pt x="428560" y="802567"/>
                    </a:cubicBezTo>
                    <a:cubicBezTo>
                      <a:pt x="427448" y="815908"/>
                      <a:pt x="438009" y="815352"/>
                      <a:pt x="438565" y="823134"/>
                    </a:cubicBezTo>
                    <a:cubicBezTo>
                      <a:pt x="439121" y="830916"/>
                      <a:pt x="457464" y="829804"/>
                      <a:pt x="454129" y="840921"/>
                    </a:cubicBezTo>
                    <a:cubicBezTo>
                      <a:pt x="450794" y="852038"/>
                      <a:pt x="459687" y="859820"/>
                      <a:pt x="463578" y="865934"/>
                    </a:cubicBezTo>
                    <a:cubicBezTo>
                      <a:pt x="467469" y="872048"/>
                      <a:pt x="483033" y="882054"/>
                      <a:pt x="485812" y="890391"/>
                    </a:cubicBezTo>
                    <a:cubicBezTo>
                      <a:pt x="488591" y="898173"/>
                      <a:pt x="497485" y="908734"/>
                      <a:pt x="508046" y="905399"/>
                    </a:cubicBezTo>
                    <a:cubicBezTo>
                      <a:pt x="518607" y="902620"/>
                      <a:pt x="519163" y="912625"/>
                      <a:pt x="527501" y="911514"/>
                    </a:cubicBezTo>
                    <a:cubicBezTo>
                      <a:pt x="535839" y="910402"/>
                      <a:pt x="548623" y="915405"/>
                      <a:pt x="551403" y="922075"/>
                    </a:cubicBezTo>
                    <a:cubicBezTo>
                      <a:pt x="553626" y="928745"/>
                      <a:pt x="579195" y="934859"/>
                      <a:pt x="586421" y="935971"/>
                    </a:cubicBezTo>
                    <a:cubicBezTo>
                      <a:pt x="593647" y="937083"/>
                      <a:pt x="594759" y="923742"/>
                      <a:pt x="601429" y="920407"/>
                    </a:cubicBezTo>
                    <a:cubicBezTo>
                      <a:pt x="608099" y="916516"/>
                      <a:pt x="605320" y="889836"/>
                      <a:pt x="611434" y="888168"/>
                    </a:cubicBezTo>
                    <a:cubicBezTo>
                      <a:pt x="617549" y="886500"/>
                      <a:pt x="615325" y="858708"/>
                      <a:pt x="609767" y="855929"/>
                    </a:cubicBezTo>
                    <a:cubicBezTo>
                      <a:pt x="603652" y="853705"/>
                      <a:pt x="606432" y="843700"/>
                      <a:pt x="619772" y="845368"/>
                    </a:cubicBezTo>
                    <a:cubicBezTo>
                      <a:pt x="633112" y="847035"/>
                      <a:pt x="628666" y="833139"/>
                      <a:pt x="635336" y="831471"/>
                    </a:cubicBezTo>
                    <a:cubicBezTo>
                      <a:pt x="642006" y="829804"/>
                      <a:pt x="638671" y="817019"/>
                      <a:pt x="643674" y="815908"/>
                    </a:cubicBezTo>
                    <a:cubicBezTo>
                      <a:pt x="648676" y="814796"/>
                      <a:pt x="647564" y="806458"/>
                      <a:pt x="644229" y="801456"/>
                    </a:cubicBezTo>
                    <a:cubicBezTo>
                      <a:pt x="640894" y="796453"/>
                      <a:pt x="644785" y="793118"/>
                      <a:pt x="652011" y="792006"/>
                    </a:cubicBezTo>
                    <a:cubicBezTo>
                      <a:pt x="659237" y="790894"/>
                      <a:pt x="657570" y="780333"/>
                      <a:pt x="648120" y="776998"/>
                    </a:cubicBezTo>
                    <a:cubicBezTo>
                      <a:pt x="638671" y="773107"/>
                      <a:pt x="641450" y="762546"/>
                      <a:pt x="650900" y="769216"/>
                    </a:cubicBezTo>
                    <a:cubicBezTo>
                      <a:pt x="660349" y="775886"/>
                      <a:pt x="667575" y="770884"/>
                      <a:pt x="662017" y="763658"/>
                    </a:cubicBezTo>
                    <a:cubicBezTo>
                      <a:pt x="656458" y="756432"/>
                      <a:pt x="668687" y="752541"/>
                      <a:pt x="680915" y="751429"/>
                    </a:cubicBezTo>
                    <a:cubicBezTo>
                      <a:pt x="693144" y="750317"/>
                      <a:pt x="699814" y="743647"/>
                      <a:pt x="697591" y="733642"/>
                    </a:cubicBezTo>
                    <a:cubicBezTo>
                      <a:pt x="695367" y="724192"/>
                      <a:pt x="712043" y="724748"/>
                      <a:pt x="707596" y="733086"/>
                    </a:cubicBezTo>
                    <a:cubicBezTo>
                      <a:pt x="703705" y="741424"/>
                      <a:pt x="705929" y="750317"/>
                      <a:pt x="711487" y="744203"/>
                    </a:cubicBezTo>
                    <a:cubicBezTo>
                      <a:pt x="717601" y="738089"/>
                      <a:pt x="728718" y="742535"/>
                      <a:pt x="748729" y="736421"/>
                    </a:cubicBezTo>
                    <a:cubicBezTo>
                      <a:pt x="768740" y="730307"/>
                      <a:pt x="788194" y="713631"/>
                      <a:pt x="793197" y="696956"/>
                    </a:cubicBezTo>
                    <a:cubicBezTo>
                      <a:pt x="798200" y="680836"/>
                      <a:pt x="820989" y="682504"/>
                      <a:pt x="818210" y="671387"/>
                    </a:cubicBezTo>
                    <a:cubicBezTo>
                      <a:pt x="815431" y="660270"/>
                      <a:pt x="822101" y="656379"/>
                      <a:pt x="837109" y="663605"/>
                    </a:cubicBezTo>
                    <a:cubicBezTo>
                      <a:pt x="852117" y="670831"/>
                      <a:pt x="839888" y="658602"/>
                      <a:pt x="856564" y="658602"/>
                    </a:cubicBezTo>
                    <a:cubicBezTo>
                      <a:pt x="873239" y="658602"/>
                      <a:pt x="869904" y="652488"/>
                      <a:pt x="886024" y="651932"/>
                    </a:cubicBezTo>
                    <a:cubicBezTo>
                      <a:pt x="902143" y="651376"/>
                      <a:pt x="943276" y="644150"/>
                      <a:pt x="957728" y="631921"/>
                    </a:cubicBezTo>
                    <a:cubicBezTo>
                      <a:pt x="972180" y="619693"/>
                      <a:pt x="1002196" y="609687"/>
                      <a:pt x="1014425" y="601350"/>
                    </a:cubicBezTo>
                    <a:cubicBezTo>
                      <a:pt x="1026654" y="593568"/>
                      <a:pt x="1029989" y="586898"/>
                      <a:pt x="1022207" y="590789"/>
                    </a:cubicBezTo>
                    <a:cubicBezTo>
                      <a:pt x="1014425" y="595235"/>
                      <a:pt x="998305" y="595791"/>
                      <a:pt x="986633" y="592456"/>
                    </a:cubicBezTo>
                    <a:cubicBezTo>
                      <a:pt x="974960" y="589677"/>
                      <a:pt x="956061" y="579116"/>
                      <a:pt x="942165" y="586898"/>
                    </a:cubicBezTo>
                    <a:cubicBezTo>
                      <a:pt x="928824" y="594680"/>
                      <a:pt x="936606" y="575225"/>
                      <a:pt x="948279" y="573557"/>
                    </a:cubicBezTo>
                    <a:cubicBezTo>
                      <a:pt x="959396" y="571890"/>
                      <a:pt x="954949" y="566331"/>
                      <a:pt x="951614" y="554103"/>
                    </a:cubicBezTo>
                    <a:cubicBezTo>
                      <a:pt x="948835" y="541874"/>
                      <a:pt x="970513" y="549656"/>
                      <a:pt x="979962" y="563552"/>
                    </a:cubicBezTo>
                    <a:cubicBezTo>
                      <a:pt x="989412" y="577448"/>
                      <a:pt x="1007755" y="583563"/>
                      <a:pt x="1023874" y="578560"/>
                    </a:cubicBezTo>
                    <a:cubicBezTo>
                      <a:pt x="1039994" y="573557"/>
                      <a:pt x="1024430" y="560217"/>
                      <a:pt x="1031101" y="551323"/>
                    </a:cubicBezTo>
                    <a:cubicBezTo>
                      <a:pt x="1037771" y="542430"/>
                      <a:pt x="982186" y="513526"/>
                      <a:pt x="978851" y="504076"/>
                    </a:cubicBezTo>
                    <a:cubicBezTo>
                      <a:pt x="976071" y="494627"/>
                      <a:pt x="993303" y="501297"/>
                      <a:pt x="1008311" y="507967"/>
                    </a:cubicBezTo>
                    <a:cubicBezTo>
                      <a:pt x="1023874" y="514637"/>
                      <a:pt x="1027210" y="495182"/>
                      <a:pt x="1027210" y="486845"/>
                    </a:cubicBezTo>
                    <a:cubicBezTo>
                      <a:pt x="1027210" y="478507"/>
                      <a:pt x="993859" y="477951"/>
                      <a:pt x="979406" y="486289"/>
                    </a:cubicBezTo>
                    <a:cubicBezTo>
                      <a:pt x="964399" y="494627"/>
                      <a:pt x="950502" y="475172"/>
                      <a:pt x="970513" y="472949"/>
                    </a:cubicBezTo>
                    <a:cubicBezTo>
                      <a:pt x="990523" y="470725"/>
                      <a:pt x="972180" y="461832"/>
                      <a:pt x="978295" y="455717"/>
                    </a:cubicBezTo>
                    <a:cubicBezTo>
                      <a:pt x="984409" y="449603"/>
                      <a:pt x="1009422" y="473504"/>
                      <a:pt x="1022763" y="469058"/>
                    </a:cubicBezTo>
                    <a:cubicBezTo>
                      <a:pt x="1035547" y="464611"/>
                      <a:pt x="1044997" y="469613"/>
                      <a:pt x="1056670" y="460720"/>
                    </a:cubicBezTo>
                    <a:cubicBezTo>
                      <a:pt x="1067787" y="451826"/>
                      <a:pt x="1036659" y="442933"/>
                      <a:pt x="1029989" y="435151"/>
                    </a:cubicBezTo>
                    <a:cubicBezTo>
                      <a:pt x="1023319" y="427369"/>
                      <a:pt x="1062784" y="430148"/>
                      <a:pt x="1074457" y="430704"/>
                    </a:cubicBezTo>
                    <a:cubicBezTo>
                      <a:pt x="1086129" y="431260"/>
                      <a:pt x="1089465" y="412917"/>
                      <a:pt x="1080015" y="416808"/>
                    </a:cubicBezTo>
                    <a:cubicBezTo>
                      <a:pt x="1070566" y="420699"/>
                      <a:pt x="1036659" y="404579"/>
                      <a:pt x="1043885" y="394018"/>
                    </a:cubicBezTo>
                    <a:cubicBezTo>
                      <a:pt x="1051111" y="382901"/>
                      <a:pt x="1063896" y="395685"/>
                      <a:pt x="1078904" y="387904"/>
                    </a:cubicBezTo>
                    <a:cubicBezTo>
                      <a:pt x="1093912" y="380122"/>
                      <a:pt x="1080015" y="350106"/>
                      <a:pt x="1069454" y="350106"/>
                    </a:cubicBezTo>
                    <a:cubicBezTo>
                      <a:pt x="1058893" y="350106"/>
                      <a:pt x="1033880" y="346215"/>
                      <a:pt x="1033880" y="341212"/>
                    </a:cubicBezTo>
                    <a:cubicBezTo>
                      <a:pt x="1033880" y="335654"/>
                      <a:pt x="1013313" y="330651"/>
                      <a:pt x="1018872" y="325648"/>
                    </a:cubicBezTo>
                    <a:cubicBezTo>
                      <a:pt x="1024986" y="320090"/>
                      <a:pt x="1032212" y="332319"/>
                      <a:pt x="1046108" y="321758"/>
                    </a:cubicBezTo>
                    <a:cubicBezTo>
                      <a:pt x="1059449" y="311196"/>
                      <a:pt x="1088353" y="323981"/>
                      <a:pt x="1100582" y="321758"/>
                    </a:cubicBezTo>
                    <a:cubicBezTo>
                      <a:pt x="1112810" y="319534"/>
                      <a:pt x="1095023" y="295633"/>
                      <a:pt x="1088353" y="300079"/>
                    </a:cubicBezTo>
                    <a:cubicBezTo>
                      <a:pt x="1081127" y="304526"/>
                      <a:pt x="1057225" y="305638"/>
                      <a:pt x="1055002" y="292853"/>
                    </a:cubicBezTo>
                    <a:cubicBezTo>
                      <a:pt x="1053335" y="280069"/>
                      <a:pt x="1078348" y="292853"/>
                      <a:pt x="1082238" y="286739"/>
                    </a:cubicBezTo>
                    <a:cubicBezTo>
                      <a:pt x="1086129" y="280625"/>
                      <a:pt x="1047776" y="265061"/>
                      <a:pt x="1042218" y="277845"/>
                    </a:cubicBezTo>
                    <a:cubicBezTo>
                      <a:pt x="1036103" y="290630"/>
                      <a:pt x="1014981" y="286183"/>
                      <a:pt x="1026098" y="278957"/>
                    </a:cubicBezTo>
                    <a:cubicBezTo>
                      <a:pt x="1037215" y="271731"/>
                      <a:pt x="1039438" y="251165"/>
                      <a:pt x="1038327" y="240604"/>
                    </a:cubicBezTo>
                    <a:cubicBezTo>
                      <a:pt x="1037215" y="230042"/>
                      <a:pt x="1078348" y="229487"/>
                      <a:pt x="1073901" y="212811"/>
                    </a:cubicBezTo>
                    <a:cubicBezTo>
                      <a:pt x="1068898" y="195580"/>
                      <a:pt x="1093355" y="192245"/>
                      <a:pt x="1107252" y="192245"/>
                    </a:cubicBezTo>
                    <a:cubicBezTo>
                      <a:pt x="1120592" y="192245"/>
                      <a:pt x="1106696" y="173902"/>
                      <a:pt x="1093912" y="176125"/>
                    </a:cubicBezTo>
                    <a:cubicBezTo>
                      <a:pt x="1081127" y="177793"/>
                      <a:pt x="1067231" y="193356"/>
                      <a:pt x="1060561" y="187242"/>
                    </a:cubicBezTo>
                    <a:cubicBezTo>
                      <a:pt x="1053890" y="181128"/>
                      <a:pt x="1076124" y="170011"/>
                      <a:pt x="1087797" y="170011"/>
                    </a:cubicBezTo>
                    <a:cubicBezTo>
                      <a:pt x="1099470" y="170011"/>
                      <a:pt x="1127818" y="168899"/>
                      <a:pt x="1137823" y="162785"/>
                    </a:cubicBezTo>
                    <a:cubicBezTo>
                      <a:pt x="1147829" y="156670"/>
                      <a:pt x="1120037" y="151112"/>
                      <a:pt x="1101137" y="153891"/>
                    </a:cubicBezTo>
                    <a:cubicBezTo>
                      <a:pt x="1082238" y="156114"/>
                      <a:pt x="1082238" y="147777"/>
                      <a:pt x="1110587" y="147221"/>
                    </a:cubicBezTo>
                    <a:cubicBezTo>
                      <a:pt x="1138935" y="146665"/>
                      <a:pt x="1134488" y="140551"/>
                      <a:pt x="1154499" y="138327"/>
                    </a:cubicBezTo>
                    <a:cubicBezTo>
                      <a:pt x="1174510" y="136104"/>
                      <a:pt x="1167839" y="127210"/>
                      <a:pt x="1180624" y="126654"/>
                    </a:cubicBezTo>
                    <a:cubicBezTo>
                      <a:pt x="1192853" y="126099"/>
                      <a:pt x="1225648" y="112202"/>
                      <a:pt x="1225648" y="105532"/>
                    </a:cubicBezTo>
                    <a:cubicBezTo>
                      <a:pt x="1225648" y="97750"/>
                      <a:pt x="1178956" y="84410"/>
                      <a:pt x="1157278" y="84410"/>
                    </a:cubicBezTo>
                    <a:close/>
                    <a:moveTo>
                      <a:pt x="420222" y="612467"/>
                    </a:moveTo>
                    <a:cubicBezTo>
                      <a:pt x="420778" y="603017"/>
                      <a:pt x="410217" y="608576"/>
                      <a:pt x="404103" y="597459"/>
                    </a:cubicBezTo>
                    <a:cubicBezTo>
                      <a:pt x="397988" y="585786"/>
                      <a:pt x="367972" y="581339"/>
                      <a:pt x="365193" y="590233"/>
                    </a:cubicBezTo>
                    <a:cubicBezTo>
                      <a:pt x="364081" y="594124"/>
                      <a:pt x="354632" y="599126"/>
                      <a:pt x="362414" y="608020"/>
                    </a:cubicBezTo>
                    <a:cubicBezTo>
                      <a:pt x="370196" y="616358"/>
                      <a:pt x="375198" y="613023"/>
                      <a:pt x="384092" y="621360"/>
                    </a:cubicBezTo>
                    <a:cubicBezTo>
                      <a:pt x="392986" y="629698"/>
                      <a:pt x="419666" y="622472"/>
                      <a:pt x="420222" y="612467"/>
                    </a:cubicBezTo>
                    <a:close/>
                  </a:path>
                </a:pathLst>
              </a:custGeom>
              <a:grpFill/>
              <a:ln w="4442" cap="flat">
                <a:solidFill>
                  <a:srgbClr val="FFFFFF"/>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688480A-404C-42EA-8834-1D5224F78371}"/>
                  </a:ext>
                </a:extLst>
              </p:cNvPr>
              <p:cNvSpPr/>
              <p:nvPr/>
            </p:nvSpPr>
            <p:spPr>
              <a:xfrm>
                <a:off x="8290641" y="4418080"/>
                <a:ext cx="109502" cy="115764"/>
              </a:xfrm>
              <a:custGeom>
                <a:avLst/>
                <a:gdLst>
                  <a:gd name="connsiteX0" fmla="*/ 100053 w 109502"/>
                  <a:gd name="connsiteY0" fmla="*/ 22790 h 115764"/>
                  <a:gd name="connsiteX1" fmla="*/ 97829 w 109502"/>
                  <a:gd name="connsiteY1" fmla="*/ 8338 h 115764"/>
                  <a:gd name="connsiteX2" fmla="*/ 88936 w 109502"/>
                  <a:gd name="connsiteY2" fmla="*/ 0 h 115764"/>
                  <a:gd name="connsiteX3" fmla="*/ 82266 w 109502"/>
                  <a:gd name="connsiteY3" fmla="*/ 6670 h 115764"/>
                  <a:gd name="connsiteX4" fmla="*/ 70037 w 109502"/>
                  <a:gd name="connsiteY4" fmla="*/ 7782 h 115764"/>
                  <a:gd name="connsiteX5" fmla="*/ 55585 w 109502"/>
                  <a:gd name="connsiteY5" fmla="*/ 12784 h 115764"/>
                  <a:gd name="connsiteX6" fmla="*/ 43356 w 109502"/>
                  <a:gd name="connsiteY6" fmla="*/ 8338 h 115764"/>
                  <a:gd name="connsiteX7" fmla="*/ 28348 w 109502"/>
                  <a:gd name="connsiteY7" fmla="*/ 12784 h 115764"/>
                  <a:gd name="connsiteX8" fmla="*/ 26681 w 109502"/>
                  <a:gd name="connsiteY8" fmla="*/ 30572 h 115764"/>
                  <a:gd name="connsiteX9" fmla="*/ 33351 w 109502"/>
                  <a:gd name="connsiteY9" fmla="*/ 40577 h 115764"/>
                  <a:gd name="connsiteX10" fmla="*/ 27792 w 109502"/>
                  <a:gd name="connsiteY10" fmla="*/ 51138 h 115764"/>
                  <a:gd name="connsiteX11" fmla="*/ 19455 w 109502"/>
                  <a:gd name="connsiteY11" fmla="*/ 57252 h 115764"/>
                  <a:gd name="connsiteX12" fmla="*/ 11673 w 109502"/>
                  <a:gd name="connsiteY12" fmla="*/ 68369 h 115764"/>
                  <a:gd name="connsiteX13" fmla="*/ 6670 w 109502"/>
                  <a:gd name="connsiteY13" fmla="*/ 82822 h 115764"/>
                  <a:gd name="connsiteX14" fmla="*/ 3335 w 109502"/>
                  <a:gd name="connsiteY14" fmla="*/ 100609 h 115764"/>
                  <a:gd name="connsiteX15" fmla="*/ 0 w 109502"/>
                  <a:gd name="connsiteY15" fmla="*/ 115617 h 115764"/>
                  <a:gd name="connsiteX16" fmla="*/ 10005 w 109502"/>
                  <a:gd name="connsiteY16" fmla="*/ 113949 h 115764"/>
                  <a:gd name="connsiteX17" fmla="*/ 30572 w 109502"/>
                  <a:gd name="connsiteY17" fmla="*/ 107835 h 115764"/>
                  <a:gd name="connsiteX18" fmla="*/ 47247 w 109502"/>
                  <a:gd name="connsiteY18" fmla="*/ 106167 h 115764"/>
                  <a:gd name="connsiteX19" fmla="*/ 62255 w 109502"/>
                  <a:gd name="connsiteY19" fmla="*/ 83933 h 115764"/>
                  <a:gd name="connsiteX20" fmla="*/ 88936 w 109502"/>
                  <a:gd name="connsiteY20" fmla="*/ 84489 h 115764"/>
                  <a:gd name="connsiteX21" fmla="*/ 95050 w 109502"/>
                  <a:gd name="connsiteY21" fmla="*/ 71705 h 115764"/>
                  <a:gd name="connsiteX22" fmla="*/ 108391 w 109502"/>
                  <a:gd name="connsiteY22" fmla="*/ 47803 h 115764"/>
                  <a:gd name="connsiteX23" fmla="*/ 109502 w 109502"/>
                  <a:gd name="connsiteY23" fmla="*/ 31128 h 115764"/>
                  <a:gd name="connsiteX24" fmla="*/ 100053 w 109502"/>
                  <a:gd name="connsiteY24" fmla="*/ 22790 h 1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502" h="115764">
                    <a:moveTo>
                      <a:pt x="100053" y="22790"/>
                    </a:moveTo>
                    <a:lnTo>
                      <a:pt x="97829" y="8338"/>
                    </a:lnTo>
                    <a:lnTo>
                      <a:pt x="88936" y="0"/>
                    </a:lnTo>
                    <a:cubicBezTo>
                      <a:pt x="86157" y="2223"/>
                      <a:pt x="82266" y="4447"/>
                      <a:pt x="82266" y="6670"/>
                    </a:cubicBezTo>
                    <a:cubicBezTo>
                      <a:pt x="81710" y="10005"/>
                      <a:pt x="73372" y="9449"/>
                      <a:pt x="70037" y="7782"/>
                    </a:cubicBezTo>
                    <a:cubicBezTo>
                      <a:pt x="66702" y="6114"/>
                      <a:pt x="57252" y="10005"/>
                      <a:pt x="55585" y="12784"/>
                    </a:cubicBezTo>
                    <a:cubicBezTo>
                      <a:pt x="53917" y="15564"/>
                      <a:pt x="47803" y="7782"/>
                      <a:pt x="43356" y="8338"/>
                    </a:cubicBezTo>
                    <a:cubicBezTo>
                      <a:pt x="38909" y="8894"/>
                      <a:pt x="28348" y="12784"/>
                      <a:pt x="28348" y="12784"/>
                    </a:cubicBezTo>
                    <a:cubicBezTo>
                      <a:pt x="28348" y="12784"/>
                      <a:pt x="26681" y="25569"/>
                      <a:pt x="26681" y="30572"/>
                    </a:cubicBezTo>
                    <a:cubicBezTo>
                      <a:pt x="26681" y="35574"/>
                      <a:pt x="33351" y="36686"/>
                      <a:pt x="33351" y="40577"/>
                    </a:cubicBezTo>
                    <a:cubicBezTo>
                      <a:pt x="33351" y="44468"/>
                      <a:pt x="27792" y="48359"/>
                      <a:pt x="27792" y="51138"/>
                    </a:cubicBezTo>
                    <a:cubicBezTo>
                      <a:pt x="27236" y="53917"/>
                      <a:pt x="23901" y="55585"/>
                      <a:pt x="19455" y="57252"/>
                    </a:cubicBezTo>
                    <a:cubicBezTo>
                      <a:pt x="15008" y="58364"/>
                      <a:pt x="15564" y="66146"/>
                      <a:pt x="11673" y="68369"/>
                    </a:cubicBezTo>
                    <a:cubicBezTo>
                      <a:pt x="8338" y="71149"/>
                      <a:pt x="8893" y="77819"/>
                      <a:pt x="6670" y="82822"/>
                    </a:cubicBezTo>
                    <a:cubicBezTo>
                      <a:pt x="4447" y="87824"/>
                      <a:pt x="3335" y="94494"/>
                      <a:pt x="3335" y="100609"/>
                    </a:cubicBezTo>
                    <a:cubicBezTo>
                      <a:pt x="3335" y="105611"/>
                      <a:pt x="2779" y="112281"/>
                      <a:pt x="0" y="115617"/>
                    </a:cubicBezTo>
                    <a:cubicBezTo>
                      <a:pt x="5558" y="116172"/>
                      <a:pt x="7226" y="115061"/>
                      <a:pt x="10005" y="113949"/>
                    </a:cubicBezTo>
                    <a:cubicBezTo>
                      <a:pt x="13896" y="111726"/>
                      <a:pt x="30572" y="107835"/>
                      <a:pt x="30572" y="107835"/>
                    </a:cubicBezTo>
                    <a:lnTo>
                      <a:pt x="47247" y="106167"/>
                    </a:lnTo>
                    <a:cubicBezTo>
                      <a:pt x="51138" y="95606"/>
                      <a:pt x="56697" y="85601"/>
                      <a:pt x="62255" y="83933"/>
                    </a:cubicBezTo>
                    <a:cubicBezTo>
                      <a:pt x="70037" y="81710"/>
                      <a:pt x="80598" y="82266"/>
                      <a:pt x="88936" y="84489"/>
                    </a:cubicBezTo>
                    <a:cubicBezTo>
                      <a:pt x="91159" y="78375"/>
                      <a:pt x="93383" y="73372"/>
                      <a:pt x="95050" y="71705"/>
                    </a:cubicBezTo>
                    <a:cubicBezTo>
                      <a:pt x="100053" y="66702"/>
                      <a:pt x="107279" y="56141"/>
                      <a:pt x="108391" y="47803"/>
                    </a:cubicBezTo>
                    <a:cubicBezTo>
                      <a:pt x="109502" y="39465"/>
                      <a:pt x="109502" y="31128"/>
                      <a:pt x="109502" y="31128"/>
                    </a:cubicBezTo>
                    <a:lnTo>
                      <a:pt x="100053" y="22790"/>
                    </a:lnTo>
                    <a:close/>
                  </a:path>
                </a:pathLst>
              </a:custGeom>
              <a:grpFill/>
              <a:ln w="4442" cap="flat">
                <a:solidFill>
                  <a:srgbClr val="FFFFFF"/>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41CD58A-4508-4B3C-A8ED-A7D18A9FB997}"/>
                  </a:ext>
                </a:extLst>
              </p:cNvPr>
              <p:cNvSpPr/>
              <p:nvPr/>
            </p:nvSpPr>
            <p:spPr>
              <a:xfrm>
                <a:off x="6614756" y="4386952"/>
                <a:ext cx="62810" cy="76527"/>
              </a:xfrm>
              <a:custGeom>
                <a:avLst/>
                <a:gdLst>
                  <a:gd name="connsiteX0" fmla="*/ 3891 w 62810"/>
                  <a:gd name="connsiteY0" fmla="*/ 35018 h 76527"/>
                  <a:gd name="connsiteX1" fmla="*/ 6114 w 62810"/>
                  <a:gd name="connsiteY1" fmla="*/ 62255 h 76527"/>
                  <a:gd name="connsiteX2" fmla="*/ 0 w 62810"/>
                  <a:gd name="connsiteY2" fmla="*/ 71705 h 76527"/>
                  <a:gd name="connsiteX3" fmla="*/ 17787 w 62810"/>
                  <a:gd name="connsiteY3" fmla="*/ 75040 h 76527"/>
                  <a:gd name="connsiteX4" fmla="*/ 38909 w 62810"/>
                  <a:gd name="connsiteY4" fmla="*/ 65590 h 76527"/>
                  <a:gd name="connsiteX5" fmla="*/ 62811 w 62810"/>
                  <a:gd name="connsiteY5" fmla="*/ 32795 h 76527"/>
                  <a:gd name="connsiteX6" fmla="*/ 62255 w 62810"/>
                  <a:gd name="connsiteY6" fmla="*/ 32795 h 76527"/>
                  <a:gd name="connsiteX7" fmla="*/ 28348 w 62810"/>
                  <a:gd name="connsiteY7" fmla="*/ 5558 h 76527"/>
                  <a:gd name="connsiteX8" fmla="*/ 11673 w 62810"/>
                  <a:gd name="connsiteY8" fmla="*/ 0 h 76527"/>
                  <a:gd name="connsiteX9" fmla="*/ 7782 w 62810"/>
                  <a:gd name="connsiteY9" fmla="*/ 10561 h 76527"/>
                  <a:gd name="connsiteX10" fmla="*/ 3891 w 62810"/>
                  <a:gd name="connsiteY10" fmla="*/ 35018 h 7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0" h="76527">
                    <a:moveTo>
                      <a:pt x="3891" y="35018"/>
                    </a:moveTo>
                    <a:cubicBezTo>
                      <a:pt x="7226" y="43912"/>
                      <a:pt x="7226" y="59476"/>
                      <a:pt x="6114" y="62255"/>
                    </a:cubicBezTo>
                    <a:cubicBezTo>
                      <a:pt x="5558" y="63923"/>
                      <a:pt x="2779" y="67814"/>
                      <a:pt x="0" y="71705"/>
                    </a:cubicBezTo>
                    <a:cubicBezTo>
                      <a:pt x="3335" y="75596"/>
                      <a:pt x="8338" y="78375"/>
                      <a:pt x="17787" y="75040"/>
                    </a:cubicBezTo>
                    <a:cubicBezTo>
                      <a:pt x="29460" y="71149"/>
                      <a:pt x="34463" y="78931"/>
                      <a:pt x="38909" y="65590"/>
                    </a:cubicBezTo>
                    <a:cubicBezTo>
                      <a:pt x="42244" y="55585"/>
                      <a:pt x="53917" y="41689"/>
                      <a:pt x="62811" y="32795"/>
                    </a:cubicBezTo>
                    <a:cubicBezTo>
                      <a:pt x="62811" y="32795"/>
                      <a:pt x="62811" y="32795"/>
                      <a:pt x="62255" y="32795"/>
                    </a:cubicBezTo>
                    <a:cubicBezTo>
                      <a:pt x="53917" y="28904"/>
                      <a:pt x="41133" y="8338"/>
                      <a:pt x="28348" y="5558"/>
                    </a:cubicBezTo>
                    <a:cubicBezTo>
                      <a:pt x="22790" y="4447"/>
                      <a:pt x="17231" y="2223"/>
                      <a:pt x="11673" y="0"/>
                    </a:cubicBezTo>
                    <a:cubicBezTo>
                      <a:pt x="10005" y="5558"/>
                      <a:pt x="8893" y="10005"/>
                      <a:pt x="7782" y="10561"/>
                    </a:cubicBezTo>
                    <a:cubicBezTo>
                      <a:pt x="3335" y="14452"/>
                      <a:pt x="556" y="26125"/>
                      <a:pt x="3891" y="35018"/>
                    </a:cubicBezTo>
                    <a:close/>
                  </a:path>
                </a:pathLst>
              </a:custGeom>
              <a:grpFill/>
              <a:ln w="4442" cap="flat">
                <a:solidFill>
                  <a:srgbClr val="FFFFFF"/>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1" name="Group 10">
              <a:extLst>
                <a:ext uri="{FF2B5EF4-FFF2-40B4-BE49-F238E27FC236}">
                  <a16:creationId xmlns:a16="http://schemas.microsoft.com/office/drawing/2014/main" id="{62EF116B-220B-4A73-A07D-98F7F7CF0CE4}"/>
                </a:ext>
              </a:extLst>
            </p:cNvPr>
            <p:cNvGrpSpPr/>
            <p:nvPr/>
          </p:nvGrpSpPr>
          <p:grpSpPr>
            <a:xfrm>
              <a:off x="7521910" y="3345290"/>
              <a:ext cx="874433" cy="411674"/>
              <a:chOff x="7521910" y="3345290"/>
              <a:chExt cx="874433" cy="411674"/>
            </a:xfrm>
            <a:grpFill/>
          </p:grpSpPr>
          <p:sp>
            <p:nvSpPr>
              <p:cNvPr id="12" name="Freeform: Shape 11">
                <a:extLst>
                  <a:ext uri="{FF2B5EF4-FFF2-40B4-BE49-F238E27FC236}">
                    <a16:creationId xmlns:a16="http://schemas.microsoft.com/office/drawing/2014/main" id="{C5F0509E-74E6-471D-BC18-54ECBF5F6B14}"/>
                  </a:ext>
                </a:extLst>
              </p:cNvPr>
              <p:cNvSpPr/>
              <p:nvPr/>
            </p:nvSpPr>
            <p:spPr>
              <a:xfrm>
                <a:off x="7521910" y="3577345"/>
                <a:ext cx="66642" cy="125035"/>
              </a:xfrm>
              <a:custGeom>
                <a:avLst/>
                <a:gdLst>
                  <a:gd name="connsiteX0" fmla="*/ 50574 w 66642"/>
                  <a:gd name="connsiteY0" fmla="*/ 103123 h 125035"/>
                  <a:gd name="connsiteX1" fmla="*/ 46127 w 66642"/>
                  <a:gd name="connsiteY1" fmla="*/ 92562 h 125035"/>
                  <a:gd name="connsiteX2" fmla="*/ 51130 w 66642"/>
                  <a:gd name="connsiteY2" fmla="*/ 81445 h 125035"/>
                  <a:gd name="connsiteX3" fmla="*/ 45571 w 66642"/>
                  <a:gd name="connsiteY3" fmla="*/ 70328 h 125035"/>
                  <a:gd name="connsiteX4" fmla="*/ 50574 w 66642"/>
                  <a:gd name="connsiteY4" fmla="*/ 61990 h 125035"/>
                  <a:gd name="connsiteX5" fmla="*/ 53909 w 66642"/>
                  <a:gd name="connsiteY5" fmla="*/ 48094 h 125035"/>
                  <a:gd name="connsiteX6" fmla="*/ 52242 w 66642"/>
                  <a:gd name="connsiteY6" fmla="*/ 28639 h 125035"/>
                  <a:gd name="connsiteX7" fmla="*/ 65026 w 66642"/>
                  <a:gd name="connsiteY7" fmla="*/ 16966 h 125035"/>
                  <a:gd name="connsiteX8" fmla="*/ 60024 w 66642"/>
                  <a:gd name="connsiteY8" fmla="*/ 8629 h 125035"/>
                  <a:gd name="connsiteX9" fmla="*/ 47795 w 66642"/>
                  <a:gd name="connsiteY9" fmla="*/ 6405 h 125035"/>
                  <a:gd name="connsiteX10" fmla="*/ 40013 w 66642"/>
                  <a:gd name="connsiteY10" fmla="*/ 6405 h 125035"/>
                  <a:gd name="connsiteX11" fmla="*/ 27784 w 66642"/>
                  <a:gd name="connsiteY11" fmla="*/ 3626 h 125035"/>
                  <a:gd name="connsiteX12" fmla="*/ 20558 w 66642"/>
                  <a:gd name="connsiteY12" fmla="*/ 3070 h 125035"/>
                  <a:gd name="connsiteX13" fmla="*/ 15000 w 66642"/>
                  <a:gd name="connsiteY13" fmla="*/ 5293 h 125035"/>
                  <a:gd name="connsiteX14" fmla="*/ 15556 w 66642"/>
                  <a:gd name="connsiteY14" fmla="*/ 19190 h 125035"/>
                  <a:gd name="connsiteX15" fmla="*/ 3327 w 66642"/>
                  <a:gd name="connsiteY15" fmla="*/ 68105 h 125035"/>
                  <a:gd name="connsiteX16" fmla="*/ 11109 w 66642"/>
                  <a:gd name="connsiteY16" fmla="*/ 85892 h 125035"/>
                  <a:gd name="connsiteX17" fmla="*/ 13888 w 66642"/>
                  <a:gd name="connsiteY17" fmla="*/ 120910 h 125035"/>
                  <a:gd name="connsiteX18" fmla="*/ 29452 w 66642"/>
                  <a:gd name="connsiteY18" fmla="*/ 124801 h 125035"/>
                  <a:gd name="connsiteX19" fmla="*/ 45571 w 66642"/>
                  <a:gd name="connsiteY19" fmla="*/ 121466 h 125035"/>
                  <a:gd name="connsiteX20" fmla="*/ 42792 w 66642"/>
                  <a:gd name="connsiteY20" fmla="*/ 114796 h 125035"/>
                  <a:gd name="connsiteX21" fmla="*/ 50574 w 66642"/>
                  <a:gd name="connsiteY21" fmla="*/ 103123 h 12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42" h="125035">
                    <a:moveTo>
                      <a:pt x="50574" y="103123"/>
                    </a:moveTo>
                    <a:cubicBezTo>
                      <a:pt x="58356" y="101455"/>
                      <a:pt x="48350" y="94785"/>
                      <a:pt x="46127" y="92562"/>
                    </a:cubicBezTo>
                    <a:cubicBezTo>
                      <a:pt x="43904" y="90339"/>
                      <a:pt x="46683" y="81445"/>
                      <a:pt x="51130" y="81445"/>
                    </a:cubicBezTo>
                    <a:cubicBezTo>
                      <a:pt x="55577" y="81445"/>
                      <a:pt x="51130" y="76442"/>
                      <a:pt x="45571" y="70328"/>
                    </a:cubicBezTo>
                    <a:cubicBezTo>
                      <a:pt x="40013" y="64214"/>
                      <a:pt x="45571" y="61990"/>
                      <a:pt x="50574" y="61990"/>
                    </a:cubicBezTo>
                    <a:cubicBezTo>
                      <a:pt x="55577" y="61990"/>
                      <a:pt x="48907" y="53097"/>
                      <a:pt x="53909" y="48094"/>
                    </a:cubicBezTo>
                    <a:cubicBezTo>
                      <a:pt x="58912" y="43091"/>
                      <a:pt x="52242" y="33086"/>
                      <a:pt x="52242" y="28639"/>
                    </a:cubicBezTo>
                    <a:cubicBezTo>
                      <a:pt x="52242" y="24192"/>
                      <a:pt x="59467" y="22525"/>
                      <a:pt x="65026" y="16966"/>
                    </a:cubicBezTo>
                    <a:cubicBezTo>
                      <a:pt x="70584" y="10852"/>
                      <a:pt x="60024" y="13075"/>
                      <a:pt x="60024" y="8629"/>
                    </a:cubicBezTo>
                    <a:cubicBezTo>
                      <a:pt x="60024" y="4182"/>
                      <a:pt x="52798" y="2514"/>
                      <a:pt x="47795" y="6405"/>
                    </a:cubicBezTo>
                    <a:cubicBezTo>
                      <a:pt x="42792" y="10296"/>
                      <a:pt x="44460" y="6405"/>
                      <a:pt x="40013" y="6405"/>
                    </a:cubicBezTo>
                    <a:cubicBezTo>
                      <a:pt x="35566" y="6405"/>
                      <a:pt x="27784" y="8073"/>
                      <a:pt x="27784" y="3626"/>
                    </a:cubicBezTo>
                    <a:cubicBezTo>
                      <a:pt x="27784" y="-821"/>
                      <a:pt x="24449" y="-1377"/>
                      <a:pt x="20558" y="3070"/>
                    </a:cubicBezTo>
                    <a:cubicBezTo>
                      <a:pt x="19447" y="4182"/>
                      <a:pt x="17779" y="5293"/>
                      <a:pt x="15000" y="5293"/>
                    </a:cubicBezTo>
                    <a:cubicBezTo>
                      <a:pt x="14444" y="10852"/>
                      <a:pt x="13888" y="16410"/>
                      <a:pt x="15556" y="19190"/>
                    </a:cubicBezTo>
                    <a:cubicBezTo>
                      <a:pt x="19447" y="25304"/>
                      <a:pt x="10553" y="59211"/>
                      <a:pt x="3327" y="68105"/>
                    </a:cubicBezTo>
                    <a:cubicBezTo>
                      <a:pt x="-4455" y="76998"/>
                      <a:pt x="2771" y="79777"/>
                      <a:pt x="11109" y="85892"/>
                    </a:cubicBezTo>
                    <a:cubicBezTo>
                      <a:pt x="18891" y="92006"/>
                      <a:pt x="13888" y="115352"/>
                      <a:pt x="13888" y="120910"/>
                    </a:cubicBezTo>
                    <a:cubicBezTo>
                      <a:pt x="13888" y="126469"/>
                      <a:pt x="21114" y="124801"/>
                      <a:pt x="29452" y="124801"/>
                    </a:cubicBezTo>
                    <a:cubicBezTo>
                      <a:pt x="34454" y="124801"/>
                      <a:pt x="40013" y="122578"/>
                      <a:pt x="45571" y="121466"/>
                    </a:cubicBezTo>
                    <a:cubicBezTo>
                      <a:pt x="43904" y="118687"/>
                      <a:pt x="42792" y="116463"/>
                      <a:pt x="42792" y="114796"/>
                    </a:cubicBezTo>
                    <a:cubicBezTo>
                      <a:pt x="42236" y="111461"/>
                      <a:pt x="42236" y="104791"/>
                      <a:pt x="50574" y="103123"/>
                    </a:cubicBezTo>
                    <a:close/>
                  </a:path>
                </a:pathLst>
              </a:custGeom>
              <a:solidFill>
                <a:srgbClr val="00B050"/>
              </a:solidFill>
              <a:ln w="4442" cap="flat">
                <a:solidFill>
                  <a:srgbClr val="FFFFFF"/>
                </a:solid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434C693-BCAB-4190-9CCA-95550109B859}"/>
                  </a:ext>
                </a:extLst>
              </p:cNvPr>
              <p:cNvSpPr/>
              <p:nvPr/>
            </p:nvSpPr>
            <p:spPr>
              <a:xfrm>
                <a:off x="7619599" y="3345290"/>
                <a:ext cx="286666" cy="249614"/>
              </a:xfrm>
              <a:custGeom>
                <a:avLst/>
                <a:gdLst>
                  <a:gd name="connsiteX0" fmla="*/ 253043 w 286666"/>
                  <a:gd name="connsiteY0" fmla="*/ 56697 h 249614"/>
                  <a:gd name="connsiteX1" fmla="*/ 242482 w 286666"/>
                  <a:gd name="connsiteY1" fmla="*/ 52806 h 249614"/>
                  <a:gd name="connsiteX2" fmla="*/ 229698 w 286666"/>
                  <a:gd name="connsiteY2" fmla="*/ 46691 h 249614"/>
                  <a:gd name="connsiteX3" fmla="*/ 208575 w 286666"/>
                  <a:gd name="connsiteY3" fmla="*/ 42800 h 249614"/>
                  <a:gd name="connsiteX4" fmla="*/ 198570 w 286666"/>
                  <a:gd name="connsiteY4" fmla="*/ 36130 h 249614"/>
                  <a:gd name="connsiteX5" fmla="*/ 193012 w 286666"/>
                  <a:gd name="connsiteY5" fmla="*/ 26681 h 249614"/>
                  <a:gd name="connsiteX6" fmla="*/ 184118 w 286666"/>
                  <a:gd name="connsiteY6" fmla="*/ 31128 h 249614"/>
                  <a:gd name="connsiteX7" fmla="*/ 178559 w 286666"/>
                  <a:gd name="connsiteY7" fmla="*/ 24457 h 249614"/>
                  <a:gd name="connsiteX8" fmla="*/ 166331 w 286666"/>
                  <a:gd name="connsiteY8" fmla="*/ 16675 h 249614"/>
                  <a:gd name="connsiteX9" fmla="*/ 156325 w 286666"/>
                  <a:gd name="connsiteY9" fmla="*/ 10561 h 249614"/>
                  <a:gd name="connsiteX10" fmla="*/ 149099 w 286666"/>
                  <a:gd name="connsiteY10" fmla="*/ 2779 h 249614"/>
                  <a:gd name="connsiteX11" fmla="*/ 146320 w 286666"/>
                  <a:gd name="connsiteY11" fmla="*/ 0 h 249614"/>
                  <a:gd name="connsiteX12" fmla="*/ 141873 w 286666"/>
                  <a:gd name="connsiteY12" fmla="*/ 556 h 249614"/>
                  <a:gd name="connsiteX13" fmla="*/ 129645 w 286666"/>
                  <a:gd name="connsiteY13" fmla="*/ 18343 h 249614"/>
                  <a:gd name="connsiteX14" fmla="*/ 109078 w 286666"/>
                  <a:gd name="connsiteY14" fmla="*/ 32795 h 249614"/>
                  <a:gd name="connsiteX15" fmla="*/ 96294 w 286666"/>
                  <a:gd name="connsiteY15" fmla="*/ 47247 h 249614"/>
                  <a:gd name="connsiteX16" fmla="*/ 71280 w 286666"/>
                  <a:gd name="connsiteY16" fmla="*/ 38354 h 249614"/>
                  <a:gd name="connsiteX17" fmla="*/ 59608 w 286666"/>
                  <a:gd name="connsiteY17" fmla="*/ 46135 h 249614"/>
                  <a:gd name="connsiteX18" fmla="*/ 62387 w 286666"/>
                  <a:gd name="connsiteY18" fmla="*/ 67814 h 249614"/>
                  <a:gd name="connsiteX19" fmla="*/ 45155 w 286666"/>
                  <a:gd name="connsiteY19" fmla="*/ 66702 h 249614"/>
                  <a:gd name="connsiteX20" fmla="*/ 32927 w 286666"/>
                  <a:gd name="connsiteY20" fmla="*/ 60588 h 249614"/>
                  <a:gd name="connsiteX21" fmla="*/ 13472 w 286666"/>
                  <a:gd name="connsiteY21" fmla="*/ 62811 h 249614"/>
                  <a:gd name="connsiteX22" fmla="*/ 1244 w 286666"/>
                  <a:gd name="connsiteY22" fmla="*/ 72260 h 249614"/>
                  <a:gd name="connsiteX23" fmla="*/ 3467 w 286666"/>
                  <a:gd name="connsiteY23" fmla="*/ 85045 h 249614"/>
                  <a:gd name="connsiteX24" fmla="*/ 30148 w 286666"/>
                  <a:gd name="connsiteY24" fmla="*/ 93939 h 249614"/>
                  <a:gd name="connsiteX25" fmla="*/ 47379 w 286666"/>
                  <a:gd name="connsiteY25" fmla="*/ 98941 h 249614"/>
                  <a:gd name="connsiteX26" fmla="*/ 54049 w 286666"/>
                  <a:gd name="connsiteY26" fmla="*/ 107835 h 249614"/>
                  <a:gd name="connsiteX27" fmla="*/ 69613 w 286666"/>
                  <a:gd name="connsiteY27" fmla="*/ 125622 h 249614"/>
                  <a:gd name="connsiteX28" fmla="*/ 75171 w 286666"/>
                  <a:gd name="connsiteY28" fmla="*/ 141742 h 249614"/>
                  <a:gd name="connsiteX29" fmla="*/ 72392 w 286666"/>
                  <a:gd name="connsiteY29" fmla="*/ 166199 h 249614"/>
                  <a:gd name="connsiteX30" fmla="*/ 62943 w 286666"/>
                  <a:gd name="connsiteY30" fmla="*/ 203441 h 249614"/>
                  <a:gd name="connsiteX31" fmla="*/ 61831 w 286666"/>
                  <a:gd name="connsiteY31" fmla="*/ 203441 h 249614"/>
                  <a:gd name="connsiteX32" fmla="*/ 72948 w 286666"/>
                  <a:gd name="connsiteY32" fmla="*/ 208999 h 249614"/>
                  <a:gd name="connsiteX33" fmla="*/ 92403 w 286666"/>
                  <a:gd name="connsiteY33" fmla="*/ 218449 h 249614"/>
                  <a:gd name="connsiteX34" fmla="*/ 107967 w 286666"/>
                  <a:gd name="connsiteY34" fmla="*/ 216781 h 249614"/>
                  <a:gd name="connsiteX35" fmla="*/ 117416 w 286666"/>
                  <a:gd name="connsiteY35" fmla="*/ 219005 h 249614"/>
                  <a:gd name="connsiteX36" fmla="*/ 141318 w 286666"/>
                  <a:gd name="connsiteY36" fmla="*/ 225119 h 249614"/>
                  <a:gd name="connsiteX37" fmla="*/ 161884 w 286666"/>
                  <a:gd name="connsiteY37" fmla="*/ 225675 h 249614"/>
                  <a:gd name="connsiteX38" fmla="*/ 160772 w 286666"/>
                  <a:gd name="connsiteY38" fmla="*/ 220672 h 249614"/>
                  <a:gd name="connsiteX39" fmla="*/ 177448 w 286666"/>
                  <a:gd name="connsiteY39" fmla="*/ 200106 h 249614"/>
                  <a:gd name="connsiteX40" fmla="*/ 214134 w 286666"/>
                  <a:gd name="connsiteY40" fmla="*/ 208444 h 249614"/>
                  <a:gd name="connsiteX41" fmla="*/ 236923 w 286666"/>
                  <a:gd name="connsiteY41" fmla="*/ 200662 h 249614"/>
                  <a:gd name="connsiteX42" fmla="*/ 249708 w 286666"/>
                  <a:gd name="connsiteY42" fmla="*/ 192324 h 249614"/>
                  <a:gd name="connsiteX43" fmla="*/ 251931 w 286666"/>
                  <a:gd name="connsiteY43" fmla="*/ 185654 h 249614"/>
                  <a:gd name="connsiteX44" fmla="*/ 242482 w 286666"/>
                  <a:gd name="connsiteY44" fmla="*/ 182319 h 249614"/>
                  <a:gd name="connsiteX45" fmla="*/ 238035 w 286666"/>
                  <a:gd name="connsiteY45" fmla="*/ 172313 h 249614"/>
                  <a:gd name="connsiteX46" fmla="*/ 232477 w 286666"/>
                  <a:gd name="connsiteY46" fmla="*/ 161752 h 249614"/>
                  <a:gd name="connsiteX47" fmla="*/ 236368 w 286666"/>
                  <a:gd name="connsiteY47" fmla="*/ 156749 h 249614"/>
                  <a:gd name="connsiteX48" fmla="*/ 240259 w 286666"/>
                  <a:gd name="connsiteY48" fmla="*/ 148412 h 249614"/>
                  <a:gd name="connsiteX49" fmla="*/ 238035 w 286666"/>
                  <a:gd name="connsiteY49" fmla="*/ 138406 h 249614"/>
                  <a:gd name="connsiteX50" fmla="*/ 234700 w 286666"/>
                  <a:gd name="connsiteY50" fmla="*/ 128401 h 249614"/>
                  <a:gd name="connsiteX51" fmla="*/ 225806 w 286666"/>
                  <a:gd name="connsiteY51" fmla="*/ 127289 h 249614"/>
                  <a:gd name="connsiteX52" fmla="*/ 223027 w 286666"/>
                  <a:gd name="connsiteY52" fmla="*/ 120619 h 249614"/>
                  <a:gd name="connsiteX53" fmla="*/ 235812 w 286666"/>
                  <a:gd name="connsiteY53" fmla="*/ 104500 h 249614"/>
                  <a:gd name="connsiteX54" fmla="*/ 245817 w 286666"/>
                  <a:gd name="connsiteY54" fmla="*/ 95606 h 249614"/>
                  <a:gd name="connsiteX55" fmla="*/ 250264 w 286666"/>
                  <a:gd name="connsiteY55" fmla="*/ 80042 h 249614"/>
                  <a:gd name="connsiteX56" fmla="*/ 258046 w 286666"/>
                  <a:gd name="connsiteY56" fmla="*/ 63367 h 249614"/>
                  <a:gd name="connsiteX57" fmla="*/ 253043 w 286666"/>
                  <a:gd name="connsiteY57" fmla="*/ 56697 h 249614"/>
                  <a:gd name="connsiteX58" fmla="*/ 284171 w 286666"/>
                  <a:gd name="connsiteY58" fmla="*/ 211223 h 249614"/>
                  <a:gd name="connsiteX59" fmla="*/ 271942 w 286666"/>
                  <a:gd name="connsiteY59" fmla="*/ 222340 h 249614"/>
                  <a:gd name="connsiteX60" fmla="*/ 280280 w 286666"/>
                  <a:gd name="connsiteY60" fmla="*/ 249576 h 249614"/>
                  <a:gd name="connsiteX61" fmla="*/ 284171 w 286666"/>
                  <a:gd name="connsiteY61" fmla="*/ 211223 h 24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6666" h="249614">
                    <a:moveTo>
                      <a:pt x="253043" y="56697"/>
                    </a:moveTo>
                    <a:cubicBezTo>
                      <a:pt x="250264" y="57252"/>
                      <a:pt x="248040" y="52806"/>
                      <a:pt x="242482" y="52806"/>
                    </a:cubicBezTo>
                    <a:cubicBezTo>
                      <a:pt x="236923" y="52806"/>
                      <a:pt x="232477" y="50026"/>
                      <a:pt x="229698" y="46691"/>
                    </a:cubicBezTo>
                    <a:cubicBezTo>
                      <a:pt x="226918" y="42800"/>
                      <a:pt x="213022" y="42244"/>
                      <a:pt x="208575" y="42800"/>
                    </a:cubicBezTo>
                    <a:cubicBezTo>
                      <a:pt x="204129" y="43912"/>
                      <a:pt x="203017" y="35018"/>
                      <a:pt x="198570" y="36130"/>
                    </a:cubicBezTo>
                    <a:cubicBezTo>
                      <a:pt x="194123" y="37242"/>
                      <a:pt x="193012" y="30016"/>
                      <a:pt x="193012" y="26681"/>
                    </a:cubicBezTo>
                    <a:cubicBezTo>
                      <a:pt x="193012" y="22790"/>
                      <a:pt x="188009" y="29460"/>
                      <a:pt x="184118" y="31128"/>
                    </a:cubicBezTo>
                    <a:cubicBezTo>
                      <a:pt x="180227" y="32795"/>
                      <a:pt x="178559" y="27237"/>
                      <a:pt x="178559" y="24457"/>
                    </a:cubicBezTo>
                    <a:cubicBezTo>
                      <a:pt x="178004" y="21678"/>
                      <a:pt x="170222" y="18899"/>
                      <a:pt x="166331" y="16675"/>
                    </a:cubicBezTo>
                    <a:cubicBezTo>
                      <a:pt x="162440" y="14452"/>
                      <a:pt x="157993" y="7226"/>
                      <a:pt x="156325" y="10561"/>
                    </a:cubicBezTo>
                    <a:cubicBezTo>
                      <a:pt x="154658" y="13896"/>
                      <a:pt x="149655" y="6114"/>
                      <a:pt x="149099" y="2779"/>
                    </a:cubicBezTo>
                    <a:cubicBezTo>
                      <a:pt x="148544" y="556"/>
                      <a:pt x="147432" y="1112"/>
                      <a:pt x="146320" y="0"/>
                    </a:cubicBezTo>
                    <a:cubicBezTo>
                      <a:pt x="144653" y="556"/>
                      <a:pt x="143541" y="556"/>
                      <a:pt x="141873" y="556"/>
                    </a:cubicBezTo>
                    <a:cubicBezTo>
                      <a:pt x="134647" y="0"/>
                      <a:pt x="128533" y="6114"/>
                      <a:pt x="129645" y="18343"/>
                    </a:cubicBezTo>
                    <a:cubicBezTo>
                      <a:pt x="130756" y="30572"/>
                      <a:pt x="121307" y="31683"/>
                      <a:pt x="109078" y="32795"/>
                    </a:cubicBezTo>
                    <a:cubicBezTo>
                      <a:pt x="96850" y="33907"/>
                      <a:pt x="101296" y="43356"/>
                      <a:pt x="96294" y="47247"/>
                    </a:cubicBezTo>
                    <a:cubicBezTo>
                      <a:pt x="91291" y="51138"/>
                      <a:pt x="73504" y="45024"/>
                      <a:pt x="71280" y="38354"/>
                    </a:cubicBezTo>
                    <a:cubicBezTo>
                      <a:pt x="69057" y="31683"/>
                      <a:pt x="52938" y="38354"/>
                      <a:pt x="59608" y="46135"/>
                    </a:cubicBezTo>
                    <a:cubicBezTo>
                      <a:pt x="66278" y="53917"/>
                      <a:pt x="66278" y="65034"/>
                      <a:pt x="62387" y="67814"/>
                    </a:cubicBezTo>
                    <a:cubicBezTo>
                      <a:pt x="58496" y="70593"/>
                      <a:pt x="50158" y="62811"/>
                      <a:pt x="45155" y="66702"/>
                    </a:cubicBezTo>
                    <a:cubicBezTo>
                      <a:pt x="39597" y="70593"/>
                      <a:pt x="39597" y="62811"/>
                      <a:pt x="32927" y="60588"/>
                    </a:cubicBezTo>
                    <a:cubicBezTo>
                      <a:pt x="26257" y="58364"/>
                      <a:pt x="23478" y="63367"/>
                      <a:pt x="13472" y="62811"/>
                    </a:cubicBezTo>
                    <a:cubicBezTo>
                      <a:pt x="2911" y="61699"/>
                      <a:pt x="-2647" y="67814"/>
                      <a:pt x="1244" y="72260"/>
                    </a:cubicBezTo>
                    <a:cubicBezTo>
                      <a:pt x="5135" y="76707"/>
                      <a:pt x="688" y="81154"/>
                      <a:pt x="3467" y="85045"/>
                    </a:cubicBezTo>
                    <a:cubicBezTo>
                      <a:pt x="6246" y="88936"/>
                      <a:pt x="20142" y="88380"/>
                      <a:pt x="30148" y="93939"/>
                    </a:cubicBezTo>
                    <a:cubicBezTo>
                      <a:pt x="40153" y="99497"/>
                      <a:pt x="42376" y="95050"/>
                      <a:pt x="47379" y="98941"/>
                    </a:cubicBezTo>
                    <a:cubicBezTo>
                      <a:pt x="52382" y="102832"/>
                      <a:pt x="53493" y="100609"/>
                      <a:pt x="54049" y="107835"/>
                    </a:cubicBezTo>
                    <a:cubicBezTo>
                      <a:pt x="54605" y="115617"/>
                      <a:pt x="60163" y="122843"/>
                      <a:pt x="69613" y="125622"/>
                    </a:cubicBezTo>
                    <a:cubicBezTo>
                      <a:pt x="79618" y="128401"/>
                      <a:pt x="71837" y="135071"/>
                      <a:pt x="75171" y="141742"/>
                    </a:cubicBezTo>
                    <a:cubicBezTo>
                      <a:pt x="77951" y="148412"/>
                      <a:pt x="70725" y="157861"/>
                      <a:pt x="72392" y="166199"/>
                    </a:cubicBezTo>
                    <a:cubicBezTo>
                      <a:pt x="74060" y="174537"/>
                      <a:pt x="67389" y="200662"/>
                      <a:pt x="62943" y="203441"/>
                    </a:cubicBezTo>
                    <a:cubicBezTo>
                      <a:pt x="62387" y="203441"/>
                      <a:pt x="62387" y="203441"/>
                      <a:pt x="61831" y="203441"/>
                    </a:cubicBezTo>
                    <a:cubicBezTo>
                      <a:pt x="66278" y="205664"/>
                      <a:pt x="70725" y="207888"/>
                      <a:pt x="72948" y="208999"/>
                    </a:cubicBezTo>
                    <a:cubicBezTo>
                      <a:pt x="77395" y="211779"/>
                      <a:pt x="86844" y="215114"/>
                      <a:pt x="92403" y="218449"/>
                    </a:cubicBezTo>
                    <a:cubicBezTo>
                      <a:pt x="97961" y="222340"/>
                      <a:pt x="107967" y="221228"/>
                      <a:pt x="107967" y="216781"/>
                    </a:cubicBezTo>
                    <a:cubicBezTo>
                      <a:pt x="107967" y="212334"/>
                      <a:pt x="113525" y="215114"/>
                      <a:pt x="117416" y="219005"/>
                    </a:cubicBezTo>
                    <a:cubicBezTo>
                      <a:pt x="120751" y="222896"/>
                      <a:pt x="134647" y="223451"/>
                      <a:pt x="141318" y="225119"/>
                    </a:cubicBezTo>
                    <a:cubicBezTo>
                      <a:pt x="146876" y="226231"/>
                      <a:pt x="154658" y="225675"/>
                      <a:pt x="161884" y="225675"/>
                    </a:cubicBezTo>
                    <a:cubicBezTo>
                      <a:pt x="161884" y="224007"/>
                      <a:pt x="161328" y="222340"/>
                      <a:pt x="160772" y="220672"/>
                    </a:cubicBezTo>
                    <a:cubicBezTo>
                      <a:pt x="157437" y="208999"/>
                      <a:pt x="167442" y="201773"/>
                      <a:pt x="177448" y="200106"/>
                    </a:cubicBezTo>
                    <a:cubicBezTo>
                      <a:pt x="187453" y="198438"/>
                      <a:pt x="208575" y="204552"/>
                      <a:pt x="214134" y="208444"/>
                    </a:cubicBezTo>
                    <a:cubicBezTo>
                      <a:pt x="219692" y="212334"/>
                      <a:pt x="227474" y="211223"/>
                      <a:pt x="236923" y="200662"/>
                    </a:cubicBezTo>
                    <a:cubicBezTo>
                      <a:pt x="241926" y="195103"/>
                      <a:pt x="245817" y="193436"/>
                      <a:pt x="249708" y="192324"/>
                    </a:cubicBezTo>
                    <a:cubicBezTo>
                      <a:pt x="249708" y="190100"/>
                      <a:pt x="251376" y="187321"/>
                      <a:pt x="251931" y="185654"/>
                    </a:cubicBezTo>
                    <a:cubicBezTo>
                      <a:pt x="253043" y="181763"/>
                      <a:pt x="246929" y="182874"/>
                      <a:pt x="242482" y="182319"/>
                    </a:cubicBezTo>
                    <a:cubicBezTo>
                      <a:pt x="238035" y="181763"/>
                      <a:pt x="234700" y="177316"/>
                      <a:pt x="238035" y="172313"/>
                    </a:cubicBezTo>
                    <a:cubicBezTo>
                      <a:pt x="241371" y="167311"/>
                      <a:pt x="235256" y="166755"/>
                      <a:pt x="232477" y="161752"/>
                    </a:cubicBezTo>
                    <a:cubicBezTo>
                      <a:pt x="229142" y="156749"/>
                      <a:pt x="233589" y="157861"/>
                      <a:pt x="236368" y="156749"/>
                    </a:cubicBezTo>
                    <a:cubicBezTo>
                      <a:pt x="239147" y="155638"/>
                      <a:pt x="242482" y="150079"/>
                      <a:pt x="240259" y="148412"/>
                    </a:cubicBezTo>
                    <a:cubicBezTo>
                      <a:pt x="238035" y="147300"/>
                      <a:pt x="236368" y="143965"/>
                      <a:pt x="238035" y="138406"/>
                    </a:cubicBezTo>
                    <a:cubicBezTo>
                      <a:pt x="239703" y="132848"/>
                      <a:pt x="234700" y="132292"/>
                      <a:pt x="234700" y="128401"/>
                    </a:cubicBezTo>
                    <a:cubicBezTo>
                      <a:pt x="234700" y="124510"/>
                      <a:pt x="229698" y="122287"/>
                      <a:pt x="225806" y="127289"/>
                    </a:cubicBezTo>
                    <a:cubicBezTo>
                      <a:pt x="221916" y="132292"/>
                      <a:pt x="220248" y="128401"/>
                      <a:pt x="223027" y="120619"/>
                    </a:cubicBezTo>
                    <a:cubicBezTo>
                      <a:pt x="225806" y="112282"/>
                      <a:pt x="235256" y="108946"/>
                      <a:pt x="235812" y="104500"/>
                    </a:cubicBezTo>
                    <a:cubicBezTo>
                      <a:pt x="236923" y="100053"/>
                      <a:pt x="241926" y="95606"/>
                      <a:pt x="245817" y="95606"/>
                    </a:cubicBezTo>
                    <a:cubicBezTo>
                      <a:pt x="249708" y="95606"/>
                      <a:pt x="249152" y="86157"/>
                      <a:pt x="250264" y="80042"/>
                    </a:cubicBezTo>
                    <a:cubicBezTo>
                      <a:pt x="251376" y="73928"/>
                      <a:pt x="252488" y="68369"/>
                      <a:pt x="258046" y="63367"/>
                    </a:cubicBezTo>
                    <a:cubicBezTo>
                      <a:pt x="262493" y="58364"/>
                      <a:pt x="255267" y="56141"/>
                      <a:pt x="253043" y="56697"/>
                    </a:cubicBezTo>
                    <a:close/>
                    <a:moveTo>
                      <a:pt x="284171" y="211223"/>
                    </a:moveTo>
                    <a:cubicBezTo>
                      <a:pt x="280836" y="210667"/>
                      <a:pt x="280280" y="216781"/>
                      <a:pt x="271942" y="222340"/>
                    </a:cubicBezTo>
                    <a:cubicBezTo>
                      <a:pt x="263605" y="227342"/>
                      <a:pt x="271942" y="250688"/>
                      <a:pt x="280280" y="249576"/>
                    </a:cubicBezTo>
                    <a:cubicBezTo>
                      <a:pt x="288618" y="247909"/>
                      <a:pt x="287506" y="211223"/>
                      <a:pt x="284171" y="211223"/>
                    </a:cubicBezTo>
                    <a:close/>
                  </a:path>
                </a:pathLst>
              </a:custGeom>
              <a:solidFill>
                <a:srgbClr val="92D050"/>
              </a:solidFill>
              <a:ln w="4442" cap="flat">
                <a:solidFill>
                  <a:srgbClr val="FFFFFF"/>
                </a:solid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89F490C-D77F-4927-A8E7-48CB53A1AB8B}"/>
                  </a:ext>
                </a:extLst>
              </p:cNvPr>
              <p:cNvSpPr/>
              <p:nvPr/>
            </p:nvSpPr>
            <p:spPr>
              <a:xfrm>
                <a:off x="7528149" y="3538726"/>
                <a:ext cx="253517" cy="187363"/>
              </a:xfrm>
              <a:custGeom>
                <a:avLst/>
                <a:gdLst>
                  <a:gd name="connsiteX0" fmla="*/ 251667 w 253517"/>
                  <a:gd name="connsiteY0" fmla="*/ 32795 h 187363"/>
                  <a:gd name="connsiteX1" fmla="*/ 231100 w 253517"/>
                  <a:gd name="connsiteY1" fmla="*/ 32239 h 187363"/>
                  <a:gd name="connsiteX2" fmla="*/ 207199 w 253517"/>
                  <a:gd name="connsiteY2" fmla="*/ 26125 h 187363"/>
                  <a:gd name="connsiteX3" fmla="*/ 197749 w 253517"/>
                  <a:gd name="connsiteY3" fmla="*/ 23902 h 187363"/>
                  <a:gd name="connsiteX4" fmla="*/ 182186 w 253517"/>
                  <a:gd name="connsiteY4" fmla="*/ 25569 h 187363"/>
                  <a:gd name="connsiteX5" fmla="*/ 162731 w 253517"/>
                  <a:gd name="connsiteY5" fmla="*/ 16120 h 187363"/>
                  <a:gd name="connsiteX6" fmla="*/ 151614 w 253517"/>
                  <a:gd name="connsiteY6" fmla="*/ 10561 h 187363"/>
                  <a:gd name="connsiteX7" fmla="*/ 117151 w 253517"/>
                  <a:gd name="connsiteY7" fmla="*/ 6670 h 187363"/>
                  <a:gd name="connsiteX8" fmla="*/ 51005 w 253517"/>
                  <a:gd name="connsiteY8" fmla="*/ 6114 h 187363"/>
                  <a:gd name="connsiteX9" fmla="*/ 26548 w 253517"/>
                  <a:gd name="connsiteY9" fmla="*/ 0 h 187363"/>
                  <a:gd name="connsiteX10" fmla="*/ 9872 w 253517"/>
                  <a:gd name="connsiteY10" fmla="*/ 10561 h 187363"/>
                  <a:gd name="connsiteX11" fmla="*/ 5426 w 253517"/>
                  <a:gd name="connsiteY11" fmla="*/ 25569 h 187363"/>
                  <a:gd name="connsiteX12" fmla="*/ 8761 w 253517"/>
                  <a:gd name="connsiteY12" fmla="*/ 45580 h 187363"/>
                  <a:gd name="connsiteX13" fmla="*/ 14319 w 253517"/>
                  <a:gd name="connsiteY13" fmla="*/ 43356 h 187363"/>
                  <a:gd name="connsiteX14" fmla="*/ 21545 w 253517"/>
                  <a:gd name="connsiteY14" fmla="*/ 43912 h 187363"/>
                  <a:gd name="connsiteX15" fmla="*/ 33774 w 253517"/>
                  <a:gd name="connsiteY15" fmla="*/ 46691 h 187363"/>
                  <a:gd name="connsiteX16" fmla="*/ 41556 w 253517"/>
                  <a:gd name="connsiteY16" fmla="*/ 46691 h 187363"/>
                  <a:gd name="connsiteX17" fmla="*/ 53785 w 253517"/>
                  <a:gd name="connsiteY17" fmla="*/ 48915 h 187363"/>
                  <a:gd name="connsiteX18" fmla="*/ 58787 w 253517"/>
                  <a:gd name="connsiteY18" fmla="*/ 57253 h 187363"/>
                  <a:gd name="connsiteX19" fmla="*/ 46003 w 253517"/>
                  <a:gd name="connsiteY19" fmla="*/ 68925 h 187363"/>
                  <a:gd name="connsiteX20" fmla="*/ 47670 w 253517"/>
                  <a:gd name="connsiteY20" fmla="*/ 88380 h 187363"/>
                  <a:gd name="connsiteX21" fmla="*/ 44335 w 253517"/>
                  <a:gd name="connsiteY21" fmla="*/ 102276 h 187363"/>
                  <a:gd name="connsiteX22" fmla="*/ 39332 w 253517"/>
                  <a:gd name="connsiteY22" fmla="*/ 110614 h 187363"/>
                  <a:gd name="connsiteX23" fmla="*/ 44891 w 253517"/>
                  <a:gd name="connsiteY23" fmla="*/ 121731 h 187363"/>
                  <a:gd name="connsiteX24" fmla="*/ 39888 w 253517"/>
                  <a:gd name="connsiteY24" fmla="*/ 132848 h 187363"/>
                  <a:gd name="connsiteX25" fmla="*/ 44335 w 253517"/>
                  <a:gd name="connsiteY25" fmla="*/ 143409 h 187363"/>
                  <a:gd name="connsiteX26" fmla="*/ 36553 w 253517"/>
                  <a:gd name="connsiteY26" fmla="*/ 156194 h 187363"/>
                  <a:gd name="connsiteX27" fmla="*/ 39332 w 253517"/>
                  <a:gd name="connsiteY27" fmla="*/ 162864 h 187363"/>
                  <a:gd name="connsiteX28" fmla="*/ 49894 w 253517"/>
                  <a:gd name="connsiteY28" fmla="*/ 163420 h 187363"/>
                  <a:gd name="connsiteX29" fmla="*/ 74351 w 253517"/>
                  <a:gd name="connsiteY29" fmla="*/ 187321 h 187363"/>
                  <a:gd name="connsiteX30" fmla="*/ 79354 w 253517"/>
                  <a:gd name="connsiteY30" fmla="*/ 180651 h 187363"/>
                  <a:gd name="connsiteX31" fmla="*/ 91027 w 253517"/>
                  <a:gd name="connsiteY31" fmla="*/ 180095 h 187363"/>
                  <a:gd name="connsiteX32" fmla="*/ 109370 w 253517"/>
                  <a:gd name="connsiteY32" fmla="*/ 172869 h 187363"/>
                  <a:gd name="connsiteX33" fmla="*/ 134938 w 253517"/>
                  <a:gd name="connsiteY33" fmla="*/ 171757 h 187363"/>
                  <a:gd name="connsiteX34" fmla="*/ 149391 w 253517"/>
                  <a:gd name="connsiteY34" fmla="*/ 164531 h 187363"/>
                  <a:gd name="connsiteX35" fmla="*/ 164954 w 253517"/>
                  <a:gd name="connsiteY35" fmla="*/ 153414 h 187363"/>
                  <a:gd name="connsiteX36" fmla="*/ 172180 w 253517"/>
                  <a:gd name="connsiteY36" fmla="*/ 138962 h 187363"/>
                  <a:gd name="connsiteX37" fmla="*/ 187188 w 253517"/>
                  <a:gd name="connsiteY37" fmla="*/ 123399 h 187363"/>
                  <a:gd name="connsiteX38" fmla="*/ 187744 w 253517"/>
                  <a:gd name="connsiteY38" fmla="*/ 93383 h 187363"/>
                  <a:gd name="connsiteX39" fmla="*/ 204420 w 253517"/>
                  <a:gd name="connsiteY39" fmla="*/ 73372 h 187363"/>
                  <a:gd name="connsiteX40" fmla="*/ 222763 w 253517"/>
                  <a:gd name="connsiteY40" fmla="*/ 63367 h 187363"/>
                  <a:gd name="connsiteX41" fmla="*/ 244441 w 253517"/>
                  <a:gd name="connsiteY41" fmla="*/ 51694 h 187363"/>
                  <a:gd name="connsiteX42" fmla="*/ 251667 w 253517"/>
                  <a:gd name="connsiteY42" fmla="*/ 32795 h 187363"/>
                  <a:gd name="connsiteX43" fmla="*/ 253334 w 253517"/>
                  <a:gd name="connsiteY43" fmla="*/ 98941 h 187363"/>
                  <a:gd name="connsiteX44" fmla="*/ 236103 w 253517"/>
                  <a:gd name="connsiteY44" fmla="*/ 105055 h 187363"/>
                  <a:gd name="connsiteX45" fmla="*/ 253334 w 253517"/>
                  <a:gd name="connsiteY45" fmla="*/ 98941 h 1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3517" h="187363">
                    <a:moveTo>
                      <a:pt x="251667" y="32795"/>
                    </a:moveTo>
                    <a:cubicBezTo>
                      <a:pt x="244441" y="32795"/>
                      <a:pt x="236659" y="33351"/>
                      <a:pt x="231100" y="32239"/>
                    </a:cubicBezTo>
                    <a:cubicBezTo>
                      <a:pt x="224430" y="30572"/>
                      <a:pt x="211090" y="30016"/>
                      <a:pt x="207199" y="26125"/>
                    </a:cubicBezTo>
                    <a:cubicBezTo>
                      <a:pt x="203864" y="22234"/>
                      <a:pt x="197749" y="19455"/>
                      <a:pt x="197749" y="23902"/>
                    </a:cubicBezTo>
                    <a:cubicBezTo>
                      <a:pt x="197749" y="28348"/>
                      <a:pt x="187744" y="28904"/>
                      <a:pt x="182186" y="25569"/>
                    </a:cubicBezTo>
                    <a:cubicBezTo>
                      <a:pt x="176627" y="21678"/>
                      <a:pt x="167178" y="18899"/>
                      <a:pt x="162731" y="16120"/>
                    </a:cubicBezTo>
                    <a:cubicBezTo>
                      <a:pt x="160508" y="14452"/>
                      <a:pt x="156061" y="12785"/>
                      <a:pt x="151614" y="10561"/>
                    </a:cubicBezTo>
                    <a:cubicBezTo>
                      <a:pt x="145500" y="11673"/>
                      <a:pt x="128268" y="5003"/>
                      <a:pt x="117151" y="6670"/>
                    </a:cubicBezTo>
                    <a:cubicBezTo>
                      <a:pt x="104923" y="8338"/>
                      <a:pt x="66013" y="5003"/>
                      <a:pt x="51005" y="6114"/>
                    </a:cubicBezTo>
                    <a:cubicBezTo>
                      <a:pt x="35997" y="7226"/>
                      <a:pt x="34886" y="0"/>
                      <a:pt x="26548" y="0"/>
                    </a:cubicBezTo>
                    <a:cubicBezTo>
                      <a:pt x="18210" y="0"/>
                      <a:pt x="21545" y="10561"/>
                      <a:pt x="9872" y="10561"/>
                    </a:cubicBezTo>
                    <a:cubicBezTo>
                      <a:pt x="-1800" y="11117"/>
                      <a:pt x="-2912" y="18343"/>
                      <a:pt x="5426" y="25569"/>
                    </a:cubicBezTo>
                    <a:cubicBezTo>
                      <a:pt x="10428" y="29460"/>
                      <a:pt x="9872" y="37798"/>
                      <a:pt x="8761" y="45580"/>
                    </a:cubicBezTo>
                    <a:cubicBezTo>
                      <a:pt x="10984" y="45024"/>
                      <a:pt x="13208" y="44468"/>
                      <a:pt x="14319" y="43356"/>
                    </a:cubicBezTo>
                    <a:cubicBezTo>
                      <a:pt x="17654" y="38909"/>
                      <a:pt x="21545" y="39465"/>
                      <a:pt x="21545" y="43912"/>
                    </a:cubicBezTo>
                    <a:cubicBezTo>
                      <a:pt x="21545" y="48359"/>
                      <a:pt x="29327" y="46691"/>
                      <a:pt x="33774" y="46691"/>
                    </a:cubicBezTo>
                    <a:cubicBezTo>
                      <a:pt x="38221" y="46691"/>
                      <a:pt x="36553" y="50582"/>
                      <a:pt x="41556" y="46691"/>
                    </a:cubicBezTo>
                    <a:cubicBezTo>
                      <a:pt x="46559" y="42800"/>
                      <a:pt x="53785" y="44468"/>
                      <a:pt x="53785" y="48915"/>
                    </a:cubicBezTo>
                    <a:cubicBezTo>
                      <a:pt x="53785" y="53362"/>
                      <a:pt x="64346" y="51138"/>
                      <a:pt x="58787" y="57253"/>
                    </a:cubicBezTo>
                    <a:cubicBezTo>
                      <a:pt x="53229" y="63367"/>
                      <a:pt x="46003" y="64479"/>
                      <a:pt x="46003" y="68925"/>
                    </a:cubicBezTo>
                    <a:cubicBezTo>
                      <a:pt x="46003" y="73372"/>
                      <a:pt x="52673" y="82822"/>
                      <a:pt x="47670" y="88380"/>
                    </a:cubicBezTo>
                    <a:cubicBezTo>
                      <a:pt x="42668" y="93383"/>
                      <a:pt x="49338" y="102276"/>
                      <a:pt x="44335" y="102276"/>
                    </a:cubicBezTo>
                    <a:cubicBezTo>
                      <a:pt x="39332" y="102276"/>
                      <a:pt x="33774" y="104500"/>
                      <a:pt x="39332" y="110614"/>
                    </a:cubicBezTo>
                    <a:cubicBezTo>
                      <a:pt x="44891" y="116728"/>
                      <a:pt x="49338" y="121731"/>
                      <a:pt x="44891" y="121731"/>
                    </a:cubicBezTo>
                    <a:cubicBezTo>
                      <a:pt x="40444" y="121731"/>
                      <a:pt x="37665" y="130625"/>
                      <a:pt x="39888" y="132848"/>
                    </a:cubicBezTo>
                    <a:cubicBezTo>
                      <a:pt x="42112" y="135071"/>
                      <a:pt x="52117" y="141742"/>
                      <a:pt x="44335" y="143409"/>
                    </a:cubicBezTo>
                    <a:cubicBezTo>
                      <a:pt x="36553" y="145077"/>
                      <a:pt x="36553" y="151747"/>
                      <a:pt x="36553" y="156194"/>
                    </a:cubicBezTo>
                    <a:cubicBezTo>
                      <a:pt x="36553" y="157861"/>
                      <a:pt x="37665" y="160085"/>
                      <a:pt x="39332" y="162864"/>
                    </a:cubicBezTo>
                    <a:cubicBezTo>
                      <a:pt x="43223" y="162308"/>
                      <a:pt x="46559" y="162308"/>
                      <a:pt x="49894" y="163420"/>
                    </a:cubicBezTo>
                    <a:cubicBezTo>
                      <a:pt x="58231" y="167311"/>
                      <a:pt x="63234" y="188433"/>
                      <a:pt x="74351" y="187321"/>
                    </a:cubicBezTo>
                    <a:cubicBezTo>
                      <a:pt x="79354" y="186765"/>
                      <a:pt x="76574" y="182874"/>
                      <a:pt x="79354" y="180651"/>
                    </a:cubicBezTo>
                    <a:cubicBezTo>
                      <a:pt x="81577" y="178428"/>
                      <a:pt x="86024" y="180095"/>
                      <a:pt x="91027" y="180095"/>
                    </a:cubicBezTo>
                    <a:cubicBezTo>
                      <a:pt x="95473" y="180095"/>
                      <a:pt x="98253" y="172869"/>
                      <a:pt x="109370" y="172869"/>
                    </a:cubicBezTo>
                    <a:cubicBezTo>
                      <a:pt x="120487" y="172313"/>
                      <a:pt x="127713" y="171757"/>
                      <a:pt x="134938" y="171757"/>
                    </a:cubicBezTo>
                    <a:cubicBezTo>
                      <a:pt x="142164" y="172313"/>
                      <a:pt x="147723" y="169534"/>
                      <a:pt x="149391" y="164531"/>
                    </a:cubicBezTo>
                    <a:cubicBezTo>
                      <a:pt x="151058" y="159529"/>
                      <a:pt x="157172" y="155082"/>
                      <a:pt x="164954" y="153414"/>
                    </a:cubicBezTo>
                    <a:cubicBezTo>
                      <a:pt x="172736" y="152303"/>
                      <a:pt x="171625" y="143965"/>
                      <a:pt x="172180" y="138962"/>
                    </a:cubicBezTo>
                    <a:cubicBezTo>
                      <a:pt x="172736" y="133960"/>
                      <a:pt x="186077" y="126734"/>
                      <a:pt x="187188" y="123399"/>
                    </a:cubicBezTo>
                    <a:cubicBezTo>
                      <a:pt x="188300" y="119508"/>
                      <a:pt x="179406" y="105611"/>
                      <a:pt x="187744" y="93383"/>
                    </a:cubicBezTo>
                    <a:cubicBezTo>
                      <a:pt x="195526" y="81154"/>
                      <a:pt x="204420" y="80598"/>
                      <a:pt x="204420" y="73372"/>
                    </a:cubicBezTo>
                    <a:cubicBezTo>
                      <a:pt x="204420" y="66702"/>
                      <a:pt x="212757" y="64479"/>
                      <a:pt x="222763" y="63367"/>
                    </a:cubicBezTo>
                    <a:cubicBezTo>
                      <a:pt x="232768" y="62255"/>
                      <a:pt x="236103" y="55029"/>
                      <a:pt x="244441" y="51694"/>
                    </a:cubicBezTo>
                    <a:cubicBezTo>
                      <a:pt x="250555" y="46691"/>
                      <a:pt x="253334" y="41133"/>
                      <a:pt x="251667" y="32795"/>
                    </a:cubicBezTo>
                    <a:close/>
                    <a:moveTo>
                      <a:pt x="253334" y="98941"/>
                    </a:moveTo>
                    <a:cubicBezTo>
                      <a:pt x="251667" y="88380"/>
                      <a:pt x="231656" y="102276"/>
                      <a:pt x="236103" y="105055"/>
                    </a:cubicBezTo>
                    <a:cubicBezTo>
                      <a:pt x="244997" y="111170"/>
                      <a:pt x="255002" y="108947"/>
                      <a:pt x="253334" y="98941"/>
                    </a:cubicBezTo>
                    <a:close/>
                  </a:path>
                </a:pathLst>
              </a:custGeom>
              <a:solidFill>
                <a:srgbClr val="C00000"/>
              </a:solidFill>
              <a:ln w="4442" cap="flat">
                <a:solidFill>
                  <a:srgbClr val="FFFFFF"/>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25DCBC5-9E33-4E52-894E-B1D2414376E4}"/>
                  </a:ext>
                </a:extLst>
              </p:cNvPr>
              <p:cNvSpPr/>
              <p:nvPr/>
            </p:nvSpPr>
            <p:spPr>
              <a:xfrm>
                <a:off x="7849219" y="3452013"/>
                <a:ext cx="229643" cy="257949"/>
              </a:xfrm>
              <a:custGeom>
                <a:avLst/>
                <a:gdLst>
                  <a:gd name="connsiteX0" fmla="*/ 157940 w 229643"/>
                  <a:gd name="connsiteY0" fmla="*/ 223451 h 257949"/>
                  <a:gd name="connsiteX1" fmla="*/ 133482 w 229643"/>
                  <a:gd name="connsiteY1" fmla="*/ 223451 h 257949"/>
                  <a:gd name="connsiteX2" fmla="*/ 116807 w 229643"/>
                  <a:gd name="connsiteY2" fmla="*/ 231789 h 257949"/>
                  <a:gd name="connsiteX3" fmla="*/ 137373 w 229643"/>
                  <a:gd name="connsiteY3" fmla="*/ 243462 h 257949"/>
                  <a:gd name="connsiteX4" fmla="*/ 160163 w 229643"/>
                  <a:gd name="connsiteY4" fmla="*/ 257914 h 257949"/>
                  <a:gd name="connsiteX5" fmla="*/ 165721 w 229643"/>
                  <a:gd name="connsiteY5" fmla="*/ 244018 h 257949"/>
                  <a:gd name="connsiteX6" fmla="*/ 174059 w 229643"/>
                  <a:gd name="connsiteY6" fmla="*/ 225119 h 257949"/>
                  <a:gd name="connsiteX7" fmla="*/ 157940 w 229643"/>
                  <a:gd name="connsiteY7" fmla="*/ 223451 h 257949"/>
                  <a:gd name="connsiteX8" fmla="*/ 43434 w 229643"/>
                  <a:gd name="connsiteY8" fmla="*/ 154526 h 257949"/>
                  <a:gd name="connsiteX9" fmla="*/ 28982 w 229643"/>
                  <a:gd name="connsiteY9" fmla="*/ 158417 h 257949"/>
                  <a:gd name="connsiteX10" fmla="*/ 36208 w 229643"/>
                  <a:gd name="connsiteY10" fmla="*/ 184542 h 257949"/>
                  <a:gd name="connsiteX11" fmla="*/ 44546 w 229643"/>
                  <a:gd name="connsiteY11" fmla="*/ 203997 h 257949"/>
                  <a:gd name="connsiteX12" fmla="*/ 58442 w 229643"/>
                  <a:gd name="connsiteY12" fmla="*/ 195103 h 257949"/>
                  <a:gd name="connsiteX13" fmla="*/ 61778 w 229643"/>
                  <a:gd name="connsiteY13" fmla="*/ 161752 h 257949"/>
                  <a:gd name="connsiteX14" fmla="*/ 43434 w 229643"/>
                  <a:gd name="connsiteY14" fmla="*/ 154526 h 257949"/>
                  <a:gd name="connsiteX15" fmla="*/ 188511 w 229643"/>
                  <a:gd name="connsiteY15" fmla="*/ 145077 h 257949"/>
                  <a:gd name="connsiteX16" fmla="*/ 173503 w 229643"/>
                  <a:gd name="connsiteY16" fmla="*/ 132848 h 257949"/>
                  <a:gd name="connsiteX17" fmla="*/ 142376 w 229643"/>
                  <a:gd name="connsiteY17" fmla="*/ 100053 h 257949"/>
                  <a:gd name="connsiteX18" fmla="*/ 114027 w 229643"/>
                  <a:gd name="connsiteY18" fmla="*/ 70593 h 257949"/>
                  <a:gd name="connsiteX19" fmla="*/ 114583 w 229643"/>
                  <a:gd name="connsiteY19" fmla="*/ 50026 h 257949"/>
                  <a:gd name="connsiteX20" fmla="*/ 123477 w 229643"/>
                  <a:gd name="connsiteY20" fmla="*/ 38354 h 257949"/>
                  <a:gd name="connsiteX21" fmla="*/ 124589 w 229643"/>
                  <a:gd name="connsiteY21" fmla="*/ 11117 h 257949"/>
                  <a:gd name="connsiteX22" fmla="*/ 114583 w 229643"/>
                  <a:gd name="connsiteY22" fmla="*/ 8894 h 257949"/>
                  <a:gd name="connsiteX23" fmla="*/ 110692 w 229643"/>
                  <a:gd name="connsiteY23" fmla="*/ 0 h 257949"/>
                  <a:gd name="connsiteX24" fmla="*/ 94573 w 229643"/>
                  <a:gd name="connsiteY24" fmla="*/ 2223 h 257949"/>
                  <a:gd name="connsiteX25" fmla="*/ 82344 w 229643"/>
                  <a:gd name="connsiteY25" fmla="*/ 6114 h 257949"/>
                  <a:gd name="connsiteX26" fmla="*/ 80121 w 229643"/>
                  <a:gd name="connsiteY26" fmla="*/ 4447 h 257949"/>
                  <a:gd name="connsiteX27" fmla="*/ 76230 w 229643"/>
                  <a:gd name="connsiteY27" fmla="*/ 8338 h 257949"/>
                  <a:gd name="connsiteX28" fmla="*/ 73450 w 229643"/>
                  <a:gd name="connsiteY28" fmla="*/ 13340 h 257949"/>
                  <a:gd name="connsiteX29" fmla="*/ 67336 w 229643"/>
                  <a:gd name="connsiteY29" fmla="*/ 15564 h 257949"/>
                  <a:gd name="connsiteX30" fmla="*/ 57887 w 229643"/>
                  <a:gd name="connsiteY30" fmla="*/ 17787 h 257949"/>
                  <a:gd name="connsiteX31" fmla="*/ 50661 w 229643"/>
                  <a:gd name="connsiteY31" fmla="*/ 22234 h 257949"/>
                  <a:gd name="connsiteX32" fmla="*/ 45102 w 229643"/>
                  <a:gd name="connsiteY32" fmla="*/ 29460 h 257949"/>
                  <a:gd name="connsiteX33" fmla="*/ 33985 w 229643"/>
                  <a:gd name="connsiteY33" fmla="*/ 15564 h 257949"/>
                  <a:gd name="connsiteX34" fmla="*/ 23980 w 229643"/>
                  <a:gd name="connsiteY34" fmla="*/ 30016 h 257949"/>
                  <a:gd name="connsiteX35" fmla="*/ 6748 w 229643"/>
                  <a:gd name="connsiteY35" fmla="*/ 31128 h 257949"/>
                  <a:gd name="connsiteX36" fmla="*/ 8972 w 229643"/>
                  <a:gd name="connsiteY36" fmla="*/ 40577 h 257949"/>
                  <a:gd name="connsiteX37" fmla="*/ 5081 w 229643"/>
                  <a:gd name="connsiteY37" fmla="*/ 48915 h 257949"/>
                  <a:gd name="connsiteX38" fmla="*/ 1190 w 229643"/>
                  <a:gd name="connsiteY38" fmla="*/ 53917 h 257949"/>
                  <a:gd name="connsiteX39" fmla="*/ 6748 w 229643"/>
                  <a:gd name="connsiteY39" fmla="*/ 64478 h 257949"/>
                  <a:gd name="connsiteX40" fmla="*/ 11195 w 229643"/>
                  <a:gd name="connsiteY40" fmla="*/ 74484 h 257949"/>
                  <a:gd name="connsiteX41" fmla="*/ 20645 w 229643"/>
                  <a:gd name="connsiteY41" fmla="*/ 77819 h 257949"/>
                  <a:gd name="connsiteX42" fmla="*/ 18421 w 229643"/>
                  <a:gd name="connsiteY42" fmla="*/ 84489 h 257949"/>
                  <a:gd name="connsiteX43" fmla="*/ 27871 w 229643"/>
                  <a:gd name="connsiteY43" fmla="*/ 81710 h 257949"/>
                  <a:gd name="connsiteX44" fmla="*/ 41767 w 229643"/>
                  <a:gd name="connsiteY44" fmla="*/ 69481 h 257949"/>
                  <a:gd name="connsiteX45" fmla="*/ 70115 w 229643"/>
                  <a:gd name="connsiteY45" fmla="*/ 81710 h 257949"/>
                  <a:gd name="connsiteX46" fmla="*/ 76230 w 229643"/>
                  <a:gd name="connsiteY46" fmla="*/ 93939 h 257949"/>
                  <a:gd name="connsiteX47" fmla="*/ 95129 w 229643"/>
                  <a:gd name="connsiteY47" fmla="*/ 118952 h 257949"/>
                  <a:gd name="connsiteX48" fmla="*/ 122365 w 229643"/>
                  <a:gd name="connsiteY48" fmla="*/ 142853 h 257949"/>
                  <a:gd name="connsiteX49" fmla="*/ 141820 w 229643"/>
                  <a:gd name="connsiteY49" fmla="*/ 151191 h 257949"/>
                  <a:gd name="connsiteX50" fmla="*/ 159051 w 229643"/>
                  <a:gd name="connsiteY50" fmla="*/ 162864 h 257949"/>
                  <a:gd name="connsiteX51" fmla="*/ 173503 w 229643"/>
                  <a:gd name="connsiteY51" fmla="*/ 175092 h 257949"/>
                  <a:gd name="connsiteX52" fmla="*/ 180174 w 229643"/>
                  <a:gd name="connsiteY52" fmla="*/ 187321 h 257949"/>
                  <a:gd name="connsiteX53" fmla="*/ 181285 w 229643"/>
                  <a:gd name="connsiteY53" fmla="*/ 209555 h 257949"/>
                  <a:gd name="connsiteX54" fmla="*/ 182397 w 229643"/>
                  <a:gd name="connsiteY54" fmla="*/ 225675 h 257949"/>
                  <a:gd name="connsiteX55" fmla="*/ 192402 w 229643"/>
                  <a:gd name="connsiteY55" fmla="*/ 208443 h 257949"/>
                  <a:gd name="connsiteX56" fmla="*/ 204075 w 229643"/>
                  <a:gd name="connsiteY56" fmla="*/ 196215 h 257949"/>
                  <a:gd name="connsiteX57" fmla="*/ 195182 w 229643"/>
                  <a:gd name="connsiteY57" fmla="*/ 180095 h 257949"/>
                  <a:gd name="connsiteX58" fmla="*/ 214636 w 229643"/>
                  <a:gd name="connsiteY58" fmla="*/ 171202 h 257949"/>
                  <a:gd name="connsiteX59" fmla="*/ 229644 w 229643"/>
                  <a:gd name="connsiteY59" fmla="*/ 172313 h 257949"/>
                  <a:gd name="connsiteX60" fmla="*/ 188511 w 229643"/>
                  <a:gd name="connsiteY60" fmla="*/ 145077 h 25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9643" h="257949">
                    <a:moveTo>
                      <a:pt x="157940" y="223451"/>
                    </a:moveTo>
                    <a:cubicBezTo>
                      <a:pt x="145711" y="226231"/>
                      <a:pt x="140708" y="227342"/>
                      <a:pt x="133482" y="223451"/>
                    </a:cubicBezTo>
                    <a:cubicBezTo>
                      <a:pt x="126256" y="219560"/>
                      <a:pt x="115139" y="226787"/>
                      <a:pt x="116807" y="231789"/>
                    </a:cubicBezTo>
                    <a:cubicBezTo>
                      <a:pt x="117918" y="235124"/>
                      <a:pt x="122921" y="239571"/>
                      <a:pt x="137373" y="243462"/>
                    </a:cubicBezTo>
                    <a:cubicBezTo>
                      <a:pt x="152381" y="247353"/>
                      <a:pt x="154049" y="257914"/>
                      <a:pt x="160163" y="257914"/>
                    </a:cubicBezTo>
                    <a:cubicBezTo>
                      <a:pt x="166277" y="258470"/>
                      <a:pt x="166833" y="252356"/>
                      <a:pt x="165721" y="244018"/>
                    </a:cubicBezTo>
                    <a:cubicBezTo>
                      <a:pt x="164054" y="235680"/>
                      <a:pt x="172948" y="226231"/>
                      <a:pt x="174059" y="225119"/>
                    </a:cubicBezTo>
                    <a:cubicBezTo>
                      <a:pt x="174615" y="223451"/>
                      <a:pt x="170168" y="220672"/>
                      <a:pt x="157940" y="223451"/>
                    </a:cubicBezTo>
                    <a:close/>
                    <a:moveTo>
                      <a:pt x="43434" y="154526"/>
                    </a:moveTo>
                    <a:cubicBezTo>
                      <a:pt x="36764" y="160085"/>
                      <a:pt x="31762" y="153414"/>
                      <a:pt x="28982" y="158417"/>
                    </a:cubicBezTo>
                    <a:cubicBezTo>
                      <a:pt x="25647" y="163975"/>
                      <a:pt x="38988" y="172869"/>
                      <a:pt x="36208" y="184542"/>
                    </a:cubicBezTo>
                    <a:cubicBezTo>
                      <a:pt x="33429" y="196215"/>
                      <a:pt x="37876" y="211223"/>
                      <a:pt x="44546" y="203997"/>
                    </a:cubicBezTo>
                    <a:cubicBezTo>
                      <a:pt x="51216" y="196771"/>
                      <a:pt x="54551" y="200106"/>
                      <a:pt x="58442" y="195103"/>
                    </a:cubicBezTo>
                    <a:cubicBezTo>
                      <a:pt x="62333" y="190100"/>
                      <a:pt x="58998" y="170646"/>
                      <a:pt x="61778" y="161752"/>
                    </a:cubicBezTo>
                    <a:cubicBezTo>
                      <a:pt x="64557" y="153414"/>
                      <a:pt x="50105" y="148968"/>
                      <a:pt x="43434" y="154526"/>
                    </a:cubicBezTo>
                    <a:close/>
                    <a:moveTo>
                      <a:pt x="188511" y="145077"/>
                    </a:moveTo>
                    <a:cubicBezTo>
                      <a:pt x="180729" y="140074"/>
                      <a:pt x="185732" y="132292"/>
                      <a:pt x="173503" y="132848"/>
                    </a:cubicBezTo>
                    <a:cubicBezTo>
                      <a:pt x="161274" y="133404"/>
                      <a:pt x="146823" y="117840"/>
                      <a:pt x="142376" y="100053"/>
                    </a:cubicBezTo>
                    <a:cubicBezTo>
                      <a:pt x="137929" y="82266"/>
                      <a:pt x="119030" y="81154"/>
                      <a:pt x="114027" y="70593"/>
                    </a:cubicBezTo>
                    <a:cubicBezTo>
                      <a:pt x="109025" y="60032"/>
                      <a:pt x="118474" y="58920"/>
                      <a:pt x="114583" y="50026"/>
                    </a:cubicBezTo>
                    <a:cubicBezTo>
                      <a:pt x="112360" y="45024"/>
                      <a:pt x="117363" y="40577"/>
                      <a:pt x="123477" y="38354"/>
                    </a:cubicBezTo>
                    <a:cubicBezTo>
                      <a:pt x="122921" y="28904"/>
                      <a:pt x="124033" y="17787"/>
                      <a:pt x="124589" y="11117"/>
                    </a:cubicBezTo>
                    <a:cubicBezTo>
                      <a:pt x="120142" y="10561"/>
                      <a:pt x="115695" y="10005"/>
                      <a:pt x="114583" y="8894"/>
                    </a:cubicBezTo>
                    <a:cubicBezTo>
                      <a:pt x="112360" y="7782"/>
                      <a:pt x="111804" y="0"/>
                      <a:pt x="110692" y="0"/>
                    </a:cubicBezTo>
                    <a:cubicBezTo>
                      <a:pt x="109581" y="0"/>
                      <a:pt x="96796" y="0"/>
                      <a:pt x="94573" y="2223"/>
                    </a:cubicBezTo>
                    <a:cubicBezTo>
                      <a:pt x="92349" y="4447"/>
                      <a:pt x="85679" y="8338"/>
                      <a:pt x="82344" y="6114"/>
                    </a:cubicBezTo>
                    <a:cubicBezTo>
                      <a:pt x="81788" y="5558"/>
                      <a:pt x="80676" y="5003"/>
                      <a:pt x="80121" y="4447"/>
                    </a:cubicBezTo>
                    <a:lnTo>
                      <a:pt x="76230" y="8338"/>
                    </a:lnTo>
                    <a:cubicBezTo>
                      <a:pt x="76230" y="8338"/>
                      <a:pt x="75674" y="13340"/>
                      <a:pt x="73450" y="13340"/>
                    </a:cubicBezTo>
                    <a:cubicBezTo>
                      <a:pt x="71227" y="13340"/>
                      <a:pt x="67336" y="11673"/>
                      <a:pt x="67336" y="15564"/>
                    </a:cubicBezTo>
                    <a:cubicBezTo>
                      <a:pt x="67336" y="20011"/>
                      <a:pt x="60666" y="18343"/>
                      <a:pt x="57887" y="17787"/>
                    </a:cubicBezTo>
                    <a:cubicBezTo>
                      <a:pt x="55107" y="17231"/>
                      <a:pt x="50661" y="18343"/>
                      <a:pt x="50661" y="22234"/>
                    </a:cubicBezTo>
                    <a:cubicBezTo>
                      <a:pt x="50661" y="26125"/>
                      <a:pt x="50105" y="33907"/>
                      <a:pt x="45102" y="29460"/>
                    </a:cubicBezTo>
                    <a:cubicBezTo>
                      <a:pt x="40099" y="25013"/>
                      <a:pt x="35653" y="14452"/>
                      <a:pt x="33985" y="15564"/>
                    </a:cubicBezTo>
                    <a:cubicBezTo>
                      <a:pt x="32317" y="16675"/>
                      <a:pt x="27871" y="30016"/>
                      <a:pt x="23980" y="30016"/>
                    </a:cubicBezTo>
                    <a:cubicBezTo>
                      <a:pt x="21200" y="30016"/>
                      <a:pt x="12863" y="30572"/>
                      <a:pt x="6748" y="31128"/>
                    </a:cubicBezTo>
                    <a:cubicBezTo>
                      <a:pt x="5081" y="36130"/>
                      <a:pt x="6748" y="39465"/>
                      <a:pt x="8972" y="40577"/>
                    </a:cubicBezTo>
                    <a:cubicBezTo>
                      <a:pt x="11195" y="41689"/>
                      <a:pt x="7860" y="47247"/>
                      <a:pt x="5081" y="48915"/>
                    </a:cubicBezTo>
                    <a:cubicBezTo>
                      <a:pt x="2302" y="50026"/>
                      <a:pt x="-2145" y="48915"/>
                      <a:pt x="1190" y="53917"/>
                    </a:cubicBezTo>
                    <a:cubicBezTo>
                      <a:pt x="4525" y="58920"/>
                      <a:pt x="10083" y="59476"/>
                      <a:pt x="6748" y="64478"/>
                    </a:cubicBezTo>
                    <a:cubicBezTo>
                      <a:pt x="3413" y="69481"/>
                      <a:pt x="6748" y="73928"/>
                      <a:pt x="11195" y="74484"/>
                    </a:cubicBezTo>
                    <a:cubicBezTo>
                      <a:pt x="15642" y="75040"/>
                      <a:pt x="21756" y="73928"/>
                      <a:pt x="20645" y="77819"/>
                    </a:cubicBezTo>
                    <a:cubicBezTo>
                      <a:pt x="20089" y="80042"/>
                      <a:pt x="18421" y="82266"/>
                      <a:pt x="18421" y="84489"/>
                    </a:cubicBezTo>
                    <a:cubicBezTo>
                      <a:pt x="21756" y="83377"/>
                      <a:pt x="25091" y="83377"/>
                      <a:pt x="27871" y="81710"/>
                    </a:cubicBezTo>
                    <a:cubicBezTo>
                      <a:pt x="33985" y="78375"/>
                      <a:pt x="31206" y="72816"/>
                      <a:pt x="41767" y="69481"/>
                    </a:cubicBezTo>
                    <a:cubicBezTo>
                      <a:pt x="52328" y="66702"/>
                      <a:pt x="65668" y="75040"/>
                      <a:pt x="70115" y="81710"/>
                    </a:cubicBezTo>
                    <a:cubicBezTo>
                      <a:pt x="74006" y="87824"/>
                      <a:pt x="75674" y="88936"/>
                      <a:pt x="76230" y="93939"/>
                    </a:cubicBezTo>
                    <a:cubicBezTo>
                      <a:pt x="77341" y="98941"/>
                      <a:pt x="81232" y="109502"/>
                      <a:pt x="95129" y="118952"/>
                    </a:cubicBezTo>
                    <a:cubicBezTo>
                      <a:pt x="109581" y="128401"/>
                      <a:pt x="115139" y="138962"/>
                      <a:pt x="122365" y="142853"/>
                    </a:cubicBezTo>
                    <a:cubicBezTo>
                      <a:pt x="129591" y="146744"/>
                      <a:pt x="137373" y="145633"/>
                      <a:pt x="141820" y="151191"/>
                    </a:cubicBezTo>
                    <a:cubicBezTo>
                      <a:pt x="146266" y="156749"/>
                      <a:pt x="152381" y="159529"/>
                      <a:pt x="159051" y="162864"/>
                    </a:cubicBezTo>
                    <a:cubicBezTo>
                      <a:pt x="166277" y="166199"/>
                      <a:pt x="166277" y="173981"/>
                      <a:pt x="173503" y="175092"/>
                    </a:cubicBezTo>
                    <a:cubicBezTo>
                      <a:pt x="180174" y="176204"/>
                      <a:pt x="175727" y="182319"/>
                      <a:pt x="180174" y="187321"/>
                    </a:cubicBezTo>
                    <a:cubicBezTo>
                      <a:pt x="184065" y="192324"/>
                      <a:pt x="185732" y="203441"/>
                      <a:pt x="181285" y="209555"/>
                    </a:cubicBezTo>
                    <a:cubicBezTo>
                      <a:pt x="176838" y="215670"/>
                      <a:pt x="179062" y="225675"/>
                      <a:pt x="182397" y="225675"/>
                    </a:cubicBezTo>
                    <a:cubicBezTo>
                      <a:pt x="185176" y="225675"/>
                      <a:pt x="191290" y="214558"/>
                      <a:pt x="192402" y="208443"/>
                    </a:cubicBezTo>
                    <a:cubicBezTo>
                      <a:pt x="193514" y="202329"/>
                      <a:pt x="199072" y="202885"/>
                      <a:pt x="204075" y="196215"/>
                    </a:cubicBezTo>
                    <a:cubicBezTo>
                      <a:pt x="209078" y="190100"/>
                      <a:pt x="196849" y="188433"/>
                      <a:pt x="195182" y="180095"/>
                    </a:cubicBezTo>
                    <a:cubicBezTo>
                      <a:pt x="192958" y="171757"/>
                      <a:pt x="204075" y="164531"/>
                      <a:pt x="214636" y="171202"/>
                    </a:cubicBezTo>
                    <a:cubicBezTo>
                      <a:pt x="225197" y="177872"/>
                      <a:pt x="229088" y="182319"/>
                      <a:pt x="229644" y="172313"/>
                    </a:cubicBezTo>
                    <a:cubicBezTo>
                      <a:pt x="228532" y="163420"/>
                      <a:pt x="196293" y="150079"/>
                      <a:pt x="188511" y="145077"/>
                    </a:cubicBezTo>
                    <a:close/>
                  </a:path>
                </a:pathLst>
              </a:custGeom>
              <a:solidFill>
                <a:schemeClr val="accent4">
                  <a:lumMod val="75000"/>
                </a:schemeClr>
              </a:solidFill>
              <a:ln w="4442" cap="flat">
                <a:solidFill>
                  <a:srgbClr val="FFFFFF"/>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5886C6D-88EC-438E-BFB9-33260291E7CD}"/>
                  </a:ext>
                </a:extLst>
              </p:cNvPr>
              <p:cNvSpPr/>
              <p:nvPr/>
            </p:nvSpPr>
            <p:spPr>
              <a:xfrm>
                <a:off x="8350031" y="3730179"/>
                <a:ext cx="46312" cy="26785"/>
              </a:xfrm>
              <a:custGeom>
                <a:avLst/>
                <a:gdLst>
                  <a:gd name="connsiteX0" fmla="*/ 31770 w 46312"/>
                  <a:gd name="connsiteY0" fmla="*/ 18102 h 26785"/>
                  <a:gd name="connsiteX1" fmla="*/ 42331 w 46312"/>
                  <a:gd name="connsiteY1" fmla="*/ 5318 h 26785"/>
                  <a:gd name="connsiteX2" fmla="*/ 41775 w 46312"/>
                  <a:gd name="connsiteY2" fmla="*/ 1427 h 26785"/>
                  <a:gd name="connsiteX3" fmla="*/ 13427 w 46312"/>
                  <a:gd name="connsiteY3" fmla="*/ 10320 h 26785"/>
                  <a:gd name="connsiteX4" fmla="*/ 3977 w 46312"/>
                  <a:gd name="connsiteY4" fmla="*/ 24772 h 26785"/>
                  <a:gd name="connsiteX5" fmla="*/ 31770 w 46312"/>
                  <a:gd name="connsiteY5" fmla="*/ 18102 h 2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12" h="26785">
                    <a:moveTo>
                      <a:pt x="31770" y="18102"/>
                    </a:moveTo>
                    <a:cubicBezTo>
                      <a:pt x="31214" y="14767"/>
                      <a:pt x="35661" y="7541"/>
                      <a:pt x="42331" y="5318"/>
                    </a:cubicBezTo>
                    <a:cubicBezTo>
                      <a:pt x="49001" y="2538"/>
                      <a:pt x="46222" y="-2464"/>
                      <a:pt x="41775" y="1427"/>
                    </a:cubicBezTo>
                    <a:cubicBezTo>
                      <a:pt x="37328" y="5318"/>
                      <a:pt x="26767" y="9765"/>
                      <a:pt x="13427" y="10320"/>
                    </a:cubicBezTo>
                    <a:cubicBezTo>
                      <a:pt x="87" y="10876"/>
                      <a:pt x="-3804" y="19770"/>
                      <a:pt x="3977" y="24772"/>
                    </a:cubicBezTo>
                    <a:cubicBezTo>
                      <a:pt x="15094" y="30887"/>
                      <a:pt x="32326" y="21437"/>
                      <a:pt x="31770" y="18102"/>
                    </a:cubicBezTo>
                    <a:close/>
                  </a:path>
                </a:pathLst>
              </a:custGeom>
              <a:grpFill/>
              <a:ln w="4442" cap="flat">
                <a:solidFill>
                  <a:srgbClr val="FFFFFF"/>
                </a:solidFill>
                <a:prstDash val="solid"/>
                <a:miter/>
              </a:ln>
            </p:spPr>
            <p:txBody>
              <a:bodyPr rtlCol="0" anchor="ctr"/>
              <a:lstStyle/>
              <a:p>
                <a:endParaRPr lang="en-GB"/>
              </a:p>
            </p:txBody>
          </p:sp>
        </p:grpSp>
      </p:grpSp>
      <p:cxnSp>
        <p:nvCxnSpPr>
          <p:cNvPr id="187" name="Straight Arrow Connector 186">
            <a:extLst>
              <a:ext uri="{FF2B5EF4-FFF2-40B4-BE49-F238E27FC236}">
                <a16:creationId xmlns:a16="http://schemas.microsoft.com/office/drawing/2014/main" id="{2D56DD5E-7AD9-41C5-AC40-E738096D2967}"/>
              </a:ext>
            </a:extLst>
          </p:cNvPr>
          <p:cNvCxnSpPr/>
          <p:nvPr/>
        </p:nvCxnSpPr>
        <p:spPr>
          <a:xfrm flipV="1">
            <a:off x="9157886" y="1194585"/>
            <a:ext cx="816366" cy="202401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87F89B34-3627-4DC3-8954-A50B0B190907}"/>
              </a:ext>
            </a:extLst>
          </p:cNvPr>
          <p:cNvGrpSpPr/>
          <p:nvPr/>
        </p:nvGrpSpPr>
        <p:grpSpPr>
          <a:xfrm>
            <a:off x="9974252" y="719699"/>
            <a:ext cx="2112008" cy="500137"/>
            <a:chOff x="9933134" y="471927"/>
            <a:chExt cx="2112008" cy="500137"/>
          </a:xfrm>
        </p:grpSpPr>
        <p:sp>
          <p:nvSpPr>
            <p:cNvPr id="188" name="Rectangle 187">
              <a:extLst>
                <a:ext uri="{FF2B5EF4-FFF2-40B4-BE49-F238E27FC236}">
                  <a16:creationId xmlns:a16="http://schemas.microsoft.com/office/drawing/2014/main" id="{0EB52FB1-C90B-4A83-BCB2-B08C4687AB2F}"/>
                </a:ext>
              </a:extLst>
            </p:cNvPr>
            <p:cNvSpPr/>
            <p:nvPr/>
          </p:nvSpPr>
          <p:spPr>
            <a:xfrm>
              <a:off x="9933134" y="488789"/>
              <a:ext cx="1151344"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9" name="TextBox 188">
              <a:extLst>
                <a:ext uri="{FF2B5EF4-FFF2-40B4-BE49-F238E27FC236}">
                  <a16:creationId xmlns:a16="http://schemas.microsoft.com/office/drawing/2014/main" id="{F50D2DEE-B3C0-4FAD-B036-3125C825ADD4}"/>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66C2BD"/>
                  </a:solidFill>
                  <a:latin typeface="Arial" panose="020B0604020202020204" pitchFamily="34" charset="0"/>
                  <a:cs typeface="Arial" panose="020B0604020202020204" pitchFamily="34" charset="0"/>
                </a:rPr>
                <a:t>CHINA</a:t>
              </a:r>
            </a:p>
            <a:p>
              <a:r>
                <a:rPr lang="en-US" sz="800" dirty="0">
                  <a:solidFill>
                    <a:schemeClr val="tx1">
                      <a:lumMod val="75000"/>
                      <a:lumOff val="25000"/>
                    </a:schemeClr>
                  </a:solidFill>
                  <a:latin typeface="Arial" panose="020B0604020202020204" pitchFamily="34" charset="0"/>
                  <a:cs typeface="Arial" panose="020B0604020202020204" pitchFamily="34" charset="0"/>
                </a:rPr>
                <a:t>Rank: 08</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Meetings- 449</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191" name="Straight Arrow Connector 190">
            <a:extLst>
              <a:ext uri="{FF2B5EF4-FFF2-40B4-BE49-F238E27FC236}">
                <a16:creationId xmlns:a16="http://schemas.microsoft.com/office/drawing/2014/main" id="{ED92E348-8CA1-45CF-B035-26D4E71AE48E}"/>
              </a:ext>
            </a:extLst>
          </p:cNvPr>
          <p:cNvCxnSpPr>
            <a:cxnSpLocks/>
            <a:endCxn id="60" idx="732"/>
          </p:cNvCxnSpPr>
          <p:nvPr/>
        </p:nvCxnSpPr>
        <p:spPr>
          <a:xfrm flipV="1">
            <a:off x="9875864" y="2324806"/>
            <a:ext cx="463159" cy="95733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FC960DF2-05D7-4975-BB78-304B11D0C80B}"/>
              </a:ext>
            </a:extLst>
          </p:cNvPr>
          <p:cNvGrpSpPr/>
          <p:nvPr/>
        </p:nvGrpSpPr>
        <p:grpSpPr>
          <a:xfrm>
            <a:off x="10303668" y="1806544"/>
            <a:ext cx="2111524" cy="500137"/>
            <a:chOff x="9933618" y="471927"/>
            <a:chExt cx="2111524" cy="500137"/>
          </a:xfrm>
        </p:grpSpPr>
        <p:sp>
          <p:nvSpPr>
            <p:cNvPr id="194" name="Rectangle 193">
              <a:extLst>
                <a:ext uri="{FF2B5EF4-FFF2-40B4-BE49-F238E27FC236}">
                  <a16:creationId xmlns:a16="http://schemas.microsoft.com/office/drawing/2014/main" id="{4AA8DE72-1E1B-4FD6-8CBF-D9F93A46B78A}"/>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5" name="TextBox 194">
              <a:extLst>
                <a:ext uri="{FF2B5EF4-FFF2-40B4-BE49-F238E27FC236}">
                  <a16:creationId xmlns:a16="http://schemas.microsoft.com/office/drawing/2014/main" id="{384A6D7B-C56C-4D6E-AC20-23ABCDC82ACE}"/>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2F5597"/>
                  </a:solidFill>
                  <a:latin typeface="Arial" panose="020B0604020202020204" pitchFamily="34" charset="0"/>
                  <a:cs typeface="Arial" panose="020B0604020202020204" pitchFamily="34" charset="0"/>
                </a:rPr>
                <a:t>Republic of Korea</a:t>
              </a:r>
            </a:p>
            <a:p>
              <a:r>
                <a:rPr lang="en-US" sz="800" dirty="0">
                  <a:solidFill>
                    <a:schemeClr val="tx1">
                      <a:lumMod val="75000"/>
                      <a:lumOff val="25000"/>
                    </a:schemeClr>
                  </a:solidFill>
                  <a:latin typeface="Arial" panose="020B0604020202020204" pitchFamily="34" charset="0"/>
                  <a:cs typeface="Arial" panose="020B0604020202020204" pitchFamily="34" charset="0"/>
                </a:rPr>
                <a:t>Rank: 12</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Meetings- 273</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196" name="Straight Arrow Connector 195">
            <a:extLst>
              <a:ext uri="{FF2B5EF4-FFF2-40B4-BE49-F238E27FC236}">
                <a16:creationId xmlns:a16="http://schemas.microsoft.com/office/drawing/2014/main" id="{84C91CBF-46AC-450F-A8A3-79FD65D4E0BE}"/>
              </a:ext>
            </a:extLst>
          </p:cNvPr>
          <p:cNvCxnSpPr>
            <a:cxnSpLocks/>
          </p:cNvCxnSpPr>
          <p:nvPr/>
        </p:nvCxnSpPr>
        <p:spPr>
          <a:xfrm>
            <a:off x="10291130" y="3211479"/>
            <a:ext cx="310495" cy="27705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EE329A8C-AE0D-4F7A-A210-864301BCE176}"/>
              </a:ext>
            </a:extLst>
          </p:cNvPr>
          <p:cNvGrpSpPr/>
          <p:nvPr/>
        </p:nvGrpSpPr>
        <p:grpSpPr>
          <a:xfrm>
            <a:off x="10357045" y="3508043"/>
            <a:ext cx="2111524" cy="500137"/>
            <a:chOff x="9933618" y="471927"/>
            <a:chExt cx="2111524" cy="500137"/>
          </a:xfrm>
        </p:grpSpPr>
        <p:sp>
          <p:nvSpPr>
            <p:cNvPr id="199" name="Rectangle 198">
              <a:extLst>
                <a:ext uri="{FF2B5EF4-FFF2-40B4-BE49-F238E27FC236}">
                  <a16:creationId xmlns:a16="http://schemas.microsoft.com/office/drawing/2014/main" id="{CA0A1415-7E11-49ED-8F6F-FC1545AF12D2}"/>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0" name="TextBox 199">
              <a:extLst>
                <a:ext uri="{FF2B5EF4-FFF2-40B4-BE49-F238E27FC236}">
                  <a16:creationId xmlns:a16="http://schemas.microsoft.com/office/drawing/2014/main" id="{E388FB6C-5B15-4F97-A285-B1CBDDABE86E}"/>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FF0000"/>
                  </a:solidFill>
                  <a:latin typeface="Arial" panose="020B0604020202020204" pitchFamily="34" charset="0"/>
                  <a:cs typeface="Arial" panose="020B0604020202020204" pitchFamily="34" charset="0"/>
                </a:rPr>
                <a:t>Japan</a:t>
              </a:r>
            </a:p>
            <a:p>
              <a:r>
                <a:rPr lang="en-US" sz="800" dirty="0">
                  <a:solidFill>
                    <a:schemeClr val="tx1">
                      <a:lumMod val="75000"/>
                      <a:lumOff val="25000"/>
                    </a:schemeClr>
                  </a:solidFill>
                  <a:latin typeface="Arial" panose="020B0604020202020204" pitchFamily="34" charset="0"/>
                  <a:cs typeface="Arial" panose="020B0604020202020204" pitchFamily="34" charset="0"/>
                </a:rPr>
                <a:t>Rank: 07</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Meetings- 492</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01" name="Straight Arrow Connector 200">
            <a:extLst>
              <a:ext uri="{FF2B5EF4-FFF2-40B4-BE49-F238E27FC236}">
                <a16:creationId xmlns:a16="http://schemas.microsoft.com/office/drawing/2014/main" id="{AD7EE0D7-1423-48F6-924E-B673BDA03420}"/>
              </a:ext>
            </a:extLst>
          </p:cNvPr>
          <p:cNvCxnSpPr>
            <a:cxnSpLocks/>
            <a:endCxn id="86" idx="26"/>
          </p:cNvCxnSpPr>
          <p:nvPr/>
        </p:nvCxnSpPr>
        <p:spPr>
          <a:xfrm flipV="1">
            <a:off x="10476597" y="4696741"/>
            <a:ext cx="214526" cy="58090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F34314ED-9663-4665-8535-DD35AA1E6387}"/>
              </a:ext>
            </a:extLst>
          </p:cNvPr>
          <p:cNvGrpSpPr/>
          <p:nvPr/>
        </p:nvGrpSpPr>
        <p:grpSpPr>
          <a:xfrm>
            <a:off x="10385845" y="4173462"/>
            <a:ext cx="2111524" cy="500137"/>
            <a:chOff x="9933618" y="471927"/>
            <a:chExt cx="2111524" cy="500137"/>
          </a:xfrm>
        </p:grpSpPr>
        <p:sp>
          <p:nvSpPr>
            <p:cNvPr id="204" name="Rectangle 203">
              <a:extLst>
                <a:ext uri="{FF2B5EF4-FFF2-40B4-BE49-F238E27FC236}">
                  <a16:creationId xmlns:a16="http://schemas.microsoft.com/office/drawing/2014/main" id="{357C97F4-6E97-47BC-8540-7969EDD91FAA}"/>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5" name="TextBox 204">
              <a:extLst>
                <a:ext uri="{FF2B5EF4-FFF2-40B4-BE49-F238E27FC236}">
                  <a16:creationId xmlns:a16="http://schemas.microsoft.com/office/drawing/2014/main" id="{00E5E046-E017-4FA2-A945-05E66EDAC1CD}"/>
                </a:ext>
              </a:extLst>
            </p:cNvPr>
            <p:cNvSpPr txBox="1"/>
            <p:nvPr/>
          </p:nvSpPr>
          <p:spPr>
            <a:xfrm>
              <a:off x="9962418" y="471927"/>
              <a:ext cx="2082724" cy="500137"/>
            </a:xfrm>
            <a:prstGeom prst="rect">
              <a:avLst/>
            </a:prstGeom>
            <a:noFill/>
          </p:spPr>
          <p:txBody>
            <a:bodyPr wrap="square" rtlCol="0">
              <a:spAutoFit/>
            </a:bodyPr>
            <a:lstStyle/>
            <a:p>
              <a:r>
                <a:rPr lang="en-US" sz="1050" b="1" dirty="0">
                  <a:solidFill>
                    <a:schemeClr val="accent6">
                      <a:lumMod val="75000"/>
                    </a:schemeClr>
                  </a:solidFill>
                  <a:latin typeface="Arial" panose="020B0604020202020204" pitchFamily="34" charset="0"/>
                  <a:cs typeface="Arial" panose="020B0604020202020204" pitchFamily="34" charset="0"/>
                </a:rPr>
                <a:t>Australia</a:t>
              </a:r>
            </a:p>
            <a:p>
              <a:r>
                <a:rPr lang="en-US" sz="800" dirty="0">
                  <a:solidFill>
                    <a:schemeClr val="tx1">
                      <a:lumMod val="75000"/>
                      <a:lumOff val="25000"/>
                    </a:schemeClr>
                  </a:solidFill>
                  <a:latin typeface="Arial" panose="020B0604020202020204" pitchFamily="34" charset="0"/>
                  <a:cs typeface="Arial" panose="020B0604020202020204" pitchFamily="34" charset="0"/>
                </a:rPr>
                <a:t>Rank: 13</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Meetings- 265</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07" name="Straight Arrow Connector 206">
            <a:extLst>
              <a:ext uri="{FF2B5EF4-FFF2-40B4-BE49-F238E27FC236}">
                <a16:creationId xmlns:a16="http://schemas.microsoft.com/office/drawing/2014/main" id="{AD7CF50B-63AE-4E71-A34D-321C7F65F16D}"/>
              </a:ext>
            </a:extLst>
          </p:cNvPr>
          <p:cNvCxnSpPr>
            <a:cxnSpLocks/>
          </p:cNvCxnSpPr>
          <p:nvPr/>
        </p:nvCxnSpPr>
        <p:spPr>
          <a:xfrm>
            <a:off x="8246821" y="3871441"/>
            <a:ext cx="3366" cy="100953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6A47CC21-AE6A-43B1-BF64-EC2762E6C2D6}"/>
              </a:ext>
            </a:extLst>
          </p:cNvPr>
          <p:cNvGrpSpPr/>
          <p:nvPr/>
        </p:nvGrpSpPr>
        <p:grpSpPr>
          <a:xfrm>
            <a:off x="7649101" y="4894309"/>
            <a:ext cx="2169165" cy="648718"/>
            <a:chOff x="9933618" y="488789"/>
            <a:chExt cx="2106504" cy="648718"/>
          </a:xfrm>
        </p:grpSpPr>
        <p:sp>
          <p:nvSpPr>
            <p:cNvPr id="210" name="Rectangle 209">
              <a:extLst>
                <a:ext uri="{FF2B5EF4-FFF2-40B4-BE49-F238E27FC236}">
                  <a16:creationId xmlns:a16="http://schemas.microsoft.com/office/drawing/2014/main" id="{CC4783AB-FF28-4558-BDBE-D2A0E6D4439B}"/>
                </a:ext>
              </a:extLst>
            </p:cNvPr>
            <p:cNvSpPr/>
            <p:nvPr/>
          </p:nvSpPr>
          <p:spPr>
            <a:xfrm>
              <a:off x="9933618" y="488789"/>
              <a:ext cx="1336948" cy="620329"/>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1" name="TextBox 210">
              <a:extLst>
                <a:ext uri="{FF2B5EF4-FFF2-40B4-BE49-F238E27FC236}">
                  <a16:creationId xmlns:a16="http://schemas.microsoft.com/office/drawing/2014/main" id="{4EB73895-DAD5-4CA1-B16B-FEB221F1D4FC}"/>
                </a:ext>
              </a:extLst>
            </p:cNvPr>
            <p:cNvSpPr txBox="1"/>
            <p:nvPr/>
          </p:nvSpPr>
          <p:spPr>
            <a:xfrm>
              <a:off x="9957398" y="491176"/>
              <a:ext cx="2082724" cy="646331"/>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India</a:t>
              </a:r>
            </a:p>
            <a:p>
              <a:r>
                <a:rPr lang="en-US" sz="1000" dirty="0">
                  <a:solidFill>
                    <a:schemeClr val="tx1">
                      <a:lumMod val="75000"/>
                      <a:lumOff val="25000"/>
                    </a:schemeClr>
                  </a:solidFill>
                  <a:latin typeface="Arial" panose="020B0604020202020204" pitchFamily="34" charset="0"/>
                  <a:cs typeface="Arial" panose="020B0604020202020204" pitchFamily="34" charset="0"/>
                </a:rPr>
                <a:t>Rank: 28</a:t>
              </a:r>
            </a:p>
            <a:p>
              <a:r>
                <a:rPr lang="en-US" sz="1000" dirty="0">
                  <a:solidFill>
                    <a:schemeClr val="tx1">
                      <a:lumMod val="75000"/>
                      <a:lumOff val="25000"/>
                    </a:schemeClr>
                  </a:solidFill>
                  <a:latin typeface="Arial" panose="020B0604020202020204" pitchFamily="34" charset="0"/>
                  <a:cs typeface="Arial" panose="020B0604020202020204" pitchFamily="34" charset="0"/>
                </a:rPr>
                <a:t>No.of Meetings- 128</a:t>
              </a:r>
              <a:endParaRPr lang="en-IN" sz="10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12" name="Straight Arrow Connector 211">
            <a:extLst>
              <a:ext uri="{FF2B5EF4-FFF2-40B4-BE49-F238E27FC236}">
                <a16:creationId xmlns:a16="http://schemas.microsoft.com/office/drawing/2014/main" id="{47E21EA4-C8C5-4EB2-BFF3-5FBF3598A14C}"/>
              </a:ext>
            </a:extLst>
          </p:cNvPr>
          <p:cNvCxnSpPr>
            <a:cxnSpLocks/>
            <a:stCxn id="175" idx="125"/>
          </p:cNvCxnSpPr>
          <p:nvPr/>
        </p:nvCxnSpPr>
        <p:spPr>
          <a:xfrm flipH="1">
            <a:off x="1907876" y="5341122"/>
            <a:ext cx="2036349" cy="53580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E15F1267-6637-4EB4-974D-9F7EF76EF483}"/>
              </a:ext>
            </a:extLst>
          </p:cNvPr>
          <p:cNvGrpSpPr/>
          <p:nvPr/>
        </p:nvGrpSpPr>
        <p:grpSpPr>
          <a:xfrm>
            <a:off x="542836" y="5737397"/>
            <a:ext cx="2111524" cy="500137"/>
            <a:chOff x="9933618" y="471927"/>
            <a:chExt cx="2111524" cy="500137"/>
          </a:xfrm>
        </p:grpSpPr>
        <p:sp>
          <p:nvSpPr>
            <p:cNvPr id="216" name="Rectangle 215">
              <a:extLst>
                <a:ext uri="{FF2B5EF4-FFF2-40B4-BE49-F238E27FC236}">
                  <a16:creationId xmlns:a16="http://schemas.microsoft.com/office/drawing/2014/main" id="{E6B2F066-A4AF-4FDA-99B9-32819F0EC3BD}"/>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7" name="TextBox 216">
              <a:extLst>
                <a:ext uri="{FF2B5EF4-FFF2-40B4-BE49-F238E27FC236}">
                  <a16:creationId xmlns:a16="http://schemas.microsoft.com/office/drawing/2014/main" id="{CF6A61F5-E34E-4150-A48E-8993E3505499}"/>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FF6699"/>
                  </a:solidFill>
                  <a:latin typeface="Arial" panose="020B0604020202020204" pitchFamily="34" charset="0"/>
                  <a:cs typeface="Arial" panose="020B0604020202020204" pitchFamily="34" charset="0"/>
                </a:rPr>
                <a:t>Brazil</a:t>
              </a:r>
            </a:p>
            <a:p>
              <a:r>
                <a:rPr lang="en-US" sz="800" dirty="0">
                  <a:solidFill>
                    <a:schemeClr val="tx1">
                      <a:lumMod val="75000"/>
                      <a:lumOff val="25000"/>
                    </a:schemeClr>
                  </a:solidFill>
                  <a:latin typeface="Arial" panose="020B0604020202020204" pitchFamily="34" charset="0"/>
                  <a:cs typeface="Arial" panose="020B0604020202020204" pitchFamily="34" charset="0"/>
                </a:rPr>
                <a:t>Rank: 17</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Meetings- 233</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18" name="Straight Arrow Connector 217">
            <a:extLst>
              <a:ext uri="{FF2B5EF4-FFF2-40B4-BE49-F238E27FC236}">
                <a16:creationId xmlns:a16="http://schemas.microsoft.com/office/drawing/2014/main" id="{25C5EFDA-4C77-44F9-A1BF-F9C781F38430}"/>
              </a:ext>
            </a:extLst>
          </p:cNvPr>
          <p:cNvCxnSpPr>
            <a:cxnSpLocks/>
          </p:cNvCxnSpPr>
          <p:nvPr/>
        </p:nvCxnSpPr>
        <p:spPr>
          <a:xfrm flipH="1">
            <a:off x="1850822" y="4578575"/>
            <a:ext cx="1483067" cy="39022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A9784139-3E0C-4B07-8F50-7761B3BE2FF6}"/>
              </a:ext>
            </a:extLst>
          </p:cNvPr>
          <p:cNvGrpSpPr/>
          <p:nvPr/>
        </p:nvGrpSpPr>
        <p:grpSpPr>
          <a:xfrm>
            <a:off x="527099" y="4897725"/>
            <a:ext cx="2111524" cy="500137"/>
            <a:chOff x="9933618" y="471927"/>
            <a:chExt cx="2111524" cy="500137"/>
          </a:xfrm>
        </p:grpSpPr>
        <p:sp>
          <p:nvSpPr>
            <p:cNvPr id="221" name="Rectangle 220">
              <a:extLst>
                <a:ext uri="{FF2B5EF4-FFF2-40B4-BE49-F238E27FC236}">
                  <a16:creationId xmlns:a16="http://schemas.microsoft.com/office/drawing/2014/main" id="{94F020ED-4003-4B89-A28E-2B62FC47A832}"/>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2" name="TextBox 221">
              <a:extLst>
                <a:ext uri="{FF2B5EF4-FFF2-40B4-BE49-F238E27FC236}">
                  <a16:creationId xmlns:a16="http://schemas.microsoft.com/office/drawing/2014/main" id="{A3D49D63-C15C-4309-B2B3-1AC49EB819E2}"/>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66FFFF"/>
                  </a:solidFill>
                  <a:latin typeface="Arial" panose="020B0604020202020204" pitchFamily="34" charset="0"/>
                  <a:cs typeface="Arial" panose="020B0604020202020204" pitchFamily="34" charset="0"/>
                </a:rPr>
                <a:t>Columbia</a:t>
              </a:r>
            </a:p>
            <a:p>
              <a:r>
                <a:rPr lang="en-US" sz="800" dirty="0">
                  <a:solidFill>
                    <a:schemeClr val="tx1">
                      <a:lumMod val="75000"/>
                      <a:lumOff val="25000"/>
                    </a:schemeClr>
                  </a:solidFill>
                  <a:latin typeface="Arial" panose="020B0604020202020204" pitchFamily="34" charset="0"/>
                  <a:cs typeface="Arial" panose="020B0604020202020204" pitchFamily="34" charset="0"/>
                </a:rPr>
                <a:t>Rank: 29</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Meetings- 147</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23" name="Group 222">
            <a:extLst>
              <a:ext uri="{FF2B5EF4-FFF2-40B4-BE49-F238E27FC236}">
                <a16:creationId xmlns:a16="http://schemas.microsoft.com/office/drawing/2014/main" id="{1388DE27-A7F5-4184-A3B9-6E7B160746E6}"/>
              </a:ext>
            </a:extLst>
          </p:cNvPr>
          <p:cNvGrpSpPr/>
          <p:nvPr/>
        </p:nvGrpSpPr>
        <p:grpSpPr>
          <a:xfrm>
            <a:off x="984132" y="4136480"/>
            <a:ext cx="2111524" cy="500137"/>
            <a:chOff x="9933618" y="471927"/>
            <a:chExt cx="2111524" cy="500137"/>
          </a:xfrm>
        </p:grpSpPr>
        <p:sp>
          <p:nvSpPr>
            <p:cNvPr id="224" name="Rectangle 223">
              <a:extLst>
                <a:ext uri="{FF2B5EF4-FFF2-40B4-BE49-F238E27FC236}">
                  <a16:creationId xmlns:a16="http://schemas.microsoft.com/office/drawing/2014/main" id="{F983C8BC-BF0C-483D-9D07-3E981F7C32DD}"/>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5" name="TextBox 224">
              <a:extLst>
                <a:ext uri="{FF2B5EF4-FFF2-40B4-BE49-F238E27FC236}">
                  <a16:creationId xmlns:a16="http://schemas.microsoft.com/office/drawing/2014/main" id="{EB2BC0EE-765D-4357-B1F5-B66C15803387}"/>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336699"/>
                  </a:solidFill>
                  <a:latin typeface="Arial" panose="020B0604020202020204" pitchFamily="34" charset="0"/>
                  <a:cs typeface="Arial" panose="020B0604020202020204" pitchFamily="34" charset="0"/>
                </a:rPr>
                <a:t>Mexico</a:t>
              </a:r>
            </a:p>
            <a:p>
              <a:r>
                <a:rPr lang="en-US" sz="800" dirty="0">
                  <a:solidFill>
                    <a:schemeClr val="tx1">
                      <a:lumMod val="75000"/>
                      <a:lumOff val="25000"/>
                    </a:schemeClr>
                  </a:solidFill>
                  <a:latin typeface="Arial" panose="020B0604020202020204" pitchFamily="34" charset="0"/>
                  <a:cs typeface="Arial" panose="020B0604020202020204" pitchFamily="34" charset="0"/>
                </a:rPr>
                <a:t>Rank: 24</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Meetings- 172</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26" name="Straight Arrow Connector 225">
            <a:extLst>
              <a:ext uri="{FF2B5EF4-FFF2-40B4-BE49-F238E27FC236}">
                <a16:creationId xmlns:a16="http://schemas.microsoft.com/office/drawing/2014/main" id="{A7033C65-606A-428A-9952-930E5415D926}"/>
              </a:ext>
            </a:extLst>
          </p:cNvPr>
          <p:cNvCxnSpPr>
            <a:cxnSpLocks/>
          </p:cNvCxnSpPr>
          <p:nvPr/>
        </p:nvCxnSpPr>
        <p:spPr>
          <a:xfrm flipH="1">
            <a:off x="1789231" y="3791364"/>
            <a:ext cx="592246" cy="306384"/>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05DC0470-9D9E-4F4B-9CA3-5DC6DCD59172}"/>
              </a:ext>
            </a:extLst>
          </p:cNvPr>
          <p:cNvGrpSpPr/>
          <p:nvPr/>
        </p:nvGrpSpPr>
        <p:grpSpPr>
          <a:xfrm>
            <a:off x="494481" y="3334592"/>
            <a:ext cx="2111524" cy="500137"/>
            <a:chOff x="9933618" y="471927"/>
            <a:chExt cx="2111524" cy="500137"/>
          </a:xfrm>
        </p:grpSpPr>
        <p:sp>
          <p:nvSpPr>
            <p:cNvPr id="229" name="Rectangle 228">
              <a:extLst>
                <a:ext uri="{FF2B5EF4-FFF2-40B4-BE49-F238E27FC236}">
                  <a16:creationId xmlns:a16="http://schemas.microsoft.com/office/drawing/2014/main" id="{D7583857-35F1-45E8-8E31-64D509E3B3A0}"/>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0" name="TextBox 229">
              <a:extLst>
                <a:ext uri="{FF2B5EF4-FFF2-40B4-BE49-F238E27FC236}">
                  <a16:creationId xmlns:a16="http://schemas.microsoft.com/office/drawing/2014/main" id="{424EB30A-BB71-44AF-AD96-524F87E24D0D}"/>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C16BC4"/>
                  </a:solidFill>
                  <a:latin typeface="Arial" panose="020B0604020202020204" pitchFamily="34" charset="0"/>
                  <a:cs typeface="Arial" panose="020B0604020202020204" pitchFamily="34" charset="0"/>
                </a:rPr>
                <a:t>USA</a:t>
              </a:r>
            </a:p>
            <a:p>
              <a:r>
                <a:rPr lang="en-US" sz="800" dirty="0">
                  <a:solidFill>
                    <a:schemeClr val="tx1">
                      <a:lumMod val="75000"/>
                      <a:lumOff val="25000"/>
                    </a:schemeClr>
                  </a:solidFill>
                  <a:latin typeface="Arial" panose="020B0604020202020204" pitchFamily="34" charset="0"/>
                  <a:cs typeface="Arial" panose="020B0604020202020204" pitchFamily="34" charset="0"/>
                </a:rPr>
                <a:t>Rank: 1</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Meetings- 947</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31" name="Straight Arrow Connector 230">
            <a:extLst>
              <a:ext uri="{FF2B5EF4-FFF2-40B4-BE49-F238E27FC236}">
                <a16:creationId xmlns:a16="http://schemas.microsoft.com/office/drawing/2014/main" id="{A3F537BC-D8CF-405A-B9AF-E3BB9A72DFC2}"/>
              </a:ext>
            </a:extLst>
          </p:cNvPr>
          <p:cNvCxnSpPr>
            <a:cxnSpLocks/>
          </p:cNvCxnSpPr>
          <p:nvPr/>
        </p:nvCxnSpPr>
        <p:spPr>
          <a:xfrm flipH="1">
            <a:off x="1195573" y="3030525"/>
            <a:ext cx="592246" cy="306384"/>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AB3370E4-8807-415A-A25A-BDED3C3051B5}"/>
              </a:ext>
            </a:extLst>
          </p:cNvPr>
          <p:cNvGrpSpPr/>
          <p:nvPr/>
        </p:nvGrpSpPr>
        <p:grpSpPr>
          <a:xfrm>
            <a:off x="8278221" y="1403786"/>
            <a:ext cx="2111524" cy="500137"/>
            <a:chOff x="9933618" y="471927"/>
            <a:chExt cx="2111524" cy="500137"/>
          </a:xfrm>
        </p:grpSpPr>
        <p:sp>
          <p:nvSpPr>
            <p:cNvPr id="233" name="Rectangle 232">
              <a:extLst>
                <a:ext uri="{FF2B5EF4-FFF2-40B4-BE49-F238E27FC236}">
                  <a16:creationId xmlns:a16="http://schemas.microsoft.com/office/drawing/2014/main" id="{DF00B54B-E91C-41D7-B3DA-98CBE68BC3D7}"/>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4" name="TextBox 233">
              <a:extLst>
                <a:ext uri="{FF2B5EF4-FFF2-40B4-BE49-F238E27FC236}">
                  <a16:creationId xmlns:a16="http://schemas.microsoft.com/office/drawing/2014/main" id="{F5BCF277-FB3D-42CE-B0BC-58755D7731EE}"/>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FFC000"/>
                  </a:solidFill>
                  <a:latin typeface="Arial" panose="020B0604020202020204" pitchFamily="34" charset="0"/>
                  <a:cs typeface="Arial" panose="020B0604020202020204" pitchFamily="34" charset="0"/>
                </a:rPr>
                <a:t>Germany</a:t>
              </a:r>
            </a:p>
            <a:p>
              <a:r>
                <a:rPr lang="en-US" sz="800" dirty="0">
                  <a:solidFill>
                    <a:schemeClr val="tx1">
                      <a:lumMod val="75000"/>
                      <a:lumOff val="25000"/>
                    </a:schemeClr>
                  </a:solidFill>
                  <a:latin typeface="Arial" panose="020B0604020202020204" pitchFamily="34" charset="0"/>
                  <a:cs typeface="Arial" panose="020B0604020202020204" pitchFamily="34" charset="0"/>
                </a:rPr>
                <a:t>Rank: 02</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Meetings- 642</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37" name="Straight Arrow Connector 236">
            <a:extLst>
              <a:ext uri="{FF2B5EF4-FFF2-40B4-BE49-F238E27FC236}">
                <a16:creationId xmlns:a16="http://schemas.microsoft.com/office/drawing/2014/main" id="{42A0DE9C-9814-45DE-B27A-E84437EE3C58}"/>
              </a:ext>
            </a:extLst>
          </p:cNvPr>
          <p:cNvCxnSpPr>
            <a:cxnSpLocks/>
          </p:cNvCxnSpPr>
          <p:nvPr/>
        </p:nvCxnSpPr>
        <p:spPr>
          <a:xfrm>
            <a:off x="5650698" y="3142221"/>
            <a:ext cx="389289" cy="81473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39" name="Group 238">
            <a:extLst>
              <a:ext uri="{FF2B5EF4-FFF2-40B4-BE49-F238E27FC236}">
                <a16:creationId xmlns:a16="http://schemas.microsoft.com/office/drawing/2014/main" id="{A172B3C6-F25A-474C-920F-9D6FE28ED91F}"/>
              </a:ext>
            </a:extLst>
          </p:cNvPr>
          <p:cNvGrpSpPr/>
          <p:nvPr/>
        </p:nvGrpSpPr>
        <p:grpSpPr>
          <a:xfrm>
            <a:off x="3841814" y="2945570"/>
            <a:ext cx="2111524" cy="500137"/>
            <a:chOff x="9933618" y="471927"/>
            <a:chExt cx="2111524" cy="500137"/>
          </a:xfrm>
        </p:grpSpPr>
        <p:sp>
          <p:nvSpPr>
            <p:cNvPr id="240" name="Rectangle 239">
              <a:extLst>
                <a:ext uri="{FF2B5EF4-FFF2-40B4-BE49-F238E27FC236}">
                  <a16:creationId xmlns:a16="http://schemas.microsoft.com/office/drawing/2014/main" id="{8D51AA9B-FC6E-44D1-93FA-C861A4E33D19}"/>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1" name="TextBox 240">
              <a:extLst>
                <a:ext uri="{FF2B5EF4-FFF2-40B4-BE49-F238E27FC236}">
                  <a16:creationId xmlns:a16="http://schemas.microsoft.com/office/drawing/2014/main" id="{1DBAE999-A196-4D43-86BE-CA0B7B4C2D9B}"/>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92D050"/>
                  </a:solidFill>
                  <a:latin typeface="Arial" panose="020B0604020202020204" pitchFamily="34" charset="0"/>
                  <a:cs typeface="Arial" panose="020B0604020202020204" pitchFamily="34" charset="0"/>
                </a:rPr>
                <a:t>France</a:t>
              </a:r>
            </a:p>
            <a:p>
              <a:r>
                <a:rPr lang="en-US" sz="800" dirty="0">
                  <a:solidFill>
                    <a:schemeClr val="tx1">
                      <a:lumMod val="75000"/>
                      <a:lumOff val="25000"/>
                    </a:schemeClr>
                  </a:solidFill>
                  <a:latin typeface="Arial" panose="020B0604020202020204" pitchFamily="34" charset="0"/>
                  <a:cs typeface="Arial" panose="020B0604020202020204" pitchFamily="34" charset="0"/>
                </a:rPr>
                <a:t>Rank: 04</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Meetings- 579</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42" name="Group 241">
            <a:extLst>
              <a:ext uri="{FF2B5EF4-FFF2-40B4-BE49-F238E27FC236}">
                <a16:creationId xmlns:a16="http://schemas.microsoft.com/office/drawing/2014/main" id="{318F99C6-6F2C-4A4C-875D-52994E860F7E}"/>
              </a:ext>
            </a:extLst>
          </p:cNvPr>
          <p:cNvGrpSpPr/>
          <p:nvPr/>
        </p:nvGrpSpPr>
        <p:grpSpPr>
          <a:xfrm>
            <a:off x="485980" y="685870"/>
            <a:ext cx="2111524" cy="500137"/>
            <a:chOff x="9933618" y="471927"/>
            <a:chExt cx="2111524" cy="500137"/>
          </a:xfrm>
        </p:grpSpPr>
        <p:sp>
          <p:nvSpPr>
            <p:cNvPr id="243" name="Rectangle 242">
              <a:extLst>
                <a:ext uri="{FF2B5EF4-FFF2-40B4-BE49-F238E27FC236}">
                  <a16:creationId xmlns:a16="http://schemas.microsoft.com/office/drawing/2014/main" id="{36D7A031-B9F5-48AA-9BFB-F5BD90F058DD}"/>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4" name="TextBox 243">
              <a:extLst>
                <a:ext uri="{FF2B5EF4-FFF2-40B4-BE49-F238E27FC236}">
                  <a16:creationId xmlns:a16="http://schemas.microsoft.com/office/drawing/2014/main" id="{A3909FB2-B5F0-4C4C-9A2D-5739776667E2}"/>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8FAADC"/>
                  </a:solidFill>
                  <a:latin typeface="Arial" panose="020B0604020202020204" pitchFamily="34" charset="0"/>
                  <a:cs typeface="Arial" panose="020B0604020202020204" pitchFamily="34" charset="0"/>
                </a:rPr>
                <a:t>Canada</a:t>
              </a:r>
            </a:p>
            <a:p>
              <a:r>
                <a:rPr lang="en-US" sz="800" dirty="0">
                  <a:solidFill>
                    <a:schemeClr val="tx1">
                      <a:lumMod val="75000"/>
                      <a:lumOff val="25000"/>
                    </a:schemeClr>
                  </a:solidFill>
                  <a:latin typeface="Arial" panose="020B0604020202020204" pitchFamily="34" charset="0"/>
                  <a:cs typeface="Arial" panose="020B0604020202020204" pitchFamily="34" charset="0"/>
                </a:rPr>
                <a:t>Rank: 10</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Meetings- 315</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45" name="Straight Arrow Connector 244">
            <a:extLst>
              <a:ext uri="{FF2B5EF4-FFF2-40B4-BE49-F238E27FC236}">
                <a16:creationId xmlns:a16="http://schemas.microsoft.com/office/drawing/2014/main" id="{3872F968-C48D-4996-83A7-E305201E1590}"/>
              </a:ext>
            </a:extLst>
          </p:cNvPr>
          <p:cNvCxnSpPr>
            <a:cxnSpLocks/>
          </p:cNvCxnSpPr>
          <p:nvPr/>
        </p:nvCxnSpPr>
        <p:spPr>
          <a:xfrm flipH="1" flipV="1">
            <a:off x="1211310" y="1136522"/>
            <a:ext cx="418646" cy="97378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47" name="Group 246">
            <a:extLst>
              <a:ext uri="{FF2B5EF4-FFF2-40B4-BE49-F238E27FC236}">
                <a16:creationId xmlns:a16="http://schemas.microsoft.com/office/drawing/2014/main" id="{6F736BC8-4250-471C-BC48-A2B90E5353E5}"/>
              </a:ext>
            </a:extLst>
          </p:cNvPr>
          <p:cNvGrpSpPr/>
          <p:nvPr/>
        </p:nvGrpSpPr>
        <p:grpSpPr>
          <a:xfrm>
            <a:off x="7579237" y="634547"/>
            <a:ext cx="2111524" cy="500137"/>
            <a:chOff x="9933618" y="471927"/>
            <a:chExt cx="2111524" cy="500137"/>
          </a:xfrm>
        </p:grpSpPr>
        <p:sp>
          <p:nvSpPr>
            <p:cNvPr id="248" name="Rectangle 247">
              <a:extLst>
                <a:ext uri="{FF2B5EF4-FFF2-40B4-BE49-F238E27FC236}">
                  <a16:creationId xmlns:a16="http://schemas.microsoft.com/office/drawing/2014/main" id="{D910BBF9-8804-4401-BC0C-7E53984223CA}"/>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9" name="TextBox 248">
              <a:extLst>
                <a:ext uri="{FF2B5EF4-FFF2-40B4-BE49-F238E27FC236}">
                  <a16:creationId xmlns:a16="http://schemas.microsoft.com/office/drawing/2014/main" id="{F81DE891-B7F9-40DC-AECC-2F295D969F63}"/>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8FAADC"/>
                  </a:solidFill>
                  <a:latin typeface="Arial" panose="020B0604020202020204" pitchFamily="34" charset="0"/>
                  <a:cs typeface="Arial" panose="020B0604020202020204" pitchFamily="34" charset="0"/>
                </a:rPr>
                <a:t>Sweden</a:t>
              </a:r>
            </a:p>
            <a:p>
              <a:r>
                <a:rPr lang="en-US" sz="800" dirty="0">
                  <a:solidFill>
                    <a:schemeClr val="tx1">
                      <a:lumMod val="75000"/>
                      <a:lumOff val="25000"/>
                    </a:schemeClr>
                  </a:solidFill>
                  <a:latin typeface="Arial" panose="020B0604020202020204" pitchFamily="34" charset="0"/>
                  <a:cs typeface="Arial" panose="020B0604020202020204" pitchFamily="34" charset="0"/>
                </a:rPr>
                <a:t>Rank: 10</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Meetings- 315</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50" name="Straight Arrow Connector 249">
            <a:extLst>
              <a:ext uri="{FF2B5EF4-FFF2-40B4-BE49-F238E27FC236}">
                <a16:creationId xmlns:a16="http://schemas.microsoft.com/office/drawing/2014/main" id="{57A2F455-FCAB-465D-9002-FB800D4012E7}"/>
              </a:ext>
            </a:extLst>
          </p:cNvPr>
          <p:cNvCxnSpPr>
            <a:cxnSpLocks/>
          </p:cNvCxnSpPr>
          <p:nvPr/>
        </p:nvCxnSpPr>
        <p:spPr>
          <a:xfrm flipV="1">
            <a:off x="6357625" y="1187518"/>
            <a:ext cx="1211677" cy="75603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297449CA-6586-4862-AE82-6DC1F3B0EDEA}"/>
              </a:ext>
            </a:extLst>
          </p:cNvPr>
          <p:cNvCxnSpPr>
            <a:cxnSpLocks/>
          </p:cNvCxnSpPr>
          <p:nvPr/>
        </p:nvCxnSpPr>
        <p:spPr>
          <a:xfrm flipV="1">
            <a:off x="5640016" y="2011239"/>
            <a:ext cx="12194" cy="49045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56" name="Group 255">
            <a:extLst>
              <a:ext uri="{FF2B5EF4-FFF2-40B4-BE49-F238E27FC236}">
                <a16:creationId xmlns:a16="http://schemas.microsoft.com/office/drawing/2014/main" id="{603521EE-163C-442A-BDF1-2245DE0E1EB2}"/>
              </a:ext>
            </a:extLst>
          </p:cNvPr>
          <p:cNvGrpSpPr/>
          <p:nvPr/>
        </p:nvGrpSpPr>
        <p:grpSpPr>
          <a:xfrm>
            <a:off x="4778614" y="1446778"/>
            <a:ext cx="2111524" cy="500137"/>
            <a:chOff x="9933618" y="471927"/>
            <a:chExt cx="2111524" cy="500137"/>
          </a:xfrm>
        </p:grpSpPr>
        <p:sp>
          <p:nvSpPr>
            <p:cNvPr id="257" name="Rectangle 256">
              <a:extLst>
                <a:ext uri="{FF2B5EF4-FFF2-40B4-BE49-F238E27FC236}">
                  <a16:creationId xmlns:a16="http://schemas.microsoft.com/office/drawing/2014/main" id="{3672B78F-EFA9-44A9-BC79-68FC1024DF86}"/>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8" name="TextBox 257">
              <a:extLst>
                <a:ext uri="{FF2B5EF4-FFF2-40B4-BE49-F238E27FC236}">
                  <a16:creationId xmlns:a16="http://schemas.microsoft.com/office/drawing/2014/main" id="{AA20992A-B0B1-4BBE-93D6-C14196CC0E72}"/>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2E6CA4"/>
                  </a:solidFill>
                  <a:latin typeface="Arial" panose="020B0604020202020204" pitchFamily="34" charset="0"/>
                  <a:cs typeface="Arial" panose="020B0604020202020204" pitchFamily="34" charset="0"/>
                </a:rPr>
                <a:t>United Kingdom</a:t>
              </a:r>
            </a:p>
            <a:p>
              <a:r>
                <a:rPr lang="en-US" sz="800" dirty="0">
                  <a:solidFill>
                    <a:schemeClr val="tx1">
                      <a:lumMod val="75000"/>
                      <a:lumOff val="25000"/>
                    </a:schemeClr>
                  </a:solidFill>
                  <a:latin typeface="Arial" panose="020B0604020202020204" pitchFamily="34" charset="0"/>
                  <a:cs typeface="Arial" panose="020B0604020202020204" pitchFamily="34" charset="0"/>
                </a:rPr>
                <a:t>Rank: 05</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Meetings- 574</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59" name="Straight Arrow Connector 258">
            <a:extLst>
              <a:ext uri="{FF2B5EF4-FFF2-40B4-BE49-F238E27FC236}">
                <a16:creationId xmlns:a16="http://schemas.microsoft.com/office/drawing/2014/main" id="{8A604F68-4735-4051-8535-822A42186027}"/>
              </a:ext>
            </a:extLst>
          </p:cNvPr>
          <p:cNvCxnSpPr>
            <a:cxnSpLocks/>
          </p:cNvCxnSpPr>
          <p:nvPr/>
        </p:nvCxnSpPr>
        <p:spPr>
          <a:xfrm flipH="1">
            <a:off x="5189410" y="2589201"/>
            <a:ext cx="260508" cy="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61" name="Group 260">
            <a:extLst>
              <a:ext uri="{FF2B5EF4-FFF2-40B4-BE49-F238E27FC236}">
                <a16:creationId xmlns:a16="http://schemas.microsoft.com/office/drawing/2014/main" id="{674874D8-48F6-4170-9F5D-FBFCC0A8C183}"/>
              </a:ext>
            </a:extLst>
          </p:cNvPr>
          <p:cNvGrpSpPr/>
          <p:nvPr/>
        </p:nvGrpSpPr>
        <p:grpSpPr>
          <a:xfrm>
            <a:off x="3844436" y="2289546"/>
            <a:ext cx="2111524" cy="500137"/>
            <a:chOff x="9933618" y="471927"/>
            <a:chExt cx="2111524" cy="500137"/>
          </a:xfrm>
        </p:grpSpPr>
        <p:sp>
          <p:nvSpPr>
            <p:cNvPr id="262" name="Rectangle 261">
              <a:extLst>
                <a:ext uri="{FF2B5EF4-FFF2-40B4-BE49-F238E27FC236}">
                  <a16:creationId xmlns:a16="http://schemas.microsoft.com/office/drawing/2014/main" id="{B524AB9F-2BF9-40A1-B6E9-0F2830FC020A}"/>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3" name="TextBox 262">
              <a:extLst>
                <a:ext uri="{FF2B5EF4-FFF2-40B4-BE49-F238E27FC236}">
                  <a16:creationId xmlns:a16="http://schemas.microsoft.com/office/drawing/2014/main" id="{93C378A6-B21D-4FCC-B44E-BC08DE42615D}"/>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66FFFF"/>
                  </a:solidFill>
                  <a:latin typeface="Arial" panose="020B0604020202020204" pitchFamily="34" charset="0"/>
                  <a:cs typeface="Arial" panose="020B0604020202020204" pitchFamily="34" charset="0"/>
                </a:rPr>
                <a:t>Ireland</a:t>
              </a:r>
            </a:p>
            <a:p>
              <a:r>
                <a:rPr lang="en-US" sz="800" dirty="0">
                  <a:solidFill>
                    <a:schemeClr val="tx1">
                      <a:lumMod val="75000"/>
                      <a:lumOff val="25000"/>
                    </a:schemeClr>
                  </a:solidFill>
                  <a:latin typeface="Arial" panose="020B0604020202020204" pitchFamily="34" charset="0"/>
                  <a:cs typeface="Arial" panose="020B0604020202020204" pitchFamily="34" charset="0"/>
                </a:rPr>
                <a:t>Rank: 30</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Meetings- 146</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64" name="Straight Arrow Connector 263">
            <a:extLst>
              <a:ext uri="{FF2B5EF4-FFF2-40B4-BE49-F238E27FC236}">
                <a16:creationId xmlns:a16="http://schemas.microsoft.com/office/drawing/2014/main" id="{8F8EFA7C-2533-4154-A57E-18A0594637BD}"/>
              </a:ext>
            </a:extLst>
          </p:cNvPr>
          <p:cNvCxnSpPr>
            <a:cxnSpLocks/>
          </p:cNvCxnSpPr>
          <p:nvPr/>
        </p:nvCxnSpPr>
        <p:spPr>
          <a:xfrm flipV="1">
            <a:off x="6117739" y="2578813"/>
            <a:ext cx="1091650" cy="39777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66" name="Group 265">
            <a:extLst>
              <a:ext uri="{FF2B5EF4-FFF2-40B4-BE49-F238E27FC236}">
                <a16:creationId xmlns:a16="http://schemas.microsoft.com/office/drawing/2014/main" id="{18B3049E-5C64-4CFA-9399-E6EEF4626F84}"/>
              </a:ext>
            </a:extLst>
          </p:cNvPr>
          <p:cNvGrpSpPr/>
          <p:nvPr/>
        </p:nvGrpSpPr>
        <p:grpSpPr>
          <a:xfrm>
            <a:off x="7269931" y="2285149"/>
            <a:ext cx="2111524" cy="500137"/>
            <a:chOff x="9933618" y="471927"/>
            <a:chExt cx="2111524" cy="500137"/>
          </a:xfrm>
        </p:grpSpPr>
        <p:sp>
          <p:nvSpPr>
            <p:cNvPr id="267" name="Rectangle 266">
              <a:extLst>
                <a:ext uri="{FF2B5EF4-FFF2-40B4-BE49-F238E27FC236}">
                  <a16:creationId xmlns:a16="http://schemas.microsoft.com/office/drawing/2014/main" id="{CE5E82DA-C331-4D18-92DF-F24ABB13FCFE}"/>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8" name="TextBox 267">
              <a:extLst>
                <a:ext uri="{FF2B5EF4-FFF2-40B4-BE49-F238E27FC236}">
                  <a16:creationId xmlns:a16="http://schemas.microsoft.com/office/drawing/2014/main" id="{C5C5F835-715E-4620-9AC1-19A081A9069C}"/>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BF9000"/>
                  </a:solidFill>
                  <a:latin typeface="Arial" panose="020B0604020202020204" pitchFamily="34" charset="0"/>
                  <a:cs typeface="Arial" panose="020B0604020202020204" pitchFamily="34" charset="0"/>
                </a:rPr>
                <a:t>Italy</a:t>
              </a:r>
            </a:p>
            <a:p>
              <a:r>
                <a:rPr lang="en-US" sz="800" dirty="0">
                  <a:solidFill>
                    <a:schemeClr val="tx1">
                      <a:lumMod val="75000"/>
                      <a:lumOff val="25000"/>
                    </a:schemeClr>
                  </a:solidFill>
                  <a:latin typeface="Arial" panose="020B0604020202020204" pitchFamily="34" charset="0"/>
                  <a:cs typeface="Arial" panose="020B0604020202020204" pitchFamily="34" charset="0"/>
                </a:rPr>
                <a:t>Rank: 06</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Meetings- 522</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69" name="Straight Arrow Connector 268">
            <a:extLst>
              <a:ext uri="{FF2B5EF4-FFF2-40B4-BE49-F238E27FC236}">
                <a16:creationId xmlns:a16="http://schemas.microsoft.com/office/drawing/2014/main" id="{1A23E83C-FAE8-4962-A09B-5DBEABFD32DF}"/>
              </a:ext>
            </a:extLst>
          </p:cNvPr>
          <p:cNvCxnSpPr>
            <a:cxnSpLocks/>
            <a:endCxn id="60" idx="299"/>
          </p:cNvCxnSpPr>
          <p:nvPr/>
        </p:nvCxnSpPr>
        <p:spPr>
          <a:xfrm flipV="1">
            <a:off x="6094242" y="1645711"/>
            <a:ext cx="2121328" cy="101698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72" name="Group 271">
            <a:extLst>
              <a:ext uri="{FF2B5EF4-FFF2-40B4-BE49-F238E27FC236}">
                <a16:creationId xmlns:a16="http://schemas.microsoft.com/office/drawing/2014/main" id="{EA0B408D-15DE-45F9-BB90-5B15AE7C72FD}"/>
              </a:ext>
            </a:extLst>
          </p:cNvPr>
          <p:cNvGrpSpPr/>
          <p:nvPr/>
        </p:nvGrpSpPr>
        <p:grpSpPr>
          <a:xfrm>
            <a:off x="6114392" y="3815792"/>
            <a:ext cx="2111524" cy="500137"/>
            <a:chOff x="9933618" y="471927"/>
            <a:chExt cx="2111524" cy="500137"/>
          </a:xfrm>
        </p:grpSpPr>
        <p:sp>
          <p:nvSpPr>
            <p:cNvPr id="273" name="Rectangle 272">
              <a:extLst>
                <a:ext uri="{FF2B5EF4-FFF2-40B4-BE49-F238E27FC236}">
                  <a16:creationId xmlns:a16="http://schemas.microsoft.com/office/drawing/2014/main" id="{75484EEC-3C08-49D7-848C-650F2B5C925A}"/>
                </a:ext>
              </a:extLst>
            </p:cNvPr>
            <p:cNvSpPr/>
            <p:nvPr/>
          </p:nvSpPr>
          <p:spPr>
            <a:xfrm>
              <a:off x="9933618" y="488789"/>
              <a:ext cx="1336948" cy="459981"/>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4" name="TextBox 273">
              <a:extLst>
                <a:ext uri="{FF2B5EF4-FFF2-40B4-BE49-F238E27FC236}">
                  <a16:creationId xmlns:a16="http://schemas.microsoft.com/office/drawing/2014/main" id="{D77F17D4-51FE-4663-B097-53DDC9518F72}"/>
                </a:ext>
              </a:extLst>
            </p:cNvPr>
            <p:cNvSpPr txBox="1"/>
            <p:nvPr/>
          </p:nvSpPr>
          <p:spPr>
            <a:xfrm>
              <a:off x="9962418" y="471927"/>
              <a:ext cx="2082724" cy="500137"/>
            </a:xfrm>
            <a:prstGeom prst="rect">
              <a:avLst/>
            </a:prstGeom>
            <a:noFill/>
          </p:spPr>
          <p:txBody>
            <a:bodyPr wrap="square" rtlCol="0">
              <a:spAutoFit/>
            </a:bodyPr>
            <a:lstStyle/>
            <a:p>
              <a:r>
                <a:rPr lang="en-US" sz="1050" b="1" dirty="0">
                  <a:solidFill>
                    <a:srgbClr val="C00000"/>
                  </a:solidFill>
                  <a:latin typeface="Arial" panose="020B0604020202020204" pitchFamily="34" charset="0"/>
                  <a:cs typeface="Arial" panose="020B0604020202020204" pitchFamily="34" charset="0"/>
                </a:rPr>
                <a:t>Spain</a:t>
              </a:r>
            </a:p>
            <a:p>
              <a:r>
                <a:rPr lang="en-US" sz="800" dirty="0">
                  <a:solidFill>
                    <a:schemeClr val="tx1">
                      <a:lumMod val="75000"/>
                      <a:lumOff val="25000"/>
                    </a:schemeClr>
                  </a:solidFill>
                  <a:latin typeface="Arial" panose="020B0604020202020204" pitchFamily="34" charset="0"/>
                  <a:cs typeface="Arial" panose="020B0604020202020204" pitchFamily="34" charset="0"/>
                </a:rPr>
                <a:t>Rank: 03</a:t>
              </a:r>
            </a:p>
            <a:p>
              <a:r>
                <a:rPr lang="en-US" sz="800" dirty="0">
                  <a:solidFill>
                    <a:schemeClr val="tx1">
                      <a:lumMod val="75000"/>
                      <a:lumOff val="25000"/>
                    </a:schemeClr>
                  </a:solidFill>
                  <a:latin typeface="Arial" panose="020B0604020202020204" pitchFamily="34" charset="0"/>
                  <a:cs typeface="Arial" panose="020B0604020202020204" pitchFamily="34" charset="0"/>
                </a:rPr>
                <a:t>No.of Meetings- 595</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275" name="Straight Arrow Connector 274">
            <a:extLst>
              <a:ext uri="{FF2B5EF4-FFF2-40B4-BE49-F238E27FC236}">
                <a16:creationId xmlns:a16="http://schemas.microsoft.com/office/drawing/2014/main" id="{577AAAFA-97F6-4EF8-B3DA-1E9F3559C8F6}"/>
              </a:ext>
            </a:extLst>
          </p:cNvPr>
          <p:cNvCxnSpPr>
            <a:cxnSpLocks/>
          </p:cNvCxnSpPr>
          <p:nvPr/>
        </p:nvCxnSpPr>
        <p:spPr>
          <a:xfrm flipH="1">
            <a:off x="5179651" y="2852999"/>
            <a:ext cx="630771" cy="26139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DC13D5EE-3E19-405B-BABE-A79BC93CE66B}"/>
              </a:ext>
            </a:extLst>
          </p:cNvPr>
          <p:cNvSpPr/>
          <p:nvPr/>
        </p:nvSpPr>
        <p:spPr>
          <a:xfrm>
            <a:off x="4253901" y="5630306"/>
            <a:ext cx="4777431" cy="553998"/>
          </a:xfrm>
          <a:prstGeom prst="rect">
            <a:avLst/>
          </a:prstGeom>
          <a:solidFill>
            <a:schemeClr val="bg1"/>
          </a:solidFill>
          <a:ln>
            <a:solidFill>
              <a:schemeClr val="tx1"/>
            </a:solidFill>
          </a:ln>
        </p:spPr>
        <p:txBody>
          <a:bodyPr wrap="square">
            <a:spAutoFit/>
          </a:bodyPr>
          <a:lstStyle/>
          <a:p>
            <a:pPr marL="0" lvl="2" algn="just">
              <a:lnSpc>
                <a:spcPts val="1200"/>
              </a:lnSpc>
              <a:spcAft>
                <a:spcPts val="600"/>
              </a:spcAft>
            </a:pPr>
            <a:r>
              <a:rPr lang="en-US" sz="1050" dirty="0">
                <a:effectLst/>
                <a:latin typeface="Arial" panose="020B0604020202020204" pitchFamily="34" charset="0"/>
                <a:ea typeface="Times New Roman" panose="02020603050405020304" pitchFamily="18" charset="0"/>
              </a:rPr>
              <a:t>India has improved its position substantially in the recent times, when it hosted </a:t>
            </a:r>
            <a:r>
              <a:rPr lang="en-US" sz="1050" b="1" dirty="0">
                <a:solidFill>
                  <a:schemeClr val="accent2"/>
                </a:solidFill>
                <a:effectLst/>
                <a:latin typeface="Arial" panose="020B0604020202020204" pitchFamily="34" charset="0"/>
                <a:ea typeface="Times New Roman" panose="02020603050405020304" pitchFamily="18" charset="0"/>
              </a:rPr>
              <a:t>128 meetings </a:t>
            </a:r>
            <a:r>
              <a:rPr lang="en-US" sz="1050" dirty="0">
                <a:effectLst/>
                <a:latin typeface="Arial" panose="020B0604020202020204" pitchFamily="34" charset="0"/>
                <a:ea typeface="Times New Roman" panose="02020603050405020304" pitchFamily="18" charset="0"/>
              </a:rPr>
              <a:t>in 2018-19 compared to 92 for the previous year, thus leaping and improving its position </a:t>
            </a:r>
            <a:r>
              <a:rPr lang="en-US" sz="1050" b="1" dirty="0">
                <a:solidFill>
                  <a:schemeClr val="accent2"/>
                </a:solidFill>
                <a:effectLst/>
                <a:latin typeface="Arial" panose="020B0604020202020204" pitchFamily="34" charset="0"/>
                <a:ea typeface="Times New Roman" panose="02020603050405020304" pitchFamily="18" charset="0"/>
              </a:rPr>
              <a:t>by seven positions </a:t>
            </a:r>
            <a:r>
              <a:rPr lang="en-US" sz="1050" dirty="0">
                <a:effectLst/>
                <a:latin typeface="Arial" panose="020B0604020202020204" pitchFamily="34" charset="0"/>
                <a:ea typeface="Times New Roman" panose="02020603050405020304" pitchFamily="18" charset="0"/>
              </a:rPr>
              <a:t>from 35 in last year</a:t>
            </a:r>
            <a:endParaRPr lang="en-IN" sz="1050" dirty="0">
              <a:effectLst/>
              <a:latin typeface="Arial" panose="020B0604020202020204" pitchFamily="34" charset="0"/>
              <a:ea typeface="Times New Roman" panose="02020603050405020304" pitchFamily="18" charset="0"/>
            </a:endParaRPr>
          </a:p>
        </p:txBody>
      </p:sp>
      <p:sp>
        <p:nvSpPr>
          <p:cNvPr id="185" name="TextBox 184">
            <a:extLst>
              <a:ext uri="{FF2B5EF4-FFF2-40B4-BE49-F238E27FC236}">
                <a16:creationId xmlns:a16="http://schemas.microsoft.com/office/drawing/2014/main" id="{E42F1AFE-F839-477D-9A1D-B05F9DFAF1AA}"/>
              </a:ext>
            </a:extLst>
          </p:cNvPr>
          <p:cNvSpPr txBox="1"/>
          <p:nvPr/>
        </p:nvSpPr>
        <p:spPr>
          <a:xfrm>
            <a:off x="234397" y="146830"/>
            <a:ext cx="8901134" cy="461665"/>
          </a:xfrm>
          <a:prstGeom prst="rect">
            <a:avLst/>
          </a:prstGeom>
          <a:noFill/>
        </p:spPr>
        <p:txBody>
          <a:bodyPr wrap="square" rtlCol="0">
            <a:spAutoFit/>
          </a:bodyPr>
          <a:lstStyle>
            <a:defPPr>
              <a:defRPr lang="en-US"/>
            </a:defPPr>
            <a:lvl2pPr lvl="1">
              <a:defRPr sz="2800" b="1">
                <a:solidFill>
                  <a:srgbClr val="7030A0"/>
                </a:solidFill>
                <a:latin typeface="Arial" panose="020B0604020202020204" pitchFamily="34" charset="0"/>
                <a:cs typeface="Arial" panose="020B0604020202020204" pitchFamily="34" charset="0"/>
              </a:defRPr>
            </a:lvl2pPr>
          </a:lstStyle>
          <a:p>
            <a:r>
              <a:rPr lang="en-US" sz="2400" b="1" dirty="0">
                <a:solidFill>
                  <a:srgbClr val="7030A0"/>
                </a:solidFill>
                <a:latin typeface="Arial" panose="020B0604020202020204" pitchFamily="34" charset="0"/>
                <a:cs typeface="Arial" panose="020B0604020202020204" pitchFamily="34" charset="0"/>
              </a:rPr>
              <a:t>Global Footprint of MICE Tourism as per ICCA Ranking</a:t>
            </a:r>
            <a:endParaRPr lang="en-IN" sz="2400" b="1" dirty="0">
              <a:solidFill>
                <a:srgbClr val="7030A0"/>
              </a:solidFill>
              <a:latin typeface="Arial" panose="020B0604020202020204" pitchFamily="34" charset="0"/>
              <a:cs typeface="Arial" panose="020B0604020202020204" pitchFamily="34" charset="0"/>
            </a:endParaRPr>
          </a:p>
        </p:txBody>
      </p:sp>
      <p:sp>
        <p:nvSpPr>
          <p:cNvPr id="255" name="Rectangle 254">
            <a:extLst>
              <a:ext uri="{FF2B5EF4-FFF2-40B4-BE49-F238E27FC236}">
                <a16:creationId xmlns:a16="http://schemas.microsoft.com/office/drawing/2014/main" id="{AC89E460-36CC-497C-BE21-E34DE533504D}"/>
              </a:ext>
            </a:extLst>
          </p:cNvPr>
          <p:cNvSpPr/>
          <p:nvPr/>
        </p:nvSpPr>
        <p:spPr>
          <a:xfrm>
            <a:off x="9141748" y="6337138"/>
            <a:ext cx="2669697" cy="369332"/>
          </a:xfrm>
          <a:prstGeom prst="rect">
            <a:avLst/>
          </a:prstGeom>
        </p:spPr>
        <p:txBody>
          <a:bodyPr wrap="square">
            <a:spAutoFit/>
          </a:bodyPr>
          <a:lstStyle/>
          <a:p>
            <a:pPr algn="r"/>
            <a:r>
              <a:rPr lang="en-US" sz="900" i="1" u="sng" dirty="0">
                <a:solidFill>
                  <a:schemeClr val="tx1">
                    <a:lumMod val="65000"/>
                    <a:lumOff val="35000"/>
                  </a:schemeClr>
                </a:solidFill>
                <a:latin typeface="Arial" panose="020B0604020202020204" pitchFamily="34" charset="0"/>
                <a:ea typeface="Times New Roman" panose="02020603050405020304" pitchFamily="18" charset="0"/>
              </a:rPr>
              <a:t>Source: The International Congress and Convention Association (ICCA) </a:t>
            </a:r>
            <a:endParaRPr lang="en-IN" sz="900" i="1" u="sng" dirty="0">
              <a:solidFill>
                <a:schemeClr val="tx1">
                  <a:lumMod val="65000"/>
                  <a:lumOff val="35000"/>
                </a:schemeClr>
              </a:solidFill>
            </a:endParaRPr>
          </a:p>
        </p:txBody>
      </p:sp>
      <p:sp>
        <p:nvSpPr>
          <p:cNvPr id="260" name="Rectangle 259">
            <a:extLst>
              <a:ext uri="{FF2B5EF4-FFF2-40B4-BE49-F238E27FC236}">
                <a16:creationId xmlns:a16="http://schemas.microsoft.com/office/drawing/2014/main" id="{C182E67E-0394-4E80-AAEB-AF727010FB4D}"/>
              </a:ext>
            </a:extLst>
          </p:cNvPr>
          <p:cNvSpPr/>
          <p:nvPr/>
        </p:nvSpPr>
        <p:spPr>
          <a:xfrm>
            <a:off x="4251719" y="6244805"/>
            <a:ext cx="4779613" cy="553998"/>
          </a:xfrm>
          <a:prstGeom prst="rect">
            <a:avLst/>
          </a:prstGeom>
          <a:solidFill>
            <a:schemeClr val="bg1"/>
          </a:solidFill>
          <a:ln>
            <a:solidFill>
              <a:schemeClr val="tx1"/>
            </a:solidFill>
          </a:ln>
        </p:spPr>
        <p:txBody>
          <a:bodyPr wrap="square">
            <a:spAutoFit/>
          </a:bodyPr>
          <a:lstStyle/>
          <a:p>
            <a:pPr marL="0" lvl="2" algn="just">
              <a:lnSpc>
                <a:spcPts val="1200"/>
              </a:lnSpc>
              <a:spcAft>
                <a:spcPts val="600"/>
              </a:spcAft>
            </a:pPr>
            <a:r>
              <a:rPr lang="en-US" sz="1050" b="1" dirty="0">
                <a:solidFill>
                  <a:srgbClr val="ED7D31"/>
                </a:solidFill>
                <a:latin typeface="Arial" panose="020B0604020202020204" pitchFamily="34" charset="0"/>
              </a:rPr>
              <a:t>Major global MICE events in India: </a:t>
            </a:r>
            <a:r>
              <a:rPr lang="en-US" sz="1050" dirty="0">
                <a:latin typeface="Arial" panose="020B0604020202020204" pitchFamily="34" charset="0"/>
              </a:rPr>
              <a:t>Jaipur Literature festival, Auto Expo, Indian International Trade Fair, </a:t>
            </a:r>
            <a:r>
              <a:rPr lang="en-US" sz="1050" b="1" dirty="0">
                <a:solidFill>
                  <a:srgbClr val="ED7D31"/>
                </a:solidFill>
                <a:latin typeface="Arial" panose="020B0604020202020204" pitchFamily="34" charset="0"/>
              </a:rPr>
              <a:t>Surajkund Mela</a:t>
            </a:r>
            <a:r>
              <a:rPr lang="en-US" sz="1050" dirty="0">
                <a:latin typeface="Arial" panose="020B0604020202020204" pitchFamily="34" charset="0"/>
              </a:rPr>
              <a:t>, Impex India International Trade Fair </a:t>
            </a:r>
            <a:endParaRPr lang="en-IN" sz="1050" dirty="0">
              <a:latin typeface="Arial" panose="020B0604020202020204" pitchFamily="34" charset="0"/>
            </a:endParaRPr>
          </a:p>
        </p:txBody>
      </p:sp>
    </p:spTree>
    <p:extLst>
      <p:ext uri="{BB962C8B-B14F-4D97-AF65-F5344CB8AC3E}">
        <p14:creationId xmlns:p14="http://schemas.microsoft.com/office/powerpoint/2010/main" val="197562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3ABE03-B061-43DC-84A1-E5C77316B066}"/>
              </a:ext>
            </a:extLst>
          </p:cNvPr>
          <p:cNvSpPr/>
          <p:nvPr/>
        </p:nvSpPr>
        <p:spPr>
          <a:xfrm>
            <a:off x="0" y="260648"/>
            <a:ext cx="7464152" cy="523220"/>
          </a:xfrm>
          <a:prstGeom prst="rect">
            <a:avLst/>
          </a:prstGeom>
          <a:noFill/>
        </p:spPr>
        <p:txBody>
          <a:bodyPr wrap="square" rtlCol="0">
            <a:spAutoFit/>
          </a:bodyPr>
          <a:lstStyle/>
          <a:p>
            <a:pPr lvl="1"/>
            <a:r>
              <a:rPr lang="en-US" sz="2800" b="1" dirty="0">
                <a:solidFill>
                  <a:srgbClr val="7030A0"/>
                </a:solidFill>
                <a:latin typeface="Arial" panose="020B0604020202020204" pitchFamily="34" charset="0"/>
                <a:cs typeface="Arial" panose="020B0604020202020204" pitchFamily="34" charset="0"/>
              </a:rPr>
              <a:t>MICE Destinations in India</a:t>
            </a:r>
            <a:endParaRPr lang="en-IN" sz="2800" b="1" dirty="0">
              <a:solidFill>
                <a:srgbClr val="7030A0"/>
              </a:solidFill>
              <a:latin typeface="Arial" panose="020B0604020202020204" pitchFamily="34" charset="0"/>
              <a:cs typeface="Arial" panose="020B0604020202020204" pitchFamily="34" charset="0"/>
            </a:endParaRPr>
          </a:p>
        </p:txBody>
      </p:sp>
      <p:grpSp>
        <p:nvGrpSpPr>
          <p:cNvPr id="157" name="Group 156">
            <a:extLst>
              <a:ext uri="{FF2B5EF4-FFF2-40B4-BE49-F238E27FC236}">
                <a16:creationId xmlns:a16="http://schemas.microsoft.com/office/drawing/2014/main" id="{4A4EE347-FD63-45D5-8AA7-109A691A5120}"/>
              </a:ext>
            </a:extLst>
          </p:cNvPr>
          <p:cNvGrpSpPr/>
          <p:nvPr/>
        </p:nvGrpSpPr>
        <p:grpSpPr>
          <a:xfrm>
            <a:off x="4680744" y="1729800"/>
            <a:ext cx="3224171" cy="3529659"/>
            <a:chOff x="5735960" y="1124744"/>
            <a:chExt cx="4279901" cy="4854575"/>
          </a:xfrm>
        </p:grpSpPr>
        <p:sp>
          <p:nvSpPr>
            <p:cNvPr id="3" name="Freeform 6">
              <a:extLst>
                <a:ext uri="{FF2B5EF4-FFF2-40B4-BE49-F238E27FC236}">
                  <a16:creationId xmlns:a16="http://schemas.microsoft.com/office/drawing/2014/main" id="{3FD0639A-9549-439C-9C35-E6948160DE4A}"/>
                </a:ext>
              </a:extLst>
            </p:cNvPr>
            <p:cNvSpPr>
              <a:spLocks noEditPoints="1"/>
            </p:cNvSpPr>
            <p:nvPr/>
          </p:nvSpPr>
          <p:spPr bwMode="auto">
            <a:xfrm>
              <a:off x="8325173" y="2821781"/>
              <a:ext cx="595313" cy="920750"/>
            </a:xfrm>
            <a:custGeom>
              <a:avLst/>
              <a:gdLst>
                <a:gd name="T0" fmla="*/ 215 w 375"/>
                <a:gd name="T1" fmla="*/ 567 h 580"/>
                <a:gd name="T2" fmla="*/ 212 w 375"/>
                <a:gd name="T3" fmla="*/ 538 h 580"/>
                <a:gd name="T4" fmla="*/ 368 w 375"/>
                <a:gd name="T5" fmla="*/ 57 h 580"/>
                <a:gd name="T6" fmla="*/ 305 w 375"/>
                <a:gd name="T7" fmla="*/ 46 h 580"/>
                <a:gd name="T8" fmla="*/ 269 w 375"/>
                <a:gd name="T9" fmla="*/ 11 h 580"/>
                <a:gd name="T10" fmla="*/ 208 w 375"/>
                <a:gd name="T11" fmla="*/ 6 h 580"/>
                <a:gd name="T12" fmla="*/ 215 w 375"/>
                <a:gd name="T13" fmla="*/ 61 h 580"/>
                <a:gd name="T14" fmla="*/ 225 w 375"/>
                <a:gd name="T15" fmla="*/ 89 h 580"/>
                <a:gd name="T16" fmla="*/ 202 w 375"/>
                <a:gd name="T17" fmla="*/ 114 h 580"/>
                <a:gd name="T18" fmla="*/ 183 w 375"/>
                <a:gd name="T19" fmla="*/ 141 h 580"/>
                <a:gd name="T20" fmla="*/ 206 w 375"/>
                <a:gd name="T21" fmla="*/ 177 h 580"/>
                <a:gd name="T22" fmla="*/ 179 w 375"/>
                <a:gd name="T23" fmla="*/ 188 h 580"/>
                <a:gd name="T24" fmla="*/ 187 w 375"/>
                <a:gd name="T25" fmla="*/ 203 h 580"/>
                <a:gd name="T26" fmla="*/ 189 w 375"/>
                <a:gd name="T27" fmla="*/ 253 h 580"/>
                <a:gd name="T28" fmla="*/ 191 w 375"/>
                <a:gd name="T29" fmla="*/ 268 h 580"/>
                <a:gd name="T30" fmla="*/ 181 w 375"/>
                <a:gd name="T31" fmla="*/ 279 h 580"/>
                <a:gd name="T32" fmla="*/ 170 w 375"/>
                <a:gd name="T33" fmla="*/ 310 h 580"/>
                <a:gd name="T34" fmla="*/ 151 w 375"/>
                <a:gd name="T35" fmla="*/ 331 h 580"/>
                <a:gd name="T36" fmla="*/ 133 w 375"/>
                <a:gd name="T37" fmla="*/ 342 h 580"/>
                <a:gd name="T38" fmla="*/ 112 w 375"/>
                <a:gd name="T39" fmla="*/ 350 h 580"/>
                <a:gd name="T40" fmla="*/ 76 w 375"/>
                <a:gd name="T41" fmla="*/ 363 h 580"/>
                <a:gd name="T42" fmla="*/ 31 w 375"/>
                <a:gd name="T43" fmla="*/ 384 h 580"/>
                <a:gd name="T44" fmla="*/ 0 w 375"/>
                <a:gd name="T45" fmla="*/ 384 h 580"/>
                <a:gd name="T46" fmla="*/ 8 w 375"/>
                <a:gd name="T47" fmla="*/ 416 h 580"/>
                <a:gd name="T48" fmla="*/ 61 w 375"/>
                <a:gd name="T49" fmla="*/ 435 h 580"/>
                <a:gd name="T50" fmla="*/ 76 w 375"/>
                <a:gd name="T51" fmla="*/ 473 h 580"/>
                <a:gd name="T52" fmla="*/ 90 w 375"/>
                <a:gd name="T53" fmla="*/ 496 h 580"/>
                <a:gd name="T54" fmla="*/ 90 w 375"/>
                <a:gd name="T55" fmla="*/ 517 h 580"/>
                <a:gd name="T56" fmla="*/ 118 w 375"/>
                <a:gd name="T57" fmla="*/ 538 h 580"/>
                <a:gd name="T58" fmla="*/ 172 w 375"/>
                <a:gd name="T59" fmla="*/ 569 h 580"/>
                <a:gd name="T60" fmla="*/ 215 w 375"/>
                <a:gd name="T61" fmla="*/ 517 h 580"/>
                <a:gd name="T62" fmla="*/ 208 w 375"/>
                <a:gd name="T63" fmla="*/ 510 h 580"/>
                <a:gd name="T64" fmla="*/ 223 w 375"/>
                <a:gd name="T65" fmla="*/ 572 h 580"/>
                <a:gd name="T66" fmla="*/ 233 w 375"/>
                <a:gd name="T67" fmla="*/ 570 h 580"/>
                <a:gd name="T68" fmla="*/ 244 w 375"/>
                <a:gd name="T69" fmla="*/ 561 h 580"/>
                <a:gd name="T70" fmla="*/ 250 w 375"/>
                <a:gd name="T71" fmla="*/ 569 h 580"/>
                <a:gd name="T72" fmla="*/ 259 w 375"/>
                <a:gd name="T73" fmla="*/ 557 h 580"/>
                <a:gd name="T74" fmla="*/ 265 w 375"/>
                <a:gd name="T75" fmla="*/ 513 h 580"/>
                <a:gd name="T76" fmla="*/ 265 w 375"/>
                <a:gd name="T77" fmla="*/ 525 h 580"/>
                <a:gd name="T78" fmla="*/ 274 w 375"/>
                <a:gd name="T79" fmla="*/ 576 h 580"/>
                <a:gd name="T80" fmla="*/ 282 w 375"/>
                <a:gd name="T81" fmla="*/ 557 h 580"/>
                <a:gd name="T82" fmla="*/ 294 w 375"/>
                <a:gd name="T83" fmla="*/ 544 h 580"/>
                <a:gd name="T84" fmla="*/ 297 w 375"/>
                <a:gd name="T85" fmla="*/ 521 h 580"/>
                <a:gd name="T86" fmla="*/ 290 w 375"/>
                <a:gd name="T87" fmla="*/ 472 h 580"/>
                <a:gd name="T88" fmla="*/ 290 w 375"/>
                <a:gd name="T89" fmla="*/ 414 h 580"/>
                <a:gd name="T90" fmla="*/ 265 w 375"/>
                <a:gd name="T91" fmla="*/ 384 h 580"/>
                <a:gd name="T92" fmla="*/ 255 w 375"/>
                <a:gd name="T93" fmla="*/ 346 h 580"/>
                <a:gd name="T94" fmla="*/ 269 w 375"/>
                <a:gd name="T95" fmla="*/ 314 h 580"/>
                <a:gd name="T96" fmla="*/ 208 w 375"/>
                <a:gd name="T97" fmla="*/ 270 h 580"/>
                <a:gd name="T98" fmla="*/ 223 w 375"/>
                <a:gd name="T99" fmla="*/ 240 h 580"/>
                <a:gd name="T100" fmla="*/ 263 w 375"/>
                <a:gd name="T101" fmla="*/ 213 h 580"/>
                <a:gd name="T102" fmla="*/ 280 w 375"/>
                <a:gd name="T103" fmla="*/ 198 h 580"/>
                <a:gd name="T104" fmla="*/ 252 w 375"/>
                <a:gd name="T105" fmla="*/ 181 h 580"/>
                <a:gd name="T106" fmla="*/ 210 w 375"/>
                <a:gd name="T107" fmla="*/ 137 h 580"/>
                <a:gd name="T108" fmla="*/ 240 w 375"/>
                <a:gd name="T109" fmla="*/ 95 h 580"/>
                <a:gd name="T110" fmla="*/ 236 w 375"/>
                <a:gd name="T111" fmla="*/ 66 h 580"/>
                <a:gd name="T112" fmla="*/ 263 w 375"/>
                <a:gd name="T113" fmla="*/ 89 h 580"/>
                <a:gd name="T114" fmla="*/ 295 w 375"/>
                <a:gd name="T115" fmla="*/ 103 h 580"/>
                <a:gd name="T116" fmla="*/ 299 w 375"/>
                <a:gd name="T117" fmla="*/ 93 h 580"/>
                <a:gd name="T118" fmla="*/ 330 w 375"/>
                <a:gd name="T119" fmla="*/ 127 h 580"/>
                <a:gd name="T120" fmla="*/ 347 w 375"/>
                <a:gd name="T121" fmla="*/ 120 h 580"/>
                <a:gd name="T122" fmla="*/ 362 w 375"/>
                <a:gd name="T123" fmla="*/ 104 h 580"/>
                <a:gd name="T124" fmla="*/ 375 w 375"/>
                <a:gd name="T125" fmla="*/ 6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580">
                  <a:moveTo>
                    <a:pt x="284" y="574"/>
                  </a:moveTo>
                  <a:lnTo>
                    <a:pt x="284" y="574"/>
                  </a:lnTo>
                  <a:lnTo>
                    <a:pt x="282" y="572"/>
                  </a:lnTo>
                  <a:lnTo>
                    <a:pt x="278" y="572"/>
                  </a:lnTo>
                  <a:lnTo>
                    <a:pt x="278" y="574"/>
                  </a:lnTo>
                  <a:lnTo>
                    <a:pt x="278" y="580"/>
                  </a:lnTo>
                  <a:lnTo>
                    <a:pt x="280" y="580"/>
                  </a:lnTo>
                  <a:lnTo>
                    <a:pt x="282" y="580"/>
                  </a:lnTo>
                  <a:lnTo>
                    <a:pt x="284" y="580"/>
                  </a:lnTo>
                  <a:lnTo>
                    <a:pt x="286" y="580"/>
                  </a:lnTo>
                  <a:lnTo>
                    <a:pt x="286" y="578"/>
                  </a:lnTo>
                  <a:lnTo>
                    <a:pt x="286" y="576"/>
                  </a:lnTo>
                  <a:lnTo>
                    <a:pt x="284" y="574"/>
                  </a:lnTo>
                  <a:close/>
                  <a:moveTo>
                    <a:pt x="212" y="548"/>
                  </a:moveTo>
                  <a:lnTo>
                    <a:pt x="210" y="551"/>
                  </a:lnTo>
                  <a:lnTo>
                    <a:pt x="206" y="563"/>
                  </a:lnTo>
                  <a:lnTo>
                    <a:pt x="206" y="565"/>
                  </a:lnTo>
                  <a:lnTo>
                    <a:pt x="206" y="567"/>
                  </a:lnTo>
                  <a:lnTo>
                    <a:pt x="206" y="567"/>
                  </a:lnTo>
                  <a:lnTo>
                    <a:pt x="206" y="569"/>
                  </a:lnTo>
                  <a:lnTo>
                    <a:pt x="208" y="569"/>
                  </a:lnTo>
                  <a:lnTo>
                    <a:pt x="210" y="569"/>
                  </a:lnTo>
                  <a:lnTo>
                    <a:pt x="212" y="570"/>
                  </a:lnTo>
                  <a:lnTo>
                    <a:pt x="213" y="570"/>
                  </a:lnTo>
                  <a:lnTo>
                    <a:pt x="213" y="570"/>
                  </a:lnTo>
                  <a:lnTo>
                    <a:pt x="215" y="569"/>
                  </a:lnTo>
                  <a:lnTo>
                    <a:pt x="215" y="567"/>
                  </a:lnTo>
                  <a:lnTo>
                    <a:pt x="213" y="565"/>
                  </a:lnTo>
                  <a:lnTo>
                    <a:pt x="217" y="563"/>
                  </a:lnTo>
                  <a:lnTo>
                    <a:pt x="217" y="557"/>
                  </a:lnTo>
                  <a:lnTo>
                    <a:pt x="215" y="546"/>
                  </a:lnTo>
                  <a:lnTo>
                    <a:pt x="212" y="548"/>
                  </a:lnTo>
                  <a:close/>
                  <a:moveTo>
                    <a:pt x="261" y="540"/>
                  </a:moveTo>
                  <a:lnTo>
                    <a:pt x="259" y="540"/>
                  </a:lnTo>
                  <a:lnTo>
                    <a:pt x="259" y="544"/>
                  </a:lnTo>
                  <a:lnTo>
                    <a:pt x="257" y="546"/>
                  </a:lnTo>
                  <a:lnTo>
                    <a:pt x="255" y="550"/>
                  </a:lnTo>
                  <a:lnTo>
                    <a:pt x="255" y="550"/>
                  </a:lnTo>
                  <a:lnTo>
                    <a:pt x="255" y="550"/>
                  </a:lnTo>
                  <a:lnTo>
                    <a:pt x="255" y="551"/>
                  </a:lnTo>
                  <a:lnTo>
                    <a:pt x="255" y="553"/>
                  </a:lnTo>
                  <a:lnTo>
                    <a:pt x="257" y="553"/>
                  </a:lnTo>
                  <a:lnTo>
                    <a:pt x="259" y="553"/>
                  </a:lnTo>
                  <a:lnTo>
                    <a:pt x="261" y="553"/>
                  </a:lnTo>
                  <a:lnTo>
                    <a:pt x="261" y="550"/>
                  </a:lnTo>
                  <a:lnTo>
                    <a:pt x="261" y="546"/>
                  </a:lnTo>
                  <a:lnTo>
                    <a:pt x="263" y="544"/>
                  </a:lnTo>
                  <a:lnTo>
                    <a:pt x="263" y="542"/>
                  </a:lnTo>
                  <a:lnTo>
                    <a:pt x="263" y="540"/>
                  </a:lnTo>
                  <a:lnTo>
                    <a:pt x="261" y="540"/>
                  </a:lnTo>
                  <a:close/>
                  <a:moveTo>
                    <a:pt x="212" y="548"/>
                  </a:moveTo>
                  <a:lnTo>
                    <a:pt x="213" y="544"/>
                  </a:lnTo>
                  <a:lnTo>
                    <a:pt x="213" y="542"/>
                  </a:lnTo>
                  <a:lnTo>
                    <a:pt x="212" y="538"/>
                  </a:lnTo>
                  <a:lnTo>
                    <a:pt x="212" y="538"/>
                  </a:lnTo>
                  <a:lnTo>
                    <a:pt x="210" y="540"/>
                  </a:lnTo>
                  <a:lnTo>
                    <a:pt x="210" y="540"/>
                  </a:lnTo>
                  <a:lnTo>
                    <a:pt x="208" y="542"/>
                  </a:lnTo>
                  <a:lnTo>
                    <a:pt x="208" y="544"/>
                  </a:lnTo>
                  <a:lnTo>
                    <a:pt x="208" y="546"/>
                  </a:lnTo>
                  <a:lnTo>
                    <a:pt x="208" y="548"/>
                  </a:lnTo>
                  <a:lnTo>
                    <a:pt x="210" y="548"/>
                  </a:lnTo>
                  <a:lnTo>
                    <a:pt x="212" y="548"/>
                  </a:lnTo>
                  <a:close/>
                  <a:moveTo>
                    <a:pt x="375" y="65"/>
                  </a:moveTo>
                  <a:lnTo>
                    <a:pt x="374" y="63"/>
                  </a:lnTo>
                  <a:lnTo>
                    <a:pt x="372" y="57"/>
                  </a:lnTo>
                  <a:lnTo>
                    <a:pt x="374" y="55"/>
                  </a:lnTo>
                  <a:lnTo>
                    <a:pt x="372" y="55"/>
                  </a:lnTo>
                  <a:lnTo>
                    <a:pt x="372" y="55"/>
                  </a:lnTo>
                  <a:lnTo>
                    <a:pt x="372" y="55"/>
                  </a:lnTo>
                  <a:lnTo>
                    <a:pt x="372" y="55"/>
                  </a:lnTo>
                  <a:lnTo>
                    <a:pt x="370" y="55"/>
                  </a:lnTo>
                  <a:lnTo>
                    <a:pt x="370" y="55"/>
                  </a:lnTo>
                  <a:lnTo>
                    <a:pt x="370" y="55"/>
                  </a:lnTo>
                  <a:lnTo>
                    <a:pt x="370" y="55"/>
                  </a:lnTo>
                  <a:lnTo>
                    <a:pt x="370" y="57"/>
                  </a:lnTo>
                  <a:lnTo>
                    <a:pt x="370" y="57"/>
                  </a:lnTo>
                  <a:lnTo>
                    <a:pt x="370" y="57"/>
                  </a:lnTo>
                  <a:lnTo>
                    <a:pt x="370" y="59"/>
                  </a:lnTo>
                  <a:lnTo>
                    <a:pt x="370" y="59"/>
                  </a:lnTo>
                  <a:lnTo>
                    <a:pt x="368" y="57"/>
                  </a:lnTo>
                  <a:lnTo>
                    <a:pt x="368" y="57"/>
                  </a:lnTo>
                  <a:lnTo>
                    <a:pt x="364" y="57"/>
                  </a:lnTo>
                  <a:lnTo>
                    <a:pt x="364" y="57"/>
                  </a:lnTo>
                  <a:lnTo>
                    <a:pt x="362" y="57"/>
                  </a:lnTo>
                  <a:lnTo>
                    <a:pt x="356" y="55"/>
                  </a:lnTo>
                  <a:lnTo>
                    <a:pt x="354" y="55"/>
                  </a:lnTo>
                  <a:lnTo>
                    <a:pt x="353" y="57"/>
                  </a:lnTo>
                  <a:lnTo>
                    <a:pt x="351" y="57"/>
                  </a:lnTo>
                  <a:lnTo>
                    <a:pt x="349" y="55"/>
                  </a:lnTo>
                  <a:lnTo>
                    <a:pt x="351" y="53"/>
                  </a:lnTo>
                  <a:lnTo>
                    <a:pt x="351" y="51"/>
                  </a:lnTo>
                  <a:lnTo>
                    <a:pt x="349" y="49"/>
                  </a:lnTo>
                  <a:lnTo>
                    <a:pt x="345" y="47"/>
                  </a:lnTo>
                  <a:lnTo>
                    <a:pt x="341" y="47"/>
                  </a:lnTo>
                  <a:lnTo>
                    <a:pt x="335" y="47"/>
                  </a:lnTo>
                  <a:lnTo>
                    <a:pt x="332" y="46"/>
                  </a:lnTo>
                  <a:lnTo>
                    <a:pt x="328" y="44"/>
                  </a:lnTo>
                  <a:lnTo>
                    <a:pt x="326" y="42"/>
                  </a:lnTo>
                  <a:lnTo>
                    <a:pt x="322" y="42"/>
                  </a:lnTo>
                  <a:lnTo>
                    <a:pt x="320" y="42"/>
                  </a:lnTo>
                  <a:lnTo>
                    <a:pt x="318" y="44"/>
                  </a:lnTo>
                  <a:lnTo>
                    <a:pt x="318" y="44"/>
                  </a:lnTo>
                  <a:lnTo>
                    <a:pt x="316" y="44"/>
                  </a:lnTo>
                  <a:lnTo>
                    <a:pt x="316" y="46"/>
                  </a:lnTo>
                  <a:lnTo>
                    <a:pt x="313" y="46"/>
                  </a:lnTo>
                  <a:lnTo>
                    <a:pt x="311" y="46"/>
                  </a:lnTo>
                  <a:lnTo>
                    <a:pt x="305" y="46"/>
                  </a:lnTo>
                  <a:lnTo>
                    <a:pt x="303" y="46"/>
                  </a:lnTo>
                  <a:lnTo>
                    <a:pt x="301" y="44"/>
                  </a:lnTo>
                  <a:lnTo>
                    <a:pt x="301" y="42"/>
                  </a:lnTo>
                  <a:lnTo>
                    <a:pt x="299" y="38"/>
                  </a:lnTo>
                  <a:lnTo>
                    <a:pt x="297" y="38"/>
                  </a:lnTo>
                  <a:lnTo>
                    <a:pt x="295" y="36"/>
                  </a:lnTo>
                  <a:lnTo>
                    <a:pt x="294" y="34"/>
                  </a:lnTo>
                  <a:lnTo>
                    <a:pt x="292" y="34"/>
                  </a:lnTo>
                  <a:lnTo>
                    <a:pt x="290" y="36"/>
                  </a:lnTo>
                  <a:lnTo>
                    <a:pt x="290" y="36"/>
                  </a:lnTo>
                  <a:lnTo>
                    <a:pt x="288" y="36"/>
                  </a:lnTo>
                  <a:lnTo>
                    <a:pt x="288" y="34"/>
                  </a:lnTo>
                  <a:lnTo>
                    <a:pt x="286" y="34"/>
                  </a:lnTo>
                  <a:lnTo>
                    <a:pt x="288" y="32"/>
                  </a:lnTo>
                  <a:lnTo>
                    <a:pt x="288" y="32"/>
                  </a:lnTo>
                  <a:lnTo>
                    <a:pt x="286" y="30"/>
                  </a:lnTo>
                  <a:lnTo>
                    <a:pt x="286" y="28"/>
                  </a:lnTo>
                  <a:lnTo>
                    <a:pt x="284" y="28"/>
                  </a:lnTo>
                  <a:lnTo>
                    <a:pt x="282" y="30"/>
                  </a:lnTo>
                  <a:lnTo>
                    <a:pt x="280" y="32"/>
                  </a:lnTo>
                  <a:lnTo>
                    <a:pt x="280" y="27"/>
                  </a:lnTo>
                  <a:lnTo>
                    <a:pt x="280" y="21"/>
                  </a:lnTo>
                  <a:lnTo>
                    <a:pt x="278" y="19"/>
                  </a:lnTo>
                  <a:lnTo>
                    <a:pt x="278" y="17"/>
                  </a:lnTo>
                  <a:lnTo>
                    <a:pt x="276" y="15"/>
                  </a:lnTo>
                  <a:lnTo>
                    <a:pt x="271" y="11"/>
                  </a:lnTo>
                  <a:lnTo>
                    <a:pt x="269" y="11"/>
                  </a:lnTo>
                  <a:lnTo>
                    <a:pt x="269" y="11"/>
                  </a:lnTo>
                  <a:lnTo>
                    <a:pt x="269" y="11"/>
                  </a:lnTo>
                  <a:lnTo>
                    <a:pt x="265" y="11"/>
                  </a:lnTo>
                  <a:lnTo>
                    <a:pt x="263" y="9"/>
                  </a:lnTo>
                  <a:lnTo>
                    <a:pt x="263" y="9"/>
                  </a:lnTo>
                  <a:lnTo>
                    <a:pt x="257" y="9"/>
                  </a:lnTo>
                  <a:lnTo>
                    <a:pt x="252" y="7"/>
                  </a:lnTo>
                  <a:lnTo>
                    <a:pt x="250" y="7"/>
                  </a:lnTo>
                  <a:lnTo>
                    <a:pt x="242" y="15"/>
                  </a:lnTo>
                  <a:lnTo>
                    <a:pt x="240" y="17"/>
                  </a:lnTo>
                  <a:lnTo>
                    <a:pt x="238" y="17"/>
                  </a:lnTo>
                  <a:lnTo>
                    <a:pt x="236" y="17"/>
                  </a:lnTo>
                  <a:lnTo>
                    <a:pt x="234" y="17"/>
                  </a:lnTo>
                  <a:lnTo>
                    <a:pt x="234" y="17"/>
                  </a:lnTo>
                  <a:lnTo>
                    <a:pt x="233" y="17"/>
                  </a:lnTo>
                  <a:lnTo>
                    <a:pt x="233" y="17"/>
                  </a:lnTo>
                  <a:lnTo>
                    <a:pt x="223" y="13"/>
                  </a:lnTo>
                  <a:lnTo>
                    <a:pt x="219" y="11"/>
                  </a:lnTo>
                  <a:lnTo>
                    <a:pt x="215" y="13"/>
                  </a:lnTo>
                  <a:lnTo>
                    <a:pt x="212" y="13"/>
                  </a:lnTo>
                  <a:lnTo>
                    <a:pt x="212" y="11"/>
                  </a:lnTo>
                  <a:lnTo>
                    <a:pt x="210" y="11"/>
                  </a:lnTo>
                  <a:lnTo>
                    <a:pt x="210" y="9"/>
                  </a:lnTo>
                  <a:lnTo>
                    <a:pt x="210" y="9"/>
                  </a:lnTo>
                  <a:lnTo>
                    <a:pt x="210" y="7"/>
                  </a:lnTo>
                  <a:lnTo>
                    <a:pt x="208" y="6"/>
                  </a:lnTo>
                  <a:lnTo>
                    <a:pt x="208" y="6"/>
                  </a:lnTo>
                  <a:lnTo>
                    <a:pt x="204" y="4"/>
                  </a:lnTo>
                  <a:lnTo>
                    <a:pt x="204" y="2"/>
                  </a:lnTo>
                  <a:lnTo>
                    <a:pt x="202" y="0"/>
                  </a:lnTo>
                  <a:lnTo>
                    <a:pt x="200" y="4"/>
                  </a:lnTo>
                  <a:lnTo>
                    <a:pt x="200" y="11"/>
                  </a:lnTo>
                  <a:lnTo>
                    <a:pt x="198" y="15"/>
                  </a:lnTo>
                  <a:lnTo>
                    <a:pt x="198" y="15"/>
                  </a:lnTo>
                  <a:lnTo>
                    <a:pt x="198" y="15"/>
                  </a:lnTo>
                  <a:lnTo>
                    <a:pt x="198" y="17"/>
                  </a:lnTo>
                  <a:lnTo>
                    <a:pt x="200" y="19"/>
                  </a:lnTo>
                  <a:lnTo>
                    <a:pt x="202" y="23"/>
                  </a:lnTo>
                  <a:lnTo>
                    <a:pt x="204" y="23"/>
                  </a:lnTo>
                  <a:lnTo>
                    <a:pt x="206" y="23"/>
                  </a:lnTo>
                  <a:lnTo>
                    <a:pt x="206" y="25"/>
                  </a:lnTo>
                  <a:lnTo>
                    <a:pt x="208" y="27"/>
                  </a:lnTo>
                  <a:lnTo>
                    <a:pt x="210" y="30"/>
                  </a:lnTo>
                  <a:lnTo>
                    <a:pt x="212" y="34"/>
                  </a:lnTo>
                  <a:lnTo>
                    <a:pt x="213" y="36"/>
                  </a:lnTo>
                  <a:lnTo>
                    <a:pt x="215" y="40"/>
                  </a:lnTo>
                  <a:lnTo>
                    <a:pt x="215" y="40"/>
                  </a:lnTo>
                  <a:lnTo>
                    <a:pt x="215" y="42"/>
                  </a:lnTo>
                  <a:lnTo>
                    <a:pt x="215" y="47"/>
                  </a:lnTo>
                  <a:lnTo>
                    <a:pt x="217" y="51"/>
                  </a:lnTo>
                  <a:lnTo>
                    <a:pt x="217" y="53"/>
                  </a:lnTo>
                  <a:lnTo>
                    <a:pt x="217" y="55"/>
                  </a:lnTo>
                  <a:lnTo>
                    <a:pt x="217" y="57"/>
                  </a:lnTo>
                  <a:lnTo>
                    <a:pt x="215" y="61"/>
                  </a:lnTo>
                  <a:lnTo>
                    <a:pt x="212" y="70"/>
                  </a:lnTo>
                  <a:lnTo>
                    <a:pt x="210" y="74"/>
                  </a:lnTo>
                  <a:lnTo>
                    <a:pt x="212" y="74"/>
                  </a:lnTo>
                  <a:lnTo>
                    <a:pt x="213" y="76"/>
                  </a:lnTo>
                  <a:lnTo>
                    <a:pt x="213" y="74"/>
                  </a:lnTo>
                  <a:lnTo>
                    <a:pt x="215" y="74"/>
                  </a:lnTo>
                  <a:lnTo>
                    <a:pt x="219" y="72"/>
                  </a:lnTo>
                  <a:lnTo>
                    <a:pt x="221" y="74"/>
                  </a:lnTo>
                  <a:lnTo>
                    <a:pt x="221" y="74"/>
                  </a:lnTo>
                  <a:lnTo>
                    <a:pt x="219" y="76"/>
                  </a:lnTo>
                  <a:lnTo>
                    <a:pt x="219" y="78"/>
                  </a:lnTo>
                  <a:lnTo>
                    <a:pt x="219" y="78"/>
                  </a:lnTo>
                  <a:lnTo>
                    <a:pt x="219" y="78"/>
                  </a:lnTo>
                  <a:lnTo>
                    <a:pt x="219" y="78"/>
                  </a:lnTo>
                  <a:lnTo>
                    <a:pt x="221" y="80"/>
                  </a:lnTo>
                  <a:lnTo>
                    <a:pt x="221" y="80"/>
                  </a:lnTo>
                  <a:lnTo>
                    <a:pt x="223" y="80"/>
                  </a:lnTo>
                  <a:lnTo>
                    <a:pt x="223" y="82"/>
                  </a:lnTo>
                  <a:lnTo>
                    <a:pt x="227" y="84"/>
                  </a:lnTo>
                  <a:lnTo>
                    <a:pt x="227" y="85"/>
                  </a:lnTo>
                  <a:lnTo>
                    <a:pt x="227" y="85"/>
                  </a:lnTo>
                  <a:lnTo>
                    <a:pt x="227" y="85"/>
                  </a:lnTo>
                  <a:lnTo>
                    <a:pt x="227" y="85"/>
                  </a:lnTo>
                  <a:lnTo>
                    <a:pt x="225" y="87"/>
                  </a:lnTo>
                  <a:lnTo>
                    <a:pt x="225" y="87"/>
                  </a:lnTo>
                  <a:lnTo>
                    <a:pt x="225" y="87"/>
                  </a:lnTo>
                  <a:lnTo>
                    <a:pt x="225" y="89"/>
                  </a:lnTo>
                  <a:lnTo>
                    <a:pt x="225" y="89"/>
                  </a:lnTo>
                  <a:lnTo>
                    <a:pt x="227" y="89"/>
                  </a:lnTo>
                  <a:lnTo>
                    <a:pt x="229" y="91"/>
                  </a:lnTo>
                  <a:lnTo>
                    <a:pt x="229" y="91"/>
                  </a:lnTo>
                  <a:lnTo>
                    <a:pt x="229" y="93"/>
                  </a:lnTo>
                  <a:lnTo>
                    <a:pt x="229" y="93"/>
                  </a:lnTo>
                  <a:lnTo>
                    <a:pt x="229" y="95"/>
                  </a:lnTo>
                  <a:lnTo>
                    <a:pt x="229" y="95"/>
                  </a:lnTo>
                  <a:lnTo>
                    <a:pt x="229" y="95"/>
                  </a:lnTo>
                  <a:lnTo>
                    <a:pt x="229" y="95"/>
                  </a:lnTo>
                  <a:lnTo>
                    <a:pt x="227" y="95"/>
                  </a:lnTo>
                  <a:lnTo>
                    <a:pt x="225" y="95"/>
                  </a:lnTo>
                  <a:lnTo>
                    <a:pt x="225" y="97"/>
                  </a:lnTo>
                  <a:lnTo>
                    <a:pt x="221" y="99"/>
                  </a:lnTo>
                  <a:lnTo>
                    <a:pt x="221" y="99"/>
                  </a:lnTo>
                  <a:lnTo>
                    <a:pt x="217" y="101"/>
                  </a:lnTo>
                  <a:lnTo>
                    <a:pt x="217" y="101"/>
                  </a:lnTo>
                  <a:lnTo>
                    <a:pt x="215" y="103"/>
                  </a:lnTo>
                  <a:lnTo>
                    <a:pt x="212" y="106"/>
                  </a:lnTo>
                  <a:lnTo>
                    <a:pt x="210" y="108"/>
                  </a:lnTo>
                  <a:lnTo>
                    <a:pt x="210" y="110"/>
                  </a:lnTo>
                  <a:lnTo>
                    <a:pt x="208" y="110"/>
                  </a:lnTo>
                  <a:lnTo>
                    <a:pt x="206" y="112"/>
                  </a:lnTo>
                  <a:lnTo>
                    <a:pt x="206" y="112"/>
                  </a:lnTo>
                  <a:lnTo>
                    <a:pt x="202" y="114"/>
                  </a:lnTo>
                  <a:lnTo>
                    <a:pt x="202" y="114"/>
                  </a:lnTo>
                  <a:lnTo>
                    <a:pt x="202" y="114"/>
                  </a:lnTo>
                  <a:lnTo>
                    <a:pt x="200" y="114"/>
                  </a:lnTo>
                  <a:lnTo>
                    <a:pt x="200" y="114"/>
                  </a:lnTo>
                  <a:lnTo>
                    <a:pt x="200" y="114"/>
                  </a:lnTo>
                  <a:lnTo>
                    <a:pt x="198" y="116"/>
                  </a:lnTo>
                  <a:lnTo>
                    <a:pt x="196" y="120"/>
                  </a:lnTo>
                  <a:lnTo>
                    <a:pt x="189" y="125"/>
                  </a:lnTo>
                  <a:lnTo>
                    <a:pt x="187" y="127"/>
                  </a:lnTo>
                  <a:lnTo>
                    <a:pt x="185" y="129"/>
                  </a:lnTo>
                  <a:lnTo>
                    <a:pt x="185" y="129"/>
                  </a:lnTo>
                  <a:lnTo>
                    <a:pt x="185" y="129"/>
                  </a:lnTo>
                  <a:lnTo>
                    <a:pt x="185" y="129"/>
                  </a:lnTo>
                  <a:lnTo>
                    <a:pt x="185" y="131"/>
                  </a:lnTo>
                  <a:lnTo>
                    <a:pt x="185" y="131"/>
                  </a:lnTo>
                  <a:lnTo>
                    <a:pt x="185" y="133"/>
                  </a:lnTo>
                  <a:lnTo>
                    <a:pt x="185" y="137"/>
                  </a:lnTo>
                  <a:lnTo>
                    <a:pt x="185" y="137"/>
                  </a:lnTo>
                  <a:lnTo>
                    <a:pt x="185" y="137"/>
                  </a:lnTo>
                  <a:lnTo>
                    <a:pt x="183" y="137"/>
                  </a:lnTo>
                  <a:lnTo>
                    <a:pt x="183" y="137"/>
                  </a:lnTo>
                  <a:lnTo>
                    <a:pt x="181" y="139"/>
                  </a:lnTo>
                  <a:lnTo>
                    <a:pt x="181" y="139"/>
                  </a:lnTo>
                  <a:lnTo>
                    <a:pt x="181" y="139"/>
                  </a:lnTo>
                  <a:lnTo>
                    <a:pt x="181" y="139"/>
                  </a:lnTo>
                  <a:lnTo>
                    <a:pt x="183" y="141"/>
                  </a:lnTo>
                  <a:lnTo>
                    <a:pt x="183" y="141"/>
                  </a:lnTo>
                  <a:lnTo>
                    <a:pt x="183" y="141"/>
                  </a:lnTo>
                  <a:lnTo>
                    <a:pt x="183" y="141"/>
                  </a:lnTo>
                  <a:lnTo>
                    <a:pt x="183" y="143"/>
                  </a:lnTo>
                  <a:lnTo>
                    <a:pt x="183" y="143"/>
                  </a:lnTo>
                  <a:lnTo>
                    <a:pt x="185" y="144"/>
                  </a:lnTo>
                  <a:lnTo>
                    <a:pt x="189" y="144"/>
                  </a:lnTo>
                  <a:lnTo>
                    <a:pt x="189" y="146"/>
                  </a:lnTo>
                  <a:lnTo>
                    <a:pt x="191" y="148"/>
                  </a:lnTo>
                  <a:lnTo>
                    <a:pt x="191" y="148"/>
                  </a:lnTo>
                  <a:lnTo>
                    <a:pt x="191" y="148"/>
                  </a:lnTo>
                  <a:lnTo>
                    <a:pt x="191" y="150"/>
                  </a:lnTo>
                  <a:lnTo>
                    <a:pt x="193" y="152"/>
                  </a:lnTo>
                  <a:lnTo>
                    <a:pt x="193" y="152"/>
                  </a:lnTo>
                  <a:lnTo>
                    <a:pt x="193" y="154"/>
                  </a:lnTo>
                  <a:lnTo>
                    <a:pt x="194" y="156"/>
                  </a:lnTo>
                  <a:lnTo>
                    <a:pt x="196" y="156"/>
                  </a:lnTo>
                  <a:lnTo>
                    <a:pt x="202" y="160"/>
                  </a:lnTo>
                  <a:lnTo>
                    <a:pt x="204" y="162"/>
                  </a:lnTo>
                  <a:lnTo>
                    <a:pt x="206" y="163"/>
                  </a:lnTo>
                  <a:lnTo>
                    <a:pt x="206" y="163"/>
                  </a:lnTo>
                  <a:lnTo>
                    <a:pt x="206" y="165"/>
                  </a:lnTo>
                  <a:lnTo>
                    <a:pt x="206" y="167"/>
                  </a:lnTo>
                  <a:lnTo>
                    <a:pt x="206" y="169"/>
                  </a:lnTo>
                  <a:lnTo>
                    <a:pt x="206" y="169"/>
                  </a:lnTo>
                  <a:lnTo>
                    <a:pt x="206" y="173"/>
                  </a:lnTo>
                  <a:lnTo>
                    <a:pt x="206" y="175"/>
                  </a:lnTo>
                  <a:lnTo>
                    <a:pt x="206" y="177"/>
                  </a:lnTo>
                  <a:lnTo>
                    <a:pt x="206" y="177"/>
                  </a:lnTo>
                  <a:lnTo>
                    <a:pt x="206" y="177"/>
                  </a:lnTo>
                  <a:lnTo>
                    <a:pt x="208" y="177"/>
                  </a:lnTo>
                  <a:lnTo>
                    <a:pt x="208" y="179"/>
                  </a:lnTo>
                  <a:lnTo>
                    <a:pt x="208" y="179"/>
                  </a:lnTo>
                  <a:lnTo>
                    <a:pt x="208" y="181"/>
                  </a:lnTo>
                  <a:lnTo>
                    <a:pt x="208" y="182"/>
                  </a:lnTo>
                  <a:lnTo>
                    <a:pt x="202" y="181"/>
                  </a:lnTo>
                  <a:lnTo>
                    <a:pt x="200" y="181"/>
                  </a:lnTo>
                  <a:lnTo>
                    <a:pt x="200" y="179"/>
                  </a:lnTo>
                  <a:lnTo>
                    <a:pt x="200" y="179"/>
                  </a:lnTo>
                  <a:lnTo>
                    <a:pt x="198" y="179"/>
                  </a:lnTo>
                  <a:lnTo>
                    <a:pt x="198" y="177"/>
                  </a:lnTo>
                  <a:lnTo>
                    <a:pt x="196" y="179"/>
                  </a:lnTo>
                  <a:lnTo>
                    <a:pt x="194" y="179"/>
                  </a:lnTo>
                  <a:lnTo>
                    <a:pt x="191" y="181"/>
                  </a:lnTo>
                  <a:lnTo>
                    <a:pt x="191" y="181"/>
                  </a:lnTo>
                  <a:lnTo>
                    <a:pt x="191" y="181"/>
                  </a:lnTo>
                  <a:lnTo>
                    <a:pt x="191" y="181"/>
                  </a:lnTo>
                  <a:lnTo>
                    <a:pt x="191" y="181"/>
                  </a:lnTo>
                  <a:lnTo>
                    <a:pt x="189" y="182"/>
                  </a:lnTo>
                  <a:lnTo>
                    <a:pt x="189" y="182"/>
                  </a:lnTo>
                  <a:lnTo>
                    <a:pt x="187" y="184"/>
                  </a:lnTo>
                  <a:lnTo>
                    <a:pt x="185" y="184"/>
                  </a:lnTo>
                  <a:lnTo>
                    <a:pt x="181" y="186"/>
                  </a:lnTo>
                  <a:lnTo>
                    <a:pt x="179" y="186"/>
                  </a:lnTo>
                  <a:lnTo>
                    <a:pt x="179" y="188"/>
                  </a:lnTo>
                  <a:lnTo>
                    <a:pt x="179" y="188"/>
                  </a:lnTo>
                  <a:lnTo>
                    <a:pt x="179" y="188"/>
                  </a:lnTo>
                  <a:lnTo>
                    <a:pt x="179" y="188"/>
                  </a:lnTo>
                  <a:lnTo>
                    <a:pt x="179" y="188"/>
                  </a:lnTo>
                  <a:lnTo>
                    <a:pt x="179" y="190"/>
                  </a:lnTo>
                  <a:lnTo>
                    <a:pt x="177" y="190"/>
                  </a:lnTo>
                  <a:lnTo>
                    <a:pt x="177" y="190"/>
                  </a:lnTo>
                  <a:lnTo>
                    <a:pt x="177" y="190"/>
                  </a:lnTo>
                  <a:lnTo>
                    <a:pt x="177" y="192"/>
                  </a:lnTo>
                  <a:lnTo>
                    <a:pt x="179" y="192"/>
                  </a:lnTo>
                  <a:lnTo>
                    <a:pt x="179" y="192"/>
                  </a:lnTo>
                  <a:lnTo>
                    <a:pt x="179" y="192"/>
                  </a:lnTo>
                  <a:lnTo>
                    <a:pt x="179" y="192"/>
                  </a:lnTo>
                  <a:lnTo>
                    <a:pt x="181" y="194"/>
                  </a:lnTo>
                  <a:lnTo>
                    <a:pt x="181" y="194"/>
                  </a:lnTo>
                  <a:lnTo>
                    <a:pt x="181" y="194"/>
                  </a:lnTo>
                  <a:lnTo>
                    <a:pt x="181" y="194"/>
                  </a:lnTo>
                  <a:lnTo>
                    <a:pt x="181" y="194"/>
                  </a:lnTo>
                  <a:lnTo>
                    <a:pt x="181" y="194"/>
                  </a:lnTo>
                  <a:lnTo>
                    <a:pt x="183" y="194"/>
                  </a:lnTo>
                  <a:lnTo>
                    <a:pt x="183" y="194"/>
                  </a:lnTo>
                  <a:lnTo>
                    <a:pt x="183" y="194"/>
                  </a:lnTo>
                  <a:lnTo>
                    <a:pt x="183" y="196"/>
                  </a:lnTo>
                  <a:lnTo>
                    <a:pt x="185" y="196"/>
                  </a:lnTo>
                  <a:lnTo>
                    <a:pt x="185" y="198"/>
                  </a:lnTo>
                  <a:lnTo>
                    <a:pt x="185" y="200"/>
                  </a:lnTo>
                  <a:lnTo>
                    <a:pt x="185" y="201"/>
                  </a:lnTo>
                  <a:lnTo>
                    <a:pt x="187" y="201"/>
                  </a:lnTo>
                  <a:lnTo>
                    <a:pt x="187" y="203"/>
                  </a:lnTo>
                  <a:lnTo>
                    <a:pt x="185" y="207"/>
                  </a:lnTo>
                  <a:lnTo>
                    <a:pt x="181" y="209"/>
                  </a:lnTo>
                  <a:lnTo>
                    <a:pt x="181" y="211"/>
                  </a:lnTo>
                  <a:lnTo>
                    <a:pt x="181" y="213"/>
                  </a:lnTo>
                  <a:lnTo>
                    <a:pt x="181" y="213"/>
                  </a:lnTo>
                  <a:lnTo>
                    <a:pt x="179" y="215"/>
                  </a:lnTo>
                  <a:lnTo>
                    <a:pt x="179" y="215"/>
                  </a:lnTo>
                  <a:lnTo>
                    <a:pt x="181" y="217"/>
                  </a:lnTo>
                  <a:lnTo>
                    <a:pt x="181" y="219"/>
                  </a:lnTo>
                  <a:lnTo>
                    <a:pt x="181" y="220"/>
                  </a:lnTo>
                  <a:lnTo>
                    <a:pt x="181" y="220"/>
                  </a:lnTo>
                  <a:lnTo>
                    <a:pt x="181" y="222"/>
                  </a:lnTo>
                  <a:lnTo>
                    <a:pt x="181" y="222"/>
                  </a:lnTo>
                  <a:lnTo>
                    <a:pt x="181" y="222"/>
                  </a:lnTo>
                  <a:lnTo>
                    <a:pt x="183" y="222"/>
                  </a:lnTo>
                  <a:lnTo>
                    <a:pt x="183" y="222"/>
                  </a:lnTo>
                  <a:lnTo>
                    <a:pt x="187" y="226"/>
                  </a:lnTo>
                  <a:lnTo>
                    <a:pt x="187" y="228"/>
                  </a:lnTo>
                  <a:lnTo>
                    <a:pt x="187" y="228"/>
                  </a:lnTo>
                  <a:lnTo>
                    <a:pt x="189" y="230"/>
                  </a:lnTo>
                  <a:lnTo>
                    <a:pt x="191" y="238"/>
                  </a:lnTo>
                  <a:lnTo>
                    <a:pt x="191" y="240"/>
                  </a:lnTo>
                  <a:lnTo>
                    <a:pt x="191" y="243"/>
                  </a:lnTo>
                  <a:lnTo>
                    <a:pt x="191" y="243"/>
                  </a:lnTo>
                  <a:lnTo>
                    <a:pt x="189" y="245"/>
                  </a:lnTo>
                  <a:lnTo>
                    <a:pt x="189" y="247"/>
                  </a:lnTo>
                  <a:lnTo>
                    <a:pt x="189" y="253"/>
                  </a:lnTo>
                  <a:lnTo>
                    <a:pt x="189" y="253"/>
                  </a:lnTo>
                  <a:lnTo>
                    <a:pt x="189" y="253"/>
                  </a:lnTo>
                  <a:lnTo>
                    <a:pt x="187" y="253"/>
                  </a:lnTo>
                  <a:lnTo>
                    <a:pt x="187" y="253"/>
                  </a:lnTo>
                  <a:lnTo>
                    <a:pt x="185" y="253"/>
                  </a:lnTo>
                  <a:lnTo>
                    <a:pt x="185" y="253"/>
                  </a:lnTo>
                  <a:lnTo>
                    <a:pt x="185" y="253"/>
                  </a:lnTo>
                  <a:lnTo>
                    <a:pt x="185" y="253"/>
                  </a:lnTo>
                  <a:lnTo>
                    <a:pt x="185" y="255"/>
                  </a:lnTo>
                  <a:lnTo>
                    <a:pt x="185" y="255"/>
                  </a:lnTo>
                  <a:lnTo>
                    <a:pt x="185" y="255"/>
                  </a:lnTo>
                  <a:lnTo>
                    <a:pt x="185" y="257"/>
                  </a:lnTo>
                  <a:lnTo>
                    <a:pt x="189" y="257"/>
                  </a:lnTo>
                  <a:lnTo>
                    <a:pt x="189" y="257"/>
                  </a:lnTo>
                  <a:lnTo>
                    <a:pt x="189" y="257"/>
                  </a:lnTo>
                  <a:lnTo>
                    <a:pt x="189" y="259"/>
                  </a:lnTo>
                  <a:lnTo>
                    <a:pt x="191" y="259"/>
                  </a:lnTo>
                  <a:lnTo>
                    <a:pt x="191" y="260"/>
                  </a:lnTo>
                  <a:lnTo>
                    <a:pt x="191" y="262"/>
                  </a:lnTo>
                  <a:lnTo>
                    <a:pt x="191" y="262"/>
                  </a:lnTo>
                  <a:lnTo>
                    <a:pt x="191" y="264"/>
                  </a:lnTo>
                  <a:lnTo>
                    <a:pt x="191" y="264"/>
                  </a:lnTo>
                  <a:lnTo>
                    <a:pt x="193" y="264"/>
                  </a:lnTo>
                  <a:lnTo>
                    <a:pt x="193" y="266"/>
                  </a:lnTo>
                  <a:lnTo>
                    <a:pt x="191" y="266"/>
                  </a:lnTo>
                  <a:lnTo>
                    <a:pt x="191" y="268"/>
                  </a:lnTo>
                  <a:lnTo>
                    <a:pt x="191" y="268"/>
                  </a:lnTo>
                  <a:lnTo>
                    <a:pt x="189" y="268"/>
                  </a:lnTo>
                  <a:lnTo>
                    <a:pt x="191" y="270"/>
                  </a:lnTo>
                  <a:lnTo>
                    <a:pt x="191" y="270"/>
                  </a:lnTo>
                  <a:lnTo>
                    <a:pt x="191" y="270"/>
                  </a:lnTo>
                  <a:lnTo>
                    <a:pt x="193" y="270"/>
                  </a:lnTo>
                  <a:lnTo>
                    <a:pt x="193" y="272"/>
                  </a:lnTo>
                  <a:lnTo>
                    <a:pt x="191" y="272"/>
                  </a:lnTo>
                  <a:lnTo>
                    <a:pt x="191" y="274"/>
                  </a:lnTo>
                  <a:lnTo>
                    <a:pt x="189" y="274"/>
                  </a:lnTo>
                  <a:lnTo>
                    <a:pt x="187" y="274"/>
                  </a:lnTo>
                  <a:lnTo>
                    <a:pt x="187" y="274"/>
                  </a:lnTo>
                  <a:lnTo>
                    <a:pt x="185" y="274"/>
                  </a:lnTo>
                  <a:lnTo>
                    <a:pt x="185" y="274"/>
                  </a:lnTo>
                  <a:lnTo>
                    <a:pt x="183" y="274"/>
                  </a:lnTo>
                  <a:lnTo>
                    <a:pt x="183" y="272"/>
                  </a:lnTo>
                  <a:lnTo>
                    <a:pt x="181" y="272"/>
                  </a:lnTo>
                  <a:lnTo>
                    <a:pt x="179" y="272"/>
                  </a:lnTo>
                  <a:lnTo>
                    <a:pt x="179" y="272"/>
                  </a:lnTo>
                  <a:lnTo>
                    <a:pt x="179" y="274"/>
                  </a:lnTo>
                  <a:lnTo>
                    <a:pt x="179" y="274"/>
                  </a:lnTo>
                  <a:lnTo>
                    <a:pt x="179" y="274"/>
                  </a:lnTo>
                  <a:lnTo>
                    <a:pt x="181" y="274"/>
                  </a:lnTo>
                  <a:lnTo>
                    <a:pt x="181" y="276"/>
                  </a:lnTo>
                  <a:lnTo>
                    <a:pt x="181" y="276"/>
                  </a:lnTo>
                  <a:lnTo>
                    <a:pt x="183" y="276"/>
                  </a:lnTo>
                  <a:lnTo>
                    <a:pt x="181" y="279"/>
                  </a:lnTo>
                  <a:lnTo>
                    <a:pt x="181" y="279"/>
                  </a:lnTo>
                  <a:lnTo>
                    <a:pt x="183" y="281"/>
                  </a:lnTo>
                  <a:lnTo>
                    <a:pt x="183" y="281"/>
                  </a:lnTo>
                  <a:lnTo>
                    <a:pt x="183" y="281"/>
                  </a:lnTo>
                  <a:lnTo>
                    <a:pt x="183" y="283"/>
                  </a:lnTo>
                  <a:lnTo>
                    <a:pt x="183" y="283"/>
                  </a:lnTo>
                  <a:lnTo>
                    <a:pt x="181" y="285"/>
                  </a:lnTo>
                  <a:lnTo>
                    <a:pt x="181" y="285"/>
                  </a:lnTo>
                  <a:lnTo>
                    <a:pt x="181" y="285"/>
                  </a:lnTo>
                  <a:lnTo>
                    <a:pt x="181" y="287"/>
                  </a:lnTo>
                  <a:lnTo>
                    <a:pt x="181" y="287"/>
                  </a:lnTo>
                  <a:lnTo>
                    <a:pt x="181" y="289"/>
                  </a:lnTo>
                  <a:lnTo>
                    <a:pt x="181" y="291"/>
                  </a:lnTo>
                  <a:lnTo>
                    <a:pt x="177" y="298"/>
                  </a:lnTo>
                  <a:lnTo>
                    <a:pt x="175" y="300"/>
                  </a:lnTo>
                  <a:lnTo>
                    <a:pt x="173" y="302"/>
                  </a:lnTo>
                  <a:lnTo>
                    <a:pt x="170" y="304"/>
                  </a:lnTo>
                  <a:lnTo>
                    <a:pt x="170" y="304"/>
                  </a:lnTo>
                  <a:lnTo>
                    <a:pt x="168" y="306"/>
                  </a:lnTo>
                  <a:lnTo>
                    <a:pt x="166" y="306"/>
                  </a:lnTo>
                  <a:lnTo>
                    <a:pt x="166" y="308"/>
                  </a:lnTo>
                  <a:lnTo>
                    <a:pt x="166" y="308"/>
                  </a:lnTo>
                  <a:lnTo>
                    <a:pt x="166" y="310"/>
                  </a:lnTo>
                  <a:lnTo>
                    <a:pt x="166" y="310"/>
                  </a:lnTo>
                  <a:lnTo>
                    <a:pt x="168" y="310"/>
                  </a:lnTo>
                  <a:lnTo>
                    <a:pt x="168" y="310"/>
                  </a:lnTo>
                  <a:lnTo>
                    <a:pt x="168" y="310"/>
                  </a:lnTo>
                  <a:lnTo>
                    <a:pt x="170" y="310"/>
                  </a:lnTo>
                  <a:lnTo>
                    <a:pt x="170" y="310"/>
                  </a:lnTo>
                  <a:lnTo>
                    <a:pt x="170" y="312"/>
                  </a:lnTo>
                  <a:lnTo>
                    <a:pt x="170" y="314"/>
                  </a:lnTo>
                  <a:lnTo>
                    <a:pt x="170" y="316"/>
                  </a:lnTo>
                  <a:lnTo>
                    <a:pt x="168" y="316"/>
                  </a:lnTo>
                  <a:lnTo>
                    <a:pt x="166" y="314"/>
                  </a:lnTo>
                  <a:lnTo>
                    <a:pt x="164" y="316"/>
                  </a:lnTo>
                  <a:lnTo>
                    <a:pt x="164" y="316"/>
                  </a:lnTo>
                  <a:lnTo>
                    <a:pt x="164" y="317"/>
                  </a:lnTo>
                  <a:lnTo>
                    <a:pt x="162" y="319"/>
                  </a:lnTo>
                  <a:lnTo>
                    <a:pt x="162" y="321"/>
                  </a:lnTo>
                  <a:lnTo>
                    <a:pt x="162" y="321"/>
                  </a:lnTo>
                  <a:lnTo>
                    <a:pt x="160" y="321"/>
                  </a:lnTo>
                  <a:lnTo>
                    <a:pt x="158" y="319"/>
                  </a:lnTo>
                  <a:lnTo>
                    <a:pt x="156" y="319"/>
                  </a:lnTo>
                  <a:lnTo>
                    <a:pt x="156" y="319"/>
                  </a:lnTo>
                  <a:lnTo>
                    <a:pt x="154" y="319"/>
                  </a:lnTo>
                  <a:lnTo>
                    <a:pt x="154" y="319"/>
                  </a:lnTo>
                  <a:lnTo>
                    <a:pt x="154" y="321"/>
                  </a:lnTo>
                  <a:lnTo>
                    <a:pt x="154" y="323"/>
                  </a:lnTo>
                  <a:lnTo>
                    <a:pt x="154" y="325"/>
                  </a:lnTo>
                  <a:lnTo>
                    <a:pt x="154" y="327"/>
                  </a:lnTo>
                  <a:lnTo>
                    <a:pt x="154" y="329"/>
                  </a:lnTo>
                  <a:lnTo>
                    <a:pt x="154" y="329"/>
                  </a:lnTo>
                  <a:lnTo>
                    <a:pt x="153" y="329"/>
                  </a:lnTo>
                  <a:lnTo>
                    <a:pt x="151" y="331"/>
                  </a:lnTo>
                  <a:lnTo>
                    <a:pt x="151" y="331"/>
                  </a:lnTo>
                  <a:lnTo>
                    <a:pt x="147" y="331"/>
                  </a:lnTo>
                  <a:lnTo>
                    <a:pt x="145" y="331"/>
                  </a:lnTo>
                  <a:lnTo>
                    <a:pt x="141" y="333"/>
                  </a:lnTo>
                  <a:lnTo>
                    <a:pt x="139" y="333"/>
                  </a:lnTo>
                  <a:lnTo>
                    <a:pt x="139" y="333"/>
                  </a:lnTo>
                  <a:lnTo>
                    <a:pt x="139" y="331"/>
                  </a:lnTo>
                  <a:lnTo>
                    <a:pt x="139" y="329"/>
                  </a:lnTo>
                  <a:lnTo>
                    <a:pt x="139" y="329"/>
                  </a:lnTo>
                  <a:lnTo>
                    <a:pt x="139" y="327"/>
                  </a:lnTo>
                  <a:lnTo>
                    <a:pt x="137" y="327"/>
                  </a:lnTo>
                  <a:lnTo>
                    <a:pt x="137" y="327"/>
                  </a:lnTo>
                  <a:lnTo>
                    <a:pt x="133" y="329"/>
                  </a:lnTo>
                  <a:lnTo>
                    <a:pt x="132" y="329"/>
                  </a:lnTo>
                  <a:lnTo>
                    <a:pt x="130" y="329"/>
                  </a:lnTo>
                  <a:lnTo>
                    <a:pt x="130" y="331"/>
                  </a:lnTo>
                  <a:lnTo>
                    <a:pt x="130" y="331"/>
                  </a:lnTo>
                  <a:lnTo>
                    <a:pt x="132" y="333"/>
                  </a:lnTo>
                  <a:lnTo>
                    <a:pt x="132" y="333"/>
                  </a:lnTo>
                  <a:lnTo>
                    <a:pt x="132" y="333"/>
                  </a:lnTo>
                  <a:lnTo>
                    <a:pt x="132" y="335"/>
                  </a:lnTo>
                  <a:lnTo>
                    <a:pt x="133" y="335"/>
                  </a:lnTo>
                  <a:lnTo>
                    <a:pt x="135" y="337"/>
                  </a:lnTo>
                  <a:lnTo>
                    <a:pt x="135" y="337"/>
                  </a:lnTo>
                  <a:lnTo>
                    <a:pt x="135" y="338"/>
                  </a:lnTo>
                  <a:lnTo>
                    <a:pt x="135" y="340"/>
                  </a:lnTo>
                  <a:lnTo>
                    <a:pt x="135" y="342"/>
                  </a:lnTo>
                  <a:lnTo>
                    <a:pt x="133" y="342"/>
                  </a:lnTo>
                  <a:lnTo>
                    <a:pt x="133" y="342"/>
                  </a:lnTo>
                  <a:lnTo>
                    <a:pt x="132" y="342"/>
                  </a:lnTo>
                  <a:lnTo>
                    <a:pt x="132" y="344"/>
                  </a:lnTo>
                  <a:lnTo>
                    <a:pt x="132" y="346"/>
                  </a:lnTo>
                  <a:lnTo>
                    <a:pt x="132" y="346"/>
                  </a:lnTo>
                  <a:lnTo>
                    <a:pt x="132" y="348"/>
                  </a:lnTo>
                  <a:lnTo>
                    <a:pt x="130" y="348"/>
                  </a:lnTo>
                  <a:lnTo>
                    <a:pt x="130" y="348"/>
                  </a:lnTo>
                  <a:lnTo>
                    <a:pt x="130" y="346"/>
                  </a:lnTo>
                  <a:lnTo>
                    <a:pt x="128" y="346"/>
                  </a:lnTo>
                  <a:lnTo>
                    <a:pt x="128" y="346"/>
                  </a:lnTo>
                  <a:lnTo>
                    <a:pt x="126" y="346"/>
                  </a:lnTo>
                  <a:lnTo>
                    <a:pt x="124" y="346"/>
                  </a:lnTo>
                  <a:lnTo>
                    <a:pt x="124" y="344"/>
                  </a:lnTo>
                  <a:lnTo>
                    <a:pt x="122" y="346"/>
                  </a:lnTo>
                  <a:lnTo>
                    <a:pt x="122" y="346"/>
                  </a:lnTo>
                  <a:lnTo>
                    <a:pt x="122" y="346"/>
                  </a:lnTo>
                  <a:lnTo>
                    <a:pt x="122" y="348"/>
                  </a:lnTo>
                  <a:lnTo>
                    <a:pt x="122" y="348"/>
                  </a:lnTo>
                  <a:lnTo>
                    <a:pt x="124" y="350"/>
                  </a:lnTo>
                  <a:lnTo>
                    <a:pt x="124" y="350"/>
                  </a:lnTo>
                  <a:lnTo>
                    <a:pt x="124" y="350"/>
                  </a:lnTo>
                  <a:lnTo>
                    <a:pt x="124" y="352"/>
                  </a:lnTo>
                  <a:lnTo>
                    <a:pt x="122" y="354"/>
                  </a:lnTo>
                  <a:lnTo>
                    <a:pt x="116" y="352"/>
                  </a:lnTo>
                  <a:lnTo>
                    <a:pt x="114" y="350"/>
                  </a:lnTo>
                  <a:lnTo>
                    <a:pt x="112" y="350"/>
                  </a:lnTo>
                  <a:lnTo>
                    <a:pt x="111" y="348"/>
                  </a:lnTo>
                  <a:lnTo>
                    <a:pt x="111" y="346"/>
                  </a:lnTo>
                  <a:lnTo>
                    <a:pt x="109" y="346"/>
                  </a:lnTo>
                  <a:lnTo>
                    <a:pt x="107" y="346"/>
                  </a:lnTo>
                  <a:lnTo>
                    <a:pt x="105" y="346"/>
                  </a:lnTo>
                  <a:lnTo>
                    <a:pt x="101" y="342"/>
                  </a:lnTo>
                  <a:lnTo>
                    <a:pt x="99" y="342"/>
                  </a:lnTo>
                  <a:lnTo>
                    <a:pt x="97" y="342"/>
                  </a:lnTo>
                  <a:lnTo>
                    <a:pt x="97" y="342"/>
                  </a:lnTo>
                  <a:lnTo>
                    <a:pt x="97" y="342"/>
                  </a:lnTo>
                  <a:lnTo>
                    <a:pt x="97" y="344"/>
                  </a:lnTo>
                  <a:lnTo>
                    <a:pt x="95" y="344"/>
                  </a:lnTo>
                  <a:lnTo>
                    <a:pt x="95" y="344"/>
                  </a:lnTo>
                  <a:lnTo>
                    <a:pt x="95" y="346"/>
                  </a:lnTo>
                  <a:lnTo>
                    <a:pt x="95" y="346"/>
                  </a:lnTo>
                  <a:lnTo>
                    <a:pt x="93" y="348"/>
                  </a:lnTo>
                  <a:lnTo>
                    <a:pt x="93" y="348"/>
                  </a:lnTo>
                  <a:lnTo>
                    <a:pt x="92" y="350"/>
                  </a:lnTo>
                  <a:lnTo>
                    <a:pt x="92" y="352"/>
                  </a:lnTo>
                  <a:lnTo>
                    <a:pt x="92" y="352"/>
                  </a:lnTo>
                  <a:lnTo>
                    <a:pt x="92" y="352"/>
                  </a:lnTo>
                  <a:lnTo>
                    <a:pt x="92" y="354"/>
                  </a:lnTo>
                  <a:lnTo>
                    <a:pt x="93" y="356"/>
                  </a:lnTo>
                  <a:lnTo>
                    <a:pt x="92" y="357"/>
                  </a:lnTo>
                  <a:lnTo>
                    <a:pt x="92" y="361"/>
                  </a:lnTo>
                  <a:lnTo>
                    <a:pt x="88" y="361"/>
                  </a:lnTo>
                  <a:lnTo>
                    <a:pt x="76" y="363"/>
                  </a:lnTo>
                  <a:lnTo>
                    <a:pt x="71" y="365"/>
                  </a:lnTo>
                  <a:lnTo>
                    <a:pt x="67" y="367"/>
                  </a:lnTo>
                  <a:lnTo>
                    <a:pt x="59" y="369"/>
                  </a:lnTo>
                  <a:lnTo>
                    <a:pt x="55" y="371"/>
                  </a:lnTo>
                  <a:lnTo>
                    <a:pt x="52" y="373"/>
                  </a:lnTo>
                  <a:lnTo>
                    <a:pt x="50" y="375"/>
                  </a:lnTo>
                  <a:lnTo>
                    <a:pt x="50" y="376"/>
                  </a:lnTo>
                  <a:lnTo>
                    <a:pt x="48" y="378"/>
                  </a:lnTo>
                  <a:lnTo>
                    <a:pt x="48" y="378"/>
                  </a:lnTo>
                  <a:lnTo>
                    <a:pt x="48" y="380"/>
                  </a:lnTo>
                  <a:lnTo>
                    <a:pt x="48" y="382"/>
                  </a:lnTo>
                  <a:lnTo>
                    <a:pt x="48" y="382"/>
                  </a:lnTo>
                  <a:lnTo>
                    <a:pt x="48" y="382"/>
                  </a:lnTo>
                  <a:lnTo>
                    <a:pt x="48" y="384"/>
                  </a:lnTo>
                  <a:lnTo>
                    <a:pt x="48" y="384"/>
                  </a:lnTo>
                  <a:lnTo>
                    <a:pt x="48" y="384"/>
                  </a:lnTo>
                  <a:lnTo>
                    <a:pt x="46" y="384"/>
                  </a:lnTo>
                  <a:lnTo>
                    <a:pt x="46" y="384"/>
                  </a:lnTo>
                  <a:lnTo>
                    <a:pt x="44" y="386"/>
                  </a:lnTo>
                  <a:lnTo>
                    <a:pt x="42" y="388"/>
                  </a:lnTo>
                  <a:lnTo>
                    <a:pt x="40" y="390"/>
                  </a:lnTo>
                  <a:lnTo>
                    <a:pt x="38" y="390"/>
                  </a:lnTo>
                  <a:lnTo>
                    <a:pt x="36" y="388"/>
                  </a:lnTo>
                  <a:lnTo>
                    <a:pt x="36" y="388"/>
                  </a:lnTo>
                  <a:lnTo>
                    <a:pt x="34" y="386"/>
                  </a:lnTo>
                  <a:lnTo>
                    <a:pt x="31" y="384"/>
                  </a:lnTo>
                  <a:lnTo>
                    <a:pt x="31" y="384"/>
                  </a:lnTo>
                  <a:lnTo>
                    <a:pt x="29" y="384"/>
                  </a:lnTo>
                  <a:lnTo>
                    <a:pt x="29" y="384"/>
                  </a:lnTo>
                  <a:lnTo>
                    <a:pt x="29" y="384"/>
                  </a:lnTo>
                  <a:lnTo>
                    <a:pt x="29" y="384"/>
                  </a:lnTo>
                  <a:lnTo>
                    <a:pt x="29" y="384"/>
                  </a:lnTo>
                  <a:lnTo>
                    <a:pt x="29" y="382"/>
                  </a:lnTo>
                  <a:lnTo>
                    <a:pt x="29" y="376"/>
                  </a:lnTo>
                  <a:lnTo>
                    <a:pt x="29" y="375"/>
                  </a:lnTo>
                  <a:lnTo>
                    <a:pt x="27" y="375"/>
                  </a:lnTo>
                  <a:lnTo>
                    <a:pt x="23" y="373"/>
                  </a:lnTo>
                  <a:lnTo>
                    <a:pt x="21" y="373"/>
                  </a:lnTo>
                  <a:lnTo>
                    <a:pt x="19" y="373"/>
                  </a:lnTo>
                  <a:lnTo>
                    <a:pt x="19" y="373"/>
                  </a:lnTo>
                  <a:lnTo>
                    <a:pt x="17" y="375"/>
                  </a:lnTo>
                  <a:lnTo>
                    <a:pt x="17" y="375"/>
                  </a:lnTo>
                  <a:lnTo>
                    <a:pt x="17" y="375"/>
                  </a:lnTo>
                  <a:lnTo>
                    <a:pt x="17" y="376"/>
                  </a:lnTo>
                  <a:lnTo>
                    <a:pt x="17" y="380"/>
                  </a:lnTo>
                  <a:lnTo>
                    <a:pt x="19" y="380"/>
                  </a:lnTo>
                  <a:lnTo>
                    <a:pt x="17" y="382"/>
                  </a:lnTo>
                  <a:lnTo>
                    <a:pt x="17" y="382"/>
                  </a:lnTo>
                  <a:lnTo>
                    <a:pt x="17" y="382"/>
                  </a:lnTo>
                  <a:lnTo>
                    <a:pt x="11" y="382"/>
                  </a:lnTo>
                  <a:lnTo>
                    <a:pt x="10" y="382"/>
                  </a:lnTo>
                  <a:lnTo>
                    <a:pt x="8" y="382"/>
                  </a:lnTo>
                  <a:lnTo>
                    <a:pt x="2" y="384"/>
                  </a:lnTo>
                  <a:lnTo>
                    <a:pt x="0" y="384"/>
                  </a:lnTo>
                  <a:lnTo>
                    <a:pt x="0" y="386"/>
                  </a:lnTo>
                  <a:lnTo>
                    <a:pt x="0" y="386"/>
                  </a:lnTo>
                  <a:lnTo>
                    <a:pt x="0" y="388"/>
                  </a:lnTo>
                  <a:lnTo>
                    <a:pt x="2" y="388"/>
                  </a:lnTo>
                  <a:lnTo>
                    <a:pt x="2" y="390"/>
                  </a:lnTo>
                  <a:lnTo>
                    <a:pt x="2" y="390"/>
                  </a:lnTo>
                  <a:lnTo>
                    <a:pt x="2" y="390"/>
                  </a:lnTo>
                  <a:lnTo>
                    <a:pt x="6" y="390"/>
                  </a:lnTo>
                  <a:lnTo>
                    <a:pt x="6" y="390"/>
                  </a:lnTo>
                  <a:lnTo>
                    <a:pt x="8" y="392"/>
                  </a:lnTo>
                  <a:lnTo>
                    <a:pt x="8" y="392"/>
                  </a:lnTo>
                  <a:lnTo>
                    <a:pt x="6" y="394"/>
                  </a:lnTo>
                  <a:lnTo>
                    <a:pt x="6" y="394"/>
                  </a:lnTo>
                  <a:lnTo>
                    <a:pt x="6" y="397"/>
                  </a:lnTo>
                  <a:lnTo>
                    <a:pt x="6" y="397"/>
                  </a:lnTo>
                  <a:lnTo>
                    <a:pt x="6" y="399"/>
                  </a:lnTo>
                  <a:lnTo>
                    <a:pt x="4" y="401"/>
                  </a:lnTo>
                  <a:lnTo>
                    <a:pt x="2" y="403"/>
                  </a:lnTo>
                  <a:lnTo>
                    <a:pt x="2" y="405"/>
                  </a:lnTo>
                  <a:lnTo>
                    <a:pt x="2" y="407"/>
                  </a:lnTo>
                  <a:lnTo>
                    <a:pt x="2" y="409"/>
                  </a:lnTo>
                  <a:lnTo>
                    <a:pt x="6" y="413"/>
                  </a:lnTo>
                  <a:lnTo>
                    <a:pt x="6" y="414"/>
                  </a:lnTo>
                  <a:lnTo>
                    <a:pt x="6" y="416"/>
                  </a:lnTo>
                  <a:lnTo>
                    <a:pt x="6" y="416"/>
                  </a:lnTo>
                  <a:lnTo>
                    <a:pt x="6" y="416"/>
                  </a:lnTo>
                  <a:lnTo>
                    <a:pt x="8" y="416"/>
                  </a:lnTo>
                  <a:lnTo>
                    <a:pt x="11" y="414"/>
                  </a:lnTo>
                  <a:lnTo>
                    <a:pt x="13" y="414"/>
                  </a:lnTo>
                  <a:lnTo>
                    <a:pt x="15" y="416"/>
                  </a:lnTo>
                  <a:lnTo>
                    <a:pt x="17" y="416"/>
                  </a:lnTo>
                  <a:lnTo>
                    <a:pt x="19" y="418"/>
                  </a:lnTo>
                  <a:lnTo>
                    <a:pt x="31" y="430"/>
                  </a:lnTo>
                  <a:lnTo>
                    <a:pt x="32" y="432"/>
                  </a:lnTo>
                  <a:lnTo>
                    <a:pt x="32" y="433"/>
                  </a:lnTo>
                  <a:lnTo>
                    <a:pt x="34" y="433"/>
                  </a:lnTo>
                  <a:lnTo>
                    <a:pt x="36" y="432"/>
                  </a:lnTo>
                  <a:lnTo>
                    <a:pt x="36" y="432"/>
                  </a:lnTo>
                  <a:lnTo>
                    <a:pt x="40" y="432"/>
                  </a:lnTo>
                  <a:lnTo>
                    <a:pt x="46" y="432"/>
                  </a:lnTo>
                  <a:lnTo>
                    <a:pt x="59" y="433"/>
                  </a:lnTo>
                  <a:lnTo>
                    <a:pt x="59" y="433"/>
                  </a:lnTo>
                  <a:lnTo>
                    <a:pt x="59" y="433"/>
                  </a:lnTo>
                  <a:lnTo>
                    <a:pt x="59" y="433"/>
                  </a:lnTo>
                  <a:lnTo>
                    <a:pt x="59" y="433"/>
                  </a:lnTo>
                  <a:lnTo>
                    <a:pt x="59" y="433"/>
                  </a:lnTo>
                  <a:lnTo>
                    <a:pt x="61" y="433"/>
                  </a:lnTo>
                  <a:lnTo>
                    <a:pt x="63" y="433"/>
                  </a:lnTo>
                  <a:lnTo>
                    <a:pt x="63" y="433"/>
                  </a:lnTo>
                  <a:lnTo>
                    <a:pt x="63" y="435"/>
                  </a:lnTo>
                  <a:lnTo>
                    <a:pt x="63" y="435"/>
                  </a:lnTo>
                  <a:lnTo>
                    <a:pt x="63" y="435"/>
                  </a:lnTo>
                  <a:lnTo>
                    <a:pt x="63" y="435"/>
                  </a:lnTo>
                  <a:lnTo>
                    <a:pt x="61" y="435"/>
                  </a:lnTo>
                  <a:lnTo>
                    <a:pt x="59" y="435"/>
                  </a:lnTo>
                  <a:lnTo>
                    <a:pt x="59" y="437"/>
                  </a:lnTo>
                  <a:lnTo>
                    <a:pt x="57" y="437"/>
                  </a:lnTo>
                  <a:lnTo>
                    <a:pt x="55" y="439"/>
                  </a:lnTo>
                  <a:lnTo>
                    <a:pt x="55" y="439"/>
                  </a:lnTo>
                  <a:lnTo>
                    <a:pt x="55" y="441"/>
                  </a:lnTo>
                  <a:lnTo>
                    <a:pt x="55" y="441"/>
                  </a:lnTo>
                  <a:lnTo>
                    <a:pt x="55" y="443"/>
                  </a:lnTo>
                  <a:lnTo>
                    <a:pt x="55" y="443"/>
                  </a:lnTo>
                  <a:lnTo>
                    <a:pt x="53" y="447"/>
                  </a:lnTo>
                  <a:lnTo>
                    <a:pt x="53" y="447"/>
                  </a:lnTo>
                  <a:lnTo>
                    <a:pt x="53" y="449"/>
                  </a:lnTo>
                  <a:lnTo>
                    <a:pt x="53" y="453"/>
                  </a:lnTo>
                  <a:lnTo>
                    <a:pt x="53" y="453"/>
                  </a:lnTo>
                  <a:lnTo>
                    <a:pt x="53" y="454"/>
                  </a:lnTo>
                  <a:lnTo>
                    <a:pt x="59" y="458"/>
                  </a:lnTo>
                  <a:lnTo>
                    <a:pt x="61" y="458"/>
                  </a:lnTo>
                  <a:lnTo>
                    <a:pt x="61" y="458"/>
                  </a:lnTo>
                  <a:lnTo>
                    <a:pt x="63" y="458"/>
                  </a:lnTo>
                  <a:lnTo>
                    <a:pt x="63" y="458"/>
                  </a:lnTo>
                  <a:lnTo>
                    <a:pt x="65" y="460"/>
                  </a:lnTo>
                  <a:lnTo>
                    <a:pt x="71" y="466"/>
                  </a:lnTo>
                  <a:lnTo>
                    <a:pt x="72" y="470"/>
                  </a:lnTo>
                  <a:lnTo>
                    <a:pt x="72" y="472"/>
                  </a:lnTo>
                  <a:lnTo>
                    <a:pt x="72" y="473"/>
                  </a:lnTo>
                  <a:lnTo>
                    <a:pt x="74" y="473"/>
                  </a:lnTo>
                  <a:lnTo>
                    <a:pt x="76" y="473"/>
                  </a:lnTo>
                  <a:lnTo>
                    <a:pt x="80" y="473"/>
                  </a:lnTo>
                  <a:lnTo>
                    <a:pt x="82" y="475"/>
                  </a:lnTo>
                  <a:lnTo>
                    <a:pt x="84" y="475"/>
                  </a:lnTo>
                  <a:lnTo>
                    <a:pt x="86" y="477"/>
                  </a:lnTo>
                  <a:lnTo>
                    <a:pt x="86" y="479"/>
                  </a:lnTo>
                  <a:lnTo>
                    <a:pt x="86" y="481"/>
                  </a:lnTo>
                  <a:lnTo>
                    <a:pt x="88" y="481"/>
                  </a:lnTo>
                  <a:lnTo>
                    <a:pt x="88" y="483"/>
                  </a:lnTo>
                  <a:lnTo>
                    <a:pt x="86" y="483"/>
                  </a:lnTo>
                  <a:lnTo>
                    <a:pt x="86" y="483"/>
                  </a:lnTo>
                  <a:lnTo>
                    <a:pt x="86" y="483"/>
                  </a:lnTo>
                  <a:lnTo>
                    <a:pt x="84" y="483"/>
                  </a:lnTo>
                  <a:lnTo>
                    <a:pt x="82" y="483"/>
                  </a:lnTo>
                  <a:lnTo>
                    <a:pt x="82" y="483"/>
                  </a:lnTo>
                  <a:lnTo>
                    <a:pt x="82" y="483"/>
                  </a:lnTo>
                  <a:lnTo>
                    <a:pt x="82" y="483"/>
                  </a:lnTo>
                  <a:lnTo>
                    <a:pt x="82" y="483"/>
                  </a:lnTo>
                  <a:lnTo>
                    <a:pt x="82" y="485"/>
                  </a:lnTo>
                  <a:lnTo>
                    <a:pt x="82" y="485"/>
                  </a:lnTo>
                  <a:lnTo>
                    <a:pt x="84" y="487"/>
                  </a:lnTo>
                  <a:lnTo>
                    <a:pt x="84" y="487"/>
                  </a:lnTo>
                  <a:lnTo>
                    <a:pt x="84" y="489"/>
                  </a:lnTo>
                  <a:lnTo>
                    <a:pt x="88" y="489"/>
                  </a:lnTo>
                  <a:lnTo>
                    <a:pt x="88" y="491"/>
                  </a:lnTo>
                  <a:lnTo>
                    <a:pt x="90" y="492"/>
                  </a:lnTo>
                  <a:lnTo>
                    <a:pt x="90" y="494"/>
                  </a:lnTo>
                  <a:lnTo>
                    <a:pt x="90" y="496"/>
                  </a:lnTo>
                  <a:lnTo>
                    <a:pt x="92" y="498"/>
                  </a:lnTo>
                  <a:lnTo>
                    <a:pt x="92" y="500"/>
                  </a:lnTo>
                  <a:lnTo>
                    <a:pt x="93" y="500"/>
                  </a:lnTo>
                  <a:lnTo>
                    <a:pt x="95" y="502"/>
                  </a:lnTo>
                  <a:lnTo>
                    <a:pt x="95" y="504"/>
                  </a:lnTo>
                  <a:lnTo>
                    <a:pt x="95" y="504"/>
                  </a:lnTo>
                  <a:lnTo>
                    <a:pt x="93" y="504"/>
                  </a:lnTo>
                  <a:lnTo>
                    <a:pt x="90" y="504"/>
                  </a:lnTo>
                  <a:lnTo>
                    <a:pt x="90" y="504"/>
                  </a:lnTo>
                  <a:lnTo>
                    <a:pt x="88" y="506"/>
                  </a:lnTo>
                  <a:lnTo>
                    <a:pt x="88" y="506"/>
                  </a:lnTo>
                  <a:lnTo>
                    <a:pt x="88" y="508"/>
                  </a:lnTo>
                  <a:lnTo>
                    <a:pt x="88" y="508"/>
                  </a:lnTo>
                  <a:lnTo>
                    <a:pt x="88" y="510"/>
                  </a:lnTo>
                  <a:lnTo>
                    <a:pt x="86" y="510"/>
                  </a:lnTo>
                  <a:lnTo>
                    <a:pt x="84" y="508"/>
                  </a:lnTo>
                  <a:lnTo>
                    <a:pt x="84" y="508"/>
                  </a:lnTo>
                  <a:lnTo>
                    <a:pt x="84" y="510"/>
                  </a:lnTo>
                  <a:lnTo>
                    <a:pt x="82" y="510"/>
                  </a:lnTo>
                  <a:lnTo>
                    <a:pt x="80" y="511"/>
                  </a:lnTo>
                  <a:lnTo>
                    <a:pt x="80" y="511"/>
                  </a:lnTo>
                  <a:lnTo>
                    <a:pt x="82" y="515"/>
                  </a:lnTo>
                  <a:lnTo>
                    <a:pt x="82" y="515"/>
                  </a:lnTo>
                  <a:lnTo>
                    <a:pt x="84" y="515"/>
                  </a:lnTo>
                  <a:lnTo>
                    <a:pt x="86" y="515"/>
                  </a:lnTo>
                  <a:lnTo>
                    <a:pt x="88" y="517"/>
                  </a:lnTo>
                  <a:lnTo>
                    <a:pt x="90" y="517"/>
                  </a:lnTo>
                  <a:lnTo>
                    <a:pt x="93" y="521"/>
                  </a:lnTo>
                  <a:lnTo>
                    <a:pt x="95" y="521"/>
                  </a:lnTo>
                  <a:lnTo>
                    <a:pt x="97" y="521"/>
                  </a:lnTo>
                  <a:lnTo>
                    <a:pt x="97" y="521"/>
                  </a:lnTo>
                  <a:lnTo>
                    <a:pt x="99" y="521"/>
                  </a:lnTo>
                  <a:lnTo>
                    <a:pt x="103" y="523"/>
                  </a:lnTo>
                  <a:lnTo>
                    <a:pt x="107" y="525"/>
                  </a:lnTo>
                  <a:lnTo>
                    <a:pt x="109" y="527"/>
                  </a:lnTo>
                  <a:lnTo>
                    <a:pt x="109" y="527"/>
                  </a:lnTo>
                  <a:lnTo>
                    <a:pt x="109" y="529"/>
                  </a:lnTo>
                  <a:lnTo>
                    <a:pt x="109" y="529"/>
                  </a:lnTo>
                  <a:lnTo>
                    <a:pt x="109" y="530"/>
                  </a:lnTo>
                  <a:lnTo>
                    <a:pt x="109" y="532"/>
                  </a:lnTo>
                  <a:lnTo>
                    <a:pt x="109" y="532"/>
                  </a:lnTo>
                  <a:lnTo>
                    <a:pt x="109" y="532"/>
                  </a:lnTo>
                  <a:lnTo>
                    <a:pt x="109" y="536"/>
                  </a:lnTo>
                  <a:lnTo>
                    <a:pt x="109" y="538"/>
                  </a:lnTo>
                  <a:lnTo>
                    <a:pt x="109" y="540"/>
                  </a:lnTo>
                  <a:lnTo>
                    <a:pt x="112" y="542"/>
                  </a:lnTo>
                  <a:lnTo>
                    <a:pt x="114" y="542"/>
                  </a:lnTo>
                  <a:lnTo>
                    <a:pt x="114" y="542"/>
                  </a:lnTo>
                  <a:lnTo>
                    <a:pt x="114" y="542"/>
                  </a:lnTo>
                  <a:lnTo>
                    <a:pt x="116" y="540"/>
                  </a:lnTo>
                  <a:lnTo>
                    <a:pt x="116" y="540"/>
                  </a:lnTo>
                  <a:lnTo>
                    <a:pt x="116" y="540"/>
                  </a:lnTo>
                  <a:lnTo>
                    <a:pt x="118" y="538"/>
                  </a:lnTo>
                  <a:lnTo>
                    <a:pt x="118" y="538"/>
                  </a:lnTo>
                  <a:lnTo>
                    <a:pt x="118" y="536"/>
                  </a:lnTo>
                  <a:lnTo>
                    <a:pt x="120" y="536"/>
                  </a:lnTo>
                  <a:lnTo>
                    <a:pt x="120" y="536"/>
                  </a:lnTo>
                  <a:lnTo>
                    <a:pt x="122" y="536"/>
                  </a:lnTo>
                  <a:lnTo>
                    <a:pt x="124" y="536"/>
                  </a:lnTo>
                  <a:lnTo>
                    <a:pt x="126" y="538"/>
                  </a:lnTo>
                  <a:lnTo>
                    <a:pt x="128" y="538"/>
                  </a:lnTo>
                  <a:lnTo>
                    <a:pt x="130" y="540"/>
                  </a:lnTo>
                  <a:lnTo>
                    <a:pt x="130" y="544"/>
                  </a:lnTo>
                  <a:lnTo>
                    <a:pt x="130" y="546"/>
                  </a:lnTo>
                  <a:lnTo>
                    <a:pt x="130" y="548"/>
                  </a:lnTo>
                  <a:lnTo>
                    <a:pt x="132" y="550"/>
                  </a:lnTo>
                  <a:lnTo>
                    <a:pt x="132" y="551"/>
                  </a:lnTo>
                  <a:lnTo>
                    <a:pt x="135" y="551"/>
                  </a:lnTo>
                  <a:lnTo>
                    <a:pt x="147" y="555"/>
                  </a:lnTo>
                  <a:lnTo>
                    <a:pt x="149" y="555"/>
                  </a:lnTo>
                  <a:lnTo>
                    <a:pt x="149" y="557"/>
                  </a:lnTo>
                  <a:lnTo>
                    <a:pt x="149" y="559"/>
                  </a:lnTo>
                  <a:lnTo>
                    <a:pt x="149" y="561"/>
                  </a:lnTo>
                  <a:lnTo>
                    <a:pt x="149" y="563"/>
                  </a:lnTo>
                  <a:lnTo>
                    <a:pt x="149" y="565"/>
                  </a:lnTo>
                  <a:lnTo>
                    <a:pt x="149" y="565"/>
                  </a:lnTo>
                  <a:lnTo>
                    <a:pt x="153" y="570"/>
                  </a:lnTo>
                  <a:lnTo>
                    <a:pt x="153" y="572"/>
                  </a:lnTo>
                  <a:lnTo>
                    <a:pt x="166" y="569"/>
                  </a:lnTo>
                  <a:lnTo>
                    <a:pt x="168" y="569"/>
                  </a:lnTo>
                  <a:lnTo>
                    <a:pt x="172" y="569"/>
                  </a:lnTo>
                  <a:lnTo>
                    <a:pt x="173" y="567"/>
                  </a:lnTo>
                  <a:lnTo>
                    <a:pt x="179" y="563"/>
                  </a:lnTo>
                  <a:lnTo>
                    <a:pt x="187" y="561"/>
                  </a:lnTo>
                  <a:lnTo>
                    <a:pt x="189" y="557"/>
                  </a:lnTo>
                  <a:lnTo>
                    <a:pt x="191" y="555"/>
                  </a:lnTo>
                  <a:lnTo>
                    <a:pt x="193" y="555"/>
                  </a:lnTo>
                  <a:lnTo>
                    <a:pt x="193" y="553"/>
                  </a:lnTo>
                  <a:lnTo>
                    <a:pt x="193" y="553"/>
                  </a:lnTo>
                  <a:lnTo>
                    <a:pt x="193" y="553"/>
                  </a:lnTo>
                  <a:lnTo>
                    <a:pt x="193" y="553"/>
                  </a:lnTo>
                  <a:lnTo>
                    <a:pt x="196" y="550"/>
                  </a:lnTo>
                  <a:lnTo>
                    <a:pt x="198" y="550"/>
                  </a:lnTo>
                  <a:lnTo>
                    <a:pt x="198" y="550"/>
                  </a:lnTo>
                  <a:lnTo>
                    <a:pt x="200" y="548"/>
                  </a:lnTo>
                  <a:lnTo>
                    <a:pt x="204" y="538"/>
                  </a:lnTo>
                  <a:lnTo>
                    <a:pt x="206" y="536"/>
                  </a:lnTo>
                  <a:lnTo>
                    <a:pt x="206" y="534"/>
                  </a:lnTo>
                  <a:lnTo>
                    <a:pt x="206" y="534"/>
                  </a:lnTo>
                  <a:lnTo>
                    <a:pt x="206" y="532"/>
                  </a:lnTo>
                  <a:lnTo>
                    <a:pt x="206" y="530"/>
                  </a:lnTo>
                  <a:lnTo>
                    <a:pt x="206" y="530"/>
                  </a:lnTo>
                  <a:lnTo>
                    <a:pt x="210" y="530"/>
                  </a:lnTo>
                  <a:lnTo>
                    <a:pt x="212" y="530"/>
                  </a:lnTo>
                  <a:lnTo>
                    <a:pt x="213" y="527"/>
                  </a:lnTo>
                  <a:lnTo>
                    <a:pt x="217" y="525"/>
                  </a:lnTo>
                  <a:lnTo>
                    <a:pt x="217" y="521"/>
                  </a:lnTo>
                  <a:lnTo>
                    <a:pt x="215" y="517"/>
                  </a:lnTo>
                  <a:lnTo>
                    <a:pt x="213" y="515"/>
                  </a:lnTo>
                  <a:lnTo>
                    <a:pt x="210" y="513"/>
                  </a:lnTo>
                  <a:lnTo>
                    <a:pt x="206" y="513"/>
                  </a:lnTo>
                  <a:lnTo>
                    <a:pt x="204" y="513"/>
                  </a:lnTo>
                  <a:lnTo>
                    <a:pt x="202" y="513"/>
                  </a:lnTo>
                  <a:lnTo>
                    <a:pt x="200" y="511"/>
                  </a:lnTo>
                  <a:lnTo>
                    <a:pt x="198" y="510"/>
                  </a:lnTo>
                  <a:lnTo>
                    <a:pt x="196" y="508"/>
                  </a:lnTo>
                  <a:lnTo>
                    <a:pt x="196" y="506"/>
                  </a:lnTo>
                  <a:lnTo>
                    <a:pt x="196" y="498"/>
                  </a:lnTo>
                  <a:lnTo>
                    <a:pt x="194" y="494"/>
                  </a:lnTo>
                  <a:lnTo>
                    <a:pt x="193" y="491"/>
                  </a:lnTo>
                  <a:lnTo>
                    <a:pt x="193" y="491"/>
                  </a:lnTo>
                  <a:lnTo>
                    <a:pt x="194" y="491"/>
                  </a:lnTo>
                  <a:lnTo>
                    <a:pt x="196" y="492"/>
                  </a:lnTo>
                  <a:lnTo>
                    <a:pt x="196" y="494"/>
                  </a:lnTo>
                  <a:lnTo>
                    <a:pt x="196" y="496"/>
                  </a:lnTo>
                  <a:lnTo>
                    <a:pt x="196" y="498"/>
                  </a:lnTo>
                  <a:lnTo>
                    <a:pt x="198" y="502"/>
                  </a:lnTo>
                  <a:lnTo>
                    <a:pt x="198" y="504"/>
                  </a:lnTo>
                  <a:lnTo>
                    <a:pt x="198" y="506"/>
                  </a:lnTo>
                  <a:lnTo>
                    <a:pt x="200" y="506"/>
                  </a:lnTo>
                  <a:lnTo>
                    <a:pt x="202" y="510"/>
                  </a:lnTo>
                  <a:lnTo>
                    <a:pt x="204" y="510"/>
                  </a:lnTo>
                  <a:lnTo>
                    <a:pt x="206" y="511"/>
                  </a:lnTo>
                  <a:lnTo>
                    <a:pt x="208" y="510"/>
                  </a:lnTo>
                  <a:lnTo>
                    <a:pt x="208" y="510"/>
                  </a:lnTo>
                  <a:lnTo>
                    <a:pt x="210" y="511"/>
                  </a:lnTo>
                  <a:lnTo>
                    <a:pt x="212" y="513"/>
                  </a:lnTo>
                  <a:lnTo>
                    <a:pt x="217" y="515"/>
                  </a:lnTo>
                  <a:lnTo>
                    <a:pt x="219" y="517"/>
                  </a:lnTo>
                  <a:lnTo>
                    <a:pt x="221" y="517"/>
                  </a:lnTo>
                  <a:lnTo>
                    <a:pt x="221" y="523"/>
                  </a:lnTo>
                  <a:lnTo>
                    <a:pt x="221" y="525"/>
                  </a:lnTo>
                  <a:lnTo>
                    <a:pt x="221" y="529"/>
                  </a:lnTo>
                  <a:lnTo>
                    <a:pt x="217" y="532"/>
                  </a:lnTo>
                  <a:lnTo>
                    <a:pt x="215" y="534"/>
                  </a:lnTo>
                  <a:lnTo>
                    <a:pt x="215" y="536"/>
                  </a:lnTo>
                  <a:lnTo>
                    <a:pt x="215" y="538"/>
                  </a:lnTo>
                  <a:lnTo>
                    <a:pt x="215" y="542"/>
                  </a:lnTo>
                  <a:lnTo>
                    <a:pt x="215" y="544"/>
                  </a:lnTo>
                  <a:lnTo>
                    <a:pt x="215" y="544"/>
                  </a:lnTo>
                  <a:lnTo>
                    <a:pt x="221" y="553"/>
                  </a:lnTo>
                  <a:lnTo>
                    <a:pt x="221" y="553"/>
                  </a:lnTo>
                  <a:lnTo>
                    <a:pt x="219" y="555"/>
                  </a:lnTo>
                  <a:lnTo>
                    <a:pt x="221" y="559"/>
                  </a:lnTo>
                  <a:lnTo>
                    <a:pt x="221" y="561"/>
                  </a:lnTo>
                  <a:lnTo>
                    <a:pt x="219" y="563"/>
                  </a:lnTo>
                  <a:lnTo>
                    <a:pt x="217" y="565"/>
                  </a:lnTo>
                  <a:lnTo>
                    <a:pt x="217" y="567"/>
                  </a:lnTo>
                  <a:lnTo>
                    <a:pt x="219" y="569"/>
                  </a:lnTo>
                  <a:lnTo>
                    <a:pt x="221" y="572"/>
                  </a:lnTo>
                  <a:lnTo>
                    <a:pt x="223" y="572"/>
                  </a:lnTo>
                  <a:lnTo>
                    <a:pt x="223" y="572"/>
                  </a:lnTo>
                  <a:lnTo>
                    <a:pt x="225" y="574"/>
                  </a:lnTo>
                  <a:lnTo>
                    <a:pt x="225" y="576"/>
                  </a:lnTo>
                  <a:lnTo>
                    <a:pt x="225" y="578"/>
                  </a:lnTo>
                  <a:lnTo>
                    <a:pt x="227" y="578"/>
                  </a:lnTo>
                  <a:lnTo>
                    <a:pt x="227" y="578"/>
                  </a:lnTo>
                  <a:lnTo>
                    <a:pt x="229" y="576"/>
                  </a:lnTo>
                  <a:lnTo>
                    <a:pt x="229" y="576"/>
                  </a:lnTo>
                  <a:lnTo>
                    <a:pt x="229" y="576"/>
                  </a:lnTo>
                  <a:lnTo>
                    <a:pt x="229" y="576"/>
                  </a:lnTo>
                  <a:lnTo>
                    <a:pt x="229" y="574"/>
                  </a:lnTo>
                  <a:lnTo>
                    <a:pt x="229" y="574"/>
                  </a:lnTo>
                  <a:lnTo>
                    <a:pt x="229" y="572"/>
                  </a:lnTo>
                  <a:lnTo>
                    <a:pt x="227" y="572"/>
                  </a:lnTo>
                  <a:lnTo>
                    <a:pt x="227" y="570"/>
                  </a:lnTo>
                  <a:lnTo>
                    <a:pt x="229" y="569"/>
                  </a:lnTo>
                  <a:lnTo>
                    <a:pt x="229" y="567"/>
                  </a:lnTo>
                  <a:lnTo>
                    <a:pt x="229" y="565"/>
                  </a:lnTo>
                  <a:lnTo>
                    <a:pt x="225" y="555"/>
                  </a:lnTo>
                  <a:lnTo>
                    <a:pt x="225" y="553"/>
                  </a:lnTo>
                  <a:lnTo>
                    <a:pt x="227" y="553"/>
                  </a:lnTo>
                  <a:lnTo>
                    <a:pt x="229" y="555"/>
                  </a:lnTo>
                  <a:lnTo>
                    <a:pt x="229" y="557"/>
                  </a:lnTo>
                  <a:lnTo>
                    <a:pt x="229" y="559"/>
                  </a:lnTo>
                  <a:lnTo>
                    <a:pt x="229" y="570"/>
                  </a:lnTo>
                  <a:lnTo>
                    <a:pt x="231" y="572"/>
                  </a:lnTo>
                  <a:lnTo>
                    <a:pt x="231" y="572"/>
                  </a:lnTo>
                  <a:lnTo>
                    <a:pt x="233" y="570"/>
                  </a:lnTo>
                  <a:lnTo>
                    <a:pt x="233" y="569"/>
                  </a:lnTo>
                  <a:lnTo>
                    <a:pt x="234" y="569"/>
                  </a:lnTo>
                  <a:lnTo>
                    <a:pt x="234" y="567"/>
                  </a:lnTo>
                  <a:lnTo>
                    <a:pt x="233" y="567"/>
                  </a:lnTo>
                  <a:lnTo>
                    <a:pt x="233" y="563"/>
                  </a:lnTo>
                  <a:lnTo>
                    <a:pt x="231" y="563"/>
                  </a:lnTo>
                  <a:lnTo>
                    <a:pt x="231" y="561"/>
                  </a:lnTo>
                  <a:lnTo>
                    <a:pt x="233" y="561"/>
                  </a:lnTo>
                  <a:lnTo>
                    <a:pt x="233" y="563"/>
                  </a:lnTo>
                  <a:lnTo>
                    <a:pt x="233" y="563"/>
                  </a:lnTo>
                  <a:lnTo>
                    <a:pt x="233" y="565"/>
                  </a:lnTo>
                  <a:lnTo>
                    <a:pt x="234" y="565"/>
                  </a:lnTo>
                  <a:lnTo>
                    <a:pt x="234" y="565"/>
                  </a:lnTo>
                  <a:lnTo>
                    <a:pt x="236" y="563"/>
                  </a:lnTo>
                  <a:lnTo>
                    <a:pt x="238" y="563"/>
                  </a:lnTo>
                  <a:lnTo>
                    <a:pt x="236" y="567"/>
                  </a:lnTo>
                  <a:lnTo>
                    <a:pt x="236" y="570"/>
                  </a:lnTo>
                  <a:lnTo>
                    <a:pt x="238" y="572"/>
                  </a:lnTo>
                  <a:lnTo>
                    <a:pt x="240" y="572"/>
                  </a:lnTo>
                  <a:lnTo>
                    <a:pt x="240" y="572"/>
                  </a:lnTo>
                  <a:lnTo>
                    <a:pt x="242" y="570"/>
                  </a:lnTo>
                  <a:lnTo>
                    <a:pt x="244" y="570"/>
                  </a:lnTo>
                  <a:lnTo>
                    <a:pt x="244" y="569"/>
                  </a:lnTo>
                  <a:lnTo>
                    <a:pt x="246" y="567"/>
                  </a:lnTo>
                  <a:lnTo>
                    <a:pt x="244" y="565"/>
                  </a:lnTo>
                  <a:lnTo>
                    <a:pt x="244" y="563"/>
                  </a:lnTo>
                  <a:lnTo>
                    <a:pt x="244" y="561"/>
                  </a:lnTo>
                  <a:lnTo>
                    <a:pt x="244" y="559"/>
                  </a:lnTo>
                  <a:lnTo>
                    <a:pt x="244" y="557"/>
                  </a:lnTo>
                  <a:lnTo>
                    <a:pt x="244" y="555"/>
                  </a:lnTo>
                  <a:lnTo>
                    <a:pt x="246" y="553"/>
                  </a:lnTo>
                  <a:lnTo>
                    <a:pt x="246" y="553"/>
                  </a:lnTo>
                  <a:lnTo>
                    <a:pt x="246" y="553"/>
                  </a:lnTo>
                  <a:lnTo>
                    <a:pt x="248" y="553"/>
                  </a:lnTo>
                  <a:lnTo>
                    <a:pt x="248" y="551"/>
                  </a:lnTo>
                  <a:lnTo>
                    <a:pt x="248" y="550"/>
                  </a:lnTo>
                  <a:lnTo>
                    <a:pt x="246" y="546"/>
                  </a:lnTo>
                  <a:lnTo>
                    <a:pt x="246" y="544"/>
                  </a:lnTo>
                  <a:lnTo>
                    <a:pt x="246" y="542"/>
                  </a:lnTo>
                  <a:lnTo>
                    <a:pt x="248" y="540"/>
                  </a:lnTo>
                  <a:lnTo>
                    <a:pt x="248" y="540"/>
                  </a:lnTo>
                  <a:lnTo>
                    <a:pt x="248" y="538"/>
                  </a:lnTo>
                  <a:lnTo>
                    <a:pt x="250" y="540"/>
                  </a:lnTo>
                  <a:lnTo>
                    <a:pt x="250" y="542"/>
                  </a:lnTo>
                  <a:lnTo>
                    <a:pt x="248" y="546"/>
                  </a:lnTo>
                  <a:lnTo>
                    <a:pt x="250" y="548"/>
                  </a:lnTo>
                  <a:lnTo>
                    <a:pt x="250" y="551"/>
                  </a:lnTo>
                  <a:lnTo>
                    <a:pt x="250" y="553"/>
                  </a:lnTo>
                  <a:lnTo>
                    <a:pt x="250" y="557"/>
                  </a:lnTo>
                  <a:lnTo>
                    <a:pt x="248" y="559"/>
                  </a:lnTo>
                  <a:lnTo>
                    <a:pt x="248" y="561"/>
                  </a:lnTo>
                  <a:lnTo>
                    <a:pt x="250" y="567"/>
                  </a:lnTo>
                  <a:lnTo>
                    <a:pt x="250" y="569"/>
                  </a:lnTo>
                  <a:lnTo>
                    <a:pt x="250" y="569"/>
                  </a:lnTo>
                  <a:lnTo>
                    <a:pt x="250" y="570"/>
                  </a:lnTo>
                  <a:lnTo>
                    <a:pt x="250" y="572"/>
                  </a:lnTo>
                  <a:lnTo>
                    <a:pt x="250" y="572"/>
                  </a:lnTo>
                  <a:lnTo>
                    <a:pt x="248" y="574"/>
                  </a:lnTo>
                  <a:lnTo>
                    <a:pt x="248" y="574"/>
                  </a:lnTo>
                  <a:lnTo>
                    <a:pt x="248" y="574"/>
                  </a:lnTo>
                  <a:lnTo>
                    <a:pt x="246" y="578"/>
                  </a:lnTo>
                  <a:lnTo>
                    <a:pt x="248" y="580"/>
                  </a:lnTo>
                  <a:lnTo>
                    <a:pt x="250" y="580"/>
                  </a:lnTo>
                  <a:lnTo>
                    <a:pt x="252" y="580"/>
                  </a:lnTo>
                  <a:lnTo>
                    <a:pt x="252" y="578"/>
                  </a:lnTo>
                  <a:lnTo>
                    <a:pt x="250" y="578"/>
                  </a:lnTo>
                  <a:lnTo>
                    <a:pt x="250" y="576"/>
                  </a:lnTo>
                  <a:lnTo>
                    <a:pt x="252" y="576"/>
                  </a:lnTo>
                  <a:lnTo>
                    <a:pt x="252" y="576"/>
                  </a:lnTo>
                  <a:lnTo>
                    <a:pt x="254" y="578"/>
                  </a:lnTo>
                  <a:lnTo>
                    <a:pt x="254" y="576"/>
                  </a:lnTo>
                  <a:lnTo>
                    <a:pt x="255" y="576"/>
                  </a:lnTo>
                  <a:lnTo>
                    <a:pt x="255" y="570"/>
                  </a:lnTo>
                  <a:lnTo>
                    <a:pt x="255" y="572"/>
                  </a:lnTo>
                  <a:lnTo>
                    <a:pt x="257" y="569"/>
                  </a:lnTo>
                  <a:lnTo>
                    <a:pt x="255" y="563"/>
                  </a:lnTo>
                  <a:lnTo>
                    <a:pt x="257" y="563"/>
                  </a:lnTo>
                  <a:lnTo>
                    <a:pt x="257" y="563"/>
                  </a:lnTo>
                  <a:lnTo>
                    <a:pt x="259" y="561"/>
                  </a:lnTo>
                  <a:lnTo>
                    <a:pt x="259" y="559"/>
                  </a:lnTo>
                  <a:lnTo>
                    <a:pt x="259" y="557"/>
                  </a:lnTo>
                  <a:lnTo>
                    <a:pt x="259" y="555"/>
                  </a:lnTo>
                  <a:lnTo>
                    <a:pt x="257" y="555"/>
                  </a:lnTo>
                  <a:lnTo>
                    <a:pt x="255" y="555"/>
                  </a:lnTo>
                  <a:lnTo>
                    <a:pt x="254" y="557"/>
                  </a:lnTo>
                  <a:lnTo>
                    <a:pt x="254" y="555"/>
                  </a:lnTo>
                  <a:lnTo>
                    <a:pt x="254" y="550"/>
                  </a:lnTo>
                  <a:lnTo>
                    <a:pt x="254" y="548"/>
                  </a:lnTo>
                  <a:lnTo>
                    <a:pt x="257" y="540"/>
                  </a:lnTo>
                  <a:lnTo>
                    <a:pt x="257" y="538"/>
                  </a:lnTo>
                  <a:lnTo>
                    <a:pt x="257" y="534"/>
                  </a:lnTo>
                  <a:lnTo>
                    <a:pt x="257" y="532"/>
                  </a:lnTo>
                  <a:lnTo>
                    <a:pt x="259" y="530"/>
                  </a:lnTo>
                  <a:lnTo>
                    <a:pt x="259" y="529"/>
                  </a:lnTo>
                  <a:lnTo>
                    <a:pt x="259" y="527"/>
                  </a:lnTo>
                  <a:lnTo>
                    <a:pt x="259" y="525"/>
                  </a:lnTo>
                  <a:lnTo>
                    <a:pt x="259" y="523"/>
                  </a:lnTo>
                  <a:lnTo>
                    <a:pt x="259" y="523"/>
                  </a:lnTo>
                  <a:lnTo>
                    <a:pt x="259" y="521"/>
                  </a:lnTo>
                  <a:lnTo>
                    <a:pt x="259" y="521"/>
                  </a:lnTo>
                  <a:lnTo>
                    <a:pt x="259" y="519"/>
                  </a:lnTo>
                  <a:lnTo>
                    <a:pt x="261" y="517"/>
                  </a:lnTo>
                  <a:lnTo>
                    <a:pt x="261" y="517"/>
                  </a:lnTo>
                  <a:lnTo>
                    <a:pt x="261" y="517"/>
                  </a:lnTo>
                  <a:lnTo>
                    <a:pt x="261" y="515"/>
                  </a:lnTo>
                  <a:lnTo>
                    <a:pt x="263" y="513"/>
                  </a:lnTo>
                  <a:lnTo>
                    <a:pt x="263" y="513"/>
                  </a:lnTo>
                  <a:lnTo>
                    <a:pt x="265" y="513"/>
                  </a:lnTo>
                  <a:lnTo>
                    <a:pt x="265" y="515"/>
                  </a:lnTo>
                  <a:lnTo>
                    <a:pt x="263" y="517"/>
                  </a:lnTo>
                  <a:lnTo>
                    <a:pt x="261" y="517"/>
                  </a:lnTo>
                  <a:lnTo>
                    <a:pt x="261" y="523"/>
                  </a:lnTo>
                  <a:lnTo>
                    <a:pt x="261" y="523"/>
                  </a:lnTo>
                  <a:lnTo>
                    <a:pt x="261" y="525"/>
                  </a:lnTo>
                  <a:lnTo>
                    <a:pt x="261" y="529"/>
                  </a:lnTo>
                  <a:lnTo>
                    <a:pt x="261" y="530"/>
                  </a:lnTo>
                  <a:lnTo>
                    <a:pt x="261" y="530"/>
                  </a:lnTo>
                  <a:lnTo>
                    <a:pt x="261" y="532"/>
                  </a:lnTo>
                  <a:lnTo>
                    <a:pt x="259" y="534"/>
                  </a:lnTo>
                  <a:lnTo>
                    <a:pt x="259" y="536"/>
                  </a:lnTo>
                  <a:lnTo>
                    <a:pt x="259" y="538"/>
                  </a:lnTo>
                  <a:lnTo>
                    <a:pt x="259" y="538"/>
                  </a:lnTo>
                  <a:lnTo>
                    <a:pt x="261" y="538"/>
                  </a:lnTo>
                  <a:lnTo>
                    <a:pt x="261" y="538"/>
                  </a:lnTo>
                  <a:lnTo>
                    <a:pt x="263" y="538"/>
                  </a:lnTo>
                  <a:lnTo>
                    <a:pt x="265" y="540"/>
                  </a:lnTo>
                  <a:lnTo>
                    <a:pt x="265" y="538"/>
                  </a:lnTo>
                  <a:lnTo>
                    <a:pt x="267" y="536"/>
                  </a:lnTo>
                  <a:lnTo>
                    <a:pt x="267" y="536"/>
                  </a:lnTo>
                  <a:lnTo>
                    <a:pt x="269" y="532"/>
                  </a:lnTo>
                  <a:lnTo>
                    <a:pt x="269" y="529"/>
                  </a:lnTo>
                  <a:lnTo>
                    <a:pt x="267" y="529"/>
                  </a:lnTo>
                  <a:lnTo>
                    <a:pt x="267" y="529"/>
                  </a:lnTo>
                  <a:lnTo>
                    <a:pt x="265" y="527"/>
                  </a:lnTo>
                  <a:lnTo>
                    <a:pt x="265" y="525"/>
                  </a:lnTo>
                  <a:lnTo>
                    <a:pt x="267" y="523"/>
                  </a:lnTo>
                  <a:lnTo>
                    <a:pt x="267" y="523"/>
                  </a:lnTo>
                  <a:lnTo>
                    <a:pt x="269" y="521"/>
                  </a:lnTo>
                  <a:lnTo>
                    <a:pt x="271" y="521"/>
                  </a:lnTo>
                  <a:lnTo>
                    <a:pt x="273" y="521"/>
                  </a:lnTo>
                  <a:lnTo>
                    <a:pt x="269" y="523"/>
                  </a:lnTo>
                  <a:lnTo>
                    <a:pt x="267" y="525"/>
                  </a:lnTo>
                  <a:lnTo>
                    <a:pt x="267" y="527"/>
                  </a:lnTo>
                  <a:lnTo>
                    <a:pt x="267" y="527"/>
                  </a:lnTo>
                  <a:lnTo>
                    <a:pt x="271" y="529"/>
                  </a:lnTo>
                  <a:lnTo>
                    <a:pt x="273" y="530"/>
                  </a:lnTo>
                  <a:lnTo>
                    <a:pt x="271" y="532"/>
                  </a:lnTo>
                  <a:lnTo>
                    <a:pt x="271" y="534"/>
                  </a:lnTo>
                  <a:lnTo>
                    <a:pt x="269" y="536"/>
                  </a:lnTo>
                  <a:lnTo>
                    <a:pt x="269" y="536"/>
                  </a:lnTo>
                  <a:lnTo>
                    <a:pt x="267" y="538"/>
                  </a:lnTo>
                  <a:lnTo>
                    <a:pt x="267" y="544"/>
                  </a:lnTo>
                  <a:lnTo>
                    <a:pt x="265" y="550"/>
                  </a:lnTo>
                  <a:lnTo>
                    <a:pt x="265" y="550"/>
                  </a:lnTo>
                  <a:lnTo>
                    <a:pt x="267" y="551"/>
                  </a:lnTo>
                  <a:lnTo>
                    <a:pt x="265" y="563"/>
                  </a:lnTo>
                  <a:lnTo>
                    <a:pt x="265" y="565"/>
                  </a:lnTo>
                  <a:lnTo>
                    <a:pt x="269" y="572"/>
                  </a:lnTo>
                  <a:lnTo>
                    <a:pt x="267" y="574"/>
                  </a:lnTo>
                  <a:lnTo>
                    <a:pt x="269" y="576"/>
                  </a:lnTo>
                  <a:lnTo>
                    <a:pt x="273" y="578"/>
                  </a:lnTo>
                  <a:lnTo>
                    <a:pt x="274" y="576"/>
                  </a:lnTo>
                  <a:lnTo>
                    <a:pt x="274" y="574"/>
                  </a:lnTo>
                  <a:lnTo>
                    <a:pt x="274" y="572"/>
                  </a:lnTo>
                  <a:lnTo>
                    <a:pt x="274" y="572"/>
                  </a:lnTo>
                  <a:lnTo>
                    <a:pt x="273" y="570"/>
                  </a:lnTo>
                  <a:lnTo>
                    <a:pt x="273" y="569"/>
                  </a:lnTo>
                  <a:lnTo>
                    <a:pt x="273" y="569"/>
                  </a:lnTo>
                  <a:lnTo>
                    <a:pt x="274" y="567"/>
                  </a:lnTo>
                  <a:lnTo>
                    <a:pt x="274" y="567"/>
                  </a:lnTo>
                  <a:lnTo>
                    <a:pt x="274" y="567"/>
                  </a:lnTo>
                  <a:lnTo>
                    <a:pt x="276" y="565"/>
                  </a:lnTo>
                  <a:lnTo>
                    <a:pt x="276" y="563"/>
                  </a:lnTo>
                  <a:lnTo>
                    <a:pt x="276" y="565"/>
                  </a:lnTo>
                  <a:lnTo>
                    <a:pt x="276" y="567"/>
                  </a:lnTo>
                  <a:lnTo>
                    <a:pt x="276" y="567"/>
                  </a:lnTo>
                  <a:lnTo>
                    <a:pt x="276" y="567"/>
                  </a:lnTo>
                  <a:lnTo>
                    <a:pt x="274" y="569"/>
                  </a:lnTo>
                  <a:lnTo>
                    <a:pt x="276" y="570"/>
                  </a:lnTo>
                  <a:lnTo>
                    <a:pt x="278" y="570"/>
                  </a:lnTo>
                  <a:lnTo>
                    <a:pt x="280" y="570"/>
                  </a:lnTo>
                  <a:lnTo>
                    <a:pt x="280" y="569"/>
                  </a:lnTo>
                  <a:lnTo>
                    <a:pt x="280" y="569"/>
                  </a:lnTo>
                  <a:lnTo>
                    <a:pt x="280" y="565"/>
                  </a:lnTo>
                  <a:lnTo>
                    <a:pt x="278" y="563"/>
                  </a:lnTo>
                  <a:lnTo>
                    <a:pt x="278" y="561"/>
                  </a:lnTo>
                  <a:lnTo>
                    <a:pt x="280" y="557"/>
                  </a:lnTo>
                  <a:lnTo>
                    <a:pt x="280" y="557"/>
                  </a:lnTo>
                  <a:lnTo>
                    <a:pt x="282" y="557"/>
                  </a:lnTo>
                  <a:lnTo>
                    <a:pt x="282" y="557"/>
                  </a:lnTo>
                  <a:lnTo>
                    <a:pt x="282" y="565"/>
                  </a:lnTo>
                  <a:lnTo>
                    <a:pt x="284" y="567"/>
                  </a:lnTo>
                  <a:lnTo>
                    <a:pt x="284" y="567"/>
                  </a:lnTo>
                  <a:lnTo>
                    <a:pt x="284" y="569"/>
                  </a:lnTo>
                  <a:lnTo>
                    <a:pt x="288" y="569"/>
                  </a:lnTo>
                  <a:lnTo>
                    <a:pt x="292" y="570"/>
                  </a:lnTo>
                  <a:lnTo>
                    <a:pt x="294" y="572"/>
                  </a:lnTo>
                  <a:lnTo>
                    <a:pt x="295" y="572"/>
                  </a:lnTo>
                  <a:lnTo>
                    <a:pt x="295" y="572"/>
                  </a:lnTo>
                  <a:lnTo>
                    <a:pt x="295" y="570"/>
                  </a:lnTo>
                  <a:lnTo>
                    <a:pt x="297" y="570"/>
                  </a:lnTo>
                  <a:lnTo>
                    <a:pt x="297" y="570"/>
                  </a:lnTo>
                  <a:lnTo>
                    <a:pt x="297" y="570"/>
                  </a:lnTo>
                  <a:lnTo>
                    <a:pt x="297" y="572"/>
                  </a:lnTo>
                  <a:lnTo>
                    <a:pt x="299" y="572"/>
                  </a:lnTo>
                  <a:lnTo>
                    <a:pt x="299" y="572"/>
                  </a:lnTo>
                  <a:lnTo>
                    <a:pt x="301" y="570"/>
                  </a:lnTo>
                  <a:lnTo>
                    <a:pt x="301" y="569"/>
                  </a:lnTo>
                  <a:lnTo>
                    <a:pt x="301" y="565"/>
                  </a:lnTo>
                  <a:lnTo>
                    <a:pt x="301" y="565"/>
                  </a:lnTo>
                  <a:lnTo>
                    <a:pt x="299" y="563"/>
                  </a:lnTo>
                  <a:lnTo>
                    <a:pt x="297" y="561"/>
                  </a:lnTo>
                  <a:lnTo>
                    <a:pt x="297" y="559"/>
                  </a:lnTo>
                  <a:lnTo>
                    <a:pt x="297" y="555"/>
                  </a:lnTo>
                  <a:lnTo>
                    <a:pt x="295" y="548"/>
                  </a:lnTo>
                  <a:lnTo>
                    <a:pt x="294" y="544"/>
                  </a:lnTo>
                  <a:lnTo>
                    <a:pt x="292" y="542"/>
                  </a:lnTo>
                  <a:lnTo>
                    <a:pt x="290" y="542"/>
                  </a:lnTo>
                  <a:lnTo>
                    <a:pt x="288" y="542"/>
                  </a:lnTo>
                  <a:lnTo>
                    <a:pt x="286" y="540"/>
                  </a:lnTo>
                  <a:lnTo>
                    <a:pt x="286" y="538"/>
                  </a:lnTo>
                  <a:lnTo>
                    <a:pt x="286" y="536"/>
                  </a:lnTo>
                  <a:lnTo>
                    <a:pt x="286" y="534"/>
                  </a:lnTo>
                  <a:lnTo>
                    <a:pt x="288" y="534"/>
                  </a:lnTo>
                  <a:lnTo>
                    <a:pt x="288" y="536"/>
                  </a:lnTo>
                  <a:lnTo>
                    <a:pt x="288" y="538"/>
                  </a:lnTo>
                  <a:lnTo>
                    <a:pt x="288" y="540"/>
                  </a:lnTo>
                  <a:lnTo>
                    <a:pt x="290" y="540"/>
                  </a:lnTo>
                  <a:lnTo>
                    <a:pt x="294" y="542"/>
                  </a:lnTo>
                  <a:lnTo>
                    <a:pt x="295" y="542"/>
                  </a:lnTo>
                  <a:lnTo>
                    <a:pt x="295" y="542"/>
                  </a:lnTo>
                  <a:lnTo>
                    <a:pt x="295" y="540"/>
                  </a:lnTo>
                  <a:lnTo>
                    <a:pt x="295" y="540"/>
                  </a:lnTo>
                  <a:lnTo>
                    <a:pt x="297" y="540"/>
                  </a:lnTo>
                  <a:lnTo>
                    <a:pt x="299" y="540"/>
                  </a:lnTo>
                  <a:lnTo>
                    <a:pt x="299" y="536"/>
                  </a:lnTo>
                  <a:lnTo>
                    <a:pt x="299" y="530"/>
                  </a:lnTo>
                  <a:lnTo>
                    <a:pt x="299" y="529"/>
                  </a:lnTo>
                  <a:lnTo>
                    <a:pt x="297" y="527"/>
                  </a:lnTo>
                  <a:lnTo>
                    <a:pt x="297" y="525"/>
                  </a:lnTo>
                  <a:lnTo>
                    <a:pt x="297" y="523"/>
                  </a:lnTo>
                  <a:lnTo>
                    <a:pt x="297" y="523"/>
                  </a:lnTo>
                  <a:lnTo>
                    <a:pt x="297" y="521"/>
                  </a:lnTo>
                  <a:lnTo>
                    <a:pt x="297" y="519"/>
                  </a:lnTo>
                  <a:lnTo>
                    <a:pt x="299" y="521"/>
                  </a:lnTo>
                  <a:lnTo>
                    <a:pt x="299" y="521"/>
                  </a:lnTo>
                  <a:lnTo>
                    <a:pt x="299" y="521"/>
                  </a:lnTo>
                  <a:lnTo>
                    <a:pt x="299" y="521"/>
                  </a:lnTo>
                  <a:lnTo>
                    <a:pt x="301" y="517"/>
                  </a:lnTo>
                  <a:lnTo>
                    <a:pt x="301" y="515"/>
                  </a:lnTo>
                  <a:lnTo>
                    <a:pt x="301" y="513"/>
                  </a:lnTo>
                  <a:lnTo>
                    <a:pt x="299" y="511"/>
                  </a:lnTo>
                  <a:lnTo>
                    <a:pt x="295" y="508"/>
                  </a:lnTo>
                  <a:lnTo>
                    <a:pt x="295" y="504"/>
                  </a:lnTo>
                  <a:lnTo>
                    <a:pt x="295" y="504"/>
                  </a:lnTo>
                  <a:lnTo>
                    <a:pt x="294" y="502"/>
                  </a:lnTo>
                  <a:lnTo>
                    <a:pt x="294" y="500"/>
                  </a:lnTo>
                  <a:lnTo>
                    <a:pt x="294" y="494"/>
                  </a:lnTo>
                  <a:lnTo>
                    <a:pt x="294" y="494"/>
                  </a:lnTo>
                  <a:lnTo>
                    <a:pt x="294" y="492"/>
                  </a:lnTo>
                  <a:lnTo>
                    <a:pt x="294" y="491"/>
                  </a:lnTo>
                  <a:lnTo>
                    <a:pt x="294" y="491"/>
                  </a:lnTo>
                  <a:lnTo>
                    <a:pt x="294" y="489"/>
                  </a:lnTo>
                  <a:lnTo>
                    <a:pt x="292" y="485"/>
                  </a:lnTo>
                  <a:lnTo>
                    <a:pt x="292" y="481"/>
                  </a:lnTo>
                  <a:lnTo>
                    <a:pt x="290" y="479"/>
                  </a:lnTo>
                  <a:lnTo>
                    <a:pt x="288" y="479"/>
                  </a:lnTo>
                  <a:lnTo>
                    <a:pt x="290" y="477"/>
                  </a:lnTo>
                  <a:lnTo>
                    <a:pt x="290" y="475"/>
                  </a:lnTo>
                  <a:lnTo>
                    <a:pt x="290" y="472"/>
                  </a:lnTo>
                  <a:lnTo>
                    <a:pt x="288" y="470"/>
                  </a:lnTo>
                  <a:lnTo>
                    <a:pt x="288" y="468"/>
                  </a:lnTo>
                  <a:lnTo>
                    <a:pt x="288" y="466"/>
                  </a:lnTo>
                  <a:lnTo>
                    <a:pt x="286" y="464"/>
                  </a:lnTo>
                  <a:lnTo>
                    <a:pt x="286" y="462"/>
                  </a:lnTo>
                  <a:lnTo>
                    <a:pt x="286" y="460"/>
                  </a:lnTo>
                  <a:lnTo>
                    <a:pt x="286" y="458"/>
                  </a:lnTo>
                  <a:lnTo>
                    <a:pt x="288" y="456"/>
                  </a:lnTo>
                  <a:lnTo>
                    <a:pt x="288" y="454"/>
                  </a:lnTo>
                  <a:lnTo>
                    <a:pt x="288" y="454"/>
                  </a:lnTo>
                  <a:lnTo>
                    <a:pt x="288" y="453"/>
                  </a:lnTo>
                  <a:lnTo>
                    <a:pt x="290" y="451"/>
                  </a:lnTo>
                  <a:lnTo>
                    <a:pt x="288" y="449"/>
                  </a:lnTo>
                  <a:lnTo>
                    <a:pt x="288" y="447"/>
                  </a:lnTo>
                  <a:lnTo>
                    <a:pt x="286" y="447"/>
                  </a:lnTo>
                  <a:lnTo>
                    <a:pt x="284" y="445"/>
                  </a:lnTo>
                  <a:lnTo>
                    <a:pt x="282" y="441"/>
                  </a:lnTo>
                  <a:lnTo>
                    <a:pt x="280" y="439"/>
                  </a:lnTo>
                  <a:lnTo>
                    <a:pt x="278" y="437"/>
                  </a:lnTo>
                  <a:lnTo>
                    <a:pt x="278" y="435"/>
                  </a:lnTo>
                  <a:lnTo>
                    <a:pt x="278" y="433"/>
                  </a:lnTo>
                  <a:lnTo>
                    <a:pt x="280" y="432"/>
                  </a:lnTo>
                  <a:lnTo>
                    <a:pt x="280" y="426"/>
                  </a:lnTo>
                  <a:lnTo>
                    <a:pt x="282" y="424"/>
                  </a:lnTo>
                  <a:lnTo>
                    <a:pt x="286" y="418"/>
                  </a:lnTo>
                  <a:lnTo>
                    <a:pt x="288" y="416"/>
                  </a:lnTo>
                  <a:lnTo>
                    <a:pt x="290" y="414"/>
                  </a:lnTo>
                  <a:lnTo>
                    <a:pt x="290" y="414"/>
                  </a:lnTo>
                  <a:lnTo>
                    <a:pt x="290" y="413"/>
                  </a:lnTo>
                  <a:lnTo>
                    <a:pt x="290" y="413"/>
                  </a:lnTo>
                  <a:lnTo>
                    <a:pt x="288" y="413"/>
                  </a:lnTo>
                  <a:lnTo>
                    <a:pt x="286" y="413"/>
                  </a:lnTo>
                  <a:lnTo>
                    <a:pt x="286" y="413"/>
                  </a:lnTo>
                  <a:lnTo>
                    <a:pt x="278" y="411"/>
                  </a:lnTo>
                  <a:lnTo>
                    <a:pt x="278" y="409"/>
                  </a:lnTo>
                  <a:lnTo>
                    <a:pt x="276" y="409"/>
                  </a:lnTo>
                  <a:lnTo>
                    <a:pt x="274" y="411"/>
                  </a:lnTo>
                  <a:lnTo>
                    <a:pt x="274" y="411"/>
                  </a:lnTo>
                  <a:lnTo>
                    <a:pt x="274" y="411"/>
                  </a:lnTo>
                  <a:lnTo>
                    <a:pt x="273" y="411"/>
                  </a:lnTo>
                  <a:lnTo>
                    <a:pt x="267" y="409"/>
                  </a:lnTo>
                  <a:lnTo>
                    <a:pt x="265" y="409"/>
                  </a:lnTo>
                  <a:lnTo>
                    <a:pt x="265" y="407"/>
                  </a:lnTo>
                  <a:lnTo>
                    <a:pt x="265" y="403"/>
                  </a:lnTo>
                  <a:lnTo>
                    <a:pt x="265" y="401"/>
                  </a:lnTo>
                  <a:lnTo>
                    <a:pt x="269" y="399"/>
                  </a:lnTo>
                  <a:lnTo>
                    <a:pt x="273" y="386"/>
                  </a:lnTo>
                  <a:lnTo>
                    <a:pt x="273" y="384"/>
                  </a:lnTo>
                  <a:lnTo>
                    <a:pt x="271" y="384"/>
                  </a:lnTo>
                  <a:lnTo>
                    <a:pt x="271" y="384"/>
                  </a:lnTo>
                  <a:lnTo>
                    <a:pt x="269" y="386"/>
                  </a:lnTo>
                  <a:lnTo>
                    <a:pt x="269" y="386"/>
                  </a:lnTo>
                  <a:lnTo>
                    <a:pt x="267" y="384"/>
                  </a:lnTo>
                  <a:lnTo>
                    <a:pt x="265" y="384"/>
                  </a:lnTo>
                  <a:lnTo>
                    <a:pt x="263" y="382"/>
                  </a:lnTo>
                  <a:lnTo>
                    <a:pt x="261" y="380"/>
                  </a:lnTo>
                  <a:lnTo>
                    <a:pt x="259" y="376"/>
                  </a:lnTo>
                  <a:lnTo>
                    <a:pt x="257" y="375"/>
                  </a:lnTo>
                  <a:lnTo>
                    <a:pt x="257" y="375"/>
                  </a:lnTo>
                  <a:lnTo>
                    <a:pt x="255" y="375"/>
                  </a:lnTo>
                  <a:lnTo>
                    <a:pt x="254" y="375"/>
                  </a:lnTo>
                  <a:lnTo>
                    <a:pt x="254" y="373"/>
                  </a:lnTo>
                  <a:lnTo>
                    <a:pt x="254" y="373"/>
                  </a:lnTo>
                  <a:lnTo>
                    <a:pt x="254" y="371"/>
                  </a:lnTo>
                  <a:lnTo>
                    <a:pt x="254" y="371"/>
                  </a:lnTo>
                  <a:lnTo>
                    <a:pt x="254" y="371"/>
                  </a:lnTo>
                  <a:lnTo>
                    <a:pt x="252" y="369"/>
                  </a:lnTo>
                  <a:lnTo>
                    <a:pt x="252" y="369"/>
                  </a:lnTo>
                  <a:lnTo>
                    <a:pt x="252" y="369"/>
                  </a:lnTo>
                  <a:lnTo>
                    <a:pt x="254" y="359"/>
                  </a:lnTo>
                  <a:lnTo>
                    <a:pt x="254" y="357"/>
                  </a:lnTo>
                  <a:lnTo>
                    <a:pt x="252" y="357"/>
                  </a:lnTo>
                  <a:lnTo>
                    <a:pt x="252" y="356"/>
                  </a:lnTo>
                  <a:lnTo>
                    <a:pt x="254" y="354"/>
                  </a:lnTo>
                  <a:lnTo>
                    <a:pt x="254" y="352"/>
                  </a:lnTo>
                  <a:lnTo>
                    <a:pt x="255" y="352"/>
                  </a:lnTo>
                  <a:lnTo>
                    <a:pt x="255" y="350"/>
                  </a:lnTo>
                  <a:lnTo>
                    <a:pt x="255" y="350"/>
                  </a:lnTo>
                  <a:lnTo>
                    <a:pt x="254" y="348"/>
                  </a:lnTo>
                  <a:lnTo>
                    <a:pt x="255" y="348"/>
                  </a:lnTo>
                  <a:lnTo>
                    <a:pt x="255" y="346"/>
                  </a:lnTo>
                  <a:lnTo>
                    <a:pt x="257" y="346"/>
                  </a:lnTo>
                  <a:lnTo>
                    <a:pt x="259" y="346"/>
                  </a:lnTo>
                  <a:lnTo>
                    <a:pt x="261" y="346"/>
                  </a:lnTo>
                  <a:lnTo>
                    <a:pt x="263" y="344"/>
                  </a:lnTo>
                  <a:lnTo>
                    <a:pt x="267" y="342"/>
                  </a:lnTo>
                  <a:lnTo>
                    <a:pt x="267" y="340"/>
                  </a:lnTo>
                  <a:lnTo>
                    <a:pt x="267" y="338"/>
                  </a:lnTo>
                  <a:lnTo>
                    <a:pt x="267" y="337"/>
                  </a:lnTo>
                  <a:lnTo>
                    <a:pt x="267" y="335"/>
                  </a:lnTo>
                  <a:lnTo>
                    <a:pt x="267" y="333"/>
                  </a:lnTo>
                  <a:lnTo>
                    <a:pt x="267" y="331"/>
                  </a:lnTo>
                  <a:lnTo>
                    <a:pt x="269" y="331"/>
                  </a:lnTo>
                  <a:lnTo>
                    <a:pt x="269" y="329"/>
                  </a:lnTo>
                  <a:lnTo>
                    <a:pt x="267" y="329"/>
                  </a:lnTo>
                  <a:lnTo>
                    <a:pt x="265" y="327"/>
                  </a:lnTo>
                  <a:lnTo>
                    <a:pt x="265" y="325"/>
                  </a:lnTo>
                  <a:lnTo>
                    <a:pt x="263" y="325"/>
                  </a:lnTo>
                  <a:lnTo>
                    <a:pt x="263" y="323"/>
                  </a:lnTo>
                  <a:lnTo>
                    <a:pt x="265" y="321"/>
                  </a:lnTo>
                  <a:lnTo>
                    <a:pt x="265" y="321"/>
                  </a:lnTo>
                  <a:lnTo>
                    <a:pt x="265" y="317"/>
                  </a:lnTo>
                  <a:lnTo>
                    <a:pt x="265" y="317"/>
                  </a:lnTo>
                  <a:lnTo>
                    <a:pt x="265" y="316"/>
                  </a:lnTo>
                  <a:lnTo>
                    <a:pt x="265" y="316"/>
                  </a:lnTo>
                  <a:lnTo>
                    <a:pt x="267" y="314"/>
                  </a:lnTo>
                  <a:lnTo>
                    <a:pt x="269" y="314"/>
                  </a:lnTo>
                  <a:lnTo>
                    <a:pt x="269" y="314"/>
                  </a:lnTo>
                  <a:lnTo>
                    <a:pt x="269" y="314"/>
                  </a:lnTo>
                  <a:lnTo>
                    <a:pt x="271" y="312"/>
                  </a:lnTo>
                  <a:lnTo>
                    <a:pt x="271" y="310"/>
                  </a:lnTo>
                  <a:lnTo>
                    <a:pt x="271" y="310"/>
                  </a:lnTo>
                  <a:lnTo>
                    <a:pt x="271" y="308"/>
                  </a:lnTo>
                  <a:lnTo>
                    <a:pt x="271" y="308"/>
                  </a:lnTo>
                  <a:lnTo>
                    <a:pt x="269" y="304"/>
                  </a:lnTo>
                  <a:lnTo>
                    <a:pt x="267" y="300"/>
                  </a:lnTo>
                  <a:lnTo>
                    <a:pt x="265" y="298"/>
                  </a:lnTo>
                  <a:lnTo>
                    <a:pt x="263" y="298"/>
                  </a:lnTo>
                  <a:lnTo>
                    <a:pt x="261" y="300"/>
                  </a:lnTo>
                  <a:lnTo>
                    <a:pt x="259" y="302"/>
                  </a:lnTo>
                  <a:lnTo>
                    <a:pt x="257" y="304"/>
                  </a:lnTo>
                  <a:lnTo>
                    <a:pt x="254" y="302"/>
                  </a:lnTo>
                  <a:lnTo>
                    <a:pt x="248" y="302"/>
                  </a:lnTo>
                  <a:lnTo>
                    <a:pt x="246" y="300"/>
                  </a:lnTo>
                  <a:lnTo>
                    <a:pt x="238" y="295"/>
                  </a:lnTo>
                  <a:lnTo>
                    <a:pt x="213" y="283"/>
                  </a:lnTo>
                  <a:lnTo>
                    <a:pt x="212" y="281"/>
                  </a:lnTo>
                  <a:lnTo>
                    <a:pt x="212" y="281"/>
                  </a:lnTo>
                  <a:lnTo>
                    <a:pt x="210" y="279"/>
                  </a:lnTo>
                  <a:lnTo>
                    <a:pt x="210" y="279"/>
                  </a:lnTo>
                  <a:lnTo>
                    <a:pt x="210" y="279"/>
                  </a:lnTo>
                  <a:lnTo>
                    <a:pt x="210" y="278"/>
                  </a:lnTo>
                  <a:lnTo>
                    <a:pt x="210" y="274"/>
                  </a:lnTo>
                  <a:lnTo>
                    <a:pt x="210" y="272"/>
                  </a:lnTo>
                  <a:lnTo>
                    <a:pt x="208" y="270"/>
                  </a:lnTo>
                  <a:lnTo>
                    <a:pt x="206" y="268"/>
                  </a:lnTo>
                  <a:lnTo>
                    <a:pt x="206" y="268"/>
                  </a:lnTo>
                  <a:lnTo>
                    <a:pt x="204" y="268"/>
                  </a:lnTo>
                  <a:lnTo>
                    <a:pt x="204" y="264"/>
                  </a:lnTo>
                  <a:lnTo>
                    <a:pt x="204" y="262"/>
                  </a:lnTo>
                  <a:lnTo>
                    <a:pt x="206" y="260"/>
                  </a:lnTo>
                  <a:lnTo>
                    <a:pt x="206" y="257"/>
                  </a:lnTo>
                  <a:lnTo>
                    <a:pt x="208" y="257"/>
                  </a:lnTo>
                  <a:lnTo>
                    <a:pt x="208" y="257"/>
                  </a:lnTo>
                  <a:lnTo>
                    <a:pt x="210" y="255"/>
                  </a:lnTo>
                  <a:lnTo>
                    <a:pt x="210" y="253"/>
                  </a:lnTo>
                  <a:lnTo>
                    <a:pt x="210" y="253"/>
                  </a:lnTo>
                  <a:lnTo>
                    <a:pt x="210" y="251"/>
                  </a:lnTo>
                  <a:lnTo>
                    <a:pt x="212" y="251"/>
                  </a:lnTo>
                  <a:lnTo>
                    <a:pt x="212" y="251"/>
                  </a:lnTo>
                  <a:lnTo>
                    <a:pt x="213" y="249"/>
                  </a:lnTo>
                  <a:lnTo>
                    <a:pt x="213" y="247"/>
                  </a:lnTo>
                  <a:lnTo>
                    <a:pt x="213" y="245"/>
                  </a:lnTo>
                  <a:lnTo>
                    <a:pt x="213" y="241"/>
                  </a:lnTo>
                  <a:lnTo>
                    <a:pt x="212" y="241"/>
                  </a:lnTo>
                  <a:lnTo>
                    <a:pt x="212" y="241"/>
                  </a:lnTo>
                  <a:lnTo>
                    <a:pt x="212" y="240"/>
                  </a:lnTo>
                  <a:lnTo>
                    <a:pt x="217" y="238"/>
                  </a:lnTo>
                  <a:lnTo>
                    <a:pt x="219" y="238"/>
                  </a:lnTo>
                  <a:lnTo>
                    <a:pt x="219" y="238"/>
                  </a:lnTo>
                  <a:lnTo>
                    <a:pt x="221" y="238"/>
                  </a:lnTo>
                  <a:lnTo>
                    <a:pt x="223" y="240"/>
                  </a:lnTo>
                  <a:lnTo>
                    <a:pt x="223" y="241"/>
                  </a:lnTo>
                  <a:lnTo>
                    <a:pt x="223" y="243"/>
                  </a:lnTo>
                  <a:lnTo>
                    <a:pt x="225" y="243"/>
                  </a:lnTo>
                  <a:lnTo>
                    <a:pt x="229" y="245"/>
                  </a:lnTo>
                  <a:lnTo>
                    <a:pt x="231" y="245"/>
                  </a:lnTo>
                  <a:lnTo>
                    <a:pt x="231" y="245"/>
                  </a:lnTo>
                  <a:lnTo>
                    <a:pt x="233" y="241"/>
                  </a:lnTo>
                  <a:lnTo>
                    <a:pt x="236" y="238"/>
                  </a:lnTo>
                  <a:lnTo>
                    <a:pt x="236" y="236"/>
                  </a:lnTo>
                  <a:lnTo>
                    <a:pt x="238" y="232"/>
                  </a:lnTo>
                  <a:lnTo>
                    <a:pt x="240" y="230"/>
                  </a:lnTo>
                  <a:lnTo>
                    <a:pt x="240" y="226"/>
                  </a:lnTo>
                  <a:lnTo>
                    <a:pt x="242" y="220"/>
                  </a:lnTo>
                  <a:lnTo>
                    <a:pt x="242" y="215"/>
                  </a:lnTo>
                  <a:lnTo>
                    <a:pt x="242" y="213"/>
                  </a:lnTo>
                  <a:lnTo>
                    <a:pt x="246" y="211"/>
                  </a:lnTo>
                  <a:lnTo>
                    <a:pt x="246" y="213"/>
                  </a:lnTo>
                  <a:lnTo>
                    <a:pt x="250" y="213"/>
                  </a:lnTo>
                  <a:lnTo>
                    <a:pt x="252" y="215"/>
                  </a:lnTo>
                  <a:lnTo>
                    <a:pt x="254" y="215"/>
                  </a:lnTo>
                  <a:lnTo>
                    <a:pt x="254" y="215"/>
                  </a:lnTo>
                  <a:lnTo>
                    <a:pt x="254" y="215"/>
                  </a:lnTo>
                  <a:lnTo>
                    <a:pt x="255" y="213"/>
                  </a:lnTo>
                  <a:lnTo>
                    <a:pt x="255" y="213"/>
                  </a:lnTo>
                  <a:lnTo>
                    <a:pt x="257" y="213"/>
                  </a:lnTo>
                  <a:lnTo>
                    <a:pt x="259" y="213"/>
                  </a:lnTo>
                  <a:lnTo>
                    <a:pt x="263" y="213"/>
                  </a:lnTo>
                  <a:lnTo>
                    <a:pt x="269" y="215"/>
                  </a:lnTo>
                  <a:lnTo>
                    <a:pt x="274" y="215"/>
                  </a:lnTo>
                  <a:lnTo>
                    <a:pt x="274" y="215"/>
                  </a:lnTo>
                  <a:lnTo>
                    <a:pt x="276" y="213"/>
                  </a:lnTo>
                  <a:lnTo>
                    <a:pt x="276" y="211"/>
                  </a:lnTo>
                  <a:lnTo>
                    <a:pt x="276" y="211"/>
                  </a:lnTo>
                  <a:lnTo>
                    <a:pt x="278" y="211"/>
                  </a:lnTo>
                  <a:lnTo>
                    <a:pt x="278" y="213"/>
                  </a:lnTo>
                  <a:lnTo>
                    <a:pt x="284" y="215"/>
                  </a:lnTo>
                  <a:lnTo>
                    <a:pt x="286" y="215"/>
                  </a:lnTo>
                  <a:lnTo>
                    <a:pt x="286" y="213"/>
                  </a:lnTo>
                  <a:lnTo>
                    <a:pt x="288" y="213"/>
                  </a:lnTo>
                  <a:lnTo>
                    <a:pt x="288" y="211"/>
                  </a:lnTo>
                  <a:lnTo>
                    <a:pt x="288" y="209"/>
                  </a:lnTo>
                  <a:lnTo>
                    <a:pt x="288" y="209"/>
                  </a:lnTo>
                  <a:lnTo>
                    <a:pt x="288" y="207"/>
                  </a:lnTo>
                  <a:lnTo>
                    <a:pt x="292" y="205"/>
                  </a:lnTo>
                  <a:lnTo>
                    <a:pt x="292" y="203"/>
                  </a:lnTo>
                  <a:lnTo>
                    <a:pt x="292" y="203"/>
                  </a:lnTo>
                  <a:lnTo>
                    <a:pt x="292" y="201"/>
                  </a:lnTo>
                  <a:lnTo>
                    <a:pt x="292" y="201"/>
                  </a:lnTo>
                  <a:lnTo>
                    <a:pt x="288" y="201"/>
                  </a:lnTo>
                  <a:lnTo>
                    <a:pt x="284" y="201"/>
                  </a:lnTo>
                  <a:lnTo>
                    <a:pt x="284" y="200"/>
                  </a:lnTo>
                  <a:lnTo>
                    <a:pt x="282" y="200"/>
                  </a:lnTo>
                  <a:lnTo>
                    <a:pt x="280" y="198"/>
                  </a:lnTo>
                  <a:lnTo>
                    <a:pt x="280" y="198"/>
                  </a:lnTo>
                  <a:lnTo>
                    <a:pt x="278" y="198"/>
                  </a:lnTo>
                  <a:lnTo>
                    <a:pt x="276" y="196"/>
                  </a:lnTo>
                  <a:lnTo>
                    <a:pt x="276" y="194"/>
                  </a:lnTo>
                  <a:lnTo>
                    <a:pt x="276" y="194"/>
                  </a:lnTo>
                  <a:lnTo>
                    <a:pt x="276" y="192"/>
                  </a:lnTo>
                  <a:lnTo>
                    <a:pt x="274" y="192"/>
                  </a:lnTo>
                  <a:lnTo>
                    <a:pt x="274" y="190"/>
                  </a:lnTo>
                  <a:lnTo>
                    <a:pt x="276" y="186"/>
                  </a:lnTo>
                  <a:lnTo>
                    <a:pt x="276" y="184"/>
                  </a:lnTo>
                  <a:lnTo>
                    <a:pt x="276" y="184"/>
                  </a:lnTo>
                  <a:lnTo>
                    <a:pt x="274" y="182"/>
                  </a:lnTo>
                  <a:lnTo>
                    <a:pt x="274" y="181"/>
                  </a:lnTo>
                  <a:lnTo>
                    <a:pt x="273" y="181"/>
                  </a:lnTo>
                  <a:lnTo>
                    <a:pt x="271" y="179"/>
                  </a:lnTo>
                  <a:lnTo>
                    <a:pt x="271" y="181"/>
                  </a:lnTo>
                  <a:lnTo>
                    <a:pt x="269" y="182"/>
                  </a:lnTo>
                  <a:lnTo>
                    <a:pt x="269" y="182"/>
                  </a:lnTo>
                  <a:lnTo>
                    <a:pt x="267" y="181"/>
                  </a:lnTo>
                  <a:lnTo>
                    <a:pt x="267" y="182"/>
                  </a:lnTo>
                  <a:lnTo>
                    <a:pt x="265" y="182"/>
                  </a:lnTo>
                  <a:lnTo>
                    <a:pt x="265" y="182"/>
                  </a:lnTo>
                  <a:lnTo>
                    <a:pt x="265" y="184"/>
                  </a:lnTo>
                  <a:lnTo>
                    <a:pt x="263" y="184"/>
                  </a:lnTo>
                  <a:lnTo>
                    <a:pt x="261" y="184"/>
                  </a:lnTo>
                  <a:lnTo>
                    <a:pt x="257" y="182"/>
                  </a:lnTo>
                  <a:lnTo>
                    <a:pt x="255" y="181"/>
                  </a:lnTo>
                  <a:lnTo>
                    <a:pt x="252" y="181"/>
                  </a:lnTo>
                  <a:lnTo>
                    <a:pt x="250" y="181"/>
                  </a:lnTo>
                  <a:lnTo>
                    <a:pt x="250" y="181"/>
                  </a:lnTo>
                  <a:lnTo>
                    <a:pt x="250" y="179"/>
                  </a:lnTo>
                  <a:lnTo>
                    <a:pt x="246" y="177"/>
                  </a:lnTo>
                  <a:lnTo>
                    <a:pt x="246" y="175"/>
                  </a:lnTo>
                  <a:lnTo>
                    <a:pt x="242" y="173"/>
                  </a:lnTo>
                  <a:lnTo>
                    <a:pt x="240" y="171"/>
                  </a:lnTo>
                  <a:lnTo>
                    <a:pt x="240" y="165"/>
                  </a:lnTo>
                  <a:lnTo>
                    <a:pt x="238" y="162"/>
                  </a:lnTo>
                  <a:lnTo>
                    <a:pt x="231" y="158"/>
                  </a:lnTo>
                  <a:lnTo>
                    <a:pt x="225" y="152"/>
                  </a:lnTo>
                  <a:lnTo>
                    <a:pt x="223" y="150"/>
                  </a:lnTo>
                  <a:lnTo>
                    <a:pt x="219" y="150"/>
                  </a:lnTo>
                  <a:lnTo>
                    <a:pt x="217" y="152"/>
                  </a:lnTo>
                  <a:lnTo>
                    <a:pt x="215" y="152"/>
                  </a:lnTo>
                  <a:lnTo>
                    <a:pt x="213" y="152"/>
                  </a:lnTo>
                  <a:lnTo>
                    <a:pt x="212" y="152"/>
                  </a:lnTo>
                  <a:lnTo>
                    <a:pt x="212" y="150"/>
                  </a:lnTo>
                  <a:lnTo>
                    <a:pt x="212" y="148"/>
                  </a:lnTo>
                  <a:lnTo>
                    <a:pt x="210" y="146"/>
                  </a:lnTo>
                  <a:lnTo>
                    <a:pt x="210" y="146"/>
                  </a:lnTo>
                  <a:lnTo>
                    <a:pt x="210" y="144"/>
                  </a:lnTo>
                  <a:lnTo>
                    <a:pt x="210" y="144"/>
                  </a:lnTo>
                  <a:lnTo>
                    <a:pt x="208" y="139"/>
                  </a:lnTo>
                  <a:lnTo>
                    <a:pt x="208" y="139"/>
                  </a:lnTo>
                  <a:lnTo>
                    <a:pt x="210" y="139"/>
                  </a:lnTo>
                  <a:lnTo>
                    <a:pt x="210" y="137"/>
                  </a:lnTo>
                  <a:lnTo>
                    <a:pt x="212" y="131"/>
                  </a:lnTo>
                  <a:lnTo>
                    <a:pt x="213" y="127"/>
                  </a:lnTo>
                  <a:lnTo>
                    <a:pt x="215" y="125"/>
                  </a:lnTo>
                  <a:lnTo>
                    <a:pt x="215" y="123"/>
                  </a:lnTo>
                  <a:lnTo>
                    <a:pt x="215" y="123"/>
                  </a:lnTo>
                  <a:lnTo>
                    <a:pt x="215" y="123"/>
                  </a:lnTo>
                  <a:lnTo>
                    <a:pt x="215" y="122"/>
                  </a:lnTo>
                  <a:lnTo>
                    <a:pt x="215" y="122"/>
                  </a:lnTo>
                  <a:lnTo>
                    <a:pt x="213" y="122"/>
                  </a:lnTo>
                  <a:lnTo>
                    <a:pt x="215" y="120"/>
                  </a:lnTo>
                  <a:lnTo>
                    <a:pt x="215" y="120"/>
                  </a:lnTo>
                  <a:lnTo>
                    <a:pt x="215" y="116"/>
                  </a:lnTo>
                  <a:lnTo>
                    <a:pt x="217" y="116"/>
                  </a:lnTo>
                  <a:lnTo>
                    <a:pt x="219" y="114"/>
                  </a:lnTo>
                  <a:lnTo>
                    <a:pt x="221" y="112"/>
                  </a:lnTo>
                  <a:lnTo>
                    <a:pt x="221" y="112"/>
                  </a:lnTo>
                  <a:lnTo>
                    <a:pt x="221" y="110"/>
                  </a:lnTo>
                  <a:lnTo>
                    <a:pt x="223" y="110"/>
                  </a:lnTo>
                  <a:lnTo>
                    <a:pt x="225" y="110"/>
                  </a:lnTo>
                  <a:lnTo>
                    <a:pt x="231" y="108"/>
                  </a:lnTo>
                  <a:lnTo>
                    <a:pt x="231" y="108"/>
                  </a:lnTo>
                  <a:lnTo>
                    <a:pt x="233" y="106"/>
                  </a:lnTo>
                  <a:lnTo>
                    <a:pt x="233" y="103"/>
                  </a:lnTo>
                  <a:lnTo>
                    <a:pt x="233" y="101"/>
                  </a:lnTo>
                  <a:lnTo>
                    <a:pt x="234" y="99"/>
                  </a:lnTo>
                  <a:lnTo>
                    <a:pt x="234" y="97"/>
                  </a:lnTo>
                  <a:lnTo>
                    <a:pt x="240" y="95"/>
                  </a:lnTo>
                  <a:lnTo>
                    <a:pt x="240" y="93"/>
                  </a:lnTo>
                  <a:lnTo>
                    <a:pt x="240" y="93"/>
                  </a:lnTo>
                  <a:lnTo>
                    <a:pt x="242" y="93"/>
                  </a:lnTo>
                  <a:lnTo>
                    <a:pt x="242" y="93"/>
                  </a:lnTo>
                  <a:lnTo>
                    <a:pt x="242" y="93"/>
                  </a:lnTo>
                  <a:lnTo>
                    <a:pt x="244" y="93"/>
                  </a:lnTo>
                  <a:lnTo>
                    <a:pt x="244" y="93"/>
                  </a:lnTo>
                  <a:lnTo>
                    <a:pt x="246" y="93"/>
                  </a:lnTo>
                  <a:lnTo>
                    <a:pt x="248" y="93"/>
                  </a:lnTo>
                  <a:lnTo>
                    <a:pt x="248" y="91"/>
                  </a:lnTo>
                  <a:lnTo>
                    <a:pt x="246" y="85"/>
                  </a:lnTo>
                  <a:lnTo>
                    <a:pt x="244" y="84"/>
                  </a:lnTo>
                  <a:lnTo>
                    <a:pt x="242" y="82"/>
                  </a:lnTo>
                  <a:lnTo>
                    <a:pt x="236" y="82"/>
                  </a:lnTo>
                  <a:lnTo>
                    <a:pt x="234" y="80"/>
                  </a:lnTo>
                  <a:lnTo>
                    <a:pt x="233" y="80"/>
                  </a:lnTo>
                  <a:lnTo>
                    <a:pt x="233" y="80"/>
                  </a:lnTo>
                  <a:lnTo>
                    <a:pt x="233" y="84"/>
                  </a:lnTo>
                  <a:lnTo>
                    <a:pt x="233" y="84"/>
                  </a:lnTo>
                  <a:lnTo>
                    <a:pt x="231" y="84"/>
                  </a:lnTo>
                  <a:lnTo>
                    <a:pt x="231" y="82"/>
                  </a:lnTo>
                  <a:lnTo>
                    <a:pt x="231" y="80"/>
                  </a:lnTo>
                  <a:lnTo>
                    <a:pt x="231" y="78"/>
                  </a:lnTo>
                  <a:lnTo>
                    <a:pt x="233" y="76"/>
                  </a:lnTo>
                  <a:lnTo>
                    <a:pt x="234" y="70"/>
                  </a:lnTo>
                  <a:lnTo>
                    <a:pt x="234" y="68"/>
                  </a:lnTo>
                  <a:lnTo>
                    <a:pt x="236" y="66"/>
                  </a:lnTo>
                  <a:lnTo>
                    <a:pt x="236" y="65"/>
                  </a:lnTo>
                  <a:lnTo>
                    <a:pt x="238" y="66"/>
                  </a:lnTo>
                  <a:lnTo>
                    <a:pt x="238" y="68"/>
                  </a:lnTo>
                  <a:lnTo>
                    <a:pt x="238" y="70"/>
                  </a:lnTo>
                  <a:lnTo>
                    <a:pt x="238" y="72"/>
                  </a:lnTo>
                  <a:lnTo>
                    <a:pt x="240" y="74"/>
                  </a:lnTo>
                  <a:lnTo>
                    <a:pt x="242" y="74"/>
                  </a:lnTo>
                  <a:lnTo>
                    <a:pt x="244" y="76"/>
                  </a:lnTo>
                  <a:lnTo>
                    <a:pt x="246" y="76"/>
                  </a:lnTo>
                  <a:lnTo>
                    <a:pt x="246" y="78"/>
                  </a:lnTo>
                  <a:lnTo>
                    <a:pt x="248" y="78"/>
                  </a:lnTo>
                  <a:lnTo>
                    <a:pt x="248" y="80"/>
                  </a:lnTo>
                  <a:lnTo>
                    <a:pt x="250" y="80"/>
                  </a:lnTo>
                  <a:lnTo>
                    <a:pt x="252" y="82"/>
                  </a:lnTo>
                  <a:lnTo>
                    <a:pt x="254" y="82"/>
                  </a:lnTo>
                  <a:lnTo>
                    <a:pt x="255" y="82"/>
                  </a:lnTo>
                  <a:lnTo>
                    <a:pt x="255" y="82"/>
                  </a:lnTo>
                  <a:lnTo>
                    <a:pt x="257" y="84"/>
                  </a:lnTo>
                  <a:lnTo>
                    <a:pt x="257" y="84"/>
                  </a:lnTo>
                  <a:lnTo>
                    <a:pt x="257" y="85"/>
                  </a:lnTo>
                  <a:lnTo>
                    <a:pt x="259" y="85"/>
                  </a:lnTo>
                  <a:lnTo>
                    <a:pt x="259" y="85"/>
                  </a:lnTo>
                  <a:lnTo>
                    <a:pt x="261" y="87"/>
                  </a:lnTo>
                  <a:lnTo>
                    <a:pt x="261" y="87"/>
                  </a:lnTo>
                  <a:lnTo>
                    <a:pt x="261" y="89"/>
                  </a:lnTo>
                  <a:lnTo>
                    <a:pt x="261" y="89"/>
                  </a:lnTo>
                  <a:lnTo>
                    <a:pt x="263" y="89"/>
                  </a:lnTo>
                  <a:lnTo>
                    <a:pt x="263" y="89"/>
                  </a:lnTo>
                  <a:lnTo>
                    <a:pt x="263" y="91"/>
                  </a:lnTo>
                  <a:lnTo>
                    <a:pt x="263" y="93"/>
                  </a:lnTo>
                  <a:lnTo>
                    <a:pt x="265" y="93"/>
                  </a:lnTo>
                  <a:lnTo>
                    <a:pt x="267" y="95"/>
                  </a:lnTo>
                  <a:lnTo>
                    <a:pt x="267" y="95"/>
                  </a:lnTo>
                  <a:lnTo>
                    <a:pt x="267" y="97"/>
                  </a:lnTo>
                  <a:lnTo>
                    <a:pt x="265" y="99"/>
                  </a:lnTo>
                  <a:lnTo>
                    <a:pt x="261" y="101"/>
                  </a:lnTo>
                  <a:lnTo>
                    <a:pt x="261" y="101"/>
                  </a:lnTo>
                  <a:lnTo>
                    <a:pt x="263" y="103"/>
                  </a:lnTo>
                  <a:lnTo>
                    <a:pt x="271" y="99"/>
                  </a:lnTo>
                  <a:lnTo>
                    <a:pt x="274" y="101"/>
                  </a:lnTo>
                  <a:lnTo>
                    <a:pt x="274" y="103"/>
                  </a:lnTo>
                  <a:lnTo>
                    <a:pt x="274" y="104"/>
                  </a:lnTo>
                  <a:lnTo>
                    <a:pt x="276" y="106"/>
                  </a:lnTo>
                  <a:lnTo>
                    <a:pt x="278" y="106"/>
                  </a:lnTo>
                  <a:lnTo>
                    <a:pt x="278" y="106"/>
                  </a:lnTo>
                  <a:lnTo>
                    <a:pt x="280" y="103"/>
                  </a:lnTo>
                  <a:lnTo>
                    <a:pt x="282" y="101"/>
                  </a:lnTo>
                  <a:lnTo>
                    <a:pt x="284" y="101"/>
                  </a:lnTo>
                  <a:lnTo>
                    <a:pt x="290" y="106"/>
                  </a:lnTo>
                  <a:lnTo>
                    <a:pt x="292" y="106"/>
                  </a:lnTo>
                  <a:lnTo>
                    <a:pt x="295" y="106"/>
                  </a:lnTo>
                  <a:lnTo>
                    <a:pt x="297" y="104"/>
                  </a:lnTo>
                  <a:lnTo>
                    <a:pt x="297" y="103"/>
                  </a:lnTo>
                  <a:lnTo>
                    <a:pt x="295" y="103"/>
                  </a:lnTo>
                  <a:lnTo>
                    <a:pt x="295" y="103"/>
                  </a:lnTo>
                  <a:lnTo>
                    <a:pt x="294" y="101"/>
                  </a:lnTo>
                  <a:lnTo>
                    <a:pt x="295" y="99"/>
                  </a:lnTo>
                  <a:lnTo>
                    <a:pt x="294" y="99"/>
                  </a:lnTo>
                  <a:lnTo>
                    <a:pt x="294" y="101"/>
                  </a:lnTo>
                  <a:lnTo>
                    <a:pt x="292" y="99"/>
                  </a:lnTo>
                  <a:lnTo>
                    <a:pt x="292" y="99"/>
                  </a:lnTo>
                  <a:lnTo>
                    <a:pt x="290" y="95"/>
                  </a:lnTo>
                  <a:lnTo>
                    <a:pt x="288" y="95"/>
                  </a:lnTo>
                  <a:lnTo>
                    <a:pt x="286" y="93"/>
                  </a:lnTo>
                  <a:lnTo>
                    <a:pt x="284" y="91"/>
                  </a:lnTo>
                  <a:lnTo>
                    <a:pt x="284" y="89"/>
                  </a:lnTo>
                  <a:lnTo>
                    <a:pt x="284" y="87"/>
                  </a:lnTo>
                  <a:lnTo>
                    <a:pt x="286" y="85"/>
                  </a:lnTo>
                  <a:lnTo>
                    <a:pt x="286" y="85"/>
                  </a:lnTo>
                  <a:lnTo>
                    <a:pt x="288" y="84"/>
                  </a:lnTo>
                  <a:lnTo>
                    <a:pt x="290" y="85"/>
                  </a:lnTo>
                  <a:lnTo>
                    <a:pt x="290" y="85"/>
                  </a:lnTo>
                  <a:lnTo>
                    <a:pt x="292" y="87"/>
                  </a:lnTo>
                  <a:lnTo>
                    <a:pt x="292" y="87"/>
                  </a:lnTo>
                  <a:lnTo>
                    <a:pt x="294" y="89"/>
                  </a:lnTo>
                  <a:lnTo>
                    <a:pt x="295" y="89"/>
                  </a:lnTo>
                  <a:lnTo>
                    <a:pt x="295" y="89"/>
                  </a:lnTo>
                  <a:lnTo>
                    <a:pt x="297" y="91"/>
                  </a:lnTo>
                  <a:lnTo>
                    <a:pt x="299" y="91"/>
                  </a:lnTo>
                  <a:lnTo>
                    <a:pt x="299" y="93"/>
                  </a:lnTo>
                  <a:lnTo>
                    <a:pt x="299" y="93"/>
                  </a:lnTo>
                  <a:lnTo>
                    <a:pt x="299" y="93"/>
                  </a:lnTo>
                  <a:lnTo>
                    <a:pt x="301" y="95"/>
                  </a:lnTo>
                  <a:lnTo>
                    <a:pt x="303" y="95"/>
                  </a:lnTo>
                  <a:lnTo>
                    <a:pt x="303" y="97"/>
                  </a:lnTo>
                  <a:lnTo>
                    <a:pt x="303" y="97"/>
                  </a:lnTo>
                  <a:lnTo>
                    <a:pt x="303" y="97"/>
                  </a:lnTo>
                  <a:lnTo>
                    <a:pt x="301" y="97"/>
                  </a:lnTo>
                  <a:lnTo>
                    <a:pt x="299" y="97"/>
                  </a:lnTo>
                  <a:lnTo>
                    <a:pt x="299" y="101"/>
                  </a:lnTo>
                  <a:lnTo>
                    <a:pt x="301" y="103"/>
                  </a:lnTo>
                  <a:lnTo>
                    <a:pt x="303" y="104"/>
                  </a:lnTo>
                  <a:lnTo>
                    <a:pt x="303" y="106"/>
                  </a:lnTo>
                  <a:lnTo>
                    <a:pt x="305" y="112"/>
                  </a:lnTo>
                  <a:lnTo>
                    <a:pt x="305" y="114"/>
                  </a:lnTo>
                  <a:lnTo>
                    <a:pt x="305" y="116"/>
                  </a:lnTo>
                  <a:lnTo>
                    <a:pt x="313" y="118"/>
                  </a:lnTo>
                  <a:lnTo>
                    <a:pt x="313" y="120"/>
                  </a:lnTo>
                  <a:lnTo>
                    <a:pt x="314" y="122"/>
                  </a:lnTo>
                  <a:lnTo>
                    <a:pt x="314" y="123"/>
                  </a:lnTo>
                  <a:lnTo>
                    <a:pt x="316" y="123"/>
                  </a:lnTo>
                  <a:lnTo>
                    <a:pt x="318" y="125"/>
                  </a:lnTo>
                  <a:lnTo>
                    <a:pt x="322" y="127"/>
                  </a:lnTo>
                  <a:lnTo>
                    <a:pt x="322" y="129"/>
                  </a:lnTo>
                  <a:lnTo>
                    <a:pt x="324" y="129"/>
                  </a:lnTo>
                  <a:lnTo>
                    <a:pt x="326" y="129"/>
                  </a:lnTo>
                  <a:lnTo>
                    <a:pt x="328" y="129"/>
                  </a:lnTo>
                  <a:lnTo>
                    <a:pt x="330" y="127"/>
                  </a:lnTo>
                  <a:lnTo>
                    <a:pt x="330" y="127"/>
                  </a:lnTo>
                  <a:lnTo>
                    <a:pt x="332" y="129"/>
                  </a:lnTo>
                  <a:lnTo>
                    <a:pt x="332" y="131"/>
                  </a:lnTo>
                  <a:lnTo>
                    <a:pt x="332" y="131"/>
                  </a:lnTo>
                  <a:lnTo>
                    <a:pt x="334" y="131"/>
                  </a:lnTo>
                  <a:lnTo>
                    <a:pt x="334" y="129"/>
                  </a:lnTo>
                  <a:lnTo>
                    <a:pt x="334" y="129"/>
                  </a:lnTo>
                  <a:lnTo>
                    <a:pt x="334" y="129"/>
                  </a:lnTo>
                  <a:lnTo>
                    <a:pt x="337" y="129"/>
                  </a:lnTo>
                  <a:lnTo>
                    <a:pt x="339" y="129"/>
                  </a:lnTo>
                  <a:lnTo>
                    <a:pt x="339" y="129"/>
                  </a:lnTo>
                  <a:lnTo>
                    <a:pt x="339" y="129"/>
                  </a:lnTo>
                  <a:lnTo>
                    <a:pt x="341" y="133"/>
                  </a:lnTo>
                  <a:lnTo>
                    <a:pt x="341" y="133"/>
                  </a:lnTo>
                  <a:lnTo>
                    <a:pt x="343" y="133"/>
                  </a:lnTo>
                  <a:lnTo>
                    <a:pt x="343" y="133"/>
                  </a:lnTo>
                  <a:lnTo>
                    <a:pt x="345" y="133"/>
                  </a:lnTo>
                  <a:lnTo>
                    <a:pt x="345" y="131"/>
                  </a:lnTo>
                  <a:lnTo>
                    <a:pt x="345" y="129"/>
                  </a:lnTo>
                  <a:lnTo>
                    <a:pt x="345" y="127"/>
                  </a:lnTo>
                  <a:lnTo>
                    <a:pt x="349" y="123"/>
                  </a:lnTo>
                  <a:lnTo>
                    <a:pt x="351" y="122"/>
                  </a:lnTo>
                  <a:lnTo>
                    <a:pt x="349" y="122"/>
                  </a:lnTo>
                  <a:lnTo>
                    <a:pt x="349" y="122"/>
                  </a:lnTo>
                  <a:lnTo>
                    <a:pt x="347" y="122"/>
                  </a:lnTo>
                  <a:lnTo>
                    <a:pt x="347" y="120"/>
                  </a:lnTo>
                  <a:lnTo>
                    <a:pt x="347" y="120"/>
                  </a:lnTo>
                  <a:lnTo>
                    <a:pt x="347" y="118"/>
                  </a:lnTo>
                  <a:lnTo>
                    <a:pt x="349" y="118"/>
                  </a:lnTo>
                  <a:lnTo>
                    <a:pt x="349" y="118"/>
                  </a:lnTo>
                  <a:lnTo>
                    <a:pt x="347" y="118"/>
                  </a:lnTo>
                  <a:lnTo>
                    <a:pt x="347" y="116"/>
                  </a:lnTo>
                  <a:lnTo>
                    <a:pt x="345" y="114"/>
                  </a:lnTo>
                  <a:lnTo>
                    <a:pt x="347" y="114"/>
                  </a:lnTo>
                  <a:lnTo>
                    <a:pt x="347" y="112"/>
                  </a:lnTo>
                  <a:lnTo>
                    <a:pt x="349" y="112"/>
                  </a:lnTo>
                  <a:lnTo>
                    <a:pt x="349" y="112"/>
                  </a:lnTo>
                  <a:lnTo>
                    <a:pt x="351" y="112"/>
                  </a:lnTo>
                  <a:lnTo>
                    <a:pt x="351" y="112"/>
                  </a:lnTo>
                  <a:lnTo>
                    <a:pt x="351" y="110"/>
                  </a:lnTo>
                  <a:lnTo>
                    <a:pt x="349" y="108"/>
                  </a:lnTo>
                  <a:lnTo>
                    <a:pt x="351" y="106"/>
                  </a:lnTo>
                  <a:lnTo>
                    <a:pt x="353" y="106"/>
                  </a:lnTo>
                  <a:lnTo>
                    <a:pt x="354" y="106"/>
                  </a:lnTo>
                  <a:lnTo>
                    <a:pt x="354" y="108"/>
                  </a:lnTo>
                  <a:lnTo>
                    <a:pt x="354" y="110"/>
                  </a:lnTo>
                  <a:lnTo>
                    <a:pt x="356" y="110"/>
                  </a:lnTo>
                  <a:lnTo>
                    <a:pt x="358" y="108"/>
                  </a:lnTo>
                  <a:lnTo>
                    <a:pt x="360" y="108"/>
                  </a:lnTo>
                  <a:lnTo>
                    <a:pt x="362" y="108"/>
                  </a:lnTo>
                  <a:lnTo>
                    <a:pt x="362" y="106"/>
                  </a:lnTo>
                  <a:lnTo>
                    <a:pt x="362" y="106"/>
                  </a:lnTo>
                  <a:lnTo>
                    <a:pt x="362" y="104"/>
                  </a:lnTo>
                  <a:lnTo>
                    <a:pt x="362" y="104"/>
                  </a:lnTo>
                  <a:lnTo>
                    <a:pt x="362" y="104"/>
                  </a:lnTo>
                  <a:lnTo>
                    <a:pt x="362" y="103"/>
                  </a:lnTo>
                  <a:lnTo>
                    <a:pt x="364" y="103"/>
                  </a:lnTo>
                  <a:lnTo>
                    <a:pt x="366" y="99"/>
                  </a:lnTo>
                  <a:lnTo>
                    <a:pt x="366" y="99"/>
                  </a:lnTo>
                  <a:lnTo>
                    <a:pt x="366" y="99"/>
                  </a:lnTo>
                  <a:lnTo>
                    <a:pt x="368" y="97"/>
                  </a:lnTo>
                  <a:lnTo>
                    <a:pt x="370" y="97"/>
                  </a:lnTo>
                  <a:lnTo>
                    <a:pt x="370" y="95"/>
                  </a:lnTo>
                  <a:lnTo>
                    <a:pt x="370" y="95"/>
                  </a:lnTo>
                  <a:lnTo>
                    <a:pt x="370" y="95"/>
                  </a:lnTo>
                  <a:lnTo>
                    <a:pt x="370" y="93"/>
                  </a:lnTo>
                  <a:lnTo>
                    <a:pt x="370" y="93"/>
                  </a:lnTo>
                  <a:lnTo>
                    <a:pt x="370" y="93"/>
                  </a:lnTo>
                  <a:lnTo>
                    <a:pt x="370" y="93"/>
                  </a:lnTo>
                  <a:lnTo>
                    <a:pt x="370" y="91"/>
                  </a:lnTo>
                  <a:lnTo>
                    <a:pt x="372" y="91"/>
                  </a:lnTo>
                  <a:lnTo>
                    <a:pt x="372" y="91"/>
                  </a:lnTo>
                  <a:lnTo>
                    <a:pt x="372" y="91"/>
                  </a:lnTo>
                  <a:lnTo>
                    <a:pt x="372" y="84"/>
                  </a:lnTo>
                  <a:lnTo>
                    <a:pt x="374" y="82"/>
                  </a:lnTo>
                  <a:lnTo>
                    <a:pt x="374" y="78"/>
                  </a:lnTo>
                  <a:lnTo>
                    <a:pt x="374" y="78"/>
                  </a:lnTo>
                  <a:lnTo>
                    <a:pt x="374" y="78"/>
                  </a:lnTo>
                  <a:lnTo>
                    <a:pt x="374" y="78"/>
                  </a:lnTo>
                  <a:lnTo>
                    <a:pt x="375" y="74"/>
                  </a:lnTo>
                  <a:lnTo>
                    <a:pt x="375" y="65"/>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 name="Freeform 7">
              <a:extLst>
                <a:ext uri="{FF2B5EF4-FFF2-40B4-BE49-F238E27FC236}">
                  <a16:creationId xmlns:a16="http://schemas.microsoft.com/office/drawing/2014/main" id="{845F6C5E-1302-4FB4-A63A-52DB7DF1C371}"/>
                </a:ext>
              </a:extLst>
            </p:cNvPr>
            <p:cNvSpPr>
              <a:spLocks noEditPoints="1"/>
            </p:cNvSpPr>
            <p:nvPr/>
          </p:nvSpPr>
          <p:spPr bwMode="auto">
            <a:xfrm>
              <a:off x="8325173" y="2821781"/>
              <a:ext cx="595313" cy="920750"/>
            </a:xfrm>
            <a:custGeom>
              <a:avLst/>
              <a:gdLst>
                <a:gd name="T0" fmla="*/ 215 w 375"/>
                <a:gd name="T1" fmla="*/ 567 h 580"/>
                <a:gd name="T2" fmla="*/ 212 w 375"/>
                <a:gd name="T3" fmla="*/ 538 h 580"/>
                <a:gd name="T4" fmla="*/ 368 w 375"/>
                <a:gd name="T5" fmla="*/ 57 h 580"/>
                <a:gd name="T6" fmla="*/ 305 w 375"/>
                <a:gd name="T7" fmla="*/ 46 h 580"/>
                <a:gd name="T8" fmla="*/ 269 w 375"/>
                <a:gd name="T9" fmla="*/ 11 h 580"/>
                <a:gd name="T10" fmla="*/ 208 w 375"/>
                <a:gd name="T11" fmla="*/ 6 h 580"/>
                <a:gd name="T12" fmla="*/ 215 w 375"/>
                <a:gd name="T13" fmla="*/ 61 h 580"/>
                <a:gd name="T14" fmla="*/ 225 w 375"/>
                <a:gd name="T15" fmla="*/ 89 h 580"/>
                <a:gd name="T16" fmla="*/ 202 w 375"/>
                <a:gd name="T17" fmla="*/ 114 h 580"/>
                <a:gd name="T18" fmla="*/ 183 w 375"/>
                <a:gd name="T19" fmla="*/ 141 h 580"/>
                <a:gd name="T20" fmla="*/ 206 w 375"/>
                <a:gd name="T21" fmla="*/ 177 h 580"/>
                <a:gd name="T22" fmla="*/ 179 w 375"/>
                <a:gd name="T23" fmla="*/ 188 h 580"/>
                <a:gd name="T24" fmla="*/ 187 w 375"/>
                <a:gd name="T25" fmla="*/ 203 h 580"/>
                <a:gd name="T26" fmla="*/ 189 w 375"/>
                <a:gd name="T27" fmla="*/ 253 h 580"/>
                <a:gd name="T28" fmla="*/ 191 w 375"/>
                <a:gd name="T29" fmla="*/ 268 h 580"/>
                <a:gd name="T30" fmla="*/ 181 w 375"/>
                <a:gd name="T31" fmla="*/ 279 h 580"/>
                <a:gd name="T32" fmla="*/ 170 w 375"/>
                <a:gd name="T33" fmla="*/ 310 h 580"/>
                <a:gd name="T34" fmla="*/ 151 w 375"/>
                <a:gd name="T35" fmla="*/ 331 h 580"/>
                <a:gd name="T36" fmla="*/ 133 w 375"/>
                <a:gd name="T37" fmla="*/ 342 h 580"/>
                <a:gd name="T38" fmla="*/ 112 w 375"/>
                <a:gd name="T39" fmla="*/ 350 h 580"/>
                <a:gd name="T40" fmla="*/ 76 w 375"/>
                <a:gd name="T41" fmla="*/ 363 h 580"/>
                <a:gd name="T42" fmla="*/ 31 w 375"/>
                <a:gd name="T43" fmla="*/ 384 h 580"/>
                <a:gd name="T44" fmla="*/ 0 w 375"/>
                <a:gd name="T45" fmla="*/ 384 h 580"/>
                <a:gd name="T46" fmla="*/ 8 w 375"/>
                <a:gd name="T47" fmla="*/ 416 h 580"/>
                <a:gd name="T48" fmla="*/ 61 w 375"/>
                <a:gd name="T49" fmla="*/ 435 h 580"/>
                <a:gd name="T50" fmla="*/ 76 w 375"/>
                <a:gd name="T51" fmla="*/ 473 h 580"/>
                <a:gd name="T52" fmla="*/ 90 w 375"/>
                <a:gd name="T53" fmla="*/ 496 h 580"/>
                <a:gd name="T54" fmla="*/ 90 w 375"/>
                <a:gd name="T55" fmla="*/ 517 h 580"/>
                <a:gd name="T56" fmla="*/ 118 w 375"/>
                <a:gd name="T57" fmla="*/ 538 h 580"/>
                <a:gd name="T58" fmla="*/ 172 w 375"/>
                <a:gd name="T59" fmla="*/ 569 h 580"/>
                <a:gd name="T60" fmla="*/ 215 w 375"/>
                <a:gd name="T61" fmla="*/ 517 h 580"/>
                <a:gd name="T62" fmla="*/ 208 w 375"/>
                <a:gd name="T63" fmla="*/ 510 h 580"/>
                <a:gd name="T64" fmla="*/ 223 w 375"/>
                <a:gd name="T65" fmla="*/ 572 h 580"/>
                <a:gd name="T66" fmla="*/ 233 w 375"/>
                <a:gd name="T67" fmla="*/ 570 h 580"/>
                <a:gd name="T68" fmla="*/ 244 w 375"/>
                <a:gd name="T69" fmla="*/ 561 h 580"/>
                <a:gd name="T70" fmla="*/ 250 w 375"/>
                <a:gd name="T71" fmla="*/ 569 h 580"/>
                <a:gd name="T72" fmla="*/ 259 w 375"/>
                <a:gd name="T73" fmla="*/ 557 h 580"/>
                <a:gd name="T74" fmla="*/ 265 w 375"/>
                <a:gd name="T75" fmla="*/ 513 h 580"/>
                <a:gd name="T76" fmla="*/ 265 w 375"/>
                <a:gd name="T77" fmla="*/ 525 h 580"/>
                <a:gd name="T78" fmla="*/ 274 w 375"/>
                <a:gd name="T79" fmla="*/ 576 h 580"/>
                <a:gd name="T80" fmla="*/ 282 w 375"/>
                <a:gd name="T81" fmla="*/ 557 h 580"/>
                <a:gd name="T82" fmla="*/ 294 w 375"/>
                <a:gd name="T83" fmla="*/ 544 h 580"/>
                <a:gd name="T84" fmla="*/ 297 w 375"/>
                <a:gd name="T85" fmla="*/ 521 h 580"/>
                <a:gd name="T86" fmla="*/ 290 w 375"/>
                <a:gd name="T87" fmla="*/ 472 h 580"/>
                <a:gd name="T88" fmla="*/ 290 w 375"/>
                <a:gd name="T89" fmla="*/ 414 h 580"/>
                <a:gd name="T90" fmla="*/ 265 w 375"/>
                <a:gd name="T91" fmla="*/ 384 h 580"/>
                <a:gd name="T92" fmla="*/ 255 w 375"/>
                <a:gd name="T93" fmla="*/ 346 h 580"/>
                <a:gd name="T94" fmla="*/ 269 w 375"/>
                <a:gd name="T95" fmla="*/ 314 h 580"/>
                <a:gd name="T96" fmla="*/ 208 w 375"/>
                <a:gd name="T97" fmla="*/ 270 h 580"/>
                <a:gd name="T98" fmla="*/ 223 w 375"/>
                <a:gd name="T99" fmla="*/ 240 h 580"/>
                <a:gd name="T100" fmla="*/ 263 w 375"/>
                <a:gd name="T101" fmla="*/ 213 h 580"/>
                <a:gd name="T102" fmla="*/ 280 w 375"/>
                <a:gd name="T103" fmla="*/ 198 h 580"/>
                <a:gd name="T104" fmla="*/ 252 w 375"/>
                <a:gd name="T105" fmla="*/ 181 h 580"/>
                <a:gd name="T106" fmla="*/ 210 w 375"/>
                <a:gd name="T107" fmla="*/ 137 h 580"/>
                <a:gd name="T108" fmla="*/ 240 w 375"/>
                <a:gd name="T109" fmla="*/ 95 h 580"/>
                <a:gd name="T110" fmla="*/ 236 w 375"/>
                <a:gd name="T111" fmla="*/ 66 h 580"/>
                <a:gd name="T112" fmla="*/ 263 w 375"/>
                <a:gd name="T113" fmla="*/ 89 h 580"/>
                <a:gd name="T114" fmla="*/ 295 w 375"/>
                <a:gd name="T115" fmla="*/ 103 h 580"/>
                <a:gd name="T116" fmla="*/ 299 w 375"/>
                <a:gd name="T117" fmla="*/ 93 h 580"/>
                <a:gd name="T118" fmla="*/ 330 w 375"/>
                <a:gd name="T119" fmla="*/ 127 h 580"/>
                <a:gd name="T120" fmla="*/ 347 w 375"/>
                <a:gd name="T121" fmla="*/ 120 h 580"/>
                <a:gd name="T122" fmla="*/ 362 w 375"/>
                <a:gd name="T123" fmla="*/ 104 h 580"/>
                <a:gd name="T124" fmla="*/ 375 w 375"/>
                <a:gd name="T125" fmla="*/ 6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580">
                  <a:moveTo>
                    <a:pt x="284" y="574"/>
                  </a:moveTo>
                  <a:lnTo>
                    <a:pt x="284" y="574"/>
                  </a:lnTo>
                  <a:lnTo>
                    <a:pt x="282" y="572"/>
                  </a:lnTo>
                  <a:lnTo>
                    <a:pt x="278" y="572"/>
                  </a:lnTo>
                  <a:lnTo>
                    <a:pt x="278" y="574"/>
                  </a:lnTo>
                  <a:lnTo>
                    <a:pt x="278" y="580"/>
                  </a:lnTo>
                  <a:lnTo>
                    <a:pt x="280" y="580"/>
                  </a:lnTo>
                  <a:lnTo>
                    <a:pt x="282" y="580"/>
                  </a:lnTo>
                  <a:lnTo>
                    <a:pt x="284" y="580"/>
                  </a:lnTo>
                  <a:lnTo>
                    <a:pt x="286" y="580"/>
                  </a:lnTo>
                  <a:lnTo>
                    <a:pt x="286" y="578"/>
                  </a:lnTo>
                  <a:lnTo>
                    <a:pt x="286" y="576"/>
                  </a:lnTo>
                  <a:lnTo>
                    <a:pt x="284" y="574"/>
                  </a:lnTo>
                  <a:close/>
                  <a:moveTo>
                    <a:pt x="212" y="548"/>
                  </a:moveTo>
                  <a:lnTo>
                    <a:pt x="210" y="551"/>
                  </a:lnTo>
                  <a:lnTo>
                    <a:pt x="206" y="563"/>
                  </a:lnTo>
                  <a:lnTo>
                    <a:pt x="206" y="565"/>
                  </a:lnTo>
                  <a:lnTo>
                    <a:pt x="206" y="567"/>
                  </a:lnTo>
                  <a:lnTo>
                    <a:pt x="206" y="567"/>
                  </a:lnTo>
                  <a:lnTo>
                    <a:pt x="206" y="569"/>
                  </a:lnTo>
                  <a:lnTo>
                    <a:pt x="208" y="569"/>
                  </a:lnTo>
                  <a:lnTo>
                    <a:pt x="210" y="569"/>
                  </a:lnTo>
                  <a:lnTo>
                    <a:pt x="212" y="570"/>
                  </a:lnTo>
                  <a:lnTo>
                    <a:pt x="213" y="570"/>
                  </a:lnTo>
                  <a:lnTo>
                    <a:pt x="213" y="570"/>
                  </a:lnTo>
                  <a:lnTo>
                    <a:pt x="215" y="569"/>
                  </a:lnTo>
                  <a:lnTo>
                    <a:pt x="215" y="567"/>
                  </a:lnTo>
                  <a:lnTo>
                    <a:pt x="213" y="565"/>
                  </a:lnTo>
                  <a:lnTo>
                    <a:pt x="217" y="563"/>
                  </a:lnTo>
                  <a:lnTo>
                    <a:pt x="217" y="557"/>
                  </a:lnTo>
                  <a:lnTo>
                    <a:pt x="215" y="546"/>
                  </a:lnTo>
                  <a:lnTo>
                    <a:pt x="212" y="548"/>
                  </a:lnTo>
                  <a:close/>
                  <a:moveTo>
                    <a:pt x="261" y="540"/>
                  </a:moveTo>
                  <a:lnTo>
                    <a:pt x="259" y="540"/>
                  </a:lnTo>
                  <a:lnTo>
                    <a:pt x="259" y="544"/>
                  </a:lnTo>
                  <a:lnTo>
                    <a:pt x="257" y="546"/>
                  </a:lnTo>
                  <a:lnTo>
                    <a:pt x="255" y="550"/>
                  </a:lnTo>
                  <a:lnTo>
                    <a:pt x="255" y="550"/>
                  </a:lnTo>
                  <a:lnTo>
                    <a:pt x="255" y="550"/>
                  </a:lnTo>
                  <a:lnTo>
                    <a:pt x="255" y="551"/>
                  </a:lnTo>
                  <a:lnTo>
                    <a:pt x="255" y="553"/>
                  </a:lnTo>
                  <a:lnTo>
                    <a:pt x="257" y="553"/>
                  </a:lnTo>
                  <a:lnTo>
                    <a:pt x="259" y="553"/>
                  </a:lnTo>
                  <a:lnTo>
                    <a:pt x="261" y="553"/>
                  </a:lnTo>
                  <a:lnTo>
                    <a:pt x="261" y="550"/>
                  </a:lnTo>
                  <a:lnTo>
                    <a:pt x="261" y="546"/>
                  </a:lnTo>
                  <a:lnTo>
                    <a:pt x="263" y="544"/>
                  </a:lnTo>
                  <a:lnTo>
                    <a:pt x="263" y="542"/>
                  </a:lnTo>
                  <a:lnTo>
                    <a:pt x="263" y="540"/>
                  </a:lnTo>
                  <a:lnTo>
                    <a:pt x="261" y="540"/>
                  </a:lnTo>
                  <a:close/>
                  <a:moveTo>
                    <a:pt x="212" y="548"/>
                  </a:moveTo>
                  <a:lnTo>
                    <a:pt x="213" y="544"/>
                  </a:lnTo>
                  <a:lnTo>
                    <a:pt x="213" y="542"/>
                  </a:lnTo>
                  <a:lnTo>
                    <a:pt x="212" y="538"/>
                  </a:lnTo>
                  <a:lnTo>
                    <a:pt x="212" y="538"/>
                  </a:lnTo>
                  <a:lnTo>
                    <a:pt x="210" y="540"/>
                  </a:lnTo>
                  <a:lnTo>
                    <a:pt x="210" y="540"/>
                  </a:lnTo>
                  <a:lnTo>
                    <a:pt x="208" y="542"/>
                  </a:lnTo>
                  <a:lnTo>
                    <a:pt x="208" y="544"/>
                  </a:lnTo>
                  <a:lnTo>
                    <a:pt x="208" y="546"/>
                  </a:lnTo>
                  <a:lnTo>
                    <a:pt x="208" y="548"/>
                  </a:lnTo>
                  <a:lnTo>
                    <a:pt x="210" y="548"/>
                  </a:lnTo>
                  <a:lnTo>
                    <a:pt x="212" y="548"/>
                  </a:lnTo>
                  <a:close/>
                  <a:moveTo>
                    <a:pt x="375" y="65"/>
                  </a:moveTo>
                  <a:lnTo>
                    <a:pt x="374" y="63"/>
                  </a:lnTo>
                  <a:lnTo>
                    <a:pt x="372" y="57"/>
                  </a:lnTo>
                  <a:lnTo>
                    <a:pt x="374" y="55"/>
                  </a:lnTo>
                  <a:lnTo>
                    <a:pt x="372" y="55"/>
                  </a:lnTo>
                  <a:lnTo>
                    <a:pt x="372" y="55"/>
                  </a:lnTo>
                  <a:lnTo>
                    <a:pt x="372" y="55"/>
                  </a:lnTo>
                  <a:lnTo>
                    <a:pt x="372" y="55"/>
                  </a:lnTo>
                  <a:lnTo>
                    <a:pt x="370" y="55"/>
                  </a:lnTo>
                  <a:lnTo>
                    <a:pt x="370" y="55"/>
                  </a:lnTo>
                  <a:lnTo>
                    <a:pt x="370" y="55"/>
                  </a:lnTo>
                  <a:lnTo>
                    <a:pt x="370" y="55"/>
                  </a:lnTo>
                  <a:lnTo>
                    <a:pt x="370" y="57"/>
                  </a:lnTo>
                  <a:lnTo>
                    <a:pt x="370" y="57"/>
                  </a:lnTo>
                  <a:lnTo>
                    <a:pt x="370" y="57"/>
                  </a:lnTo>
                  <a:lnTo>
                    <a:pt x="370" y="59"/>
                  </a:lnTo>
                  <a:lnTo>
                    <a:pt x="370" y="59"/>
                  </a:lnTo>
                  <a:lnTo>
                    <a:pt x="368" y="57"/>
                  </a:lnTo>
                  <a:lnTo>
                    <a:pt x="368" y="57"/>
                  </a:lnTo>
                  <a:lnTo>
                    <a:pt x="364" y="57"/>
                  </a:lnTo>
                  <a:lnTo>
                    <a:pt x="364" y="57"/>
                  </a:lnTo>
                  <a:lnTo>
                    <a:pt x="362" y="57"/>
                  </a:lnTo>
                  <a:lnTo>
                    <a:pt x="356" y="55"/>
                  </a:lnTo>
                  <a:lnTo>
                    <a:pt x="354" y="55"/>
                  </a:lnTo>
                  <a:lnTo>
                    <a:pt x="353" y="57"/>
                  </a:lnTo>
                  <a:lnTo>
                    <a:pt x="351" y="57"/>
                  </a:lnTo>
                  <a:lnTo>
                    <a:pt x="349" y="55"/>
                  </a:lnTo>
                  <a:lnTo>
                    <a:pt x="351" y="53"/>
                  </a:lnTo>
                  <a:lnTo>
                    <a:pt x="351" y="51"/>
                  </a:lnTo>
                  <a:lnTo>
                    <a:pt x="349" y="49"/>
                  </a:lnTo>
                  <a:lnTo>
                    <a:pt x="345" y="47"/>
                  </a:lnTo>
                  <a:lnTo>
                    <a:pt x="341" y="47"/>
                  </a:lnTo>
                  <a:lnTo>
                    <a:pt x="335" y="47"/>
                  </a:lnTo>
                  <a:lnTo>
                    <a:pt x="332" y="46"/>
                  </a:lnTo>
                  <a:lnTo>
                    <a:pt x="328" y="44"/>
                  </a:lnTo>
                  <a:lnTo>
                    <a:pt x="326" y="42"/>
                  </a:lnTo>
                  <a:lnTo>
                    <a:pt x="322" y="42"/>
                  </a:lnTo>
                  <a:lnTo>
                    <a:pt x="320" y="42"/>
                  </a:lnTo>
                  <a:lnTo>
                    <a:pt x="318" y="44"/>
                  </a:lnTo>
                  <a:lnTo>
                    <a:pt x="318" y="44"/>
                  </a:lnTo>
                  <a:lnTo>
                    <a:pt x="316" y="44"/>
                  </a:lnTo>
                  <a:lnTo>
                    <a:pt x="316" y="46"/>
                  </a:lnTo>
                  <a:lnTo>
                    <a:pt x="313" y="46"/>
                  </a:lnTo>
                  <a:lnTo>
                    <a:pt x="311" y="46"/>
                  </a:lnTo>
                  <a:lnTo>
                    <a:pt x="305" y="46"/>
                  </a:lnTo>
                  <a:lnTo>
                    <a:pt x="303" y="46"/>
                  </a:lnTo>
                  <a:lnTo>
                    <a:pt x="301" y="44"/>
                  </a:lnTo>
                  <a:lnTo>
                    <a:pt x="301" y="42"/>
                  </a:lnTo>
                  <a:lnTo>
                    <a:pt x="299" y="38"/>
                  </a:lnTo>
                  <a:lnTo>
                    <a:pt x="297" y="38"/>
                  </a:lnTo>
                  <a:lnTo>
                    <a:pt x="295" y="36"/>
                  </a:lnTo>
                  <a:lnTo>
                    <a:pt x="294" y="34"/>
                  </a:lnTo>
                  <a:lnTo>
                    <a:pt x="292" y="34"/>
                  </a:lnTo>
                  <a:lnTo>
                    <a:pt x="290" y="36"/>
                  </a:lnTo>
                  <a:lnTo>
                    <a:pt x="290" y="36"/>
                  </a:lnTo>
                  <a:lnTo>
                    <a:pt x="288" y="36"/>
                  </a:lnTo>
                  <a:lnTo>
                    <a:pt x="288" y="34"/>
                  </a:lnTo>
                  <a:lnTo>
                    <a:pt x="286" y="34"/>
                  </a:lnTo>
                  <a:lnTo>
                    <a:pt x="288" y="32"/>
                  </a:lnTo>
                  <a:lnTo>
                    <a:pt x="288" y="32"/>
                  </a:lnTo>
                  <a:lnTo>
                    <a:pt x="286" y="30"/>
                  </a:lnTo>
                  <a:lnTo>
                    <a:pt x="286" y="28"/>
                  </a:lnTo>
                  <a:lnTo>
                    <a:pt x="284" y="28"/>
                  </a:lnTo>
                  <a:lnTo>
                    <a:pt x="282" y="30"/>
                  </a:lnTo>
                  <a:lnTo>
                    <a:pt x="280" y="32"/>
                  </a:lnTo>
                  <a:lnTo>
                    <a:pt x="280" y="27"/>
                  </a:lnTo>
                  <a:lnTo>
                    <a:pt x="280" y="21"/>
                  </a:lnTo>
                  <a:lnTo>
                    <a:pt x="278" y="19"/>
                  </a:lnTo>
                  <a:lnTo>
                    <a:pt x="278" y="17"/>
                  </a:lnTo>
                  <a:lnTo>
                    <a:pt x="276" y="15"/>
                  </a:lnTo>
                  <a:lnTo>
                    <a:pt x="271" y="11"/>
                  </a:lnTo>
                  <a:lnTo>
                    <a:pt x="269" y="11"/>
                  </a:lnTo>
                  <a:lnTo>
                    <a:pt x="269" y="11"/>
                  </a:lnTo>
                  <a:lnTo>
                    <a:pt x="269" y="11"/>
                  </a:lnTo>
                  <a:lnTo>
                    <a:pt x="265" y="11"/>
                  </a:lnTo>
                  <a:lnTo>
                    <a:pt x="263" y="9"/>
                  </a:lnTo>
                  <a:lnTo>
                    <a:pt x="263" y="9"/>
                  </a:lnTo>
                  <a:lnTo>
                    <a:pt x="257" y="9"/>
                  </a:lnTo>
                  <a:lnTo>
                    <a:pt x="252" y="7"/>
                  </a:lnTo>
                  <a:lnTo>
                    <a:pt x="250" y="7"/>
                  </a:lnTo>
                  <a:lnTo>
                    <a:pt x="242" y="15"/>
                  </a:lnTo>
                  <a:lnTo>
                    <a:pt x="240" y="17"/>
                  </a:lnTo>
                  <a:lnTo>
                    <a:pt x="238" y="17"/>
                  </a:lnTo>
                  <a:lnTo>
                    <a:pt x="236" y="17"/>
                  </a:lnTo>
                  <a:lnTo>
                    <a:pt x="234" y="17"/>
                  </a:lnTo>
                  <a:lnTo>
                    <a:pt x="234" y="17"/>
                  </a:lnTo>
                  <a:lnTo>
                    <a:pt x="233" y="17"/>
                  </a:lnTo>
                  <a:lnTo>
                    <a:pt x="233" y="17"/>
                  </a:lnTo>
                  <a:lnTo>
                    <a:pt x="223" y="13"/>
                  </a:lnTo>
                  <a:lnTo>
                    <a:pt x="219" y="11"/>
                  </a:lnTo>
                  <a:lnTo>
                    <a:pt x="215" y="13"/>
                  </a:lnTo>
                  <a:lnTo>
                    <a:pt x="212" y="13"/>
                  </a:lnTo>
                  <a:lnTo>
                    <a:pt x="212" y="11"/>
                  </a:lnTo>
                  <a:lnTo>
                    <a:pt x="210" y="11"/>
                  </a:lnTo>
                  <a:lnTo>
                    <a:pt x="210" y="9"/>
                  </a:lnTo>
                  <a:lnTo>
                    <a:pt x="210" y="9"/>
                  </a:lnTo>
                  <a:lnTo>
                    <a:pt x="210" y="7"/>
                  </a:lnTo>
                  <a:lnTo>
                    <a:pt x="208" y="6"/>
                  </a:lnTo>
                  <a:lnTo>
                    <a:pt x="208" y="6"/>
                  </a:lnTo>
                  <a:lnTo>
                    <a:pt x="204" y="4"/>
                  </a:lnTo>
                  <a:lnTo>
                    <a:pt x="204" y="2"/>
                  </a:lnTo>
                  <a:lnTo>
                    <a:pt x="202" y="0"/>
                  </a:lnTo>
                  <a:lnTo>
                    <a:pt x="200" y="4"/>
                  </a:lnTo>
                  <a:lnTo>
                    <a:pt x="200" y="11"/>
                  </a:lnTo>
                  <a:lnTo>
                    <a:pt x="198" y="15"/>
                  </a:lnTo>
                  <a:lnTo>
                    <a:pt x="198" y="15"/>
                  </a:lnTo>
                  <a:lnTo>
                    <a:pt x="198" y="15"/>
                  </a:lnTo>
                  <a:lnTo>
                    <a:pt x="198" y="17"/>
                  </a:lnTo>
                  <a:lnTo>
                    <a:pt x="200" y="19"/>
                  </a:lnTo>
                  <a:lnTo>
                    <a:pt x="202" y="23"/>
                  </a:lnTo>
                  <a:lnTo>
                    <a:pt x="204" y="23"/>
                  </a:lnTo>
                  <a:lnTo>
                    <a:pt x="206" y="23"/>
                  </a:lnTo>
                  <a:lnTo>
                    <a:pt x="206" y="25"/>
                  </a:lnTo>
                  <a:lnTo>
                    <a:pt x="208" y="27"/>
                  </a:lnTo>
                  <a:lnTo>
                    <a:pt x="210" y="30"/>
                  </a:lnTo>
                  <a:lnTo>
                    <a:pt x="212" y="34"/>
                  </a:lnTo>
                  <a:lnTo>
                    <a:pt x="213" y="36"/>
                  </a:lnTo>
                  <a:lnTo>
                    <a:pt x="215" y="40"/>
                  </a:lnTo>
                  <a:lnTo>
                    <a:pt x="215" y="40"/>
                  </a:lnTo>
                  <a:lnTo>
                    <a:pt x="215" y="42"/>
                  </a:lnTo>
                  <a:lnTo>
                    <a:pt x="215" y="47"/>
                  </a:lnTo>
                  <a:lnTo>
                    <a:pt x="217" y="51"/>
                  </a:lnTo>
                  <a:lnTo>
                    <a:pt x="217" y="53"/>
                  </a:lnTo>
                  <a:lnTo>
                    <a:pt x="217" y="55"/>
                  </a:lnTo>
                  <a:lnTo>
                    <a:pt x="217" y="57"/>
                  </a:lnTo>
                  <a:lnTo>
                    <a:pt x="215" y="61"/>
                  </a:lnTo>
                  <a:lnTo>
                    <a:pt x="212" y="70"/>
                  </a:lnTo>
                  <a:lnTo>
                    <a:pt x="210" y="74"/>
                  </a:lnTo>
                  <a:lnTo>
                    <a:pt x="212" y="74"/>
                  </a:lnTo>
                  <a:lnTo>
                    <a:pt x="213" y="76"/>
                  </a:lnTo>
                  <a:lnTo>
                    <a:pt x="213" y="74"/>
                  </a:lnTo>
                  <a:lnTo>
                    <a:pt x="215" y="74"/>
                  </a:lnTo>
                  <a:lnTo>
                    <a:pt x="219" y="72"/>
                  </a:lnTo>
                  <a:lnTo>
                    <a:pt x="221" y="74"/>
                  </a:lnTo>
                  <a:lnTo>
                    <a:pt x="221" y="74"/>
                  </a:lnTo>
                  <a:lnTo>
                    <a:pt x="219" y="76"/>
                  </a:lnTo>
                  <a:lnTo>
                    <a:pt x="219" y="78"/>
                  </a:lnTo>
                  <a:lnTo>
                    <a:pt x="219" y="78"/>
                  </a:lnTo>
                  <a:lnTo>
                    <a:pt x="219" y="78"/>
                  </a:lnTo>
                  <a:lnTo>
                    <a:pt x="219" y="78"/>
                  </a:lnTo>
                  <a:lnTo>
                    <a:pt x="221" y="80"/>
                  </a:lnTo>
                  <a:lnTo>
                    <a:pt x="221" y="80"/>
                  </a:lnTo>
                  <a:lnTo>
                    <a:pt x="223" y="80"/>
                  </a:lnTo>
                  <a:lnTo>
                    <a:pt x="223" y="82"/>
                  </a:lnTo>
                  <a:lnTo>
                    <a:pt x="227" y="84"/>
                  </a:lnTo>
                  <a:lnTo>
                    <a:pt x="227" y="85"/>
                  </a:lnTo>
                  <a:lnTo>
                    <a:pt x="227" y="85"/>
                  </a:lnTo>
                  <a:lnTo>
                    <a:pt x="227" y="85"/>
                  </a:lnTo>
                  <a:lnTo>
                    <a:pt x="227" y="85"/>
                  </a:lnTo>
                  <a:lnTo>
                    <a:pt x="225" y="87"/>
                  </a:lnTo>
                  <a:lnTo>
                    <a:pt x="225" y="87"/>
                  </a:lnTo>
                  <a:lnTo>
                    <a:pt x="225" y="87"/>
                  </a:lnTo>
                  <a:lnTo>
                    <a:pt x="225" y="89"/>
                  </a:lnTo>
                  <a:lnTo>
                    <a:pt x="225" y="89"/>
                  </a:lnTo>
                  <a:lnTo>
                    <a:pt x="227" y="89"/>
                  </a:lnTo>
                  <a:lnTo>
                    <a:pt x="229" y="91"/>
                  </a:lnTo>
                  <a:lnTo>
                    <a:pt x="229" y="91"/>
                  </a:lnTo>
                  <a:lnTo>
                    <a:pt x="229" y="93"/>
                  </a:lnTo>
                  <a:lnTo>
                    <a:pt x="229" y="93"/>
                  </a:lnTo>
                  <a:lnTo>
                    <a:pt x="229" y="95"/>
                  </a:lnTo>
                  <a:lnTo>
                    <a:pt x="229" y="95"/>
                  </a:lnTo>
                  <a:lnTo>
                    <a:pt x="229" y="95"/>
                  </a:lnTo>
                  <a:lnTo>
                    <a:pt x="229" y="95"/>
                  </a:lnTo>
                  <a:lnTo>
                    <a:pt x="227" y="95"/>
                  </a:lnTo>
                  <a:lnTo>
                    <a:pt x="225" y="95"/>
                  </a:lnTo>
                  <a:lnTo>
                    <a:pt x="225" y="97"/>
                  </a:lnTo>
                  <a:lnTo>
                    <a:pt x="221" y="99"/>
                  </a:lnTo>
                  <a:lnTo>
                    <a:pt x="221" y="99"/>
                  </a:lnTo>
                  <a:lnTo>
                    <a:pt x="217" y="101"/>
                  </a:lnTo>
                  <a:lnTo>
                    <a:pt x="217" y="101"/>
                  </a:lnTo>
                  <a:lnTo>
                    <a:pt x="215" y="103"/>
                  </a:lnTo>
                  <a:lnTo>
                    <a:pt x="212" y="106"/>
                  </a:lnTo>
                  <a:lnTo>
                    <a:pt x="210" y="108"/>
                  </a:lnTo>
                  <a:lnTo>
                    <a:pt x="210" y="110"/>
                  </a:lnTo>
                  <a:lnTo>
                    <a:pt x="208" y="110"/>
                  </a:lnTo>
                  <a:lnTo>
                    <a:pt x="206" y="112"/>
                  </a:lnTo>
                  <a:lnTo>
                    <a:pt x="206" y="112"/>
                  </a:lnTo>
                  <a:lnTo>
                    <a:pt x="202" y="114"/>
                  </a:lnTo>
                  <a:lnTo>
                    <a:pt x="202" y="114"/>
                  </a:lnTo>
                  <a:lnTo>
                    <a:pt x="202" y="114"/>
                  </a:lnTo>
                  <a:lnTo>
                    <a:pt x="200" y="114"/>
                  </a:lnTo>
                  <a:lnTo>
                    <a:pt x="200" y="114"/>
                  </a:lnTo>
                  <a:lnTo>
                    <a:pt x="200" y="114"/>
                  </a:lnTo>
                  <a:lnTo>
                    <a:pt x="198" y="116"/>
                  </a:lnTo>
                  <a:lnTo>
                    <a:pt x="196" y="120"/>
                  </a:lnTo>
                  <a:lnTo>
                    <a:pt x="189" y="125"/>
                  </a:lnTo>
                  <a:lnTo>
                    <a:pt x="187" y="127"/>
                  </a:lnTo>
                  <a:lnTo>
                    <a:pt x="185" y="129"/>
                  </a:lnTo>
                  <a:lnTo>
                    <a:pt x="185" y="129"/>
                  </a:lnTo>
                  <a:lnTo>
                    <a:pt x="185" y="129"/>
                  </a:lnTo>
                  <a:lnTo>
                    <a:pt x="185" y="129"/>
                  </a:lnTo>
                  <a:lnTo>
                    <a:pt x="185" y="131"/>
                  </a:lnTo>
                  <a:lnTo>
                    <a:pt x="185" y="131"/>
                  </a:lnTo>
                  <a:lnTo>
                    <a:pt x="185" y="133"/>
                  </a:lnTo>
                  <a:lnTo>
                    <a:pt x="185" y="137"/>
                  </a:lnTo>
                  <a:lnTo>
                    <a:pt x="185" y="137"/>
                  </a:lnTo>
                  <a:lnTo>
                    <a:pt x="185" y="137"/>
                  </a:lnTo>
                  <a:lnTo>
                    <a:pt x="183" y="137"/>
                  </a:lnTo>
                  <a:lnTo>
                    <a:pt x="183" y="137"/>
                  </a:lnTo>
                  <a:lnTo>
                    <a:pt x="181" y="139"/>
                  </a:lnTo>
                  <a:lnTo>
                    <a:pt x="181" y="139"/>
                  </a:lnTo>
                  <a:lnTo>
                    <a:pt x="181" y="139"/>
                  </a:lnTo>
                  <a:lnTo>
                    <a:pt x="181" y="139"/>
                  </a:lnTo>
                  <a:lnTo>
                    <a:pt x="183" y="141"/>
                  </a:lnTo>
                  <a:lnTo>
                    <a:pt x="183" y="141"/>
                  </a:lnTo>
                  <a:lnTo>
                    <a:pt x="183" y="141"/>
                  </a:lnTo>
                  <a:lnTo>
                    <a:pt x="183" y="141"/>
                  </a:lnTo>
                  <a:lnTo>
                    <a:pt x="183" y="143"/>
                  </a:lnTo>
                  <a:lnTo>
                    <a:pt x="183" y="143"/>
                  </a:lnTo>
                  <a:lnTo>
                    <a:pt x="185" y="144"/>
                  </a:lnTo>
                  <a:lnTo>
                    <a:pt x="189" y="144"/>
                  </a:lnTo>
                  <a:lnTo>
                    <a:pt x="189" y="146"/>
                  </a:lnTo>
                  <a:lnTo>
                    <a:pt x="191" y="148"/>
                  </a:lnTo>
                  <a:lnTo>
                    <a:pt x="191" y="148"/>
                  </a:lnTo>
                  <a:lnTo>
                    <a:pt x="191" y="148"/>
                  </a:lnTo>
                  <a:lnTo>
                    <a:pt x="191" y="150"/>
                  </a:lnTo>
                  <a:lnTo>
                    <a:pt x="193" y="152"/>
                  </a:lnTo>
                  <a:lnTo>
                    <a:pt x="193" y="152"/>
                  </a:lnTo>
                  <a:lnTo>
                    <a:pt x="193" y="154"/>
                  </a:lnTo>
                  <a:lnTo>
                    <a:pt x="194" y="156"/>
                  </a:lnTo>
                  <a:lnTo>
                    <a:pt x="196" y="156"/>
                  </a:lnTo>
                  <a:lnTo>
                    <a:pt x="202" y="160"/>
                  </a:lnTo>
                  <a:lnTo>
                    <a:pt x="204" y="162"/>
                  </a:lnTo>
                  <a:lnTo>
                    <a:pt x="206" y="163"/>
                  </a:lnTo>
                  <a:lnTo>
                    <a:pt x="206" y="163"/>
                  </a:lnTo>
                  <a:lnTo>
                    <a:pt x="206" y="165"/>
                  </a:lnTo>
                  <a:lnTo>
                    <a:pt x="206" y="167"/>
                  </a:lnTo>
                  <a:lnTo>
                    <a:pt x="206" y="169"/>
                  </a:lnTo>
                  <a:lnTo>
                    <a:pt x="206" y="169"/>
                  </a:lnTo>
                  <a:lnTo>
                    <a:pt x="206" y="173"/>
                  </a:lnTo>
                  <a:lnTo>
                    <a:pt x="206" y="175"/>
                  </a:lnTo>
                  <a:lnTo>
                    <a:pt x="206" y="177"/>
                  </a:lnTo>
                  <a:lnTo>
                    <a:pt x="206" y="177"/>
                  </a:lnTo>
                  <a:lnTo>
                    <a:pt x="206" y="177"/>
                  </a:lnTo>
                  <a:lnTo>
                    <a:pt x="208" y="177"/>
                  </a:lnTo>
                  <a:lnTo>
                    <a:pt x="208" y="179"/>
                  </a:lnTo>
                  <a:lnTo>
                    <a:pt x="208" y="179"/>
                  </a:lnTo>
                  <a:lnTo>
                    <a:pt x="208" y="181"/>
                  </a:lnTo>
                  <a:lnTo>
                    <a:pt x="208" y="182"/>
                  </a:lnTo>
                  <a:lnTo>
                    <a:pt x="202" y="181"/>
                  </a:lnTo>
                  <a:lnTo>
                    <a:pt x="200" y="181"/>
                  </a:lnTo>
                  <a:lnTo>
                    <a:pt x="200" y="179"/>
                  </a:lnTo>
                  <a:lnTo>
                    <a:pt x="200" y="179"/>
                  </a:lnTo>
                  <a:lnTo>
                    <a:pt x="198" y="179"/>
                  </a:lnTo>
                  <a:lnTo>
                    <a:pt x="198" y="177"/>
                  </a:lnTo>
                  <a:lnTo>
                    <a:pt x="196" y="179"/>
                  </a:lnTo>
                  <a:lnTo>
                    <a:pt x="194" y="179"/>
                  </a:lnTo>
                  <a:lnTo>
                    <a:pt x="191" y="181"/>
                  </a:lnTo>
                  <a:lnTo>
                    <a:pt x="191" y="181"/>
                  </a:lnTo>
                  <a:lnTo>
                    <a:pt x="191" y="181"/>
                  </a:lnTo>
                  <a:lnTo>
                    <a:pt x="191" y="181"/>
                  </a:lnTo>
                  <a:lnTo>
                    <a:pt x="191" y="181"/>
                  </a:lnTo>
                  <a:lnTo>
                    <a:pt x="189" y="182"/>
                  </a:lnTo>
                  <a:lnTo>
                    <a:pt x="189" y="182"/>
                  </a:lnTo>
                  <a:lnTo>
                    <a:pt x="187" y="184"/>
                  </a:lnTo>
                  <a:lnTo>
                    <a:pt x="185" y="184"/>
                  </a:lnTo>
                  <a:lnTo>
                    <a:pt x="181" y="186"/>
                  </a:lnTo>
                  <a:lnTo>
                    <a:pt x="179" y="186"/>
                  </a:lnTo>
                  <a:lnTo>
                    <a:pt x="179" y="188"/>
                  </a:lnTo>
                  <a:lnTo>
                    <a:pt x="179" y="188"/>
                  </a:lnTo>
                  <a:lnTo>
                    <a:pt x="179" y="188"/>
                  </a:lnTo>
                  <a:lnTo>
                    <a:pt x="179" y="188"/>
                  </a:lnTo>
                  <a:lnTo>
                    <a:pt x="179" y="188"/>
                  </a:lnTo>
                  <a:lnTo>
                    <a:pt x="179" y="190"/>
                  </a:lnTo>
                  <a:lnTo>
                    <a:pt x="177" y="190"/>
                  </a:lnTo>
                  <a:lnTo>
                    <a:pt x="177" y="190"/>
                  </a:lnTo>
                  <a:lnTo>
                    <a:pt x="177" y="190"/>
                  </a:lnTo>
                  <a:lnTo>
                    <a:pt x="177" y="192"/>
                  </a:lnTo>
                  <a:lnTo>
                    <a:pt x="179" y="192"/>
                  </a:lnTo>
                  <a:lnTo>
                    <a:pt x="179" y="192"/>
                  </a:lnTo>
                  <a:lnTo>
                    <a:pt x="179" y="192"/>
                  </a:lnTo>
                  <a:lnTo>
                    <a:pt x="179" y="192"/>
                  </a:lnTo>
                  <a:lnTo>
                    <a:pt x="181" y="194"/>
                  </a:lnTo>
                  <a:lnTo>
                    <a:pt x="181" y="194"/>
                  </a:lnTo>
                  <a:lnTo>
                    <a:pt x="181" y="194"/>
                  </a:lnTo>
                  <a:lnTo>
                    <a:pt x="181" y="194"/>
                  </a:lnTo>
                  <a:lnTo>
                    <a:pt x="181" y="194"/>
                  </a:lnTo>
                  <a:lnTo>
                    <a:pt x="181" y="194"/>
                  </a:lnTo>
                  <a:lnTo>
                    <a:pt x="183" y="194"/>
                  </a:lnTo>
                  <a:lnTo>
                    <a:pt x="183" y="194"/>
                  </a:lnTo>
                  <a:lnTo>
                    <a:pt x="183" y="194"/>
                  </a:lnTo>
                  <a:lnTo>
                    <a:pt x="183" y="196"/>
                  </a:lnTo>
                  <a:lnTo>
                    <a:pt x="185" y="196"/>
                  </a:lnTo>
                  <a:lnTo>
                    <a:pt x="185" y="198"/>
                  </a:lnTo>
                  <a:lnTo>
                    <a:pt x="185" y="200"/>
                  </a:lnTo>
                  <a:lnTo>
                    <a:pt x="185" y="201"/>
                  </a:lnTo>
                  <a:lnTo>
                    <a:pt x="187" y="201"/>
                  </a:lnTo>
                  <a:lnTo>
                    <a:pt x="187" y="203"/>
                  </a:lnTo>
                  <a:lnTo>
                    <a:pt x="185" y="207"/>
                  </a:lnTo>
                  <a:lnTo>
                    <a:pt x="181" y="209"/>
                  </a:lnTo>
                  <a:lnTo>
                    <a:pt x="181" y="211"/>
                  </a:lnTo>
                  <a:lnTo>
                    <a:pt x="181" y="213"/>
                  </a:lnTo>
                  <a:lnTo>
                    <a:pt x="181" y="213"/>
                  </a:lnTo>
                  <a:lnTo>
                    <a:pt x="179" y="215"/>
                  </a:lnTo>
                  <a:lnTo>
                    <a:pt x="179" y="215"/>
                  </a:lnTo>
                  <a:lnTo>
                    <a:pt x="181" y="217"/>
                  </a:lnTo>
                  <a:lnTo>
                    <a:pt x="181" y="219"/>
                  </a:lnTo>
                  <a:lnTo>
                    <a:pt x="181" y="220"/>
                  </a:lnTo>
                  <a:lnTo>
                    <a:pt x="181" y="220"/>
                  </a:lnTo>
                  <a:lnTo>
                    <a:pt x="181" y="222"/>
                  </a:lnTo>
                  <a:lnTo>
                    <a:pt x="181" y="222"/>
                  </a:lnTo>
                  <a:lnTo>
                    <a:pt x="181" y="222"/>
                  </a:lnTo>
                  <a:lnTo>
                    <a:pt x="183" y="222"/>
                  </a:lnTo>
                  <a:lnTo>
                    <a:pt x="183" y="222"/>
                  </a:lnTo>
                  <a:lnTo>
                    <a:pt x="187" y="226"/>
                  </a:lnTo>
                  <a:lnTo>
                    <a:pt x="187" y="228"/>
                  </a:lnTo>
                  <a:lnTo>
                    <a:pt x="187" y="228"/>
                  </a:lnTo>
                  <a:lnTo>
                    <a:pt x="189" y="230"/>
                  </a:lnTo>
                  <a:lnTo>
                    <a:pt x="191" y="238"/>
                  </a:lnTo>
                  <a:lnTo>
                    <a:pt x="191" y="240"/>
                  </a:lnTo>
                  <a:lnTo>
                    <a:pt x="191" y="243"/>
                  </a:lnTo>
                  <a:lnTo>
                    <a:pt x="191" y="243"/>
                  </a:lnTo>
                  <a:lnTo>
                    <a:pt x="189" y="245"/>
                  </a:lnTo>
                  <a:lnTo>
                    <a:pt x="189" y="247"/>
                  </a:lnTo>
                  <a:lnTo>
                    <a:pt x="189" y="253"/>
                  </a:lnTo>
                  <a:lnTo>
                    <a:pt x="189" y="253"/>
                  </a:lnTo>
                  <a:lnTo>
                    <a:pt x="189" y="253"/>
                  </a:lnTo>
                  <a:lnTo>
                    <a:pt x="187" y="253"/>
                  </a:lnTo>
                  <a:lnTo>
                    <a:pt x="187" y="253"/>
                  </a:lnTo>
                  <a:lnTo>
                    <a:pt x="185" y="253"/>
                  </a:lnTo>
                  <a:lnTo>
                    <a:pt x="185" y="253"/>
                  </a:lnTo>
                  <a:lnTo>
                    <a:pt x="185" y="253"/>
                  </a:lnTo>
                  <a:lnTo>
                    <a:pt x="185" y="253"/>
                  </a:lnTo>
                  <a:lnTo>
                    <a:pt x="185" y="255"/>
                  </a:lnTo>
                  <a:lnTo>
                    <a:pt x="185" y="255"/>
                  </a:lnTo>
                  <a:lnTo>
                    <a:pt x="185" y="255"/>
                  </a:lnTo>
                  <a:lnTo>
                    <a:pt x="185" y="257"/>
                  </a:lnTo>
                  <a:lnTo>
                    <a:pt x="189" y="257"/>
                  </a:lnTo>
                  <a:lnTo>
                    <a:pt x="189" y="257"/>
                  </a:lnTo>
                  <a:lnTo>
                    <a:pt x="189" y="257"/>
                  </a:lnTo>
                  <a:lnTo>
                    <a:pt x="189" y="259"/>
                  </a:lnTo>
                  <a:lnTo>
                    <a:pt x="191" y="259"/>
                  </a:lnTo>
                  <a:lnTo>
                    <a:pt x="191" y="260"/>
                  </a:lnTo>
                  <a:lnTo>
                    <a:pt x="191" y="262"/>
                  </a:lnTo>
                  <a:lnTo>
                    <a:pt x="191" y="262"/>
                  </a:lnTo>
                  <a:lnTo>
                    <a:pt x="191" y="264"/>
                  </a:lnTo>
                  <a:lnTo>
                    <a:pt x="191" y="264"/>
                  </a:lnTo>
                  <a:lnTo>
                    <a:pt x="193" y="264"/>
                  </a:lnTo>
                  <a:lnTo>
                    <a:pt x="193" y="266"/>
                  </a:lnTo>
                  <a:lnTo>
                    <a:pt x="191" y="266"/>
                  </a:lnTo>
                  <a:lnTo>
                    <a:pt x="191" y="268"/>
                  </a:lnTo>
                  <a:lnTo>
                    <a:pt x="191" y="268"/>
                  </a:lnTo>
                  <a:lnTo>
                    <a:pt x="189" y="268"/>
                  </a:lnTo>
                  <a:lnTo>
                    <a:pt x="191" y="270"/>
                  </a:lnTo>
                  <a:lnTo>
                    <a:pt x="191" y="270"/>
                  </a:lnTo>
                  <a:lnTo>
                    <a:pt x="191" y="270"/>
                  </a:lnTo>
                  <a:lnTo>
                    <a:pt x="193" y="270"/>
                  </a:lnTo>
                  <a:lnTo>
                    <a:pt x="193" y="272"/>
                  </a:lnTo>
                  <a:lnTo>
                    <a:pt x="191" y="272"/>
                  </a:lnTo>
                  <a:lnTo>
                    <a:pt x="191" y="274"/>
                  </a:lnTo>
                  <a:lnTo>
                    <a:pt x="189" y="274"/>
                  </a:lnTo>
                  <a:lnTo>
                    <a:pt x="187" y="274"/>
                  </a:lnTo>
                  <a:lnTo>
                    <a:pt x="187" y="274"/>
                  </a:lnTo>
                  <a:lnTo>
                    <a:pt x="185" y="274"/>
                  </a:lnTo>
                  <a:lnTo>
                    <a:pt x="185" y="274"/>
                  </a:lnTo>
                  <a:lnTo>
                    <a:pt x="183" y="274"/>
                  </a:lnTo>
                  <a:lnTo>
                    <a:pt x="183" y="272"/>
                  </a:lnTo>
                  <a:lnTo>
                    <a:pt x="181" y="272"/>
                  </a:lnTo>
                  <a:lnTo>
                    <a:pt x="179" y="272"/>
                  </a:lnTo>
                  <a:lnTo>
                    <a:pt x="179" y="272"/>
                  </a:lnTo>
                  <a:lnTo>
                    <a:pt x="179" y="274"/>
                  </a:lnTo>
                  <a:lnTo>
                    <a:pt x="179" y="274"/>
                  </a:lnTo>
                  <a:lnTo>
                    <a:pt x="179" y="274"/>
                  </a:lnTo>
                  <a:lnTo>
                    <a:pt x="181" y="274"/>
                  </a:lnTo>
                  <a:lnTo>
                    <a:pt x="181" y="276"/>
                  </a:lnTo>
                  <a:lnTo>
                    <a:pt x="181" y="276"/>
                  </a:lnTo>
                  <a:lnTo>
                    <a:pt x="183" y="276"/>
                  </a:lnTo>
                  <a:lnTo>
                    <a:pt x="181" y="279"/>
                  </a:lnTo>
                  <a:lnTo>
                    <a:pt x="181" y="279"/>
                  </a:lnTo>
                  <a:lnTo>
                    <a:pt x="183" y="281"/>
                  </a:lnTo>
                  <a:lnTo>
                    <a:pt x="183" y="281"/>
                  </a:lnTo>
                  <a:lnTo>
                    <a:pt x="183" y="281"/>
                  </a:lnTo>
                  <a:lnTo>
                    <a:pt x="183" y="283"/>
                  </a:lnTo>
                  <a:lnTo>
                    <a:pt x="183" y="283"/>
                  </a:lnTo>
                  <a:lnTo>
                    <a:pt x="181" y="285"/>
                  </a:lnTo>
                  <a:lnTo>
                    <a:pt x="181" y="285"/>
                  </a:lnTo>
                  <a:lnTo>
                    <a:pt x="181" y="285"/>
                  </a:lnTo>
                  <a:lnTo>
                    <a:pt x="181" y="287"/>
                  </a:lnTo>
                  <a:lnTo>
                    <a:pt x="181" y="287"/>
                  </a:lnTo>
                  <a:lnTo>
                    <a:pt x="181" y="289"/>
                  </a:lnTo>
                  <a:lnTo>
                    <a:pt x="181" y="291"/>
                  </a:lnTo>
                  <a:lnTo>
                    <a:pt x="177" y="298"/>
                  </a:lnTo>
                  <a:lnTo>
                    <a:pt x="175" y="300"/>
                  </a:lnTo>
                  <a:lnTo>
                    <a:pt x="173" y="302"/>
                  </a:lnTo>
                  <a:lnTo>
                    <a:pt x="170" y="304"/>
                  </a:lnTo>
                  <a:lnTo>
                    <a:pt x="170" y="304"/>
                  </a:lnTo>
                  <a:lnTo>
                    <a:pt x="168" y="306"/>
                  </a:lnTo>
                  <a:lnTo>
                    <a:pt x="166" y="306"/>
                  </a:lnTo>
                  <a:lnTo>
                    <a:pt x="166" y="308"/>
                  </a:lnTo>
                  <a:lnTo>
                    <a:pt x="166" y="308"/>
                  </a:lnTo>
                  <a:lnTo>
                    <a:pt x="166" y="310"/>
                  </a:lnTo>
                  <a:lnTo>
                    <a:pt x="166" y="310"/>
                  </a:lnTo>
                  <a:lnTo>
                    <a:pt x="168" y="310"/>
                  </a:lnTo>
                  <a:lnTo>
                    <a:pt x="168" y="310"/>
                  </a:lnTo>
                  <a:lnTo>
                    <a:pt x="168" y="310"/>
                  </a:lnTo>
                  <a:lnTo>
                    <a:pt x="170" y="310"/>
                  </a:lnTo>
                  <a:lnTo>
                    <a:pt x="170" y="310"/>
                  </a:lnTo>
                  <a:lnTo>
                    <a:pt x="170" y="312"/>
                  </a:lnTo>
                  <a:lnTo>
                    <a:pt x="170" y="314"/>
                  </a:lnTo>
                  <a:lnTo>
                    <a:pt x="170" y="316"/>
                  </a:lnTo>
                  <a:lnTo>
                    <a:pt x="168" y="316"/>
                  </a:lnTo>
                  <a:lnTo>
                    <a:pt x="166" y="314"/>
                  </a:lnTo>
                  <a:lnTo>
                    <a:pt x="164" y="316"/>
                  </a:lnTo>
                  <a:lnTo>
                    <a:pt x="164" y="316"/>
                  </a:lnTo>
                  <a:lnTo>
                    <a:pt x="164" y="317"/>
                  </a:lnTo>
                  <a:lnTo>
                    <a:pt x="162" y="319"/>
                  </a:lnTo>
                  <a:lnTo>
                    <a:pt x="162" y="321"/>
                  </a:lnTo>
                  <a:lnTo>
                    <a:pt x="162" y="321"/>
                  </a:lnTo>
                  <a:lnTo>
                    <a:pt x="160" y="321"/>
                  </a:lnTo>
                  <a:lnTo>
                    <a:pt x="158" y="319"/>
                  </a:lnTo>
                  <a:lnTo>
                    <a:pt x="156" y="319"/>
                  </a:lnTo>
                  <a:lnTo>
                    <a:pt x="156" y="319"/>
                  </a:lnTo>
                  <a:lnTo>
                    <a:pt x="154" y="319"/>
                  </a:lnTo>
                  <a:lnTo>
                    <a:pt x="154" y="319"/>
                  </a:lnTo>
                  <a:lnTo>
                    <a:pt x="154" y="321"/>
                  </a:lnTo>
                  <a:lnTo>
                    <a:pt x="154" y="323"/>
                  </a:lnTo>
                  <a:lnTo>
                    <a:pt x="154" y="325"/>
                  </a:lnTo>
                  <a:lnTo>
                    <a:pt x="154" y="327"/>
                  </a:lnTo>
                  <a:lnTo>
                    <a:pt x="154" y="329"/>
                  </a:lnTo>
                  <a:lnTo>
                    <a:pt x="154" y="329"/>
                  </a:lnTo>
                  <a:lnTo>
                    <a:pt x="153" y="329"/>
                  </a:lnTo>
                  <a:lnTo>
                    <a:pt x="151" y="331"/>
                  </a:lnTo>
                  <a:lnTo>
                    <a:pt x="151" y="331"/>
                  </a:lnTo>
                  <a:lnTo>
                    <a:pt x="147" y="331"/>
                  </a:lnTo>
                  <a:lnTo>
                    <a:pt x="145" y="331"/>
                  </a:lnTo>
                  <a:lnTo>
                    <a:pt x="141" y="333"/>
                  </a:lnTo>
                  <a:lnTo>
                    <a:pt x="139" y="333"/>
                  </a:lnTo>
                  <a:lnTo>
                    <a:pt x="139" y="333"/>
                  </a:lnTo>
                  <a:lnTo>
                    <a:pt x="139" y="331"/>
                  </a:lnTo>
                  <a:lnTo>
                    <a:pt x="139" y="329"/>
                  </a:lnTo>
                  <a:lnTo>
                    <a:pt x="139" y="329"/>
                  </a:lnTo>
                  <a:lnTo>
                    <a:pt x="139" y="327"/>
                  </a:lnTo>
                  <a:lnTo>
                    <a:pt x="137" y="327"/>
                  </a:lnTo>
                  <a:lnTo>
                    <a:pt x="137" y="327"/>
                  </a:lnTo>
                  <a:lnTo>
                    <a:pt x="133" y="329"/>
                  </a:lnTo>
                  <a:lnTo>
                    <a:pt x="132" y="329"/>
                  </a:lnTo>
                  <a:lnTo>
                    <a:pt x="130" y="329"/>
                  </a:lnTo>
                  <a:lnTo>
                    <a:pt x="130" y="331"/>
                  </a:lnTo>
                  <a:lnTo>
                    <a:pt x="130" y="331"/>
                  </a:lnTo>
                  <a:lnTo>
                    <a:pt x="132" y="333"/>
                  </a:lnTo>
                  <a:lnTo>
                    <a:pt x="132" y="333"/>
                  </a:lnTo>
                  <a:lnTo>
                    <a:pt x="132" y="333"/>
                  </a:lnTo>
                  <a:lnTo>
                    <a:pt x="132" y="335"/>
                  </a:lnTo>
                  <a:lnTo>
                    <a:pt x="133" y="335"/>
                  </a:lnTo>
                  <a:lnTo>
                    <a:pt x="135" y="337"/>
                  </a:lnTo>
                  <a:lnTo>
                    <a:pt x="135" y="337"/>
                  </a:lnTo>
                  <a:lnTo>
                    <a:pt x="135" y="338"/>
                  </a:lnTo>
                  <a:lnTo>
                    <a:pt x="135" y="340"/>
                  </a:lnTo>
                  <a:lnTo>
                    <a:pt x="135" y="342"/>
                  </a:lnTo>
                  <a:lnTo>
                    <a:pt x="133" y="342"/>
                  </a:lnTo>
                  <a:lnTo>
                    <a:pt x="133" y="342"/>
                  </a:lnTo>
                  <a:lnTo>
                    <a:pt x="132" y="342"/>
                  </a:lnTo>
                  <a:lnTo>
                    <a:pt x="132" y="344"/>
                  </a:lnTo>
                  <a:lnTo>
                    <a:pt x="132" y="346"/>
                  </a:lnTo>
                  <a:lnTo>
                    <a:pt x="132" y="346"/>
                  </a:lnTo>
                  <a:lnTo>
                    <a:pt x="132" y="348"/>
                  </a:lnTo>
                  <a:lnTo>
                    <a:pt x="130" y="348"/>
                  </a:lnTo>
                  <a:lnTo>
                    <a:pt x="130" y="348"/>
                  </a:lnTo>
                  <a:lnTo>
                    <a:pt x="130" y="346"/>
                  </a:lnTo>
                  <a:lnTo>
                    <a:pt x="128" y="346"/>
                  </a:lnTo>
                  <a:lnTo>
                    <a:pt x="128" y="346"/>
                  </a:lnTo>
                  <a:lnTo>
                    <a:pt x="126" y="346"/>
                  </a:lnTo>
                  <a:lnTo>
                    <a:pt x="124" y="346"/>
                  </a:lnTo>
                  <a:lnTo>
                    <a:pt x="124" y="344"/>
                  </a:lnTo>
                  <a:lnTo>
                    <a:pt x="122" y="346"/>
                  </a:lnTo>
                  <a:lnTo>
                    <a:pt x="122" y="346"/>
                  </a:lnTo>
                  <a:lnTo>
                    <a:pt x="122" y="346"/>
                  </a:lnTo>
                  <a:lnTo>
                    <a:pt x="122" y="348"/>
                  </a:lnTo>
                  <a:lnTo>
                    <a:pt x="122" y="348"/>
                  </a:lnTo>
                  <a:lnTo>
                    <a:pt x="124" y="350"/>
                  </a:lnTo>
                  <a:lnTo>
                    <a:pt x="124" y="350"/>
                  </a:lnTo>
                  <a:lnTo>
                    <a:pt x="124" y="350"/>
                  </a:lnTo>
                  <a:lnTo>
                    <a:pt x="124" y="352"/>
                  </a:lnTo>
                  <a:lnTo>
                    <a:pt x="122" y="354"/>
                  </a:lnTo>
                  <a:lnTo>
                    <a:pt x="116" y="352"/>
                  </a:lnTo>
                  <a:lnTo>
                    <a:pt x="114" y="350"/>
                  </a:lnTo>
                  <a:lnTo>
                    <a:pt x="112" y="350"/>
                  </a:lnTo>
                  <a:lnTo>
                    <a:pt x="111" y="348"/>
                  </a:lnTo>
                  <a:lnTo>
                    <a:pt x="111" y="346"/>
                  </a:lnTo>
                  <a:lnTo>
                    <a:pt x="109" y="346"/>
                  </a:lnTo>
                  <a:lnTo>
                    <a:pt x="107" y="346"/>
                  </a:lnTo>
                  <a:lnTo>
                    <a:pt x="105" y="346"/>
                  </a:lnTo>
                  <a:lnTo>
                    <a:pt x="101" y="342"/>
                  </a:lnTo>
                  <a:lnTo>
                    <a:pt x="99" y="342"/>
                  </a:lnTo>
                  <a:lnTo>
                    <a:pt x="97" y="342"/>
                  </a:lnTo>
                  <a:lnTo>
                    <a:pt x="97" y="342"/>
                  </a:lnTo>
                  <a:lnTo>
                    <a:pt x="97" y="342"/>
                  </a:lnTo>
                  <a:lnTo>
                    <a:pt x="97" y="344"/>
                  </a:lnTo>
                  <a:lnTo>
                    <a:pt x="95" y="344"/>
                  </a:lnTo>
                  <a:lnTo>
                    <a:pt x="95" y="344"/>
                  </a:lnTo>
                  <a:lnTo>
                    <a:pt x="95" y="346"/>
                  </a:lnTo>
                  <a:lnTo>
                    <a:pt x="95" y="346"/>
                  </a:lnTo>
                  <a:lnTo>
                    <a:pt x="93" y="348"/>
                  </a:lnTo>
                  <a:lnTo>
                    <a:pt x="93" y="348"/>
                  </a:lnTo>
                  <a:lnTo>
                    <a:pt x="92" y="350"/>
                  </a:lnTo>
                  <a:lnTo>
                    <a:pt x="92" y="352"/>
                  </a:lnTo>
                  <a:lnTo>
                    <a:pt x="92" y="352"/>
                  </a:lnTo>
                  <a:lnTo>
                    <a:pt x="92" y="352"/>
                  </a:lnTo>
                  <a:lnTo>
                    <a:pt x="92" y="354"/>
                  </a:lnTo>
                  <a:lnTo>
                    <a:pt x="93" y="356"/>
                  </a:lnTo>
                  <a:lnTo>
                    <a:pt x="92" y="357"/>
                  </a:lnTo>
                  <a:lnTo>
                    <a:pt x="92" y="361"/>
                  </a:lnTo>
                  <a:lnTo>
                    <a:pt x="88" y="361"/>
                  </a:lnTo>
                  <a:lnTo>
                    <a:pt x="76" y="363"/>
                  </a:lnTo>
                  <a:lnTo>
                    <a:pt x="71" y="365"/>
                  </a:lnTo>
                  <a:lnTo>
                    <a:pt x="67" y="367"/>
                  </a:lnTo>
                  <a:lnTo>
                    <a:pt x="59" y="369"/>
                  </a:lnTo>
                  <a:lnTo>
                    <a:pt x="55" y="371"/>
                  </a:lnTo>
                  <a:lnTo>
                    <a:pt x="52" y="373"/>
                  </a:lnTo>
                  <a:lnTo>
                    <a:pt x="50" y="375"/>
                  </a:lnTo>
                  <a:lnTo>
                    <a:pt x="50" y="376"/>
                  </a:lnTo>
                  <a:lnTo>
                    <a:pt x="48" y="378"/>
                  </a:lnTo>
                  <a:lnTo>
                    <a:pt x="48" y="378"/>
                  </a:lnTo>
                  <a:lnTo>
                    <a:pt x="48" y="380"/>
                  </a:lnTo>
                  <a:lnTo>
                    <a:pt x="48" y="382"/>
                  </a:lnTo>
                  <a:lnTo>
                    <a:pt x="48" y="382"/>
                  </a:lnTo>
                  <a:lnTo>
                    <a:pt x="48" y="382"/>
                  </a:lnTo>
                  <a:lnTo>
                    <a:pt x="48" y="384"/>
                  </a:lnTo>
                  <a:lnTo>
                    <a:pt x="48" y="384"/>
                  </a:lnTo>
                  <a:lnTo>
                    <a:pt x="48" y="384"/>
                  </a:lnTo>
                  <a:lnTo>
                    <a:pt x="46" y="384"/>
                  </a:lnTo>
                  <a:lnTo>
                    <a:pt x="46" y="384"/>
                  </a:lnTo>
                  <a:lnTo>
                    <a:pt x="44" y="386"/>
                  </a:lnTo>
                  <a:lnTo>
                    <a:pt x="42" y="388"/>
                  </a:lnTo>
                  <a:lnTo>
                    <a:pt x="40" y="390"/>
                  </a:lnTo>
                  <a:lnTo>
                    <a:pt x="38" y="390"/>
                  </a:lnTo>
                  <a:lnTo>
                    <a:pt x="36" y="388"/>
                  </a:lnTo>
                  <a:lnTo>
                    <a:pt x="36" y="388"/>
                  </a:lnTo>
                  <a:lnTo>
                    <a:pt x="34" y="386"/>
                  </a:lnTo>
                  <a:lnTo>
                    <a:pt x="31" y="384"/>
                  </a:lnTo>
                  <a:lnTo>
                    <a:pt x="31" y="384"/>
                  </a:lnTo>
                  <a:lnTo>
                    <a:pt x="29" y="384"/>
                  </a:lnTo>
                  <a:lnTo>
                    <a:pt x="29" y="384"/>
                  </a:lnTo>
                  <a:lnTo>
                    <a:pt x="29" y="384"/>
                  </a:lnTo>
                  <a:lnTo>
                    <a:pt x="29" y="384"/>
                  </a:lnTo>
                  <a:lnTo>
                    <a:pt x="29" y="384"/>
                  </a:lnTo>
                  <a:lnTo>
                    <a:pt x="29" y="382"/>
                  </a:lnTo>
                  <a:lnTo>
                    <a:pt x="29" y="376"/>
                  </a:lnTo>
                  <a:lnTo>
                    <a:pt x="29" y="375"/>
                  </a:lnTo>
                  <a:lnTo>
                    <a:pt x="27" y="375"/>
                  </a:lnTo>
                  <a:lnTo>
                    <a:pt x="23" y="373"/>
                  </a:lnTo>
                  <a:lnTo>
                    <a:pt x="21" y="373"/>
                  </a:lnTo>
                  <a:lnTo>
                    <a:pt x="19" y="373"/>
                  </a:lnTo>
                  <a:lnTo>
                    <a:pt x="19" y="373"/>
                  </a:lnTo>
                  <a:lnTo>
                    <a:pt x="17" y="375"/>
                  </a:lnTo>
                  <a:lnTo>
                    <a:pt x="17" y="375"/>
                  </a:lnTo>
                  <a:lnTo>
                    <a:pt x="17" y="375"/>
                  </a:lnTo>
                  <a:lnTo>
                    <a:pt x="17" y="376"/>
                  </a:lnTo>
                  <a:lnTo>
                    <a:pt x="17" y="380"/>
                  </a:lnTo>
                  <a:lnTo>
                    <a:pt x="19" y="380"/>
                  </a:lnTo>
                  <a:lnTo>
                    <a:pt x="17" y="382"/>
                  </a:lnTo>
                  <a:lnTo>
                    <a:pt x="17" y="382"/>
                  </a:lnTo>
                  <a:lnTo>
                    <a:pt x="17" y="382"/>
                  </a:lnTo>
                  <a:lnTo>
                    <a:pt x="11" y="382"/>
                  </a:lnTo>
                  <a:lnTo>
                    <a:pt x="10" y="382"/>
                  </a:lnTo>
                  <a:lnTo>
                    <a:pt x="8" y="382"/>
                  </a:lnTo>
                  <a:lnTo>
                    <a:pt x="2" y="384"/>
                  </a:lnTo>
                  <a:lnTo>
                    <a:pt x="0" y="384"/>
                  </a:lnTo>
                  <a:lnTo>
                    <a:pt x="0" y="386"/>
                  </a:lnTo>
                  <a:lnTo>
                    <a:pt x="0" y="386"/>
                  </a:lnTo>
                  <a:lnTo>
                    <a:pt x="0" y="388"/>
                  </a:lnTo>
                  <a:lnTo>
                    <a:pt x="2" y="388"/>
                  </a:lnTo>
                  <a:lnTo>
                    <a:pt x="2" y="390"/>
                  </a:lnTo>
                  <a:lnTo>
                    <a:pt x="2" y="390"/>
                  </a:lnTo>
                  <a:lnTo>
                    <a:pt x="2" y="390"/>
                  </a:lnTo>
                  <a:lnTo>
                    <a:pt x="6" y="390"/>
                  </a:lnTo>
                  <a:lnTo>
                    <a:pt x="6" y="390"/>
                  </a:lnTo>
                  <a:lnTo>
                    <a:pt x="8" y="392"/>
                  </a:lnTo>
                  <a:lnTo>
                    <a:pt x="8" y="392"/>
                  </a:lnTo>
                  <a:lnTo>
                    <a:pt x="6" y="394"/>
                  </a:lnTo>
                  <a:lnTo>
                    <a:pt x="6" y="394"/>
                  </a:lnTo>
                  <a:lnTo>
                    <a:pt x="6" y="397"/>
                  </a:lnTo>
                  <a:lnTo>
                    <a:pt x="6" y="397"/>
                  </a:lnTo>
                  <a:lnTo>
                    <a:pt x="6" y="399"/>
                  </a:lnTo>
                  <a:lnTo>
                    <a:pt x="4" y="401"/>
                  </a:lnTo>
                  <a:lnTo>
                    <a:pt x="2" y="403"/>
                  </a:lnTo>
                  <a:lnTo>
                    <a:pt x="2" y="405"/>
                  </a:lnTo>
                  <a:lnTo>
                    <a:pt x="2" y="407"/>
                  </a:lnTo>
                  <a:lnTo>
                    <a:pt x="2" y="409"/>
                  </a:lnTo>
                  <a:lnTo>
                    <a:pt x="6" y="413"/>
                  </a:lnTo>
                  <a:lnTo>
                    <a:pt x="6" y="414"/>
                  </a:lnTo>
                  <a:lnTo>
                    <a:pt x="6" y="416"/>
                  </a:lnTo>
                  <a:lnTo>
                    <a:pt x="6" y="416"/>
                  </a:lnTo>
                  <a:lnTo>
                    <a:pt x="6" y="416"/>
                  </a:lnTo>
                  <a:lnTo>
                    <a:pt x="8" y="416"/>
                  </a:lnTo>
                  <a:lnTo>
                    <a:pt x="11" y="414"/>
                  </a:lnTo>
                  <a:lnTo>
                    <a:pt x="13" y="414"/>
                  </a:lnTo>
                  <a:lnTo>
                    <a:pt x="15" y="416"/>
                  </a:lnTo>
                  <a:lnTo>
                    <a:pt x="17" y="416"/>
                  </a:lnTo>
                  <a:lnTo>
                    <a:pt x="19" y="418"/>
                  </a:lnTo>
                  <a:lnTo>
                    <a:pt x="31" y="430"/>
                  </a:lnTo>
                  <a:lnTo>
                    <a:pt x="32" y="432"/>
                  </a:lnTo>
                  <a:lnTo>
                    <a:pt x="32" y="433"/>
                  </a:lnTo>
                  <a:lnTo>
                    <a:pt x="34" y="433"/>
                  </a:lnTo>
                  <a:lnTo>
                    <a:pt x="36" y="432"/>
                  </a:lnTo>
                  <a:lnTo>
                    <a:pt x="36" y="432"/>
                  </a:lnTo>
                  <a:lnTo>
                    <a:pt x="40" y="432"/>
                  </a:lnTo>
                  <a:lnTo>
                    <a:pt x="46" y="432"/>
                  </a:lnTo>
                  <a:lnTo>
                    <a:pt x="59" y="433"/>
                  </a:lnTo>
                  <a:lnTo>
                    <a:pt x="59" y="433"/>
                  </a:lnTo>
                  <a:lnTo>
                    <a:pt x="59" y="433"/>
                  </a:lnTo>
                  <a:lnTo>
                    <a:pt x="59" y="433"/>
                  </a:lnTo>
                  <a:lnTo>
                    <a:pt x="59" y="433"/>
                  </a:lnTo>
                  <a:lnTo>
                    <a:pt x="59" y="433"/>
                  </a:lnTo>
                  <a:lnTo>
                    <a:pt x="61" y="433"/>
                  </a:lnTo>
                  <a:lnTo>
                    <a:pt x="63" y="433"/>
                  </a:lnTo>
                  <a:lnTo>
                    <a:pt x="63" y="433"/>
                  </a:lnTo>
                  <a:lnTo>
                    <a:pt x="63" y="435"/>
                  </a:lnTo>
                  <a:lnTo>
                    <a:pt x="63" y="435"/>
                  </a:lnTo>
                  <a:lnTo>
                    <a:pt x="63" y="435"/>
                  </a:lnTo>
                  <a:lnTo>
                    <a:pt x="63" y="435"/>
                  </a:lnTo>
                  <a:lnTo>
                    <a:pt x="61" y="435"/>
                  </a:lnTo>
                  <a:lnTo>
                    <a:pt x="59" y="435"/>
                  </a:lnTo>
                  <a:lnTo>
                    <a:pt x="59" y="437"/>
                  </a:lnTo>
                  <a:lnTo>
                    <a:pt x="57" y="437"/>
                  </a:lnTo>
                  <a:lnTo>
                    <a:pt x="55" y="439"/>
                  </a:lnTo>
                  <a:lnTo>
                    <a:pt x="55" y="439"/>
                  </a:lnTo>
                  <a:lnTo>
                    <a:pt x="55" y="441"/>
                  </a:lnTo>
                  <a:lnTo>
                    <a:pt x="55" y="441"/>
                  </a:lnTo>
                  <a:lnTo>
                    <a:pt x="55" y="443"/>
                  </a:lnTo>
                  <a:lnTo>
                    <a:pt x="55" y="443"/>
                  </a:lnTo>
                  <a:lnTo>
                    <a:pt x="53" y="447"/>
                  </a:lnTo>
                  <a:lnTo>
                    <a:pt x="53" y="447"/>
                  </a:lnTo>
                  <a:lnTo>
                    <a:pt x="53" y="449"/>
                  </a:lnTo>
                  <a:lnTo>
                    <a:pt x="53" y="453"/>
                  </a:lnTo>
                  <a:lnTo>
                    <a:pt x="53" y="453"/>
                  </a:lnTo>
                  <a:lnTo>
                    <a:pt x="53" y="454"/>
                  </a:lnTo>
                  <a:lnTo>
                    <a:pt x="59" y="458"/>
                  </a:lnTo>
                  <a:lnTo>
                    <a:pt x="61" y="458"/>
                  </a:lnTo>
                  <a:lnTo>
                    <a:pt x="61" y="458"/>
                  </a:lnTo>
                  <a:lnTo>
                    <a:pt x="63" y="458"/>
                  </a:lnTo>
                  <a:lnTo>
                    <a:pt x="63" y="458"/>
                  </a:lnTo>
                  <a:lnTo>
                    <a:pt x="65" y="460"/>
                  </a:lnTo>
                  <a:lnTo>
                    <a:pt x="71" y="466"/>
                  </a:lnTo>
                  <a:lnTo>
                    <a:pt x="72" y="470"/>
                  </a:lnTo>
                  <a:lnTo>
                    <a:pt x="72" y="472"/>
                  </a:lnTo>
                  <a:lnTo>
                    <a:pt x="72" y="473"/>
                  </a:lnTo>
                  <a:lnTo>
                    <a:pt x="74" y="473"/>
                  </a:lnTo>
                  <a:lnTo>
                    <a:pt x="76" y="473"/>
                  </a:lnTo>
                  <a:lnTo>
                    <a:pt x="80" y="473"/>
                  </a:lnTo>
                  <a:lnTo>
                    <a:pt x="82" y="475"/>
                  </a:lnTo>
                  <a:lnTo>
                    <a:pt x="84" y="475"/>
                  </a:lnTo>
                  <a:lnTo>
                    <a:pt x="86" y="477"/>
                  </a:lnTo>
                  <a:lnTo>
                    <a:pt x="86" y="479"/>
                  </a:lnTo>
                  <a:lnTo>
                    <a:pt x="86" y="481"/>
                  </a:lnTo>
                  <a:lnTo>
                    <a:pt x="88" y="481"/>
                  </a:lnTo>
                  <a:lnTo>
                    <a:pt x="88" y="483"/>
                  </a:lnTo>
                  <a:lnTo>
                    <a:pt x="86" y="483"/>
                  </a:lnTo>
                  <a:lnTo>
                    <a:pt x="86" y="483"/>
                  </a:lnTo>
                  <a:lnTo>
                    <a:pt x="86" y="483"/>
                  </a:lnTo>
                  <a:lnTo>
                    <a:pt x="84" y="483"/>
                  </a:lnTo>
                  <a:lnTo>
                    <a:pt x="82" y="483"/>
                  </a:lnTo>
                  <a:lnTo>
                    <a:pt x="82" y="483"/>
                  </a:lnTo>
                  <a:lnTo>
                    <a:pt x="82" y="483"/>
                  </a:lnTo>
                  <a:lnTo>
                    <a:pt x="82" y="483"/>
                  </a:lnTo>
                  <a:lnTo>
                    <a:pt x="82" y="483"/>
                  </a:lnTo>
                  <a:lnTo>
                    <a:pt x="82" y="485"/>
                  </a:lnTo>
                  <a:lnTo>
                    <a:pt x="82" y="485"/>
                  </a:lnTo>
                  <a:lnTo>
                    <a:pt x="84" y="487"/>
                  </a:lnTo>
                  <a:lnTo>
                    <a:pt x="84" y="487"/>
                  </a:lnTo>
                  <a:lnTo>
                    <a:pt x="84" y="489"/>
                  </a:lnTo>
                  <a:lnTo>
                    <a:pt x="88" y="489"/>
                  </a:lnTo>
                  <a:lnTo>
                    <a:pt x="88" y="491"/>
                  </a:lnTo>
                  <a:lnTo>
                    <a:pt x="90" y="492"/>
                  </a:lnTo>
                  <a:lnTo>
                    <a:pt x="90" y="494"/>
                  </a:lnTo>
                  <a:lnTo>
                    <a:pt x="90" y="496"/>
                  </a:lnTo>
                  <a:lnTo>
                    <a:pt x="92" y="498"/>
                  </a:lnTo>
                  <a:lnTo>
                    <a:pt x="92" y="500"/>
                  </a:lnTo>
                  <a:lnTo>
                    <a:pt x="93" y="500"/>
                  </a:lnTo>
                  <a:lnTo>
                    <a:pt x="95" y="502"/>
                  </a:lnTo>
                  <a:lnTo>
                    <a:pt x="95" y="504"/>
                  </a:lnTo>
                  <a:lnTo>
                    <a:pt x="95" y="504"/>
                  </a:lnTo>
                  <a:lnTo>
                    <a:pt x="93" y="504"/>
                  </a:lnTo>
                  <a:lnTo>
                    <a:pt x="90" y="504"/>
                  </a:lnTo>
                  <a:lnTo>
                    <a:pt x="90" y="504"/>
                  </a:lnTo>
                  <a:lnTo>
                    <a:pt x="88" y="506"/>
                  </a:lnTo>
                  <a:lnTo>
                    <a:pt x="88" y="506"/>
                  </a:lnTo>
                  <a:lnTo>
                    <a:pt x="88" y="508"/>
                  </a:lnTo>
                  <a:lnTo>
                    <a:pt x="88" y="508"/>
                  </a:lnTo>
                  <a:lnTo>
                    <a:pt x="88" y="510"/>
                  </a:lnTo>
                  <a:lnTo>
                    <a:pt x="86" y="510"/>
                  </a:lnTo>
                  <a:lnTo>
                    <a:pt x="84" y="508"/>
                  </a:lnTo>
                  <a:lnTo>
                    <a:pt x="84" y="508"/>
                  </a:lnTo>
                  <a:lnTo>
                    <a:pt x="84" y="510"/>
                  </a:lnTo>
                  <a:lnTo>
                    <a:pt x="82" y="510"/>
                  </a:lnTo>
                  <a:lnTo>
                    <a:pt x="80" y="511"/>
                  </a:lnTo>
                  <a:lnTo>
                    <a:pt x="80" y="511"/>
                  </a:lnTo>
                  <a:lnTo>
                    <a:pt x="82" y="515"/>
                  </a:lnTo>
                  <a:lnTo>
                    <a:pt x="82" y="515"/>
                  </a:lnTo>
                  <a:lnTo>
                    <a:pt x="84" y="515"/>
                  </a:lnTo>
                  <a:lnTo>
                    <a:pt x="86" y="515"/>
                  </a:lnTo>
                  <a:lnTo>
                    <a:pt x="88" y="517"/>
                  </a:lnTo>
                  <a:lnTo>
                    <a:pt x="90" y="517"/>
                  </a:lnTo>
                  <a:lnTo>
                    <a:pt x="93" y="521"/>
                  </a:lnTo>
                  <a:lnTo>
                    <a:pt x="95" y="521"/>
                  </a:lnTo>
                  <a:lnTo>
                    <a:pt x="97" y="521"/>
                  </a:lnTo>
                  <a:lnTo>
                    <a:pt x="97" y="521"/>
                  </a:lnTo>
                  <a:lnTo>
                    <a:pt x="99" y="521"/>
                  </a:lnTo>
                  <a:lnTo>
                    <a:pt x="103" y="523"/>
                  </a:lnTo>
                  <a:lnTo>
                    <a:pt x="107" y="525"/>
                  </a:lnTo>
                  <a:lnTo>
                    <a:pt x="109" y="527"/>
                  </a:lnTo>
                  <a:lnTo>
                    <a:pt x="109" y="527"/>
                  </a:lnTo>
                  <a:lnTo>
                    <a:pt x="109" y="529"/>
                  </a:lnTo>
                  <a:lnTo>
                    <a:pt x="109" y="529"/>
                  </a:lnTo>
                  <a:lnTo>
                    <a:pt x="109" y="530"/>
                  </a:lnTo>
                  <a:lnTo>
                    <a:pt x="109" y="532"/>
                  </a:lnTo>
                  <a:lnTo>
                    <a:pt x="109" y="532"/>
                  </a:lnTo>
                  <a:lnTo>
                    <a:pt x="109" y="532"/>
                  </a:lnTo>
                  <a:lnTo>
                    <a:pt x="109" y="536"/>
                  </a:lnTo>
                  <a:lnTo>
                    <a:pt x="109" y="538"/>
                  </a:lnTo>
                  <a:lnTo>
                    <a:pt x="109" y="540"/>
                  </a:lnTo>
                  <a:lnTo>
                    <a:pt x="112" y="542"/>
                  </a:lnTo>
                  <a:lnTo>
                    <a:pt x="114" y="542"/>
                  </a:lnTo>
                  <a:lnTo>
                    <a:pt x="114" y="542"/>
                  </a:lnTo>
                  <a:lnTo>
                    <a:pt x="114" y="542"/>
                  </a:lnTo>
                  <a:lnTo>
                    <a:pt x="116" y="540"/>
                  </a:lnTo>
                  <a:lnTo>
                    <a:pt x="116" y="540"/>
                  </a:lnTo>
                  <a:lnTo>
                    <a:pt x="116" y="540"/>
                  </a:lnTo>
                  <a:lnTo>
                    <a:pt x="118" y="538"/>
                  </a:lnTo>
                  <a:lnTo>
                    <a:pt x="118" y="538"/>
                  </a:lnTo>
                  <a:lnTo>
                    <a:pt x="118" y="536"/>
                  </a:lnTo>
                  <a:lnTo>
                    <a:pt x="120" y="536"/>
                  </a:lnTo>
                  <a:lnTo>
                    <a:pt x="120" y="536"/>
                  </a:lnTo>
                  <a:lnTo>
                    <a:pt x="122" y="536"/>
                  </a:lnTo>
                  <a:lnTo>
                    <a:pt x="124" y="536"/>
                  </a:lnTo>
                  <a:lnTo>
                    <a:pt x="126" y="538"/>
                  </a:lnTo>
                  <a:lnTo>
                    <a:pt x="128" y="538"/>
                  </a:lnTo>
                  <a:lnTo>
                    <a:pt x="130" y="540"/>
                  </a:lnTo>
                  <a:lnTo>
                    <a:pt x="130" y="544"/>
                  </a:lnTo>
                  <a:lnTo>
                    <a:pt x="130" y="546"/>
                  </a:lnTo>
                  <a:lnTo>
                    <a:pt x="130" y="548"/>
                  </a:lnTo>
                  <a:lnTo>
                    <a:pt x="132" y="550"/>
                  </a:lnTo>
                  <a:lnTo>
                    <a:pt x="132" y="551"/>
                  </a:lnTo>
                  <a:lnTo>
                    <a:pt x="135" y="551"/>
                  </a:lnTo>
                  <a:lnTo>
                    <a:pt x="147" y="555"/>
                  </a:lnTo>
                  <a:lnTo>
                    <a:pt x="149" y="555"/>
                  </a:lnTo>
                  <a:lnTo>
                    <a:pt x="149" y="557"/>
                  </a:lnTo>
                  <a:lnTo>
                    <a:pt x="149" y="559"/>
                  </a:lnTo>
                  <a:lnTo>
                    <a:pt x="149" y="561"/>
                  </a:lnTo>
                  <a:lnTo>
                    <a:pt x="149" y="563"/>
                  </a:lnTo>
                  <a:lnTo>
                    <a:pt x="149" y="565"/>
                  </a:lnTo>
                  <a:lnTo>
                    <a:pt x="149" y="565"/>
                  </a:lnTo>
                  <a:lnTo>
                    <a:pt x="153" y="570"/>
                  </a:lnTo>
                  <a:lnTo>
                    <a:pt x="153" y="572"/>
                  </a:lnTo>
                  <a:lnTo>
                    <a:pt x="166" y="569"/>
                  </a:lnTo>
                  <a:lnTo>
                    <a:pt x="168" y="569"/>
                  </a:lnTo>
                  <a:lnTo>
                    <a:pt x="172" y="569"/>
                  </a:lnTo>
                  <a:lnTo>
                    <a:pt x="173" y="567"/>
                  </a:lnTo>
                  <a:lnTo>
                    <a:pt x="179" y="563"/>
                  </a:lnTo>
                  <a:lnTo>
                    <a:pt x="187" y="561"/>
                  </a:lnTo>
                  <a:lnTo>
                    <a:pt x="189" y="557"/>
                  </a:lnTo>
                  <a:lnTo>
                    <a:pt x="191" y="555"/>
                  </a:lnTo>
                  <a:lnTo>
                    <a:pt x="193" y="555"/>
                  </a:lnTo>
                  <a:lnTo>
                    <a:pt x="193" y="553"/>
                  </a:lnTo>
                  <a:lnTo>
                    <a:pt x="193" y="553"/>
                  </a:lnTo>
                  <a:lnTo>
                    <a:pt x="193" y="553"/>
                  </a:lnTo>
                  <a:lnTo>
                    <a:pt x="193" y="553"/>
                  </a:lnTo>
                  <a:lnTo>
                    <a:pt x="196" y="550"/>
                  </a:lnTo>
                  <a:lnTo>
                    <a:pt x="198" y="550"/>
                  </a:lnTo>
                  <a:lnTo>
                    <a:pt x="198" y="550"/>
                  </a:lnTo>
                  <a:lnTo>
                    <a:pt x="200" y="548"/>
                  </a:lnTo>
                  <a:lnTo>
                    <a:pt x="204" y="538"/>
                  </a:lnTo>
                  <a:lnTo>
                    <a:pt x="206" y="536"/>
                  </a:lnTo>
                  <a:lnTo>
                    <a:pt x="206" y="534"/>
                  </a:lnTo>
                  <a:lnTo>
                    <a:pt x="206" y="534"/>
                  </a:lnTo>
                  <a:lnTo>
                    <a:pt x="206" y="532"/>
                  </a:lnTo>
                  <a:lnTo>
                    <a:pt x="206" y="530"/>
                  </a:lnTo>
                  <a:lnTo>
                    <a:pt x="206" y="530"/>
                  </a:lnTo>
                  <a:lnTo>
                    <a:pt x="210" y="530"/>
                  </a:lnTo>
                  <a:lnTo>
                    <a:pt x="212" y="530"/>
                  </a:lnTo>
                  <a:lnTo>
                    <a:pt x="213" y="527"/>
                  </a:lnTo>
                  <a:lnTo>
                    <a:pt x="217" y="525"/>
                  </a:lnTo>
                  <a:lnTo>
                    <a:pt x="217" y="521"/>
                  </a:lnTo>
                  <a:lnTo>
                    <a:pt x="215" y="517"/>
                  </a:lnTo>
                  <a:lnTo>
                    <a:pt x="213" y="515"/>
                  </a:lnTo>
                  <a:lnTo>
                    <a:pt x="210" y="513"/>
                  </a:lnTo>
                  <a:lnTo>
                    <a:pt x="206" y="513"/>
                  </a:lnTo>
                  <a:lnTo>
                    <a:pt x="204" y="513"/>
                  </a:lnTo>
                  <a:lnTo>
                    <a:pt x="202" y="513"/>
                  </a:lnTo>
                  <a:lnTo>
                    <a:pt x="200" y="511"/>
                  </a:lnTo>
                  <a:lnTo>
                    <a:pt x="198" y="510"/>
                  </a:lnTo>
                  <a:lnTo>
                    <a:pt x="196" y="508"/>
                  </a:lnTo>
                  <a:lnTo>
                    <a:pt x="196" y="506"/>
                  </a:lnTo>
                  <a:lnTo>
                    <a:pt x="196" y="498"/>
                  </a:lnTo>
                  <a:lnTo>
                    <a:pt x="194" y="494"/>
                  </a:lnTo>
                  <a:lnTo>
                    <a:pt x="193" y="491"/>
                  </a:lnTo>
                  <a:lnTo>
                    <a:pt x="193" y="491"/>
                  </a:lnTo>
                  <a:lnTo>
                    <a:pt x="194" y="491"/>
                  </a:lnTo>
                  <a:lnTo>
                    <a:pt x="196" y="492"/>
                  </a:lnTo>
                  <a:lnTo>
                    <a:pt x="196" y="494"/>
                  </a:lnTo>
                  <a:lnTo>
                    <a:pt x="196" y="496"/>
                  </a:lnTo>
                  <a:lnTo>
                    <a:pt x="196" y="498"/>
                  </a:lnTo>
                  <a:lnTo>
                    <a:pt x="198" y="502"/>
                  </a:lnTo>
                  <a:lnTo>
                    <a:pt x="198" y="504"/>
                  </a:lnTo>
                  <a:lnTo>
                    <a:pt x="198" y="506"/>
                  </a:lnTo>
                  <a:lnTo>
                    <a:pt x="200" y="506"/>
                  </a:lnTo>
                  <a:lnTo>
                    <a:pt x="202" y="510"/>
                  </a:lnTo>
                  <a:lnTo>
                    <a:pt x="204" y="510"/>
                  </a:lnTo>
                  <a:lnTo>
                    <a:pt x="206" y="511"/>
                  </a:lnTo>
                  <a:lnTo>
                    <a:pt x="208" y="510"/>
                  </a:lnTo>
                  <a:lnTo>
                    <a:pt x="208" y="510"/>
                  </a:lnTo>
                  <a:lnTo>
                    <a:pt x="210" y="511"/>
                  </a:lnTo>
                  <a:lnTo>
                    <a:pt x="212" y="513"/>
                  </a:lnTo>
                  <a:lnTo>
                    <a:pt x="217" y="515"/>
                  </a:lnTo>
                  <a:lnTo>
                    <a:pt x="219" y="517"/>
                  </a:lnTo>
                  <a:lnTo>
                    <a:pt x="221" y="517"/>
                  </a:lnTo>
                  <a:lnTo>
                    <a:pt x="221" y="523"/>
                  </a:lnTo>
                  <a:lnTo>
                    <a:pt x="221" y="525"/>
                  </a:lnTo>
                  <a:lnTo>
                    <a:pt x="221" y="529"/>
                  </a:lnTo>
                  <a:lnTo>
                    <a:pt x="217" y="532"/>
                  </a:lnTo>
                  <a:lnTo>
                    <a:pt x="215" y="534"/>
                  </a:lnTo>
                  <a:lnTo>
                    <a:pt x="215" y="536"/>
                  </a:lnTo>
                  <a:lnTo>
                    <a:pt x="215" y="538"/>
                  </a:lnTo>
                  <a:lnTo>
                    <a:pt x="215" y="542"/>
                  </a:lnTo>
                  <a:lnTo>
                    <a:pt x="215" y="544"/>
                  </a:lnTo>
                  <a:lnTo>
                    <a:pt x="215" y="544"/>
                  </a:lnTo>
                  <a:lnTo>
                    <a:pt x="221" y="553"/>
                  </a:lnTo>
                  <a:lnTo>
                    <a:pt x="221" y="553"/>
                  </a:lnTo>
                  <a:lnTo>
                    <a:pt x="219" y="555"/>
                  </a:lnTo>
                  <a:lnTo>
                    <a:pt x="221" y="559"/>
                  </a:lnTo>
                  <a:lnTo>
                    <a:pt x="221" y="561"/>
                  </a:lnTo>
                  <a:lnTo>
                    <a:pt x="219" y="563"/>
                  </a:lnTo>
                  <a:lnTo>
                    <a:pt x="217" y="565"/>
                  </a:lnTo>
                  <a:lnTo>
                    <a:pt x="217" y="567"/>
                  </a:lnTo>
                  <a:lnTo>
                    <a:pt x="219" y="569"/>
                  </a:lnTo>
                  <a:lnTo>
                    <a:pt x="221" y="572"/>
                  </a:lnTo>
                  <a:lnTo>
                    <a:pt x="223" y="572"/>
                  </a:lnTo>
                  <a:lnTo>
                    <a:pt x="223" y="572"/>
                  </a:lnTo>
                  <a:lnTo>
                    <a:pt x="225" y="574"/>
                  </a:lnTo>
                  <a:lnTo>
                    <a:pt x="225" y="576"/>
                  </a:lnTo>
                  <a:lnTo>
                    <a:pt x="225" y="578"/>
                  </a:lnTo>
                  <a:lnTo>
                    <a:pt x="227" y="578"/>
                  </a:lnTo>
                  <a:lnTo>
                    <a:pt x="227" y="578"/>
                  </a:lnTo>
                  <a:lnTo>
                    <a:pt x="229" y="576"/>
                  </a:lnTo>
                  <a:lnTo>
                    <a:pt x="229" y="576"/>
                  </a:lnTo>
                  <a:lnTo>
                    <a:pt x="229" y="576"/>
                  </a:lnTo>
                  <a:lnTo>
                    <a:pt x="229" y="576"/>
                  </a:lnTo>
                  <a:lnTo>
                    <a:pt x="229" y="574"/>
                  </a:lnTo>
                  <a:lnTo>
                    <a:pt x="229" y="574"/>
                  </a:lnTo>
                  <a:lnTo>
                    <a:pt x="229" y="572"/>
                  </a:lnTo>
                  <a:lnTo>
                    <a:pt x="227" y="572"/>
                  </a:lnTo>
                  <a:lnTo>
                    <a:pt x="227" y="570"/>
                  </a:lnTo>
                  <a:lnTo>
                    <a:pt x="229" y="569"/>
                  </a:lnTo>
                  <a:lnTo>
                    <a:pt x="229" y="567"/>
                  </a:lnTo>
                  <a:lnTo>
                    <a:pt x="229" y="565"/>
                  </a:lnTo>
                  <a:lnTo>
                    <a:pt x="225" y="555"/>
                  </a:lnTo>
                  <a:lnTo>
                    <a:pt x="225" y="553"/>
                  </a:lnTo>
                  <a:lnTo>
                    <a:pt x="227" y="553"/>
                  </a:lnTo>
                  <a:lnTo>
                    <a:pt x="229" y="555"/>
                  </a:lnTo>
                  <a:lnTo>
                    <a:pt x="229" y="557"/>
                  </a:lnTo>
                  <a:lnTo>
                    <a:pt x="229" y="559"/>
                  </a:lnTo>
                  <a:lnTo>
                    <a:pt x="229" y="570"/>
                  </a:lnTo>
                  <a:lnTo>
                    <a:pt x="231" y="572"/>
                  </a:lnTo>
                  <a:lnTo>
                    <a:pt x="231" y="572"/>
                  </a:lnTo>
                  <a:lnTo>
                    <a:pt x="233" y="570"/>
                  </a:lnTo>
                  <a:lnTo>
                    <a:pt x="233" y="569"/>
                  </a:lnTo>
                  <a:lnTo>
                    <a:pt x="234" y="569"/>
                  </a:lnTo>
                  <a:lnTo>
                    <a:pt x="234" y="567"/>
                  </a:lnTo>
                  <a:lnTo>
                    <a:pt x="233" y="567"/>
                  </a:lnTo>
                  <a:lnTo>
                    <a:pt x="233" y="563"/>
                  </a:lnTo>
                  <a:lnTo>
                    <a:pt x="231" y="563"/>
                  </a:lnTo>
                  <a:lnTo>
                    <a:pt x="231" y="561"/>
                  </a:lnTo>
                  <a:lnTo>
                    <a:pt x="233" y="561"/>
                  </a:lnTo>
                  <a:lnTo>
                    <a:pt x="233" y="563"/>
                  </a:lnTo>
                  <a:lnTo>
                    <a:pt x="233" y="563"/>
                  </a:lnTo>
                  <a:lnTo>
                    <a:pt x="233" y="565"/>
                  </a:lnTo>
                  <a:lnTo>
                    <a:pt x="234" y="565"/>
                  </a:lnTo>
                  <a:lnTo>
                    <a:pt x="234" y="565"/>
                  </a:lnTo>
                  <a:lnTo>
                    <a:pt x="236" y="563"/>
                  </a:lnTo>
                  <a:lnTo>
                    <a:pt x="238" y="563"/>
                  </a:lnTo>
                  <a:lnTo>
                    <a:pt x="236" y="567"/>
                  </a:lnTo>
                  <a:lnTo>
                    <a:pt x="236" y="570"/>
                  </a:lnTo>
                  <a:lnTo>
                    <a:pt x="238" y="572"/>
                  </a:lnTo>
                  <a:lnTo>
                    <a:pt x="240" y="572"/>
                  </a:lnTo>
                  <a:lnTo>
                    <a:pt x="240" y="572"/>
                  </a:lnTo>
                  <a:lnTo>
                    <a:pt x="242" y="570"/>
                  </a:lnTo>
                  <a:lnTo>
                    <a:pt x="244" y="570"/>
                  </a:lnTo>
                  <a:lnTo>
                    <a:pt x="244" y="569"/>
                  </a:lnTo>
                  <a:lnTo>
                    <a:pt x="246" y="567"/>
                  </a:lnTo>
                  <a:lnTo>
                    <a:pt x="244" y="565"/>
                  </a:lnTo>
                  <a:lnTo>
                    <a:pt x="244" y="563"/>
                  </a:lnTo>
                  <a:lnTo>
                    <a:pt x="244" y="561"/>
                  </a:lnTo>
                  <a:lnTo>
                    <a:pt x="244" y="559"/>
                  </a:lnTo>
                  <a:lnTo>
                    <a:pt x="244" y="557"/>
                  </a:lnTo>
                  <a:lnTo>
                    <a:pt x="244" y="555"/>
                  </a:lnTo>
                  <a:lnTo>
                    <a:pt x="246" y="553"/>
                  </a:lnTo>
                  <a:lnTo>
                    <a:pt x="246" y="553"/>
                  </a:lnTo>
                  <a:lnTo>
                    <a:pt x="246" y="553"/>
                  </a:lnTo>
                  <a:lnTo>
                    <a:pt x="248" y="553"/>
                  </a:lnTo>
                  <a:lnTo>
                    <a:pt x="248" y="551"/>
                  </a:lnTo>
                  <a:lnTo>
                    <a:pt x="248" y="550"/>
                  </a:lnTo>
                  <a:lnTo>
                    <a:pt x="246" y="546"/>
                  </a:lnTo>
                  <a:lnTo>
                    <a:pt x="246" y="544"/>
                  </a:lnTo>
                  <a:lnTo>
                    <a:pt x="246" y="542"/>
                  </a:lnTo>
                  <a:lnTo>
                    <a:pt x="248" y="540"/>
                  </a:lnTo>
                  <a:lnTo>
                    <a:pt x="248" y="540"/>
                  </a:lnTo>
                  <a:lnTo>
                    <a:pt x="248" y="538"/>
                  </a:lnTo>
                  <a:lnTo>
                    <a:pt x="250" y="540"/>
                  </a:lnTo>
                  <a:lnTo>
                    <a:pt x="250" y="542"/>
                  </a:lnTo>
                  <a:lnTo>
                    <a:pt x="248" y="546"/>
                  </a:lnTo>
                  <a:lnTo>
                    <a:pt x="250" y="548"/>
                  </a:lnTo>
                  <a:lnTo>
                    <a:pt x="250" y="551"/>
                  </a:lnTo>
                  <a:lnTo>
                    <a:pt x="250" y="553"/>
                  </a:lnTo>
                  <a:lnTo>
                    <a:pt x="250" y="557"/>
                  </a:lnTo>
                  <a:lnTo>
                    <a:pt x="248" y="559"/>
                  </a:lnTo>
                  <a:lnTo>
                    <a:pt x="248" y="561"/>
                  </a:lnTo>
                  <a:lnTo>
                    <a:pt x="250" y="567"/>
                  </a:lnTo>
                  <a:lnTo>
                    <a:pt x="250" y="569"/>
                  </a:lnTo>
                  <a:lnTo>
                    <a:pt x="250" y="569"/>
                  </a:lnTo>
                  <a:lnTo>
                    <a:pt x="250" y="570"/>
                  </a:lnTo>
                  <a:lnTo>
                    <a:pt x="250" y="572"/>
                  </a:lnTo>
                  <a:lnTo>
                    <a:pt x="250" y="572"/>
                  </a:lnTo>
                  <a:lnTo>
                    <a:pt x="248" y="574"/>
                  </a:lnTo>
                  <a:lnTo>
                    <a:pt x="248" y="574"/>
                  </a:lnTo>
                  <a:lnTo>
                    <a:pt x="248" y="574"/>
                  </a:lnTo>
                  <a:lnTo>
                    <a:pt x="246" y="578"/>
                  </a:lnTo>
                  <a:lnTo>
                    <a:pt x="248" y="580"/>
                  </a:lnTo>
                  <a:lnTo>
                    <a:pt x="250" y="580"/>
                  </a:lnTo>
                  <a:lnTo>
                    <a:pt x="252" y="580"/>
                  </a:lnTo>
                  <a:lnTo>
                    <a:pt x="252" y="578"/>
                  </a:lnTo>
                  <a:lnTo>
                    <a:pt x="250" y="578"/>
                  </a:lnTo>
                  <a:lnTo>
                    <a:pt x="250" y="576"/>
                  </a:lnTo>
                  <a:lnTo>
                    <a:pt x="252" y="576"/>
                  </a:lnTo>
                  <a:lnTo>
                    <a:pt x="252" y="576"/>
                  </a:lnTo>
                  <a:lnTo>
                    <a:pt x="254" y="578"/>
                  </a:lnTo>
                  <a:lnTo>
                    <a:pt x="254" y="576"/>
                  </a:lnTo>
                  <a:lnTo>
                    <a:pt x="255" y="576"/>
                  </a:lnTo>
                  <a:lnTo>
                    <a:pt x="255" y="570"/>
                  </a:lnTo>
                  <a:lnTo>
                    <a:pt x="255" y="572"/>
                  </a:lnTo>
                  <a:lnTo>
                    <a:pt x="257" y="569"/>
                  </a:lnTo>
                  <a:lnTo>
                    <a:pt x="255" y="563"/>
                  </a:lnTo>
                  <a:lnTo>
                    <a:pt x="257" y="563"/>
                  </a:lnTo>
                  <a:lnTo>
                    <a:pt x="257" y="563"/>
                  </a:lnTo>
                  <a:lnTo>
                    <a:pt x="259" y="561"/>
                  </a:lnTo>
                  <a:lnTo>
                    <a:pt x="259" y="559"/>
                  </a:lnTo>
                  <a:lnTo>
                    <a:pt x="259" y="557"/>
                  </a:lnTo>
                  <a:lnTo>
                    <a:pt x="259" y="555"/>
                  </a:lnTo>
                  <a:lnTo>
                    <a:pt x="257" y="555"/>
                  </a:lnTo>
                  <a:lnTo>
                    <a:pt x="255" y="555"/>
                  </a:lnTo>
                  <a:lnTo>
                    <a:pt x="254" y="557"/>
                  </a:lnTo>
                  <a:lnTo>
                    <a:pt x="254" y="555"/>
                  </a:lnTo>
                  <a:lnTo>
                    <a:pt x="254" y="550"/>
                  </a:lnTo>
                  <a:lnTo>
                    <a:pt x="254" y="548"/>
                  </a:lnTo>
                  <a:lnTo>
                    <a:pt x="257" y="540"/>
                  </a:lnTo>
                  <a:lnTo>
                    <a:pt x="257" y="538"/>
                  </a:lnTo>
                  <a:lnTo>
                    <a:pt x="257" y="534"/>
                  </a:lnTo>
                  <a:lnTo>
                    <a:pt x="257" y="532"/>
                  </a:lnTo>
                  <a:lnTo>
                    <a:pt x="259" y="530"/>
                  </a:lnTo>
                  <a:lnTo>
                    <a:pt x="259" y="529"/>
                  </a:lnTo>
                  <a:lnTo>
                    <a:pt x="259" y="527"/>
                  </a:lnTo>
                  <a:lnTo>
                    <a:pt x="259" y="525"/>
                  </a:lnTo>
                  <a:lnTo>
                    <a:pt x="259" y="523"/>
                  </a:lnTo>
                  <a:lnTo>
                    <a:pt x="259" y="523"/>
                  </a:lnTo>
                  <a:lnTo>
                    <a:pt x="259" y="521"/>
                  </a:lnTo>
                  <a:lnTo>
                    <a:pt x="259" y="521"/>
                  </a:lnTo>
                  <a:lnTo>
                    <a:pt x="259" y="519"/>
                  </a:lnTo>
                  <a:lnTo>
                    <a:pt x="261" y="517"/>
                  </a:lnTo>
                  <a:lnTo>
                    <a:pt x="261" y="517"/>
                  </a:lnTo>
                  <a:lnTo>
                    <a:pt x="261" y="517"/>
                  </a:lnTo>
                  <a:lnTo>
                    <a:pt x="261" y="515"/>
                  </a:lnTo>
                  <a:lnTo>
                    <a:pt x="263" y="513"/>
                  </a:lnTo>
                  <a:lnTo>
                    <a:pt x="263" y="513"/>
                  </a:lnTo>
                  <a:lnTo>
                    <a:pt x="265" y="513"/>
                  </a:lnTo>
                  <a:lnTo>
                    <a:pt x="265" y="515"/>
                  </a:lnTo>
                  <a:lnTo>
                    <a:pt x="263" y="517"/>
                  </a:lnTo>
                  <a:lnTo>
                    <a:pt x="261" y="517"/>
                  </a:lnTo>
                  <a:lnTo>
                    <a:pt x="261" y="523"/>
                  </a:lnTo>
                  <a:lnTo>
                    <a:pt x="261" y="523"/>
                  </a:lnTo>
                  <a:lnTo>
                    <a:pt x="261" y="525"/>
                  </a:lnTo>
                  <a:lnTo>
                    <a:pt x="261" y="529"/>
                  </a:lnTo>
                  <a:lnTo>
                    <a:pt x="261" y="530"/>
                  </a:lnTo>
                  <a:lnTo>
                    <a:pt x="261" y="530"/>
                  </a:lnTo>
                  <a:lnTo>
                    <a:pt x="261" y="532"/>
                  </a:lnTo>
                  <a:lnTo>
                    <a:pt x="259" y="534"/>
                  </a:lnTo>
                  <a:lnTo>
                    <a:pt x="259" y="536"/>
                  </a:lnTo>
                  <a:lnTo>
                    <a:pt x="259" y="538"/>
                  </a:lnTo>
                  <a:lnTo>
                    <a:pt x="259" y="538"/>
                  </a:lnTo>
                  <a:lnTo>
                    <a:pt x="261" y="538"/>
                  </a:lnTo>
                  <a:lnTo>
                    <a:pt x="261" y="538"/>
                  </a:lnTo>
                  <a:lnTo>
                    <a:pt x="263" y="538"/>
                  </a:lnTo>
                  <a:lnTo>
                    <a:pt x="265" y="540"/>
                  </a:lnTo>
                  <a:lnTo>
                    <a:pt x="265" y="538"/>
                  </a:lnTo>
                  <a:lnTo>
                    <a:pt x="267" y="536"/>
                  </a:lnTo>
                  <a:lnTo>
                    <a:pt x="267" y="536"/>
                  </a:lnTo>
                  <a:lnTo>
                    <a:pt x="269" y="532"/>
                  </a:lnTo>
                  <a:lnTo>
                    <a:pt x="269" y="529"/>
                  </a:lnTo>
                  <a:lnTo>
                    <a:pt x="267" y="529"/>
                  </a:lnTo>
                  <a:lnTo>
                    <a:pt x="267" y="529"/>
                  </a:lnTo>
                  <a:lnTo>
                    <a:pt x="265" y="527"/>
                  </a:lnTo>
                  <a:lnTo>
                    <a:pt x="265" y="525"/>
                  </a:lnTo>
                  <a:lnTo>
                    <a:pt x="267" y="523"/>
                  </a:lnTo>
                  <a:lnTo>
                    <a:pt x="267" y="523"/>
                  </a:lnTo>
                  <a:lnTo>
                    <a:pt x="269" y="521"/>
                  </a:lnTo>
                  <a:lnTo>
                    <a:pt x="271" y="521"/>
                  </a:lnTo>
                  <a:lnTo>
                    <a:pt x="273" y="521"/>
                  </a:lnTo>
                  <a:lnTo>
                    <a:pt x="269" y="523"/>
                  </a:lnTo>
                  <a:lnTo>
                    <a:pt x="267" y="525"/>
                  </a:lnTo>
                  <a:lnTo>
                    <a:pt x="267" y="527"/>
                  </a:lnTo>
                  <a:lnTo>
                    <a:pt x="267" y="527"/>
                  </a:lnTo>
                  <a:lnTo>
                    <a:pt x="271" y="529"/>
                  </a:lnTo>
                  <a:lnTo>
                    <a:pt x="273" y="530"/>
                  </a:lnTo>
                  <a:lnTo>
                    <a:pt x="271" y="532"/>
                  </a:lnTo>
                  <a:lnTo>
                    <a:pt x="271" y="534"/>
                  </a:lnTo>
                  <a:lnTo>
                    <a:pt x="269" y="536"/>
                  </a:lnTo>
                  <a:lnTo>
                    <a:pt x="269" y="536"/>
                  </a:lnTo>
                  <a:lnTo>
                    <a:pt x="267" y="538"/>
                  </a:lnTo>
                  <a:lnTo>
                    <a:pt x="267" y="544"/>
                  </a:lnTo>
                  <a:lnTo>
                    <a:pt x="265" y="550"/>
                  </a:lnTo>
                  <a:lnTo>
                    <a:pt x="265" y="550"/>
                  </a:lnTo>
                  <a:lnTo>
                    <a:pt x="267" y="551"/>
                  </a:lnTo>
                  <a:lnTo>
                    <a:pt x="265" y="563"/>
                  </a:lnTo>
                  <a:lnTo>
                    <a:pt x="265" y="565"/>
                  </a:lnTo>
                  <a:lnTo>
                    <a:pt x="269" y="572"/>
                  </a:lnTo>
                  <a:lnTo>
                    <a:pt x="267" y="574"/>
                  </a:lnTo>
                  <a:lnTo>
                    <a:pt x="269" y="576"/>
                  </a:lnTo>
                  <a:lnTo>
                    <a:pt x="273" y="578"/>
                  </a:lnTo>
                  <a:lnTo>
                    <a:pt x="274" y="576"/>
                  </a:lnTo>
                  <a:lnTo>
                    <a:pt x="274" y="574"/>
                  </a:lnTo>
                  <a:lnTo>
                    <a:pt x="274" y="572"/>
                  </a:lnTo>
                  <a:lnTo>
                    <a:pt x="274" y="572"/>
                  </a:lnTo>
                  <a:lnTo>
                    <a:pt x="273" y="570"/>
                  </a:lnTo>
                  <a:lnTo>
                    <a:pt x="273" y="569"/>
                  </a:lnTo>
                  <a:lnTo>
                    <a:pt x="273" y="569"/>
                  </a:lnTo>
                  <a:lnTo>
                    <a:pt x="274" y="567"/>
                  </a:lnTo>
                  <a:lnTo>
                    <a:pt x="274" y="567"/>
                  </a:lnTo>
                  <a:lnTo>
                    <a:pt x="274" y="567"/>
                  </a:lnTo>
                  <a:lnTo>
                    <a:pt x="276" y="565"/>
                  </a:lnTo>
                  <a:lnTo>
                    <a:pt x="276" y="563"/>
                  </a:lnTo>
                  <a:lnTo>
                    <a:pt x="276" y="565"/>
                  </a:lnTo>
                  <a:lnTo>
                    <a:pt x="276" y="567"/>
                  </a:lnTo>
                  <a:lnTo>
                    <a:pt x="276" y="567"/>
                  </a:lnTo>
                  <a:lnTo>
                    <a:pt x="276" y="567"/>
                  </a:lnTo>
                  <a:lnTo>
                    <a:pt x="274" y="569"/>
                  </a:lnTo>
                  <a:lnTo>
                    <a:pt x="276" y="570"/>
                  </a:lnTo>
                  <a:lnTo>
                    <a:pt x="278" y="570"/>
                  </a:lnTo>
                  <a:lnTo>
                    <a:pt x="280" y="570"/>
                  </a:lnTo>
                  <a:lnTo>
                    <a:pt x="280" y="569"/>
                  </a:lnTo>
                  <a:lnTo>
                    <a:pt x="280" y="569"/>
                  </a:lnTo>
                  <a:lnTo>
                    <a:pt x="280" y="565"/>
                  </a:lnTo>
                  <a:lnTo>
                    <a:pt x="278" y="563"/>
                  </a:lnTo>
                  <a:lnTo>
                    <a:pt x="278" y="561"/>
                  </a:lnTo>
                  <a:lnTo>
                    <a:pt x="280" y="557"/>
                  </a:lnTo>
                  <a:lnTo>
                    <a:pt x="280" y="557"/>
                  </a:lnTo>
                  <a:lnTo>
                    <a:pt x="282" y="557"/>
                  </a:lnTo>
                  <a:lnTo>
                    <a:pt x="282" y="557"/>
                  </a:lnTo>
                  <a:lnTo>
                    <a:pt x="282" y="565"/>
                  </a:lnTo>
                  <a:lnTo>
                    <a:pt x="284" y="567"/>
                  </a:lnTo>
                  <a:lnTo>
                    <a:pt x="284" y="567"/>
                  </a:lnTo>
                  <a:lnTo>
                    <a:pt x="284" y="569"/>
                  </a:lnTo>
                  <a:lnTo>
                    <a:pt x="288" y="569"/>
                  </a:lnTo>
                  <a:lnTo>
                    <a:pt x="292" y="570"/>
                  </a:lnTo>
                  <a:lnTo>
                    <a:pt x="294" y="572"/>
                  </a:lnTo>
                  <a:lnTo>
                    <a:pt x="295" y="572"/>
                  </a:lnTo>
                  <a:lnTo>
                    <a:pt x="295" y="572"/>
                  </a:lnTo>
                  <a:lnTo>
                    <a:pt x="295" y="570"/>
                  </a:lnTo>
                  <a:lnTo>
                    <a:pt x="297" y="570"/>
                  </a:lnTo>
                  <a:lnTo>
                    <a:pt x="297" y="570"/>
                  </a:lnTo>
                  <a:lnTo>
                    <a:pt x="297" y="570"/>
                  </a:lnTo>
                  <a:lnTo>
                    <a:pt x="297" y="572"/>
                  </a:lnTo>
                  <a:lnTo>
                    <a:pt x="299" y="572"/>
                  </a:lnTo>
                  <a:lnTo>
                    <a:pt x="299" y="572"/>
                  </a:lnTo>
                  <a:lnTo>
                    <a:pt x="301" y="570"/>
                  </a:lnTo>
                  <a:lnTo>
                    <a:pt x="301" y="569"/>
                  </a:lnTo>
                  <a:lnTo>
                    <a:pt x="301" y="565"/>
                  </a:lnTo>
                  <a:lnTo>
                    <a:pt x="301" y="565"/>
                  </a:lnTo>
                  <a:lnTo>
                    <a:pt x="299" y="563"/>
                  </a:lnTo>
                  <a:lnTo>
                    <a:pt x="297" y="561"/>
                  </a:lnTo>
                  <a:lnTo>
                    <a:pt x="297" y="559"/>
                  </a:lnTo>
                  <a:lnTo>
                    <a:pt x="297" y="555"/>
                  </a:lnTo>
                  <a:lnTo>
                    <a:pt x="295" y="548"/>
                  </a:lnTo>
                  <a:lnTo>
                    <a:pt x="294" y="544"/>
                  </a:lnTo>
                  <a:lnTo>
                    <a:pt x="292" y="542"/>
                  </a:lnTo>
                  <a:lnTo>
                    <a:pt x="290" y="542"/>
                  </a:lnTo>
                  <a:lnTo>
                    <a:pt x="288" y="542"/>
                  </a:lnTo>
                  <a:lnTo>
                    <a:pt x="286" y="540"/>
                  </a:lnTo>
                  <a:lnTo>
                    <a:pt x="286" y="538"/>
                  </a:lnTo>
                  <a:lnTo>
                    <a:pt x="286" y="536"/>
                  </a:lnTo>
                  <a:lnTo>
                    <a:pt x="286" y="534"/>
                  </a:lnTo>
                  <a:lnTo>
                    <a:pt x="288" y="534"/>
                  </a:lnTo>
                  <a:lnTo>
                    <a:pt x="288" y="536"/>
                  </a:lnTo>
                  <a:lnTo>
                    <a:pt x="288" y="538"/>
                  </a:lnTo>
                  <a:lnTo>
                    <a:pt x="288" y="540"/>
                  </a:lnTo>
                  <a:lnTo>
                    <a:pt x="290" y="540"/>
                  </a:lnTo>
                  <a:lnTo>
                    <a:pt x="294" y="542"/>
                  </a:lnTo>
                  <a:lnTo>
                    <a:pt x="295" y="542"/>
                  </a:lnTo>
                  <a:lnTo>
                    <a:pt x="295" y="542"/>
                  </a:lnTo>
                  <a:lnTo>
                    <a:pt x="295" y="540"/>
                  </a:lnTo>
                  <a:lnTo>
                    <a:pt x="295" y="540"/>
                  </a:lnTo>
                  <a:lnTo>
                    <a:pt x="297" y="540"/>
                  </a:lnTo>
                  <a:lnTo>
                    <a:pt x="299" y="540"/>
                  </a:lnTo>
                  <a:lnTo>
                    <a:pt x="299" y="536"/>
                  </a:lnTo>
                  <a:lnTo>
                    <a:pt x="299" y="530"/>
                  </a:lnTo>
                  <a:lnTo>
                    <a:pt x="299" y="529"/>
                  </a:lnTo>
                  <a:lnTo>
                    <a:pt x="297" y="527"/>
                  </a:lnTo>
                  <a:lnTo>
                    <a:pt x="297" y="525"/>
                  </a:lnTo>
                  <a:lnTo>
                    <a:pt x="297" y="523"/>
                  </a:lnTo>
                  <a:lnTo>
                    <a:pt x="297" y="523"/>
                  </a:lnTo>
                  <a:lnTo>
                    <a:pt x="297" y="521"/>
                  </a:lnTo>
                  <a:lnTo>
                    <a:pt x="297" y="519"/>
                  </a:lnTo>
                  <a:lnTo>
                    <a:pt x="299" y="521"/>
                  </a:lnTo>
                  <a:lnTo>
                    <a:pt x="299" y="521"/>
                  </a:lnTo>
                  <a:lnTo>
                    <a:pt x="299" y="521"/>
                  </a:lnTo>
                  <a:lnTo>
                    <a:pt x="299" y="521"/>
                  </a:lnTo>
                  <a:lnTo>
                    <a:pt x="301" y="517"/>
                  </a:lnTo>
                  <a:lnTo>
                    <a:pt x="301" y="515"/>
                  </a:lnTo>
                  <a:lnTo>
                    <a:pt x="301" y="513"/>
                  </a:lnTo>
                  <a:lnTo>
                    <a:pt x="299" y="511"/>
                  </a:lnTo>
                  <a:lnTo>
                    <a:pt x="295" y="508"/>
                  </a:lnTo>
                  <a:lnTo>
                    <a:pt x="295" y="504"/>
                  </a:lnTo>
                  <a:lnTo>
                    <a:pt x="295" y="504"/>
                  </a:lnTo>
                  <a:lnTo>
                    <a:pt x="294" y="502"/>
                  </a:lnTo>
                  <a:lnTo>
                    <a:pt x="294" y="500"/>
                  </a:lnTo>
                  <a:lnTo>
                    <a:pt x="294" y="494"/>
                  </a:lnTo>
                  <a:lnTo>
                    <a:pt x="294" y="494"/>
                  </a:lnTo>
                  <a:lnTo>
                    <a:pt x="294" y="492"/>
                  </a:lnTo>
                  <a:lnTo>
                    <a:pt x="294" y="491"/>
                  </a:lnTo>
                  <a:lnTo>
                    <a:pt x="294" y="491"/>
                  </a:lnTo>
                  <a:lnTo>
                    <a:pt x="294" y="489"/>
                  </a:lnTo>
                  <a:lnTo>
                    <a:pt x="292" y="485"/>
                  </a:lnTo>
                  <a:lnTo>
                    <a:pt x="292" y="481"/>
                  </a:lnTo>
                  <a:lnTo>
                    <a:pt x="290" y="479"/>
                  </a:lnTo>
                  <a:lnTo>
                    <a:pt x="288" y="479"/>
                  </a:lnTo>
                  <a:lnTo>
                    <a:pt x="290" y="477"/>
                  </a:lnTo>
                  <a:lnTo>
                    <a:pt x="290" y="475"/>
                  </a:lnTo>
                  <a:lnTo>
                    <a:pt x="290" y="472"/>
                  </a:lnTo>
                  <a:lnTo>
                    <a:pt x="288" y="470"/>
                  </a:lnTo>
                  <a:lnTo>
                    <a:pt x="288" y="468"/>
                  </a:lnTo>
                  <a:lnTo>
                    <a:pt x="288" y="466"/>
                  </a:lnTo>
                  <a:lnTo>
                    <a:pt x="286" y="464"/>
                  </a:lnTo>
                  <a:lnTo>
                    <a:pt x="286" y="462"/>
                  </a:lnTo>
                  <a:lnTo>
                    <a:pt x="286" y="460"/>
                  </a:lnTo>
                  <a:lnTo>
                    <a:pt x="286" y="458"/>
                  </a:lnTo>
                  <a:lnTo>
                    <a:pt x="288" y="456"/>
                  </a:lnTo>
                  <a:lnTo>
                    <a:pt x="288" y="454"/>
                  </a:lnTo>
                  <a:lnTo>
                    <a:pt x="288" y="454"/>
                  </a:lnTo>
                  <a:lnTo>
                    <a:pt x="288" y="453"/>
                  </a:lnTo>
                  <a:lnTo>
                    <a:pt x="290" y="451"/>
                  </a:lnTo>
                  <a:lnTo>
                    <a:pt x="288" y="449"/>
                  </a:lnTo>
                  <a:lnTo>
                    <a:pt x="288" y="447"/>
                  </a:lnTo>
                  <a:lnTo>
                    <a:pt x="286" y="447"/>
                  </a:lnTo>
                  <a:lnTo>
                    <a:pt x="284" y="445"/>
                  </a:lnTo>
                  <a:lnTo>
                    <a:pt x="282" y="441"/>
                  </a:lnTo>
                  <a:lnTo>
                    <a:pt x="280" y="439"/>
                  </a:lnTo>
                  <a:lnTo>
                    <a:pt x="278" y="437"/>
                  </a:lnTo>
                  <a:lnTo>
                    <a:pt x="278" y="435"/>
                  </a:lnTo>
                  <a:lnTo>
                    <a:pt x="278" y="433"/>
                  </a:lnTo>
                  <a:lnTo>
                    <a:pt x="280" y="432"/>
                  </a:lnTo>
                  <a:lnTo>
                    <a:pt x="280" y="426"/>
                  </a:lnTo>
                  <a:lnTo>
                    <a:pt x="282" y="424"/>
                  </a:lnTo>
                  <a:lnTo>
                    <a:pt x="286" y="418"/>
                  </a:lnTo>
                  <a:lnTo>
                    <a:pt x="288" y="416"/>
                  </a:lnTo>
                  <a:lnTo>
                    <a:pt x="290" y="414"/>
                  </a:lnTo>
                  <a:lnTo>
                    <a:pt x="290" y="414"/>
                  </a:lnTo>
                  <a:lnTo>
                    <a:pt x="290" y="413"/>
                  </a:lnTo>
                  <a:lnTo>
                    <a:pt x="290" y="413"/>
                  </a:lnTo>
                  <a:lnTo>
                    <a:pt x="288" y="413"/>
                  </a:lnTo>
                  <a:lnTo>
                    <a:pt x="286" y="413"/>
                  </a:lnTo>
                  <a:lnTo>
                    <a:pt x="286" y="413"/>
                  </a:lnTo>
                  <a:lnTo>
                    <a:pt x="278" y="411"/>
                  </a:lnTo>
                  <a:lnTo>
                    <a:pt x="278" y="409"/>
                  </a:lnTo>
                  <a:lnTo>
                    <a:pt x="276" y="409"/>
                  </a:lnTo>
                  <a:lnTo>
                    <a:pt x="274" y="411"/>
                  </a:lnTo>
                  <a:lnTo>
                    <a:pt x="274" y="411"/>
                  </a:lnTo>
                  <a:lnTo>
                    <a:pt x="274" y="411"/>
                  </a:lnTo>
                  <a:lnTo>
                    <a:pt x="273" y="411"/>
                  </a:lnTo>
                  <a:lnTo>
                    <a:pt x="267" y="409"/>
                  </a:lnTo>
                  <a:lnTo>
                    <a:pt x="265" y="409"/>
                  </a:lnTo>
                  <a:lnTo>
                    <a:pt x="265" y="407"/>
                  </a:lnTo>
                  <a:lnTo>
                    <a:pt x="265" y="403"/>
                  </a:lnTo>
                  <a:lnTo>
                    <a:pt x="265" y="401"/>
                  </a:lnTo>
                  <a:lnTo>
                    <a:pt x="269" y="399"/>
                  </a:lnTo>
                  <a:lnTo>
                    <a:pt x="273" y="386"/>
                  </a:lnTo>
                  <a:lnTo>
                    <a:pt x="273" y="384"/>
                  </a:lnTo>
                  <a:lnTo>
                    <a:pt x="271" y="384"/>
                  </a:lnTo>
                  <a:lnTo>
                    <a:pt x="271" y="384"/>
                  </a:lnTo>
                  <a:lnTo>
                    <a:pt x="269" y="386"/>
                  </a:lnTo>
                  <a:lnTo>
                    <a:pt x="269" y="386"/>
                  </a:lnTo>
                  <a:lnTo>
                    <a:pt x="267" y="384"/>
                  </a:lnTo>
                  <a:lnTo>
                    <a:pt x="265" y="384"/>
                  </a:lnTo>
                  <a:lnTo>
                    <a:pt x="263" y="382"/>
                  </a:lnTo>
                  <a:lnTo>
                    <a:pt x="261" y="380"/>
                  </a:lnTo>
                  <a:lnTo>
                    <a:pt x="259" y="376"/>
                  </a:lnTo>
                  <a:lnTo>
                    <a:pt x="257" y="375"/>
                  </a:lnTo>
                  <a:lnTo>
                    <a:pt x="257" y="375"/>
                  </a:lnTo>
                  <a:lnTo>
                    <a:pt x="255" y="375"/>
                  </a:lnTo>
                  <a:lnTo>
                    <a:pt x="254" y="375"/>
                  </a:lnTo>
                  <a:lnTo>
                    <a:pt x="254" y="373"/>
                  </a:lnTo>
                  <a:lnTo>
                    <a:pt x="254" y="373"/>
                  </a:lnTo>
                  <a:lnTo>
                    <a:pt x="254" y="371"/>
                  </a:lnTo>
                  <a:lnTo>
                    <a:pt x="254" y="371"/>
                  </a:lnTo>
                  <a:lnTo>
                    <a:pt x="254" y="371"/>
                  </a:lnTo>
                  <a:lnTo>
                    <a:pt x="252" y="369"/>
                  </a:lnTo>
                  <a:lnTo>
                    <a:pt x="252" y="369"/>
                  </a:lnTo>
                  <a:lnTo>
                    <a:pt x="252" y="369"/>
                  </a:lnTo>
                  <a:lnTo>
                    <a:pt x="254" y="359"/>
                  </a:lnTo>
                  <a:lnTo>
                    <a:pt x="254" y="357"/>
                  </a:lnTo>
                  <a:lnTo>
                    <a:pt x="252" y="357"/>
                  </a:lnTo>
                  <a:lnTo>
                    <a:pt x="252" y="356"/>
                  </a:lnTo>
                  <a:lnTo>
                    <a:pt x="254" y="354"/>
                  </a:lnTo>
                  <a:lnTo>
                    <a:pt x="254" y="352"/>
                  </a:lnTo>
                  <a:lnTo>
                    <a:pt x="255" y="352"/>
                  </a:lnTo>
                  <a:lnTo>
                    <a:pt x="255" y="350"/>
                  </a:lnTo>
                  <a:lnTo>
                    <a:pt x="255" y="350"/>
                  </a:lnTo>
                  <a:lnTo>
                    <a:pt x="254" y="348"/>
                  </a:lnTo>
                  <a:lnTo>
                    <a:pt x="255" y="348"/>
                  </a:lnTo>
                  <a:lnTo>
                    <a:pt x="255" y="346"/>
                  </a:lnTo>
                  <a:lnTo>
                    <a:pt x="257" y="346"/>
                  </a:lnTo>
                  <a:lnTo>
                    <a:pt x="259" y="346"/>
                  </a:lnTo>
                  <a:lnTo>
                    <a:pt x="261" y="346"/>
                  </a:lnTo>
                  <a:lnTo>
                    <a:pt x="263" y="344"/>
                  </a:lnTo>
                  <a:lnTo>
                    <a:pt x="267" y="342"/>
                  </a:lnTo>
                  <a:lnTo>
                    <a:pt x="267" y="340"/>
                  </a:lnTo>
                  <a:lnTo>
                    <a:pt x="267" y="338"/>
                  </a:lnTo>
                  <a:lnTo>
                    <a:pt x="267" y="337"/>
                  </a:lnTo>
                  <a:lnTo>
                    <a:pt x="267" y="335"/>
                  </a:lnTo>
                  <a:lnTo>
                    <a:pt x="267" y="333"/>
                  </a:lnTo>
                  <a:lnTo>
                    <a:pt x="267" y="331"/>
                  </a:lnTo>
                  <a:lnTo>
                    <a:pt x="269" y="331"/>
                  </a:lnTo>
                  <a:lnTo>
                    <a:pt x="269" y="329"/>
                  </a:lnTo>
                  <a:lnTo>
                    <a:pt x="267" y="329"/>
                  </a:lnTo>
                  <a:lnTo>
                    <a:pt x="265" y="327"/>
                  </a:lnTo>
                  <a:lnTo>
                    <a:pt x="265" y="325"/>
                  </a:lnTo>
                  <a:lnTo>
                    <a:pt x="263" y="325"/>
                  </a:lnTo>
                  <a:lnTo>
                    <a:pt x="263" y="323"/>
                  </a:lnTo>
                  <a:lnTo>
                    <a:pt x="265" y="321"/>
                  </a:lnTo>
                  <a:lnTo>
                    <a:pt x="265" y="321"/>
                  </a:lnTo>
                  <a:lnTo>
                    <a:pt x="265" y="317"/>
                  </a:lnTo>
                  <a:lnTo>
                    <a:pt x="265" y="317"/>
                  </a:lnTo>
                  <a:lnTo>
                    <a:pt x="265" y="316"/>
                  </a:lnTo>
                  <a:lnTo>
                    <a:pt x="265" y="316"/>
                  </a:lnTo>
                  <a:lnTo>
                    <a:pt x="267" y="314"/>
                  </a:lnTo>
                  <a:lnTo>
                    <a:pt x="269" y="314"/>
                  </a:lnTo>
                  <a:lnTo>
                    <a:pt x="269" y="314"/>
                  </a:lnTo>
                  <a:lnTo>
                    <a:pt x="269" y="314"/>
                  </a:lnTo>
                  <a:lnTo>
                    <a:pt x="271" y="312"/>
                  </a:lnTo>
                  <a:lnTo>
                    <a:pt x="271" y="310"/>
                  </a:lnTo>
                  <a:lnTo>
                    <a:pt x="271" y="310"/>
                  </a:lnTo>
                  <a:lnTo>
                    <a:pt x="271" y="308"/>
                  </a:lnTo>
                  <a:lnTo>
                    <a:pt x="271" y="308"/>
                  </a:lnTo>
                  <a:lnTo>
                    <a:pt x="269" y="304"/>
                  </a:lnTo>
                  <a:lnTo>
                    <a:pt x="267" y="300"/>
                  </a:lnTo>
                  <a:lnTo>
                    <a:pt x="265" y="298"/>
                  </a:lnTo>
                  <a:lnTo>
                    <a:pt x="263" y="298"/>
                  </a:lnTo>
                  <a:lnTo>
                    <a:pt x="261" y="300"/>
                  </a:lnTo>
                  <a:lnTo>
                    <a:pt x="259" y="302"/>
                  </a:lnTo>
                  <a:lnTo>
                    <a:pt x="257" y="304"/>
                  </a:lnTo>
                  <a:lnTo>
                    <a:pt x="254" y="302"/>
                  </a:lnTo>
                  <a:lnTo>
                    <a:pt x="248" y="302"/>
                  </a:lnTo>
                  <a:lnTo>
                    <a:pt x="246" y="300"/>
                  </a:lnTo>
                  <a:lnTo>
                    <a:pt x="238" y="295"/>
                  </a:lnTo>
                  <a:lnTo>
                    <a:pt x="213" y="283"/>
                  </a:lnTo>
                  <a:lnTo>
                    <a:pt x="212" y="281"/>
                  </a:lnTo>
                  <a:lnTo>
                    <a:pt x="212" y="281"/>
                  </a:lnTo>
                  <a:lnTo>
                    <a:pt x="210" y="279"/>
                  </a:lnTo>
                  <a:lnTo>
                    <a:pt x="210" y="279"/>
                  </a:lnTo>
                  <a:lnTo>
                    <a:pt x="210" y="279"/>
                  </a:lnTo>
                  <a:lnTo>
                    <a:pt x="210" y="278"/>
                  </a:lnTo>
                  <a:lnTo>
                    <a:pt x="210" y="274"/>
                  </a:lnTo>
                  <a:lnTo>
                    <a:pt x="210" y="272"/>
                  </a:lnTo>
                  <a:lnTo>
                    <a:pt x="208" y="270"/>
                  </a:lnTo>
                  <a:lnTo>
                    <a:pt x="206" y="268"/>
                  </a:lnTo>
                  <a:lnTo>
                    <a:pt x="206" y="268"/>
                  </a:lnTo>
                  <a:lnTo>
                    <a:pt x="204" y="268"/>
                  </a:lnTo>
                  <a:lnTo>
                    <a:pt x="204" y="264"/>
                  </a:lnTo>
                  <a:lnTo>
                    <a:pt x="204" y="262"/>
                  </a:lnTo>
                  <a:lnTo>
                    <a:pt x="206" y="260"/>
                  </a:lnTo>
                  <a:lnTo>
                    <a:pt x="206" y="257"/>
                  </a:lnTo>
                  <a:lnTo>
                    <a:pt x="208" y="257"/>
                  </a:lnTo>
                  <a:lnTo>
                    <a:pt x="208" y="257"/>
                  </a:lnTo>
                  <a:lnTo>
                    <a:pt x="210" y="255"/>
                  </a:lnTo>
                  <a:lnTo>
                    <a:pt x="210" y="253"/>
                  </a:lnTo>
                  <a:lnTo>
                    <a:pt x="210" y="253"/>
                  </a:lnTo>
                  <a:lnTo>
                    <a:pt x="210" y="251"/>
                  </a:lnTo>
                  <a:lnTo>
                    <a:pt x="212" y="251"/>
                  </a:lnTo>
                  <a:lnTo>
                    <a:pt x="212" y="251"/>
                  </a:lnTo>
                  <a:lnTo>
                    <a:pt x="213" y="249"/>
                  </a:lnTo>
                  <a:lnTo>
                    <a:pt x="213" y="247"/>
                  </a:lnTo>
                  <a:lnTo>
                    <a:pt x="213" y="245"/>
                  </a:lnTo>
                  <a:lnTo>
                    <a:pt x="213" y="241"/>
                  </a:lnTo>
                  <a:lnTo>
                    <a:pt x="212" y="241"/>
                  </a:lnTo>
                  <a:lnTo>
                    <a:pt x="212" y="241"/>
                  </a:lnTo>
                  <a:lnTo>
                    <a:pt x="212" y="240"/>
                  </a:lnTo>
                  <a:lnTo>
                    <a:pt x="217" y="238"/>
                  </a:lnTo>
                  <a:lnTo>
                    <a:pt x="219" y="238"/>
                  </a:lnTo>
                  <a:lnTo>
                    <a:pt x="219" y="238"/>
                  </a:lnTo>
                  <a:lnTo>
                    <a:pt x="221" y="238"/>
                  </a:lnTo>
                  <a:lnTo>
                    <a:pt x="223" y="240"/>
                  </a:lnTo>
                  <a:lnTo>
                    <a:pt x="223" y="241"/>
                  </a:lnTo>
                  <a:lnTo>
                    <a:pt x="223" y="243"/>
                  </a:lnTo>
                  <a:lnTo>
                    <a:pt x="225" y="243"/>
                  </a:lnTo>
                  <a:lnTo>
                    <a:pt x="229" y="245"/>
                  </a:lnTo>
                  <a:lnTo>
                    <a:pt x="231" y="245"/>
                  </a:lnTo>
                  <a:lnTo>
                    <a:pt x="231" y="245"/>
                  </a:lnTo>
                  <a:lnTo>
                    <a:pt x="233" y="241"/>
                  </a:lnTo>
                  <a:lnTo>
                    <a:pt x="236" y="238"/>
                  </a:lnTo>
                  <a:lnTo>
                    <a:pt x="236" y="236"/>
                  </a:lnTo>
                  <a:lnTo>
                    <a:pt x="238" y="232"/>
                  </a:lnTo>
                  <a:lnTo>
                    <a:pt x="240" y="230"/>
                  </a:lnTo>
                  <a:lnTo>
                    <a:pt x="240" y="226"/>
                  </a:lnTo>
                  <a:lnTo>
                    <a:pt x="242" y="220"/>
                  </a:lnTo>
                  <a:lnTo>
                    <a:pt x="242" y="215"/>
                  </a:lnTo>
                  <a:lnTo>
                    <a:pt x="242" y="213"/>
                  </a:lnTo>
                  <a:lnTo>
                    <a:pt x="246" y="211"/>
                  </a:lnTo>
                  <a:lnTo>
                    <a:pt x="246" y="213"/>
                  </a:lnTo>
                  <a:lnTo>
                    <a:pt x="250" y="213"/>
                  </a:lnTo>
                  <a:lnTo>
                    <a:pt x="252" y="215"/>
                  </a:lnTo>
                  <a:lnTo>
                    <a:pt x="254" y="215"/>
                  </a:lnTo>
                  <a:lnTo>
                    <a:pt x="254" y="215"/>
                  </a:lnTo>
                  <a:lnTo>
                    <a:pt x="254" y="215"/>
                  </a:lnTo>
                  <a:lnTo>
                    <a:pt x="255" y="213"/>
                  </a:lnTo>
                  <a:lnTo>
                    <a:pt x="255" y="213"/>
                  </a:lnTo>
                  <a:lnTo>
                    <a:pt x="257" y="213"/>
                  </a:lnTo>
                  <a:lnTo>
                    <a:pt x="259" y="213"/>
                  </a:lnTo>
                  <a:lnTo>
                    <a:pt x="263" y="213"/>
                  </a:lnTo>
                  <a:lnTo>
                    <a:pt x="269" y="215"/>
                  </a:lnTo>
                  <a:lnTo>
                    <a:pt x="274" y="215"/>
                  </a:lnTo>
                  <a:lnTo>
                    <a:pt x="274" y="215"/>
                  </a:lnTo>
                  <a:lnTo>
                    <a:pt x="276" y="213"/>
                  </a:lnTo>
                  <a:lnTo>
                    <a:pt x="276" y="211"/>
                  </a:lnTo>
                  <a:lnTo>
                    <a:pt x="276" y="211"/>
                  </a:lnTo>
                  <a:lnTo>
                    <a:pt x="278" y="211"/>
                  </a:lnTo>
                  <a:lnTo>
                    <a:pt x="278" y="213"/>
                  </a:lnTo>
                  <a:lnTo>
                    <a:pt x="284" y="215"/>
                  </a:lnTo>
                  <a:lnTo>
                    <a:pt x="286" y="215"/>
                  </a:lnTo>
                  <a:lnTo>
                    <a:pt x="286" y="213"/>
                  </a:lnTo>
                  <a:lnTo>
                    <a:pt x="288" y="213"/>
                  </a:lnTo>
                  <a:lnTo>
                    <a:pt x="288" y="211"/>
                  </a:lnTo>
                  <a:lnTo>
                    <a:pt x="288" y="209"/>
                  </a:lnTo>
                  <a:lnTo>
                    <a:pt x="288" y="209"/>
                  </a:lnTo>
                  <a:lnTo>
                    <a:pt x="288" y="207"/>
                  </a:lnTo>
                  <a:lnTo>
                    <a:pt x="292" y="205"/>
                  </a:lnTo>
                  <a:lnTo>
                    <a:pt x="292" y="203"/>
                  </a:lnTo>
                  <a:lnTo>
                    <a:pt x="292" y="203"/>
                  </a:lnTo>
                  <a:lnTo>
                    <a:pt x="292" y="201"/>
                  </a:lnTo>
                  <a:lnTo>
                    <a:pt x="292" y="201"/>
                  </a:lnTo>
                  <a:lnTo>
                    <a:pt x="288" y="201"/>
                  </a:lnTo>
                  <a:lnTo>
                    <a:pt x="284" y="201"/>
                  </a:lnTo>
                  <a:lnTo>
                    <a:pt x="284" y="200"/>
                  </a:lnTo>
                  <a:lnTo>
                    <a:pt x="282" y="200"/>
                  </a:lnTo>
                  <a:lnTo>
                    <a:pt x="280" y="198"/>
                  </a:lnTo>
                  <a:lnTo>
                    <a:pt x="280" y="198"/>
                  </a:lnTo>
                  <a:lnTo>
                    <a:pt x="278" y="198"/>
                  </a:lnTo>
                  <a:lnTo>
                    <a:pt x="276" y="196"/>
                  </a:lnTo>
                  <a:lnTo>
                    <a:pt x="276" y="194"/>
                  </a:lnTo>
                  <a:lnTo>
                    <a:pt x="276" y="194"/>
                  </a:lnTo>
                  <a:lnTo>
                    <a:pt x="276" y="192"/>
                  </a:lnTo>
                  <a:lnTo>
                    <a:pt x="274" y="192"/>
                  </a:lnTo>
                  <a:lnTo>
                    <a:pt x="274" y="190"/>
                  </a:lnTo>
                  <a:lnTo>
                    <a:pt x="276" y="186"/>
                  </a:lnTo>
                  <a:lnTo>
                    <a:pt x="276" y="184"/>
                  </a:lnTo>
                  <a:lnTo>
                    <a:pt x="276" y="184"/>
                  </a:lnTo>
                  <a:lnTo>
                    <a:pt x="274" y="182"/>
                  </a:lnTo>
                  <a:lnTo>
                    <a:pt x="274" y="181"/>
                  </a:lnTo>
                  <a:lnTo>
                    <a:pt x="273" y="181"/>
                  </a:lnTo>
                  <a:lnTo>
                    <a:pt x="271" y="179"/>
                  </a:lnTo>
                  <a:lnTo>
                    <a:pt x="271" y="181"/>
                  </a:lnTo>
                  <a:lnTo>
                    <a:pt x="269" y="182"/>
                  </a:lnTo>
                  <a:lnTo>
                    <a:pt x="269" y="182"/>
                  </a:lnTo>
                  <a:lnTo>
                    <a:pt x="267" y="181"/>
                  </a:lnTo>
                  <a:lnTo>
                    <a:pt x="267" y="182"/>
                  </a:lnTo>
                  <a:lnTo>
                    <a:pt x="265" y="182"/>
                  </a:lnTo>
                  <a:lnTo>
                    <a:pt x="265" y="182"/>
                  </a:lnTo>
                  <a:lnTo>
                    <a:pt x="265" y="184"/>
                  </a:lnTo>
                  <a:lnTo>
                    <a:pt x="263" y="184"/>
                  </a:lnTo>
                  <a:lnTo>
                    <a:pt x="261" y="184"/>
                  </a:lnTo>
                  <a:lnTo>
                    <a:pt x="257" y="182"/>
                  </a:lnTo>
                  <a:lnTo>
                    <a:pt x="255" y="181"/>
                  </a:lnTo>
                  <a:lnTo>
                    <a:pt x="252" y="181"/>
                  </a:lnTo>
                  <a:lnTo>
                    <a:pt x="250" y="181"/>
                  </a:lnTo>
                  <a:lnTo>
                    <a:pt x="250" y="181"/>
                  </a:lnTo>
                  <a:lnTo>
                    <a:pt x="250" y="179"/>
                  </a:lnTo>
                  <a:lnTo>
                    <a:pt x="246" y="177"/>
                  </a:lnTo>
                  <a:lnTo>
                    <a:pt x="246" y="175"/>
                  </a:lnTo>
                  <a:lnTo>
                    <a:pt x="242" y="173"/>
                  </a:lnTo>
                  <a:lnTo>
                    <a:pt x="240" y="171"/>
                  </a:lnTo>
                  <a:lnTo>
                    <a:pt x="240" y="165"/>
                  </a:lnTo>
                  <a:lnTo>
                    <a:pt x="238" y="162"/>
                  </a:lnTo>
                  <a:lnTo>
                    <a:pt x="231" y="158"/>
                  </a:lnTo>
                  <a:lnTo>
                    <a:pt x="225" y="152"/>
                  </a:lnTo>
                  <a:lnTo>
                    <a:pt x="223" y="150"/>
                  </a:lnTo>
                  <a:lnTo>
                    <a:pt x="219" y="150"/>
                  </a:lnTo>
                  <a:lnTo>
                    <a:pt x="217" y="152"/>
                  </a:lnTo>
                  <a:lnTo>
                    <a:pt x="215" y="152"/>
                  </a:lnTo>
                  <a:lnTo>
                    <a:pt x="213" y="152"/>
                  </a:lnTo>
                  <a:lnTo>
                    <a:pt x="212" y="152"/>
                  </a:lnTo>
                  <a:lnTo>
                    <a:pt x="212" y="150"/>
                  </a:lnTo>
                  <a:lnTo>
                    <a:pt x="212" y="148"/>
                  </a:lnTo>
                  <a:lnTo>
                    <a:pt x="210" y="146"/>
                  </a:lnTo>
                  <a:lnTo>
                    <a:pt x="210" y="146"/>
                  </a:lnTo>
                  <a:lnTo>
                    <a:pt x="210" y="144"/>
                  </a:lnTo>
                  <a:lnTo>
                    <a:pt x="210" y="144"/>
                  </a:lnTo>
                  <a:lnTo>
                    <a:pt x="208" y="139"/>
                  </a:lnTo>
                  <a:lnTo>
                    <a:pt x="208" y="139"/>
                  </a:lnTo>
                  <a:lnTo>
                    <a:pt x="210" y="139"/>
                  </a:lnTo>
                  <a:lnTo>
                    <a:pt x="210" y="137"/>
                  </a:lnTo>
                  <a:lnTo>
                    <a:pt x="212" y="131"/>
                  </a:lnTo>
                  <a:lnTo>
                    <a:pt x="213" y="127"/>
                  </a:lnTo>
                  <a:lnTo>
                    <a:pt x="215" y="125"/>
                  </a:lnTo>
                  <a:lnTo>
                    <a:pt x="215" y="123"/>
                  </a:lnTo>
                  <a:lnTo>
                    <a:pt x="215" y="123"/>
                  </a:lnTo>
                  <a:lnTo>
                    <a:pt x="215" y="123"/>
                  </a:lnTo>
                  <a:lnTo>
                    <a:pt x="215" y="122"/>
                  </a:lnTo>
                  <a:lnTo>
                    <a:pt x="215" y="122"/>
                  </a:lnTo>
                  <a:lnTo>
                    <a:pt x="213" y="122"/>
                  </a:lnTo>
                  <a:lnTo>
                    <a:pt x="215" y="120"/>
                  </a:lnTo>
                  <a:lnTo>
                    <a:pt x="215" y="120"/>
                  </a:lnTo>
                  <a:lnTo>
                    <a:pt x="215" y="116"/>
                  </a:lnTo>
                  <a:lnTo>
                    <a:pt x="217" y="116"/>
                  </a:lnTo>
                  <a:lnTo>
                    <a:pt x="219" y="114"/>
                  </a:lnTo>
                  <a:lnTo>
                    <a:pt x="221" y="112"/>
                  </a:lnTo>
                  <a:lnTo>
                    <a:pt x="221" y="112"/>
                  </a:lnTo>
                  <a:lnTo>
                    <a:pt x="221" y="110"/>
                  </a:lnTo>
                  <a:lnTo>
                    <a:pt x="223" y="110"/>
                  </a:lnTo>
                  <a:lnTo>
                    <a:pt x="225" y="110"/>
                  </a:lnTo>
                  <a:lnTo>
                    <a:pt x="231" y="108"/>
                  </a:lnTo>
                  <a:lnTo>
                    <a:pt x="231" y="108"/>
                  </a:lnTo>
                  <a:lnTo>
                    <a:pt x="233" y="106"/>
                  </a:lnTo>
                  <a:lnTo>
                    <a:pt x="233" y="103"/>
                  </a:lnTo>
                  <a:lnTo>
                    <a:pt x="233" y="101"/>
                  </a:lnTo>
                  <a:lnTo>
                    <a:pt x="234" y="99"/>
                  </a:lnTo>
                  <a:lnTo>
                    <a:pt x="234" y="97"/>
                  </a:lnTo>
                  <a:lnTo>
                    <a:pt x="240" y="95"/>
                  </a:lnTo>
                  <a:lnTo>
                    <a:pt x="240" y="93"/>
                  </a:lnTo>
                  <a:lnTo>
                    <a:pt x="240" y="93"/>
                  </a:lnTo>
                  <a:lnTo>
                    <a:pt x="242" y="93"/>
                  </a:lnTo>
                  <a:lnTo>
                    <a:pt x="242" y="93"/>
                  </a:lnTo>
                  <a:lnTo>
                    <a:pt x="242" y="93"/>
                  </a:lnTo>
                  <a:lnTo>
                    <a:pt x="244" y="93"/>
                  </a:lnTo>
                  <a:lnTo>
                    <a:pt x="244" y="93"/>
                  </a:lnTo>
                  <a:lnTo>
                    <a:pt x="246" y="93"/>
                  </a:lnTo>
                  <a:lnTo>
                    <a:pt x="248" y="93"/>
                  </a:lnTo>
                  <a:lnTo>
                    <a:pt x="248" y="91"/>
                  </a:lnTo>
                  <a:lnTo>
                    <a:pt x="246" y="85"/>
                  </a:lnTo>
                  <a:lnTo>
                    <a:pt x="244" y="84"/>
                  </a:lnTo>
                  <a:lnTo>
                    <a:pt x="242" y="82"/>
                  </a:lnTo>
                  <a:lnTo>
                    <a:pt x="236" y="82"/>
                  </a:lnTo>
                  <a:lnTo>
                    <a:pt x="234" y="80"/>
                  </a:lnTo>
                  <a:lnTo>
                    <a:pt x="233" y="80"/>
                  </a:lnTo>
                  <a:lnTo>
                    <a:pt x="233" y="80"/>
                  </a:lnTo>
                  <a:lnTo>
                    <a:pt x="233" y="84"/>
                  </a:lnTo>
                  <a:lnTo>
                    <a:pt x="233" y="84"/>
                  </a:lnTo>
                  <a:lnTo>
                    <a:pt x="231" y="84"/>
                  </a:lnTo>
                  <a:lnTo>
                    <a:pt x="231" y="82"/>
                  </a:lnTo>
                  <a:lnTo>
                    <a:pt x="231" y="80"/>
                  </a:lnTo>
                  <a:lnTo>
                    <a:pt x="231" y="78"/>
                  </a:lnTo>
                  <a:lnTo>
                    <a:pt x="233" y="76"/>
                  </a:lnTo>
                  <a:lnTo>
                    <a:pt x="234" y="70"/>
                  </a:lnTo>
                  <a:lnTo>
                    <a:pt x="234" y="68"/>
                  </a:lnTo>
                  <a:lnTo>
                    <a:pt x="236" y="66"/>
                  </a:lnTo>
                  <a:lnTo>
                    <a:pt x="236" y="65"/>
                  </a:lnTo>
                  <a:lnTo>
                    <a:pt x="238" y="66"/>
                  </a:lnTo>
                  <a:lnTo>
                    <a:pt x="238" y="68"/>
                  </a:lnTo>
                  <a:lnTo>
                    <a:pt x="238" y="70"/>
                  </a:lnTo>
                  <a:lnTo>
                    <a:pt x="238" y="72"/>
                  </a:lnTo>
                  <a:lnTo>
                    <a:pt x="240" y="74"/>
                  </a:lnTo>
                  <a:lnTo>
                    <a:pt x="242" y="74"/>
                  </a:lnTo>
                  <a:lnTo>
                    <a:pt x="244" y="76"/>
                  </a:lnTo>
                  <a:lnTo>
                    <a:pt x="246" y="76"/>
                  </a:lnTo>
                  <a:lnTo>
                    <a:pt x="246" y="78"/>
                  </a:lnTo>
                  <a:lnTo>
                    <a:pt x="248" y="78"/>
                  </a:lnTo>
                  <a:lnTo>
                    <a:pt x="248" y="80"/>
                  </a:lnTo>
                  <a:lnTo>
                    <a:pt x="250" y="80"/>
                  </a:lnTo>
                  <a:lnTo>
                    <a:pt x="252" y="82"/>
                  </a:lnTo>
                  <a:lnTo>
                    <a:pt x="254" y="82"/>
                  </a:lnTo>
                  <a:lnTo>
                    <a:pt x="255" y="82"/>
                  </a:lnTo>
                  <a:lnTo>
                    <a:pt x="255" y="82"/>
                  </a:lnTo>
                  <a:lnTo>
                    <a:pt x="257" y="84"/>
                  </a:lnTo>
                  <a:lnTo>
                    <a:pt x="257" y="84"/>
                  </a:lnTo>
                  <a:lnTo>
                    <a:pt x="257" y="85"/>
                  </a:lnTo>
                  <a:lnTo>
                    <a:pt x="259" y="85"/>
                  </a:lnTo>
                  <a:lnTo>
                    <a:pt x="259" y="85"/>
                  </a:lnTo>
                  <a:lnTo>
                    <a:pt x="261" y="87"/>
                  </a:lnTo>
                  <a:lnTo>
                    <a:pt x="261" y="87"/>
                  </a:lnTo>
                  <a:lnTo>
                    <a:pt x="261" y="89"/>
                  </a:lnTo>
                  <a:lnTo>
                    <a:pt x="261" y="89"/>
                  </a:lnTo>
                  <a:lnTo>
                    <a:pt x="263" y="89"/>
                  </a:lnTo>
                  <a:lnTo>
                    <a:pt x="263" y="89"/>
                  </a:lnTo>
                  <a:lnTo>
                    <a:pt x="263" y="91"/>
                  </a:lnTo>
                  <a:lnTo>
                    <a:pt x="263" y="93"/>
                  </a:lnTo>
                  <a:lnTo>
                    <a:pt x="265" y="93"/>
                  </a:lnTo>
                  <a:lnTo>
                    <a:pt x="267" y="95"/>
                  </a:lnTo>
                  <a:lnTo>
                    <a:pt x="267" y="95"/>
                  </a:lnTo>
                  <a:lnTo>
                    <a:pt x="267" y="97"/>
                  </a:lnTo>
                  <a:lnTo>
                    <a:pt x="265" y="99"/>
                  </a:lnTo>
                  <a:lnTo>
                    <a:pt x="261" y="101"/>
                  </a:lnTo>
                  <a:lnTo>
                    <a:pt x="261" y="101"/>
                  </a:lnTo>
                  <a:lnTo>
                    <a:pt x="263" y="103"/>
                  </a:lnTo>
                  <a:lnTo>
                    <a:pt x="271" y="99"/>
                  </a:lnTo>
                  <a:lnTo>
                    <a:pt x="274" y="101"/>
                  </a:lnTo>
                  <a:lnTo>
                    <a:pt x="274" y="103"/>
                  </a:lnTo>
                  <a:lnTo>
                    <a:pt x="274" y="104"/>
                  </a:lnTo>
                  <a:lnTo>
                    <a:pt x="276" y="106"/>
                  </a:lnTo>
                  <a:lnTo>
                    <a:pt x="278" y="106"/>
                  </a:lnTo>
                  <a:lnTo>
                    <a:pt x="278" y="106"/>
                  </a:lnTo>
                  <a:lnTo>
                    <a:pt x="280" y="103"/>
                  </a:lnTo>
                  <a:lnTo>
                    <a:pt x="282" y="101"/>
                  </a:lnTo>
                  <a:lnTo>
                    <a:pt x="284" y="101"/>
                  </a:lnTo>
                  <a:lnTo>
                    <a:pt x="290" y="106"/>
                  </a:lnTo>
                  <a:lnTo>
                    <a:pt x="292" y="106"/>
                  </a:lnTo>
                  <a:lnTo>
                    <a:pt x="295" y="106"/>
                  </a:lnTo>
                  <a:lnTo>
                    <a:pt x="297" y="104"/>
                  </a:lnTo>
                  <a:lnTo>
                    <a:pt x="297" y="103"/>
                  </a:lnTo>
                  <a:lnTo>
                    <a:pt x="295" y="103"/>
                  </a:lnTo>
                  <a:lnTo>
                    <a:pt x="295" y="103"/>
                  </a:lnTo>
                  <a:lnTo>
                    <a:pt x="294" y="101"/>
                  </a:lnTo>
                  <a:lnTo>
                    <a:pt x="295" y="99"/>
                  </a:lnTo>
                  <a:lnTo>
                    <a:pt x="294" y="99"/>
                  </a:lnTo>
                  <a:lnTo>
                    <a:pt x="294" y="101"/>
                  </a:lnTo>
                  <a:lnTo>
                    <a:pt x="292" y="99"/>
                  </a:lnTo>
                  <a:lnTo>
                    <a:pt x="292" y="99"/>
                  </a:lnTo>
                  <a:lnTo>
                    <a:pt x="290" y="95"/>
                  </a:lnTo>
                  <a:lnTo>
                    <a:pt x="288" y="95"/>
                  </a:lnTo>
                  <a:lnTo>
                    <a:pt x="286" y="93"/>
                  </a:lnTo>
                  <a:lnTo>
                    <a:pt x="284" y="91"/>
                  </a:lnTo>
                  <a:lnTo>
                    <a:pt x="284" y="89"/>
                  </a:lnTo>
                  <a:lnTo>
                    <a:pt x="284" y="87"/>
                  </a:lnTo>
                  <a:lnTo>
                    <a:pt x="286" y="85"/>
                  </a:lnTo>
                  <a:lnTo>
                    <a:pt x="286" y="85"/>
                  </a:lnTo>
                  <a:lnTo>
                    <a:pt x="288" y="84"/>
                  </a:lnTo>
                  <a:lnTo>
                    <a:pt x="290" y="85"/>
                  </a:lnTo>
                  <a:lnTo>
                    <a:pt x="290" y="85"/>
                  </a:lnTo>
                  <a:lnTo>
                    <a:pt x="292" y="87"/>
                  </a:lnTo>
                  <a:lnTo>
                    <a:pt x="292" y="87"/>
                  </a:lnTo>
                  <a:lnTo>
                    <a:pt x="294" y="89"/>
                  </a:lnTo>
                  <a:lnTo>
                    <a:pt x="295" y="89"/>
                  </a:lnTo>
                  <a:lnTo>
                    <a:pt x="295" y="89"/>
                  </a:lnTo>
                  <a:lnTo>
                    <a:pt x="297" y="91"/>
                  </a:lnTo>
                  <a:lnTo>
                    <a:pt x="299" y="91"/>
                  </a:lnTo>
                  <a:lnTo>
                    <a:pt x="299" y="93"/>
                  </a:lnTo>
                  <a:lnTo>
                    <a:pt x="299" y="93"/>
                  </a:lnTo>
                  <a:lnTo>
                    <a:pt x="299" y="93"/>
                  </a:lnTo>
                  <a:lnTo>
                    <a:pt x="301" y="95"/>
                  </a:lnTo>
                  <a:lnTo>
                    <a:pt x="303" y="95"/>
                  </a:lnTo>
                  <a:lnTo>
                    <a:pt x="303" y="97"/>
                  </a:lnTo>
                  <a:lnTo>
                    <a:pt x="303" y="97"/>
                  </a:lnTo>
                  <a:lnTo>
                    <a:pt x="303" y="97"/>
                  </a:lnTo>
                  <a:lnTo>
                    <a:pt x="301" y="97"/>
                  </a:lnTo>
                  <a:lnTo>
                    <a:pt x="299" y="97"/>
                  </a:lnTo>
                  <a:lnTo>
                    <a:pt x="299" y="101"/>
                  </a:lnTo>
                  <a:lnTo>
                    <a:pt x="301" y="103"/>
                  </a:lnTo>
                  <a:lnTo>
                    <a:pt x="303" y="104"/>
                  </a:lnTo>
                  <a:lnTo>
                    <a:pt x="303" y="106"/>
                  </a:lnTo>
                  <a:lnTo>
                    <a:pt x="305" y="112"/>
                  </a:lnTo>
                  <a:lnTo>
                    <a:pt x="305" y="114"/>
                  </a:lnTo>
                  <a:lnTo>
                    <a:pt x="305" y="116"/>
                  </a:lnTo>
                  <a:lnTo>
                    <a:pt x="313" y="118"/>
                  </a:lnTo>
                  <a:lnTo>
                    <a:pt x="313" y="120"/>
                  </a:lnTo>
                  <a:lnTo>
                    <a:pt x="314" y="122"/>
                  </a:lnTo>
                  <a:lnTo>
                    <a:pt x="314" y="123"/>
                  </a:lnTo>
                  <a:lnTo>
                    <a:pt x="316" y="123"/>
                  </a:lnTo>
                  <a:lnTo>
                    <a:pt x="318" y="125"/>
                  </a:lnTo>
                  <a:lnTo>
                    <a:pt x="322" y="127"/>
                  </a:lnTo>
                  <a:lnTo>
                    <a:pt x="322" y="129"/>
                  </a:lnTo>
                  <a:lnTo>
                    <a:pt x="324" y="129"/>
                  </a:lnTo>
                  <a:lnTo>
                    <a:pt x="326" y="129"/>
                  </a:lnTo>
                  <a:lnTo>
                    <a:pt x="328" y="129"/>
                  </a:lnTo>
                  <a:lnTo>
                    <a:pt x="330" y="127"/>
                  </a:lnTo>
                  <a:lnTo>
                    <a:pt x="330" y="127"/>
                  </a:lnTo>
                  <a:lnTo>
                    <a:pt x="332" y="129"/>
                  </a:lnTo>
                  <a:lnTo>
                    <a:pt x="332" y="131"/>
                  </a:lnTo>
                  <a:lnTo>
                    <a:pt x="332" y="131"/>
                  </a:lnTo>
                  <a:lnTo>
                    <a:pt x="334" y="131"/>
                  </a:lnTo>
                  <a:lnTo>
                    <a:pt x="334" y="129"/>
                  </a:lnTo>
                  <a:lnTo>
                    <a:pt x="334" y="129"/>
                  </a:lnTo>
                  <a:lnTo>
                    <a:pt x="334" y="129"/>
                  </a:lnTo>
                  <a:lnTo>
                    <a:pt x="337" y="129"/>
                  </a:lnTo>
                  <a:lnTo>
                    <a:pt x="339" y="129"/>
                  </a:lnTo>
                  <a:lnTo>
                    <a:pt x="339" y="129"/>
                  </a:lnTo>
                  <a:lnTo>
                    <a:pt x="339" y="129"/>
                  </a:lnTo>
                  <a:lnTo>
                    <a:pt x="341" y="133"/>
                  </a:lnTo>
                  <a:lnTo>
                    <a:pt x="341" y="133"/>
                  </a:lnTo>
                  <a:lnTo>
                    <a:pt x="343" y="133"/>
                  </a:lnTo>
                  <a:lnTo>
                    <a:pt x="343" y="133"/>
                  </a:lnTo>
                  <a:lnTo>
                    <a:pt x="345" y="133"/>
                  </a:lnTo>
                  <a:lnTo>
                    <a:pt x="345" y="131"/>
                  </a:lnTo>
                  <a:lnTo>
                    <a:pt x="345" y="129"/>
                  </a:lnTo>
                  <a:lnTo>
                    <a:pt x="345" y="127"/>
                  </a:lnTo>
                  <a:lnTo>
                    <a:pt x="349" y="123"/>
                  </a:lnTo>
                  <a:lnTo>
                    <a:pt x="351" y="122"/>
                  </a:lnTo>
                  <a:lnTo>
                    <a:pt x="349" y="122"/>
                  </a:lnTo>
                  <a:lnTo>
                    <a:pt x="349" y="122"/>
                  </a:lnTo>
                  <a:lnTo>
                    <a:pt x="347" y="122"/>
                  </a:lnTo>
                  <a:lnTo>
                    <a:pt x="347" y="120"/>
                  </a:lnTo>
                  <a:lnTo>
                    <a:pt x="347" y="120"/>
                  </a:lnTo>
                  <a:lnTo>
                    <a:pt x="347" y="118"/>
                  </a:lnTo>
                  <a:lnTo>
                    <a:pt x="349" y="118"/>
                  </a:lnTo>
                  <a:lnTo>
                    <a:pt x="349" y="118"/>
                  </a:lnTo>
                  <a:lnTo>
                    <a:pt x="347" y="118"/>
                  </a:lnTo>
                  <a:lnTo>
                    <a:pt x="347" y="116"/>
                  </a:lnTo>
                  <a:lnTo>
                    <a:pt x="345" y="114"/>
                  </a:lnTo>
                  <a:lnTo>
                    <a:pt x="347" y="114"/>
                  </a:lnTo>
                  <a:lnTo>
                    <a:pt x="347" y="112"/>
                  </a:lnTo>
                  <a:lnTo>
                    <a:pt x="349" y="112"/>
                  </a:lnTo>
                  <a:lnTo>
                    <a:pt x="349" y="112"/>
                  </a:lnTo>
                  <a:lnTo>
                    <a:pt x="351" y="112"/>
                  </a:lnTo>
                  <a:lnTo>
                    <a:pt x="351" y="112"/>
                  </a:lnTo>
                  <a:lnTo>
                    <a:pt x="351" y="110"/>
                  </a:lnTo>
                  <a:lnTo>
                    <a:pt x="349" y="108"/>
                  </a:lnTo>
                  <a:lnTo>
                    <a:pt x="351" y="106"/>
                  </a:lnTo>
                  <a:lnTo>
                    <a:pt x="353" y="106"/>
                  </a:lnTo>
                  <a:lnTo>
                    <a:pt x="354" y="106"/>
                  </a:lnTo>
                  <a:lnTo>
                    <a:pt x="354" y="108"/>
                  </a:lnTo>
                  <a:lnTo>
                    <a:pt x="354" y="110"/>
                  </a:lnTo>
                  <a:lnTo>
                    <a:pt x="356" y="110"/>
                  </a:lnTo>
                  <a:lnTo>
                    <a:pt x="358" y="108"/>
                  </a:lnTo>
                  <a:lnTo>
                    <a:pt x="360" y="108"/>
                  </a:lnTo>
                  <a:lnTo>
                    <a:pt x="362" y="108"/>
                  </a:lnTo>
                  <a:lnTo>
                    <a:pt x="362" y="106"/>
                  </a:lnTo>
                  <a:lnTo>
                    <a:pt x="362" y="106"/>
                  </a:lnTo>
                  <a:lnTo>
                    <a:pt x="362" y="104"/>
                  </a:lnTo>
                  <a:lnTo>
                    <a:pt x="362" y="104"/>
                  </a:lnTo>
                  <a:lnTo>
                    <a:pt x="362" y="104"/>
                  </a:lnTo>
                  <a:lnTo>
                    <a:pt x="362" y="103"/>
                  </a:lnTo>
                  <a:lnTo>
                    <a:pt x="364" y="103"/>
                  </a:lnTo>
                  <a:lnTo>
                    <a:pt x="366" y="99"/>
                  </a:lnTo>
                  <a:lnTo>
                    <a:pt x="366" y="99"/>
                  </a:lnTo>
                  <a:lnTo>
                    <a:pt x="366" y="99"/>
                  </a:lnTo>
                  <a:lnTo>
                    <a:pt x="368" y="97"/>
                  </a:lnTo>
                  <a:lnTo>
                    <a:pt x="370" y="97"/>
                  </a:lnTo>
                  <a:lnTo>
                    <a:pt x="370" y="95"/>
                  </a:lnTo>
                  <a:lnTo>
                    <a:pt x="370" y="95"/>
                  </a:lnTo>
                  <a:lnTo>
                    <a:pt x="370" y="95"/>
                  </a:lnTo>
                  <a:lnTo>
                    <a:pt x="370" y="93"/>
                  </a:lnTo>
                  <a:lnTo>
                    <a:pt x="370" y="93"/>
                  </a:lnTo>
                  <a:lnTo>
                    <a:pt x="370" y="93"/>
                  </a:lnTo>
                  <a:lnTo>
                    <a:pt x="370" y="93"/>
                  </a:lnTo>
                  <a:lnTo>
                    <a:pt x="370" y="91"/>
                  </a:lnTo>
                  <a:lnTo>
                    <a:pt x="372" y="91"/>
                  </a:lnTo>
                  <a:lnTo>
                    <a:pt x="372" y="91"/>
                  </a:lnTo>
                  <a:lnTo>
                    <a:pt x="372" y="91"/>
                  </a:lnTo>
                  <a:lnTo>
                    <a:pt x="372" y="84"/>
                  </a:lnTo>
                  <a:lnTo>
                    <a:pt x="374" y="82"/>
                  </a:lnTo>
                  <a:lnTo>
                    <a:pt x="374" y="78"/>
                  </a:lnTo>
                  <a:lnTo>
                    <a:pt x="374" y="78"/>
                  </a:lnTo>
                  <a:lnTo>
                    <a:pt x="374" y="78"/>
                  </a:lnTo>
                  <a:lnTo>
                    <a:pt x="374" y="78"/>
                  </a:lnTo>
                  <a:lnTo>
                    <a:pt x="375" y="74"/>
                  </a:lnTo>
                  <a:lnTo>
                    <a:pt x="375" y="65"/>
                  </a:lnTo>
                  <a:close/>
                </a:path>
              </a:pathLst>
            </a:custGeom>
            <a:solidFill>
              <a:srgbClr val="FF0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8">
              <a:extLst>
                <a:ext uri="{FF2B5EF4-FFF2-40B4-BE49-F238E27FC236}">
                  <a16:creationId xmlns:a16="http://schemas.microsoft.com/office/drawing/2014/main" id="{471738F9-A890-44BE-92E0-3916228930C5}"/>
                </a:ext>
              </a:extLst>
            </p:cNvPr>
            <p:cNvSpPr>
              <a:spLocks/>
            </p:cNvSpPr>
            <p:nvPr/>
          </p:nvSpPr>
          <p:spPr bwMode="auto">
            <a:xfrm>
              <a:off x="7115498" y="2121694"/>
              <a:ext cx="504825" cy="455613"/>
            </a:xfrm>
            <a:custGeom>
              <a:avLst/>
              <a:gdLst>
                <a:gd name="T0" fmla="*/ 293 w 318"/>
                <a:gd name="T1" fmla="*/ 112 h 287"/>
                <a:gd name="T2" fmla="*/ 272 w 318"/>
                <a:gd name="T3" fmla="*/ 104 h 287"/>
                <a:gd name="T4" fmla="*/ 244 w 318"/>
                <a:gd name="T5" fmla="*/ 89 h 287"/>
                <a:gd name="T6" fmla="*/ 242 w 318"/>
                <a:gd name="T7" fmla="*/ 80 h 287"/>
                <a:gd name="T8" fmla="*/ 240 w 318"/>
                <a:gd name="T9" fmla="*/ 68 h 287"/>
                <a:gd name="T10" fmla="*/ 219 w 318"/>
                <a:gd name="T11" fmla="*/ 61 h 287"/>
                <a:gd name="T12" fmla="*/ 202 w 318"/>
                <a:gd name="T13" fmla="*/ 49 h 287"/>
                <a:gd name="T14" fmla="*/ 183 w 318"/>
                <a:gd name="T15" fmla="*/ 51 h 287"/>
                <a:gd name="T16" fmla="*/ 177 w 318"/>
                <a:gd name="T17" fmla="*/ 45 h 287"/>
                <a:gd name="T18" fmla="*/ 168 w 318"/>
                <a:gd name="T19" fmla="*/ 38 h 287"/>
                <a:gd name="T20" fmla="*/ 158 w 318"/>
                <a:gd name="T21" fmla="*/ 26 h 287"/>
                <a:gd name="T22" fmla="*/ 152 w 318"/>
                <a:gd name="T23" fmla="*/ 17 h 287"/>
                <a:gd name="T24" fmla="*/ 150 w 318"/>
                <a:gd name="T25" fmla="*/ 9 h 287"/>
                <a:gd name="T26" fmla="*/ 139 w 318"/>
                <a:gd name="T27" fmla="*/ 0 h 287"/>
                <a:gd name="T28" fmla="*/ 124 w 318"/>
                <a:gd name="T29" fmla="*/ 11 h 287"/>
                <a:gd name="T30" fmla="*/ 131 w 318"/>
                <a:gd name="T31" fmla="*/ 30 h 287"/>
                <a:gd name="T32" fmla="*/ 116 w 318"/>
                <a:gd name="T33" fmla="*/ 28 h 287"/>
                <a:gd name="T34" fmla="*/ 101 w 318"/>
                <a:gd name="T35" fmla="*/ 22 h 287"/>
                <a:gd name="T36" fmla="*/ 86 w 318"/>
                <a:gd name="T37" fmla="*/ 22 h 287"/>
                <a:gd name="T38" fmla="*/ 76 w 318"/>
                <a:gd name="T39" fmla="*/ 15 h 287"/>
                <a:gd name="T40" fmla="*/ 57 w 318"/>
                <a:gd name="T41" fmla="*/ 19 h 287"/>
                <a:gd name="T42" fmla="*/ 34 w 318"/>
                <a:gd name="T43" fmla="*/ 28 h 287"/>
                <a:gd name="T44" fmla="*/ 23 w 318"/>
                <a:gd name="T45" fmla="*/ 45 h 287"/>
                <a:gd name="T46" fmla="*/ 17 w 318"/>
                <a:gd name="T47" fmla="*/ 49 h 287"/>
                <a:gd name="T48" fmla="*/ 19 w 318"/>
                <a:gd name="T49" fmla="*/ 61 h 287"/>
                <a:gd name="T50" fmla="*/ 13 w 318"/>
                <a:gd name="T51" fmla="*/ 72 h 287"/>
                <a:gd name="T52" fmla="*/ 19 w 318"/>
                <a:gd name="T53" fmla="*/ 87 h 287"/>
                <a:gd name="T54" fmla="*/ 23 w 318"/>
                <a:gd name="T55" fmla="*/ 95 h 287"/>
                <a:gd name="T56" fmla="*/ 11 w 318"/>
                <a:gd name="T57" fmla="*/ 104 h 287"/>
                <a:gd name="T58" fmla="*/ 2 w 318"/>
                <a:gd name="T59" fmla="*/ 112 h 287"/>
                <a:gd name="T60" fmla="*/ 36 w 318"/>
                <a:gd name="T61" fmla="*/ 129 h 287"/>
                <a:gd name="T62" fmla="*/ 17 w 318"/>
                <a:gd name="T63" fmla="*/ 161 h 287"/>
                <a:gd name="T64" fmla="*/ 36 w 318"/>
                <a:gd name="T65" fmla="*/ 182 h 287"/>
                <a:gd name="T66" fmla="*/ 57 w 318"/>
                <a:gd name="T67" fmla="*/ 184 h 287"/>
                <a:gd name="T68" fmla="*/ 57 w 318"/>
                <a:gd name="T69" fmla="*/ 157 h 287"/>
                <a:gd name="T70" fmla="*/ 74 w 318"/>
                <a:gd name="T71" fmla="*/ 177 h 287"/>
                <a:gd name="T72" fmla="*/ 114 w 318"/>
                <a:gd name="T73" fmla="*/ 211 h 287"/>
                <a:gd name="T74" fmla="*/ 118 w 318"/>
                <a:gd name="T75" fmla="*/ 222 h 287"/>
                <a:gd name="T76" fmla="*/ 112 w 318"/>
                <a:gd name="T77" fmla="*/ 224 h 287"/>
                <a:gd name="T78" fmla="*/ 107 w 318"/>
                <a:gd name="T79" fmla="*/ 226 h 287"/>
                <a:gd name="T80" fmla="*/ 124 w 318"/>
                <a:gd name="T81" fmla="*/ 241 h 287"/>
                <a:gd name="T82" fmla="*/ 145 w 318"/>
                <a:gd name="T83" fmla="*/ 247 h 287"/>
                <a:gd name="T84" fmla="*/ 164 w 318"/>
                <a:gd name="T85" fmla="*/ 262 h 287"/>
                <a:gd name="T86" fmla="*/ 171 w 318"/>
                <a:gd name="T87" fmla="*/ 268 h 287"/>
                <a:gd name="T88" fmla="*/ 188 w 318"/>
                <a:gd name="T89" fmla="*/ 275 h 287"/>
                <a:gd name="T90" fmla="*/ 202 w 318"/>
                <a:gd name="T91" fmla="*/ 272 h 287"/>
                <a:gd name="T92" fmla="*/ 209 w 318"/>
                <a:gd name="T93" fmla="*/ 279 h 287"/>
                <a:gd name="T94" fmla="*/ 215 w 318"/>
                <a:gd name="T95" fmla="*/ 283 h 287"/>
                <a:gd name="T96" fmla="*/ 221 w 318"/>
                <a:gd name="T97" fmla="*/ 287 h 287"/>
                <a:gd name="T98" fmla="*/ 230 w 318"/>
                <a:gd name="T99" fmla="*/ 279 h 287"/>
                <a:gd name="T100" fmla="*/ 230 w 318"/>
                <a:gd name="T101" fmla="*/ 264 h 287"/>
                <a:gd name="T102" fmla="*/ 236 w 318"/>
                <a:gd name="T103" fmla="*/ 247 h 287"/>
                <a:gd name="T104" fmla="*/ 246 w 318"/>
                <a:gd name="T105" fmla="*/ 237 h 287"/>
                <a:gd name="T106" fmla="*/ 249 w 318"/>
                <a:gd name="T107" fmla="*/ 226 h 287"/>
                <a:gd name="T108" fmla="*/ 249 w 318"/>
                <a:gd name="T109" fmla="*/ 211 h 287"/>
                <a:gd name="T110" fmla="*/ 255 w 318"/>
                <a:gd name="T111" fmla="*/ 205 h 287"/>
                <a:gd name="T112" fmla="*/ 257 w 318"/>
                <a:gd name="T113" fmla="*/ 199 h 287"/>
                <a:gd name="T114" fmla="*/ 259 w 318"/>
                <a:gd name="T115" fmla="*/ 178 h 287"/>
                <a:gd name="T116" fmla="*/ 278 w 318"/>
                <a:gd name="T117" fmla="*/ 157 h 287"/>
                <a:gd name="T118" fmla="*/ 295 w 318"/>
                <a:gd name="T119" fmla="*/ 144 h 287"/>
                <a:gd name="T120" fmla="*/ 309 w 318"/>
                <a:gd name="T121" fmla="*/ 13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 h="287">
                  <a:moveTo>
                    <a:pt x="316" y="129"/>
                  </a:moveTo>
                  <a:lnTo>
                    <a:pt x="314" y="125"/>
                  </a:lnTo>
                  <a:lnTo>
                    <a:pt x="312" y="123"/>
                  </a:lnTo>
                  <a:lnTo>
                    <a:pt x="305" y="121"/>
                  </a:lnTo>
                  <a:lnTo>
                    <a:pt x="297" y="119"/>
                  </a:lnTo>
                  <a:lnTo>
                    <a:pt x="295" y="118"/>
                  </a:lnTo>
                  <a:lnTo>
                    <a:pt x="295" y="116"/>
                  </a:lnTo>
                  <a:lnTo>
                    <a:pt x="293" y="112"/>
                  </a:lnTo>
                  <a:lnTo>
                    <a:pt x="291" y="112"/>
                  </a:lnTo>
                  <a:lnTo>
                    <a:pt x="289" y="110"/>
                  </a:lnTo>
                  <a:lnTo>
                    <a:pt x="280" y="104"/>
                  </a:lnTo>
                  <a:lnTo>
                    <a:pt x="278" y="102"/>
                  </a:lnTo>
                  <a:lnTo>
                    <a:pt x="276" y="104"/>
                  </a:lnTo>
                  <a:lnTo>
                    <a:pt x="274" y="104"/>
                  </a:lnTo>
                  <a:lnTo>
                    <a:pt x="274" y="104"/>
                  </a:lnTo>
                  <a:lnTo>
                    <a:pt x="272" y="104"/>
                  </a:lnTo>
                  <a:lnTo>
                    <a:pt x="269" y="102"/>
                  </a:lnTo>
                  <a:lnTo>
                    <a:pt x="265" y="100"/>
                  </a:lnTo>
                  <a:lnTo>
                    <a:pt x="255" y="95"/>
                  </a:lnTo>
                  <a:lnTo>
                    <a:pt x="248" y="93"/>
                  </a:lnTo>
                  <a:lnTo>
                    <a:pt x="246" y="93"/>
                  </a:lnTo>
                  <a:lnTo>
                    <a:pt x="242" y="93"/>
                  </a:lnTo>
                  <a:lnTo>
                    <a:pt x="242" y="91"/>
                  </a:lnTo>
                  <a:lnTo>
                    <a:pt x="244" y="89"/>
                  </a:lnTo>
                  <a:lnTo>
                    <a:pt x="244" y="89"/>
                  </a:lnTo>
                  <a:lnTo>
                    <a:pt x="244" y="85"/>
                  </a:lnTo>
                  <a:lnTo>
                    <a:pt x="242" y="85"/>
                  </a:lnTo>
                  <a:lnTo>
                    <a:pt x="242" y="83"/>
                  </a:lnTo>
                  <a:lnTo>
                    <a:pt x="240" y="81"/>
                  </a:lnTo>
                  <a:lnTo>
                    <a:pt x="240" y="81"/>
                  </a:lnTo>
                  <a:lnTo>
                    <a:pt x="240" y="80"/>
                  </a:lnTo>
                  <a:lnTo>
                    <a:pt x="242" y="80"/>
                  </a:lnTo>
                  <a:lnTo>
                    <a:pt x="242" y="80"/>
                  </a:lnTo>
                  <a:lnTo>
                    <a:pt x="244" y="80"/>
                  </a:lnTo>
                  <a:lnTo>
                    <a:pt x="244" y="80"/>
                  </a:lnTo>
                  <a:lnTo>
                    <a:pt x="246" y="76"/>
                  </a:lnTo>
                  <a:lnTo>
                    <a:pt x="246" y="74"/>
                  </a:lnTo>
                  <a:lnTo>
                    <a:pt x="244" y="74"/>
                  </a:lnTo>
                  <a:lnTo>
                    <a:pt x="240" y="70"/>
                  </a:lnTo>
                  <a:lnTo>
                    <a:pt x="240" y="68"/>
                  </a:lnTo>
                  <a:lnTo>
                    <a:pt x="238" y="68"/>
                  </a:lnTo>
                  <a:lnTo>
                    <a:pt x="234" y="70"/>
                  </a:lnTo>
                  <a:lnTo>
                    <a:pt x="234" y="70"/>
                  </a:lnTo>
                  <a:lnTo>
                    <a:pt x="230" y="70"/>
                  </a:lnTo>
                  <a:lnTo>
                    <a:pt x="229" y="66"/>
                  </a:lnTo>
                  <a:lnTo>
                    <a:pt x="227" y="64"/>
                  </a:lnTo>
                  <a:lnTo>
                    <a:pt x="225" y="62"/>
                  </a:lnTo>
                  <a:lnTo>
                    <a:pt x="219" y="61"/>
                  </a:lnTo>
                  <a:lnTo>
                    <a:pt x="217" y="59"/>
                  </a:lnTo>
                  <a:lnTo>
                    <a:pt x="217" y="59"/>
                  </a:lnTo>
                  <a:lnTo>
                    <a:pt x="215" y="59"/>
                  </a:lnTo>
                  <a:lnTo>
                    <a:pt x="213" y="55"/>
                  </a:lnTo>
                  <a:lnTo>
                    <a:pt x="211" y="53"/>
                  </a:lnTo>
                  <a:lnTo>
                    <a:pt x="211" y="51"/>
                  </a:lnTo>
                  <a:lnTo>
                    <a:pt x="209" y="51"/>
                  </a:lnTo>
                  <a:lnTo>
                    <a:pt x="202" y="49"/>
                  </a:lnTo>
                  <a:lnTo>
                    <a:pt x="200" y="49"/>
                  </a:lnTo>
                  <a:lnTo>
                    <a:pt x="196" y="49"/>
                  </a:lnTo>
                  <a:lnTo>
                    <a:pt x="192" y="49"/>
                  </a:lnTo>
                  <a:lnTo>
                    <a:pt x="190" y="51"/>
                  </a:lnTo>
                  <a:lnTo>
                    <a:pt x="187" y="53"/>
                  </a:lnTo>
                  <a:lnTo>
                    <a:pt x="187" y="53"/>
                  </a:lnTo>
                  <a:lnTo>
                    <a:pt x="185" y="53"/>
                  </a:lnTo>
                  <a:lnTo>
                    <a:pt x="183" y="51"/>
                  </a:lnTo>
                  <a:lnTo>
                    <a:pt x="181" y="51"/>
                  </a:lnTo>
                  <a:lnTo>
                    <a:pt x="179" y="49"/>
                  </a:lnTo>
                  <a:lnTo>
                    <a:pt x="179" y="47"/>
                  </a:lnTo>
                  <a:lnTo>
                    <a:pt x="177" y="47"/>
                  </a:lnTo>
                  <a:lnTo>
                    <a:pt x="177" y="45"/>
                  </a:lnTo>
                  <a:lnTo>
                    <a:pt x="177" y="45"/>
                  </a:lnTo>
                  <a:lnTo>
                    <a:pt x="177" y="45"/>
                  </a:lnTo>
                  <a:lnTo>
                    <a:pt x="177" y="45"/>
                  </a:lnTo>
                  <a:lnTo>
                    <a:pt x="175" y="43"/>
                  </a:lnTo>
                  <a:lnTo>
                    <a:pt x="173" y="43"/>
                  </a:lnTo>
                  <a:lnTo>
                    <a:pt x="171" y="43"/>
                  </a:lnTo>
                  <a:lnTo>
                    <a:pt x="171" y="43"/>
                  </a:lnTo>
                  <a:lnTo>
                    <a:pt x="169" y="43"/>
                  </a:lnTo>
                  <a:lnTo>
                    <a:pt x="169" y="41"/>
                  </a:lnTo>
                  <a:lnTo>
                    <a:pt x="168" y="38"/>
                  </a:lnTo>
                  <a:lnTo>
                    <a:pt x="168" y="38"/>
                  </a:lnTo>
                  <a:lnTo>
                    <a:pt x="168" y="36"/>
                  </a:lnTo>
                  <a:lnTo>
                    <a:pt x="164" y="34"/>
                  </a:lnTo>
                  <a:lnTo>
                    <a:pt x="162" y="34"/>
                  </a:lnTo>
                  <a:lnTo>
                    <a:pt x="160" y="32"/>
                  </a:lnTo>
                  <a:lnTo>
                    <a:pt x="158" y="32"/>
                  </a:lnTo>
                  <a:lnTo>
                    <a:pt x="158" y="30"/>
                  </a:lnTo>
                  <a:lnTo>
                    <a:pt x="158" y="28"/>
                  </a:lnTo>
                  <a:lnTo>
                    <a:pt x="158" y="26"/>
                  </a:lnTo>
                  <a:lnTo>
                    <a:pt x="158" y="22"/>
                  </a:lnTo>
                  <a:lnTo>
                    <a:pt x="156" y="22"/>
                  </a:lnTo>
                  <a:lnTo>
                    <a:pt x="154" y="22"/>
                  </a:lnTo>
                  <a:lnTo>
                    <a:pt x="152" y="21"/>
                  </a:lnTo>
                  <a:lnTo>
                    <a:pt x="152" y="21"/>
                  </a:lnTo>
                  <a:lnTo>
                    <a:pt x="152" y="19"/>
                  </a:lnTo>
                  <a:lnTo>
                    <a:pt x="152" y="19"/>
                  </a:lnTo>
                  <a:lnTo>
                    <a:pt x="152" y="17"/>
                  </a:lnTo>
                  <a:lnTo>
                    <a:pt x="152" y="17"/>
                  </a:lnTo>
                  <a:lnTo>
                    <a:pt x="150" y="15"/>
                  </a:lnTo>
                  <a:lnTo>
                    <a:pt x="150" y="15"/>
                  </a:lnTo>
                  <a:lnTo>
                    <a:pt x="150" y="13"/>
                  </a:lnTo>
                  <a:lnTo>
                    <a:pt x="150" y="13"/>
                  </a:lnTo>
                  <a:lnTo>
                    <a:pt x="150" y="11"/>
                  </a:lnTo>
                  <a:lnTo>
                    <a:pt x="150" y="9"/>
                  </a:lnTo>
                  <a:lnTo>
                    <a:pt x="150" y="9"/>
                  </a:lnTo>
                  <a:lnTo>
                    <a:pt x="148" y="9"/>
                  </a:lnTo>
                  <a:lnTo>
                    <a:pt x="147" y="9"/>
                  </a:lnTo>
                  <a:lnTo>
                    <a:pt x="147" y="7"/>
                  </a:lnTo>
                  <a:lnTo>
                    <a:pt x="147" y="5"/>
                  </a:lnTo>
                  <a:lnTo>
                    <a:pt x="145" y="3"/>
                  </a:lnTo>
                  <a:lnTo>
                    <a:pt x="143" y="2"/>
                  </a:lnTo>
                  <a:lnTo>
                    <a:pt x="139" y="0"/>
                  </a:lnTo>
                  <a:lnTo>
                    <a:pt x="139" y="0"/>
                  </a:lnTo>
                  <a:lnTo>
                    <a:pt x="133" y="0"/>
                  </a:lnTo>
                  <a:lnTo>
                    <a:pt x="131" y="3"/>
                  </a:lnTo>
                  <a:lnTo>
                    <a:pt x="131" y="9"/>
                  </a:lnTo>
                  <a:lnTo>
                    <a:pt x="129" y="11"/>
                  </a:lnTo>
                  <a:lnTo>
                    <a:pt x="129" y="11"/>
                  </a:lnTo>
                  <a:lnTo>
                    <a:pt x="126" y="9"/>
                  </a:lnTo>
                  <a:lnTo>
                    <a:pt x="126" y="7"/>
                  </a:lnTo>
                  <a:lnTo>
                    <a:pt x="124" y="11"/>
                  </a:lnTo>
                  <a:lnTo>
                    <a:pt x="122" y="13"/>
                  </a:lnTo>
                  <a:lnTo>
                    <a:pt x="122" y="13"/>
                  </a:lnTo>
                  <a:lnTo>
                    <a:pt x="124" y="17"/>
                  </a:lnTo>
                  <a:lnTo>
                    <a:pt x="124" y="17"/>
                  </a:lnTo>
                  <a:lnTo>
                    <a:pt x="128" y="21"/>
                  </a:lnTo>
                  <a:lnTo>
                    <a:pt x="129" y="24"/>
                  </a:lnTo>
                  <a:lnTo>
                    <a:pt x="131" y="28"/>
                  </a:lnTo>
                  <a:lnTo>
                    <a:pt x="131" y="30"/>
                  </a:lnTo>
                  <a:lnTo>
                    <a:pt x="131" y="32"/>
                  </a:lnTo>
                  <a:lnTo>
                    <a:pt x="129" y="32"/>
                  </a:lnTo>
                  <a:lnTo>
                    <a:pt x="128" y="34"/>
                  </a:lnTo>
                  <a:lnTo>
                    <a:pt x="126" y="34"/>
                  </a:lnTo>
                  <a:lnTo>
                    <a:pt x="120" y="32"/>
                  </a:lnTo>
                  <a:lnTo>
                    <a:pt x="118" y="32"/>
                  </a:lnTo>
                  <a:lnTo>
                    <a:pt x="118" y="30"/>
                  </a:lnTo>
                  <a:lnTo>
                    <a:pt x="116" y="28"/>
                  </a:lnTo>
                  <a:lnTo>
                    <a:pt x="114" y="24"/>
                  </a:lnTo>
                  <a:lnTo>
                    <a:pt x="114" y="24"/>
                  </a:lnTo>
                  <a:lnTo>
                    <a:pt x="112" y="24"/>
                  </a:lnTo>
                  <a:lnTo>
                    <a:pt x="110" y="24"/>
                  </a:lnTo>
                  <a:lnTo>
                    <a:pt x="107" y="22"/>
                  </a:lnTo>
                  <a:lnTo>
                    <a:pt x="103" y="22"/>
                  </a:lnTo>
                  <a:lnTo>
                    <a:pt x="101" y="22"/>
                  </a:lnTo>
                  <a:lnTo>
                    <a:pt x="101" y="22"/>
                  </a:lnTo>
                  <a:lnTo>
                    <a:pt x="99" y="22"/>
                  </a:lnTo>
                  <a:lnTo>
                    <a:pt x="97" y="22"/>
                  </a:lnTo>
                  <a:lnTo>
                    <a:pt x="95" y="21"/>
                  </a:lnTo>
                  <a:lnTo>
                    <a:pt x="93" y="21"/>
                  </a:lnTo>
                  <a:lnTo>
                    <a:pt x="89" y="22"/>
                  </a:lnTo>
                  <a:lnTo>
                    <a:pt x="87" y="22"/>
                  </a:lnTo>
                  <a:lnTo>
                    <a:pt x="86" y="22"/>
                  </a:lnTo>
                  <a:lnTo>
                    <a:pt x="86" y="22"/>
                  </a:lnTo>
                  <a:lnTo>
                    <a:pt x="84" y="21"/>
                  </a:lnTo>
                  <a:lnTo>
                    <a:pt x="82" y="19"/>
                  </a:lnTo>
                  <a:lnTo>
                    <a:pt x="80" y="17"/>
                  </a:lnTo>
                  <a:lnTo>
                    <a:pt x="80" y="17"/>
                  </a:lnTo>
                  <a:lnTo>
                    <a:pt x="78" y="17"/>
                  </a:lnTo>
                  <a:lnTo>
                    <a:pt x="78" y="17"/>
                  </a:lnTo>
                  <a:lnTo>
                    <a:pt x="76" y="17"/>
                  </a:lnTo>
                  <a:lnTo>
                    <a:pt x="76" y="15"/>
                  </a:lnTo>
                  <a:lnTo>
                    <a:pt x="76" y="15"/>
                  </a:lnTo>
                  <a:lnTo>
                    <a:pt x="74" y="15"/>
                  </a:lnTo>
                  <a:lnTo>
                    <a:pt x="72" y="15"/>
                  </a:lnTo>
                  <a:lnTo>
                    <a:pt x="68" y="15"/>
                  </a:lnTo>
                  <a:lnTo>
                    <a:pt x="68" y="15"/>
                  </a:lnTo>
                  <a:lnTo>
                    <a:pt x="67" y="15"/>
                  </a:lnTo>
                  <a:lnTo>
                    <a:pt x="63" y="19"/>
                  </a:lnTo>
                  <a:lnTo>
                    <a:pt x="57" y="19"/>
                  </a:lnTo>
                  <a:lnTo>
                    <a:pt x="51" y="22"/>
                  </a:lnTo>
                  <a:lnTo>
                    <a:pt x="47" y="26"/>
                  </a:lnTo>
                  <a:lnTo>
                    <a:pt x="44" y="28"/>
                  </a:lnTo>
                  <a:lnTo>
                    <a:pt x="44" y="28"/>
                  </a:lnTo>
                  <a:lnTo>
                    <a:pt x="42" y="28"/>
                  </a:lnTo>
                  <a:lnTo>
                    <a:pt x="36" y="26"/>
                  </a:lnTo>
                  <a:lnTo>
                    <a:pt x="36" y="26"/>
                  </a:lnTo>
                  <a:lnTo>
                    <a:pt x="34" y="28"/>
                  </a:lnTo>
                  <a:lnTo>
                    <a:pt x="34" y="28"/>
                  </a:lnTo>
                  <a:lnTo>
                    <a:pt x="30" y="32"/>
                  </a:lnTo>
                  <a:lnTo>
                    <a:pt x="28" y="36"/>
                  </a:lnTo>
                  <a:lnTo>
                    <a:pt x="23" y="41"/>
                  </a:lnTo>
                  <a:lnTo>
                    <a:pt x="21" y="41"/>
                  </a:lnTo>
                  <a:lnTo>
                    <a:pt x="21" y="43"/>
                  </a:lnTo>
                  <a:lnTo>
                    <a:pt x="23" y="45"/>
                  </a:lnTo>
                  <a:lnTo>
                    <a:pt x="23" y="45"/>
                  </a:lnTo>
                  <a:lnTo>
                    <a:pt x="23" y="47"/>
                  </a:lnTo>
                  <a:lnTo>
                    <a:pt x="21" y="47"/>
                  </a:lnTo>
                  <a:lnTo>
                    <a:pt x="21" y="49"/>
                  </a:lnTo>
                  <a:lnTo>
                    <a:pt x="19" y="49"/>
                  </a:lnTo>
                  <a:lnTo>
                    <a:pt x="19" y="47"/>
                  </a:lnTo>
                  <a:lnTo>
                    <a:pt x="17" y="47"/>
                  </a:lnTo>
                  <a:lnTo>
                    <a:pt x="17" y="49"/>
                  </a:lnTo>
                  <a:lnTo>
                    <a:pt x="17" y="49"/>
                  </a:lnTo>
                  <a:lnTo>
                    <a:pt x="19" y="51"/>
                  </a:lnTo>
                  <a:lnTo>
                    <a:pt x="19" y="53"/>
                  </a:lnTo>
                  <a:lnTo>
                    <a:pt x="21" y="53"/>
                  </a:lnTo>
                  <a:lnTo>
                    <a:pt x="21" y="53"/>
                  </a:lnTo>
                  <a:lnTo>
                    <a:pt x="21" y="55"/>
                  </a:lnTo>
                  <a:lnTo>
                    <a:pt x="21" y="57"/>
                  </a:lnTo>
                  <a:lnTo>
                    <a:pt x="21" y="61"/>
                  </a:lnTo>
                  <a:lnTo>
                    <a:pt x="19" y="61"/>
                  </a:lnTo>
                  <a:lnTo>
                    <a:pt x="19" y="59"/>
                  </a:lnTo>
                  <a:lnTo>
                    <a:pt x="19" y="59"/>
                  </a:lnTo>
                  <a:lnTo>
                    <a:pt x="17" y="59"/>
                  </a:lnTo>
                  <a:lnTo>
                    <a:pt x="17" y="61"/>
                  </a:lnTo>
                  <a:lnTo>
                    <a:pt x="15" y="64"/>
                  </a:lnTo>
                  <a:lnTo>
                    <a:pt x="13" y="68"/>
                  </a:lnTo>
                  <a:lnTo>
                    <a:pt x="13" y="70"/>
                  </a:lnTo>
                  <a:lnTo>
                    <a:pt x="13" y="72"/>
                  </a:lnTo>
                  <a:lnTo>
                    <a:pt x="15" y="74"/>
                  </a:lnTo>
                  <a:lnTo>
                    <a:pt x="17" y="76"/>
                  </a:lnTo>
                  <a:lnTo>
                    <a:pt x="17" y="78"/>
                  </a:lnTo>
                  <a:lnTo>
                    <a:pt x="17" y="80"/>
                  </a:lnTo>
                  <a:lnTo>
                    <a:pt x="19" y="81"/>
                  </a:lnTo>
                  <a:lnTo>
                    <a:pt x="19" y="83"/>
                  </a:lnTo>
                  <a:lnTo>
                    <a:pt x="19" y="85"/>
                  </a:lnTo>
                  <a:lnTo>
                    <a:pt x="19" y="87"/>
                  </a:lnTo>
                  <a:lnTo>
                    <a:pt x="19" y="87"/>
                  </a:lnTo>
                  <a:lnTo>
                    <a:pt x="17" y="89"/>
                  </a:lnTo>
                  <a:lnTo>
                    <a:pt x="17" y="89"/>
                  </a:lnTo>
                  <a:lnTo>
                    <a:pt x="19" y="93"/>
                  </a:lnTo>
                  <a:lnTo>
                    <a:pt x="19" y="93"/>
                  </a:lnTo>
                  <a:lnTo>
                    <a:pt x="21" y="95"/>
                  </a:lnTo>
                  <a:lnTo>
                    <a:pt x="21" y="95"/>
                  </a:lnTo>
                  <a:lnTo>
                    <a:pt x="23" y="95"/>
                  </a:lnTo>
                  <a:lnTo>
                    <a:pt x="23" y="95"/>
                  </a:lnTo>
                  <a:lnTo>
                    <a:pt x="23" y="95"/>
                  </a:lnTo>
                  <a:lnTo>
                    <a:pt x="23" y="97"/>
                  </a:lnTo>
                  <a:lnTo>
                    <a:pt x="23" y="97"/>
                  </a:lnTo>
                  <a:lnTo>
                    <a:pt x="23" y="99"/>
                  </a:lnTo>
                  <a:lnTo>
                    <a:pt x="21" y="99"/>
                  </a:lnTo>
                  <a:lnTo>
                    <a:pt x="19" y="100"/>
                  </a:lnTo>
                  <a:lnTo>
                    <a:pt x="11" y="104"/>
                  </a:lnTo>
                  <a:lnTo>
                    <a:pt x="9" y="106"/>
                  </a:lnTo>
                  <a:lnTo>
                    <a:pt x="7" y="106"/>
                  </a:lnTo>
                  <a:lnTo>
                    <a:pt x="6" y="106"/>
                  </a:lnTo>
                  <a:lnTo>
                    <a:pt x="4" y="106"/>
                  </a:lnTo>
                  <a:lnTo>
                    <a:pt x="2" y="108"/>
                  </a:lnTo>
                  <a:lnTo>
                    <a:pt x="0" y="108"/>
                  </a:lnTo>
                  <a:lnTo>
                    <a:pt x="0" y="110"/>
                  </a:lnTo>
                  <a:lnTo>
                    <a:pt x="2" y="112"/>
                  </a:lnTo>
                  <a:lnTo>
                    <a:pt x="2" y="112"/>
                  </a:lnTo>
                  <a:lnTo>
                    <a:pt x="6" y="110"/>
                  </a:lnTo>
                  <a:lnTo>
                    <a:pt x="7" y="110"/>
                  </a:lnTo>
                  <a:lnTo>
                    <a:pt x="9" y="110"/>
                  </a:lnTo>
                  <a:lnTo>
                    <a:pt x="17" y="118"/>
                  </a:lnTo>
                  <a:lnTo>
                    <a:pt x="23" y="121"/>
                  </a:lnTo>
                  <a:lnTo>
                    <a:pt x="34" y="127"/>
                  </a:lnTo>
                  <a:lnTo>
                    <a:pt x="36" y="129"/>
                  </a:lnTo>
                  <a:lnTo>
                    <a:pt x="34" y="131"/>
                  </a:lnTo>
                  <a:lnTo>
                    <a:pt x="32" y="131"/>
                  </a:lnTo>
                  <a:lnTo>
                    <a:pt x="28" y="135"/>
                  </a:lnTo>
                  <a:lnTo>
                    <a:pt x="25" y="138"/>
                  </a:lnTo>
                  <a:lnTo>
                    <a:pt x="21" y="148"/>
                  </a:lnTo>
                  <a:lnTo>
                    <a:pt x="17" y="156"/>
                  </a:lnTo>
                  <a:lnTo>
                    <a:pt x="17" y="157"/>
                  </a:lnTo>
                  <a:lnTo>
                    <a:pt x="17" y="161"/>
                  </a:lnTo>
                  <a:lnTo>
                    <a:pt x="17" y="165"/>
                  </a:lnTo>
                  <a:lnTo>
                    <a:pt x="17" y="167"/>
                  </a:lnTo>
                  <a:lnTo>
                    <a:pt x="19" y="173"/>
                  </a:lnTo>
                  <a:lnTo>
                    <a:pt x="19" y="178"/>
                  </a:lnTo>
                  <a:lnTo>
                    <a:pt x="21" y="180"/>
                  </a:lnTo>
                  <a:lnTo>
                    <a:pt x="25" y="190"/>
                  </a:lnTo>
                  <a:lnTo>
                    <a:pt x="32" y="184"/>
                  </a:lnTo>
                  <a:lnTo>
                    <a:pt x="36" y="182"/>
                  </a:lnTo>
                  <a:lnTo>
                    <a:pt x="38" y="182"/>
                  </a:lnTo>
                  <a:lnTo>
                    <a:pt x="38" y="182"/>
                  </a:lnTo>
                  <a:lnTo>
                    <a:pt x="44" y="186"/>
                  </a:lnTo>
                  <a:lnTo>
                    <a:pt x="47" y="188"/>
                  </a:lnTo>
                  <a:lnTo>
                    <a:pt x="47" y="190"/>
                  </a:lnTo>
                  <a:lnTo>
                    <a:pt x="49" y="190"/>
                  </a:lnTo>
                  <a:lnTo>
                    <a:pt x="55" y="188"/>
                  </a:lnTo>
                  <a:lnTo>
                    <a:pt x="57" y="184"/>
                  </a:lnTo>
                  <a:lnTo>
                    <a:pt x="59" y="180"/>
                  </a:lnTo>
                  <a:lnTo>
                    <a:pt x="57" y="175"/>
                  </a:lnTo>
                  <a:lnTo>
                    <a:pt x="55" y="165"/>
                  </a:lnTo>
                  <a:lnTo>
                    <a:pt x="55" y="163"/>
                  </a:lnTo>
                  <a:lnTo>
                    <a:pt x="55" y="161"/>
                  </a:lnTo>
                  <a:lnTo>
                    <a:pt x="55" y="159"/>
                  </a:lnTo>
                  <a:lnTo>
                    <a:pt x="55" y="159"/>
                  </a:lnTo>
                  <a:lnTo>
                    <a:pt x="57" y="157"/>
                  </a:lnTo>
                  <a:lnTo>
                    <a:pt x="59" y="157"/>
                  </a:lnTo>
                  <a:lnTo>
                    <a:pt x="59" y="157"/>
                  </a:lnTo>
                  <a:lnTo>
                    <a:pt x="61" y="157"/>
                  </a:lnTo>
                  <a:lnTo>
                    <a:pt x="61" y="159"/>
                  </a:lnTo>
                  <a:lnTo>
                    <a:pt x="67" y="165"/>
                  </a:lnTo>
                  <a:lnTo>
                    <a:pt x="70" y="169"/>
                  </a:lnTo>
                  <a:lnTo>
                    <a:pt x="72" y="175"/>
                  </a:lnTo>
                  <a:lnTo>
                    <a:pt x="74" y="177"/>
                  </a:lnTo>
                  <a:lnTo>
                    <a:pt x="76" y="178"/>
                  </a:lnTo>
                  <a:lnTo>
                    <a:pt x="84" y="182"/>
                  </a:lnTo>
                  <a:lnTo>
                    <a:pt x="87" y="186"/>
                  </a:lnTo>
                  <a:lnTo>
                    <a:pt x="89" y="190"/>
                  </a:lnTo>
                  <a:lnTo>
                    <a:pt x="91" y="194"/>
                  </a:lnTo>
                  <a:lnTo>
                    <a:pt x="95" y="197"/>
                  </a:lnTo>
                  <a:lnTo>
                    <a:pt x="99" y="201"/>
                  </a:lnTo>
                  <a:lnTo>
                    <a:pt x="114" y="211"/>
                  </a:lnTo>
                  <a:lnTo>
                    <a:pt x="118" y="213"/>
                  </a:lnTo>
                  <a:lnTo>
                    <a:pt x="124" y="213"/>
                  </a:lnTo>
                  <a:lnTo>
                    <a:pt x="126" y="215"/>
                  </a:lnTo>
                  <a:lnTo>
                    <a:pt x="126" y="215"/>
                  </a:lnTo>
                  <a:lnTo>
                    <a:pt x="126" y="216"/>
                  </a:lnTo>
                  <a:lnTo>
                    <a:pt x="124" y="218"/>
                  </a:lnTo>
                  <a:lnTo>
                    <a:pt x="120" y="222"/>
                  </a:lnTo>
                  <a:lnTo>
                    <a:pt x="118" y="222"/>
                  </a:lnTo>
                  <a:lnTo>
                    <a:pt x="118" y="222"/>
                  </a:lnTo>
                  <a:lnTo>
                    <a:pt x="116" y="222"/>
                  </a:lnTo>
                  <a:lnTo>
                    <a:pt x="116" y="222"/>
                  </a:lnTo>
                  <a:lnTo>
                    <a:pt x="116" y="222"/>
                  </a:lnTo>
                  <a:lnTo>
                    <a:pt x="114" y="222"/>
                  </a:lnTo>
                  <a:lnTo>
                    <a:pt x="114" y="224"/>
                  </a:lnTo>
                  <a:lnTo>
                    <a:pt x="112" y="226"/>
                  </a:lnTo>
                  <a:lnTo>
                    <a:pt x="112" y="224"/>
                  </a:lnTo>
                  <a:lnTo>
                    <a:pt x="110" y="224"/>
                  </a:lnTo>
                  <a:lnTo>
                    <a:pt x="110" y="224"/>
                  </a:lnTo>
                  <a:lnTo>
                    <a:pt x="110" y="224"/>
                  </a:lnTo>
                  <a:lnTo>
                    <a:pt x="108" y="224"/>
                  </a:lnTo>
                  <a:lnTo>
                    <a:pt x="108" y="226"/>
                  </a:lnTo>
                  <a:lnTo>
                    <a:pt x="107" y="226"/>
                  </a:lnTo>
                  <a:lnTo>
                    <a:pt x="107" y="226"/>
                  </a:lnTo>
                  <a:lnTo>
                    <a:pt x="107" y="226"/>
                  </a:lnTo>
                  <a:lnTo>
                    <a:pt x="107" y="228"/>
                  </a:lnTo>
                  <a:lnTo>
                    <a:pt x="107" y="228"/>
                  </a:lnTo>
                  <a:lnTo>
                    <a:pt x="107" y="228"/>
                  </a:lnTo>
                  <a:lnTo>
                    <a:pt x="107" y="230"/>
                  </a:lnTo>
                  <a:lnTo>
                    <a:pt x="120" y="235"/>
                  </a:lnTo>
                  <a:lnTo>
                    <a:pt x="122" y="237"/>
                  </a:lnTo>
                  <a:lnTo>
                    <a:pt x="124" y="239"/>
                  </a:lnTo>
                  <a:lnTo>
                    <a:pt x="124" y="241"/>
                  </a:lnTo>
                  <a:lnTo>
                    <a:pt x="124" y="247"/>
                  </a:lnTo>
                  <a:lnTo>
                    <a:pt x="128" y="245"/>
                  </a:lnTo>
                  <a:lnTo>
                    <a:pt x="133" y="243"/>
                  </a:lnTo>
                  <a:lnTo>
                    <a:pt x="135" y="243"/>
                  </a:lnTo>
                  <a:lnTo>
                    <a:pt x="137" y="243"/>
                  </a:lnTo>
                  <a:lnTo>
                    <a:pt x="137" y="243"/>
                  </a:lnTo>
                  <a:lnTo>
                    <a:pt x="145" y="247"/>
                  </a:lnTo>
                  <a:lnTo>
                    <a:pt x="145" y="247"/>
                  </a:lnTo>
                  <a:lnTo>
                    <a:pt x="147" y="249"/>
                  </a:lnTo>
                  <a:lnTo>
                    <a:pt x="147" y="249"/>
                  </a:lnTo>
                  <a:lnTo>
                    <a:pt x="147" y="251"/>
                  </a:lnTo>
                  <a:lnTo>
                    <a:pt x="147" y="253"/>
                  </a:lnTo>
                  <a:lnTo>
                    <a:pt x="148" y="253"/>
                  </a:lnTo>
                  <a:lnTo>
                    <a:pt x="160" y="262"/>
                  </a:lnTo>
                  <a:lnTo>
                    <a:pt x="162" y="262"/>
                  </a:lnTo>
                  <a:lnTo>
                    <a:pt x="164" y="262"/>
                  </a:lnTo>
                  <a:lnTo>
                    <a:pt x="166" y="262"/>
                  </a:lnTo>
                  <a:lnTo>
                    <a:pt x="166" y="262"/>
                  </a:lnTo>
                  <a:lnTo>
                    <a:pt x="168" y="262"/>
                  </a:lnTo>
                  <a:lnTo>
                    <a:pt x="168" y="262"/>
                  </a:lnTo>
                  <a:lnTo>
                    <a:pt x="168" y="264"/>
                  </a:lnTo>
                  <a:lnTo>
                    <a:pt x="169" y="266"/>
                  </a:lnTo>
                  <a:lnTo>
                    <a:pt x="169" y="266"/>
                  </a:lnTo>
                  <a:lnTo>
                    <a:pt x="171" y="268"/>
                  </a:lnTo>
                  <a:lnTo>
                    <a:pt x="171" y="272"/>
                  </a:lnTo>
                  <a:lnTo>
                    <a:pt x="173" y="275"/>
                  </a:lnTo>
                  <a:lnTo>
                    <a:pt x="181" y="272"/>
                  </a:lnTo>
                  <a:lnTo>
                    <a:pt x="185" y="272"/>
                  </a:lnTo>
                  <a:lnTo>
                    <a:pt x="185" y="272"/>
                  </a:lnTo>
                  <a:lnTo>
                    <a:pt x="187" y="274"/>
                  </a:lnTo>
                  <a:lnTo>
                    <a:pt x="187" y="275"/>
                  </a:lnTo>
                  <a:lnTo>
                    <a:pt x="188" y="275"/>
                  </a:lnTo>
                  <a:lnTo>
                    <a:pt x="188" y="274"/>
                  </a:lnTo>
                  <a:lnTo>
                    <a:pt x="190" y="274"/>
                  </a:lnTo>
                  <a:lnTo>
                    <a:pt x="198" y="275"/>
                  </a:lnTo>
                  <a:lnTo>
                    <a:pt x="200" y="274"/>
                  </a:lnTo>
                  <a:lnTo>
                    <a:pt x="200" y="274"/>
                  </a:lnTo>
                  <a:lnTo>
                    <a:pt x="200" y="272"/>
                  </a:lnTo>
                  <a:lnTo>
                    <a:pt x="200" y="272"/>
                  </a:lnTo>
                  <a:lnTo>
                    <a:pt x="202" y="272"/>
                  </a:lnTo>
                  <a:lnTo>
                    <a:pt x="204" y="272"/>
                  </a:lnTo>
                  <a:lnTo>
                    <a:pt x="208" y="272"/>
                  </a:lnTo>
                  <a:lnTo>
                    <a:pt x="209" y="274"/>
                  </a:lnTo>
                  <a:lnTo>
                    <a:pt x="209" y="274"/>
                  </a:lnTo>
                  <a:lnTo>
                    <a:pt x="209" y="275"/>
                  </a:lnTo>
                  <a:lnTo>
                    <a:pt x="209" y="277"/>
                  </a:lnTo>
                  <a:lnTo>
                    <a:pt x="209" y="279"/>
                  </a:lnTo>
                  <a:lnTo>
                    <a:pt x="209" y="279"/>
                  </a:lnTo>
                  <a:lnTo>
                    <a:pt x="211" y="279"/>
                  </a:lnTo>
                  <a:lnTo>
                    <a:pt x="213" y="277"/>
                  </a:lnTo>
                  <a:lnTo>
                    <a:pt x="215" y="277"/>
                  </a:lnTo>
                  <a:lnTo>
                    <a:pt x="215" y="279"/>
                  </a:lnTo>
                  <a:lnTo>
                    <a:pt x="215" y="279"/>
                  </a:lnTo>
                  <a:lnTo>
                    <a:pt x="215" y="281"/>
                  </a:lnTo>
                  <a:lnTo>
                    <a:pt x="215" y="281"/>
                  </a:lnTo>
                  <a:lnTo>
                    <a:pt x="215" y="283"/>
                  </a:lnTo>
                  <a:lnTo>
                    <a:pt x="217" y="283"/>
                  </a:lnTo>
                  <a:lnTo>
                    <a:pt x="217" y="281"/>
                  </a:lnTo>
                  <a:lnTo>
                    <a:pt x="219" y="281"/>
                  </a:lnTo>
                  <a:lnTo>
                    <a:pt x="219" y="283"/>
                  </a:lnTo>
                  <a:lnTo>
                    <a:pt x="219" y="283"/>
                  </a:lnTo>
                  <a:lnTo>
                    <a:pt x="219" y="285"/>
                  </a:lnTo>
                  <a:lnTo>
                    <a:pt x="219" y="285"/>
                  </a:lnTo>
                  <a:lnTo>
                    <a:pt x="221" y="287"/>
                  </a:lnTo>
                  <a:lnTo>
                    <a:pt x="223" y="287"/>
                  </a:lnTo>
                  <a:lnTo>
                    <a:pt x="223" y="287"/>
                  </a:lnTo>
                  <a:lnTo>
                    <a:pt x="225" y="287"/>
                  </a:lnTo>
                  <a:lnTo>
                    <a:pt x="227" y="285"/>
                  </a:lnTo>
                  <a:lnTo>
                    <a:pt x="227" y="285"/>
                  </a:lnTo>
                  <a:lnTo>
                    <a:pt x="230" y="283"/>
                  </a:lnTo>
                  <a:lnTo>
                    <a:pt x="230" y="281"/>
                  </a:lnTo>
                  <a:lnTo>
                    <a:pt x="230" y="279"/>
                  </a:lnTo>
                  <a:lnTo>
                    <a:pt x="232" y="277"/>
                  </a:lnTo>
                  <a:lnTo>
                    <a:pt x="230" y="277"/>
                  </a:lnTo>
                  <a:lnTo>
                    <a:pt x="229" y="275"/>
                  </a:lnTo>
                  <a:lnTo>
                    <a:pt x="229" y="272"/>
                  </a:lnTo>
                  <a:lnTo>
                    <a:pt x="229" y="270"/>
                  </a:lnTo>
                  <a:lnTo>
                    <a:pt x="229" y="268"/>
                  </a:lnTo>
                  <a:lnTo>
                    <a:pt x="229" y="266"/>
                  </a:lnTo>
                  <a:lnTo>
                    <a:pt x="230" y="264"/>
                  </a:lnTo>
                  <a:lnTo>
                    <a:pt x="230" y="264"/>
                  </a:lnTo>
                  <a:lnTo>
                    <a:pt x="232" y="262"/>
                  </a:lnTo>
                  <a:lnTo>
                    <a:pt x="234" y="262"/>
                  </a:lnTo>
                  <a:lnTo>
                    <a:pt x="234" y="260"/>
                  </a:lnTo>
                  <a:lnTo>
                    <a:pt x="234" y="260"/>
                  </a:lnTo>
                  <a:lnTo>
                    <a:pt x="234" y="256"/>
                  </a:lnTo>
                  <a:lnTo>
                    <a:pt x="236" y="251"/>
                  </a:lnTo>
                  <a:lnTo>
                    <a:pt x="236" y="247"/>
                  </a:lnTo>
                  <a:lnTo>
                    <a:pt x="240" y="245"/>
                  </a:lnTo>
                  <a:lnTo>
                    <a:pt x="242" y="247"/>
                  </a:lnTo>
                  <a:lnTo>
                    <a:pt x="244" y="247"/>
                  </a:lnTo>
                  <a:lnTo>
                    <a:pt x="246" y="245"/>
                  </a:lnTo>
                  <a:lnTo>
                    <a:pt x="246" y="245"/>
                  </a:lnTo>
                  <a:lnTo>
                    <a:pt x="246" y="243"/>
                  </a:lnTo>
                  <a:lnTo>
                    <a:pt x="244" y="237"/>
                  </a:lnTo>
                  <a:lnTo>
                    <a:pt x="246" y="237"/>
                  </a:lnTo>
                  <a:lnTo>
                    <a:pt x="248" y="235"/>
                  </a:lnTo>
                  <a:lnTo>
                    <a:pt x="248" y="237"/>
                  </a:lnTo>
                  <a:lnTo>
                    <a:pt x="249" y="237"/>
                  </a:lnTo>
                  <a:lnTo>
                    <a:pt x="251" y="230"/>
                  </a:lnTo>
                  <a:lnTo>
                    <a:pt x="251" y="228"/>
                  </a:lnTo>
                  <a:lnTo>
                    <a:pt x="251" y="226"/>
                  </a:lnTo>
                  <a:lnTo>
                    <a:pt x="249" y="226"/>
                  </a:lnTo>
                  <a:lnTo>
                    <a:pt x="249" y="226"/>
                  </a:lnTo>
                  <a:lnTo>
                    <a:pt x="248" y="226"/>
                  </a:lnTo>
                  <a:lnTo>
                    <a:pt x="248" y="224"/>
                  </a:lnTo>
                  <a:lnTo>
                    <a:pt x="248" y="220"/>
                  </a:lnTo>
                  <a:lnTo>
                    <a:pt x="246" y="216"/>
                  </a:lnTo>
                  <a:lnTo>
                    <a:pt x="244" y="215"/>
                  </a:lnTo>
                  <a:lnTo>
                    <a:pt x="246" y="213"/>
                  </a:lnTo>
                  <a:lnTo>
                    <a:pt x="246" y="213"/>
                  </a:lnTo>
                  <a:lnTo>
                    <a:pt x="249" y="211"/>
                  </a:lnTo>
                  <a:lnTo>
                    <a:pt x="249" y="211"/>
                  </a:lnTo>
                  <a:lnTo>
                    <a:pt x="249" y="209"/>
                  </a:lnTo>
                  <a:lnTo>
                    <a:pt x="249" y="209"/>
                  </a:lnTo>
                  <a:lnTo>
                    <a:pt x="251" y="207"/>
                  </a:lnTo>
                  <a:lnTo>
                    <a:pt x="251" y="207"/>
                  </a:lnTo>
                  <a:lnTo>
                    <a:pt x="251" y="207"/>
                  </a:lnTo>
                  <a:lnTo>
                    <a:pt x="253" y="205"/>
                  </a:lnTo>
                  <a:lnTo>
                    <a:pt x="255" y="205"/>
                  </a:lnTo>
                  <a:lnTo>
                    <a:pt x="255" y="203"/>
                  </a:lnTo>
                  <a:lnTo>
                    <a:pt x="255" y="203"/>
                  </a:lnTo>
                  <a:lnTo>
                    <a:pt x="255" y="203"/>
                  </a:lnTo>
                  <a:lnTo>
                    <a:pt x="255" y="201"/>
                  </a:lnTo>
                  <a:lnTo>
                    <a:pt x="255" y="201"/>
                  </a:lnTo>
                  <a:lnTo>
                    <a:pt x="255" y="201"/>
                  </a:lnTo>
                  <a:lnTo>
                    <a:pt x="257" y="199"/>
                  </a:lnTo>
                  <a:lnTo>
                    <a:pt x="257" y="199"/>
                  </a:lnTo>
                  <a:lnTo>
                    <a:pt x="259" y="197"/>
                  </a:lnTo>
                  <a:lnTo>
                    <a:pt x="261" y="196"/>
                  </a:lnTo>
                  <a:lnTo>
                    <a:pt x="261" y="192"/>
                  </a:lnTo>
                  <a:lnTo>
                    <a:pt x="259" y="190"/>
                  </a:lnTo>
                  <a:lnTo>
                    <a:pt x="259" y="188"/>
                  </a:lnTo>
                  <a:lnTo>
                    <a:pt x="257" y="184"/>
                  </a:lnTo>
                  <a:lnTo>
                    <a:pt x="257" y="182"/>
                  </a:lnTo>
                  <a:lnTo>
                    <a:pt x="259" y="178"/>
                  </a:lnTo>
                  <a:lnTo>
                    <a:pt x="261" y="177"/>
                  </a:lnTo>
                  <a:lnTo>
                    <a:pt x="267" y="175"/>
                  </a:lnTo>
                  <a:lnTo>
                    <a:pt x="269" y="173"/>
                  </a:lnTo>
                  <a:lnTo>
                    <a:pt x="274" y="167"/>
                  </a:lnTo>
                  <a:lnTo>
                    <a:pt x="276" y="165"/>
                  </a:lnTo>
                  <a:lnTo>
                    <a:pt x="276" y="161"/>
                  </a:lnTo>
                  <a:lnTo>
                    <a:pt x="278" y="159"/>
                  </a:lnTo>
                  <a:lnTo>
                    <a:pt x="278" y="157"/>
                  </a:lnTo>
                  <a:lnTo>
                    <a:pt x="282" y="157"/>
                  </a:lnTo>
                  <a:lnTo>
                    <a:pt x="284" y="157"/>
                  </a:lnTo>
                  <a:lnTo>
                    <a:pt x="286" y="156"/>
                  </a:lnTo>
                  <a:lnTo>
                    <a:pt x="288" y="154"/>
                  </a:lnTo>
                  <a:lnTo>
                    <a:pt x="291" y="152"/>
                  </a:lnTo>
                  <a:lnTo>
                    <a:pt x="291" y="150"/>
                  </a:lnTo>
                  <a:lnTo>
                    <a:pt x="295" y="146"/>
                  </a:lnTo>
                  <a:lnTo>
                    <a:pt x="295" y="144"/>
                  </a:lnTo>
                  <a:lnTo>
                    <a:pt x="301" y="140"/>
                  </a:lnTo>
                  <a:lnTo>
                    <a:pt x="303" y="138"/>
                  </a:lnTo>
                  <a:lnTo>
                    <a:pt x="303" y="135"/>
                  </a:lnTo>
                  <a:lnTo>
                    <a:pt x="303" y="133"/>
                  </a:lnTo>
                  <a:lnTo>
                    <a:pt x="305" y="131"/>
                  </a:lnTo>
                  <a:lnTo>
                    <a:pt x="307" y="131"/>
                  </a:lnTo>
                  <a:lnTo>
                    <a:pt x="307" y="133"/>
                  </a:lnTo>
                  <a:lnTo>
                    <a:pt x="309" y="135"/>
                  </a:lnTo>
                  <a:lnTo>
                    <a:pt x="310" y="135"/>
                  </a:lnTo>
                  <a:lnTo>
                    <a:pt x="316" y="133"/>
                  </a:lnTo>
                  <a:lnTo>
                    <a:pt x="316" y="133"/>
                  </a:lnTo>
                  <a:lnTo>
                    <a:pt x="318" y="131"/>
                  </a:lnTo>
                  <a:lnTo>
                    <a:pt x="316" y="129"/>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6" name="Freeform 9">
              <a:extLst>
                <a:ext uri="{FF2B5EF4-FFF2-40B4-BE49-F238E27FC236}">
                  <a16:creationId xmlns:a16="http://schemas.microsoft.com/office/drawing/2014/main" id="{DA79E5CE-38EA-4D56-8D0D-4CA68A61C1C3}"/>
                </a:ext>
              </a:extLst>
            </p:cNvPr>
            <p:cNvSpPr>
              <a:spLocks/>
            </p:cNvSpPr>
            <p:nvPr/>
          </p:nvSpPr>
          <p:spPr bwMode="auto">
            <a:xfrm>
              <a:off x="7115498" y="2121694"/>
              <a:ext cx="504825" cy="455613"/>
            </a:xfrm>
            <a:custGeom>
              <a:avLst/>
              <a:gdLst>
                <a:gd name="T0" fmla="*/ 293 w 318"/>
                <a:gd name="T1" fmla="*/ 112 h 287"/>
                <a:gd name="T2" fmla="*/ 272 w 318"/>
                <a:gd name="T3" fmla="*/ 104 h 287"/>
                <a:gd name="T4" fmla="*/ 244 w 318"/>
                <a:gd name="T5" fmla="*/ 89 h 287"/>
                <a:gd name="T6" fmla="*/ 242 w 318"/>
                <a:gd name="T7" fmla="*/ 80 h 287"/>
                <a:gd name="T8" fmla="*/ 240 w 318"/>
                <a:gd name="T9" fmla="*/ 68 h 287"/>
                <a:gd name="T10" fmla="*/ 219 w 318"/>
                <a:gd name="T11" fmla="*/ 61 h 287"/>
                <a:gd name="T12" fmla="*/ 202 w 318"/>
                <a:gd name="T13" fmla="*/ 49 h 287"/>
                <a:gd name="T14" fmla="*/ 183 w 318"/>
                <a:gd name="T15" fmla="*/ 51 h 287"/>
                <a:gd name="T16" fmla="*/ 177 w 318"/>
                <a:gd name="T17" fmla="*/ 45 h 287"/>
                <a:gd name="T18" fmla="*/ 168 w 318"/>
                <a:gd name="T19" fmla="*/ 38 h 287"/>
                <a:gd name="T20" fmla="*/ 158 w 318"/>
                <a:gd name="T21" fmla="*/ 26 h 287"/>
                <a:gd name="T22" fmla="*/ 152 w 318"/>
                <a:gd name="T23" fmla="*/ 17 h 287"/>
                <a:gd name="T24" fmla="*/ 150 w 318"/>
                <a:gd name="T25" fmla="*/ 9 h 287"/>
                <a:gd name="T26" fmla="*/ 139 w 318"/>
                <a:gd name="T27" fmla="*/ 0 h 287"/>
                <a:gd name="T28" fmla="*/ 124 w 318"/>
                <a:gd name="T29" fmla="*/ 11 h 287"/>
                <a:gd name="T30" fmla="*/ 131 w 318"/>
                <a:gd name="T31" fmla="*/ 30 h 287"/>
                <a:gd name="T32" fmla="*/ 116 w 318"/>
                <a:gd name="T33" fmla="*/ 28 h 287"/>
                <a:gd name="T34" fmla="*/ 101 w 318"/>
                <a:gd name="T35" fmla="*/ 22 h 287"/>
                <a:gd name="T36" fmla="*/ 86 w 318"/>
                <a:gd name="T37" fmla="*/ 22 h 287"/>
                <a:gd name="T38" fmla="*/ 76 w 318"/>
                <a:gd name="T39" fmla="*/ 15 h 287"/>
                <a:gd name="T40" fmla="*/ 57 w 318"/>
                <a:gd name="T41" fmla="*/ 19 h 287"/>
                <a:gd name="T42" fmla="*/ 34 w 318"/>
                <a:gd name="T43" fmla="*/ 28 h 287"/>
                <a:gd name="T44" fmla="*/ 23 w 318"/>
                <a:gd name="T45" fmla="*/ 45 h 287"/>
                <a:gd name="T46" fmla="*/ 17 w 318"/>
                <a:gd name="T47" fmla="*/ 49 h 287"/>
                <a:gd name="T48" fmla="*/ 19 w 318"/>
                <a:gd name="T49" fmla="*/ 61 h 287"/>
                <a:gd name="T50" fmla="*/ 13 w 318"/>
                <a:gd name="T51" fmla="*/ 72 h 287"/>
                <a:gd name="T52" fmla="*/ 19 w 318"/>
                <a:gd name="T53" fmla="*/ 87 h 287"/>
                <a:gd name="T54" fmla="*/ 23 w 318"/>
                <a:gd name="T55" fmla="*/ 95 h 287"/>
                <a:gd name="T56" fmla="*/ 11 w 318"/>
                <a:gd name="T57" fmla="*/ 104 h 287"/>
                <a:gd name="T58" fmla="*/ 2 w 318"/>
                <a:gd name="T59" fmla="*/ 112 h 287"/>
                <a:gd name="T60" fmla="*/ 36 w 318"/>
                <a:gd name="T61" fmla="*/ 129 h 287"/>
                <a:gd name="T62" fmla="*/ 17 w 318"/>
                <a:gd name="T63" fmla="*/ 161 h 287"/>
                <a:gd name="T64" fmla="*/ 36 w 318"/>
                <a:gd name="T65" fmla="*/ 182 h 287"/>
                <a:gd name="T66" fmla="*/ 57 w 318"/>
                <a:gd name="T67" fmla="*/ 184 h 287"/>
                <a:gd name="T68" fmla="*/ 57 w 318"/>
                <a:gd name="T69" fmla="*/ 157 h 287"/>
                <a:gd name="T70" fmla="*/ 74 w 318"/>
                <a:gd name="T71" fmla="*/ 177 h 287"/>
                <a:gd name="T72" fmla="*/ 114 w 318"/>
                <a:gd name="T73" fmla="*/ 211 h 287"/>
                <a:gd name="T74" fmla="*/ 118 w 318"/>
                <a:gd name="T75" fmla="*/ 222 h 287"/>
                <a:gd name="T76" fmla="*/ 112 w 318"/>
                <a:gd name="T77" fmla="*/ 224 h 287"/>
                <a:gd name="T78" fmla="*/ 107 w 318"/>
                <a:gd name="T79" fmla="*/ 226 h 287"/>
                <a:gd name="T80" fmla="*/ 124 w 318"/>
                <a:gd name="T81" fmla="*/ 241 h 287"/>
                <a:gd name="T82" fmla="*/ 145 w 318"/>
                <a:gd name="T83" fmla="*/ 247 h 287"/>
                <a:gd name="T84" fmla="*/ 164 w 318"/>
                <a:gd name="T85" fmla="*/ 262 h 287"/>
                <a:gd name="T86" fmla="*/ 171 w 318"/>
                <a:gd name="T87" fmla="*/ 268 h 287"/>
                <a:gd name="T88" fmla="*/ 188 w 318"/>
                <a:gd name="T89" fmla="*/ 275 h 287"/>
                <a:gd name="T90" fmla="*/ 202 w 318"/>
                <a:gd name="T91" fmla="*/ 272 h 287"/>
                <a:gd name="T92" fmla="*/ 209 w 318"/>
                <a:gd name="T93" fmla="*/ 279 h 287"/>
                <a:gd name="T94" fmla="*/ 215 w 318"/>
                <a:gd name="T95" fmla="*/ 283 h 287"/>
                <a:gd name="T96" fmla="*/ 221 w 318"/>
                <a:gd name="T97" fmla="*/ 287 h 287"/>
                <a:gd name="T98" fmla="*/ 230 w 318"/>
                <a:gd name="T99" fmla="*/ 279 h 287"/>
                <a:gd name="T100" fmla="*/ 230 w 318"/>
                <a:gd name="T101" fmla="*/ 264 h 287"/>
                <a:gd name="T102" fmla="*/ 236 w 318"/>
                <a:gd name="T103" fmla="*/ 247 h 287"/>
                <a:gd name="T104" fmla="*/ 246 w 318"/>
                <a:gd name="T105" fmla="*/ 237 h 287"/>
                <a:gd name="T106" fmla="*/ 249 w 318"/>
                <a:gd name="T107" fmla="*/ 226 h 287"/>
                <a:gd name="T108" fmla="*/ 249 w 318"/>
                <a:gd name="T109" fmla="*/ 211 h 287"/>
                <a:gd name="T110" fmla="*/ 255 w 318"/>
                <a:gd name="T111" fmla="*/ 205 h 287"/>
                <a:gd name="T112" fmla="*/ 257 w 318"/>
                <a:gd name="T113" fmla="*/ 199 h 287"/>
                <a:gd name="T114" fmla="*/ 259 w 318"/>
                <a:gd name="T115" fmla="*/ 178 h 287"/>
                <a:gd name="T116" fmla="*/ 278 w 318"/>
                <a:gd name="T117" fmla="*/ 157 h 287"/>
                <a:gd name="T118" fmla="*/ 295 w 318"/>
                <a:gd name="T119" fmla="*/ 144 h 287"/>
                <a:gd name="T120" fmla="*/ 309 w 318"/>
                <a:gd name="T121" fmla="*/ 13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 h="287">
                  <a:moveTo>
                    <a:pt x="316" y="129"/>
                  </a:moveTo>
                  <a:lnTo>
                    <a:pt x="314" y="125"/>
                  </a:lnTo>
                  <a:lnTo>
                    <a:pt x="312" y="123"/>
                  </a:lnTo>
                  <a:lnTo>
                    <a:pt x="305" y="121"/>
                  </a:lnTo>
                  <a:lnTo>
                    <a:pt x="297" y="119"/>
                  </a:lnTo>
                  <a:lnTo>
                    <a:pt x="295" y="118"/>
                  </a:lnTo>
                  <a:lnTo>
                    <a:pt x="295" y="116"/>
                  </a:lnTo>
                  <a:lnTo>
                    <a:pt x="293" y="112"/>
                  </a:lnTo>
                  <a:lnTo>
                    <a:pt x="291" y="112"/>
                  </a:lnTo>
                  <a:lnTo>
                    <a:pt x="289" y="110"/>
                  </a:lnTo>
                  <a:lnTo>
                    <a:pt x="280" y="104"/>
                  </a:lnTo>
                  <a:lnTo>
                    <a:pt x="278" y="102"/>
                  </a:lnTo>
                  <a:lnTo>
                    <a:pt x="276" y="104"/>
                  </a:lnTo>
                  <a:lnTo>
                    <a:pt x="274" y="104"/>
                  </a:lnTo>
                  <a:lnTo>
                    <a:pt x="274" y="104"/>
                  </a:lnTo>
                  <a:lnTo>
                    <a:pt x="272" y="104"/>
                  </a:lnTo>
                  <a:lnTo>
                    <a:pt x="269" y="102"/>
                  </a:lnTo>
                  <a:lnTo>
                    <a:pt x="265" y="100"/>
                  </a:lnTo>
                  <a:lnTo>
                    <a:pt x="255" y="95"/>
                  </a:lnTo>
                  <a:lnTo>
                    <a:pt x="248" y="93"/>
                  </a:lnTo>
                  <a:lnTo>
                    <a:pt x="246" y="93"/>
                  </a:lnTo>
                  <a:lnTo>
                    <a:pt x="242" y="93"/>
                  </a:lnTo>
                  <a:lnTo>
                    <a:pt x="242" y="91"/>
                  </a:lnTo>
                  <a:lnTo>
                    <a:pt x="244" y="89"/>
                  </a:lnTo>
                  <a:lnTo>
                    <a:pt x="244" y="89"/>
                  </a:lnTo>
                  <a:lnTo>
                    <a:pt x="244" y="85"/>
                  </a:lnTo>
                  <a:lnTo>
                    <a:pt x="242" y="85"/>
                  </a:lnTo>
                  <a:lnTo>
                    <a:pt x="242" y="83"/>
                  </a:lnTo>
                  <a:lnTo>
                    <a:pt x="240" y="81"/>
                  </a:lnTo>
                  <a:lnTo>
                    <a:pt x="240" y="81"/>
                  </a:lnTo>
                  <a:lnTo>
                    <a:pt x="240" y="80"/>
                  </a:lnTo>
                  <a:lnTo>
                    <a:pt x="242" y="80"/>
                  </a:lnTo>
                  <a:lnTo>
                    <a:pt x="242" y="80"/>
                  </a:lnTo>
                  <a:lnTo>
                    <a:pt x="244" y="80"/>
                  </a:lnTo>
                  <a:lnTo>
                    <a:pt x="244" y="80"/>
                  </a:lnTo>
                  <a:lnTo>
                    <a:pt x="246" y="76"/>
                  </a:lnTo>
                  <a:lnTo>
                    <a:pt x="246" y="74"/>
                  </a:lnTo>
                  <a:lnTo>
                    <a:pt x="244" y="74"/>
                  </a:lnTo>
                  <a:lnTo>
                    <a:pt x="240" y="70"/>
                  </a:lnTo>
                  <a:lnTo>
                    <a:pt x="240" y="68"/>
                  </a:lnTo>
                  <a:lnTo>
                    <a:pt x="238" y="68"/>
                  </a:lnTo>
                  <a:lnTo>
                    <a:pt x="234" y="70"/>
                  </a:lnTo>
                  <a:lnTo>
                    <a:pt x="234" y="70"/>
                  </a:lnTo>
                  <a:lnTo>
                    <a:pt x="230" y="70"/>
                  </a:lnTo>
                  <a:lnTo>
                    <a:pt x="229" y="66"/>
                  </a:lnTo>
                  <a:lnTo>
                    <a:pt x="227" y="64"/>
                  </a:lnTo>
                  <a:lnTo>
                    <a:pt x="225" y="62"/>
                  </a:lnTo>
                  <a:lnTo>
                    <a:pt x="219" y="61"/>
                  </a:lnTo>
                  <a:lnTo>
                    <a:pt x="217" y="59"/>
                  </a:lnTo>
                  <a:lnTo>
                    <a:pt x="217" y="59"/>
                  </a:lnTo>
                  <a:lnTo>
                    <a:pt x="215" y="59"/>
                  </a:lnTo>
                  <a:lnTo>
                    <a:pt x="213" y="55"/>
                  </a:lnTo>
                  <a:lnTo>
                    <a:pt x="211" y="53"/>
                  </a:lnTo>
                  <a:lnTo>
                    <a:pt x="211" y="51"/>
                  </a:lnTo>
                  <a:lnTo>
                    <a:pt x="209" y="51"/>
                  </a:lnTo>
                  <a:lnTo>
                    <a:pt x="202" y="49"/>
                  </a:lnTo>
                  <a:lnTo>
                    <a:pt x="200" y="49"/>
                  </a:lnTo>
                  <a:lnTo>
                    <a:pt x="196" y="49"/>
                  </a:lnTo>
                  <a:lnTo>
                    <a:pt x="192" y="49"/>
                  </a:lnTo>
                  <a:lnTo>
                    <a:pt x="190" y="51"/>
                  </a:lnTo>
                  <a:lnTo>
                    <a:pt x="187" y="53"/>
                  </a:lnTo>
                  <a:lnTo>
                    <a:pt x="187" y="53"/>
                  </a:lnTo>
                  <a:lnTo>
                    <a:pt x="185" y="53"/>
                  </a:lnTo>
                  <a:lnTo>
                    <a:pt x="183" y="51"/>
                  </a:lnTo>
                  <a:lnTo>
                    <a:pt x="181" y="51"/>
                  </a:lnTo>
                  <a:lnTo>
                    <a:pt x="179" y="49"/>
                  </a:lnTo>
                  <a:lnTo>
                    <a:pt x="179" y="47"/>
                  </a:lnTo>
                  <a:lnTo>
                    <a:pt x="177" y="47"/>
                  </a:lnTo>
                  <a:lnTo>
                    <a:pt x="177" y="45"/>
                  </a:lnTo>
                  <a:lnTo>
                    <a:pt x="177" y="45"/>
                  </a:lnTo>
                  <a:lnTo>
                    <a:pt x="177" y="45"/>
                  </a:lnTo>
                  <a:lnTo>
                    <a:pt x="177" y="45"/>
                  </a:lnTo>
                  <a:lnTo>
                    <a:pt x="175" y="43"/>
                  </a:lnTo>
                  <a:lnTo>
                    <a:pt x="173" y="43"/>
                  </a:lnTo>
                  <a:lnTo>
                    <a:pt x="171" y="43"/>
                  </a:lnTo>
                  <a:lnTo>
                    <a:pt x="171" y="43"/>
                  </a:lnTo>
                  <a:lnTo>
                    <a:pt x="169" y="43"/>
                  </a:lnTo>
                  <a:lnTo>
                    <a:pt x="169" y="41"/>
                  </a:lnTo>
                  <a:lnTo>
                    <a:pt x="168" y="38"/>
                  </a:lnTo>
                  <a:lnTo>
                    <a:pt x="168" y="38"/>
                  </a:lnTo>
                  <a:lnTo>
                    <a:pt x="168" y="36"/>
                  </a:lnTo>
                  <a:lnTo>
                    <a:pt x="164" y="34"/>
                  </a:lnTo>
                  <a:lnTo>
                    <a:pt x="162" y="34"/>
                  </a:lnTo>
                  <a:lnTo>
                    <a:pt x="160" y="32"/>
                  </a:lnTo>
                  <a:lnTo>
                    <a:pt x="158" y="32"/>
                  </a:lnTo>
                  <a:lnTo>
                    <a:pt x="158" y="30"/>
                  </a:lnTo>
                  <a:lnTo>
                    <a:pt x="158" y="28"/>
                  </a:lnTo>
                  <a:lnTo>
                    <a:pt x="158" y="26"/>
                  </a:lnTo>
                  <a:lnTo>
                    <a:pt x="158" y="22"/>
                  </a:lnTo>
                  <a:lnTo>
                    <a:pt x="156" y="22"/>
                  </a:lnTo>
                  <a:lnTo>
                    <a:pt x="154" y="22"/>
                  </a:lnTo>
                  <a:lnTo>
                    <a:pt x="152" y="21"/>
                  </a:lnTo>
                  <a:lnTo>
                    <a:pt x="152" y="21"/>
                  </a:lnTo>
                  <a:lnTo>
                    <a:pt x="152" y="19"/>
                  </a:lnTo>
                  <a:lnTo>
                    <a:pt x="152" y="19"/>
                  </a:lnTo>
                  <a:lnTo>
                    <a:pt x="152" y="17"/>
                  </a:lnTo>
                  <a:lnTo>
                    <a:pt x="152" y="17"/>
                  </a:lnTo>
                  <a:lnTo>
                    <a:pt x="150" y="15"/>
                  </a:lnTo>
                  <a:lnTo>
                    <a:pt x="150" y="15"/>
                  </a:lnTo>
                  <a:lnTo>
                    <a:pt x="150" y="13"/>
                  </a:lnTo>
                  <a:lnTo>
                    <a:pt x="150" y="13"/>
                  </a:lnTo>
                  <a:lnTo>
                    <a:pt x="150" y="11"/>
                  </a:lnTo>
                  <a:lnTo>
                    <a:pt x="150" y="9"/>
                  </a:lnTo>
                  <a:lnTo>
                    <a:pt x="150" y="9"/>
                  </a:lnTo>
                  <a:lnTo>
                    <a:pt x="148" y="9"/>
                  </a:lnTo>
                  <a:lnTo>
                    <a:pt x="147" y="9"/>
                  </a:lnTo>
                  <a:lnTo>
                    <a:pt x="147" y="7"/>
                  </a:lnTo>
                  <a:lnTo>
                    <a:pt x="147" y="5"/>
                  </a:lnTo>
                  <a:lnTo>
                    <a:pt x="145" y="3"/>
                  </a:lnTo>
                  <a:lnTo>
                    <a:pt x="143" y="2"/>
                  </a:lnTo>
                  <a:lnTo>
                    <a:pt x="139" y="0"/>
                  </a:lnTo>
                  <a:lnTo>
                    <a:pt x="139" y="0"/>
                  </a:lnTo>
                  <a:lnTo>
                    <a:pt x="133" y="0"/>
                  </a:lnTo>
                  <a:lnTo>
                    <a:pt x="131" y="3"/>
                  </a:lnTo>
                  <a:lnTo>
                    <a:pt x="131" y="9"/>
                  </a:lnTo>
                  <a:lnTo>
                    <a:pt x="129" y="11"/>
                  </a:lnTo>
                  <a:lnTo>
                    <a:pt x="129" y="11"/>
                  </a:lnTo>
                  <a:lnTo>
                    <a:pt x="126" y="9"/>
                  </a:lnTo>
                  <a:lnTo>
                    <a:pt x="126" y="7"/>
                  </a:lnTo>
                  <a:lnTo>
                    <a:pt x="124" y="11"/>
                  </a:lnTo>
                  <a:lnTo>
                    <a:pt x="122" y="13"/>
                  </a:lnTo>
                  <a:lnTo>
                    <a:pt x="122" y="13"/>
                  </a:lnTo>
                  <a:lnTo>
                    <a:pt x="124" y="17"/>
                  </a:lnTo>
                  <a:lnTo>
                    <a:pt x="124" y="17"/>
                  </a:lnTo>
                  <a:lnTo>
                    <a:pt x="128" y="21"/>
                  </a:lnTo>
                  <a:lnTo>
                    <a:pt x="129" y="24"/>
                  </a:lnTo>
                  <a:lnTo>
                    <a:pt x="131" y="28"/>
                  </a:lnTo>
                  <a:lnTo>
                    <a:pt x="131" y="30"/>
                  </a:lnTo>
                  <a:lnTo>
                    <a:pt x="131" y="32"/>
                  </a:lnTo>
                  <a:lnTo>
                    <a:pt x="129" y="32"/>
                  </a:lnTo>
                  <a:lnTo>
                    <a:pt x="128" y="34"/>
                  </a:lnTo>
                  <a:lnTo>
                    <a:pt x="126" y="34"/>
                  </a:lnTo>
                  <a:lnTo>
                    <a:pt x="120" y="32"/>
                  </a:lnTo>
                  <a:lnTo>
                    <a:pt x="118" y="32"/>
                  </a:lnTo>
                  <a:lnTo>
                    <a:pt x="118" y="30"/>
                  </a:lnTo>
                  <a:lnTo>
                    <a:pt x="116" y="28"/>
                  </a:lnTo>
                  <a:lnTo>
                    <a:pt x="114" y="24"/>
                  </a:lnTo>
                  <a:lnTo>
                    <a:pt x="114" y="24"/>
                  </a:lnTo>
                  <a:lnTo>
                    <a:pt x="112" y="24"/>
                  </a:lnTo>
                  <a:lnTo>
                    <a:pt x="110" y="24"/>
                  </a:lnTo>
                  <a:lnTo>
                    <a:pt x="107" y="22"/>
                  </a:lnTo>
                  <a:lnTo>
                    <a:pt x="103" y="22"/>
                  </a:lnTo>
                  <a:lnTo>
                    <a:pt x="101" y="22"/>
                  </a:lnTo>
                  <a:lnTo>
                    <a:pt x="101" y="22"/>
                  </a:lnTo>
                  <a:lnTo>
                    <a:pt x="99" y="22"/>
                  </a:lnTo>
                  <a:lnTo>
                    <a:pt x="97" y="22"/>
                  </a:lnTo>
                  <a:lnTo>
                    <a:pt x="95" y="21"/>
                  </a:lnTo>
                  <a:lnTo>
                    <a:pt x="93" y="21"/>
                  </a:lnTo>
                  <a:lnTo>
                    <a:pt x="89" y="22"/>
                  </a:lnTo>
                  <a:lnTo>
                    <a:pt x="87" y="22"/>
                  </a:lnTo>
                  <a:lnTo>
                    <a:pt x="86" y="22"/>
                  </a:lnTo>
                  <a:lnTo>
                    <a:pt x="86" y="22"/>
                  </a:lnTo>
                  <a:lnTo>
                    <a:pt x="84" y="21"/>
                  </a:lnTo>
                  <a:lnTo>
                    <a:pt x="82" y="19"/>
                  </a:lnTo>
                  <a:lnTo>
                    <a:pt x="80" y="17"/>
                  </a:lnTo>
                  <a:lnTo>
                    <a:pt x="80" y="17"/>
                  </a:lnTo>
                  <a:lnTo>
                    <a:pt x="78" y="17"/>
                  </a:lnTo>
                  <a:lnTo>
                    <a:pt x="78" y="17"/>
                  </a:lnTo>
                  <a:lnTo>
                    <a:pt x="76" y="17"/>
                  </a:lnTo>
                  <a:lnTo>
                    <a:pt x="76" y="15"/>
                  </a:lnTo>
                  <a:lnTo>
                    <a:pt x="76" y="15"/>
                  </a:lnTo>
                  <a:lnTo>
                    <a:pt x="74" y="15"/>
                  </a:lnTo>
                  <a:lnTo>
                    <a:pt x="72" y="15"/>
                  </a:lnTo>
                  <a:lnTo>
                    <a:pt x="68" y="15"/>
                  </a:lnTo>
                  <a:lnTo>
                    <a:pt x="68" y="15"/>
                  </a:lnTo>
                  <a:lnTo>
                    <a:pt x="67" y="15"/>
                  </a:lnTo>
                  <a:lnTo>
                    <a:pt x="63" y="19"/>
                  </a:lnTo>
                  <a:lnTo>
                    <a:pt x="57" y="19"/>
                  </a:lnTo>
                  <a:lnTo>
                    <a:pt x="51" y="22"/>
                  </a:lnTo>
                  <a:lnTo>
                    <a:pt x="47" y="26"/>
                  </a:lnTo>
                  <a:lnTo>
                    <a:pt x="44" y="28"/>
                  </a:lnTo>
                  <a:lnTo>
                    <a:pt x="44" y="28"/>
                  </a:lnTo>
                  <a:lnTo>
                    <a:pt x="42" y="28"/>
                  </a:lnTo>
                  <a:lnTo>
                    <a:pt x="36" y="26"/>
                  </a:lnTo>
                  <a:lnTo>
                    <a:pt x="36" y="26"/>
                  </a:lnTo>
                  <a:lnTo>
                    <a:pt x="34" y="28"/>
                  </a:lnTo>
                  <a:lnTo>
                    <a:pt x="34" y="28"/>
                  </a:lnTo>
                  <a:lnTo>
                    <a:pt x="30" y="32"/>
                  </a:lnTo>
                  <a:lnTo>
                    <a:pt x="28" y="36"/>
                  </a:lnTo>
                  <a:lnTo>
                    <a:pt x="23" y="41"/>
                  </a:lnTo>
                  <a:lnTo>
                    <a:pt x="21" y="41"/>
                  </a:lnTo>
                  <a:lnTo>
                    <a:pt x="21" y="43"/>
                  </a:lnTo>
                  <a:lnTo>
                    <a:pt x="23" y="45"/>
                  </a:lnTo>
                  <a:lnTo>
                    <a:pt x="23" y="45"/>
                  </a:lnTo>
                  <a:lnTo>
                    <a:pt x="23" y="47"/>
                  </a:lnTo>
                  <a:lnTo>
                    <a:pt x="21" y="47"/>
                  </a:lnTo>
                  <a:lnTo>
                    <a:pt x="21" y="49"/>
                  </a:lnTo>
                  <a:lnTo>
                    <a:pt x="19" y="49"/>
                  </a:lnTo>
                  <a:lnTo>
                    <a:pt x="19" y="47"/>
                  </a:lnTo>
                  <a:lnTo>
                    <a:pt x="17" y="47"/>
                  </a:lnTo>
                  <a:lnTo>
                    <a:pt x="17" y="49"/>
                  </a:lnTo>
                  <a:lnTo>
                    <a:pt x="17" y="49"/>
                  </a:lnTo>
                  <a:lnTo>
                    <a:pt x="19" y="51"/>
                  </a:lnTo>
                  <a:lnTo>
                    <a:pt x="19" y="53"/>
                  </a:lnTo>
                  <a:lnTo>
                    <a:pt x="21" y="53"/>
                  </a:lnTo>
                  <a:lnTo>
                    <a:pt x="21" y="53"/>
                  </a:lnTo>
                  <a:lnTo>
                    <a:pt x="21" y="55"/>
                  </a:lnTo>
                  <a:lnTo>
                    <a:pt x="21" y="57"/>
                  </a:lnTo>
                  <a:lnTo>
                    <a:pt x="21" y="61"/>
                  </a:lnTo>
                  <a:lnTo>
                    <a:pt x="19" y="61"/>
                  </a:lnTo>
                  <a:lnTo>
                    <a:pt x="19" y="59"/>
                  </a:lnTo>
                  <a:lnTo>
                    <a:pt x="19" y="59"/>
                  </a:lnTo>
                  <a:lnTo>
                    <a:pt x="17" y="59"/>
                  </a:lnTo>
                  <a:lnTo>
                    <a:pt x="17" y="61"/>
                  </a:lnTo>
                  <a:lnTo>
                    <a:pt x="15" y="64"/>
                  </a:lnTo>
                  <a:lnTo>
                    <a:pt x="13" y="68"/>
                  </a:lnTo>
                  <a:lnTo>
                    <a:pt x="13" y="70"/>
                  </a:lnTo>
                  <a:lnTo>
                    <a:pt x="13" y="72"/>
                  </a:lnTo>
                  <a:lnTo>
                    <a:pt x="15" y="74"/>
                  </a:lnTo>
                  <a:lnTo>
                    <a:pt x="17" y="76"/>
                  </a:lnTo>
                  <a:lnTo>
                    <a:pt x="17" y="78"/>
                  </a:lnTo>
                  <a:lnTo>
                    <a:pt x="17" y="80"/>
                  </a:lnTo>
                  <a:lnTo>
                    <a:pt x="19" y="81"/>
                  </a:lnTo>
                  <a:lnTo>
                    <a:pt x="19" y="83"/>
                  </a:lnTo>
                  <a:lnTo>
                    <a:pt x="19" y="85"/>
                  </a:lnTo>
                  <a:lnTo>
                    <a:pt x="19" y="87"/>
                  </a:lnTo>
                  <a:lnTo>
                    <a:pt x="19" y="87"/>
                  </a:lnTo>
                  <a:lnTo>
                    <a:pt x="17" y="89"/>
                  </a:lnTo>
                  <a:lnTo>
                    <a:pt x="17" y="89"/>
                  </a:lnTo>
                  <a:lnTo>
                    <a:pt x="19" y="93"/>
                  </a:lnTo>
                  <a:lnTo>
                    <a:pt x="19" y="93"/>
                  </a:lnTo>
                  <a:lnTo>
                    <a:pt x="21" y="95"/>
                  </a:lnTo>
                  <a:lnTo>
                    <a:pt x="21" y="95"/>
                  </a:lnTo>
                  <a:lnTo>
                    <a:pt x="23" y="95"/>
                  </a:lnTo>
                  <a:lnTo>
                    <a:pt x="23" y="95"/>
                  </a:lnTo>
                  <a:lnTo>
                    <a:pt x="23" y="95"/>
                  </a:lnTo>
                  <a:lnTo>
                    <a:pt x="23" y="97"/>
                  </a:lnTo>
                  <a:lnTo>
                    <a:pt x="23" y="97"/>
                  </a:lnTo>
                  <a:lnTo>
                    <a:pt x="23" y="99"/>
                  </a:lnTo>
                  <a:lnTo>
                    <a:pt x="21" y="99"/>
                  </a:lnTo>
                  <a:lnTo>
                    <a:pt x="19" y="100"/>
                  </a:lnTo>
                  <a:lnTo>
                    <a:pt x="11" y="104"/>
                  </a:lnTo>
                  <a:lnTo>
                    <a:pt x="9" y="106"/>
                  </a:lnTo>
                  <a:lnTo>
                    <a:pt x="7" y="106"/>
                  </a:lnTo>
                  <a:lnTo>
                    <a:pt x="6" y="106"/>
                  </a:lnTo>
                  <a:lnTo>
                    <a:pt x="4" y="106"/>
                  </a:lnTo>
                  <a:lnTo>
                    <a:pt x="2" y="108"/>
                  </a:lnTo>
                  <a:lnTo>
                    <a:pt x="0" y="108"/>
                  </a:lnTo>
                  <a:lnTo>
                    <a:pt x="0" y="110"/>
                  </a:lnTo>
                  <a:lnTo>
                    <a:pt x="2" y="112"/>
                  </a:lnTo>
                  <a:lnTo>
                    <a:pt x="2" y="112"/>
                  </a:lnTo>
                  <a:lnTo>
                    <a:pt x="6" y="110"/>
                  </a:lnTo>
                  <a:lnTo>
                    <a:pt x="7" y="110"/>
                  </a:lnTo>
                  <a:lnTo>
                    <a:pt x="9" y="110"/>
                  </a:lnTo>
                  <a:lnTo>
                    <a:pt x="17" y="118"/>
                  </a:lnTo>
                  <a:lnTo>
                    <a:pt x="23" y="121"/>
                  </a:lnTo>
                  <a:lnTo>
                    <a:pt x="34" y="127"/>
                  </a:lnTo>
                  <a:lnTo>
                    <a:pt x="36" y="129"/>
                  </a:lnTo>
                  <a:lnTo>
                    <a:pt x="34" y="131"/>
                  </a:lnTo>
                  <a:lnTo>
                    <a:pt x="32" y="131"/>
                  </a:lnTo>
                  <a:lnTo>
                    <a:pt x="28" y="135"/>
                  </a:lnTo>
                  <a:lnTo>
                    <a:pt x="25" y="138"/>
                  </a:lnTo>
                  <a:lnTo>
                    <a:pt x="21" y="148"/>
                  </a:lnTo>
                  <a:lnTo>
                    <a:pt x="17" y="156"/>
                  </a:lnTo>
                  <a:lnTo>
                    <a:pt x="17" y="157"/>
                  </a:lnTo>
                  <a:lnTo>
                    <a:pt x="17" y="161"/>
                  </a:lnTo>
                  <a:lnTo>
                    <a:pt x="17" y="165"/>
                  </a:lnTo>
                  <a:lnTo>
                    <a:pt x="17" y="167"/>
                  </a:lnTo>
                  <a:lnTo>
                    <a:pt x="19" y="173"/>
                  </a:lnTo>
                  <a:lnTo>
                    <a:pt x="19" y="178"/>
                  </a:lnTo>
                  <a:lnTo>
                    <a:pt x="21" y="180"/>
                  </a:lnTo>
                  <a:lnTo>
                    <a:pt x="25" y="190"/>
                  </a:lnTo>
                  <a:lnTo>
                    <a:pt x="32" y="184"/>
                  </a:lnTo>
                  <a:lnTo>
                    <a:pt x="36" y="182"/>
                  </a:lnTo>
                  <a:lnTo>
                    <a:pt x="38" y="182"/>
                  </a:lnTo>
                  <a:lnTo>
                    <a:pt x="38" y="182"/>
                  </a:lnTo>
                  <a:lnTo>
                    <a:pt x="44" y="186"/>
                  </a:lnTo>
                  <a:lnTo>
                    <a:pt x="47" y="188"/>
                  </a:lnTo>
                  <a:lnTo>
                    <a:pt x="47" y="190"/>
                  </a:lnTo>
                  <a:lnTo>
                    <a:pt x="49" y="190"/>
                  </a:lnTo>
                  <a:lnTo>
                    <a:pt x="55" y="188"/>
                  </a:lnTo>
                  <a:lnTo>
                    <a:pt x="57" y="184"/>
                  </a:lnTo>
                  <a:lnTo>
                    <a:pt x="59" y="180"/>
                  </a:lnTo>
                  <a:lnTo>
                    <a:pt x="57" y="175"/>
                  </a:lnTo>
                  <a:lnTo>
                    <a:pt x="55" y="165"/>
                  </a:lnTo>
                  <a:lnTo>
                    <a:pt x="55" y="163"/>
                  </a:lnTo>
                  <a:lnTo>
                    <a:pt x="55" y="161"/>
                  </a:lnTo>
                  <a:lnTo>
                    <a:pt x="55" y="159"/>
                  </a:lnTo>
                  <a:lnTo>
                    <a:pt x="55" y="159"/>
                  </a:lnTo>
                  <a:lnTo>
                    <a:pt x="57" y="157"/>
                  </a:lnTo>
                  <a:lnTo>
                    <a:pt x="59" y="157"/>
                  </a:lnTo>
                  <a:lnTo>
                    <a:pt x="59" y="157"/>
                  </a:lnTo>
                  <a:lnTo>
                    <a:pt x="61" y="157"/>
                  </a:lnTo>
                  <a:lnTo>
                    <a:pt x="61" y="159"/>
                  </a:lnTo>
                  <a:lnTo>
                    <a:pt x="67" y="165"/>
                  </a:lnTo>
                  <a:lnTo>
                    <a:pt x="70" y="169"/>
                  </a:lnTo>
                  <a:lnTo>
                    <a:pt x="72" y="175"/>
                  </a:lnTo>
                  <a:lnTo>
                    <a:pt x="74" y="177"/>
                  </a:lnTo>
                  <a:lnTo>
                    <a:pt x="76" y="178"/>
                  </a:lnTo>
                  <a:lnTo>
                    <a:pt x="84" y="182"/>
                  </a:lnTo>
                  <a:lnTo>
                    <a:pt x="87" y="186"/>
                  </a:lnTo>
                  <a:lnTo>
                    <a:pt x="89" y="190"/>
                  </a:lnTo>
                  <a:lnTo>
                    <a:pt x="91" y="194"/>
                  </a:lnTo>
                  <a:lnTo>
                    <a:pt x="95" y="197"/>
                  </a:lnTo>
                  <a:lnTo>
                    <a:pt x="99" y="201"/>
                  </a:lnTo>
                  <a:lnTo>
                    <a:pt x="114" y="211"/>
                  </a:lnTo>
                  <a:lnTo>
                    <a:pt x="118" y="213"/>
                  </a:lnTo>
                  <a:lnTo>
                    <a:pt x="124" y="213"/>
                  </a:lnTo>
                  <a:lnTo>
                    <a:pt x="126" y="215"/>
                  </a:lnTo>
                  <a:lnTo>
                    <a:pt x="126" y="215"/>
                  </a:lnTo>
                  <a:lnTo>
                    <a:pt x="126" y="216"/>
                  </a:lnTo>
                  <a:lnTo>
                    <a:pt x="124" y="218"/>
                  </a:lnTo>
                  <a:lnTo>
                    <a:pt x="120" y="222"/>
                  </a:lnTo>
                  <a:lnTo>
                    <a:pt x="118" y="222"/>
                  </a:lnTo>
                  <a:lnTo>
                    <a:pt x="118" y="222"/>
                  </a:lnTo>
                  <a:lnTo>
                    <a:pt x="116" y="222"/>
                  </a:lnTo>
                  <a:lnTo>
                    <a:pt x="116" y="222"/>
                  </a:lnTo>
                  <a:lnTo>
                    <a:pt x="116" y="222"/>
                  </a:lnTo>
                  <a:lnTo>
                    <a:pt x="114" y="222"/>
                  </a:lnTo>
                  <a:lnTo>
                    <a:pt x="114" y="224"/>
                  </a:lnTo>
                  <a:lnTo>
                    <a:pt x="112" y="226"/>
                  </a:lnTo>
                  <a:lnTo>
                    <a:pt x="112" y="224"/>
                  </a:lnTo>
                  <a:lnTo>
                    <a:pt x="110" y="224"/>
                  </a:lnTo>
                  <a:lnTo>
                    <a:pt x="110" y="224"/>
                  </a:lnTo>
                  <a:lnTo>
                    <a:pt x="110" y="224"/>
                  </a:lnTo>
                  <a:lnTo>
                    <a:pt x="108" y="224"/>
                  </a:lnTo>
                  <a:lnTo>
                    <a:pt x="108" y="226"/>
                  </a:lnTo>
                  <a:lnTo>
                    <a:pt x="107" y="226"/>
                  </a:lnTo>
                  <a:lnTo>
                    <a:pt x="107" y="226"/>
                  </a:lnTo>
                  <a:lnTo>
                    <a:pt x="107" y="226"/>
                  </a:lnTo>
                  <a:lnTo>
                    <a:pt x="107" y="228"/>
                  </a:lnTo>
                  <a:lnTo>
                    <a:pt x="107" y="228"/>
                  </a:lnTo>
                  <a:lnTo>
                    <a:pt x="107" y="228"/>
                  </a:lnTo>
                  <a:lnTo>
                    <a:pt x="107" y="230"/>
                  </a:lnTo>
                  <a:lnTo>
                    <a:pt x="120" y="235"/>
                  </a:lnTo>
                  <a:lnTo>
                    <a:pt x="122" y="237"/>
                  </a:lnTo>
                  <a:lnTo>
                    <a:pt x="124" y="239"/>
                  </a:lnTo>
                  <a:lnTo>
                    <a:pt x="124" y="241"/>
                  </a:lnTo>
                  <a:lnTo>
                    <a:pt x="124" y="247"/>
                  </a:lnTo>
                  <a:lnTo>
                    <a:pt x="128" y="245"/>
                  </a:lnTo>
                  <a:lnTo>
                    <a:pt x="133" y="243"/>
                  </a:lnTo>
                  <a:lnTo>
                    <a:pt x="135" y="243"/>
                  </a:lnTo>
                  <a:lnTo>
                    <a:pt x="137" y="243"/>
                  </a:lnTo>
                  <a:lnTo>
                    <a:pt x="137" y="243"/>
                  </a:lnTo>
                  <a:lnTo>
                    <a:pt x="145" y="247"/>
                  </a:lnTo>
                  <a:lnTo>
                    <a:pt x="145" y="247"/>
                  </a:lnTo>
                  <a:lnTo>
                    <a:pt x="147" y="249"/>
                  </a:lnTo>
                  <a:lnTo>
                    <a:pt x="147" y="249"/>
                  </a:lnTo>
                  <a:lnTo>
                    <a:pt x="147" y="251"/>
                  </a:lnTo>
                  <a:lnTo>
                    <a:pt x="147" y="253"/>
                  </a:lnTo>
                  <a:lnTo>
                    <a:pt x="148" y="253"/>
                  </a:lnTo>
                  <a:lnTo>
                    <a:pt x="160" y="262"/>
                  </a:lnTo>
                  <a:lnTo>
                    <a:pt x="162" y="262"/>
                  </a:lnTo>
                  <a:lnTo>
                    <a:pt x="164" y="262"/>
                  </a:lnTo>
                  <a:lnTo>
                    <a:pt x="166" y="262"/>
                  </a:lnTo>
                  <a:lnTo>
                    <a:pt x="166" y="262"/>
                  </a:lnTo>
                  <a:lnTo>
                    <a:pt x="168" y="262"/>
                  </a:lnTo>
                  <a:lnTo>
                    <a:pt x="168" y="262"/>
                  </a:lnTo>
                  <a:lnTo>
                    <a:pt x="168" y="264"/>
                  </a:lnTo>
                  <a:lnTo>
                    <a:pt x="169" y="266"/>
                  </a:lnTo>
                  <a:lnTo>
                    <a:pt x="169" y="266"/>
                  </a:lnTo>
                  <a:lnTo>
                    <a:pt x="171" y="268"/>
                  </a:lnTo>
                  <a:lnTo>
                    <a:pt x="171" y="272"/>
                  </a:lnTo>
                  <a:lnTo>
                    <a:pt x="173" y="275"/>
                  </a:lnTo>
                  <a:lnTo>
                    <a:pt x="181" y="272"/>
                  </a:lnTo>
                  <a:lnTo>
                    <a:pt x="185" y="272"/>
                  </a:lnTo>
                  <a:lnTo>
                    <a:pt x="185" y="272"/>
                  </a:lnTo>
                  <a:lnTo>
                    <a:pt x="187" y="274"/>
                  </a:lnTo>
                  <a:lnTo>
                    <a:pt x="187" y="275"/>
                  </a:lnTo>
                  <a:lnTo>
                    <a:pt x="188" y="275"/>
                  </a:lnTo>
                  <a:lnTo>
                    <a:pt x="188" y="274"/>
                  </a:lnTo>
                  <a:lnTo>
                    <a:pt x="190" y="274"/>
                  </a:lnTo>
                  <a:lnTo>
                    <a:pt x="198" y="275"/>
                  </a:lnTo>
                  <a:lnTo>
                    <a:pt x="200" y="274"/>
                  </a:lnTo>
                  <a:lnTo>
                    <a:pt x="200" y="274"/>
                  </a:lnTo>
                  <a:lnTo>
                    <a:pt x="200" y="272"/>
                  </a:lnTo>
                  <a:lnTo>
                    <a:pt x="200" y="272"/>
                  </a:lnTo>
                  <a:lnTo>
                    <a:pt x="202" y="272"/>
                  </a:lnTo>
                  <a:lnTo>
                    <a:pt x="204" y="272"/>
                  </a:lnTo>
                  <a:lnTo>
                    <a:pt x="208" y="272"/>
                  </a:lnTo>
                  <a:lnTo>
                    <a:pt x="209" y="274"/>
                  </a:lnTo>
                  <a:lnTo>
                    <a:pt x="209" y="274"/>
                  </a:lnTo>
                  <a:lnTo>
                    <a:pt x="209" y="275"/>
                  </a:lnTo>
                  <a:lnTo>
                    <a:pt x="209" y="277"/>
                  </a:lnTo>
                  <a:lnTo>
                    <a:pt x="209" y="279"/>
                  </a:lnTo>
                  <a:lnTo>
                    <a:pt x="209" y="279"/>
                  </a:lnTo>
                  <a:lnTo>
                    <a:pt x="211" y="279"/>
                  </a:lnTo>
                  <a:lnTo>
                    <a:pt x="213" y="277"/>
                  </a:lnTo>
                  <a:lnTo>
                    <a:pt x="215" y="277"/>
                  </a:lnTo>
                  <a:lnTo>
                    <a:pt x="215" y="279"/>
                  </a:lnTo>
                  <a:lnTo>
                    <a:pt x="215" y="279"/>
                  </a:lnTo>
                  <a:lnTo>
                    <a:pt x="215" y="281"/>
                  </a:lnTo>
                  <a:lnTo>
                    <a:pt x="215" y="281"/>
                  </a:lnTo>
                  <a:lnTo>
                    <a:pt x="215" y="283"/>
                  </a:lnTo>
                  <a:lnTo>
                    <a:pt x="217" y="283"/>
                  </a:lnTo>
                  <a:lnTo>
                    <a:pt x="217" y="281"/>
                  </a:lnTo>
                  <a:lnTo>
                    <a:pt x="219" y="281"/>
                  </a:lnTo>
                  <a:lnTo>
                    <a:pt x="219" y="283"/>
                  </a:lnTo>
                  <a:lnTo>
                    <a:pt x="219" y="283"/>
                  </a:lnTo>
                  <a:lnTo>
                    <a:pt x="219" y="285"/>
                  </a:lnTo>
                  <a:lnTo>
                    <a:pt x="219" y="285"/>
                  </a:lnTo>
                  <a:lnTo>
                    <a:pt x="221" y="287"/>
                  </a:lnTo>
                  <a:lnTo>
                    <a:pt x="223" y="287"/>
                  </a:lnTo>
                  <a:lnTo>
                    <a:pt x="223" y="287"/>
                  </a:lnTo>
                  <a:lnTo>
                    <a:pt x="225" y="287"/>
                  </a:lnTo>
                  <a:lnTo>
                    <a:pt x="227" y="285"/>
                  </a:lnTo>
                  <a:lnTo>
                    <a:pt x="227" y="285"/>
                  </a:lnTo>
                  <a:lnTo>
                    <a:pt x="230" y="283"/>
                  </a:lnTo>
                  <a:lnTo>
                    <a:pt x="230" y="281"/>
                  </a:lnTo>
                  <a:lnTo>
                    <a:pt x="230" y="279"/>
                  </a:lnTo>
                  <a:lnTo>
                    <a:pt x="232" y="277"/>
                  </a:lnTo>
                  <a:lnTo>
                    <a:pt x="230" y="277"/>
                  </a:lnTo>
                  <a:lnTo>
                    <a:pt x="229" y="275"/>
                  </a:lnTo>
                  <a:lnTo>
                    <a:pt x="229" y="272"/>
                  </a:lnTo>
                  <a:lnTo>
                    <a:pt x="229" y="270"/>
                  </a:lnTo>
                  <a:lnTo>
                    <a:pt x="229" y="268"/>
                  </a:lnTo>
                  <a:lnTo>
                    <a:pt x="229" y="266"/>
                  </a:lnTo>
                  <a:lnTo>
                    <a:pt x="230" y="264"/>
                  </a:lnTo>
                  <a:lnTo>
                    <a:pt x="230" y="264"/>
                  </a:lnTo>
                  <a:lnTo>
                    <a:pt x="232" y="262"/>
                  </a:lnTo>
                  <a:lnTo>
                    <a:pt x="234" y="262"/>
                  </a:lnTo>
                  <a:lnTo>
                    <a:pt x="234" y="260"/>
                  </a:lnTo>
                  <a:lnTo>
                    <a:pt x="234" y="260"/>
                  </a:lnTo>
                  <a:lnTo>
                    <a:pt x="234" y="256"/>
                  </a:lnTo>
                  <a:lnTo>
                    <a:pt x="236" y="251"/>
                  </a:lnTo>
                  <a:lnTo>
                    <a:pt x="236" y="247"/>
                  </a:lnTo>
                  <a:lnTo>
                    <a:pt x="240" y="245"/>
                  </a:lnTo>
                  <a:lnTo>
                    <a:pt x="242" y="247"/>
                  </a:lnTo>
                  <a:lnTo>
                    <a:pt x="244" y="247"/>
                  </a:lnTo>
                  <a:lnTo>
                    <a:pt x="246" y="245"/>
                  </a:lnTo>
                  <a:lnTo>
                    <a:pt x="246" y="245"/>
                  </a:lnTo>
                  <a:lnTo>
                    <a:pt x="246" y="243"/>
                  </a:lnTo>
                  <a:lnTo>
                    <a:pt x="244" y="237"/>
                  </a:lnTo>
                  <a:lnTo>
                    <a:pt x="246" y="237"/>
                  </a:lnTo>
                  <a:lnTo>
                    <a:pt x="248" y="235"/>
                  </a:lnTo>
                  <a:lnTo>
                    <a:pt x="248" y="237"/>
                  </a:lnTo>
                  <a:lnTo>
                    <a:pt x="249" y="237"/>
                  </a:lnTo>
                  <a:lnTo>
                    <a:pt x="251" y="230"/>
                  </a:lnTo>
                  <a:lnTo>
                    <a:pt x="251" y="228"/>
                  </a:lnTo>
                  <a:lnTo>
                    <a:pt x="251" y="226"/>
                  </a:lnTo>
                  <a:lnTo>
                    <a:pt x="249" y="226"/>
                  </a:lnTo>
                  <a:lnTo>
                    <a:pt x="249" y="226"/>
                  </a:lnTo>
                  <a:lnTo>
                    <a:pt x="248" y="226"/>
                  </a:lnTo>
                  <a:lnTo>
                    <a:pt x="248" y="224"/>
                  </a:lnTo>
                  <a:lnTo>
                    <a:pt x="248" y="220"/>
                  </a:lnTo>
                  <a:lnTo>
                    <a:pt x="246" y="216"/>
                  </a:lnTo>
                  <a:lnTo>
                    <a:pt x="244" y="215"/>
                  </a:lnTo>
                  <a:lnTo>
                    <a:pt x="246" y="213"/>
                  </a:lnTo>
                  <a:lnTo>
                    <a:pt x="246" y="213"/>
                  </a:lnTo>
                  <a:lnTo>
                    <a:pt x="249" y="211"/>
                  </a:lnTo>
                  <a:lnTo>
                    <a:pt x="249" y="211"/>
                  </a:lnTo>
                  <a:lnTo>
                    <a:pt x="249" y="209"/>
                  </a:lnTo>
                  <a:lnTo>
                    <a:pt x="249" y="209"/>
                  </a:lnTo>
                  <a:lnTo>
                    <a:pt x="251" y="207"/>
                  </a:lnTo>
                  <a:lnTo>
                    <a:pt x="251" y="207"/>
                  </a:lnTo>
                  <a:lnTo>
                    <a:pt x="251" y="207"/>
                  </a:lnTo>
                  <a:lnTo>
                    <a:pt x="253" y="205"/>
                  </a:lnTo>
                  <a:lnTo>
                    <a:pt x="255" y="205"/>
                  </a:lnTo>
                  <a:lnTo>
                    <a:pt x="255" y="203"/>
                  </a:lnTo>
                  <a:lnTo>
                    <a:pt x="255" y="203"/>
                  </a:lnTo>
                  <a:lnTo>
                    <a:pt x="255" y="203"/>
                  </a:lnTo>
                  <a:lnTo>
                    <a:pt x="255" y="201"/>
                  </a:lnTo>
                  <a:lnTo>
                    <a:pt x="255" y="201"/>
                  </a:lnTo>
                  <a:lnTo>
                    <a:pt x="255" y="201"/>
                  </a:lnTo>
                  <a:lnTo>
                    <a:pt x="257" y="199"/>
                  </a:lnTo>
                  <a:lnTo>
                    <a:pt x="257" y="199"/>
                  </a:lnTo>
                  <a:lnTo>
                    <a:pt x="259" y="197"/>
                  </a:lnTo>
                  <a:lnTo>
                    <a:pt x="261" y="196"/>
                  </a:lnTo>
                  <a:lnTo>
                    <a:pt x="261" y="192"/>
                  </a:lnTo>
                  <a:lnTo>
                    <a:pt x="259" y="190"/>
                  </a:lnTo>
                  <a:lnTo>
                    <a:pt x="259" y="188"/>
                  </a:lnTo>
                  <a:lnTo>
                    <a:pt x="257" y="184"/>
                  </a:lnTo>
                  <a:lnTo>
                    <a:pt x="257" y="182"/>
                  </a:lnTo>
                  <a:lnTo>
                    <a:pt x="259" y="178"/>
                  </a:lnTo>
                  <a:lnTo>
                    <a:pt x="261" y="177"/>
                  </a:lnTo>
                  <a:lnTo>
                    <a:pt x="267" y="175"/>
                  </a:lnTo>
                  <a:lnTo>
                    <a:pt x="269" y="173"/>
                  </a:lnTo>
                  <a:lnTo>
                    <a:pt x="274" y="167"/>
                  </a:lnTo>
                  <a:lnTo>
                    <a:pt x="276" y="165"/>
                  </a:lnTo>
                  <a:lnTo>
                    <a:pt x="276" y="161"/>
                  </a:lnTo>
                  <a:lnTo>
                    <a:pt x="278" y="159"/>
                  </a:lnTo>
                  <a:lnTo>
                    <a:pt x="278" y="157"/>
                  </a:lnTo>
                  <a:lnTo>
                    <a:pt x="282" y="157"/>
                  </a:lnTo>
                  <a:lnTo>
                    <a:pt x="284" y="157"/>
                  </a:lnTo>
                  <a:lnTo>
                    <a:pt x="286" y="156"/>
                  </a:lnTo>
                  <a:lnTo>
                    <a:pt x="288" y="154"/>
                  </a:lnTo>
                  <a:lnTo>
                    <a:pt x="291" y="152"/>
                  </a:lnTo>
                  <a:lnTo>
                    <a:pt x="291" y="150"/>
                  </a:lnTo>
                  <a:lnTo>
                    <a:pt x="295" y="146"/>
                  </a:lnTo>
                  <a:lnTo>
                    <a:pt x="295" y="144"/>
                  </a:lnTo>
                  <a:lnTo>
                    <a:pt x="301" y="140"/>
                  </a:lnTo>
                  <a:lnTo>
                    <a:pt x="303" y="138"/>
                  </a:lnTo>
                  <a:lnTo>
                    <a:pt x="303" y="135"/>
                  </a:lnTo>
                  <a:lnTo>
                    <a:pt x="303" y="133"/>
                  </a:lnTo>
                  <a:lnTo>
                    <a:pt x="305" y="131"/>
                  </a:lnTo>
                  <a:lnTo>
                    <a:pt x="307" y="131"/>
                  </a:lnTo>
                  <a:lnTo>
                    <a:pt x="307" y="133"/>
                  </a:lnTo>
                  <a:lnTo>
                    <a:pt x="309" y="135"/>
                  </a:lnTo>
                  <a:lnTo>
                    <a:pt x="310" y="135"/>
                  </a:lnTo>
                  <a:lnTo>
                    <a:pt x="316" y="133"/>
                  </a:lnTo>
                  <a:lnTo>
                    <a:pt x="316" y="133"/>
                  </a:lnTo>
                  <a:lnTo>
                    <a:pt x="318" y="131"/>
                  </a:lnTo>
                  <a:lnTo>
                    <a:pt x="316" y="129"/>
                  </a:lnTo>
                  <a:close/>
                </a:path>
              </a:pathLst>
            </a:custGeom>
            <a:solidFill>
              <a:schemeClr val="bg2">
                <a:lumMod val="9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0">
              <a:extLst>
                <a:ext uri="{FF2B5EF4-FFF2-40B4-BE49-F238E27FC236}">
                  <a16:creationId xmlns:a16="http://schemas.microsoft.com/office/drawing/2014/main" id="{90B1BC46-1DDE-4CD2-AC95-13DF9508BDEC}"/>
                </a:ext>
              </a:extLst>
            </p:cNvPr>
            <p:cNvSpPr>
              <a:spLocks/>
            </p:cNvSpPr>
            <p:nvPr/>
          </p:nvSpPr>
          <p:spPr bwMode="auto">
            <a:xfrm>
              <a:off x="7042473" y="2296319"/>
              <a:ext cx="1108075" cy="1068388"/>
            </a:xfrm>
            <a:custGeom>
              <a:avLst/>
              <a:gdLst>
                <a:gd name="T0" fmla="*/ 652 w 698"/>
                <a:gd name="T1" fmla="*/ 453 h 673"/>
                <a:gd name="T2" fmla="*/ 656 w 698"/>
                <a:gd name="T3" fmla="*/ 426 h 673"/>
                <a:gd name="T4" fmla="*/ 635 w 698"/>
                <a:gd name="T5" fmla="*/ 405 h 673"/>
                <a:gd name="T6" fmla="*/ 677 w 698"/>
                <a:gd name="T7" fmla="*/ 392 h 673"/>
                <a:gd name="T8" fmla="*/ 642 w 698"/>
                <a:gd name="T9" fmla="*/ 354 h 673"/>
                <a:gd name="T10" fmla="*/ 610 w 698"/>
                <a:gd name="T11" fmla="*/ 312 h 673"/>
                <a:gd name="T12" fmla="*/ 517 w 698"/>
                <a:gd name="T13" fmla="*/ 285 h 673"/>
                <a:gd name="T14" fmla="*/ 404 w 698"/>
                <a:gd name="T15" fmla="*/ 243 h 673"/>
                <a:gd name="T16" fmla="*/ 355 w 698"/>
                <a:gd name="T17" fmla="*/ 207 h 673"/>
                <a:gd name="T18" fmla="*/ 307 w 698"/>
                <a:gd name="T19" fmla="*/ 188 h 673"/>
                <a:gd name="T20" fmla="*/ 263 w 698"/>
                <a:gd name="T21" fmla="*/ 171 h 673"/>
                <a:gd name="T22" fmla="*/ 217 w 698"/>
                <a:gd name="T23" fmla="*/ 162 h 673"/>
                <a:gd name="T24" fmla="*/ 153 w 698"/>
                <a:gd name="T25" fmla="*/ 116 h 673"/>
                <a:gd name="T26" fmla="*/ 118 w 698"/>
                <a:gd name="T27" fmla="*/ 65 h 673"/>
                <a:gd name="T28" fmla="*/ 63 w 698"/>
                <a:gd name="T29" fmla="*/ 46 h 673"/>
                <a:gd name="T30" fmla="*/ 21 w 698"/>
                <a:gd name="T31" fmla="*/ 40 h 673"/>
                <a:gd name="T32" fmla="*/ 0 w 698"/>
                <a:gd name="T33" fmla="*/ 89 h 673"/>
                <a:gd name="T34" fmla="*/ 6 w 698"/>
                <a:gd name="T35" fmla="*/ 137 h 673"/>
                <a:gd name="T36" fmla="*/ 23 w 698"/>
                <a:gd name="T37" fmla="*/ 192 h 673"/>
                <a:gd name="T38" fmla="*/ 38 w 698"/>
                <a:gd name="T39" fmla="*/ 224 h 673"/>
                <a:gd name="T40" fmla="*/ 38 w 698"/>
                <a:gd name="T41" fmla="*/ 262 h 673"/>
                <a:gd name="T42" fmla="*/ 23 w 698"/>
                <a:gd name="T43" fmla="*/ 293 h 673"/>
                <a:gd name="T44" fmla="*/ 52 w 698"/>
                <a:gd name="T45" fmla="*/ 329 h 673"/>
                <a:gd name="T46" fmla="*/ 52 w 698"/>
                <a:gd name="T47" fmla="*/ 354 h 673"/>
                <a:gd name="T48" fmla="*/ 31 w 698"/>
                <a:gd name="T49" fmla="*/ 380 h 673"/>
                <a:gd name="T50" fmla="*/ 86 w 698"/>
                <a:gd name="T51" fmla="*/ 369 h 673"/>
                <a:gd name="T52" fmla="*/ 105 w 698"/>
                <a:gd name="T53" fmla="*/ 369 h 673"/>
                <a:gd name="T54" fmla="*/ 139 w 698"/>
                <a:gd name="T55" fmla="*/ 382 h 673"/>
                <a:gd name="T56" fmla="*/ 175 w 698"/>
                <a:gd name="T57" fmla="*/ 401 h 673"/>
                <a:gd name="T58" fmla="*/ 172 w 698"/>
                <a:gd name="T59" fmla="*/ 447 h 673"/>
                <a:gd name="T60" fmla="*/ 153 w 698"/>
                <a:gd name="T61" fmla="*/ 498 h 673"/>
                <a:gd name="T62" fmla="*/ 118 w 698"/>
                <a:gd name="T63" fmla="*/ 557 h 673"/>
                <a:gd name="T64" fmla="*/ 109 w 698"/>
                <a:gd name="T65" fmla="*/ 614 h 673"/>
                <a:gd name="T66" fmla="*/ 130 w 698"/>
                <a:gd name="T67" fmla="*/ 622 h 673"/>
                <a:gd name="T68" fmla="*/ 177 w 698"/>
                <a:gd name="T69" fmla="*/ 616 h 673"/>
                <a:gd name="T70" fmla="*/ 154 w 698"/>
                <a:gd name="T71" fmla="*/ 591 h 673"/>
                <a:gd name="T72" fmla="*/ 139 w 698"/>
                <a:gd name="T73" fmla="*/ 523 h 673"/>
                <a:gd name="T74" fmla="*/ 154 w 698"/>
                <a:gd name="T75" fmla="*/ 512 h 673"/>
                <a:gd name="T76" fmla="*/ 170 w 698"/>
                <a:gd name="T77" fmla="*/ 517 h 673"/>
                <a:gd name="T78" fmla="*/ 174 w 698"/>
                <a:gd name="T79" fmla="*/ 540 h 673"/>
                <a:gd name="T80" fmla="*/ 189 w 698"/>
                <a:gd name="T81" fmla="*/ 548 h 673"/>
                <a:gd name="T82" fmla="*/ 206 w 698"/>
                <a:gd name="T83" fmla="*/ 532 h 673"/>
                <a:gd name="T84" fmla="*/ 210 w 698"/>
                <a:gd name="T85" fmla="*/ 551 h 673"/>
                <a:gd name="T86" fmla="*/ 233 w 698"/>
                <a:gd name="T87" fmla="*/ 546 h 673"/>
                <a:gd name="T88" fmla="*/ 271 w 698"/>
                <a:gd name="T89" fmla="*/ 531 h 673"/>
                <a:gd name="T90" fmla="*/ 305 w 698"/>
                <a:gd name="T91" fmla="*/ 538 h 673"/>
                <a:gd name="T92" fmla="*/ 295 w 698"/>
                <a:gd name="T93" fmla="*/ 553 h 673"/>
                <a:gd name="T94" fmla="*/ 318 w 698"/>
                <a:gd name="T95" fmla="*/ 557 h 673"/>
                <a:gd name="T96" fmla="*/ 332 w 698"/>
                <a:gd name="T97" fmla="*/ 555 h 673"/>
                <a:gd name="T98" fmla="*/ 351 w 698"/>
                <a:gd name="T99" fmla="*/ 542 h 673"/>
                <a:gd name="T100" fmla="*/ 360 w 698"/>
                <a:gd name="T101" fmla="*/ 567 h 673"/>
                <a:gd name="T102" fmla="*/ 385 w 698"/>
                <a:gd name="T103" fmla="*/ 546 h 673"/>
                <a:gd name="T104" fmla="*/ 416 w 698"/>
                <a:gd name="T105" fmla="*/ 548 h 673"/>
                <a:gd name="T106" fmla="*/ 444 w 698"/>
                <a:gd name="T107" fmla="*/ 565 h 673"/>
                <a:gd name="T108" fmla="*/ 475 w 698"/>
                <a:gd name="T109" fmla="*/ 586 h 673"/>
                <a:gd name="T110" fmla="*/ 496 w 698"/>
                <a:gd name="T111" fmla="*/ 597 h 673"/>
                <a:gd name="T112" fmla="*/ 530 w 698"/>
                <a:gd name="T113" fmla="*/ 607 h 673"/>
                <a:gd name="T114" fmla="*/ 522 w 698"/>
                <a:gd name="T115" fmla="*/ 652 h 673"/>
                <a:gd name="T116" fmla="*/ 572 w 698"/>
                <a:gd name="T117" fmla="*/ 660 h 673"/>
                <a:gd name="T118" fmla="*/ 585 w 698"/>
                <a:gd name="T119" fmla="*/ 612 h 673"/>
                <a:gd name="T120" fmla="*/ 581 w 698"/>
                <a:gd name="T121" fmla="*/ 571 h 673"/>
                <a:gd name="T122" fmla="*/ 633 w 698"/>
                <a:gd name="T123" fmla="*/ 506 h 673"/>
                <a:gd name="T124" fmla="*/ 671 w 698"/>
                <a:gd name="T125" fmla="*/ 49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673">
                  <a:moveTo>
                    <a:pt x="698" y="483"/>
                  </a:moveTo>
                  <a:lnTo>
                    <a:pt x="696" y="481"/>
                  </a:lnTo>
                  <a:lnTo>
                    <a:pt x="696" y="481"/>
                  </a:lnTo>
                  <a:lnTo>
                    <a:pt x="690" y="475"/>
                  </a:lnTo>
                  <a:lnTo>
                    <a:pt x="688" y="474"/>
                  </a:lnTo>
                  <a:lnTo>
                    <a:pt x="686" y="474"/>
                  </a:lnTo>
                  <a:lnTo>
                    <a:pt x="684" y="474"/>
                  </a:lnTo>
                  <a:lnTo>
                    <a:pt x="682" y="474"/>
                  </a:lnTo>
                  <a:lnTo>
                    <a:pt x="678" y="472"/>
                  </a:lnTo>
                  <a:lnTo>
                    <a:pt x="678" y="472"/>
                  </a:lnTo>
                  <a:lnTo>
                    <a:pt x="678" y="470"/>
                  </a:lnTo>
                  <a:lnTo>
                    <a:pt x="677" y="468"/>
                  </a:lnTo>
                  <a:lnTo>
                    <a:pt x="675" y="468"/>
                  </a:lnTo>
                  <a:lnTo>
                    <a:pt x="675" y="466"/>
                  </a:lnTo>
                  <a:lnTo>
                    <a:pt x="673" y="466"/>
                  </a:lnTo>
                  <a:lnTo>
                    <a:pt x="671" y="466"/>
                  </a:lnTo>
                  <a:lnTo>
                    <a:pt x="667" y="468"/>
                  </a:lnTo>
                  <a:lnTo>
                    <a:pt x="665" y="468"/>
                  </a:lnTo>
                  <a:lnTo>
                    <a:pt x="665" y="468"/>
                  </a:lnTo>
                  <a:lnTo>
                    <a:pt x="663" y="466"/>
                  </a:lnTo>
                  <a:lnTo>
                    <a:pt x="661" y="466"/>
                  </a:lnTo>
                  <a:lnTo>
                    <a:pt x="661" y="464"/>
                  </a:lnTo>
                  <a:lnTo>
                    <a:pt x="661" y="464"/>
                  </a:lnTo>
                  <a:lnTo>
                    <a:pt x="659" y="460"/>
                  </a:lnTo>
                  <a:lnTo>
                    <a:pt x="659" y="458"/>
                  </a:lnTo>
                  <a:lnTo>
                    <a:pt x="658" y="458"/>
                  </a:lnTo>
                  <a:lnTo>
                    <a:pt x="658" y="458"/>
                  </a:lnTo>
                  <a:lnTo>
                    <a:pt x="656" y="458"/>
                  </a:lnTo>
                  <a:lnTo>
                    <a:pt x="656" y="456"/>
                  </a:lnTo>
                  <a:lnTo>
                    <a:pt x="656" y="454"/>
                  </a:lnTo>
                  <a:lnTo>
                    <a:pt x="654" y="454"/>
                  </a:lnTo>
                  <a:lnTo>
                    <a:pt x="654" y="453"/>
                  </a:lnTo>
                  <a:lnTo>
                    <a:pt x="652" y="453"/>
                  </a:lnTo>
                  <a:lnTo>
                    <a:pt x="650" y="451"/>
                  </a:lnTo>
                  <a:lnTo>
                    <a:pt x="650" y="451"/>
                  </a:lnTo>
                  <a:lnTo>
                    <a:pt x="648" y="451"/>
                  </a:lnTo>
                  <a:lnTo>
                    <a:pt x="646" y="451"/>
                  </a:lnTo>
                  <a:lnTo>
                    <a:pt x="646" y="451"/>
                  </a:lnTo>
                  <a:lnTo>
                    <a:pt x="644" y="443"/>
                  </a:lnTo>
                  <a:lnTo>
                    <a:pt x="642" y="441"/>
                  </a:lnTo>
                  <a:lnTo>
                    <a:pt x="640" y="439"/>
                  </a:lnTo>
                  <a:lnTo>
                    <a:pt x="638" y="439"/>
                  </a:lnTo>
                  <a:lnTo>
                    <a:pt x="638" y="437"/>
                  </a:lnTo>
                  <a:lnTo>
                    <a:pt x="638" y="437"/>
                  </a:lnTo>
                  <a:lnTo>
                    <a:pt x="638" y="435"/>
                  </a:lnTo>
                  <a:lnTo>
                    <a:pt x="640" y="435"/>
                  </a:lnTo>
                  <a:lnTo>
                    <a:pt x="640" y="435"/>
                  </a:lnTo>
                  <a:lnTo>
                    <a:pt x="640" y="435"/>
                  </a:lnTo>
                  <a:lnTo>
                    <a:pt x="640" y="435"/>
                  </a:lnTo>
                  <a:lnTo>
                    <a:pt x="642" y="434"/>
                  </a:lnTo>
                  <a:lnTo>
                    <a:pt x="648" y="434"/>
                  </a:lnTo>
                  <a:lnTo>
                    <a:pt x="648" y="434"/>
                  </a:lnTo>
                  <a:lnTo>
                    <a:pt x="650" y="434"/>
                  </a:lnTo>
                  <a:lnTo>
                    <a:pt x="650" y="432"/>
                  </a:lnTo>
                  <a:lnTo>
                    <a:pt x="650" y="432"/>
                  </a:lnTo>
                  <a:lnTo>
                    <a:pt x="652" y="432"/>
                  </a:lnTo>
                  <a:lnTo>
                    <a:pt x="652" y="432"/>
                  </a:lnTo>
                  <a:lnTo>
                    <a:pt x="654" y="432"/>
                  </a:lnTo>
                  <a:lnTo>
                    <a:pt x="654" y="432"/>
                  </a:lnTo>
                  <a:lnTo>
                    <a:pt x="656" y="432"/>
                  </a:lnTo>
                  <a:lnTo>
                    <a:pt x="658" y="432"/>
                  </a:lnTo>
                  <a:lnTo>
                    <a:pt x="658" y="432"/>
                  </a:lnTo>
                  <a:lnTo>
                    <a:pt x="658" y="430"/>
                  </a:lnTo>
                  <a:lnTo>
                    <a:pt x="656" y="428"/>
                  </a:lnTo>
                  <a:lnTo>
                    <a:pt x="656" y="426"/>
                  </a:lnTo>
                  <a:lnTo>
                    <a:pt x="656" y="426"/>
                  </a:lnTo>
                  <a:lnTo>
                    <a:pt x="656" y="426"/>
                  </a:lnTo>
                  <a:lnTo>
                    <a:pt x="658" y="422"/>
                  </a:lnTo>
                  <a:lnTo>
                    <a:pt x="658" y="420"/>
                  </a:lnTo>
                  <a:lnTo>
                    <a:pt x="658" y="420"/>
                  </a:lnTo>
                  <a:lnTo>
                    <a:pt x="658" y="420"/>
                  </a:lnTo>
                  <a:lnTo>
                    <a:pt x="656" y="418"/>
                  </a:lnTo>
                  <a:lnTo>
                    <a:pt x="650" y="418"/>
                  </a:lnTo>
                  <a:lnTo>
                    <a:pt x="648" y="416"/>
                  </a:lnTo>
                  <a:lnTo>
                    <a:pt x="646" y="416"/>
                  </a:lnTo>
                  <a:lnTo>
                    <a:pt x="644" y="413"/>
                  </a:lnTo>
                  <a:lnTo>
                    <a:pt x="642" y="413"/>
                  </a:lnTo>
                  <a:lnTo>
                    <a:pt x="642" y="413"/>
                  </a:lnTo>
                  <a:lnTo>
                    <a:pt x="640" y="413"/>
                  </a:lnTo>
                  <a:lnTo>
                    <a:pt x="640" y="413"/>
                  </a:lnTo>
                  <a:lnTo>
                    <a:pt x="640" y="413"/>
                  </a:lnTo>
                  <a:lnTo>
                    <a:pt x="640" y="413"/>
                  </a:lnTo>
                  <a:lnTo>
                    <a:pt x="638" y="413"/>
                  </a:lnTo>
                  <a:lnTo>
                    <a:pt x="638" y="415"/>
                  </a:lnTo>
                  <a:lnTo>
                    <a:pt x="637" y="415"/>
                  </a:lnTo>
                  <a:lnTo>
                    <a:pt x="637" y="415"/>
                  </a:lnTo>
                  <a:lnTo>
                    <a:pt x="635" y="413"/>
                  </a:lnTo>
                  <a:lnTo>
                    <a:pt x="633" y="413"/>
                  </a:lnTo>
                  <a:lnTo>
                    <a:pt x="633" y="413"/>
                  </a:lnTo>
                  <a:lnTo>
                    <a:pt x="633" y="411"/>
                  </a:lnTo>
                  <a:lnTo>
                    <a:pt x="633" y="409"/>
                  </a:lnTo>
                  <a:lnTo>
                    <a:pt x="633" y="409"/>
                  </a:lnTo>
                  <a:lnTo>
                    <a:pt x="633" y="405"/>
                  </a:lnTo>
                  <a:lnTo>
                    <a:pt x="633" y="405"/>
                  </a:lnTo>
                  <a:lnTo>
                    <a:pt x="633" y="405"/>
                  </a:lnTo>
                  <a:lnTo>
                    <a:pt x="635" y="403"/>
                  </a:lnTo>
                  <a:lnTo>
                    <a:pt x="635" y="403"/>
                  </a:lnTo>
                  <a:lnTo>
                    <a:pt x="635" y="403"/>
                  </a:lnTo>
                  <a:lnTo>
                    <a:pt x="635" y="405"/>
                  </a:lnTo>
                  <a:lnTo>
                    <a:pt x="635" y="405"/>
                  </a:lnTo>
                  <a:lnTo>
                    <a:pt x="637" y="405"/>
                  </a:lnTo>
                  <a:lnTo>
                    <a:pt x="637" y="407"/>
                  </a:lnTo>
                  <a:lnTo>
                    <a:pt x="637" y="407"/>
                  </a:lnTo>
                  <a:lnTo>
                    <a:pt x="637" y="407"/>
                  </a:lnTo>
                  <a:lnTo>
                    <a:pt x="637" y="407"/>
                  </a:lnTo>
                  <a:lnTo>
                    <a:pt x="637" y="407"/>
                  </a:lnTo>
                  <a:lnTo>
                    <a:pt x="637" y="407"/>
                  </a:lnTo>
                  <a:lnTo>
                    <a:pt x="638" y="405"/>
                  </a:lnTo>
                  <a:lnTo>
                    <a:pt x="638" y="405"/>
                  </a:lnTo>
                  <a:lnTo>
                    <a:pt x="638" y="405"/>
                  </a:lnTo>
                  <a:lnTo>
                    <a:pt x="640" y="405"/>
                  </a:lnTo>
                  <a:lnTo>
                    <a:pt x="644" y="403"/>
                  </a:lnTo>
                  <a:lnTo>
                    <a:pt x="644" y="403"/>
                  </a:lnTo>
                  <a:lnTo>
                    <a:pt x="644" y="403"/>
                  </a:lnTo>
                  <a:lnTo>
                    <a:pt x="646" y="401"/>
                  </a:lnTo>
                  <a:lnTo>
                    <a:pt x="646" y="401"/>
                  </a:lnTo>
                  <a:lnTo>
                    <a:pt x="646" y="399"/>
                  </a:lnTo>
                  <a:lnTo>
                    <a:pt x="648" y="396"/>
                  </a:lnTo>
                  <a:lnTo>
                    <a:pt x="648" y="396"/>
                  </a:lnTo>
                  <a:lnTo>
                    <a:pt x="648" y="394"/>
                  </a:lnTo>
                  <a:lnTo>
                    <a:pt x="650" y="394"/>
                  </a:lnTo>
                  <a:lnTo>
                    <a:pt x="650" y="394"/>
                  </a:lnTo>
                  <a:lnTo>
                    <a:pt x="654" y="394"/>
                  </a:lnTo>
                  <a:lnTo>
                    <a:pt x="654" y="394"/>
                  </a:lnTo>
                  <a:lnTo>
                    <a:pt x="656" y="394"/>
                  </a:lnTo>
                  <a:lnTo>
                    <a:pt x="658" y="394"/>
                  </a:lnTo>
                  <a:lnTo>
                    <a:pt x="661" y="396"/>
                  </a:lnTo>
                  <a:lnTo>
                    <a:pt x="675" y="394"/>
                  </a:lnTo>
                  <a:lnTo>
                    <a:pt x="677" y="394"/>
                  </a:lnTo>
                  <a:lnTo>
                    <a:pt x="677" y="394"/>
                  </a:lnTo>
                  <a:lnTo>
                    <a:pt x="677" y="392"/>
                  </a:lnTo>
                  <a:lnTo>
                    <a:pt x="677" y="392"/>
                  </a:lnTo>
                  <a:lnTo>
                    <a:pt x="675" y="392"/>
                  </a:lnTo>
                  <a:lnTo>
                    <a:pt x="669" y="384"/>
                  </a:lnTo>
                  <a:lnTo>
                    <a:pt x="667" y="384"/>
                  </a:lnTo>
                  <a:lnTo>
                    <a:pt x="667" y="382"/>
                  </a:lnTo>
                  <a:lnTo>
                    <a:pt x="665" y="382"/>
                  </a:lnTo>
                  <a:lnTo>
                    <a:pt x="663" y="382"/>
                  </a:lnTo>
                  <a:lnTo>
                    <a:pt x="663" y="382"/>
                  </a:lnTo>
                  <a:lnTo>
                    <a:pt x="663" y="382"/>
                  </a:lnTo>
                  <a:lnTo>
                    <a:pt x="663" y="380"/>
                  </a:lnTo>
                  <a:lnTo>
                    <a:pt x="663" y="377"/>
                  </a:lnTo>
                  <a:lnTo>
                    <a:pt x="663" y="375"/>
                  </a:lnTo>
                  <a:lnTo>
                    <a:pt x="663" y="373"/>
                  </a:lnTo>
                  <a:lnTo>
                    <a:pt x="663" y="371"/>
                  </a:lnTo>
                  <a:lnTo>
                    <a:pt x="661" y="369"/>
                  </a:lnTo>
                  <a:lnTo>
                    <a:pt x="661" y="369"/>
                  </a:lnTo>
                  <a:lnTo>
                    <a:pt x="659" y="369"/>
                  </a:lnTo>
                  <a:lnTo>
                    <a:pt x="659" y="369"/>
                  </a:lnTo>
                  <a:lnTo>
                    <a:pt x="658" y="369"/>
                  </a:lnTo>
                  <a:lnTo>
                    <a:pt x="658" y="369"/>
                  </a:lnTo>
                  <a:lnTo>
                    <a:pt x="658" y="369"/>
                  </a:lnTo>
                  <a:lnTo>
                    <a:pt x="656" y="369"/>
                  </a:lnTo>
                  <a:lnTo>
                    <a:pt x="656" y="371"/>
                  </a:lnTo>
                  <a:lnTo>
                    <a:pt x="656" y="371"/>
                  </a:lnTo>
                  <a:lnTo>
                    <a:pt x="654" y="371"/>
                  </a:lnTo>
                  <a:lnTo>
                    <a:pt x="652" y="369"/>
                  </a:lnTo>
                  <a:lnTo>
                    <a:pt x="650" y="367"/>
                  </a:lnTo>
                  <a:lnTo>
                    <a:pt x="650" y="367"/>
                  </a:lnTo>
                  <a:lnTo>
                    <a:pt x="648" y="367"/>
                  </a:lnTo>
                  <a:lnTo>
                    <a:pt x="646" y="365"/>
                  </a:lnTo>
                  <a:lnTo>
                    <a:pt x="646" y="363"/>
                  </a:lnTo>
                  <a:lnTo>
                    <a:pt x="642" y="358"/>
                  </a:lnTo>
                  <a:lnTo>
                    <a:pt x="642" y="358"/>
                  </a:lnTo>
                  <a:lnTo>
                    <a:pt x="642" y="354"/>
                  </a:lnTo>
                  <a:lnTo>
                    <a:pt x="642" y="354"/>
                  </a:lnTo>
                  <a:lnTo>
                    <a:pt x="642" y="352"/>
                  </a:lnTo>
                  <a:lnTo>
                    <a:pt x="642" y="350"/>
                  </a:lnTo>
                  <a:lnTo>
                    <a:pt x="640" y="350"/>
                  </a:lnTo>
                  <a:lnTo>
                    <a:pt x="638" y="348"/>
                  </a:lnTo>
                  <a:lnTo>
                    <a:pt x="638" y="346"/>
                  </a:lnTo>
                  <a:lnTo>
                    <a:pt x="638" y="344"/>
                  </a:lnTo>
                  <a:lnTo>
                    <a:pt x="635" y="342"/>
                  </a:lnTo>
                  <a:lnTo>
                    <a:pt x="635" y="342"/>
                  </a:lnTo>
                  <a:lnTo>
                    <a:pt x="635" y="340"/>
                  </a:lnTo>
                  <a:lnTo>
                    <a:pt x="635" y="338"/>
                  </a:lnTo>
                  <a:lnTo>
                    <a:pt x="635" y="337"/>
                  </a:lnTo>
                  <a:lnTo>
                    <a:pt x="635" y="335"/>
                  </a:lnTo>
                  <a:lnTo>
                    <a:pt x="633" y="333"/>
                  </a:lnTo>
                  <a:lnTo>
                    <a:pt x="633" y="333"/>
                  </a:lnTo>
                  <a:lnTo>
                    <a:pt x="633" y="331"/>
                  </a:lnTo>
                  <a:lnTo>
                    <a:pt x="631" y="331"/>
                  </a:lnTo>
                  <a:lnTo>
                    <a:pt x="631" y="329"/>
                  </a:lnTo>
                  <a:lnTo>
                    <a:pt x="629" y="329"/>
                  </a:lnTo>
                  <a:lnTo>
                    <a:pt x="629" y="327"/>
                  </a:lnTo>
                  <a:lnTo>
                    <a:pt x="631" y="325"/>
                  </a:lnTo>
                  <a:lnTo>
                    <a:pt x="631" y="323"/>
                  </a:lnTo>
                  <a:lnTo>
                    <a:pt x="631" y="323"/>
                  </a:lnTo>
                  <a:lnTo>
                    <a:pt x="629" y="323"/>
                  </a:lnTo>
                  <a:lnTo>
                    <a:pt x="627" y="323"/>
                  </a:lnTo>
                  <a:lnTo>
                    <a:pt x="627" y="323"/>
                  </a:lnTo>
                  <a:lnTo>
                    <a:pt x="627" y="323"/>
                  </a:lnTo>
                  <a:lnTo>
                    <a:pt x="627" y="323"/>
                  </a:lnTo>
                  <a:lnTo>
                    <a:pt x="627" y="321"/>
                  </a:lnTo>
                  <a:lnTo>
                    <a:pt x="627" y="321"/>
                  </a:lnTo>
                  <a:lnTo>
                    <a:pt x="627" y="321"/>
                  </a:lnTo>
                  <a:lnTo>
                    <a:pt x="621" y="319"/>
                  </a:lnTo>
                  <a:lnTo>
                    <a:pt x="610" y="312"/>
                  </a:lnTo>
                  <a:lnTo>
                    <a:pt x="602" y="310"/>
                  </a:lnTo>
                  <a:lnTo>
                    <a:pt x="593" y="308"/>
                  </a:lnTo>
                  <a:lnTo>
                    <a:pt x="583" y="308"/>
                  </a:lnTo>
                  <a:lnTo>
                    <a:pt x="581" y="310"/>
                  </a:lnTo>
                  <a:lnTo>
                    <a:pt x="581" y="310"/>
                  </a:lnTo>
                  <a:lnTo>
                    <a:pt x="581" y="312"/>
                  </a:lnTo>
                  <a:lnTo>
                    <a:pt x="581" y="314"/>
                  </a:lnTo>
                  <a:lnTo>
                    <a:pt x="581" y="316"/>
                  </a:lnTo>
                  <a:lnTo>
                    <a:pt x="581" y="316"/>
                  </a:lnTo>
                  <a:lnTo>
                    <a:pt x="581" y="318"/>
                  </a:lnTo>
                  <a:lnTo>
                    <a:pt x="579" y="321"/>
                  </a:lnTo>
                  <a:lnTo>
                    <a:pt x="577" y="321"/>
                  </a:lnTo>
                  <a:lnTo>
                    <a:pt x="576" y="323"/>
                  </a:lnTo>
                  <a:lnTo>
                    <a:pt x="574" y="323"/>
                  </a:lnTo>
                  <a:lnTo>
                    <a:pt x="572" y="323"/>
                  </a:lnTo>
                  <a:lnTo>
                    <a:pt x="572" y="321"/>
                  </a:lnTo>
                  <a:lnTo>
                    <a:pt x="570" y="319"/>
                  </a:lnTo>
                  <a:lnTo>
                    <a:pt x="570" y="318"/>
                  </a:lnTo>
                  <a:lnTo>
                    <a:pt x="568" y="318"/>
                  </a:lnTo>
                  <a:lnTo>
                    <a:pt x="564" y="314"/>
                  </a:lnTo>
                  <a:lnTo>
                    <a:pt x="560" y="312"/>
                  </a:lnTo>
                  <a:lnTo>
                    <a:pt x="549" y="312"/>
                  </a:lnTo>
                  <a:lnTo>
                    <a:pt x="543" y="310"/>
                  </a:lnTo>
                  <a:lnTo>
                    <a:pt x="539" y="308"/>
                  </a:lnTo>
                  <a:lnTo>
                    <a:pt x="536" y="306"/>
                  </a:lnTo>
                  <a:lnTo>
                    <a:pt x="524" y="306"/>
                  </a:lnTo>
                  <a:lnTo>
                    <a:pt x="522" y="304"/>
                  </a:lnTo>
                  <a:lnTo>
                    <a:pt x="522" y="300"/>
                  </a:lnTo>
                  <a:lnTo>
                    <a:pt x="520" y="293"/>
                  </a:lnTo>
                  <a:lnTo>
                    <a:pt x="520" y="289"/>
                  </a:lnTo>
                  <a:lnTo>
                    <a:pt x="518" y="285"/>
                  </a:lnTo>
                  <a:lnTo>
                    <a:pt x="518" y="285"/>
                  </a:lnTo>
                  <a:lnTo>
                    <a:pt x="517" y="285"/>
                  </a:lnTo>
                  <a:lnTo>
                    <a:pt x="503" y="287"/>
                  </a:lnTo>
                  <a:lnTo>
                    <a:pt x="496" y="289"/>
                  </a:lnTo>
                  <a:lnTo>
                    <a:pt x="492" y="287"/>
                  </a:lnTo>
                  <a:lnTo>
                    <a:pt x="488" y="281"/>
                  </a:lnTo>
                  <a:lnTo>
                    <a:pt x="480" y="280"/>
                  </a:lnTo>
                  <a:lnTo>
                    <a:pt x="469" y="270"/>
                  </a:lnTo>
                  <a:lnTo>
                    <a:pt x="465" y="268"/>
                  </a:lnTo>
                  <a:lnTo>
                    <a:pt x="463" y="266"/>
                  </a:lnTo>
                  <a:lnTo>
                    <a:pt x="461" y="264"/>
                  </a:lnTo>
                  <a:lnTo>
                    <a:pt x="459" y="264"/>
                  </a:lnTo>
                  <a:lnTo>
                    <a:pt x="459" y="264"/>
                  </a:lnTo>
                  <a:lnTo>
                    <a:pt x="457" y="262"/>
                  </a:lnTo>
                  <a:lnTo>
                    <a:pt x="454" y="262"/>
                  </a:lnTo>
                  <a:lnTo>
                    <a:pt x="450" y="264"/>
                  </a:lnTo>
                  <a:lnTo>
                    <a:pt x="446" y="268"/>
                  </a:lnTo>
                  <a:lnTo>
                    <a:pt x="444" y="270"/>
                  </a:lnTo>
                  <a:lnTo>
                    <a:pt x="442" y="270"/>
                  </a:lnTo>
                  <a:lnTo>
                    <a:pt x="440" y="268"/>
                  </a:lnTo>
                  <a:lnTo>
                    <a:pt x="436" y="266"/>
                  </a:lnTo>
                  <a:lnTo>
                    <a:pt x="433" y="262"/>
                  </a:lnTo>
                  <a:lnTo>
                    <a:pt x="429" y="259"/>
                  </a:lnTo>
                  <a:lnTo>
                    <a:pt x="427" y="257"/>
                  </a:lnTo>
                  <a:lnTo>
                    <a:pt x="425" y="257"/>
                  </a:lnTo>
                  <a:lnTo>
                    <a:pt x="419" y="255"/>
                  </a:lnTo>
                  <a:lnTo>
                    <a:pt x="417" y="255"/>
                  </a:lnTo>
                  <a:lnTo>
                    <a:pt x="417" y="255"/>
                  </a:lnTo>
                  <a:lnTo>
                    <a:pt x="417" y="255"/>
                  </a:lnTo>
                  <a:lnTo>
                    <a:pt x="417" y="253"/>
                  </a:lnTo>
                  <a:lnTo>
                    <a:pt x="416" y="251"/>
                  </a:lnTo>
                  <a:lnTo>
                    <a:pt x="406" y="247"/>
                  </a:lnTo>
                  <a:lnTo>
                    <a:pt x="406" y="245"/>
                  </a:lnTo>
                  <a:lnTo>
                    <a:pt x="406" y="245"/>
                  </a:lnTo>
                  <a:lnTo>
                    <a:pt x="404" y="243"/>
                  </a:lnTo>
                  <a:lnTo>
                    <a:pt x="404" y="241"/>
                  </a:lnTo>
                  <a:lnTo>
                    <a:pt x="404" y="240"/>
                  </a:lnTo>
                  <a:lnTo>
                    <a:pt x="402" y="238"/>
                  </a:lnTo>
                  <a:lnTo>
                    <a:pt x="400" y="238"/>
                  </a:lnTo>
                  <a:lnTo>
                    <a:pt x="398" y="236"/>
                  </a:lnTo>
                  <a:lnTo>
                    <a:pt x="396" y="236"/>
                  </a:lnTo>
                  <a:lnTo>
                    <a:pt x="396" y="238"/>
                  </a:lnTo>
                  <a:lnTo>
                    <a:pt x="395" y="238"/>
                  </a:lnTo>
                  <a:lnTo>
                    <a:pt x="395" y="240"/>
                  </a:lnTo>
                  <a:lnTo>
                    <a:pt x="393" y="240"/>
                  </a:lnTo>
                  <a:lnTo>
                    <a:pt x="391" y="241"/>
                  </a:lnTo>
                  <a:lnTo>
                    <a:pt x="391" y="240"/>
                  </a:lnTo>
                  <a:lnTo>
                    <a:pt x="391" y="240"/>
                  </a:lnTo>
                  <a:lnTo>
                    <a:pt x="389" y="238"/>
                  </a:lnTo>
                  <a:lnTo>
                    <a:pt x="389" y="238"/>
                  </a:lnTo>
                  <a:lnTo>
                    <a:pt x="389" y="238"/>
                  </a:lnTo>
                  <a:lnTo>
                    <a:pt x="391" y="236"/>
                  </a:lnTo>
                  <a:lnTo>
                    <a:pt x="389" y="234"/>
                  </a:lnTo>
                  <a:lnTo>
                    <a:pt x="383" y="228"/>
                  </a:lnTo>
                  <a:lnTo>
                    <a:pt x="383" y="224"/>
                  </a:lnTo>
                  <a:lnTo>
                    <a:pt x="381" y="219"/>
                  </a:lnTo>
                  <a:lnTo>
                    <a:pt x="379" y="217"/>
                  </a:lnTo>
                  <a:lnTo>
                    <a:pt x="377" y="215"/>
                  </a:lnTo>
                  <a:lnTo>
                    <a:pt x="368" y="213"/>
                  </a:lnTo>
                  <a:lnTo>
                    <a:pt x="364" y="213"/>
                  </a:lnTo>
                  <a:lnTo>
                    <a:pt x="362" y="211"/>
                  </a:lnTo>
                  <a:lnTo>
                    <a:pt x="362" y="209"/>
                  </a:lnTo>
                  <a:lnTo>
                    <a:pt x="362" y="209"/>
                  </a:lnTo>
                  <a:lnTo>
                    <a:pt x="360" y="207"/>
                  </a:lnTo>
                  <a:lnTo>
                    <a:pt x="360" y="209"/>
                  </a:lnTo>
                  <a:lnTo>
                    <a:pt x="358" y="209"/>
                  </a:lnTo>
                  <a:lnTo>
                    <a:pt x="356" y="207"/>
                  </a:lnTo>
                  <a:lnTo>
                    <a:pt x="355" y="207"/>
                  </a:lnTo>
                  <a:lnTo>
                    <a:pt x="353" y="207"/>
                  </a:lnTo>
                  <a:lnTo>
                    <a:pt x="353" y="205"/>
                  </a:lnTo>
                  <a:lnTo>
                    <a:pt x="353" y="203"/>
                  </a:lnTo>
                  <a:lnTo>
                    <a:pt x="351" y="202"/>
                  </a:lnTo>
                  <a:lnTo>
                    <a:pt x="351" y="202"/>
                  </a:lnTo>
                  <a:lnTo>
                    <a:pt x="347" y="202"/>
                  </a:lnTo>
                  <a:lnTo>
                    <a:pt x="345" y="202"/>
                  </a:lnTo>
                  <a:lnTo>
                    <a:pt x="343" y="200"/>
                  </a:lnTo>
                  <a:lnTo>
                    <a:pt x="339" y="196"/>
                  </a:lnTo>
                  <a:lnTo>
                    <a:pt x="337" y="196"/>
                  </a:lnTo>
                  <a:lnTo>
                    <a:pt x="335" y="194"/>
                  </a:lnTo>
                  <a:lnTo>
                    <a:pt x="334" y="194"/>
                  </a:lnTo>
                  <a:lnTo>
                    <a:pt x="332" y="192"/>
                  </a:lnTo>
                  <a:lnTo>
                    <a:pt x="330" y="188"/>
                  </a:lnTo>
                  <a:lnTo>
                    <a:pt x="330" y="188"/>
                  </a:lnTo>
                  <a:lnTo>
                    <a:pt x="326" y="188"/>
                  </a:lnTo>
                  <a:lnTo>
                    <a:pt x="324" y="186"/>
                  </a:lnTo>
                  <a:lnTo>
                    <a:pt x="322" y="186"/>
                  </a:lnTo>
                  <a:lnTo>
                    <a:pt x="322" y="184"/>
                  </a:lnTo>
                  <a:lnTo>
                    <a:pt x="322" y="184"/>
                  </a:lnTo>
                  <a:lnTo>
                    <a:pt x="322" y="183"/>
                  </a:lnTo>
                  <a:lnTo>
                    <a:pt x="322" y="183"/>
                  </a:lnTo>
                  <a:lnTo>
                    <a:pt x="320" y="183"/>
                  </a:lnTo>
                  <a:lnTo>
                    <a:pt x="318" y="183"/>
                  </a:lnTo>
                  <a:lnTo>
                    <a:pt x="316" y="184"/>
                  </a:lnTo>
                  <a:lnTo>
                    <a:pt x="316" y="184"/>
                  </a:lnTo>
                  <a:lnTo>
                    <a:pt x="316" y="186"/>
                  </a:lnTo>
                  <a:lnTo>
                    <a:pt x="316" y="194"/>
                  </a:lnTo>
                  <a:lnTo>
                    <a:pt x="316" y="194"/>
                  </a:lnTo>
                  <a:lnTo>
                    <a:pt x="315" y="194"/>
                  </a:lnTo>
                  <a:lnTo>
                    <a:pt x="311" y="188"/>
                  </a:lnTo>
                  <a:lnTo>
                    <a:pt x="309" y="188"/>
                  </a:lnTo>
                  <a:lnTo>
                    <a:pt x="307" y="188"/>
                  </a:lnTo>
                  <a:lnTo>
                    <a:pt x="305" y="188"/>
                  </a:lnTo>
                  <a:lnTo>
                    <a:pt x="303" y="188"/>
                  </a:lnTo>
                  <a:lnTo>
                    <a:pt x="301" y="188"/>
                  </a:lnTo>
                  <a:lnTo>
                    <a:pt x="299" y="186"/>
                  </a:lnTo>
                  <a:lnTo>
                    <a:pt x="297" y="181"/>
                  </a:lnTo>
                  <a:lnTo>
                    <a:pt x="297" y="181"/>
                  </a:lnTo>
                  <a:lnTo>
                    <a:pt x="295" y="181"/>
                  </a:lnTo>
                  <a:lnTo>
                    <a:pt x="295" y="181"/>
                  </a:lnTo>
                  <a:lnTo>
                    <a:pt x="294" y="179"/>
                  </a:lnTo>
                  <a:lnTo>
                    <a:pt x="294" y="177"/>
                  </a:lnTo>
                  <a:lnTo>
                    <a:pt x="292" y="177"/>
                  </a:lnTo>
                  <a:lnTo>
                    <a:pt x="292" y="177"/>
                  </a:lnTo>
                  <a:lnTo>
                    <a:pt x="288" y="175"/>
                  </a:lnTo>
                  <a:lnTo>
                    <a:pt x="286" y="175"/>
                  </a:lnTo>
                  <a:lnTo>
                    <a:pt x="284" y="173"/>
                  </a:lnTo>
                  <a:lnTo>
                    <a:pt x="282" y="169"/>
                  </a:lnTo>
                  <a:lnTo>
                    <a:pt x="278" y="167"/>
                  </a:lnTo>
                  <a:lnTo>
                    <a:pt x="278" y="167"/>
                  </a:lnTo>
                  <a:lnTo>
                    <a:pt x="276" y="169"/>
                  </a:lnTo>
                  <a:lnTo>
                    <a:pt x="276" y="171"/>
                  </a:lnTo>
                  <a:lnTo>
                    <a:pt x="276" y="173"/>
                  </a:lnTo>
                  <a:lnTo>
                    <a:pt x="273" y="175"/>
                  </a:lnTo>
                  <a:lnTo>
                    <a:pt x="273" y="175"/>
                  </a:lnTo>
                  <a:lnTo>
                    <a:pt x="271" y="177"/>
                  </a:lnTo>
                  <a:lnTo>
                    <a:pt x="269" y="177"/>
                  </a:lnTo>
                  <a:lnTo>
                    <a:pt x="269" y="177"/>
                  </a:lnTo>
                  <a:lnTo>
                    <a:pt x="267" y="177"/>
                  </a:lnTo>
                  <a:lnTo>
                    <a:pt x="265" y="175"/>
                  </a:lnTo>
                  <a:lnTo>
                    <a:pt x="265" y="175"/>
                  </a:lnTo>
                  <a:lnTo>
                    <a:pt x="265" y="173"/>
                  </a:lnTo>
                  <a:lnTo>
                    <a:pt x="265" y="173"/>
                  </a:lnTo>
                  <a:lnTo>
                    <a:pt x="265" y="171"/>
                  </a:lnTo>
                  <a:lnTo>
                    <a:pt x="263" y="171"/>
                  </a:lnTo>
                  <a:lnTo>
                    <a:pt x="263" y="173"/>
                  </a:lnTo>
                  <a:lnTo>
                    <a:pt x="261" y="173"/>
                  </a:lnTo>
                  <a:lnTo>
                    <a:pt x="261" y="171"/>
                  </a:lnTo>
                  <a:lnTo>
                    <a:pt x="261" y="171"/>
                  </a:lnTo>
                  <a:lnTo>
                    <a:pt x="261" y="169"/>
                  </a:lnTo>
                  <a:lnTo>
                    <a:pt x="261" y="169"/>
                  </a:lnTo>
                  <a:lnTo>
                    <a:pt x="261" y="167"/>
                  </a:lnTo>
                  <a:lnTo>
                    <a:pt x="259" y="167"/>
                  </a:lnTo>
                  <a:lnTo>
                    <a:pt x="257" y="169"/>
                  </a:lnTo>
                  <a:lnTo>
                    <a:pt x="255" y="169"/>
                  </a:lnTo>
                  <a:lnTo>
                    <a:pt x="255" y="169"/>
                  </a:lnTo>
                  <a:lnTo>
                    <a:pt x="255" y="167"/>
                  </a:lnTo>
                  <a:lnTo>
                    <a:pt x="255" y="165"/>
                  </a:lnTo>
                  <a:lnTo>
                    <a:pt x="255" y="164"/>
                  </a:lnTo>
                  <a:lnTo>
                    <a:pt x="255" y="164"/>
                  </a:lnTo>
                  <a:lnTo>
                    <a:pt x="254" y="162"/>
                  </a:lnTo>
                  <a:lnTo>
                    <a:pt x="250" y="162"/>
                  </a:lnTo>
                  <a:lnTo>
                    <a:pt x="248" y="162"/>
                  </a:lnTo>
                  <a:lnTo>
                    <a:pt x="246" y="162"/>
                  </a:lnTo>
                  <a:lnTo>
                    <a:pt x="246" y="162"/>
                  </a:lnTo>
                  <a:lnTo>
                    <a:pt x="246" y="164"/>
                  </a:lnTo>
                  <a:lnTo>
                    <a:pt x="246" y="164"/>
                  </a:lnTo>
                  <a:lnTo>
                    <a:pt x="244" y="165"/>
                  </a:lnTo>
                  <a:lnTo>
                    <a:pt x="236" y="164"/>
                  </a:lnTo>
                  <a:lnTo>
                    <a:pt x="234" y="164"/>
                  </a:lnTo>
                  <a:lnTo>
                    <a:pt x="234" y="165"/>
                  </a:lnTo>
                  <a:lnTo>
                    <a:pt x="233" y="165"/>
                  </a:lnTo>
                  <a:lnTo>
                    <a:pt x="233" y="164"/>
                  </a:lnTo>
                  <a:lnTo>
                    <a:pt x="231" y="162"/>
                  </a:lnTo>
                  <a:lnTo>
                    <a:pt x="231" y="162"/>
                  </a:lnTo>
                  <a:lnTo>
                    <a:pt x="227" y="162"/>
                  </a:lnTo>
                  <a:lnTo>
                    <a:pt x="219" y="165"/>
                  </a:lnTo>
                  <a:lnTo>
                    <a:pt x="217" y="162"/>
                  </a:lnTo>
                  <a:lnTo>
                    <a:pt x="217" y="158"/>
                  </a:lnTo>
                  <a:lnTo>
                    <a:pt x="215" y="156"/>
                  </a:lnTo>
                  <a:lnTo>
                    <a:pt x="215" y="156"/>
                  </a:lnTo>
                  <a:lnTo>
                    <a:pt x="214" y="154"/>
                  </a:lnTo>
                  <a:lnTo>
                    <a:pt x="214" y="152"/>
                  </a:lnTo>
                  <a:lnTo>
                    <a:pt x="214" y="152"/>
                  </a:lnTo>
                  <a:lnTo>
                    <a:pt x="212" y="152"/>
                  </a:lnTo>
                  <a:lnTo>
                    <a:pt x="212" y="152"/>
                  </a:lnTo>
                  <a:lnTo>
                    <a:pt x="210" y="152"/>
                  </a:lnTo>
                  <a:lnTo>
                    <a:pt x="208" y="152"/>
                  </a:lnTo>
                  <a:lnTo>
                    <a:pt x="206" y="152"/>
                  </a:lnTo>
                  <a:lnTo>
                    <a:pt x="194" y="143"/>
                  </a:lnTo>
                  <a:lnTo>
                    <a:pt x="193" y="143"/>
                  </a:lnTo>
                  <a:lnTo>
                    <a:pt x="193" y="141"/>
                  </a:lnTo>
                  <a:lnTo>
                    <a:pt x="193" y="139"/>
                  </a:lnTo>
                  <a:lnTo>
                    <a:pt x="193" y="139"/>
                  </a:lnTo>
                  <a:lnTo>
                    <a:pt x="191" y="137"/>
                  </a:lnTo>
                  <a:lnTo>
                    <a:pt x="191" y="137"/>
                  </a:lnTo>
                  <a:lnTo>
                    <a:pt x="183" y="133"/>
                  </a:lnTo>
                  <a:lnTo>
                    <a:pt x="183" y="133"/>
                  </a:lnTo>
                  <a:lnTo>
                    <a:pt x="181" y="133"/>
                  </a:lnTo>
                  <a:lnTo>
                    <a:pt x="179" y="133"/>
                  </a:lnTo>
                  <a:lnTo>
                    <a:pt x="174" y="135"/>
                  </a:lnTo>
                  <a:lnTo>
                    <a:pt x="170" y="137"/>
                  </a:lnTo>
                  <a:lnTo>
                    <a:pt x="170" y="131"/>
                  </a:lnTo>
                  <a:lnTo>
                    <a:pt x="170" y="129"/>
                  </a:lnTo>
                  <a:lnTo>
                    <a:pt x="168" y="127"/>
                  </a:lnTo>
                  <a:lnTo>
                    <a:pt x="166" y="125"/>
                  </a:lnTo>
                  <a:lnTo>
                    <a:pt x="153" y="120"/>
                  </a:lnTo>
                  <a:lnTo>
                    <a:pt x="153" y="118"/>
                  </a:lnTo>
                  <a:lnTo>
                    <a:pt x="153" y="118"/>
                  </a:lnTo>
                  <a:lnTo>
                    <a:pt x="153" y="118"/>
                  </a:lnTo>
                  <a:lnTo>
                    <a:pt x="153" y="116"/>
                  </a:lnTo>
                  <a:lnTo>
                    <a:pt x="153" y="116"/>
                  </a:lnTo>
                  <a:lnTo>
                    <a:pt x="153" y="116"/>
                  </a:lnTo>
                  <a:lnTo>
                    <a:pt x="154" y="116"/>
                  </a:lnTo>
                  <a:lnTo>
                    <a:pt x="154" y="114"/>
                  </a:lnTo>
                  <a:lnTo>
                    <a:pt x="156" y="114"/>
                  </a:lnTo>
                  <a:lnTo>
                    <a:pt x="156" y="114"/>
                  </a:lnTo>
                  <a:lnTo>
                    <a:pt x="156" y="114"/>
                  </a:lnTo>
                  <a:lnTo>
                    <a:pt x="158" y="114"/>
                  </a:lnTo>
                  <a:lnTo>
                    <a:pt x="158" y="116"/>
                  </a:lnTo>
                  <a:lnTo>
                    <a:pt x="160" y="114"/>
                  </a:lnTo>
                  <a:lnTo>
                    <a:pt x="160" y="112"/>
                  </a:lnTo>
                  <a:lnTo>
                    <a:pt x="162" y="112"/>
                  </a:lnTo>
                  <a:lnTo>
                    <a:pt x="162" y="112"/>
                  </a:lnTo>
                  <a:lnTo>
                    <a:pt x="162" y="112"/>
                  </a:lnTo>
                  <a:lnTo>
                    <a:pt x="164" y="112"/>
                  </a:lnTo>
                  <a:lnTo>
                    <a:pt x="164" y="112"/>
                  </a:lnTo>
                  <a:lnTo>
                    <a:pt x="166" y="112"/>
                  </a:lnTo>
                  <a:lnTo>
                    <a:pt x="170" y="108"/>
                  </a:lnTo>
                  <a:lnTo>
                    <a:pt x="172" y="106"/>
                  </a:lnTo>
                  <a:lnTo>
                    <a:pt x="172" y="105"/>
                  </a:lnTo>
                  <a:lnTo>
                    <a:pt x="172" y="105"/>
                  </a:lnTo>
                  <a:lnTo>
                    <a:pt x="170" y="103"/>
                  </a:lnTo>
                  <a:lnTo>
                    <a:pt x="164" y="103"/>
                  </a:lnTo>
                  <a:lnTo>
                    <a:pt x="160" y="101"/>
                  </a:lnTo>
                  <a:lnTo>
                    <a:pt x="145" y="91"/>
                  </a:lnTo>
                  <a:lnTo>
                    <a:pt x="141" y="87"/>
                  </a:lnTo>
                  <a:lnTo>
                    <a:pt x="137" y="84"/>
                  </a:lnTo>
                  <a:lnTo>
                    <a:pt x="135" y="80"/>
                  </a:lnTo>
                  <a:lnTo>
                    <a:pt x="133" y="76"/>
                  </a:lnTo>
                  <a:lnTo>
                    <a:pt x="130" y="72"/>
                  </a:lnTo>
                  <a:lnTo>
                    <a:pt x="122" y="68"/>
                  </a:lnTo>
                  <a:lnTo>
                    <a:pt x="120" y="67"/>
                  </a:lnTo>
                  <a:lnTo>
                    <a:pt x="118" y="65"/>
                  </a:lnTo>
                  <a:lnTo>
                    <a:pt x="116" y="59"/>
                  </a:lnTo>
                  <a:lnTo>
                    <a:pt x="113" y="55"/>
                  </a:lnTo>
                  <a:lnTo>
                    <a:pt x="107" y="49"/>
                  </a:lnTo>
                  <a:lnTo>
                    <a:pt x="107" y="47"/>
                  </a:lnTo>
                  <a:lnTo>
                    <a:pt x="105" y="47"/>
                  </a:lnTo>
                  <a:lnTo>
                    <a:pt x="105" y="47"/>
                  </a:lnTo>
                  <a:lnTo>
                    <a:pt x="103" y="47"/>
                  </a:lnTo>
                  <a:lnTo>
                    <a:pt x="101" y="49"/>
                  </a:lnTo>
                  <a:lnTo>
                    <a:pt x="101" y="49"/>
                  </a:lnTo>
                  <a:lnTo>
                    <a:pt x="101" y="51"/>
                  </a:lnTo>
                  <a:lnTo>
                    <a:pt x="101" y="53"/>
                  </a:lnTo>
                  <a:lnTo>
                    <a:pt x="101" y="55"/>
                  </a:lnTo>
                  <a:lnTo>
                    <a:pt x="103" y="65"/>
                  </a:lnTo>
                  <a:lnTo>
                    <a:pt x="105" y="70"/>
                  </a:lnTo>
                  <a:lnTo>
                    <a:pt x="103" y="74"/>
                  </a:lnTo>
                  <a:lnTo>
                    <a:pt x="101" y="78"/>
                  </a:lnTo>
                  <a:lnTo>
                    <a:pt x="95" y="80"/>
                  </a:lnTo>
                  <a:lnTo>
                    <a:pt x="93" y="80"/>
                  </a:lnTo>
                  <a:lnTo>
                    <a:pt x="93" y="78"/>
                  </a:lnTo>
                  <a:lnTo>
                    <a:pt x="90" y="76"/>
                  </a:lnTo>
                  <a:lnTo>
                    <a:pt x="84" y="72"/>
                  </a:lnTo>
                  <a:lnTo>
                    <a:pt x="84" y="72"/>
                  </a:lnTo>
                  <a:lnTo>
                    <a:pt x="82" y="72"/>
                  </a:lnTo>
                  <a:lnTo>
                    <a:pt x="78" y="74"/>
                  </a:lnTo>
                  <a:lnTo>
                    <a:pt x="71" y="80"/>
                  </a:lnTo>
                  <a:lnTo>
                    <a:pt x="67" y="70"/>
                  </a:lnTo>
                  <a:lnTo>
                    <a:pt x="65" y="68"/>
                  </a:lnTo>
                  <a:lnTo>
                    <a:pt x="65" y="63"/>
                  </a:lnTo>
                  <a:lnTo>
                    <a:pt x="63" y="57"/>
                  </a:lnTo>
                  <a:lnTo>
                    <a:pt x="63" y="55"/>
                  </a:lnTo>
                  <a:lnTo>
                    <a:pt x="63" y="51"/>
                  </a:lnTo>
                  <a:lnTo>
                    <a:pt x="63" y="47"/>
                  </a:lnTo>
                  <a:lnTo>
                    <a:pt x="63" y="46"/>
                  </a:lnTo>
                  <a:lnTo>
                    <a:pt x="67" y="38"/>
                  </a:lnTo>
                  <a:lnTo>
                    <a:pt x="71" y="28"/>
                  </a:lnTo>
                  <a:lnTo>
                    <a:pt x="74" y="25"/>
                  </a:lnTo>
                  <a:lnTo>
                    <a:pt x="78" y="21"/>
                  </a:lnTo>
                  <a:lnTo>
                    <a:pt x="80" y="21"/>
                  </a:lnTo>
                  <a:lnTo>
                    <a:pt x="82" y="19"/>
                  </a:lnTo>
                  <a:lnTo>
                    <a:pt x="80" y="17"/>
                  </a:lnTo>
                  <a:lnTo>
                    <a:pt x="69" y="11"/>
                  </a:lnTo>
                  <a:lnTo>
                    <a:pt x="63" y="8"/>
                  </a:lnTo>
                  <a:lnTo>
                    <a:pt x="55" y="0"/>
                  </a:lnTo>
                  <a:lnTo>
                    <a:pt x="53" y="0"/>
                  </a:lnTo>
                  <a:lnTo>
                    <a:pt x="52" y="0"/>
                  </a:lnTo>
                  <a:lnTo>
                    <a:pt x="48" y="2"/>
                  </a:lnTo>
                  <a:lnTo>
                    <a:pt x="48" y="2"/>
                  </a:lnTo>
                  <a:lnTo>
                    <a:pt x="48" y="4"/>
                  </a:lnTo>
                  <a:lnTo>
                    <a:pt x="48" y="8"/>
                  </a:lnTo>
                  <a:lnTo>
                    <a:pt x="46" y="13"/>
                  </a:lnTo>
                  <a:lnTo>
                    <a:pt x="44" y="15"/>
                  </a:lnTo>
                  <a:lnTo>
                    <a:pt x="40" y="19"/>
                  </a:lnTo>
                  <a:lnTo>
                    <a:pt x="34" y="25"/>
                  </a:lnTo>
                  <a:lnTo>
                    <a:pt x="33" y="27"/>
                  </a:lnTo>
                  <a:lnTo>
                    <a:pt x="31" y="28"/>
                  </a:lnTo>
                  <a:lnTo>
                    <a:pt x="31" y="30"/>
                  </a:lnTo>
                  <a:lnTo>
                    <a:pt x="29" y="32"/>
                  </a:lnTo>
                  <a:lnTo>
                    <a:pt x="25" y="36"/>
                  </a:lnTo>
                  <a:lnTo>
                    <a:pt x="23" y="36"/>
                  </a:lnTo>
                  <a:lnTo>
                    <a:pt x="23" y="36"/>
                  </a:lnTo>
                  <a:lnTo>
                    <a:pt x="23" y="38"/>
                  </a:lnTo>
                  <a:lnTo>
                    <a:pt x="23" y="38"/>
                  </a:lnTo>
                  <a:lnTo>
                    <a:pt x="23" y="38"/>
                  </a:lnTo>
                  <a:lnTo>
                    <a:pt x="23" y="38"/>
                  </a:lnTo>
                  <a:lnTo>
                    <a:pt x="23" y="38"/>
                  </a:lnTo>
                  <a:lnTo>
                    <a:pt x="21" y="40"/>
                  </a:lnTo>
                  <a:lnTo>
                    <a:pt x="21" y="38"/>
                  </a:lnTo>
                  <a:lnTo>
                    <a:pt x="21" y="38"/>
                  </a:lnTo>
                  <a:lnTo>
                    <a:pt x="19" y="40"/>
                  </a:lnTo>
                  <a:lnTo>
                    <a:pt x="19" y="40"/>
                  </a:lnTo>
                  <a:lnTo>
                    <a:pt x="19" y="40"/>
                  </a:lnTo>
                  <a:lnTo>
                    <a:pt x="19" y="42"/>
                  </a:lnTo>
                  <a:lnTo>
                    <a:pt x="15" y="46"/>
                  </a:lnTo>
                  <a:lnTo>
                    <a:pt x="15" y="46"/>
                  </a:lnTo>
                  <a:lnTo>
                    <a:pt x="13" y="47"/>
                  </a:lnTo>
                  <a:lnTo>
                    <a:pt x="13" y="51"/>
                  </a:lnTo>
                  <a:lnTo>
                    <a:pt x="10" y="65"/>
                  </a:lnTo>
                  <a:lnTo>
                    <a:pt x="10" y="67"/>
                  </a:lnTo>
                  <a:lnTo>
                    <a:pt x="8" y="68"/>
                  </a:lnTo>
                  <a:lnTo>
                    <a:pt x="8" y="67"/>
                  </a:lnTo>
                  <a:lnTo>
                    <a:pt x="8" y="67"/>
                  </a:lnTo>
                  <a:lnTo>
                    <a:pt x="6" y="68"/>
                  </a:lnTo>
                  <a:lnTo>
                    <a:pt x="6" y="68"/>
                  </a:lnTo>
                  <a:lnTo>
                    <a:pt x="6" y="70"/>
                  </a:lnTo>
                  <a:lnTo>
                    <a:pt x="6" y="70"/>
                  </a:lnTo>
                  <a:lnTo>
                    <a:pt x="8" y="72"/>
                  </a:lnTo>
                  <a:lnTo>
                    <a:pt x="6" y="72"/>
                  </a:lnTo>
                  <a:lnTo>
                    <a:pt x="6" y="74"/>
                  </a:lnTo>
                  <a:lnTo>
                    <a:pt x="4" y="74"/>
                  </a:lnTo>
                  <a:lnTo>
                    <a:pt x="4" y="76"/>
                  </a:lnTo>
                  <a:lnTo>
                    <a:pt x="2" y="80"/>
                  </a:lnTo>
                  <a:lnTo>
                    <a:pt x="2" y="82"/>
                  </a:lnTo>
                  <a:lnTo>
                    <a:pt x="2" y="84"/>
                  </a:lnTo>
                  <a:lnTo>
                    <a:pt x="2" y="84"/>
                  </a:lnTo>
                  <a:lnTo>
                    <a:pt x="2" y="86"/>
                  </a:lnTo>
                  <a:lnTo>
                    <a:pt x="4" y="87"/>
                  </a:lnTo>
                  <a:lnTo>
                    <a:pt x="2" y="87"/>
                  </a:lnTo>
                  <a:lnTo>
                    <a:pt x="2" y="87"/>
                  </a:lnTo>
                  <a:lnTo>
                    <a:pt x="0" y="89"/>
                  </a:lnTo>
                  <a:lnTo>
                    <a:pt x="0" y="89"/>
                  </a:lnTo>
                  <a:lnTo>
                    <a:pt x="0" y="91"/>
                  </a:lnTo>
                  <a:lnTo>
                    <a:pt x="0" y="91"/>
                  </a:lnTo>
                  <a:lnTo>
                    <a:pt x="0" y="93"/>
                  </a:lnTo>
                  <a:lnTo>
                    <a:pt x="0" y="95"/>
                  </a:lnTo>
                  <a:lnTo>
                    <a:pt x="0" y="95"/>
                  </a:lnTo>
                  <a:lnTo>
                    <a:pt x="0" y="95"/>
                  </a:lnTo>
                  <a:lnTo>
                    <a:pt x="0" y="97"/>
                  </a:lnTo>
                  <a:lnTo>
                    <a:pt x="4" y="97"/>
                  </a:lnTo>
                  <a:lnTo>
                    <a:pt x="6" y="97"/>
                  </a:lnTo>
                  <a:lnTo>
                    <a:pt x="4" y="99"/>
                  </a:lnTo>
                  <a:lnTo>
                    <a:pt x="0" y="103"/>
                  </a:lnTo>
                  <a:lnTo>
                    <a:pt x="0" y="105"/>
                  </a:lnTo>
                  <a:lnTo>
                    <a:pt x="0" y="105"/>
                  </a:lnTo>
                  <a:lnTo>
                    <a:pt x="4" y="105"/>
                  </a:lnTo>
                  <a:lnTo>
                    <a:pt x="6" y="105"/>
                  </a:lnTo>
                  <a:lnTo>
                    <a:pt x="8" y="105"/>
                  </a:lnTo>
                  <a:lnTo>
                    <a:pt x="8" y="106"/>
                  </a:lnTo>
                  <a:lnTo>
                    <a:pt x="8" y="106"/>
                  </a:lnTo>
                  <a:lnTo>
                    <a:pt x="6" y="108"/>
                  </a:lnTo>
                  <a:lnTo>
                    <a:pt x="6" y="108"/>
                  </a:lnTo>
                  <a:lnTo>
                    <a:pt x="6" y="110"/>
                  </a:lnTo>
                  <a:lnTo>
                    <a:pt x="6" y="112"/>
                  </a:lnTo>
                  <a:lnTo>
                    <a:pt x="6" y="114"/>
                  </a:lnTo>
                  <a:lnTo>
                    <a:pt x="8" y="114"/>
                  </a:lnTo>
                  <a:lnTo>
                    <a:pt x="8" y="116"/>
                  </a:lnTo>
                  <a:lnTo>
                    <a:pt x="8" y="118"/>
                  </a:lnTo>
                  <a:lnTo>
                    <a:pt x="6" y="118"/>
                  </a:lnTo>
                  <a:lnTo>
                    <a:pt x="6" y="120"/>
                  </a:lnTo>
                  <a:lnTo>
                    <a:pt x="8" y="135"/>
                  </a:lnTo>
                  <a:lnTo>
                    <a:pt x="8" y="135"/>
                  </a:lnTo>
                  <a:lnTo>
                    <a:pt x="6" y="137"/>
                  </a:lnTo>
                  <a:lnTo>
                    <a:pt x="6" y="137"/>
                  </a:lnTo>
                  <a:lnTo>
                    <a:pt x="6" y="137"/>
                  </a:lnTo>
                  <a:lnTo>
                    <a:pt x="6" y="137"/>
                  </a:lnTo>
                  <a:lnTo>
                    <a:pt x="8" y="137"/>
                  </a:lnTo>
                  <a:lnTo>
                    <a:pt x="8" y="139"/>
                  </a:lnTo>
                  <a:lnTo>
                    <a:pt x="8" y="139"/>
                  </a:lnTo>
                  <a:lnTo>
                    <a:pt x="10" y="144"/>
                  </a:lnTo>
                  <a:lnTo>
                    <a:pt x="12" y="148"/>
                  </a:lnTo>
                  <a:lnTo>
                    <a:pt x="12" y="150"/>
                  </a:lnTo>
                  <a:lnTo>
                    <a:pt x="10" y="150"/>
                  </a:lnTo>
                  <a:lnTo>
                    <a:pt x="10" y="152"/>
                  </a:lnTo>
                  <a:lnTo>
                    <a:pt x="13" y="154"/>
                  </a:lnTo>
                  <a:lnTo>
                    <a:pt x="13" y="156"/>
                  </a:lnTo>
                  <a:lnTo>
                    <a:pt x="13" y="158"/>
                  </a:lnTo>
                  <a:lnTo>
                    <a:pt x="13" y="158"/>
                  </a:lnTo>
                  <a:lnTo>
                    <a:pt x="13" y="158"/>
                  </a:lnTo>
                  <a:lnTo>
                    <a:pt x="13" y="160"/>
                  </a:lnTo>
                  <a:lnTo>
                    <a:pt x="12" y="162"/>
                  </a:lnTo>
                  <a:lnTo>
                    <a:pt x="13" y="165"/>
                  </a:lnTo>
                  <a:lnTo>
                    <a:pt x="13" y="167"/>
                  </a:lnTo>
                  <a:lnTo>
                    <a:pt x="13" y="169"/>
                  </a:lnTo>
                  <a:lnTo>
                    <a:pt x="15" y="171"/>
                  </a:lnTo>
                  <a:lnTo>
                    <a:pt x="23" y="179"/>
                  </a:lnTo>
                  <a:lnTo>
                    <a:pt x="23" y="179"/>
                  </a:lnTo>
                  <a:lnTo>
                    <a:pt x="23" y="181"/>
                  </a:lnTo>
                  <a:lnTo>
                    <a:pt x="23" y="183"/>
                  </a:lnTo>
                  <a:lnTo>
                    <a:pt x="23" y="183"/>
                  </a:lnTo>
                  <a:lnTo>
                    <a:pt x="25" y="186"/>
                  </a:lnTo>
                  <a:lnTo>
                    <a:pt x="25" y="188"/>
                  </a:lnTo>
                  <a:lnTo>
                    <a:pt x="25" y="188"/>
                  </a:lnTo>
                  <a:lnTo>
                    <a:pt x="25" y="188"/>
                  </a:lnTo>
                  <a:lnTo>
                    <a:pt x="25" y="190"/>
                  </a:lnTo>
                  <a:lnTo>
                    <a:pt x="25" y="190"/>
                  </a:lnTo>
                  <a:lnTo>
                    <a:pt x="23" y="192"/>
                  </a:lnTo>
                  <a:lnTo>
                    <a:pt x="23" y="192"/>
                  </a:lnTo>
                  <a:lnTo>
                    <a:pt x="21" y="192"/>
                  </a:lnTo>
                  <a:lnTo>
                    <a:pt x="21" y="194"/>
                  </a:lnTo>
                  <a:lnTo>
                    <a:pt x="21" y="194"/>
                  </a:lnTo>
                  <a:lnTo>
                    <a:pt x="25" y="200"/>
                  </a:lnTo>
                  <a:lnTo>
                    <a:pt x="25" y="200"/>
                  </a:lnTo>
                  <a:lnTo>
                    <a:pt x="25" y="202"/>
                  </a:lnTo>
                  <a:lnTo>
                    <a:pt x="27" y="202"/>
                  </a:lnTo>
                  <a:lnTo>
                    <a:pt x="27" y="202"/>
                  </a:lnTo>
                  <a:lnTo>
                    <a:pt x="29" y="203"/>
                  </a:lnTo>
                  <a:lnTo>
                    <a:pt x="29" y="203"/>
                  </a:lnTo>
                  <a:lnTo>
                    <a:pt x="29" y="205"/>
                  </a:lnTo>
                  <a:lnTo>
                    <a:pt x="29" y="205"/>
                  </a:lnTo>
                  <a:lnTo>
                    <a:pt x="29" y="205"/>
                  </a:lnTo>
                  <a:lnTo>
                    <a:pt x="31" y="205"/>
                  </a:lnTo>
                  <a:lnTo>
                    <a:pt x="31" y="205"/>
                  </a:lnTo>
                  <a:lnTo>
                    <a:pt x="33" y="205"/>
                  </a:lnTo>
                  <a:lnTo>
                    <a:pt x="33" y="205"/>
                  </a:lnTo>
                  <a:lnTo>
                    <a:pt x="33" y="205"/>
                  </a:lnTo>
                  <a:lnTo>
                    <a:pt x="33" y="207"/>
                  </a:lnTo>
                  <a:lnTo>
                    <a:pt x="33" y="207"/>
                  </a:lnTo>
                  <a:lnTo>
                    <a:pt x="33" y="209"/>
                  </a:lnTo>
                  <a:lnTo>
                    <a:pt x="34" y="209"/>
                  </a:lnTo>
                  <a:lnTo>
                    <a:pt x="36" y="209"/>
                  </a:lnTo>
                  <a:lnTo>
                    <a:pt x="36" y="209"/>
                  </a:lnTo>
                  <a:lnTo>
                    <a:pt x="36" y="209"/>
                  </a:lnTo>
                  <a:lnTo>
                    <a:pt x="36" y="213"/>
                  </a:lnTo>
                  <a:lnTo>
                    <a:pt x="38" y="213"/>
                  </a:lnTo>
                  <a:lnTo>
                    <a:pt x="40" y="213"/>
                  </a:lnTo>
                  <a:lnTo>
                    <a:pt x="38" y="219"/>
                  </a:lnTo>
                  <a:lnTo>
                    <a:pt x="36" y="221"/>
                  </a:lnTo>
                  <a:lnTo>
                    <a:pt x="38" y="222"/>
                  </a:lnTo>
                  <a:lnTo>
                    <a:pt x="38" y="224"/>
                  </a:lnTo>
                  <a:lnTo>
                    <a:pt x="38" y="224"/>
                  </a:lnTo>
                  <a:lnTo>
                    <a:pt x="40" y="226"/>
                  </a:lnTo>
                  <a:lnTo>
                    <a:pt x="40" y="226"/>
                  </a:lnTo>
                  <a:lnTo>
                    <a:pt x="42" y="226"/>
                  </a:lnTo>
                  <a:lnTo>
                    <a:pt x="44" y="228"/>
                  </a:lnTo>
                  <a:lnTo>
                    <a:pt x="44" y="228"/>
                  </a:lnTo>
                  <a:lnTo>
                    <a:pt x="42" y="228"/>
                  </a:lnTo>
                  <a:lnTo>
                    <a:pt x="42" y="230"/>
                  </a:lnTo>
                  <a:lnTo>
                    <a:pt x="42" y="230"/>
                  </a:lnTo>
                  <a:lnTo>
                    <a:pt x="42" y="230"/>
                  </a:lnTo>
                  <a:lnTo>
                    <a:pt x="40" y="232"/>
                  </a:lnTo>
                  <a:lnTo>
                    <a:pt x="40" y="232"/>
                  </a:lnTo>
                  <a:lnTo>
                    <a:pt x="40" y="232"/>
                  </a:lnTo>
                  <a:lnTo>
                    <a:pt x="40" y="234"/>
                  </a:lnTo>
                  <a:lnTo>
                    <a:pt x="42" y="234"/>
                  </a:lnTo>
                  <a:lnTo>
                    <a:pt x="44" y="234"/>
                  </a:lnTo>
                  <a:lnTo>
                    <a:pt x="40" y="236"/>
                  </a:lnTo>
                  <a:lnTo>
                    <a:pt x="40" y="238"/>
                  </a:lnTo>
                  <a:lnTo>
                    <a:pt x="40" y="241"/>
                  </a:lnTo>
                  <a:lnTo>
                    <a:pt x="40" y="243"/>
                  </a:lnTo>
                  <a:lnTo>
                    <a:pt x="36" y="241"/>
                  </a:lnTo>
                  <a:lnTo>
                    <a:pt x="38" y="243"/>
                  </a:lnTo>
                  <a:lnTo>
                    <a:pt x="38" y="245"/>
                  </a:lnTo>
                  <a:lnTo>
                    <a:pt x="36" y="249"/>
                  </a:lnTo>
                  <a:lnTo>
                    <a:pt x="38" y="249"/>
                  </a:lnTo>
                  <a:lnTo>
                    <a:pt x="40" y="251"/>
                  </a:lnTo>
                  <a:lnTo>
                    <a:pt x="40" y="251"/>
                  </a:lnTo>
                  <a:lnTo>
                    <a:pt x="42" y="253"/>
                  </a:lnTo>
                  <a:lnTo>
                    <a:pt x="42" y="257"/>
                  </a:lnTo>
                  <a:lnTo>
                    <a:pt x="42" y="259"/>
                  </a:lnTo>
                  <a:lnTo>
                    <a:pt x="40" y="261"/>
                  </a:lnTo>
                  <a:lnTo>
                    <a:pt x="40" y="261"/>
                  </a:lnTo>
                  <a:lnTo>
                    <a:pt x="38" y="262"/>
                  </a:lnTo>
                  <a:lnTo>
                    <a:pt x="38" y="264"/>
                  </a:lnTo>
                  <a:lnTo>
                    <a:pt x="36" y="266"/>
                  </a:lnTo>
                  <a:lnTo>
                    <a:pt x="36" y="266"/>
                  </a:lnTo>
                  <a:lnTo>
                    <a:pt x="34" y="264"/>
                  </a:lnTo>
                  <a:lnTo>
                    <a:pt x="34" y="264"/>
                  </a:lnTo>
                  <a:lnTo>
                    <a:pt x="33" y="264"/>
                  </a:lnTo>
                  <a:lnTo>
                    <a:pt x="31" y="268"/>
                  </a:lnTo>
                  <a:lnTo>
                    <a:pt x="31" y="268"/>
                  </a:lnTo>
                  <a:lnTo>
                    <a:pt x="27" y="268"/>
                  </a:lnTo>
                  <a:lnTo>
                    <a:pt x="25" y="270"/>
                  </a:lnTo>
                  <a:lnTo>
                    <a:pt x="25" y="270"/>
                  </a:lnTo>
                  <a:lnTo>
                    <a:pt x="25" y="270"/>
                  </a:lnTo>
                  <a:lnTo>
                    <a:pt x="23" y="270"/>
                  </a:lnTo>
                  <a:lnTo>
                    <a:pt x="23" y="270"/>
                  </a:lnTo>
                  <a:lnTo>
                    <a:pt x="23" y="272"/>
                  </a:lnTo>
                  <a:lnTo>
                    <a:pt x="19" y="274"/>
                  </a:lnTo>
                  <a:lnTo>
                    <a:pt x="21" y="278"/>
                  </a:lnTo>
                  <a:lnTo>
                    <a:pt x="21" y="280"/>
                  </a:lnTo>
                  <a:lnTo>
                    <a:pt x="21" y="283"/>
                  </a:lnTo>
                  <a:lnTo>
                    <a:pt x="21" y="283"/>
                  </a:lnTo>
                  <a:lnTo>
                    <a:pt x="21" y="283"/>
                  </a:lnTo>
                  <a:lnTo>
                    <a:pt x="21" y="283"/>
                  </a:lnTo>
                  <a:lnTo>
                    <a:pt x="23" y="283"/>
                  </a:lnTo>
                  <a:lnTo>
                    <a:pt x="23" y="285"/>
                  </a:lnTo>
                  <a:lnTo>
                    <a:pt x="23" y="285"/>
                  </a:lnTo>
                  <a:lnTo>
                    <a:pt x="25" y="285"/>
                  </a:lnTo>
                  <a:lnTo>
                    <a:pt x="25" y="287"/>
                  </a:lnTo>
                  <a:lnTo>
                    <a:pt x="25" y="289"/>
                  </a:lnTo>
                  <a:lnTo>
                    <a:pt x="25" y="291"/>
                  </a:lnTo>
                  <a:lnTo>
                    <a:pt x="25" y="291"/>
                  </a:lnTo>
                  <a:lnTo>
                    <a:pt x="23" y="291"/>
                  </a:lnTo>
                  <a:lnTo>
                    <a:pt x="23" y="293"/>
                  </a:lnTo>
                  <a:lnTo>
                    <a:pt x="23" y="293"/>
                  </a:lnTo>
                  <a:lnTo>
                    <a:pt x="23" y="293"/>
                  </a:lnTo>
                  <a:lnTo>
                    <a:pt x="23" y="295"/>
                  </a:lnTo>
                  <a:lnTo>
                    <a:pt x="25" y="295"/>
                  </a:lnTo>
                  <a:lnTo>
                    <a:pt x="25" y="295"/>
                  </a:lnTo>
                  <a:lnTo>
                    <a:pt x="25" y="297"/>
                  </a:lnTo>
                  <a:lnTo>
                    <a:pt x="25" y="297"/>
                  </a:lnTo>
                  <a:lnTo>
                    <a:pt x="25" y="299"/>
                  </a:lnTo>
                  <a:lnTo>
                    <a:pt x="25" y="299"/>
                  </a:lnTo>
                  <a:lnTo>
                    <a:pt x="25" y="300"/>
                  </a:lnTo>
                  <a:lnTo>
                    <a:pt x="25" y="302"/>
                  </a:lnTo>
                  <a:lnTo>
                    <a:pt x="31" y="306"/>
                  </a:lnTo>
                  <a:lnTo>
                    <a:pt x="31" y="308"/>
                  </a:lnTo>
                  <a:lnTo>
                    <a:pt x="33" y="310"/>
                  </a:lnTo>
                  <a:lnTo>
                    <a:pt x="33" y="314"/>
                  </a:lnTo>
                  <a:lnTo>
                    <a:pt x="34" y="316"/>
                  </a:lnTo>
                  <a:lnTo>
                    <a:pt x="34" y="316"/>
                  </a:lnTo>
                  <a:lnTo>
                    <a:pt x="36" y="318"/>
                  </a:lnTo>
                  <a:lnTo>
                    <a:pt x="36" y="318"/>
                  </a:lnTo>
                  <a:lnTo>
                    <a:pt x="36" y="318"/>
                  </a:lnTo>
                  <a:lnTo>
                    <a:pt x="38" y="318"/>
                  </a:lnTo>
                  <a:lnTo>
                    <a:pt x="40" y="318"/>
                  </a:lnTo>
                  <a:lnTo>
                    <a:pt x="40" y="319"/>
                  </a:lnTo>
                  <a:lnTo>
                    <a:pt x="46" y="323"/>
                  </a:lnTo>
                  <a:lnTo>
                    <a:pt x="46" y="323"/>
                  </a:lnTo>
                  <a:lnTo>
                    <a:pt x="46" y="323"/>
                  </a:lnTo>
                  <a:lnTo>
                    <a:pt x="48" y="323"/>
                  </a:lnTo>
                  <a:lnTo>
                    <a:pt x="50" y="323"/>
                  </a:lnTo>
                  <a:lnTo>
                    <a:pt x="50" y="323"/>
                  </a:lnTo>
                  <a:lnTo>
                    <a:pt x="50" y="325"/>
                  </a:lnTo>
                  <a:lnTo>
                    <a:pt x="50" y="325"/>
                  </a:lnTo>
                  <a:lnTo>
                    <a:pt x="50" y="327"/>
                  </a:lnTo>
                  <a:lnTo>
                    <a:pt x="50" y="329"/>
                  </a:lnTo>
                  <a:lnTo>
                    <a:pt x="52" y="329"/>
                  </a:lnTo>
                  <a:lnTo>
                    <a:pt x="52" y="331"/>
                  </a:lnTo>
                  <a:lnTo>
                    <a:pt x="52" y="333"/>
                  </a:lnTo>
                  <a:lnTo>
                    <a:pt x="53" y="335"/>
                  </a:lnTo>
                  <a:lnTo>
                    <a:pt x="53" y="335"/>
                  </a:lnTo>
                  <a:lnTo>
                    <a:pt x="53" y="335"/>
                  </a:lnTo>
                  <a:lnTo>
                    <a:pt x="53" y="335"/>
                  </a:lnTo>
                  <a:lnTo>
                    <a:pt x="55" y="337"/>
                  </a:lnTo>
                  <a:lnTo>
                    <a:pt x="53" y="338"/>
                  </a:lnTo>
                  <a:lnTo>
                    <a:pt x="52" y="340"/>
                  </a:lnTo>
                  <a:lnTo>
                    <a:pt x="50" y="340"/>
                  </a:lnTo>
                  <a:lnTo>
                    <a:pt x="50" y="342"/>
                  </a:lnTo>
                  <a:lnTo>
                    <a:pt x="50" y="342"/>
                  </a:lnTo>
                  <a:lnTo>
                    <a:pt x="48" y="344"/>
                  </a:lnTo>
                  <a:lnTo>
                    <a:pt x="48" y="344"/>
                  </a:lnTo>
                  <a:lnTo>
                    <a:pt x="42" y="346"/>
                  </a:lnTo>
                  <a:lnTo>
                    <a:pt x="40" y="346"/>
                  </a:lnTo>
                  <a:lnTo>
                    <a:pt x="40" y="348"/>
                  </a:lnTo>
                  <a:lnTo>
                    <a:pt x="40" y="348"/>
                  </a:lnTo>
                  <a:lnTo>
                    <a:pt x="40" y="348"/>
                  </a:lnTo>
                  <a:lnTo>
                    <a:pt x="40" y="348"/>
                  </a:lnTo>
                  <a:lnTo>
                    <a:pt x="40" y="350"/>
                  </a:lnTo>
                  <a:lnTo>
                    <a:pt x="40" y="350"/>
                  </a:lnTo>
                  <a:lnTo>
                    <a:pt x="42" y="350"/>
                  </a:lnTo>
                  <a:lnTo>
                    <a:pt x="42" y="350"/>
                  </a:lnTo>
                  <a:lnTo>
                    <a:pt x="42" y="350"/>
                  </a:lnTo>
                  <a:lnTo>
                    <a:pt x="44" y="350"/>
                  </a:lnTo>
                  <a:lnTo>
                    <a:pt x="44" y="350"/>
                  </a:lnTo>
                  <a:lnTo>
                    <a:pt x="44" y="352"/>
                  </a:lnTo>
                  <a:lnTo>
                    <a:pt x="44" y="354"/>
                  </a:lnTo>
                  <a:lnTo>
                    <a:pt x="44" y="354"/>
                  </a:lnTo>
                  <a:lnTo>
                    <a:pt x="46" y="354"/>
                  </a:lnTo>
                  <a:lnTo>
                    <a:pt x="50" y="354"/>
                  </a:lnTo>
                  <a:lnTo>
                    <a:pt x="52" y="354"/>
                  </a:lnTo>
                  <a:lnTo>
                    <a:pt x="52" y="354"/>
                  </a:lnTo>
                  <a:lnTo>
                    <a:pt x="52" y="354"/>
                  </a:lnTo>
                  <a:lnTo>
                    <a:pt x="52" y="354"/>
                  </a:lnTo>
                  <a:lnTo>
                    <a:pt x="52" y="354"/>
                  </a:lnTo>
                  <a:lnTo>
                    <a:pt x="53" y="354"/>
                  </a:lnTo>
                  <a:lnTo>
                    <a:pt x="53" y="354"/>
                  </a:lnTo>
                  <a:lnTo>
                    <a:pt x="53" y="354"/>
                  </a:lnTo>
                  <a:lnTo>
                    <a:pt x="53" y="354"/>
                  </a:lnTo>
                  <a:lnTo>
                    <a:pt x="55" y="356"/>
                  </a:lnTo>
                  <a:lnTo>
                    <a:pt x="55" y="358"/>
                  </a:lnTo>
                  <a:lnTo>
                    <a:pt x="57" y="358"/>
                  </a:lnTo>
                  <a:lnTo>
                    <a:pt x="57" y="358"/>
                  </a:lnTo>
                  <a:lnTo>
                    <a:pt x="57" y="356"/>
                  </a:lnTo>
                  <a:lnTo>
                    <a:pt x="57" y="356"/>
                  </a:lnTo>
                  <a:lnTo>
                    <a:pt x="59" y="356"/>
                  </a:lnTo>
                  <a:lnTo>
                    <a:pt x="59" y="356"/>
                  </a:lnTo>
                  <a:lnTo>
                    <a:pt x="59" y="356"/>
                  </a:lnTo>
                  <a:lnTo>
                    <a:pt x="61" y="356"/>
                  </a:lnTo>
                  <a:lnTo>
                    <a:pt x="61" y="358"/>
                  </a:lnTo>
                  <a:lnTo>
                    <a:pt x="59" y="358"/>
                  </a:lnTo>
                  <a:lnTo>
                    <a:pt x="59" y="359"/>
                  </a:lnTo>
                  <a:lnTo>
                    <a:pt x="53" y="359"/>
                  </a:lnTo>
                  <a:lnTo>
                    <a:pt x="52" y="359"/>
                  </a:lnTo>
                  <a:lnTo>
                    <a:pt x="36" y="367"/>
                  </a:lnTo>
                  <a:lnTo>
                    <a:pt x="33" y="369"/>
                  </a:lnTo>
                  <a:lnTo>
                    <a:pt x="33" y="371"/>
                  </a:lnTo>
                  <a:lnTo>
                    <a:pt x="31" y="371"/>
                  </a:lnTo>
                  <a:lnTo>
                    <a:pt x="31" y="373"/>
                  </a:lnTo>
                  <a:lnTo>
                    <a:pt x="31" y="373"/>
                  </a:lnTo>
                  <a:lnTo>
                    <a:pt x="31" y="375"/>
                  </a:lnTo>
                  <a:lnTo>
                    <a:pt x="31" y="377"/>
                  </a:lnTo>
                  <a:lnTo>
                    <a:pt x="31" y="380"/>
                  </a:lnTo>
                  <a:lnTo>
                    <a:pt x="31" y="380"/>
                  </a:lnTo>
                  <a:lnTo>
                    <a:pt x="31" y="380"/>
                  </a:lnTo>
                  <a:lnTo>
                    <a:pt x="31" y="380"/>
                  </a:lnTo>
                  <a:lnTo>
                    <a:pt x="34" y="380"/>
                  </a:lnTo>
                  <a:lnTo>
                    <a:pt x="34" y="378"/>
                  </a:lnTo>
                  <a:lnTo>
                    <a:pt x="36" y="378"/>
                  </a:lnTo>
                  <a:lnTo>
                    <a:pt x="36" y="375"/>
                  </a:lnTo>
                  <a:lnTo>
                    <a:pt x="38" y="375"/>
                  </a:lnTo>
                  <a:lnTo>
                    <a:pt x="38" y="375"/>
                  </a:lnTo>
                  <a:lnTo>
                    <a:pt x="40" y="375"/>
                  </a:lnTo>
                  <a:lnTo>
                    <a:pt x="40" y="375"/>
                  </a:lnTo>
                  <a:lnTo>
                    <a:pt x="40" y="375"/>
                  </a:lnTo>
                  <a:lnTo>
                    <a:pt x="53" y="369"/>
                  </a:lnTo>
                  <a:lnTo>
                    <a:pt x="55" y="369"/>
                  </a:lnTo>
                  <a:lnTo>
                    <a:pt x="57" y="365"/>
                  </a:lnTo>
                  <a:lnTo>
                    <a:pt x="59" y="365"/>
                  </a:lnTo>
                  <a:lnTo>
                    <a:pt x="61" y="365"/>
                  </a:lnTo>
                  <a:lnTo>
                    <a:pt x="61" y="365"/>
                  </a:lnTo>
                  <a:lnTo>
                    <a:pt x="65" y="365"/>
                  </a:lnTo>
                  <a:lnTo>
                    <a:pt x="71" y="365"/>
                  </a:lnTo>
                  <a:lnTo>
                    <a:pt x="71" y="367"/>
                  </a:lnTo>
                  <a:lnTo>
                    <a:pt x="71" y="367"/>
                  </a:lnTo>
                  <a:lnTo>
                    <a:pt x="73" y="367"/>
                  </a:lnTo>
                  <a:lnTo>
                    <a:pt x="73" y="367"/>
                  </a:lnTo>
                  <a:lnTo>
                    <a:pt x="73" y="367"/>
                  </a:lnTo>
                  <a:lnTo>
                    <a:pt x="73" y="367"/>
                  </a:lnTo>
                  <a:lnTo>
                    <a:pt x="74" y="367"/>
                  </a:lnTo>
                  <a:lnTo>
                    <a:pt x="74" y="367"/>
                  </a:lnTo>
                  <a:lnTo>
                    <a:pt x="76" y="367"/>
                  </a:lnTo>
                  <a:lnTo>
                    <a:pt x="78" y="367"/>
                  </a:lnTo>
                  <a:lnTo>
                    <a:pt x="84" y="367"/>
                  </a:lnTo>
                  <a:lnTo>
                    <a:pt x="86" y="367"/>
                  </a:lnTo>
                  <a:lnTo>
                    <a:pt x="86" y="369"/>
                  </a:lnTo>
                  <a:lnTo>
                    <a:pt x="86" y="369"/>
                  </a:lnTo>
                  <a:lnTo>
                    <a:pt x="86" y="371"/>
                  </a:lnTo>
                  <a:lnTo>
                    <a:pt x="86" y="371"/>
                  </a:lnTo>
                  <a:lnTo>
                    <a:pt x="88" y="371"/>
                  </a:lnTo>
                  <a:lnTo>
                    <a:pt x="88" y="371"/>
                  </a:lnTo>
                  <a:lnTo>
                    <a:pt x="88" y="371"/>
                  </a:lnTo>
                  <a:lnTo>
                    <a:pt x="88" y="371"/>
                  </a:lnTo>
                  <a:lnTo>
                    <a:pt x="88" y="369"/>
                  </a:lnTo>
                  <a:lnTo>
                    <a:pt x="88" y="367"/>
                  </a:lnTo>
                  <a:lnTo>
                    <a:pt x="88" y="367"/>
                  </a:lnTo>
                  <a:lnTo>
                    <a:pt x="90" y="367"/>
                  </a:lnTo>
                  <a:lnTo>
                    <a:pt x="90" y="367"/>
                  </a:lnTo>
                  <a:lnTo>
                    <a:pt x="92" y="367"/>
                  </a:lnTo>
                  <a:lnTo>
                    <a:pt x="92" y="367"/>
                  </a:lnTo>
                  <a:lnTo>
                    <a:pt x="93" y="367"/>
                  </a:lnTo>
                  <a:lnTo>
                    <a:pt x="93" y="365"/>
                  </a:lnTo>
                  <a:lnTo>
                    <a:pt x="93" y="365"/>
                  </a:lnTo>
                  <a:lnTo>
                    <a:pt x="93" y="365"/>
                  </a:lnTo>
                  <a:lnTo>
                    <a:pt x="95" y="363"/>
                  </a:lnTo>
                  <a:lnTo>
                    <a:pt x="95" y="363"/>
                  </a:lnTo>
                  <a:lnTo>
                    <a:pt x="97" y="363"/>
                  </a:lnTo>
                  <a:lnTo>
                    <a:pt x="101" y="363"/>
                  </a:lnTo>
                  <a:lnTo>
                    <a:pt x="101" y="363"/>
                  </a:lnTo>
                  <a:lnTo>
                    <a:pt x="103" y="363"/>
                  </a:lnTo>
                  <a:lnTo>
                    <a:pt x="103" y="363"/>
                  </a:lnTo>
                  <a:lnTo>
                    <a:pt x="105" y="363"/>
                  </a:lnTo>
                  <a:lnTo>
                    <a:pt x="107" y="363"/>
                  </a:lnTo>
                  <a:lnTo>
                    <a:pt x="107" y="365"/>
                  </a:lnTo>
                  <a:lnTo>
                    <a:pt x="109" y="365"/>
                  </a:lnTo>
                  <a:lnTo>
                    <a:pt x="109" y="365"/>
                  </a:lnTo>
                  <a:lnTo>
                    <a:pt x="109" y="365"/>
                  </a:lnTo>
                  <a:lnTo>
                    <a:pt x="109" y="367"/>
                  </a:lnTo>
                  <a:lnTo>
                    <a:pt x="109" y="367"/>
                  </a:lnTo>
                  <a:lnTo>
                    <a:pt x="105" y="369"/>
                  </a:lnTo>
                  <a:lnTo>
                    <a:pt x="105" y="371"/>
                  </a:lnTo>
                  <a:lnTo>
                    <a:pt x="103" y="371"/>
                  </a:lnTo>
                  <a:lnTo>
                    <a:pt x="103" y="371"/>
                  </a:lnTo>
                  <a:lnTo>
                    <a:pt x="103" y="371"/>
                  </a:lnTo>
                  <a:lnTo>
                    <a:pt x="103" y="371"/>
                  </a:lnTo>
                  <a:lnTo>
                    <a:pt x="103" y="371"/>
                  </a:lnTo>
                  <a:lnTo>
                    <a:pt x="103" y="373"/>
                  </a:lnTo>
                  <a:lnTo>
                    <a:pt x="103" y="373"/>
                  </a:lnTo>
                  <a:lnTo>
                    <a:pt x="105" y="375"/>
                  </a:lnTo>
                  <a:lnTo>
                    <a:pt x="105" y="375"/>
                  </a:lnTo>
                  <a:lnTo>
                    <a:pt x="105" y="377"/>
                  </a:lnTo>
                  <a:lnTo>
                    <a:pt x="107" y="377"/>
                  </a:lnTo>
                  <a:lnTo>
                    <a:pt x="109" y="377"/>
                  </a:lnTo>
                  <a:lnTo>
                    <a:pt x="111" y="377"/>
                  </a:lnTo>
                  <a:lnTo>
                    <a:pt x="111" y="377"/>
                  </a:lnTo>
                  <a:lnTo>
                    <a:pt x="111" y="373"/>
                  </a:lnTo>
                  <a:lnTo>
                    <a:pt x="113" y="373"/>
                  </a:lnTo>
                  <a:lnTo>
                    <a:pt x="113" y="373"/>
                  </a:lnTo>
                  <a:lnTo>
                    <a:pt x="116" y="373"/>
                  </a:lnTo>
                  <a:lnTo>
                    <a:pt x="118" y="373"/>
                  </a:lnTo>
                  <a:lnTo>
                    <a:pt x="120" y="373"/>
                  </a:lnTo>
                  <a:lnTo>
                    <a:pt x="122" y="375"/>
                  </a:lnTo>
                  <a:lnTo>
                    <a:pt x="122" y="377"/>
                  </a:lnTo>
                  <a:lnTo>
                    <a:pt x="124" y="377"/>
                  </a:lnTo>
                  <a:lnTo>
                    <a:pt x="126" y="377"/>
                  </a:lnTo>
                  <a:lnTo>
                    <a:pt x="126" y="377"/>
                  </a:lnTo>
                  <a:lnTo>
                    <a:pt x="126" y="377"/>
                  </a:lnTo>
                  <a:lnTo>
                    <a:pt x="128" y="378"/>
                  </a:lnTo>
                  <a:lnTo>
                    <a:pt x="130" y="378"/>
                  </a:lnTo>
                  <a:lnTo>
                    <a:pt x="132" y="380"/>
                  </a:lnTo>
                  <a:lnTo>
                    <a:pt x="133" y="380"/>
                  </a:lnTo>
                  <a:lnTo>
                    <a:pt x="137" y="382"/>
                  </a:lnTo>
                  <a:lnTo>
                    <a:pt x="139" y="382"/>
                  </a:lnTo>
                  <a:lnTo>
                    <a:pt x="141" y="382"/>
                  </a:lnTo>
                  <a:lnTo>
                    <a:pt x="141" y="382"/>
                  </a:lnTo>
                  <a:lnTo>
                    <a:pt x="143" y="380"/>
                  </a:lnTo>
                  <a:lnTo>
                    <a:pt x="143" y="380"/>
                  </a:lnTo>
                  <a:lnTo>
                    <a:pt x="143" y="380"/>
                  </a:lnTo>
                  <a:lnTo>
                    <a:pt x="145" y="380"/>
                  </a:lnTo>
                  <a:lnTo>
                    <a:pt x="147" y="380"/>
                  </a:lnTo>
                  <a:lnTo>
                    <a:pt x="151" y="378"/>
                  </a:lnTo>
                  <a:lnTo>
                    <a:pt x="153" y="378"/>
                  </a:lnTo>
                  <a:lnTo>
                    <a:pt x="153" y="380"/>
                  </a:lnTo>
                  <a:lnTo>
                    <a:pt x="154" y="380"/>
                  </a:lnTo>
                  <a:lnTo>
                    <a:pt x="154" y="378"/>
                  </a:lnTo>
                  <a:lnTo>
                    <a:pt x="156" y="380"/>
                  </a:lnTo>
                  <a:lnTo>
                    <a:pt x="156" y="380"/>
                  </a:lnTo>
                  <a:lnTo>
                    <a:pt x="156" y="382"/>
                  </a:lnTo>
                  <a:lnTo>
                    <a:pt x="158" y="382"/>
                  </a:lnTo>
                  <a:lnTo>
                    <a:pt x="158" y="382"/>
                  </a:lnTo>
                  <a:lnTo>
                    <a:pt x="160" y="382"/>
                  </a:lnTo>
                  <a:lnTo>
                    <a:pt x="162" y="384"/>
                  </a:lnTo>
                  <a:lnTo>
                    <a:pt x="164" y="388"/>
                  </a:lnTo>
                  <a:lnTo>
                    <a:pt x="166" y="388"/>
                  </a:lnTo>
                  <a:lnTo>
                    <a:pt x="166" y="388"/>
                  </a:lnTo>
                  <a:lnTo>
                    <a:pt x="170" y="388"/>
                  </a:lnTo>
                  <a:lnTo>
                    <a:pt x="172" y="388"/>
                  </a:lnTo>
                  <a:lnTo>
                    <a:pt x="172" y="388"/>
                  </a:lnTo>
                  <a:lnTo>
                    <a:pt x="174" y="390"/>
                  </a:lnTo>
                  <a:lnTo>
                    <a:pt x="174" y="390"/>
                  </a:lnTo>
                  <a:lnTo>
                    <a:pt x="174" y="392"/>
                  </a:lnTo>
                  <a:lnTo>
                    <a:pt x="174" y="392"/>
                  </a:lnTo>
                  <a:lnTo>
                    <a:pt x="174" y="392"/>
                  </a:lnTo>
                  <a:lnTo>
                    <a:pt x="174" y="396"/>
                  </a:lnTo>
                  <a:lnTo>
                    <a:pt x="175" y="399"/>
                  </a:lnTo>
                  <a:lnTo>
                    <a:pt x="175" y="401"/>
                  </a:lnTo>
                  <a:lnTo>
                    <a:pt x="181" y="409"/>
                  </a:lnTo>
                  <a:lnTo>
                    <a:pt x="183" y="413"/>
                  </a:lnTo>
                  <a:lnTo>
                    <a:pt x="183" y="415"/>
                  </a:lnTo>
                  <a:lnTo>
                    <a:pt x="183" y="418"/>
                  </a:lnTo>
                  <a:lnTo>
                    <a:pt x="183" y="422"/>
                  </a:lnTo>
                  <a:lnTo>
                    <a:pt x="183" y="422"/>
                  </a:lnTo>
                  <a:lnTo>
                    <a:pt x="183" y="424"/>
                  </a:lnTo>
                  <a:lnTo>
                    <a:pt x="183" y="424"/>
                  </a:lnTo>
                  <a:lnTo>
                    <a:pt x="185" y="424"/>
                  </a:lnTo>
                  <a:lnTo>
                    <a:pt x="185" y="424"/>
                  </a:lnTo>
                  <a:lnTo>
                    <a:pt x="183" y="426"/>
                  </a:lnTo>
                  <a:lnTo>
                    <a:pt x="181" y="428"/>
                  </a:lnTo>
                  <a:lnTo>
                    <a:pt x="181" y="430"/>
                  </a:lnTo>
                  <a:lnTo>
                    <a:pt x="181" y="430"/>
                  </a:lnTo>
                  <a:lnTo>
                    <a:pt x="179" y="432"/>
                  </a:lnTo>
                  <a:lnTo>
                    <a:pt x="177" y="432"/>
                  </a:lnTo>
                  <a:lnTo>
                    <a:pt x="175" y="432"/>
                  </a:lnTo>
                  <a:lnTo>
                    <a:pt x="175" y="432"/>
                  </a:lnTo>
                  <a:lnTo>
                    <a:pt x="174" y="432"/>
                  </a:lnTo>
                  <a:lnTo>
                    <a:pt x="174" y="434"/>
                  </a:lnTo>
                  <a:lnTo>
                    <a:pt x="174" y="434"/>
                  </a:lnTo>
                  <a:lnTo>
                    <a:pt x="174" y="435"/>
                  </a:lnTo>
                  <a:lnTo>
                    <a:pt x="174" y="437"/>
                  </a:lnTo>
                  <a:lnTo>
                    <a:pt x="174" y="437"/>
                  </a:lnTo>
                  <a:lnTo>
                    <a:pt x="174" y="439"/>
                  </a:lnTo>
                  <a:lnTo>
                    <a:pt x="175" y="441"/>
                  </a:lnTo>
                  <a:lnTo>
                    <a:pt x="174" y="441"/>
                  </a:lnTo>
                  <a:lnTo>
                    <a:pt x="174" y="441"/>
                  </a:lnTo>
                  <a:lnTo>
                    <a:pt x="172" y="443"/>
                  </a:lnTo>
                  <a:lnTo>
                    <a:pt x="172" y="443"/>
                  </a:lnTo>
                  <a:lnTo>
                    <a:pt x="172" y="443"/>
                  </a:lnTo>
                  <a:lnTo>
                    <a:pt x="172" y="445"/>
                  </a:lnTo>
                  <a:lnTo>
                    <a:pt x="172" y="447"/>
                  </a:lnTo>
                  <a:lnTo>
                    <a:pt x="172" y="447"/>
                  </a:lnTo>
                  <a:lnTo>
                    <a:pt x="174" y="449"/>
                  </a:lnTo>
                  <a:lnTo>
                    <a:pt x="174" y="449"/>
                  </a:lnTo>
                  <a:lnTo>
                    <a:pt x="174" y="451"/>
                  </a:lnTo>
                  <a:lnTo>
                    <a:pt x="174" y="451"/>
                  </a:lnTo>
                  <a:lnTo>
                    <a:pt x="170" y="456"/>
                  </a:lnTo>
                  <a:lnTo>
                    <a:pt x="168" y="460"/>
                  </a:lnTo>
                  <a:lnTo>
                    <a:pt x="168" y="462"/>
                  </a:lnTo>
                  <a:lnTo>
                    <a:pt x="168" y="464"/>
                  </a:lnTo>
                  <a:lnTo>
                    <a:pt x="168" y="466"/>
                  </a:lnTo>
                  <a:lnTo>
                    <a:pt x="164" y="470"/>
                  </a:lnTo>
                  <a:lnTo>
                    <a:pt x="162" y="474"/>
                  </a:lnTo>
                  <a:lnTo>
                    <a:pt x="160" y="477"/>
                  </a:lnTo>
                  <a:lnTo>
                    <a:pt x="158" y="479"/>
                  </a:lnTo>
                  <a:lnTo>
                    <a:pt x="158" y="479"/>
                  </a:lnTo>
                  <a:lnTo>
                    <a:pt x="156" y="479"/>
                  </a:lnTo>
                  <a:lnTo>
                    <a:pt x="154" y="481"/>
                  </a:lnTo>
                  <a:lnTo>
                    <a:pt x="154" y="481"/>
                  </a:lnTo>
                  <a:lnTo>
                    <a:pt x="154" y="483"/>
                  </a:lnTo>
                  <a:lnTo>
                    <a:pt x="154" y="485"/>
                  </a:lnTo>
                  <a:lnTo>
                    <a:pt x="153" y="487"/>
                  </a:lnTo>
                  <a:lnTo>
                    <a:pt x="153" y="487"/>
                  </a:lnTo>
                  <a:lnTo>
                    <a:pt x="153" y="489"/>
                  </a:lnTo>
                  <a:lnTo>
                    <a:pt x="154" y="489"/>
                  </a:lnTo>
                  <a:lnTo>
                    <a:pt x="154" y="491"/>
                  </a:lnTo>
                  <a:lnTo>
                    <a:pt x="156" y="493"/>
                  </a:lnTo>
                  <a:lnTo>
                    <a:pt x="156" y="494"/>
                  </a:lnTo>
                  <a:lnTo>
                    <a:pt x="156" y="494"/>
                  </a:lnTo>
                  <a:lnTo>
                    <a:pt x="156" y="496"/>
                  </a:lnTo>
                  <a:lnTo>
                    <a:pt x="156" y="496"/>
                  </a:lnTo>
                  <a:lnTo>
                    <a:pt x="156" y="496"/>
                  </a:lnTo>
                  <a:lnTo>
                    <a:pt x="154" y="496"/>
                  </a:lnTo>
                  <a:lnTo>
                    <a:pt x="153" y="498"/>
                  </a:lnTo>
                  <a:lnTo>
                    <a:pt x="143" y="500"/>
                  </a:lnTo>
                  <a:lnTo>
                    <a:pt x="139" y="502"/>
                  </a:lnTo>
                  <a:lnTo>
                    <a:pt x="139" y="504"/>
                  </a:lnTo>
                  <a:lnTo>
                    <a:pt x="137" y="504"/>
                  </a:lnTo>
                  <a:lnTo>
                    <a:pt x="137" y="504"/>
                  </a:lnTo>
                  <a:lnTo>
                    <a:pt x="135" y="504"/>
                  </a:lnTo>
                  <a:lnTo>
                    <a:pt x="132" y="504"/>
                  </a:lnTo>
                  <a:lnTo>
                    <a:pt x="132" y="504"/>
                  </a:lnTo>
                  <a:lnTo>
                    <a:pt x="128" y="504"/>
                  </a:lnTo>
                  <a:lnTo>
                    <a:pt x="120" y="506"/>
                  </a:lnTo>
                  <a:lnTo>
                    <a:pt x="118" y="508"/>
                  </a:lnTo>
                  <a:lnTo>
                    <a:pt x="118" y="513"/>
                  </a:lnTo>
                  <a:lnTo>
                    <a:pt x="116" y="515"/>
                  </a:lnTo>
                  <a:lnTo>
                    <a:pt x="111" y="521"/>
                  </a:lnTo>
                  <a:lnTo>
                    <a:pt x="111" y="521"/>
                  </a:lnTo>
                  <a:lnTo>
                    <a:pt x="109" y="523"/>
                  </a:lnTo>
                  <a:lnTo>
                    <a:pt x="109" y="523"/>
                  </a:lnTo>
                  <a:lnTo>
                    <a:pt x="111" y="525"/>
                  </a:lnTo>
                  <a:lnTo>
                    <a:pt x="111" y="527"/>
                  </a:lnTo>
                  <a:lnTo>
                    <a:pt x="113" y="527"/>
                  </a:lnTo>
                  <a:lnTo>
                    <a:pt x="114" y="529"/>
                  </a:lnTo>
                  <a:lnTo>
                    <a:pt x="118" y="540"/>
                  </a:lnTo>
                  <a:lnTo>
                    <a:pt x="120" y="542"/>
                  </a:lnTo>
                  <a:lnTo>
                    <a:pt x="120" y="542"/>
                  </a:lnTo>
                  <a:lnTo>
                    <a:pt x="120" y="544"/>
                  </a:lnTo>
                  <a:lnTo>
                    <a:pt x="120" y="546"/>
                  </a:lnTo>
                  <a:lnTo>
                    <a:pt x="118" y="548"/>
                  </a:lnTo>
                  <a:lnTo>
                    <a:pt x="118" y="550"/>
                  </a:lnTo>
                  <a:lnTo>
                    <a:pt x="118" y="551"/>
                  </a:lnTo>
                  <a:lnTo>
                    <a:pt x="116" y="553"/>
                  </a:lnTo>
                  <a:lnTo>
                    <a:pt x="116" y="553"/>
                  </a:lnTo>
                  <a:lnTo>
                    <a:pt x="116" y="555"/>
                  </a:lnTo>
                  <a:lnTo>
                    <a:pt x="118" y="557"/>
                  </a:lnTo>
                  <a:lnTo>
                    <a:pt x="116" y="561"/>
                  </a:lnTo>
                  <a:lnTo>
                    <a:pt x="116" y="563"/>
                  </a:lnTo>
                  <a:lnTo>
                    <a:pt x="114" y="565"/>
                  </a:lnTo>
                  <a:lnTo>
                    <a:pt x="111" y="569"/>
                  </a:lnTo>
                  <a:lnTo>
                    <a:pt x="107" y="571"/>
                  </a:lnTo>
                  <a:lnTo>
                    <a:pt x="103" y="574"/>
                  </a:lnTo>
                  <a:lnTo>
                    <a:pt x="101" y="574"/>
                  </a:lnTo>
                  <a:lnTo>
                    <a:pt x="101" y="576"/>
                  </a:lnTo>
                  <a:lnTo>
                    <a:pt x="103" y="578"/>
                  </a:lnTo>
                  <a:lnTo>
                    <a:pt x="103" y="578"/>
                  </a:lnTo>
                  <a:lnTo>
                    <a:pt x="105" y="578"/>
                  </a:lnTo>
                  <a:lnTo>
                    <a:pt x="105" y="578"/>
                  </a:lnTo>
                  <a:lnTo>
                    <a:pt x="107" y="584"/>
                  </a:lnTo>
                  <a:lnTo>
                    <a:pt x="107" y="586"/>
                  </a:lnTo>
                  <a:lnTo>
                    <a:pt x="107" y="588"/>
                  </a:lnTo>
                  <a:lnTo>
                    <a:pt x="107" y="590"/>
                  </a:lnTo>
                  <a:lnTo>
                    <a:pt x="109" y="591"/>
                  </a:lnTo>
                  <a:lnTo>
                    <a:pt x="109" y="591"/>
                  </a:lnTo>
                  <a:lnTo>
                    <a:pt x="111" y="593"/>
                  </a:lnTo>
                  <a:lnTo>
                    <a:pt x="111" y="597"/>
                  </a:lnTo>
                  <a:lnTo>
                    <a:pt x="111" y="597"/>
                  </a:lnTo>
                  <a:lnTo>
                    <a:pt x="111" y="599"/>
                  </a:lnTo>
                  <a:lnTo>
                    <a:pt x="111" y="599"/>
                  </a:lnTo>
                  <a:lnTo>
                    <a:pt x="111" y="601"/>
                  </a:lnTo>
                  <a:lnTo>
                    <a:pt x="111" y="601"/>
                  </a:lnTo>
                  <a:lnTo>
                    <a:pt x="111" y="603"/>
                  </a:lnTo>
                  <a:lnTo>
                    <a:pt x="111" y="605"/>
                  </a:lnTo>
                  <a:lnTo>
                    <a:pt x="109" y="607"/>
                  </a:lnTo>
                  <a:lnTo>
                    <a:pt x="107" y="610"/>
                  </a:lnTo>
                  <a:lnTo>
                    <a:pt x="107" y="612"/>
                  </a:lnTo>
                  <a:lnTo>
                    <a:pt x="107" y="612"/>
                  </a:lnTo>
                  <a:lnTo>
                    <a:pt x="109" y="614"/>
                  </a:lnTo>
                  <a:lnTo>
                    <a:pt x="109" y="614"/>
                  </a:lnTo>
                  <a:lnTo>
                    <a:pt x="109" y="614"/>
                  </a:lnTo>
                  <a:lnTo>
                    <a:pt x="111" y="616"/>
                  </a:lnTo>
                  <a:lnTo>
                    <a:pt x="111" y="616"/>
                  </a:lnTo>
                  <a:lnTo>
                    <a:pt x="111" y="616"/>
                  </a:lnTo>
                  <a:lnTo>
                    <a:pt x="113" y="618"/>
                  </a:lnTo>
                  <a:lnTo>
                    <a:pt x="113" y="620"/>
                  </a:lnTo>
                  <a:lnTo>
                    <a:pt x="114" y="620"/>
                  </a:lnTo>
                  <a:lnTo>
                    <a:pt x="116" y="622"/>
                  </a:lnTo>
                  <a:lnTo>
                    <a:pt x="118" y="622"/>
                  </a:lnTo>
                  <a:lnTo>
                    <a:pt x="118" y="622"/>
                  </a:lnTo>
                  <a:lnTo>
                    <a:pt x="118" y="624"/>
                  </a:lnTo>
                  <a:lnTo>
                    <a:pt x="118" y="624"/>
                  </a:lnTo>
                  <a:lnTo>
                    <a:pt x="116" y="628"/>
                  </a:lnTo>
                  <a:lnTo>
                    <a:pt x="116" y="628"/>
                  </a:lnTo>
                  <a:lnTo>
                    <a:pt x="116" y="629"/>
                  </a:lnTo>
                  <a:lnTo>
                    <a:pt x="116" y="631"/>
                  </a:lnTo>
                  <a:lnTo>
                    <a:pt x="118" y="631"/>
                  </a:lnTo>
                  <a:lnTo>
                    <a:pt x="118" y="633"/>
                  </a:lnTo>
                  <a:lnTo>
                    <a:pt x="120" y="633"/>
                  </a:lnTo>
                  <a:lnTo>
                    <a:pt x="122" y="633"/>
                  </a:lnTo>
                  <a:lnTo>
                    <a:pt x="124" y="633"/>
                  </a:lnTo>
                  <a:lnTo>
                    <a:pt x="126" y="631"/>
                  </a:lnTo>
                  <a:lnTo>
                    <a:pt x="126" y="631"/>
                  </a:lnTo>
                  <a:lnTo>
                    <a:pt x="128" y="629"/>
                  </a:lnTo>
                  <a:lnTo>
                    <a:pt x="128" y="629"/>
                  </a:lnTo>
                  <a:lnTo>
                    <a:pt x="128" y="628"/>
                  </a:lnTo>
                  <a:lnTo>
                    <a:pt x="128" y="628"/>
                  </a:lnTo>
                  <a:lnTo>
                    <a:pt x="128" y="626"/>
                  </a:lnTo>
                  <a:lnTo>
                    <a:pt x="128" y="626"/>
                  </a:lnTo>
                  <a:lnTo>
                    <a:pt x="128" y="624"/>
                  </a:lnTo>
                  <a:lnTo>
                    <a:pt x="130" y="624"/>
                  </a:lnTo>
                  <a:lnTo>
                    <a:pt x="130" y="622"/>
                  </a:lnTo>
                  <a:lnTo>
                    <a:pt x="130" y="622"/>
                  </a:lnTo>
                  <a:lnTo>
                    <a:pt x="132" y="622"/>
                  </a:lnTo>
                  <a:lnTo>
                    <a:pt x="133" y="624"/>
                  </a:lnTo>
                  <a:lnTo>
                    <a:pt x="135" y="624"/>
                  </a:lnTo>
                  <a:lnTo>
                    <a:pt x="141" y="629"/>
                  </a:lnTo>
                  <a:lnTo>
                    <a:pt x="143" y="629"/>
                  </a:lnTo>
                  <a:lnTo>
                    <a:pt x="145" y="633"/>
                  </a:lnTo>
                  <a:lnTo>
                    <a:pt x="147" y="633"/>
                  </a:lnTo>
                  <a:lnTo>
                    <a:pt x="149" y="635"/>
                  </a:lnTo>
                  <a:lnTo>
                    <a:pt x="151" y="635"/>
                  </a:lnTo>
                  <a:lnTo>
                    <a:pt x="153" y="635"/>
                  </a:lnTo>
                  <a:lnTo>
                    <a:pt x="154" y="635"/>
                  </a:lnTo>
                  <a:lnTo>
                    <a:pt x="154" y="635"/>
                  </a:lnTo>
                  <a:lnTo>
                    <a:pt x="156" y="635"/>
                  </a:lnTo>
                  <a:lnTo>
                    <a:pt x="156" y="637"/>
                  </a:lnTo>
                  <a:lnTo>
                    <a:pt x="156" y="637"/>
                  </a:lnTo>
                  <a:lnTo>
                    <a:pt x="156" y="639"/>
                  </a:lnTo>
                  <a:lnTo>
                    <a:pt x="156" y="641"/>
                  </a:lnTo>
                  <a:lnTo>
                    <a:pt x="158" y="641"/>
                  </a:lnTo>
                  <a:lnTo>
                    <a:pt x="160" y="643"/>
                  </a:lnTo>
                  <a:lnTo>
                    <a:pt x="160" y="641"/>
                  </a:lnTo>
                  <a:lnTo>
                    <a:pt x="162" y="641"/>
                  </a:lnTo>
                  <a:lnTo>
                    <a:pt x="164" y="639"/>
                  </a:lnTo>
                  <a:lnTo>
                    <a:pt x="166" y="637"/>
                  </a:lnTo>
                  <a:lnTo>
                    <a:pt x="168" y="633"/>
                  </a:lnTo>
                  <a:lnTo>
                    <a:pt x="168" y="631"/>
                  </a:lnTo>
                  <a:lnTo>
                    <a:pt x="170" y="629"/>
                  </a:lnTo>
                  <a:lnTo>
                    <a:pt x="174" y="626"/>
                  </a:lnTo>
                  <a:lnTo>
                    <a:pt x="174" y="626"/>
                  </a:lnTo>
                  <a:lnTo>
                    <a:pt x="174" y="624"/>
                  </a:lnTo>
                  <a:lnTo>
                    <a:pt x="175" y="624"/>
                  </a:lnTo>
                  <a:lnTo>
                    <a:pt x="175" y="622"/>
                  </a:lnTo>
                  <a:lnTo>
                    <a:pt x="177" y="620"/>
                  </a:lnTo>
                  <a:lnTo>
                    <a:pt x="177" y="616"/>
                  </a:lnTo>
                  <a:lnTo>
                    <a:pt x="175" y="616"/>
                  </a:lnTo>
                  <a:lnTo>
                    <a:pt x="174" y="616"/>
                  </a:lnTo>
                  <a:lnTo>
                    <a:pt x="172" y="616"/>
                  </a:lnTo>
                  <a:lnTo>
                    <a:pt x="172" y="614"/>
                  </a:lnTo>
                  <a:lnTo>
                    <a:pt x="172" y="614"/>
                  </a:lnTo>
                  <a:lnTo>
                    <a:pt x="170" y="614"/>
                  </a:lnTo>
                  <a:lnTo>
                    <a:pt x="170" y="614"/>
                  </a:lnTo>
                  <a:lnTo>
                    <a:pt x="170" y="614"/>
                  </a:lnTo>
                  <a:lnTo>
                    <a:pt x="170" y="612"/>
                  </a:lnTo>
                  <a:lnTo>
                    <a:pt x="170" y="612"/>
                  </a:lnTo>
                  <a:lnTo>
                    <a:pt x="172" y="610"/>
                  </a:lnTo>
                  <a:lnTo>
                    <a:pt x="172" y="610"/>
                  </a:lnTo>
                  <a:lnTo>
                    <a:pt x="170" y="609"/>
                  </a:lnTo>
                  <a:lnTo>
                    <a:pt x="168" y="607"/>
                  </a:lnTo>
                  <a:lnTo>
                    <a:pt x="168" y="605"/>
                  </a:lnTo>
                  <a:lnTo>
                    <a:pt x="168" y="603"/>
                  </a:lnTo>
                  <a:lnTo>
                    <a:pt x="168" y="603"/>
                  </a:lnTo>
                  <a:lnTo>
                    <a:pt x="166" y="601"/>
                  </a:lnTo>
                  <a:lnTo>
                    <a:pt x="166" y="599"/>
                  </a:lnTo>
                  <a:lnTo>
                    <a:pt x="164" y="599"/>
                  </a:lnTo>
                  <a:lnTo>
                    <a:pt x="162" y="599"/>
                  </a:lnTo>
                  <a:lnTo>
                    <a:pt x="162" y="599"/>
                  </a:lnTo>
                  <a:lnTo>
                    <a:pt x="160" y="599"/>
                  </a:lnTo>
                  <a:lnTo>
                    <a:pt x="156" y="599"/>
                  </a:lnTo>
                  <a:lnTo>
                    <a:pt x="156" y="601"/>
                  </a:lnTo>
                  <a:lnTo>
                    <a:pt x="154" y="601"/>
                  </a:lnTo>
                  <a:lnTo>
                    <a:pt x="154" y="599"/>
                  </a:lnTo>
                  <a:lnTo>
                    <a:pt x="153" y="599"/>
                  </a:lnTo>
                  <a:lnTo>
                    <a:pt x="153" y="597"/>
                  </a:lnTo>
                  <a:lnTo>
                    <a:pt x="153" y="597"/>
                  </a:lnTo>
                  <a:lnTo>
                    <a:pt x="153" y="595"/>
                  </a:lnTo>
                  <a:lnTo>
                    <a:pt x="153" y="593"/>
                  </a:lnTo>
                  <a:lnTo>
                    <a:pt x="154" y="591"/>
                  </a:lnTo>
                  <a:lnTo>
                    <a:pt x="154" y="591"/>
                  </a:lnTo>
                  <a:lnTo>
                    <a:pt x="154" y="591"/>
                  </a:lnTo>
                  <a:lnTo>
                    <a:pt x="154" y="590"/>
                  </a:lnTo>
                  <a:lnTo>
                    <a:pt x="154" y="586"/>
                  </a:lnTo>
                  <a:lnTo>
                    <a:pt x="154" y="582"/>
                  </a:lnTo>
                  <a:lnTo>
                    <a:pt x="154" y="580"/>
                  </a:lnTo>
                  <a:lnTo>
                    <a:pt x="153" y="578"/>
                  </a:lnTo>
                  <a:lnTo>
                    <a:pt x="153" y="576"/>
                  </a:lnTo>
                  <a:lnTo>
                    <a:pt x="151" y="574"/>
                  </a:lnTo>
                  <a:lnTo>
                    <a:pt x="147" y="571"/>
                  </a:lnTo>
                  <a:lnTo>
                    <a:pt x="147" y="569"/>
                  </a:lnTo>
                  <a:lnTo>
                    <a:pt x="145" y="567"/>
                  </a:lnTo>
                  <a:lnTo>
                    <a:pt x="143" y="555"/>
                  </a:lnTo>
                  <a:lnTo>
                    <a:pt x="143" y="551"/>
                  </a:lnTo>
                  <a:lnTo>
                    <a:pt x="143" y="550"/>
                  </a:lnTo>
                  <a:lnTo>
                    <a:pt x="139" y="542"/>
                  </a:lnTo>
                  <a:lnTo>
                    <a:pt x="137" y="540"/>
                  </a:lnTo>
                  <a:lnTo>
                    <a:pt x="137" y="538"/>
                  </a:lnTo>
                  <a:lnTo>
                    <a:pt x="135" y="536"/>
                  </a:lnTo>
                  <a:lnTo>
                    <a:pt x="133" y="536"/>
                  </a:lnTo>
                  <a:lnTo>
                    <a:pt x="133" y="536"/>
                  </a:lnTo>
                  <a:lnTo>
                    <a:pt x="133" y="534"/>
                  </a:lnTo>
                  <a:lnTo>
                    <a:pt x="133" y="534"/>
                  </a:lnTo>
                  <a:lnTo>
                    <a:pt x="133" y="532"/>
                  </a:lnTo>
                  <a:lnTo>
                    <a:pt x="133" y="532"/>
                  </a:lnTo>
                  <a:lnTo>
                    <a:pt x="135" y="531"/>
                  </a:lnTo>
                  <a:lnTo>
                    <a:pt x="137" y="527"/>
                  </a:lnTo>
                  <a:lnTo>
                    <a:pt x="137" y="527"/>
                  </a:lnTo>
                  <a:lnTo>
                    <a:pt x="139" y="525"/>
                  </a:lnTo>
                  <a:lnTo>
                    <a:pt x="139" y="525"/>
                  </a:lnTo>
                  <a:lnTo>
                    <a:pt x="139" y="525"/>
                  </a:lnTo>
                  <a:lnTo>
                    <a:pt x="139" y="523"/>
                  </a:lnTo>
                  <a:lnTo>
                    <a:pt x="139" y="523"/>
                  </a:lnTo>
                  <a:lnTo>
                    <a:pt x="139" y="523"/>
                  </a:lnTo>
                  <a:lnTo>
                    <a:pt x="139" y="521"/>
                  </a:lnTo>
                  <a:lnTo>
                    <a:pt x="139" y="521"/>
                  </a:lnTo>
                  <a:lnTo>
                    <a:pt x="141" y="521"/>
                  </a:lnTo>
                  <a:lnTo>
                    <a:pt x="141" y="521"/>
                  </a:lnTo>
                  <a:lnTo>
                    <a:pt x="143" y="521"/>
                  </a:lnTo>
                  <a:lnTo>
                    <a:pt x="145" y="521"/>
                  </a:lnTo>
                  <a:lnTo>
                    <a:pt x="147" y="521"/>
                  </a:lnTo>
                  <a:lnTo>
                    <a:pt x="147" y="521"/>
                  </a:lnTo>
                  <a:lnTo>
                    <a:pt x="147" y="521"/>
                  </a:lnTo>
                  <a:lnTo>
                    <a:pt x="149" y="523"/>
                  </a:lnTo>
                  <a:lnTo>
                    <a:pt x="149" y="523"/>
                  </a:lnTo>
                  <a:lnTo>
                    <a:pt x="151" y="525"/>
                  </a:lnTo>
                  <a:lnTo>
                    <a:pt x="151" y="525"/>
                  </a:lnTo>
                  <a:lnTo>
                    <a:pt x="153" y="527"/>
                  </a:lnTo>
                  <a:lnTo>
                    <a:pt x="153" y="527"/>
                  </a:lnTo>
                  <a:lnTo>
                    <a:pt x="153" y="527"/>
                  </a:lnTo>
                  <a:lnTo>
                    <a:pt x="154" y="527"/>
                  </a:lnTo>
                  <a:lnTo>
                    <a:pt x="154" y="527"/>
                  </a:lnTo>
                  <a:lnTo>
                    <a:pt x="154" y="525"/>
                  </a:lnTo>
                  <a:lnTo>
                    <a:pt x="154" y="523"/>
                  </a:lnTo>
                  <a:lnTo>
                    <a:pt x="154" y="523"/>
                  </a:lnTo>
                  <a:lnTo>
                    <a:pt x="154" y="523"/>
                  </a:lnTo>
                  <a:lnTo>
                    <a:pt x="154" y="521"/>
                  </a:lnTo>
                  <a:lnTo>
                    <a:pt x="154" y="521"/>
                  </a:lnTo>
                  <a:lnTo>
                    <a:pt x="154" y="519"/>
                  </a:lnTo>
                  <a:lnTo>
                    <a:pt x="154" y="519"/>
                  </a:lnTo>
                  <a:lnTo>
                    <a:pt x="154" y="517"/>
                  </a:lnTo>
                  <a:lnTo>
                    <a:pt x="153" y="515"/>
                  </a:lnTo>
                  <a:lnTo>
                    <a:pt x="153" y="515"/>
                  </a:lnTo>
                  <a:lnTo>
                    <a:pt x="153" y="513"/>
                  </a:lnTo>
                  <a:lnTo>
                    <a:pt x="153" y="512"/>
                  </a:lnTo>
                  <a:lnTo>
                    <a:pt x="154" y="512"/>
                  </a:lnTo>
                  <a:lnTo>
                    <a:pt x="154" y="512"/>
                  </a:lnTo>
                  <a:lnTo>
                    <a:pt x="156" y="512"/>
                  </a:lnTo>
                  <a:lnTo>
                    <a:pt x="156" y="510"/>
                  </a:lnTo>
                  <a:lnTo>
                    <a:pt x="158" y="510"/>
                  </a:lnTo>
                  <a:lnTo>
                    <a:pt x="160" y="512"/>
                  </a:lnTo>
                  <a:lnTo>
                    <a:pt x="160" y="512"/>
                  </a:lnTo>
                  <a:lnTo>
                    <a:pt x="160" y="512"/>
                  </a:lnTo>
                  <a:lnTo>
                    <a:pt x="160" y="513"/>
                  </a:lnTo>
                  <a:lnTo>
                    <a:pt x="160" y="517"/>
                  </a:lnTo>
                  <a:lnTo>
                    <a:pt x="160" y="519"/>
                  </a:lnTo>
                  <a:lnTo>
                    <a:pt x="160" y="519"/>
                  </a:lnTo>
                  <a:lnTo>
                    <a:pt x="162" y="521"/>
                  </a:lnTo>
                  <a:lnTo>
                    <a:pt x="164" y="519"/>
                  </a:lnTo>
                  <a:lnTo>
                    <a:pt x="164" y="519"/>
                  </a:lnTo>
                  <a:lnTo>
                    <a:pt x="166" y="519"/>
                  </a:lnTo>
                  <a:lnTo>
                    <a:pt x="166" y="517"/>
                  </a:lnTo>
                  <a:lnTo>
                    <a:pt x="164" y="513"/>
                  </a:lnTo>
                  <a:lnTo>
                    <a:pt x="164" y="513"/>
                  </a:lnTo>
                  <a:lnTo>
                    <a:pt x="166" y="512"/>
                  </a:lnTo>
                  <a:lnTo>
                    <a:pt x="166" y="512"/>
                  </a:lnTo>
                  <a:lnTo>
                    <a:pt x="166" y="510"/>
                  </a:lnTo>
                  <a:lnTo>
                    <a:pt x="166" y="510"/>
                  </a:lnTo>
                  <a:lnTo>
                    <a:pt x="168" y="508"/>
                  </a:lnTo>
                  <a:lnTo>
                    <a:pt x="168" y="508"/>
                  </a:lnTo>
                  <a:lnTo>
                    <a:pt x="170" y="508"/>
                  </a:lnTo>
                  <a:lnTo>
                    <a:pt x="170" y="510"/>
                  </a:lnTo>
                  <a:lnTo>
                    <a:pt x="172" y="510"/>
                  </a:lnTo>
                  <a:lnTo>
                    <a:pt x="172" y="512"/>
                  </a:lnTo>
                  <a:lnTo>
                    <a:pt x="172" y="513"/>
                  </a:lnTo>
                  <a:lnTo>
                    <a:pt x="172" y="513"/>
                  </a:lnTo>
                  <a:lnTo>
                    <a:pt x="170" y="515"/>
                  </a:lnTo>
                  <a:lnTo>
                    <a:pt x="170" y="517"/>
                  </a:lnTo>
                  <a:lnTo>
                    <a:pt x="170" y="517"/>
                  </a:lnTo>
                  <a:lnTo>
                    <a:pt x="170" y="517"/>
                  </a:lnTo>
                  <a:lnTo>
                    <a:pt x="172" y="517"/>
                  </a:lnTo>
                  <a:lnTo>
                    <a:pt x="172" y="517"/>
                  </a:lnTo>
                  <a:lnTo>
                    <a:pt x="174" y="517"/>
                  </a:lnTo>
                  <a:lnTo>
                    <a:pt x="174" y="517"/>
                  </a:lnTo>
                  <a:lnTo>
                    <a:pt x="174" y="517"/>
                  </a:lnTo>
                  <a:lnTo>
                    <a:pt x="175" y="517"/>
                  </a:lnTo>
                  <a:lnTo>
                    <a:pt x="175" y="519"/>
                  </a:lnTo>
                  <a:lnTo>
                    <a:pt x="175" y="519"/>
                  </a:lnTo>
                  <a:lnTo>
                    <a:pt x="175" y="523"/>
                  </a:lnTo>
                  <a:lnTo>
                    <a:pt x="174" y="523"/>
                  </a:lnTo>
                  <a:lnTo>
                    <a:pt x="174" y="527"/>
                  </a:lnTo>
                  <a:lnTo>
                    <a:pt x="172" y="527"/>
                  </a:lnTo>
                  <a:lnTo>
                    <a:pt x="172" y="529"/>
                  </a:lnTo>
                  <a:lnTo>
                    <a:pt x="174" y="531"/>
                  </a:lnTo>
                  <a:lnTo>
                    <a:pt x="174" y="531"/>
                  </a:lnTo>
                  <a:lnTo>
                    <a:pt x="172" y="532"/>
                  </a:lnTo>
                  <a:lnTo>
                    <a:pt x="172" y="532"/>
                  </a:lnTo>
                  <a:lnTo>
                    <a:pt x="172" y="532"/>
                  </a:lnTo>
                  <a:lnTo>
                    <a:pt x="170" y="534"/>
                  </a:lnTo>
                  <a:lnTo>
                    <a:pt x="168" y="536"/>
                  </a:lnTo>
                  <a:lnTo>
                    <a:pt x="168" y="536"/>
                  </a:lnTo>
                  <a:lnTo>
                    <a:pt x="166" y="538"/>
                  </a:lnTo>
                  <a:lnTo>
                    <a:pt x="166" y="540"/>
                  </a:lnTo>
                  <a:lnTo>
                    <a:pt x="166" y="542"/>
                  </a:lnTo>
                  <a:lnTo>
                    <a:pt x="166" y="544"/>
                  </a:lnTo>
                  <a:lnTo>
                    <a:pt x="166" y="544"/>
                  </a:lnTo>
                  <a:lnTo>
                    <a:pt x="168" y="546"/>
                  </a:lnTo>
                  <a:lnTo>
                    <a:pt x="168" y="544"/>
                  </a:lnTo>
                  <a:lnTo>
                    <a:pt x="170" y="544"/>
                  </a:lnTo>
                  <a:lnTo>
                    <a:pt x="172" y="542"/>
                  </a:lnTo>
                  <a:lnTo>
                    <a:pt x="172" y="540"/>
                  </a:lnTo>
                  <a:lnTo>
                    <a:pt x="174" y="540"/>
                  </a:lnTo>
                  <a:lnTo>
                    <a:pt x="174" y="540"/>
                  </a:lnTo>
                  <a:lnTo>
                    <a:pt x="175" y="540"/>
                  </a:lnTo>
                  <a:lnTo>
                    <a:pt x="175" y="540"/>
                  </a:lnTo>
                  <a:lnTo>
                    <a:pt x="177" y="538"/>
                  </a:lnTo>
                  <a:lnTo>
                    <a:pt x="177" y="538"/>
                  </a:lnTo>
                  <a:lnTo>
                    <a:pt x="177" y="536"/>
                  </a:lnTo>
                  <a:lnTo>
                    <a:pt x="177" y="534"/>
                  </a:lnTo>
                  <a:lnTo>
                    <a:pt x="177" y="534"/>
                  </a:lnTo>
                  <a:lnTo>
                    <a:pt x="177" y="534"/>
                  </a:lnTo>
                  <a:lnTo>
                    <a:pt x="179" y="534"/>
                  </a:lnTo>
                  <a:lnTo>
                    <a:pt x="179" y="534"/>
                  </a:lnTo>
                  <a:lnTo>
                    <a:pt x="181" y="534"/>
                  </a:lnTo>
                  <a:lnTo>
                    <a:pt x="181" y="534"/>
                  </a:lnTo>
                  <a:lnTo>
                    <a:pt x="181" y="534"/>
                  </a:lnTo>
                  <a:lnTo>
                    <a:pt x="181" y="536"/>
                  </a:lnTo>
                  <a:lnTo>
                    <a:pt x="183" y="536"/>
                  </a:lnTo>
                  <a:lnTo>
                    <a:pt x="183" y="536"/>
                  </a:lnTo>
                  <a:lnTo>
                    <a:pt x="183" y="536"/>
                  </a:lnTo>
                  <a:lnTo>
                    <a:pt x="183" y="536"/>
                  </a:lnTo>
                  <a:lnTo>
                    <a:pt x="179" y="540"/>
                  </a:lnTo>
                  <a:lnTo>
                    <a:pt x="179" y="540"/>
                  </a:lnTo>
                  <a:lnTo>
                    <a:pt x="179" y="542"/>
                  </a:lnTo>
                  <a:lnTo>
                    <a:pt x="179" y="544"/>
                  </a:lnTo>
                  <a:lnTo>
                    <a:pt x="179" y="544"/>
                  </a:lnTo>
                  <a:lnTo>
                    <a:pt x="179" y="544"/>
                  </a:lnTo>
                  <a:lnTo>
                    <a:pt x="181" y="546"/>
                  </a:lnTo>
                  <a:lnTo>
                    <a:pt x="181" y="544"/>
                  </a:lnTo>
                  <a:lnTo>
                    <a:pt x="183" y="544"/>
                  </a:lnTo>
                  <a:lnTo>
                    <a:pt x="187" y="542"/>
                  </a:lnTo>
                  <a:lnTo>
                    <a:pt x="187" y="542"/>
                  </a:lnTo>
                  <a:lnTo>
                    <a:pt x="189" y="542"/>
                  </a:lnTo>
                  <a:lnTo>
                    <a:pt x="189" y="544"/>
                  </a:lnTo>
                  <a:lnTo>
                    <a:pt x="189" y="548"/>
                  </a:lnTo>
                  <a:lnTo>
                    <a:pt x="189" y="548"/>
                  </a:lnTo>
                  <a:lnTo>
                    <a:pt x="191" y="548"/>
                  </a:lnTo>
                  <a:lnTo>
                    <a:pt x="191" y="548"/>
                  </a:lnTo>
                  <a:lnTo>
                    <a:pt x="193" y="548"/>
                  </a:lnTo>
                  <a:lnTo>
                    <a:pt x="193" y="546"/>
                  </a:lnTo>
                  <a:lnTo>
                    <a:pt x="193" y="546"/>
                  </a:lnTo>
                  <a:lnTo>
                    <a:pt x="194" y="544"/>
                  </a:lnTo>
                  <a:lnTo>
                    <a:pt x="194" y="544"/>
                  </a:lnTo>
                  <a:lnTo>
                    <a:pt x="196" y="544"/>
                  </a:lnTo>
                  <a:lnTo>
                    <a:pt x="198" y="546"/>
                  </a:lnTo>
                  <a:lnTo>
                    <a:pt x="198" y="546"/>
                  </a:lnTo>
                  <a:lnTo>
                    <a:pt x="200" y="544"/>
                  </a:lnTo>
                  <a:lnTo>
                    <a:pt x="200" y="544"/>
                  </a:lnTo>
                  <a:lnTo>
                    <a:pt x="202" y="546"/>
                  </a:lnTo>
                  <a:lnTo>
                    <a:pt x="204" y="546"/>
                  </a:lnTo>
                  <a:lnTo>
                    <a:pt x="204" y="546"/>
                  </a:lnTo>
                  <a:lnTo>
                    <a:pt x="206" y="546"/>
                  </a:lnTo>
                  <a:lnTo>
                    <a:pt x="206" y="544"/>
                  </a:lnTo>
                  <a:lnTo>
                    <a:pt x="206" y="544"/>
                  </a:lnTo>
                  <a:lnTo>
                    <a:pt x="206" y="542"/>
                  </a:lnTo>
                  <a:lnTo>
                    <a:pt x="202" y="534"/>
                  </a:lnTo>
                  <a:lnTo>
                    <a:pt x="202" y="532"/>
                  </a:lnTo>
                  <a:lnTo>
                    <a:pt x="202" y="532"/>
                  </a:lnTo>
                  <a:lnTo>
                    <a:pt x="202" y="531"/>
                  </a:lnTo>
                  <a:lnTo>
                    <a:pt x="204" y="529"/>
                  </a:lnTo>
                  <a:lnTo>
                    <a:pt x="206" y="525"/>
                  </a:lnTo>
                  <a:lnTo>
                    <a:pt x="208" y="525"/>
                  </a:lnTo>
                  <a:lnTo>
                    <a:pt x="208" y="525"/>
                  </a:lnTo>
                  <a:lnTo>
                    <a:pt x="208" y="527"/>
                  </a:lnTo>
                  <a:lnTo>
                    <a:pt x="208" y="527"/>
                  </a:lnTo>
                  <a:lnTo>
                    <a:pt x="208" y="529"/>
                  </a:lnTo>
                  <a:lnTo>
                    <a:pt x="206" y="532"/>
                  </a:lnTo>
                  <a:lnTo>
                    <a:pt x="206" y="532"/>
                  </a:lnTo>
                  <a:lnTo>
                    <a:pt x="206" y="532"/>
                  </a:lnTo>
                  <a:lnTo>
                    <a:pt x="206" y="534"/>
                  </a:lnTo>
                  <a:lnTo>
                    <a:pt x="206" y="534"/>
                  </a:lnTo>
                  <a:lnTo>
                    <a:pt x="206" y="536"/>
                  </a:lnTo>
                  <a:lnTo>
                    <a:pt x="206" y="538"/>
                  </a:lnTo>
                  <a:lnTo>
                    <a:pt x="208" y="538"/>
                  </a:lnTo>
                  <a:lnTo>
                    <a:pt x="208" y="538"/>
                  </a:lnTo>
                  <a:lnTo>
                    <a:pt x="208" y="538"/>
                  </a:lnTo>
                  <a:lnTo>
                    <a:pt x="210" y="538"/>
                  </a:lnTo>
                  <a:lnTo>
                    <a:pt x="210" y="536"/>
                  </a:lnTo>
                  <a:lnTo>
                    <a:pt x="210" y="536"/>
                  </a:lnTo>
                  <a:lnTo>
                    <a:pt x="210" y="536"/>
                  </a:lnTo>
                  <a:lnTo>
                    <a:pt x="210" y="534"/>
                  </a:lnTo>
                  <a:lnTo>
                    <a:pt x="212" y="534"/>
                  </a:lnTo>
                  <a:lnTo>
                    <a:pt x="214" y="534"/>
                  </a:lnTo>
                  <a:lnTo>
                    <a:pt x="214" y="534"/>
                  </a:lnTo>
                  <a:lnTo>
                    <a:pt x="214" y="534"/>
                  </a:lnTo>
                  <a:lnTo>
                    <a:pt x="215" y="534"/>
                  </a:lnTo>
                  <a:lnTo>
                    <a:pt x="215" y="534"/>
                  </a:lnTo>
                  <a:lnTo>
                    <a:pt x="217" y="532"/>
                  </a:lnTo>
                  <a:lnTo>
                    <a:pt x="217" y="532"/>
                  </a:lnTo>
                  <a:lnTo>
                    <a:pt x="219" y="532"/>
                  </a:lnTo>
                  <a:lnTo>
                    <a:pt x="219" y="532"/>
                  </a:lnTo>
                  <a:lnTo>
                    <a:pt x="219" y="534"/>
                  </a:lnTo>
                  <a:lnTo>
                    <a:pt x="217" y="536"/>
                  </a:lnTo>
                  <a:lnTo>
                    <a:pt x="215" y="540"/>
                  </a:lnTo>
                  <a:lnTo>
                    <a:pt x="214" y="544"/>
                  </a:lnTo>
                  <a:lnTo>
                    <a:pt x="212" y="544"/>
                  </a:lnTo>
                  <a:lnTo>
                    <a:pt x="210" y="548"/>
                  </a:lnTo>
                  <a:lnTo>
                    <a:pt x="210" y="548"/>
                  </a:lnTo>
                  <a:lnTo>
                    <a:pt x="210" y="548"/>
                  </a:lnTo>
                  <a:lnTo>
                    <a:pt x="210" y="550"/>
                  </a:lnTo>
                  <a:lnTo>
                    <a:pt x="210" y="551"/>
                  </a:lnTo>
                  <a:lnTo>
                    <a:pt x="210" y="553"/>
                  </a:lnTo>
                  <a:lnTo>
                    <a:pt x="210" y="553"/>
                  </a:lnTo>
                  <a:lnTo>
                    <a:pt x="210" y="555"/>
                  </a:lnTo>
                  <a:lnTo>
                    <a:pt x="210" y="555"/>
                  </a:lnTo>
                  <a:lnTo>
                    <a:pt x="212" y="555"/>
                  </a:lnTo>
                  <a:lnTo>
                    <a:pt x="215" y="555"/>
                  </a:lnTo>
                  <a:lnTo>
                    <a:pt x="215" y="553"/>
                  </a:lnTo>
                  <a:lnTo>
                    <a:pt x="215" y="553"/>
                  </a:lnTo>
                  <a:lnTo>
                    <a:pt x="215" y="551"/>
                  </a:lnTo>
                  <a:lnTo>
                    <a:pt x="215" y="550"/>
                  </a:lnTo>
                  <a:lnTo>
                    <a:pt x="215" y="550"/>
                  </a:lnTo>
                  <a:lnTo>
                    <a:pt x="215" y="548"/>
                  </a:lnTo>
                  <a:lnTo>
                    <a:pt x="215" y="548"/>
                  </a:lnTo>
                  <a:lnTo>
                    <a:pt x="217" y="548"/>
                  </a:lnTo>
                  <a:lnTo>
                    <a:pt x="219" y="548"/>
                  </a:lnTo>
                  <a:lnTo>
                    <a:pt x="219" y="550"/>
                  </a:lnTo>
                  <a:lnTo>
                    <a:pt x="219" y="550"/>
                  </a:lnTo>
                  <a:lnTo>
                    <a:pt x="219" y="550"/>
                  </a:lnTo>
                  <a:lnTo>
                    <a:pt x="219" y="551"/>
                  </a:lnTo>
                  <a:lnTo>
                    <a:pt x="221" y="551"/>
                  </a:lnTo>
                  <a:lnTo>
                    <a:pt x="221" y="551"/>
                  </a:lnTo>
                  <a:lnTo>
                    <a:pt x="221" y="551"/>
                  </a:lnTo>
                  <a:lnTo>
                    <a:pt x="223" y="551"/>
                  </a:lnTo>
                  <a:lnTo>
                    <a:pt x="225" y="551"/>
                  </a:lnTo>
                  <a:lnTo>
                    <a:pt x="225" y="550"/>
                  </a:lnTo>
                  <a:lnTo>
                    <a:pt x="225" y="550"/>
                  </a:lnTo>
                  <a:lnTo>
                    <a:pt x="227" y="546"/>
                  </a:lnTo>
                  <a:lnTo>
                    <a:pt x="227" y="546"/>
                  </a:lnTo>
                  <a:lnTo>
                    <a:pt x="229" y="544"/>
                  </a:lnTo>
                  <a:lnTo>
                    <a:pt x="229" y="544"/>
                  </a:lnTo>
                  <a:lnTo>
                    <a:pt x="231" y="544"/>
                  </a:lnTo>
                  <a:lnTo>
                    <a:pt x="231" y="544"/>
                  </a:lnTo>
                  <a:lnTo>
                    <a:pt x="233" y="546"/>
                  </a:lnTo>
                  <a:lnTo>
                    <a:pt x="236" y="546"/>
                  </a:lnTo>
                  <a:lnTo>
                    <a:pt x="238" y="548"/>
                  </a:lnTo>
                  <a:lnTo>
                    <a:pt x="240" y="548"/>
                  </a:lnTo>
                  <a:lnTo>
                    <a:pt x="246" y="548"/>
                  </a:lnTo>
                  <a:lnTo>
                    <a:pt x="250" y="546"/>
                  </a:lnTo>
                  <a:lnTo>
                    <a:pt x="250" y="548"/>
                  </a:lnTo>
                  <a:lnTo>
                    <a:pt x="250" y="548"/>
                  </a:lnTo>
                  <a:lnTo>
                    <a:pt x="250" y="548"/>
                  </a:lnTo>
                  <a:lnTo>
                    <a:pt x="252" y="550"/>
                  </a:lnTo>
                  <a:lnTo>
                    <a:pt x="252" y="550"/>
                  </a:lnTo>
                  <a:lnTo>
                    <a:pt x="254" y="550"/>
                  </a:lnTo>
                  <a:lnTo>
                    <a:pt x="255" y="548"/>
                  </a:lnTo>
                  <a:lnTo>
                    <a:pt x="257" y="548"/>
                  </a:lnTo>
                  <a:lnTo>
                    <a:pt x="257" y="548"/>
                  </a:lnTo>
                  <a:lnTo>
                    <a:pt x="259" y="548"/>
                  </a:lnTo>
                  <a:lnTo>
                    <a:pt x="259" y="546"/>
                  </a:lnTo>
                  <a:lnTo>
                    <a:pt x="259" y="546"/>
                  </a:lnTo>
                  <a:lnTo>
                    <a:pt x="257" y="544"/>
                  </a:lnTo>
                  <a:lnTo>
                    <a:pt x="257" y="542"/>
                  </a:lnTo>
                  <a:lnTo>
                    <a:pt x="255" y="542"/>
                  </a:lnTo>
                  <a:lnTo>
                    <a:pt x="255" y="542"/>
                  </a:lnTo>
                  <a:lnTo>
                    <a:pt x="255" y="540"/>
                  </a:lnTo>
                  <a:lnTo>
                    <a:pt x="255" y="540"/>
                  </a:lnTo>
                  <a:lnTo>
                    <a:pt x="255" y="540"/>
                  </a:lnTo>
                  <a:lnTo>
                    <a:pt x="255" y="538"/>
                  </a:lnTo>
                  <a:lnTo>
                    <a:pt x="255" y="538"/>
                  </a:lnTo>
                  <a:lnTo>
                    <a:pt x="257" y="538"/>
                  </a:lnTo>
                  <a:lnTo>
                    <a:pt x="259" y="536"/>
                  </a:lnTo>
                  <a:lnTo>
                    <a:pt x="261" y="536"/>
                  </a:lnTo>
                  <a:lnTo>
                    <a:pt x="263" y="536"/>
                  </a:lnTo>
                  <a:lnTo>
                    <a:pt x="265" y="534"/>
                  </a:lnTo>
                  <a:lnTo>
                    <a:pt x="269" y="532"/>
                  </a:lnTo>
                  <a:lnTo>
                    <a:pt x="271" y="531"/>
                  </a:lnTo>
                  <a:lnTo>
                    <a:pt x="273" y="529"/>
                  </a:lnTo>
                  <a:lnTo>
                    <a:pt x="278" y="525"/>
                  </a:lnTo>
                  <a:lnTo>
                    <a:pt x="280" y="527"/>
                  </a:lnTo>
                  <a:lnTo>
                    <a:pt x="282" y="527"/>
                  </a:lnTo>
                  <a:lnTo>
                    <a:pt x="282" y="527"/>
                  </a:lnTo>
                  <a:lnTo>
                    <a:pt x="282" y="527"/>
                  </a:lnTo>
                  <a:lnTo>
                    <a:pt x="286" y="523"/>
                  </a:lnTo>
                  <a:lnTo>
                    <a:pt x="288" y="523"/>
                  </a:lnTo>
                  <a:lnTo>
                    <a:pt x="288" y="523"/>
                  </a:lnTo>
                  <a:lnTo>
                    <a:pt x="288" y="521"/>
                  </a:lnTo>
                  <a:lnTo>
                    <a:pt x="288" y="521"/>
                  </a:lnTo>
                  <a:lnTo>
                    <a:pt x="290" y="521"/>
                  </a:lnTo>
                  <a:lnTo>
                    <a:pt x="290" y="521"/>
                  </a:lnTo>
                  <a:lnTo>
                    <a:pt x="292" y="521"/>
                  </a:lnTo>
                  <a:lnTo>
                    <a:pt x="292" y="521"/>
                  </a:lnTo>
                  <a:lnTo>
                    <a:pt x="292" y="521"/>
                  </a:lnTo>
                  <a:lnTo>
                    <a:pt x="294" y="521"/>
                  </a:lnTo>
                  <a:lnTo>
                    <a:pt x="295" y="521"/>
                  </a:lnTo>
                  <a:lnTo>
                    <a:pt x="295" y="521"/>
                  </a:lnTo>
                  <a:lnTo>
                    <a:pt x="297" y="521"/>
                  </a:lnTo>
                  <a:lnTo>
                    <a:pt x="297" y="521"/>
                  </a:lnTo>
                  <a:lnTo>
                    <a:pt x="299" y="523"/>
                  </a:lnTo>
                  <a:lnTo>
                    <a:pt x="299" y="525"/>
                  </a:lnTo>
                  <a:lnTo>
                    <a:pt x="299" y="525"/>
                  </a:lnTo>
                  <a:lnTo>
                    <a:pt x="299" y="529"/>
                  </a:lnTo>
                  <a:lnTo>
                    <a:pt x="301" y="532"/>
                  </a:lnTo>
                  <a:lnTo>
                    <a:pt x="301" y="532"/>
                  </a:lnTo>
                  <a:lnTo>
                    <a:pt x="301" y="534"/>
                  </a:lnTo>
                  <a:lnTo>
                    <a:pt x="303" y="534"/>
                  </a:lnTo>
                  <a:lnTo>
                    <a:pt x="303" y="534"/>
                  </a:lnTo>
                  <a:lnTo>
                    <a:pt x="305" y="536"/>
                  </a:lnTo>
                  <a:lnTo>
                    <a:pt x="305" y="536"/>
                  </a:lnTo>
                  <a:lnTo>
                    <a:pt x="305" y="538"/>
                  </a:lnTo>
                  <a:lnTo>
                    <a:pt x="305" y="538"/>
                  </a:lnTo>
                  <a:lnTo>
                    <a:pt x="305" y="538"/>
                  </a:lnTo>
                  <a:lnTo>
                    <a:pt x="307" y="538"/>
                  </a:lnTo>
                  <a:lnTo>
                    <a:pt x="307" y="538"/>
                  </a:lnTo>
                  <a:lnTo>
                    <a:pt x="307" y="538"/>
                  </a:lnTo>
                  <a:lnTo>
                    <a:pt x="307" y="538"/>
                  </a:lnTo>
                  <a:lnTo>
                    <a:pt x="309" y="538"/>
                  </a:lnTo>
                  <a:lnTo>
                    <a:pt x="309" y="538"/>
                  </a:lnTo>
                  <a:lnTo>
                    <a:pt x="309" y="540"/>
                  </a:lnTo>
                  <a:lnTo>
                    <a:pt x="309" y="542"/>
                  </a:lnTo>
                  <a:lnTo>
                    <a:pt x="309" y="542"/>
                  </a:lnTo>
                  <a:lnTo>
                    <a:pt x="309" y="544"/>
                  </a:lnTo>
                  <a:lnTo>
                    <a:pt x="311" y="544"/>
                  </a:lnTo>
                  <a:lnTo>
                    <a:pt x="311" y="544"/>
                  </a:lnTo>
                  <a:lnTo>
                    <a:pt x="309" y="544"/>
                  </a:lnTo>
                  <a:lnTo>
                    <a:pt x="309" y="546"/>
                  </a:lnTo>
                  <a:lnTo>
                    <a:pt x="309" y="546"/>
                  </a:lnTo>
                  <a:lnTo>
                    <a:pt x="307" y="546"/>
                  </a:lnTo>
                  <a:lnTo>
                    <a:pt x="305" y="548"/>
                  </a:lnTo>
                  <a:lnTo>
                    <a:pt x="305" y="548"/>
                  </a:lnTo>
                  <a:lnTo>
                    <a:pt x="305" y="548"/>
                  </a:lnTo>
                  <a:lnTo>
                    <a:pt x="303" y="548"/>
                  </a:lnTo>
                  <a:lnTo>
                    <a:pt x="303" y="548"/>
                  </a:lnTo>
                  <a:lnTo>
                    <a:pt x="303" y="550"/>
                  </a:lnTo>
                  <a:lnTo>
                    <a:pt x="303" y="550"/>
                  </a:lnTo>
                  <a:lnTo>
                    <a:pt x="301" y="551"/>
                  </a:lnTo>
                  <a:lnTo>
                    <a:pt x="299" y="553"/>
                  </a:lnTo>
                  <a:lnTo>
                    <a:pt x="299" y="553"/>
                  </a:lnTo>
                  <a:lnTo>
                    <a:pt x="297" y="553"/>
                  </a:lnTo>
                  <a:lnTo>
                    <a:pt x="297" y="553"/>
                  </a:lnTo>
                  <a:lnTo>
                    <a:pt x="295" y="553"/>
                  </a:lnTo>
                  <a:lnTo>
                    <a:pt x="295" y="553"/>
                  </a:lnTo>
                  <a:lnTo>
                    <a:pt x="295" y="553"/>
                  </a:lnTo>
                  <a:lnTo>
                    <a:pt x="295" y="553"/>
                  </a:lnTo>
                  <a:lnTo>
                    <a:pt x="295" y="555"/>
                  </a:lnTo>
                  <a:lnTo>
                    <a:pt x="295" y="555"/>
                  </a:lnTo>
                  <a:lnTo>
                    <a:pt x="295" y="559"/>
                  </a:lnTo>
                  <a:lnTo>
                    <a:pt x="295" y="559"/>
                  </a:lnTo>
                  <a:lnTo>
                    <a:pt x="297" y="561"/>
                  </a:lnTo>
                  <a:lnTo>
                    <a:pt x="297" y="561"/>
                  </a:lnTo>
                  <a:lnTo>
                    <a:pt x="299" y="561"/>
                  </a:lnTo>
                  <a:lnTo>
                    <a:pt x="301" y="561"/>
                  </a:lnTo>
                  <a:lnTo>
                    <a:pt x="303" y="561"/>
                  </a:lnTo>
                  <a:lnTo>
                    <a:pt x="305" y="561"/>
                  </a:lnTo>
                  <a:lnTo>
                    <a:pt x="305" y="561"/>
                  </a:lnTo>
                  <a:lnTo>
                    <a:pt x="307" y="561"/>
                  </a:lnTo>
                  <a:lnTo>
                    <a:pt x="307" y="561"/>
                  </a:lnTo>
                  <a:lnTo>
                    <a:pt x="307" y="561"/>
                  </a:lnTo>
                  <a:lnTo>
                    <a:pt x="309" y="561"/>
                  </a:lnTo>
                  <a:lnTo>
                    <a:pt x="309" y="561"/>
                  </a:lnTo>
                  <a:lnTo>
                    <a:pt x="309" y="559"/>
                  </a:lnTo>
                  <a:lnTo>
                    <a:pt x="309" y="557"/>
                  </a:lnTo>
                  <a:lnTo>
                    <a:pt x="309" y="557"/>
                  </a:lnTo>
                  <a:lnTo>
                    <a:pt x="309" y="557"/>
                  </a:lnTo>
                  <a:lnTo>
                    <a:pt x="309" y="555"/>
                  </a:lnTo>
                  <a:lnTo>
                    <a:pt x="309" y="557"/>
                  </a:lnTo>
                  <a:lnTo>
                    <a:pt x="311" y="557"/>
                  </a:lnTo>
                  <a:lnTo>
                    <a:pt x="313" y="561"/>
                  </a:lnTo>
                  <a:lnTo>
                    <a:pt x="313" y="561"/>
                  </a:lnTo>
                  <a:lnTo>
                    <a:pt x="313" y="561"/>
                  </a:lnTo>
                  <a:lnTo>
                    <a:pt x="315" y="561"/>
                  </a:lnTo>
                  <a:lnTo>
                    <a:pt x="315" y="561"/>
                  </a:lnTo>
                  <a:lnTo>
                    <a:pt x="318" y="559"/>
                  </a:lnTo>
                  <a:lnTo>
                    <a:pt x="318" y="557"/>
                  </a:lnTo>
                  <a:lnTo>
                    <a:pt x="318" y="557"/>
                  </a:lnTo>
                  <a:lnTo>
                    <a:pt x="318" y="557"/>
                  </a:lnTo>
                  <a:lnTo>
                    <a:pt x="315" y="555"/>
                  </a:lnTo>
                  <a:lnTo>
                    <a:pt x="315" y="555"/>
                  </a:lnTo>
                  <a:lnTo>
                    <a:pt x="315" y="555"/>
                  </a:lnTo>
                  <a:lnTo>
                    <a:pt x="313" y="553"/>
                  </a:lnTo>
                  <a:lnTo>
                    <a:pt x="313" y="553"/>
                  </a:lnTo>
                  <a:lnTo>
                    <a:pt x="313" y="551"/>
                  </a:lnTo>
                  <a:lnTo>
                    <a:pt x="313" y="551"/>
                  </a:lnTo>
                  <a:lnTo>
                    <a:pt x="313" y="551"/>
                  </a:lnTo>
                  <a:lnTo>
                    <a:pt x="313" y="551"/>
                  </a:lnTo>
                  <a:lnTo>
                    <a:pt x="315" y="551"/>
                  </a:lnTo>
                  <a:lnTo>
                    <a:pt x="316" y="551"/>
                  </a:lnTo>
                  <a:lnTo>
                    <a:pt x="318" y="551"/>
                  </a:lnTo>
                  <a:lnTo>
                    <a:pt x="320" y="551"/>
                  </a:lnTo>
                  <a:lnTo>
                    <a:pt x="320" y="551"/>
                  </a:lnTo>
                  <a:lnTo>
                    <a:pt x="322" y="551"/>
                  </a:lnTo>
                  <a:lnTo>
                    <a:pt x="322" y="551"/>
                  </a:lnTo>
                  <a:lnTo>
                    <a:pt x="322" y="551"/>
                  </a:lnTo>
                  <a:lnTo>
                    <a:pt x="322" y="550"/>
                  </a:lnTo>
                  <a:lnTo>
                    <a:pt x="322" y="550"/>
                  </a:lnTo>
                  <a:lnTo>
                    <a:pt x="322" y="548"/>
                  </a:lnTo>
                  <a:lnTo>
                    <a:pt x="322" y="548"/>
                  </a:lnTo>
                  <a:lnTo>
                    <a:pt x="322" y="548"/>
                  </a:lnTo>
                  <a:lnTo>
                    <a:pt x="322" y="548"/>
                  </a:lnTo>
                  <a:lnTo>
                    <a:pt x="324" y="548"/>
                  </a:lnTo>
                  <a:lnTo>
                    <a:pt x="324" y="548"/>
                  </a:lnTo>
                  <a:lnTo>
                    <a:pt x="324" y="548"/>
                  </a:lnTo>
                  <a:lnTo>
                    <a:pt x="326" y="550"/>
                  </a:lnTo>
                  <a:lnTo>
                    <a:pt x="326" y="551"/>
                  </a:lnTo>
                  <a:lnTo>
                    <a:pt x="326" y="551"/>
                  </a:lnTo>
                  <a:lnTo>
                    <a:pt x="330" y="555"/>
                  </a:lnTo>
                  <a:lnTo>
                    <a:pt x="330" y="555"/>
                  </a:lnTo>
                  <a:lnTo>
                    <a:pt x="330" y="555"/>
                  </a:lnTo>
                  <a:lnTo>
                    <a:pt x="332" y="555"/>
                  </a:lnTo>
                  <a:lnTo>
                    <a:pt x="334" y="555"/>
                  </a:lnTo>
                  <a:lnTo>
                    <a:pt x="334" y="555"/>
                  </a:lnTo>
                  <a:lnTo>
                    <a:pt x="335" y="555"/>
                  </a:lnTo>
                  <a:lnTo>
                    <a:pt x="337" y="553"/>
                  </a:lnTo>
                  <a:lnTo>
                    <a:pt x="337" y="553"/>
                  </a:lnTo>
                  <a:lnTo>
                    <a:pt x="337" y="553"/>
                  </a:lnTo>
                  <a:lnTo>
                    <a:pt x="337" y="551"/>
                  </a:lnTo>
                  <a:lnTo>
                    <a:pt x="337" y="551"/>
                  </a:lnTo>
                  <a:lnTo>
                    <a:pt x="334" y="548"/>
                  </a:lnTo>
                  <a:lnTo>
                    <a:pt x="332" y="548"/>
                  </a:lnTo>
                  <a:lnTo>
                    <a:pt x="332" y="548"/>
                  </a:lnTo>
                  <a:lnTo>
                    <a:pt x="332" y="548"/>
                  </a:lnTo>
                  <a:lnTo>
                    <a:pt x="334" y="548"/>
                  </a:lnTo>
                  <a:lnTo>
                    <a:pt x="334" y="548"/>
                  </a:lnTo>
                  <a:lnTo>
                    <a:pt x="334" y="548"/>
                  </a:lnTo>
                  <a:lnTo>
                    <a:pt x="341" y="546"/>
                  </a:lnTo>
                  <a:lnTo>
                    <a:pt x="341" y="546"/>
                  </a:lnTo>
                  <a:lnTo>
                    <a:pt x="343" y="546"/>
                  </a:lnTo>
                  <a:lnTo>
                    <a:pt x="343" y="546"/>
                  </a:lnTo>
                  <a:lnTo>
                    <a:pt x="343" y="546"/>
                  </a:lnTo>
                  <a:lnTo>
                    <a:pt x="345" y="542"/>
                  </a:lnTo>
                  <a:lnTo>
                    <a:pt x="345" y="542"/>
                  </a:lnTo>
                  <a:lnTo>
                    <a:pt x="345" y="542"/>
                  </a:lnTo>
                  <a:lnTo>
                    <a:pt x="345" y="542"/>
                  </a:lnTo>
                  <a:lnTo>
                    <a:pt x="345" y="542"/>
                  </a:lnTo>
                  <a:lnTo>
                    <a:pt x="345" y="540"/>
                  </a:lnTo>
                  <a:lnTo>
                    <a:pt x="347" y="540"/>
                  </a:lnTo>
                  <a:lnTo>
                    <a:pt x="347" y="540"/>
                  </a:lnTo>
                  <a:lnTo>
                    <a:pt x="349" y="540"/>
                  </a:lnTo>
                  <a:lnTo>
                    <a:pt x="349" y="540"/>
                  </a:lnTo>
                  <a:lnTo>
                    <a:pt x="349" y="540"/>
                  </a:lnTo>
                  <a:lnTo>
                    <a:pt x="351" y="542"/>
                  </a:lnTo>
                  <a:lnTo>
                    <a:pt x="351" y="542"/>
                  </a:lnTo>
                  <a:lnTo>
                    <a:pt x="351" y="544"/>
                  </a:lnTo>
                  <a:lnTo>
                    <a:pt x="347" y="550"/>
                  </a:lnTo>
                  <a:lnTo>
                    <a:pt x="347" y="551"/>
                  </a:lnTo>
                  <a:lnTo>
                    <a:pt x="347" y="553"/>
                  </a:lnTo>
                  <a:lnTo>
                    <a:pt x="347" y="553"/>
                  </a:lnTo>
                  <a:lnTo>
                    <a:pt x="345" y="555"/>
                  </a:lnTo>
                  <a:lnTo>
                    <a:pt x="345" y="555"/>
                  </a:lnTo>
                  <a:lnTo>
                    <a:pt x="345" y="557"/>
                  </a:lnTo>
                  <a:lnTo>
                    <a:pt x="345" y="557"/>
                  </a:lnTo>
                  <a:lnTo>
                    <a:pt x="343" y="557"/>
                  </a:lnTo>
                  <a:lnTo>
                    <a:pt x="343" y="559"/>
                  </a:lnTo>
                  <a:lnTo>
                    <a:pt x="343" y="559"/>
                  </a:lnTo>
                  <a:lnTo>
                    <a:pt x="343" y="561"/>
                  </a:lnTo>
                  <a:lnTo>
                    <a:pt x="343" y="561"/>
                  </a:lnTo>
                  <a:lnTo>
                    <a:pt x="343" y="561"/>
                  </a:lnTo>
                  <a:lnTo>
                    <a:pt x="341" y="563"/>
                  </a:lnTo>
                  <a:lnTo>
                    <a:pt x="341" y="563"/>
                  </a:lnTo>
                  <a:lnTo>
                    <a:pt x="341" y="563"/>
                  </a:lnTo>
                  <a:lnTo>
                    <a:pt x="341" y="565"/>
                  </a:lnTo>
                  <a:lnTo>
                    <a:pt x="341" y="565"/>
                  </a:lnTo>
                  <a:lnTo>
                    <a:pt x="343" y="565"/>
                  </a:lnTo>
                  <a:lnTo>
                    <a:pt x="345" y="567"/>
                  </a:lnTo>
                  <a:lnTo>
                    <a:pt x="347" y="565"/>
                  </a:lnTo>
                  <a:lnTo>
                    <a:pt x="349" y="565"/>
                  </a:lnTo>
                  <a:lnTo>
                    <a:pt x="353" y="565"/>
                  </a:lnTo>
                  <a:lnTo>
                    <a:pt x="355" y="565"/>
                  </a:lnTo>
                  <a:lnTo>
                    <a:pt x="355" y="565"/>
                  </a:lnTo>
                  <a:lnTo>
                    <a:pt x="355" y="565"/>
                  </a:lnTo>
                  <a:lnTo>
                    <a:pt x="356" y="567"/>
                  </a:lnTo>
                  <a:lnTo>
                    <a:pt x="356" y="567"/>
                  </a:lnTo>
                  <a:lnTo>
                    <a:pt x="358" y="567"/>
                  </a:lnTo>
                  <a:lnTo>
                    <a:pt x="360" y="567"/>
                  </a:lnTo>
                  <a:lnTo>
                    <a:pt x="360" y="567"/>
                  </a:lnTo>
                  <a:lnTo>
                    <a:pt x="362" y="567"/>
                  </a:lnTo>
                  <a:lnTo>
                    <a:pt x="364" y="567"/>
                  </a:lnTo>
                  <a:lnTo>
                    <a:pt x="364" y="567"/>
                  </a:lnTo>
                  <a:lnTo>
                    <a:pt x="366" y="567"/>
                  </a:lnTo>
                  <a:lnTo>
                    <a:pt x="370" y="571"/>
                  </a:lnTo>
                  <a:lnTo>
                    <a:pt x="372" y="572"/>
                  </a:lnTo>
                  <a:lnTo>
                    <a:pt x="376" y="569"/>
                  </a:lnTo>
                  <a:lnTo>
                    <a:pt x="376" y="569"/>
                  </a:lnTo>
                  <a:lnTo>
                    <a:pt x="376" y="569"/>
                  </a:lnTo>
                  <a:lnTo>
                    <a:pt x="377" y="567"/>
                  </a:lnTo>
                  <a:lnTo>
                    <a:pt x="379" y="567"/>
                  </a:lnTo>
                  <a:lnTo>
                    <a:pt x="379" y="567"/>
                  </a:lnTo>
                  <a:lnTo>
                    <a:pt x="379" y="567"/>
                  </a:lnTo>
                  <a:lnTo>
                    <a:pt x="379" y="567"/>
                  </a:lnTo>
                  <a:lnTo>
                    <a:pt x="379" y="565"/>
                  </a:lnTo>
                  <a:lnTo>
                    <a:pt x="379" y="565"/>
                  </a:lnTo>
                  <a:lnTo>
                    <a:pt x="379" y="565"/>
                  </a:lnTo>
                  <a:lnTo>
                    <a:pt x="379" y="563"/>
                  </a:lnTo>
                  <a:lnTo>
                    <a:pt x="379" y="563"/>
                  </a:lnTo>
                  <a:lnTo>
                    <a:pt x="379" y="563"/>
                  </a:lnTo>
                  <a:lnTo>
                    <a:pt x="379" y="563"/>
                  </a:lnTo>
                  <a:lnTo>
                    <a:pt x="379" y="561"/>
                  </a:lnTo>
                  <a:lnTo>
                    <a:pt x="379" y="561"/>
                  </a:lnTo>
                  <a:lnTo>
                    <a:pt x="379" y="561"/>
                  </a:lnTo>
                  <a:lnTo>
                    <a:pt x="383" y="557"/>
                  </a:lnTo>
                  <a:lnTo>
                    <a:pt x="383" y="555"/>
                  </a:lnTo>
                  <a:lnTo>
                    <a:pt x="385" y="553"/>
                  </a:lnTo>
                  <a:lnTo>
                    <a:pt x="385" y="553"/>
                  </a:lnTo>
                  <a:lnTo>
                    <a:pt x="385" y="551"/>
                  </a:lnTo>
                  <a:lnTo>
                    <a:pt x="385" y="551"/>
                  </a:lnTo>
                  <a:lnTo>
                    <a:pt x="385" y="550"/>
                  </a:lnTo>
                  <a:lnTo>
                    <a:pt x="385" y="546"/>
                  </a:lnTo>
                  <a:lnTo>
                    <a:pt x="385" y="546"/>
                  </a:lnTo>
                  <a:lnTo>
                    <a:pt x="385" y="546"/>
                  </a:lnTo>
                  <a:lnTo>
                    <a:pt x="387" y="546"/>
                  </a:lnTo>
                  <a:lnTo>
                    <a:pt x="389" y="546"/>
                  </a:lnTo>
                  <a:lnTo>
                    <a:pt x="389" y="546"/>
                  </a:lnTo>
                  <a:lnTo>
                    <a:pt x="391" y="546"/>
                  </a:lnTo>
                  <a:lnTo>
                    <a:pt x="393" y="546"/>
                  </a:lnTo>
                  <a:lnTo>
                    <a:pt x="393" y="546"/>
                  </a:lnTo>
                  <a:lnTo>
                    <a:pt x="395" y="546"/>
                  </a:lnTo>
                  <a:lnTo>
                    <a:pt x="396" y="546"/>
                  </a:lnTo>
                  <a:lnTo>
                    <a:pt x="396" y="548"/>
                  </a:lnTo>
                  <a:lnTo>
                    <a:pt x="396" y="548"/>
                  </a:lnTo>
                  <a:lnTo>
                    <a:pt x="398" y="548"/>
                  </a:lnTo>
                  <a:lnTo>
                    <a:pt x="396" y="548"/>
                  </a:lnTo>
                  <a:lnTo>
                    <a:pt x="396" y="550"/>
                  </a:lnTo>
                  <a:lnTo>
                    <a:pt x="396" y="550"/>
                  </a:lnTo>
                  <a:lnTo>
                    <a:pt x="396" y="551"/>
                  </a:lnTo>
                  <a:lnTo>
                    <a:pt x="396" y="551"/>
                  </a:lnTo>
                  <a:lnTo>
                    <a:pt x="398" y="551"/>
                  </a:lnTo>
                  <a:lnTo>
                    <a:pt x="398" y="551"/>
                  </a:lnTo>
                  <a:lnTo>
                    <a:pt x="402" y="551"/>
                  </a:lnTo>
                  <a:lnTo>
                    <a:pt x="404" y="551"/>
                  </a:lnTo>
                  <a:lnTo>
                    <a:pt x="406" y="551"/>
                  </a:lnTo>
                  <a:lnTo>
                    <a:pt x="406" y="551"/>
                  </a:lnTo>
                  <a:lnTo>
                    <a:pt x="406" y="550"/>
                  </a:lnTo>
                  <a:lnTo>
                    <a:pt x="406" y="550"/>
                  </a:lnTo>
                  <a:lnTo>
                    <a:pt x="406" y="548"/>
                  </a:lnTo>
                  <a:lnTo>
                    <a:pt x="404" y="546"/>
                  </a:lnTo>
                  <a:lnTo>
                    <a:pt x="402" y="546"/>
                  </a:lnTo>
                  <a:lnTo>
                    <a:pt x="402" y="546"/>
                  </a:lnTo>
                  <a:lnTo>
                    <a:pt x="404" y="546"/>
                  </a:lnTo>
                  <a:lnTo>
                    <a:pt x="414" y="542"/>
                  </a:lnTo>
                  <a:lnTo>
                    <a:pt x="416" y="546"/>
                  </a:lnTo>
                  <a:lnTo>
                    <a:pt x="416" y="548"/>
                  </a:lnTo>
                  <a:lnTo>
                    <a:pt x="416" y="550"/>
                  </a:lnTo>
                  <a:lnTo>
                    <a:pt x="416" y="550"/>
                  </a:lnTo>
                  <a:lnTo>
                    <a:pt x="417" y="551"/>
                  </a:lnTo>
                  <a:lnTo>
                    <a:pt x="417" y="551"/>
                  </a:lnTo>
                  <a:lnTo>
                    <a:pt x="417" y="551"/>
                  </a:lnTo>
                  <a:lnTo>
                    <a:pt x="416" y="551"/>
                  </a:lnTo>
                  <a:lnTo>
                    <a:pt x="416" y="553"/>
                  </a:lnTo>
                  <a:lnTo>
                    <a:pt x="416" y="553"/>
                  </a:lnTo>
                  <a:lnTo>
                    <a:pt x="417" y="553"/>
                  </a:lnTo>
                  <a:lnTo>
                    <a:pt x="417" y="555"/>
                  </a:lnTo>
                  <a:lnTo>
                    <a:pt x="419" y="555"/>
                  </a:lnTo>
                  <a:lnTo>
                    <a:pt x="421" y="555"/>
                  </a:lnTo>
                  <a:lnTo>
                    <a:pt x="425" y="555"/>
                  </a:lnTo>
                  <a:lnTo>
                    <a:pt x="429" y="555"/>
                  </a:lnTo>
                  <a:lnTo>
                    <a:pt x="429" y="557"/>
                  </a:lnTo>
                  <a:lnTo>
                    <a:pt x="429" y="557"/>
                  </a:lnTo>
                  <a:lnTo>
                    <a:pt x="429" y="559"/>
                  </a:lnTo>
                  <a:lnTo>
                    <a:pt x="431" y="559"/>
                  </a:lnTo>
                  <a:lnTo>
                    <a:pt x="431" y="561"/>
                  </a:lnTo>
                  <a:lnTo>
                    <a:pt x="433" y="561"/>
                  </a:lnTo>
                  <a:lnTo>
                    <a:pt x="435" y="561"/>
                  </a:lnTo>
                  <a:lnTo>
                    <a:pt x="435" y="561"/>
                  </a:lnTo>
                  <a:lnTo>
                    <a:pt x="436" y="559"/>
                  </a:lnTo>
                  <a:lnTo>
                    <a:pt x="436" y="559"/>
                  </a:lnTo>
                  <a:lnTo>
                    <a:pt x="438" y="559"/>
                  </a:lnTo>
                  <a:lnTo>
                    <a:pt x="438" y="559"/>
                  </a:lnTo>
                  <a:lnTo>
                    <a:pt x="440" y="559"/>
                  </a:lnTo>
                  <a:lnTo>
                    <a:pt x="440" y="559"/>
                  </a:lnTo>
                  <a:lnTo>
                    <a:pt x="442" y="561"/>
                  </a:lnTo>
                  <a:lnTo>
                    <a:pt x="442" y="563"/>
                  </a:lnTo>
                  <a:lnTo>
                    <a:pt x="442" y="563"/>
                  </a:lnTo>
                  <a:lnTo>
                    <a:pt x="442" y="563"/>
                  </a:lnTo>
                  <a:lnTo>
                    <a:pt x="444" y="565"/>
                  </a:lnTo>
                  <a:lnTo>
                    <a:pt x="444" y="565"/>
                  </a:lnTo>
                  <a:lnTo>
                    <a:pt x="444" y="567"/>
                  </a:lnTo>
                  <a:lnTo>
                    <a:pt x="444" y="567"/>
                  </a:lnTo>
                  <a:lnTo>
                    <a:pt x="444" y="569"/>
                  </a:lnTo>
                  <a:lnTo>
                    <a:pt x="444" y="569"/>
                  </a:lnTo>
                  <a:lnTo>
                    <a:pt x="444" y="569"/>
                  </a:lnTo>
                  <a:lnTo>
                    <a:pt x="444" y="571"/>
                  </a:lnTo>
                  <a:lnTo>
                    <a:pt x="444" y="571"/>
                  </a:lnTo>
                  <a:lnTo>
                    <a:pt x="452" y="576"/>
                  </a:lnTo>
                  <a:lnTo>
                    <a:pt x="452" y="576"/>
                  </a:lnTo>
                  <a:lnTo>
                    <a:pt x="454" y="576"/>
                  </a:lnTo>
                  <a:lnTo>
                    <a:pt x="456" y="576"/>
                  </a:lnTo>
                  <a:lnTo>
                    <a:pt x="457" y="576"/>
                  </a:lnTo>
                  <a:lnTo>
                    <a:pt x="459" y="576"/>
                  </a:lnTo>
                  <a:lnTo>
                    <a:pt x="461" y="578"/>
                  </a:lnTo>
                  <a:lnTo>
                    <a:pt x="465" y="582"/>
                  </a:lnTo>
                  <a:lnTo>
                    <a:pt x="467" y="582"/>
                  </a:lnTo>
                  <a:lnTo>
                    <a:pt x="467" y="582"/>
                  </a:lnTo>
                  <a:lnTo>
                    <a:pt x="467" y="582"/>
                  </a:lnTo>
                  <a:lnTo>
                    <a:pt x="469" y="582"/>
                  </a:lnTo>
                  <a:lnTo>
                    <a:pt x="469" y="582"/>
                  </a:lnTo>
                  <a:lnTo>
                    <a:pt x="469" y="582"/>
                  </a:lnTo>
                  <a:lnTo>
                    <a:pt x="473" y="578"/>
                  </a:lnTo>
                  <a:lnTo>
                    <a:pt x="475" y="578"/>
                  </a:lnTo>
                  <a:lnTo>
                    <a:pt x="475" y="578"/>
                  </a:lnTo>
                  <a:lnTo>
                    <a:pt x="475" y="578"/>
                  </a:lnTo>
                  <a:lnTo>
                    <a:pt x="475" y="580"/>
                  </a:lnTo>
                  <a:lnTo>
                    <a:pt x="475" y="580"/>
                  </a:lnTo>
                  <a:lnTo>
                    <a:pt x="475" y="582"/>
                  </a:lnTo>
                  <a:lnTo>
                    <a:pt x="475" y="584"/>
                  </a:lnTo>
                  <a:lnTo>
                    <a:pt x="475" y="584"/>
                  </a:lnTo>
                  <a:lnTo>
                    <a:pt x="475" y="586"/>
                  </a:lnTo>
                  <a:lnTo>
                    <a:pt x="475" y="586"/>
                  </a:lnTo>
                  <a:lnTo>
                    <a:pt x="475" y="586"/>
                  </a:lnTo>
                  <a:lnTo>
                    <a:pt x="476" y="588"/>
                  </a:lnTo>
                  <a:lnTo>
                    <a:pt x="476" y="588"/>
                  </a:lnTo>
                  <a:lnTo>
                    <a:pt x="476" y="588"/>
                  </a:lnTo>
                  <a:lnTo>
                    <a:pt x="478" y="586"/>
                  </a:lnTo>
                  <a:lnTo>
                    <a:pt x="478" y="586"/>
                  </a:lnTo>
                  <a:lnTo>
                    <a:pt x="478" y="584"/>
                  </a:lnTo>
                  <a:lnTo>
                    <a:pt x="478" y="584"/>
                  </a:lnTo>
                  <a:lnTo>
                    <a:pt x="478" y="584"/>
                  </a:lnTo>
                  <a:lnTo>
                    <a:pt x="480" y="584"/>
                  </a:lnTo>
                  <a:lnTo>
                    <a:pt x="480" y="584"/>
                  </a:lnTo>
                  <a:lnTo>
                    <a:pt x="480" y="586"/>
                  </a:lnTo>
                  <a:lnTo>
                    <a:pt x="480" y="591"/>
                  </a:lnTo>
                  <a:lnTo>
                    <a:pt x="480" y="591"/>
                  </a:lnTo>
                  <a:lnTo>
                    <a:pt x="480" y="591"/>
                  </a:lnTo>
                  <a:lnTo>
                    <a:pt x="480" y="593"/>
                  </a:lnTo>
                  <a:lnTo>
                    <a:pt x="482" y="593"/>
                  </a:lnTo>
                  <a:lnTo>
                    <a:pt x="482" y="593"/>
                  </a:lnTo>
                  <a:lnTo>
                    <a:pt x="482" y="591"/>
                  </a:lnTo>
                  <a:lnTo>
                    <a:pt x="482" y="591"/>
                  </a:lnTo>
                  <a:lnTo>
                    <a:pt x="484" y="591"/>
                  </a:lnTo>
                  <a:lnTo>
                    <a:pt x="484" y="593"/>
                  </a:lnTo>
                  <a:lnTo>
                    <a:pt x="484" y="593"/>
                  </a:lnTo>
                  <a:lnTo>
                    <a:pt x="486" y="593"/>
                  </a:lnTo>
                  <a:lnTo>
                    <a:pt x="486" y="595"/>
                  </a:lnTo>
                  <a:lnTo>
                    <a:pt x="484" y="599"/>
                  </a:lnTo>
                  <a:lnTo>
                    <a:pt x="484" y="599"/>
                  </a:lnTo>
                  <a:lnTo>
                    <a:pt x="484" y="599"/>
                  </a:lnTo>
                  <a:lnTo>
                    <a:pt x="488" y="599"/>
                  </a:lnTo>
                  <a:lnTo>
                    <a:pt x="492" y="599"/>
                  </a:lnTo>
                  <a:lnTo>
                    <a:pt x="494" y="599"/>
                  </a:lnTo>
                  <a:lnTo>
                    <a:pt x="494" y="599"/>
                  </a:lnTo>
                  <a:lnTo>
                    <a:pt x="496" y="597"/>
                  </a:lnTo>
                  <a:lnTo>
                    <a:pt x="496" y="597"/>
                  </a:lnTo>
                  <a:lnTo>
                    <a:pt x="496" y="595"/>
                  </a:lnTo>
                  <a:lnTo>
                    <a:pt x="494" y="593"/>
                  </a:lnTo>
                  <a:lnTo>
                    <a:pt x="494" y="593"/>
                  </a:lnTo>
                  <a:lnTo>
                    <a:pt x="496" y="591"/>
                  </a:lnTo>
                  <a:lnTo>
                    <a:pt x="496" y="591"/>
                  </a:lnTo>
                  <a:lnTo>
                    <a:pt x="496" y="591"/>
                  </a:lnTo>
                  <a:lnTo>
                    <a:pt x="497" y="591"/>
                  </a:lnTo>
                  <a:lnTo>
                    <a:pt x="507" y="593"/>
                  </a:lnTo>
                  <a:lnTo>
                    <a:pt x="511" y="595"/>
                  </a:lnTo>
                  <a:lnTo>
                    <a:pt x="513" y="593"/>
                  </a:lnTo>
                  <a:lnTo>
                    <a:pt x="513" y="593"/>
                  </a:lnTo>
                  <a:lnTo>
                    <a:pt x="520" y="591"/>
                  </a:lnTo>
                  <a:lnTo>
                    <a:pt x="520" y="591"/>
                  </a:lnTo>
                  <a:lnTo>
                    <a:pt x="520" y="591"/>
                  </a:lnTo>
                  <a:lnTo>
                    <a:pt x="522" y="591"/>
                  </a:lnTo>
                  <a:lnTo>
                    <a:pt x="522" y="591"/>
                  </a:lnTo>
                  <a:lnTo>
                    <a:pt x="522" y="595"/>
                  </a:lnTo>
                  <a:lnTo>
                    <a:pt x="522" y="595"/>
                  </a:lnTo>
                  <a:lnTo>
                    <a:pt x="522" y="595"/>
                  </a:lnTo>
                  <a:lnTo>
                    <a:pt x="522" y="595"/>
                  </a:lnTo>
                  <a:lnTo>
                    <a:pt x="526" y="595"/>
                  </a:lnTo>
                  <a:lnTo>
                    <a:pt x="526" y="597"/>
                  </a:lnTo>
                  <a:lnTo>
                    <a:pt x="528" y="597"/>
                  </a:lnTo>
                  <a:lnTo>
                    <a:pt x="528" y="597"/>
                  </a:lnTo>
                  <a:lnTo>
                    <a:pt x="528" y="601"/>
                  </a:lnTo>
                  <a:lnTo>
                    <a:pt x="528" y="601"/>
                  </a:lnTo>
                  <a:lnTo>
                    <a:pt x="530" y="603"/>
                  </a:lnTo>
                  <a:lnTo>
                    <a:pt x="530" y="603"/>
                  </a:lnTo>
                  <a:lnTo>
                    <a:pt x="532" y="605"/>
                  </a:lnTo>
                  <a:lnTo>
                    <a:pt x="532" y="605"/>
                  </a:lnTo>
                  <a:lnTo>
                    <a:pt x="530" y="607"/>
                  </a:lnTo>
                  <a:lnTo>
                    <a:pt x="530" y="607"/>
                  </a:lnTo>
                  <a:lnTo>
                    <a:pt x="528" y="607"/>
                  </a:lnTo>
                  <a:lnTo>
                    <a:pt x="526" y="607"/>
                  </a:lnTo>
                  <a:lnTo>
                    <a:pt x="524" y="607"/>
                  </a:lnTo>
                  <a:lnTo>
                    <a:pt x="524" y="607"/>
                  </a:lnTo>
                  <a:lnTo>
                    <a:pt x="524" y="607"/>
                  </a:lnTo>
                  <a:lnTo>
                    <a:pt x="524" y="609"/>
                  </a:lnTo>
                  <a:lnTo>
                    <a:pt x="524" y="609"/>
                  </a:lnTo>
                  <a:lnTo>
                    <a:pt x="524" y="610"/>
                  </a:lnTo>
                  <a:lnTo>
                    <a:pt x="524" y="612"/>
                  </a:lnTo>
                  <a:lnTo>
                    <a:pt x="524" y="614"/>
                  </a:lnTo>
                  <a:lnTo>
                    <a:pt x="522" y="620"/>
                  </a:lnTo>
                  <a:lnTo>
                    <a:pt x="522" y="620"/>
                  </a:lnTo>
                  <a:lnTo>
                    <a:pt x="524" y="622"/>
                  </a:lnTo>
                  <a:lnTo>
                    <a:pt x="524" y="622"/>
                  </a:lnTo>
                  <a:lnTo>
                    <a:pt x="526" y="622"/>
                  </a:lnTo>
                  <a:lnTo>
                    <a:pt x="526" y="624"/>
                  </a:lnTo>
                  <a:lnTo>
                    <a:pt x="526" y="626"/>
                  </a:lnTo>
                  <a:lnTo>
                    <a:pt x="526" y="631"/>
                  </a:lnTo>
                  <a:lnTo>
                    <a:pt x="526" y="631"/>
                  </a:lnTo>
                  <a:lnTo>
                    <a:pt x="526" y="633"/>
                  </a:lnTo>
                  <a:lnTo>
                    <a:pt x="524" y="635"/>
                  </a:lnTo>
                  <a:lnTo>
                    <a:pt x="522" y="643"/>
                  </a:lnTo>
                  <a:lnTo>
                    <a:pt x="522" y="643"/>
                  </a:lnTo>
                  <a:lnTo>
                    <a:pt x="520" y="645"/>
                  </a:lnTo>
                  <a:lnTo>
                    <a:pt x="518" y="645"/>
                  </a:lnTo>
                  <a:lnTo>
                    <a:pt x="518" y="645"/>
                  </a:lnTo>
                  <a:lnTo>
                    <a:pt x="518" y="645"/>
                  </a:lnTo>
                  <a:lnTo>
                    <a:pt x="518" y="647"/>
                  </a:lnTo>
                  <a:lnTo>
                    <a:pt x="518" y="647"/>
                  </a:lnTo>
                  <a:lnTo>
                    <a:pt x="518" y="648"/>
                  </a:lnTo>
                  <a:lnTo>
                    <a:pt x="520" y="650"/>
                  </a:lnTo>
                  <a:lnTo>
                    <a:pt x="522" y="650"/>
                  </a:lnTo>
                  <a:lnTo>
                    <a:pt x="522" y="652"/>
                  </a:lnTo>
                  <a:lnTo>
                    <a:pt x="524" y="652"/>
                  </a:lnTo>
                  <a:lnTo>
                    <a:pt x="524" y="652"/>
                  </a:lnTo>
                  <a:lnTo>
                    <a:pt x="524" y="654"/>
                  </a:lnTo>
                  <a:lnTo>
                    <a:pt x="524" y="656"/>
                  </a:lnTo>
                  <a:lnTo>
                    <a:pt x="522" y="656"/>
                  </a:lnTo>
                  <a:lnTo>
                    <a:pt x="524" y="658"/>
                  </a:lnTo>
                  <a:lnTo>
                    <a:pt x="524" y="658"/>
                  </a:lnTo>
                  <a:lnTo>
                    <a:pt x="524" y="658"/>
                  </a:lnTo>
                  <a:lnTo>
                    <a:pt x="526" y="660"/>
                  </a:lnTo>
                  <a:lnTo>
                    <a:pt x="530" y="664"/>
                  </a:lnTo>
                  <a:lnTo>
                    <a:pt x="534" y="666"/>
                  </a:lnTo>
                  <a:lnTo>
                    <a:pt x="537" y="669"/>
                  </a:lnTo>
                  <a:lnTo>
                    <a:pt x="539" y="671"/>
                  </a:lnTo>
                  <a:lnTo>
                    <a:pt x="541" y="671"/>
                  </a:lnTo>
                  <a:lnTo>
                    <a:pt x="545" y="673"/>
                  </a:lnTo>
                  <a:lnTo>
                    <a:pt x="545" y="673"/>
                  </a:lnTo>
                  <a:lnTo>
                    <a:pt x="549" y="671"/>
                  </a:lnTo>
                  <a:lnTo>
                    <a:pt x="551" y="673"/>
                  </a:lnTo>
                  <a:lnTo>
                    <a:pt x="557" y="673"/>
                  </a:lnTo>
                  <a:lnTo>
                    <a:pt x="557" y="673"/>
                  </a:lnTo>
                  <a:lnTo>
                    <a:pt x="558" y="673"/>
                  </a:lnTo>
                  <a:lnTo>
                    <a:pt x="560" y="671"/>
                  </a:lnTo>
                  <a:lnTo>
                    <a:pt x="562" y="671"/>
                  </a:lnTo>
                  <a:lnTo>
                    <a:pt x="564" y="669"/>
                  </a:lnTo>
                  <a:lnTo>
                    <a:pt x="566" y="669"/>
                  </a:lnTo>
                  <a:lnTo>
                    <a:pt x="568" y="669"/>
                  </a:lnTo>
                  <a:lnTo>
                    <a:pt x="568" y="669"/>
                  </a:lnTo>
                  <a:lnTo>
                    <a:pt x="568" y="668"/>
                  </a:lnTo>
                  <a:lnTo>
                    <a:pt x="570" y="664"/>
                  </a:lnTo>
                  <a:lnTo>
                    <a:pt x="572" y="664"/>
                  </a:lnTo>
                  <a:lnTo>
                    <a:pt x="572" y="664"/>
                  </a:lnTo>
                  <a:lnTo>
                    <a:pt x="572" y="660"/>
                  </a:lnTo>
                  <a:lnTo>
                    <a:pt x="572" y="660"/>
                  </a:lnTo>
                  <a:lnTo>
                    <a:pt x="572" y="658"/>
                  </a:lnTo>
                  <a:lnTo>
                    <a:pt x="576" y="656"/>
                  </a:lnTo>
                  <a:lnTo>
                    <a:pt x="576" y="656"/>
                  </a:lnTo>
                  <a:lnTo>
                    <a:pt x="577" y="654"/>
                  </a:lnTo>
                  <a:lnTo>
                    <a:pt x="577" y="650"/>
                  </a:lnTo>
                  <a:lnTo>
                    <a:pt x="579" y="650"/>
                  </a:lnTo>
                  <a:lnTo>
                    <a:pt x="581" y="645"/>
                  </a:lnTo>
                  <a:lnTo>
                    <a:pt x="581" y="643"/>
                  </a:lnTo>
                  <a:lnTo>
                    <a:pt x="583" y="641"/>
                  </a:lnTo>
                  <a:lnTo>
                    <a:pt x="585" y="637"/>
                  </a:lnTo>
                  <a:lnTo>
                    <a:pt x="585" y="637"/>
                  </a:lnTo>
                  <a:lnTo>
                    <a:pt x="587" y="635"/>
                  </a:lnTo>
                  <a:lnTo>
                    <a:pt x="587" y="635"/>
                  </a:lnTo>
                  <a:lnTo>
                    <a:pt x="587" y="633"/>
                  </a:lnTo>
                  <a:lnTo>
                    <a:pt x="587" y="633"/>
                  </a:lnTo>
                  <a:lnTo>
                    <a:pt x="587" y="631"/>
                  </a:lnTo>
                  <a:lnTo>
                    <a:pt x="589" y="629"/>
                  </a:lnTo>
                  <a:lnTo>
                    <a:pt x="589" y="628"/>
                  </a:lnTo>
                  <a:lnTo>
                    <a:pt x="589" y="628"/>
                  </a:lnTo>
                  <a:lnTo>
                    <a:pt x="589" y="626"/>
                  </a:lnTo>
                  <a:lnTo>
                    <a:pt x="589" y="626"/>
                  </a:lnTo>
                  <a:lnTo>
                    <a:pt x="589" y="624"/>
                  </a:lnTo>
                  <a:lnTo>
                    <a:pt x="587" y="622"/>
                  </a:lnTo>
                  <a:lnTo>
                    <a:pt x="587" y="622"/>
                  </a:lnTo>
                  <a:lnTo>
                    <a:pt x="585" y="620"/>
                  </a:lnTo>
                  <a:lnTo>
                    <a:pt x="585" y="618"/>
                  </a:lnTo>
                  <a:lnTo>
                    <a:pt x="585" y="616"/>
                  </a:lnTo>
                  <a:lnTo>
                    <a:pt x="585" y="616"/>
                  </a:lnTo>
                  <a:lnTo>
                    <a:pt x="585" y="616"/>
                  </a:lnTo>
                  <a:lnTo>
                    <a:pt x="585" y="614"/>
                  </a:lnTo>
                  <a:lnTo>
                    <a:pt x="585" y="614"/>
                  </a:lnTo>
                  <a:lnTo>
                    <a:pt x="585" y="614"/>
                  </a:lnTo>
                  <a:lnTo>
                    <a:pt x="585" y="612"/>
                  </a:lnTo>
                  <a:lnTo>
                    <a:pt x="587" y="612"/>
                  </a:lnTo>
                  <a:lnTo>
                    <a:pt x="589" y="610"/>
                  </a:lnTo>
                  <a:lnTo>
                    <a:pt x="597" y="610"/>
                  </a:lnTo>
                  <a:lnTo>
                    <a:pt x="597" y="607"/>
                  </a:lnTo>
                  <a:lnTo>
                    <a:pt x="597" y="605"/>
                  </a:lnTo>
                  <a:lnTo>
                    <a:pt x="597" y="601"/>
                  </a:lnTo>
                  <a:lnTo>
                    <a:pt x="597" y="601"/>
                  </a:lnTo>
                  <a:lnTo>
                    <a:pt x="597" y="599"/>
                  </a:lnTo>
                  <a:lnTo>
                    <a:pt x="595" y="597"/>
                  </a:lnTo>
                  <a:lnTo>
                    <a:pt x="595" y="597"/>
                  </a:lnTo>
                  <a:lnTo>
                    <a:pt x="595" y="595"/>
                  </a:lnTo>
                  <a:lnTo>
                    <a:pt x="597" y="593"/>
                  </a:lnTo>
                  <a:lnTo>
                    <a:pt x="597" y="591"/>
                  </a:lnTo>
                  <a:lnTo>
                    <a:pt x="597" y="590"/>
                  </a:lnTo>
                  <a:lnTo>
                    <a:pt x="597" y="588"/>
                  </a:lnTo>
                  <a:lnTo>
                    <a:pt x="597" y="588"/>
                  </a:lnTo>
                  <a:lnTo>
                    <a:pt x="595" y="588"/>
                  </a:lnTo>
                  <a:lnTo>
                    <a:pt x="591" y="586"/>
                  </a:lnTo>
                  <a:lnTo>
                    <a:pt x="591" y="586"/>
                  </a:lnTo>
                  <a:lnTo>
                    <a:pt x="589" y="584"/>
                  </a:lnTo>
                  <a:lnTo>
                    <a:pt x="587" y="584"/>
                  </a:lnTo>
                  <a:lnTo>
                    <a:pt x="587" y="582"/>
                  </a:lnTo>
                  <a:lnTo>
                    <a:pt x="585" y="580"/>
                  </a:lnTo>
                  <a:lnTo>
                    <a:pt x="585" y="580"/>
                  </a:lnTo>
                  <a:lnTo>
                    <a:pt x="583" y="578"/>
                  </a:lnTo>
                  <a:lnTo>
                    <a:pt x="583" y="578"/>
                  </a:lnTo>
                  <a:lnTo>
                    <a:pt x="581" y="576"/>
                  </a:lnTo>
                  <a:lnTo>
                    <a:pt x="581" y="576"/>
                  </a:lnTo>
                  <a:lnTo>
                    <a:pt x="581" y="574"/>
                  </a:lnTo>
                  <a:lnTo>
                    <a:pt x="581" y="572"/>
                  </a:lnTo>
                  <a:lnTo>
                    <a:pt x="581" y="572"/>
                  </a:lnTo>
                  <a:lnTo>
                    <a:pt x="581" y="571"/>
                  </a:lnTo>
                  <a:lnTo>
                    <a:pt x="581" y="571"/>
                  </a:lnTo>
                  <a:lnTo>
                    <a:pt x="581" y="567"/>
                  </a:lnTo>
                  <a:lnTo>
                    <a:pt x="581" y="563"/>
                  </a:lnTo>
                  <a:lnTo>
                    <a:pt x="581" y="563"/>
                  </a:lnTo>
                  <a:lnTo>
                    <a:pt x="581" y="561"/>
                  </a:lnTo>
                  <a:lnTo>
                    <a:pt x="579" y="559"/>
                  </a:lnTo>
                  <a:lnTo>
                    <a:pt x="577" y="557"/>
                  </a:lnTo>
                  <a:lnTo>
                    <a:pt x="577" y="555"/>
                  </a:lnTo>
                  <a:lnTo>
                    <a:pt x="577" y="555"/>
                  </a:lnTo>
                  <a:lnTo>
                    <a:pt x="577" y="553"/>
                  </a:lnTo>
                  <a:lnTo>
                    <a:pt x="577" y="548"/>
                  </a:lnTo>
                  <a:lnTo>
                    <a:pt x="579" y="546"/>
                  </a:lnTo>
                  <a:lnTo>
                    <a:pt x="579" y="544"/>
                  </a:lnTo>
                  <a:lnTo>
                    <a:pt x="579" y="544"/>
                  </a:lnTo>
                  <a:lnTo>
                    <a:pt x="579" y="542"/>
                  </a:lnTo>
                  <a:lnTo>
                    <a:pt x="581" y="540"/>
                  </a:lnTo>
                  <a:lnTo>
                    <a:pt x="581" y="540"/>
                  </a:lnTo>
                  <a:lnTo>
                    <a:pt x="583" y="538"/>
                  </a:lnTo>
                  <a:lnTo>
                    <a:pt x="587" y="536"/>
                  </a:lnTo>
                  <a:lnTo>
                    <a:pt x="591" y="534"/>
                  </a:lnTo>
                  <a:lnTo>
                    <a:pt x="593" y="534"/>
                  </a:lnTo>
                  <a:lnTo>
                    <a:pt x="595" y="531"/>
                  </a:lnTo>
                  <a:lnTo>
                    <a:pt x="597" y="531"/>
                  </a:lnTo>
                  <a:lnTo>
                    <a:pt x="610" y="523"/>
                  </a:lnTo>
                  <a:lnTo>
                    <a:pt x="619" y="517"/>
                  </a:lnTo>
                  <a:lnTo>
                    <a:pt x="621" y="515"/>
                  </a:lnTo>
                  <a:lnTo>
                    <a:pt x="621" y="513"/>
                  </a:lnTo>
                  <a:lnTo>
                    <a:pt x="623" y="513"/>
                  </a:lnTo>
                  <a:lnTo>
                    <a:pt x="623" y="513"/>
                  </a:lnTo>
                  <a:lnTo>
                    <a:pt x="627" y="512"/>
                  </a:lnTo>
                  <a:lnTo>
                    <a:pt x="629" y="510"/>
                  </a:lnTo>
                  <a:lnTo>
                    <a:pt x="631" y="508"/>
                  </a:lnTo>
                  <a:lnTo>
                    <a:pt x="631" y="508"/>
                  </a:lnTo>
                  <a:lnTo>
                    <a:pt x="633" y="506"/>
                  </a:lnTo>
                  <a:lnTo>
                    <a:pt x="638" y="502"/>
                  </a:lnTo>
                  <a:lnTo>
                    <a:pt x="640" y="500"/>
                  </a:lnTo>
                  <a:lnTo>
                    <a:pt x="646" y="494"/>
                  </a:lnTo>
                  <a:lnTo>
                    <a:pt x="654" y="487"/>
                  </a:lnTo>
                  <a:lnTo>
                    <a:pt x="658" y="487"/>
                  </a:lnTo>
                  <a:lnTo>
                    <a:pt x="659" y="489"/>
                  </a:lnTo>
                  <a:lnTo>
                    <a:pt x="659" y="489"/>
                  </a:lnTo>
                  <a:lnTo>
                    <a:pt x="659" y="491"/>
                  </a:lnTo>
                  <a:lnTo>
                    <a:pt x="659" y="491"/>
                  </a:lnTo>
                  <a:lnTo>
                    <a:pt x="659" y="493"/>
                  </a:lnTo>
                  <a:lnTo>
                    <a:pt x="659" y="493"/>
                  </a:lnTo>
                  <a:lnTo>
                    <a:pt x="659" y="493"/>
                  </a:lnTo>
                  <a:lnTo>
                    <a:pt x="659" y="494"/>
                  </a:lnTo>
                  <a:lnTo>
                    <a:pt x="659" y="494"/>
                  </a:lnTo>
                  <a:lnTo>
                    <a:pt x="661" y="494"/>
                  </a:lnTo>
                  <a:lnTo>
                    <a:pt x="661" y="494"/>
                  </a:lnTo>
                  <a:lnTo>
                    <a:pt x="661" y="496"/>
                  </a:lnTo>
                  <a:lnTo>
                    <a:pt x="661" y="496"/>
                  </a:lnTo>
                  <a:lnTo>
                    <a:pt x="661" y="496"/>
                  </a:lnTo>
                  <a:lnTo>
                    <a:pt x="663" y="496"/>
                  </a:lnTo>
                  <a:lnTo>
                    <a:pt x="663" y="496"/>
                  </a:lnTo>
                  <a:lnTo>
                    <a:pt x="663" y="496"/>
                  </a:lnTo>
                  <a:lnTo>
                    <a:pt x="665" y="496"/>
                  </a:lnTo>
                  <a:lnTo>
                    <a:pt x="667" y="496"/>
                  </a:lnTo>
                  <a:lnTo>
                    <a:pt x="669" y="496"/>
                  </a:lnTo>
                  <a:lnTo>
                    <a:pt x="669" y="496"/>
                  </a:lnTo>
                  <a:lnTo>
                    <a:pt x="671" y="496"/>
                  </a:lnTo>
                  <a:lnTo>
                    <a:pt x="671" y="494"/>
                  </a:lnTo>
                  <a:lnTo>
                    <a:pt x="671" y="494"/>
                  </a:lnTo>
                  <a:lnTo>
                    <a:pt x="671" y="494"/>
                  </a:lnTo>
                  <a:lnTo>
                    <a:pt x="671" y="493"/>
                  </a:lnTo>
                  <a:lnTo>
                    <a:pt x="671" y="493"/>
                  </a:lnTo>
                  <a:lnTo>
                    <a:pt x="671" y="493"/>
                  </a:lnTo>
                  <a:lnTo>
                    <a:pt x="669" y="489"/>
                  </a:lnTo>
                  <a:lnTo>
                    <a:pt x="669" y="487"/>
                  </a:lnTo>
                  <a:lnTo>
                    <a:pt x="671" y="487"/>
                  </a:lnTo>
                  <a:lnTo>
                    <a:pt x="671" y="485"/>
                  </a:lnTo>
                  <a:lnTo>
                    <a:pt x="673" y="485"/>
                  </a:lnTo>
                  <a:lnTo>
                    <a:pt x="675" y="485"/>
                  </a:lnTo>
                  <a:lnTo>
                    <a:pt x="677" y="485"/>
                  </a:lnTo>
                  <a:lnTo>
                    <a:pt x="678" y="489"/>
                  </a:lnTo>
                  <a:lnTo>
                    <a:pt x="680" y="489"/>
                  </a:lnTo>
                  <a:lnTo>
                    <a:pt x="682" y="491"/>
                  </a:lnTo>
                  <a:lnTo>
                    <a:pt x="684" y="491"/>
                  </a:lnTo>
                  <a:lnTo>
                    <a:pt x="684" y="491"/>
                  </a:lnTo>
                  <a:lnTo>
                    <a:pt x="686" y="491"/>
                  </a:lnTo>
                  <a:lnTo>
                    <a:pt x="688" y="491"/>
                  </a:lnTo>
                  <a:lnTo>
                    <a:pt x="690" y="491"/>
                  </a:lnTo>
                  <a:lnTo>
                    <a:pt x="690" y="491"/>
                  </a:lnTo>
                  <a:lnTo>
                    <a:pt x="694" y="487"/>
                  </a:lnTo>
                  <a:lnTo>
                    <a:pt x="696" y="487"/>
                  </a:lnTo>
                  <a:lnTo>
                    <a:pt x="696" y="487"/>
                  </a:lnTo>
                  <a:lnTo>
                    <a:pt x="696" y="485"/>
                  </a:lnTo>
                  <a:lnTo>
                    <a:pt x="696" y="483"/>
                  </a:lnTo>
                  <a:lnTo>
                    <a:pt x="698" y="483"/>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8" name="Freeform 11">
              <a:extLst>
                <a:ext uri="{FF2B5EF4-FFF2-40B4-BE49-F238E27FC236}">
                  <a16:creationId xmlns:a16="http://schemas.microsoft.com/office/drawing/2014/main" id="{45F06C03-F879-4372-8EB8-C1DC0376CDC4}"/>
                </a:ext>
              </a:extLst>
            </p:cNvPr>
            <p:cNvSpPr>
              <a:spLocks/>
            </p:cNvSpPr>
            <p:nvPr/>
          </p:nvSpPr>
          <p:spPr bwMode="auto">
            <a:xfrm>
              <a:off x="7042473" y="2296319"/>
              <a:ext cx="1108075" cy="1068388"/>
            </a:xfrm>
            <a:custGeom>
              <a:avLst/>
              <a:gdLst>
                <a:gd name="T0" fmla="*/ 652 w 698"/>
                <a:gd name="T1" fmla="*/ 453 h 673"/>
                <a:gd name="T2" fmla="*/ 656 w 698"/>
                <a:gd name="T3" fmla="*/ 426 h 673"/>
                <a:gd name="T4" fmla="*/ 635 w 698"/>
                <a:gd name="T5" fmla="*/ 405 h 673"/>
                <a:gd name="T6" fmla="*/ 677 w 698"/>
                <a:gd name="T7" fmla="*/ 392 h 673"/>
                <a:gd name="T8" fmla="*/ 642 w 698"/>
                <a:gd name="T9" fmla="*/ 354 h 673"/>
                <a:gd name="T10" fmla="*/ 610 w 698"/>
                <a:gd name="T11" fmla="*/ 312 h 673"/>
                <a:gd name="T12" fmla="*/ 517 w 698"/>
                <a:gd name="T13" fmla="*/ 285 h 673"/>
                <a:gd name="T14" fmla="*/ 404 w 698"/>
                <a:gd name="T15" fmla="*/ 243 h 673"/>
                <a:gd name="T16" fmla="*/ 355 w 698"/>
                <a:gd name="T17" fmla="*/ 207 h 673"/>
                <a:gd name="T18" fmla="*/ 307 w 698"/>
                <a:gd name="T19" fmla="*/ 188 h 673"/>
                <a:gd name="T20" fmla="*/ 263 w 698"/>
                <a:gd name="T21" fmla="*/ 171 h 673"/>
                <a:gd name="T22" fmla="*/ 217 w 698"/>
                <a:gd name="T23" fmla="*/ 162 h 673"/>
                <a:gd name="T24" fmla="*/ 153 w 698"/>
                <a:gd name="T25" fmla="*/ 116 h 673"/>
                <a:gd name="T26" fmla="*/ 118 w 698"/>
                <a:gd name="T27" fmla="*/ 65 h 673"/>
                <a:gd name="T28" fmla="*/ 63 w 698"/>
                <a:gd name="T29" fmla="*/ 46 h 673"/>
                <a:gd name="T30" fmla="*/ 21 w 698"/>
                <a:gd name="T31" fmla="*/ 40 h 673"/>
                <a:gd name="T32" fmla="*/ 0 w 698"/>
                <a:gd name="T33" fmla="*/ 89 h 673"/>
                <a:gd name="T34" fmla="*/ 6 w 698"/>
                <a:gd name="T35" fmla="*/ 137 h 673"/>
                <a:gd name="T36" fmla="*/ 23 w 698"/>
                <a:gd name="T37" fmla="*/ 192 h 673"/>
                <a:gd name="T38" fmla="*/ 38 w 698"/>
                <a:gd name="T39" fmla="*/ 224 h 673"/>
                <a:gd name="T40" fmla="*/ 38 w 698"/>
                <a:gd name="T41" fmla="*/ 262 h 673"/>
                <a:gd name="T42" fmla="*/ 23 w 698"/>
                <a:gd name="T43" fmla="*/ 293 h 673"/>
                <a:gd name="T44" fmla="*/ 52 w 698"/>
                <a:gd name="T45" fmla="*/ 329 h 673"/>
                <a:gd name="T46" fmla="*/ 52 w 698"/>
                <a:gd name="T47" fmla="*/ 354 h 673"/>
                <a:gd name="T48" fmla="*/ 31 w 698"/>
                <a:gd name="T49" fmla="*/ 380 h 673"/>
                <a:gd name="T50" fmla="*/ 86 w 698"/>
                <a:gd name="T51" fmla="*/ 369 h 673"/>
                <a:gd name="T52" fmla="*/ 105 w 698"/>
                <a:gd name="T53" fmla="*/ 369 h 673"/>
                <a:gd name="T54" fmla="*/ 139 w 698"/>
                <a:gd name="T55" fmla="*/ 382 h 673"/>
                <a:gd name="T56" fmla="*/ 175 w 698"/>
                <a:gd name="T57" fmla="*/ 401 h 673"/>
                <a:gd name="T58" fmla="*/ 172 w 698"/>
                <a:gd name="T59" fmla="*/ 447 h 673"/>
                <a:gd name="T60" fmla="*/ 153 w 698"/>
                <a:gd name="T61" fmla="*/ 498 h 673"/>
                <a:gd name="T62" fmla="*/ 118 w 698"/>
                <a:gd name="T63" fmla="*/ 557 h 673"/>
                <a:gd name="T64" fmla="*/ 109 w 698"/>
                <a:gd name="T65" fmla="*/ 614 h 673"/>
                <a:gd name="T66" fmla="*/ 130 w 698"/>
                <a:gd name="T67" fmla="*/ 622 h 673"/>
                <a:gd name="T68" fmla="*/ 177 w 698"/>
                <a:gd name="T69" fmla="*/ 616 h 673"/>
                <a:gd name="T70" fmla="*/ 154 w 698"/>
                <a:gd name="T71" fmla="*/ 591 h 673"/>
                <a:gd name="T72" fmla="*/ 139 w 698"/>
                <a:gd name="T73" fmla="*/ 523 h 673"/>
                <a:gd name="T74" fmla="*/ 154 w 698"/>
                <a:gd name="T75" fmla="*/ 512 h 673"/>
                <a:gd name="T76" fmla="*/ 170 w 698"/>
                <a:gd name="T77" fmla="*/ 517 h 673"/>
                <a:gd name="T78" fmla="*/ 174 w 698"/>
                <a:gd name="T79" fmla="*/ 540 h 673"/>
                <a:gd name="T80" fmla="*/ 189 w 698"/>
                <a:gd name="T81" fmla="*/ 548 h 673"/>
                <a:gd name="T82" fmla="*/ 206 w 698"/>
                <a:gd name="T83" fmla="*/ 532 h 673"/>
                <a:gd name="T84" fmla="*/ 210 w 698"/>
                <a:gd name="T85" fmla="*/ 551 h 673"/>
                <a:gd name="T86" fmla="*/ 233 w 698"/>
                <a:gd name="T87" fmla="*/ 546 h 673"/>
                <a:gd name="T88" fmla="*/ 271 w 698"/>
                <a:gd name="T89" fmla="*/ 531 h 673"/>
                <a:gd name="T90" fmla="*/ 305 w 698"/>
                <a:gd name="T91" fmla="*/ 538 h 673"/>
                <a:gd name="T92" fmla="*/ 295 w 698"/>
                <a:gd name="T93" fmla="*/ 553 h 673"/>
                <a:gd name="T94" fmla="*/ 318 w 698"/>
                <a:gd name="T95" fmla="*/ 557 h 673"/>
                <a:gd name="T96" fmla="*/ 332 w 698"/>
                <a:gd name="T97" fmla="*/ 555 h 673"/>
                <a:gd name="T98" fmla="*/ 351 w 698"/>
                <a:gd name="T99" fmla="*/ 542 h 673"/>
                <a:gd name="T100" fmla="*/ 360 w 698"/>
                <a:gd name="T101" fmla="*/ 567 h 673"/>
                <a:gd name="T102" fmla="*/ 385 w 698"/>
                <a:gd name="T103" fmla="*/ 546 h 673"/>
                <a:gd name="T104" fmla="*/ 416 w 698"/>
                <a:gd name="T105" fmla="*/ 548 h 673"/>
                <a:gd name="T106" fmla="*/ 444 w 698"/>
                <a:gd name="T107" fmla="*/ 565 h 673"/>
                <a:gd name="T108" fmla="*/ 475 w 698"/>
                <a:gd name="T109" fmla="*/ 586 h 673"/>
                <a:gd name="T110" fmla="*/ 496 w 698"/>
                <a:gd name="T111" fmla="*/ 597 h 673"/>
                <a:gd name="T112" fmla="*/ 530 w 698"/>
                <a:gd name="T113" fmla="*/ 607 h 673"/>
                <a:gd name="T114" fmla="*/ 522 w 698"/>
                <a:gd name="T115" fmla="*/ 652 h 673"/>
                <a:gd name="T116" fmla="*/ 572 w 698"/>
                <a:gd name="T117" fmla="*/ 660 h 673"/>
                <a:gd name="T118" fmla="*/ 585 w 698"/>
                <a:gd name="T119" fmla="*/ 612 h 673"/>
                <a:gd name="T120" fmla="*/ 581 w 698"/>
                <a:gd name="T121" fmla="*/ 571 h 673"/>
                <a:gd name="T122" fmla="*/ 633 w 698"/>
                <a:gd name="T123" fmla="*/ 506 h 673"/>
                <a:gd name="T124" fmla="*/ 671 w 698"/>
                <a:gd name="T125" fmla="*/ 49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673">
                  <a:moveTo>
                    <a:pt x="698" y="483"/>
                  </a:moveTo>
                  <a:lnTo>
                    <a:pt x="696" y="481"/>
                  </a:lnTo>
                  <a:lnTo>
                    <a:pt x="696" y="481"/>
                  </a:lnTo>
                  <a:lnTo>
                    <a:pt x="690" y="475"/>
                  </a:lnTo>
                  <a:lnTo>
                    <a:pt x="688" y="474"/>
                  </a:lnTo>
                  <a:lnTo>
                    <a:pt x="686" y="474"/>
                  </a:lnTo>
                  <a:lnTo>
                    <a:pt x="684" y="474"/>
                  </a:lnTo>
                  <a:lnTo>
                    <a:pt x="682" y="474"/>
                  </a:lnTo>
                  <a:lnTo>
                    <a:pt x="678" y="472"/>
                  </a:lnTo>
                  <a:lnTo>
                    <a:pt x="678" y="472"/>
                  </a:lnTo>
                  <a:lnTo>
                    <a:pt x="678" y="470"/>
                  </a:lnTo>
                  <a:lnTo>
                    <a:pt x="677" y="468"/>
                  </a:lnTo>
                  <a:lnTo>
                    <a:pt x="675" y="468"/>
                  </a:lnTo>
                  <a:lnTo>
                    <a:pt x="675" y="466"/>
                  </a:lnTo>
                  <a:lnTo>
                    <a:pt x="673" y="466"/>
                  </a:lnTo>
                  <a:lnTo>
                    <a:pt x="671" y="466"/>
                  </a:lnTo>
                  <a:lnTo>
                    <a:pt x="667" y="468"/>
                  </a:lnTo>
                  <a:lnTo>
                    <a:pt x="665" y="468"/>
                  </a:lnTo>
                  <a:lnTo>
                    <a:pt x="665" y="468"/>
                  </a:lnTo>
                  <a:lnTo>
                    <a:pt x="663" y="466"/>
                  </a:lnTo>
                  <a:lnTo>
                    <a:pt x="661" y="466"/>
                  </a:lnTo>
                  <a:lnTo>
                    <a:pt x="661" y="464"/>
                  </a:lnTo>
                  <a:lnTo>
                    <a:pt x="661" y="464"/>
                  </a:lnTo>
                  <a:lnTo>
                    <a:pt x="659" y="460"/>
                  </a:lnTo>
                  <a:lnTo>
                    <a:pt x="659" y="458"/>
                  </a:lnTo>
                  <a:lnTo>
                    <a:pt x="658" y="458"/>
                  </a:lnTo>
                  <a:lnTo>
                    <a:pt x="658" y="458"/>
                  </a:lnTo>
                  <a:lnTo>
                    <a:pt x="656" y="458"/>
                  </a:lnTo>
                  <a:lnTo>
                    <a:pt x="656" y="456"/>
                  </a:lnTo>
                  <a:lnTo>
                    <a:pt x="656" y="454"/>
                  </a:lnTo>
                  <a:lnTo>
                    <a:pt x="654" y="454"/>
                  </a:lnTo>
                  <a:lnTo>
                    <a:pt x="654" y="453"/>
                  </a:lnTo>
                  <a:lnTo>
                    <a:pt x="652" y="453"/>
                  </a:lnTo>
                  <a:lnTo>
                    <a:pt x="650" y="451"/>
                  </a:lnTo>
                  <a:lnTo>
                    <a:pt x="650" y="451"/>
                  </a:lnTo>
                  <a:lnTo>
                    <a:pt x="648" y="451"/>
                  </a:lnTo>
                  <a:lnTo>
                    <a:pt x="646" y="451"/>
                  </a:lnTo>
                  <a:lnTo>
                    <a:pt x="646" y="451"/>
                  </a:lnTo>
                  <a:lnTo>
                    <a:pt x="644" y="443"/>
                  </a:lnTo>
                  <a:lnTo>
                    <a:pt x="642" y="441"/>
                  </a:lnTo>
                  <a:lnTo>
                    <a:pt x="640" y="439"/>
                  </a:lnTo>
                  <a:lnTo>
                    <a:pt x="638" y="439"/>
                  </a:lnTo>
                  <a:lnTo>
                    <a:pt x="638" y="437"/>
                  </a:lnTo>
                  <a:lnTo>
                    <a:pt x="638" y="437"/>
                  </a:lnTo>
                  <a:lnTo>
                    <a:pt x="638" y="435"/>
                  </a:lnTo>
                  <a:lnTo>
                    <a:pt x="640" y="435"/>
                  </a:lnTo>
                  <a:lnTo>
                    <a:pt x="640" y="435"/>
                  </a:lnTo>
                  <a:lnTo>
                    <a:pt x="640" y="435"/>
                  </a:lnTo>
                  <a:lnTo>
                    <a:pt x="640" y="435"/>
                  </a:lnTo>
                  <a:lnTo>
                    <a:pt x="642" y="434"/>
                  </a:lnTo>
                  <a:lnTo>
                    <a:pt x="648" y="434"/>
                  </a:lnTo>
                  <a:lnTo>
                    <a:pt x="648" y="434"/>
                  </a:lnTo>
                  <a:lnTo>
                    <a:pt x="650" y="434"/>
                  </a:lnTo>
                  <a:lnTo>
                    <a:pt x="650" y="432"/>
                  </a:lnTo>
                  <a:lnTo>
                    <a:pt x="650" y="432"/>
                  </a:lnTo>
                  <a:lnTo>
                    <a:pt x="652" y="432"/>
                  </a:lnTo>
                  <a:lnTo>
                    <a:pt x="652" y="432"/>
                  </a:lnTo>
                  <a:lnTo>
                    <a:pt x="654" y="432"/>
                  </a:lnTo>
                  <a:lnTo>
                    <a:pt x="654" y="432"/>
                  </a:lnTo>
                  <a:lnTo>
                    <a:pt x="656" y="432"/>
                  </a:lnTo>
                  <a:lnTo>
                    <a:pt x="658" y="432"/>
                  </a:lnTo>
                  <a:lnTo>
                    <a:pt x="658" y="432"/>
                  </a:lnTo>
                  <a:lnTo>
                    <a:pt x="658" y="430"/>
                  </a:lnTo>
                  <a:lnTo>
                    <a:pt x="656" y="428"/>
                  </a:lnTo>
                  <a:lnTo>
                    <a:pt x="656" y="426"/>
                  </a:lnTo>
                  <a:lnTo>
                    <a:pt x="656" y="426"/>
                  </a:lnTo>
                  <a:lnTo>
                    <a:pt x="656" y="426"/>
                  </a:lnTo>
                  <a:lnTo>
                    <a:pt x="658" y="422"/>
                  </a:lnTo>
                  <a:lnTo>
                    <a:pt x="658" y="420"/>
                  </a:lnTo>
                  <a:lnTo>
                    <a:pt x="658" y="420"/>
                  </a:lnTo>
                  <a:lnTo>
                    <a:pt x="658" y="420"/>
                  </a:lnTo>
                  <a:lnTo>
                    <a:pt x="656" y="418"/>
                  </a:lnTo>
                  <a:lnTo>
                    <a:pt x="650" y="418"/>
                  </a:lnTo>
                  <a:lnTo>
                    <a:pt x="648" y="416"/>
                  </a:lnTo>
                  <a:lnTo>
                    <a:pt x="646" y="416"/>
                  </a:lnTo>
                  <a:lnTo>
                    <a:pt x="644" y="413"/>
                  </a:lnTo>
                  <a:lnTo>
                    <a:pt x="642" y="413"/>
                  </a:lnTo>
                  <a:lnTo>
                    <a:pt x="642" y="413"/>
                  </a:lnTo>
                  <a:lnTo>
                    <a:pt x="640" y="413"/>
                  </a:lnTo>
                  <a:lnTo>
                    <a:pt x="640" y="413"/>
                  </a:lnTo>
                  <a:lnTo>
                    <a:pt x="640" y="413"/>
                  </a:lnTo>
                  <a:lnTo>
                    <a:pt x="640" y="413"/>
                  </a:lnTo>
                  <a:lnTo>
                    <a:pt x="638" y="413"/>
                  </a:lnTo>
                  <a:lnTo>
                    <a:pt x="638" y="415"/>
                  </a:lnTo>
                  <a:lnTo>
                    <a:pt x="637" y="415"/>
                  </a:lnTo>
                  <a:lnTo>
                    <a:pt x="637" y="415"/>
                  </a:lnTo>
                  <a:lnTo>
                    <a:pt x="635" y="413"/>
                  </a:lnTo>
                  <a:lnTo>
                    <a:pt x="633" y="413"/>
                  </a:lnTo>
                  <a:lnTo>
                    <a:pt x="633" y="413"/>
                  </a:lnTo>
                  <a:lnTo>
                    <a:pt x="633" y="411"/>
                  </a:lnTo>
                  <a:lnTo>
                    <a:pt x="633" y="409"/>
                  </a:lnTo>
                  <a:lnTo>
                    <a:pt x="633" y="409"/>
                  </a:lnTo>
                  <a:lnTo>
                    <a:pt x="633" y="405"/>
                  </a:lnTo>
                  <a:lnTo>
                    <a:pt x="633" y="405"/>
                  </a:lnTo>
                  <a:lnTo>
                    <a:pt x="633" y="405"/>
                  </a:lnTo>
                  <a:lnTo>
                    <a:pt x="635" y="403"/>
                  </a:lnTo>
                  <a:lnTo>
                    <a:pt x="635" y="403"/>
                  </a:lnTo>
                  <a:lnTo>
                    <a:pt x="635" y="403"/>
                  </a:lnTo>
                  <a:lnTo>
                    <a:pt x="635" y="405"/>
                  </a:lnTo>
                  <a:lnTo>
                    <a:pt x="635" y="405"/>
                  </a:lnTo>
                  <a:lnTo>
                    <a:pt x="637" y="405"/>
                  </a:lnTo>
                  <a:lnTo>
                    <a:pt x="637" y="407"/>
                  </a:lnTo>
                  <a:lnTo>
                    <a:pt x="637" y="407"/>
                  </a:lnTo>
                  <a:lnTo>
                    <a:pt x="637" y="407"/>
                  </a:lnTo>
                  <a:lnTo>
                    <a:pt x="637" y="407"/>
                  </a:lnTo>
                  <a:lnTo>
                    <a:pt x="637" y="407"/>
                  </a:lnTo>
                  <a:lnTo>
                    <a:pt x="637" y="407"/>
                  </a:lnTo>
                  <a:lnTo>
                    <a:pt x="638" y="405"/>
                  </a:lnTo>
                  <a:lnTo>
                    <a:pt x="638" y="405"/>
                  </a:lnTo>
                  <a:lnTo>
                    <a:pt x="638" y="405"/>
                  </a:lnTo>
                  <a:lnTo>
                    <a:pt x="640" y="405"/>
                  </a:lnTo>
                  <a:lnTo>
                    <a:pt x="644" y="403"/>
                  </a:lnTo>
                  <a:lnTo>
                    <a:pt x="644" y="403"/>
                  </a:lnTo>
                  <a:lnTo>
                    <a:pt x="644" y="403"/>
                  </a:lnTo>
                  <a:lnTo>
                    <a:pt x="646" y="401"/>
                  </a:lnTo>
                  <a:lnTo>
                    <a:pt x="646" y="401"/>
                  </a:lnTo>
                  <a:lnTo>
                    <a:pt x="646" y="399"/>
                  </a:lnTo>
                  <a:lnTo>
                    <a:pt x="648" y="396"/>
                  </a:lnTo>
                  <a:lnTo>
                    <a:pt x="648" y="396"/>
                  </a:lnTo>
                  <a:lnTo>
                    <a:pt x="648" y="394"/>
                  </a:lnTo>
                  <a:lnTo>
                    <a:pt x="650" y="394"/>
                  </a:lnTo>
                  <a:lnTo>
                    <a:pt x="650" y="394"/>
                  </a:lnTo>
                  <a:lnTo>
                    <a:pt x="654" y="394"/>
                  </a:lnTo>
                  <a:lnTo>
                    <a:pt x="654" y="394"/>
                  </a:lnTo>
                  <a:lnTo>
                    <a:pt x="656" y="394"/>
                  </a:lnTo>
                  <a:lnTo>
                    <a:pt x="658" y="394"/>
                  </a:lnTo>
                  <a:lnTo>
                    <a:pt x="661" y="396"/>
                  </a:lnTo>
                  <a:lnTo>
                    <a:pt x="675" y="394"/>
                  </a:lnTo>
                  <a:lnTo>
                    <a:pt x="677" y="394"/>
                  </a:lnTo>
                  <a:lnTo>
                    <a:pt x="677" y="394"/>
                  </a:lnTo>
                  <a:lnTo>
                    <a:pt x="677" y="392"/>
                  </a:lnTo>
                  <a:lnTo>
                    <a:pt x="677" y="392"/>
                  </a:lnTo>
                  <a:lnTo>
                    <a:pt x="675" y="392"/>
                  </a:lnTo>
                  <a:lnTo>
                    <a:pt x="669" y="384"/>
                  </a:lnTo>
                  <a:lnTo>
                    <a:pt x="667" y="384"/>
                  </a:lnTo>
                  <a:lnTo>
                    <a:pt x="667" y="382"/>
                  </a:lnTo>
                  <a:lnTo>
                    <a:pt x="665" y="382"/>
                  </a:lnTo>
                  <a:lnTo>
                    <a:pt x="663" y="382"/>
                  </a:lnTo>
                  <a:lnTo>
                    <a:pt x="663" y="382"/>
                  </a:lnTo>
                  <a:lnTo>
                    <a:pt x="663" y="382"/>
                  </a:lnTo>
                  <a:lnTo>
                    <a:pt x="663" y="380"/>
                  </a:lnTo>
                  <a:lnTo>
                    <a:pt x="663" y="377"/>
                  </a:lnTo>
                  <a:lnTo>
                    <a:pt x="663" y="375"/>
                  </a:lnTo>
                  <a:lnTo>
                    <a:pt x="663" y="373"/>
                  </a:lnTo>
                  <a:lnTo>
                    <a:pt x="663" y="371"/>
                  </a:lnTo>
                  <a:lnTo>
                    <a:pt x="661" y="369"/>
                  </a:lnTo>
                  <a:lnTo>
                    <a:pt x="661" y="369"/>
                  </a:lnTo>
                  <a:lnTo>
                    <a:pt x="659" y="369"/>
                  </a:lnTo>
                  <a:lnTo>
                    <a:pt x="659" y="369"/>
                  </a:lnTo>
                  <a:lnTo>
                    <a:pt x="658" y="369"/>
                  </a:lnTo>
                  <a:lnTo>
                    <a:pt x="658" y="369"/>
                  </a:lnTo>
                  <a:lnTo>
                    <a:pt x="658" y="369"/>
                  </a:lnTo>
                  <a:lnTo>
                    <a:pt x="656" y="369"/>
                  </a:lnTo>
                  <a:lnTo>
                    <a:pt x="656" y="371"/>
                  </a:lnTo>
                  <a:lnTo>
                    <a:pt x="656" y="371"/>
                  </a:lnTo>
                  <a:lnTo>
                    <a:pt x="654" y="371"/>
                  </a:lnTo>
                  <a:lnTo>
                    <a:pt x="652" y="369"/>
                  </a:lnTo>
                  <a:lnTo>
                    <a:pt x="650" y="367"/>
                  </a:lnTo>
                  <a:lnTo>
                    <a:pt x="650" y="367"/>
                  </a:lnTo>
                  <a:lnTo>
                    <a:pt x="648" y="367"/>
                  </a:lnTo>
                  <a:lnTo>
                    <a:pt x="646" y="365"/>
                  </a:lnTo>
                  <a:lnTo>
                    <a:pt x="646" y="363"/>
                  </a:lnTo>
                  <a:lnTo>
                    <a:pt x="642" y="358"/>
                  </a:lnTo>
                  <a:lnTo>
                    <a:pt x="642" y="358"/>
                  </a:lnTo>
                  <a:lnTo>
                    <a:pt x="642" y="354"/>
                  </a:lnTo>
                  <a:lnTo>
                    <a:pt x="642" y="354"/>
                  </a:lnTo>
                  <a:lnTo>
                    <a:pt x="642" y="352"/>
                  </a:lnTo>
                  <a:lnTo>
                    <a:pt x="642" y="350"/>
                  </a:lnTo>
                  <a:lnTo>
                    <a:pt x="640" y="350"/>
                  </a:lnTo>
                  <a:lnTo>
                    <a:pt x="638" y="348"/>
                  </a:lnTo>
                  <a:lnTo>
                    <a:pt x="638" y="346"/>
                  </a:lnTo>
                  <a:lnTo>
                    <a:pt x="638" y="344"/>
                  </a:lnTo>
                  <a:lnTo>
                    <a:pt x="635" y="342"/>
                  </a:lnTo>
                  <a:lnTo>
                    <a:pt x="635" y="342"/>
                  </a:lnTo>
                  <a:lnTo>
                    <a:pt x="635" y="340"/>
                  </a:lnTo>
                  <a:lnTo>
                    <a:pt x="635" y="338"/>
                  </a:lnTo>
                  <a:lnTo>
                    <a:pt x="635" y="337"/>
                  </a:lnTo>
                  <a:lnTo>
                    <a:pt x="635" y="335"/>
                  </a:lnTo>
                  <a:lnTo>
                    <a:pt x="633" y="333"/>
                  </a:lnTo>
                  <a:lnTo>
                    <a:pt x="633" y="333"/>
                  </a:lnTo>
                  <a:lnTo>
                    <a:pt x="633" y="331"/>
                  </a:lnTo>
                  <a:lnTo>
                    <a:pt x="631" y="331"/>
                  </a:lnTo>
                  <a:lnTo>
                    <a:pt x="631" y="329"/>
                  </a:lnTo>
                  <a:lnTo>
                    <a:pt x="629" y="329"/>
                  </a:lnTo>
                  <a:lnTo>
                    <a:pt x="629" y="327"/>
                  </a:lnTo>
                  <a:lnTo>
                    <a:pt x="631" y="325"/>
                  </a:lnTo>
                  <a:lnTo>
                    <a:pt x="631" y="323"/>
                  </a:lnTo>
                  <a:lnTo>
                    <a:pt x="631" y="323"/>
                  </a:lnTo>
                  <a:lnTo>
                    <a:pt x="629" y="323"/>
                  </a:lnTo>
                  <a:lnTo>
                    <a:pt x="627" y="323"/>
                  </a:lnTo>
                  <a:lnTo>
                    <a:pt x="627" y="323"/>
                  </a:lnTo>
                  <a:lnTo>
                    <a:pt x="627" y="323"/>
                  </a:lnTo>
                  <a:lnTo>
                    <a:pt x="627" y="323"/>
                  </a:lnTo>
                  <a:lnTo>
                    <a:pt x="627" y="321"/>
                  </a:lnTo>
                  <a:lnTo>
                    <a:pt x="627" y="321"/>
                  </a:lnTo>
                  <a:lnTo>
                    <a:pt x="627" y="321"/>
                  </a:lnTo>
                  <a:lnTo>
                    <a:pt x="621" y="319"/>
                  </a:lnTo>
                  <a:lnTo>
                    <a:pt x="610" y="312"/>
                  </a:lnTo>
                  <a:lnTo>
                    <a:pt x="602" y="310"/>
                  </a:lnTo>
                  <a:lnTo>
                    <a:pt x="593" y="308"/>
                  </a:lnTo>
                  <a:lnTo>
                    <a:pt x="583" y="308"/>
                  </a:lnTo>
                  <a:lnTo>
                    <a:pt x="581" y="310"/>
                  </a:lnTo>
                  <a:lnTo>
                    <a:pt x="581" y="310"/>
                  </a:lnTo>
                  <a:lnTo>
                    <a:pt x="581" y="312"/>
                  </a:lnTo>
                  <a:lnTo>
                    <a:pt x="581" y="314"/>
                  </a:lnTo>
                  <a:lnTo>
                    <a:pt x="581" y="316"/>
                  </a:lnTo>
                  <a:lnTo>
                    <a:pt x="581" y="316"/>
                  </a:lnTo>
                  <a:lnTo>
                    <a:pt x="581" y="318"/>
                  </a:lnTo>
                  <a:lnTo>
                    <a:pt x="579" y="321"/>
                  </a:lnTo>
                  <a:lnTo>
                    <a:pt x="577" y="321"/>
                  </a:lnTo>
                  <a:lnTo>
                    <a:pt x="576" y="323"/>
                  </a:lnTo>
                  <a:lnTo>
                    <a:pt x="574" y="323"/>
                  </a:lnTo>
                  <a:lnTo>
                    <a:pt x="572" y="323"/>
                  </a:lnTo>
                  <a:lnTo>
                    <a:pt x="572" y="321"/>
                  </a:lnTo>
                  <a:lnTo>
                    <a:pt x="570" y="319"/>
                  </a:lnTo>
                  <a:lnTo>
                    <a:pt x="570" y="318"/>
                  </a:lnTo>
                  <a:lnTo>
                    <a:pt x="568" y="318"/>
                  </a:lnTo>
                  <a:lnTo>
                    <a:pt x="564" y="314"/>
                  </a:lnTo>
                  <a:lnTo>
                    <a:pt x="560" y="312"/>
                  </a:lnTo>
                  <a:lnTo>
                    <a:pt x="549" y="312"/>
                  </a:lnTo>
                  <a:lnTo>
                    <a:pt x="543" y="310"/>
                  </a:lnTo>
                  <a:lnTo>
                    <a:pt x="539" y="308"/>
                  </a:lnTo>
                  <a:lnTo>
                    <a:pt x="536" y="306"/>
                  </a:lnTo>
                  <a:lnTo>
                    <a:pt x="524" y="306"/>
                  </a:lnTo>
                  <a:lnTo>
                    <a:pt x="522" y="304"/>
                  </a:lnTo>
                  <a:lnTo>
                    <a:pt x="522" y="300"/>
                  </a:lnTo>
                  <a:lnTo>
                    <a:pt x="520" y="293"/>
                  </a:lnTo>
                  <a:lnTo>
                    <a:pt x="520" y="289"/>
                  </a:lnTo>
                  <a:lnTo>
                    <a:pt x="518" y="285"/>
                  </a:lnTo>
                  <a:lnTo>
                    <a:pt x="518" y="285"/>
                  </a:lnTo>
                  <a:lnTo>
                    <a:pt x="517" y="285"/>
                  </a:lnTo>
                  <a:lnTo>
                    <a:pt x="503" y="287"/>
                  </a:lnTo>
                  <a:lnTo>
                    <a:pt x="496" y="289"/>
                  </a:lnTo>
                  <a:lnTo>
                    <a:pt x="492" y="287"/>
                  </a:lnTo>
                  <a:lnTo>
                    <a:pt x="488" y="281"/>
                  </a:lnTo>
                  <a:lnTo>
                    <a:pt x="480" y="280"/>
                  </a:lnTo>
                  <a:lnTo>
                    <a:pt x="469" y="270"/>
                  </a:lnTo>
                  <a:lnTo>
                    <a:pt x="465" y="268"/>
                  </a:lnTo>
                  <a:lnTo>
                    <a:pt x="463" y="266"/>
                  </a:lnTo>
                  <a:lnTo>
                    <a:pt x="461" y="264"/>
                  </a:lnTo>
                  <a:lnTo>
                    <a:pt x="459" y="264"/>
                  </a:lnTo>
                  <a:lnTo>
                    <a:pt x="459" y="264"/>
                  </a:lnTo>
                  <a:lnTo>
                    <a:pt x="457" y="262"/>
                  </a:lnTo>
                  <a:lnTo>
                    <a:pt x="454" y="262"/>
                  </a:lnTo>
                  <a:lnTo>
                    <a:pt x="450" y="264"/>
                  </a:lnTo>
                  <a:lnTo>
                    <a:pt x="446" y="268"/>
                  </a:lnTo>
                  <a:lnTo>
                    <a:pt x="444" y="270"/>
                  </a:lnTo>
                  <a:lnTo>
                    <a:pt x="442" y="270"/>
                  </a:lnTo>
                  <a:lnTo>
                    <a:pt x="440" y="268"/>
                  </a:lnTo>
                  <a:lnTo>
                    <a:pt x="436" y="266"/>
                  </a:lnTo>
                  <a:lnTo>
                    <a:pt x="433" y="262"/>
                  </a:lnTo>
                  <a:lnTo>
                    <a:pt x="429" y="259"/>
                  </a:lnTo>
                  <a:lnTo>
                    <a:pt x="427" y="257"/>
                  </a:lnTo>
                  <a:lnTo>
                    <a:pt x="425" y="257"/>
                  </a:lnTo>
                  <a:lnTo>
                    <a:pt x="419" y="255"/>
                  </a:lnTo>
                  <a:lnTo>
                    <a:pt x="417" y="255"/>
                  </a:lnTo>
                  <a:lnTo>
                    <a:pt x="417" y="255"/>
                  </a:lnTo>
                  <a:lnTo>
                    <a:pt x="417" y="255"/>
                  </a:lnTo>
                  <a:lnTo>
                    <a:pt x="417" y="253"/>
                  </a:lnTo>
                  <a:lnTo>
                    <a:pt x="416" y="251"/>
                  </a:lnTo>
                  <a:lnTo>
                    <a:pt x="406" y="247"/>
                  </a:lnTo>
                  <a:lnTo>
                    <a:pt x="406" y="245"/>
                  </a:lnTo>
                  <a:lnTo>
                    <a:pt x="406" y="245"/>
                  </a:lnTo>
                  <a:lnTo>
                    <a:pt x="404" y="243"/>
                  </a:lnTo>
                  <a:lnTo>
                    <a:pt x="404" y="241"/>
                  </a:lnTo>
                  <a:lnTo>
                    <a:pt x="404" y="240"/>
                  </a:lnTo>
                  <a:lnTo>
                    <a:pt x="402" y="238"/>
                  </a:lnTo>
                  <a:lnTo>
                    <a:pt x="400" y="238"/>
                  </a:lnTo>
                  <a:lnTo>
                    <a:pt x="398" y="236"/>
                  </a:lnTo>
                  <a:lnTo>
                    <a:pt x="396" y="236"/>
                  </a:lnTo>
                  <a:lnTo>
                    <a:pt x="396" y="238"/>
                  </a:lnTo>
                  <a:lnTo>
                    <a:pt x="395" y="238"/>
                  </a:lnTo>
                  <a:lnTo>
                    <a:pt x="395" y="240"/>
                  </a:lnTo>
                  <a:lnTo>
                    <a:pt x="393" y="240"/>
                  </a:lnTo>
                  <a:lnTo>
                    <a:pt x="391" y="241"/>
                  </a:lnTo>
                  <a:lnTo>
                    <a:pt x="391" y="240"/>
                  </a:lnTo>
                  <a:lnTo>
                    <a:pt x="391" y="240"/>
                  </a:lnTo>
                  <a:lnTo>
                    <a:pt x="389" y="238"/>
                  </a:lnTo>
                  <a:lnTo>
                    <a:pt x="389" y="238"/>
                  </a:lnTo>
                  <a:lnTo>
                    <a:pt x="389" y="238"/>
                  </a:lnTo>
                  <a:lnTo>
                    <a:pt x="391" y="236"/>
                  </a:lnTo>
                  <a:lnTo>
                    <a:pt x="389" y="234"/>
                  </a:lnTo>
                  <a:lnTo>
                    <a:pt x="383" y="228"/>
                  </a:lnTo>
                  <a:lnTo>
                    <a:pt x="383" y="224"/>
                  </a:lnTo>
                  <a:lnTo>
                    <a:pt x="381" y="219"/>
                  </a:lnTo>
                  <a:lnTo>
                    <a:pt x="379" y="217"/>
                  </a:lnTo>
                  <a:lnTo>
                    <a:pt x="377" y="215"/>
                  </a:lnTo>
                  <a:lnTo>
                    <a:pt x="368" y="213"/>
                  </a:lnTo>
                  <a:lnTo>
                    <a:pt x="364" y="213"/>
                  </a:lnTo>
                  <a:lnTo>
                    <a:pt x="362" y="211"/>
                  </a:lnTo>
                  <a:lnTo>
                    <a:pt x="362" y="209"/>
                  </a:lnTo>
                  <a:lnTo>
                    <a:pt x="362" y="209"/>
                  </a:lnTo>
                  <a:lnTo>
                    <a:pt x="360" y="207"/>
                  </a:lnTo>
                  <a:lnTo>
                    <a:pt x="360" y="209"/>
                  </a:lnTo>
                  <a:lnTo>
                    <a:pt x="358" y="209"/>
                  </a:lnTo>
                  <a:lnTo>
                    <a:pt x="356" y="207"/>
                  </a:lnTo>
                  <a:lnTo>
                    <a:pt x="355" y="207"/>
                  </a:lnTo>
                  <a:lnTo>
                    <a:pt x="353" y="207"/>
                  </a:lnTo>
                  <a:lnTo>
                    <a:pt x="353" y="205"/>
                  </a:lnTo>
                  <a:lnTo>
                    <a:pt x="353" y="203"/>
                  </a:lnTo>
                  <a:lnTo>
                    <a:pt x="351" y="202"/>
                  </a:lnTo>
                  <a:lnTo>
                    <a:pt x="351" y="202"/>
                  </a:lnTo>
                  <a:lnTo>
                    <a:pt x="347" y="202"/>
                  </a:lnTo>
                  <a:lnTo>
                    <a:pt x="345" y="202"/>
                  </a:lnTo>
                  <a:lnTo>
                    <a:pt x="343" y="200"/>
                  </a:lnTo>
                  <a:lnTo>
                    <a:pt x="339" y="196"/>
                  </a:lnTo>
                  <a:lnTo>
                    <a:pt x="337" y="196"/>
                  </a:lnTo>
                  <a:lnTo>
                    <a:pt x="335" y="194"/>
                  </a:lnTo>
                  <a:lnTo>
                    <a:pt x="334" y="194"/>
                  </a:lnTo>
                  <a:lnTo>
                    <a:pt x="332" y="192"/>
                  </a:lnTo>
                  <a:lnTo>
                    <a:pt x="330" y="188"/>
                  </a:lnTo>
                  <a:lnTo>
                    <a:pt x="330" y="188"/>
                  </a:lnTo>
                  <a:lnTo>
                    <a:pt x="326" y="188"/>
                  </a:lnTo>
                  <a:lnTo>
                    <a:pt x="324" y="186"/>
                  </a:lnTo>
                  <a:lnTo>
                    <a:pt x="322" y="186"/>
                  </a:lnTo>
                  <a:lnTo>
                    <a:pt x="322" y="184"/>
                  </a:lnTo>
                  <a:lnTo>
                    <a:pt x="322" y="184"/>
                  </a:lnTo>
                  <a:lnTo>
                    <a:pt x="322" y="183"/>
                  </a:lnTo>
                  <a:lnTo>
                    <a:pt x="322" y="183"/>
                  </a:lnTo>
                  <a:lnTo>
                    <a:pt x="320" y="183"/>
                  </a:lnTo>
                  <a:lnTo>
                    <a:pt x="318" y="183"/>
                  </a:lnTo>
                  <a:lnTo>
                    <a:pt x="316" y="184"/>
                  </a:lnTo>
                  <a:lnTo>
                    <a:pt x="316" y="184"/>
                  </a:lnTo>
                  <a:lnTo>
                    <a:pt x="316" y="186"/>
                  </a:lnTo>
                  <a:lnTo>
                    <a:pt x="316" y="194"/>
                  </a:lnTo>
                  <a:lnTo>
                    <a:pt x="316" y="194"/>
                  </a:lnTo>
                  <a:lnTo>
                    <a:pt x="315" y="194"/>
                  </a:lnTo>
                  <a:lnTo>
                    <a:pt x="311" y="188"/>
                  </a:lnTo>
                  <a:lnTo>
                    <a:pt x="309" y="188"/>
                  </a:lnTo>
                  <a:lnTo>
                    <a:pt x="307" y="188"/>
                  </a:lnTo>
                  <a:lnTo>
                    <a:pt x="305" y="188"/>
                  </a:lnTo>
                  <a:lnTo>
                    <a:pt x="303" y="188"/>
                  </a:lnTo>
                  <a:lnTo>
                    <a:pt x="301" y="188"/>
                  </a:lnTo>
                  <a:lnTo>
                    <a:pt x="299" y="186"/>
                  </a:lnTo>
                  <a:lnTo>
                    <a:pt x="297" y="181"/>
                  </a:lnTo>
                  <a:lnTo>
                    <a:pt x="297" y="181"/>
                  </a:lnTo>
                  <a:lnTo>
                    <a:pt x="295" y="181"/>
                  </a:lnTo>
                  <a:lnTo>
                    <a:pt x="295" y="181"/>
                  </a:lnTo>
                  <a:lnTo>
                    <a:pt x="294" y="179"/>
                  </a:lnTo>
                  <a:lnTo>
                    <a:pt x="294" y="177"/>
                  </a:lnTo>
                  <a:lnTo>
                    <a:pt x="292" y="177"/>
                  </a:lnTo>
                  <a:lnTo>
                    <a:pt x="292" y="177"/>
                  </a:lnTo>
                  <a:lnTo>
                    <a:pt x="288" y="175"/>
                  </a:lnTo>
                  <a:lnTo>
                    <a:pt x="286" y="175"/>
                  </a:lnTo>
                  <a:lnTo>
                    <a:pt x="284" y="173"/>
                  </a:lnTo>
                  <a:lnTo>
                    <a:pt x="282" y="169"/>
                  </a:lnTo>
                  <a:lnTo>
                    <a:pt x="278" y="167"/>
                  </a:lnTo>
                  <a:lnTo>
                    <a:pt x="278" y="167"/>
                  </a:lnTo>
                  <a:lnTo>
                    <a:pt x="276" y="169"/>
                  </a:lnTo>
                  <a:lnTo>
                    <a:pt x="276" y="171"/>
                  </a:lnTo>
                  <a:lnTo>
                    <a:pt x="276" y="173"/>
                  </a:lnTo>
                  <a:lnTo>
                    <a:pt x="273" y="175"/>
                  </a:lnTo>
                  <a:lnTo>
                    <a:pt x="273" y="175"/>
                  </a:lnTo>
                  <a:lnTo>
                    <a:pt x="271" y="177"/>
                  </a:lnTo>
                  <a:lnTo>
                    <a:pt x="269" y="177"/>
                  </a:lnTo>
                  <a:lnTo>
                    <a:pt x="269" y="177"/>
                  </a:lnTo>
                  <a:lnTo>
                    <a:pt x="267" y="177"/>
                  </a:lnTo>
                  <a:lnTo>
                    <a:pt x="265" y="175"/>
                  </a:lnTo>
                  <a:lnTo>
                    <a:pt x="265" y="175"/>
                  </a:lnTo>
                  <a:lnTo>
                    <a:pt x="265" y="173"/>
                  </a:lnTo>
                  <a:lnTo>
                    <a:pt x="265" y="173"/>
                  </a:lnTo>
                  <a:lnTo>
                    <a:pt x="265" y="171"/>
                  </a:lnTo>
                  <a:lnTo>
                    <a:pt x="263" y="171"/>
                  </a:lnTo>
                  <a:lnTo>
                    <a:pt x="263" y="173"/>
                  </a:lnTo>
                  <a:lnTo>
                    <a:pt x="261" y="173"/>
                  </a:lnTo>
                  <a:lnTo>
                    <a:pt x="261" y="171"/>
                  </a:lnTo>
                  <a:lnTo>
                    <a:pt x="261" y="171"/>
                  </a:lnTo>
                  <a:lnTo>
                    <a:pt x="261" y="169"/>
                  </a:lnTo>
                  <a:lnTo>
                    <a:pt x="261" y="169"/>
                  </a:lnTo>
                  <a:lnTo>
                    <a:pt x="261" y="167"/>
                  </a:lnTo>
                  <a:lnTo>
                    <a:pt x="259" y="167"/>
                  </a:lnTo>
                  <a:lnTo>
                    <a:pt x="257" y="169"/>
                  </a:lnTo>
                  <a:lnTo>
                    <a:pt x="255" y="169"/>
                  </a:lnTo>
                  <a:lnTo>
                    <a:pt x="255" y="169"/>
                  </a:lnTo>
                  <a:lnTo>
                    <a:pt x="255" y="167"/>
                  </a:lnTo>
                  <a:lnTo>
                    <a:pt x="255" y="165"/>
                  </a:lnTo>
                  <a:lnTo>
                    <a:pt x="255" y="164"/>
                  </a:lnTo>
                  <a:lnTo>
                    <a:pt x="255" y="164"/>
                  </a:lnTo>
                  <a:lnTo>
                    <a:pt x="254" y="162"/>
                  </a:lnTo>
                  <a:lnTo>
                    <a:pt x="250" y="162"/>
                  </a:lnTo>
                  <a:lnTo>
                    <a:pt x="248" y="162"/>
                  </a:lnTo>
                  <a:lnTo>
                    <a:pt x="246" y="162"/>
                  </a:lnTo>
                  <a:lnTo>
                    <a:pt x="246" y="162"/>
                  </a:lnTo>
                  <a:lnTo>
                    <a:pt x="246" y="164"/>
                  </a:lnTo>
                  <a:lnTo>
                    <a:pt x="246" y="164"/>
                  </a:lnTo>
                  <a:lnTo>
                    <a:pt x="244" y="165"/>
                  </a:lnTo>
                  <a:lnTo>
                    <a:pt x="236" y="164"/>
                  </a:lnTo>
                  <a:lnTo>
                    <a:pt x="234" y="164"/>
                  </a:lnTo>
                  <a:lnTo>
                    <a:pt x="234" y="165"/>
                  </a:lnTo>
                  <a:lnTo>
                    <a:pt x="233" y="165"/>
                  </a:lnTo>
                  <a:lnTo>
                    <a:pt x="233" y="164"/>
                  </a:lnTo>
                  <a:lnTo>
                    <a:pt x="231" y="162"/>
                  </a:lnTo>
                  <a:lnTo>
                    <a:pt x="231" y="162"/>
                  </a:lnTo>
                  <a:lnTo>
                    <a:pt x="227" y="162"/>
                  </a:lnTo>
                  <a:lnTo>
                    <a:pt x="219" y="165"/>
                  </a:lnTo>
                  <a:lnTo>
                    <a:pt x="217" y="162"/>
                  </a:lnTo>
                  <a:lnTo>
                    <a:pt x="217" y="158"/>
                  </a:lnTo>
                  <a:lnTo>
                    <a:pt x="215" y="156"/>
                  </a:lnTo>
                  <a:lnTo>
                    <a:pt x="215" y="156"/>
                  </a:lnTo>
                  <a:lnTo>
                    <a:pt x="214" y="154"/>
                  </a:lnTo>
                  <a:lnTo>
                    <a:pt x="214" y="152"/>
                  </a:lnTo>
                  <a:lnTo>
                    <a:pt x="214" y="152"/>
                  </a:lnTo>
                  <a:lnTo>
                    <a:pt x="212" y="152"/>
                  </a:lnTo>
                  <a:lnTo>
                    <a:pt x="212" y="152"/>
                  </a:lnTo>
                  <a:lnTo>
                    <a:pt x="210" y="152"/>
                  </a:lnTo>
                  <a:lnTo>
                    <a:pt x="208" y="152"/>
                  </a:lnTo>
                  <a:lnTo>
                    <a:pt x="206" y="152"/>
                  </a:lnTo>
                  <a:lnTo>
                    <a:pt x="194" y="143"/>
                  </a:lnTo>
                  <a:lnTo>
                    <a:pt x="193" y="143"/>
                  </a:lnTo>
                  <a:lnTo>
                    <a:pt x="193" y="141"/>
                  </a:lnTo>
                  <a:lnTo>
                    <a:pt x="193" y="139"/>
                  </a:lnTo>
                  <a:lnTo>
                    <a:pt x="193" y="139"/>
                  </a:lnTo>
                  <a:lnTo>
                    <a:pt x="191" y="137"/>
                  </a:lnTo>
                  <a:lnTo>
                    <a:pt x="191" y="137"/>
                  </a:lnTo>
                  <a:lnTo>
                    <a:pt x="183" y="133"/>
                  </a:lnTo>
                  <a:lnTo>
                    <a:pt x="183" y="133"/>
                  </a:lnTo>
                  <a:lnTo>
                    <a:pt x="181" y="133"/>
                  </a:lnTo>
                  <a:lnTo>
                    <a:pt x="179" y="133"/>
                  </a:lnTo>
                  <a:lnTo>
                    <a:pt x="174" y="135"/>
                  </a:lnTo>
                  <a:lnTo>
                    <a:pt x="170" y="137"/>
                  </a:lnTo>
                  <a:lnTo>
                    <a:pt x="170" y="131"/>
                  </a:lnTo>
                  <a:lnTo>
                    <a:pt x="170" y="129"/>
                  </a:lnTo>
                  <a:lnTo>
                    <a:pt x="168" y="127"/>
                  </a:lnTo>
                  <a:lnTo>
                    <a:pt x="166" y="125"/>
                  </a:lnTo>
                  <a:lnTo>
                    <a:pt x="153" y="120"/>
                  </a:lnTo>
                  <a:lnTo>
                    <a:pt x="153" y="118"/>
                  </a:lnTo>
                  <a:lnTo>
                    <a:pt x="153" y="118"/>
                  </a:lnTo>
                  <a:lnTo>
                    <a:pt x="153" y="118"/>
                  </a:lnTo>
                  <a:lnTo>
                    <a:pt x="153" y="116"/>
                  </a:lnTo>
                  <a:lnTo>
                    <a:pt x="153" y="116"/>
                  </a:lnTo>
                  <a:lnTo>
                    <a:pt x="153" y="116"/>
                  </a:lnTo>
                  <a:lnTo>
                    <a:pt x="154" y="116"/>
                  </a:lnTo>
                  <a:lnTo>
                    <a:pt x="154" y="114"/>
                  </a:lnTo>
                  <a:lnTo>
                    <a:pt x="156" y="114"/>
                  </a:lnTo>
                  <a:lnTo>
                    <a:pt x="156" y="114"/>
                  </a:lnTo>
                  <a:lnTo>
                    <a:pt x="156" y="114"/>
                  </a:lnTo>
                  <a:lnTo>
                    <a:pt x="158" y="114"/>
                  </a:lnTo>
                  <a:lnTo>
                    <a:pt x="158" y="116"/>
                  </a:lnTo>
                  <a:lnTo>
                    <a:pt x="160" y="114"/>
                  </a:lnTo>
                  <a:lnTo>
                    <a:pt x="160" y="112"/>
                  </a:lnTo>
                  <a:lnTo>
                    <a:pt x="162" y="112"/>
                  </a:lnTo>
                  <a:lnTo>
                    <a:pt x="162" y="112"/>
                  </a:lnTo>
                  <a:lnTo>
                    <a:pt x="162" y="112"/>
                  </a:lnTo>
                  <a:lnTo>
                    <a:pt x="164" y="112"/>
                  </a:lnTo>
                  <a:lnTo>
                    <a:pt x="164" y="112"/>
                  </a:lnTo>
                  <a:lnTo>
                    <a:pt x="166" y="112"/>
                  </a:lnTo>
                  <a:lnTo>
                    <a:pt x="170" y="108"/>
                  </a:lnTo>
                  <a:lnTo>
                    <a:pt x="172" y="106"/>
                  </a:lnTo>
                  <a:lnTo>
                    <a:pt x="172" y="105"/>
                  </a:lnTo>
                  <a:lnTo>
                    <a:pt x="172" y="105"/>
                  </a:lnTo>
                  <a:lnTo>
                    <a:pt x="170" y="103"/>
                  </a:lnTo>
                  <a:lnTo>
                    <a:pt x="164" y="103"/>
                  </a:lnTo>
                  <a:lnTo>
                    <a:pt x="160" y="101"/>
                  </a:lnTo>
                  <a:lnTo>
                    <a:pt x="145" y="91"/>
                  </a:lnTo>
                  <a:lnTo>
                    <a:pt x="141" y="87"/>
                  </a:lnTo>
                  <a:lnTo>
                    <a:pt x="137" y="84"/>
                  </a:lnTo>
                  <a:lnTo>
                    <a:pt x="135" y="80"/>
                  </a:lnTo>
                  <a:lnTo>
                    <a:pt x="133" y="76"/>
                  </a:lnTo>
                  <a:lnTo>
                    <a:pt x="130" y="72"/>
                  </a:lnTo>
                  <a:lnTo>
                    <a:pt x="122" y="68"/>
                  </a:lnTo>
                  <a:lnTo>
                    <a:pt x="120" y="67"/>
                  </a:lnTo>
                  <a:lnTo>
                    <a:pt x="118" y="65"/>
                  </a:lnTo>
                  <a:lnTo>
                    <a:pt x="116" y="59"/>
                  </a:lnTo>
                  <a:lnTo>
                    <a:pt x="113" y="55"/>
                  </a:lnTo>
                  <a:lnTo>
                    <a:pt x="107" y="49"/>
                  </a:lnTo>
                  <a:lnTo>
                    <a:pt x="107" y="47"/>
                  </a:lnTo>
                  <a:lnTo>
                    <a:pt x="105" y="47"/>
                  </a:lnTo>
                  <a:lnTo>
                    <a:pt x="105" y="47"/>
                  </a:lnTo>
                  <a:lnTo>
                    <a:pt x="103" y="47"/>
                  </a:lnTo>
                  <a:lnTo>
                    <a:pt x="101" y="49"/>
                  </a:lnTo>
                  <a:lnTo>
                    <a:pt x="101" y="49"/>
                  </a:lnTo>
                  <a:lnTo>
                    <a:pt x="101" y="51"/>
                  </a:lnTo>
                  <a:lnTo>
                    <a:pt x="101" y="53"/>
                  </a:lnTo>
                  <a:lnTo>
                    <a:pt x="101" y="55"/>
                  </a:lnTo>
                  <a:lnTo>
                    <a:pt x="103" y="65"/>
                  </a:lnTo>
                  <a:lnTo>
                    <a:pt x="105" y="70"/>
                  </a:lnTo>
                  <a:lnTo>
                    <a:pt x="103" y="74"/>
                  </a:lnTo>
                  <a:lnTo>
                    <a:pt x="101" y="78"/>
                  </a:lnTo>
                  <a:lnTo>
                    <a:pt x="95" y="80"/>
                  </a:lnTo>
                  <a:lnTo>
                    <a:pt x="93" y="80"/>
                  </a:lnTo>
                  <a:lnTo>
                    <a:pt x="93" y="78"/>
                  </a:lnTo>
                  <a:lnTo>
                    <a:pt x="90" y="76"/>
                  </a:lnTo>
                  <a:lnTo>
                    <a:pt x="84" y="72"/>
                  </a:lnTo>
                  <a:lnTo>
                    <a:pt x="84" y="72"/>
                  </a:lnTo>
                  <a:lnTo>
                    <a:pt x="82" y="72"/>
                  </a:lnTo>
                  <a:lnTo>
                    <a:pt x="78" y="74"/>
                  </a:lnTo>
                  <a:lnTo>
                    <a:pt x="71" y="80"/>
                  </a:lnTo>
                  <a:lnTo>
                    <a:pt x="67" y="70"/>
                  </a:lnTo>
                  <a:lnTo>
                    <a:pt x="65" y="68"/>
                  </a:lnTo>
                  <a:lnTo>
                    <a:pt x="65" y="63"/>
                  </a:lnTo>
                  <a:lnTo>
                    <a:pt x="63" y="57"/>
                  </a:lnTo>
                  <a:lnTo>
                    <a:pt x="63" y="55"/>
                  </a:lnTo>
                  <a:lnTo>
                    <a:pt x="63" y="51"/>
                  </a:lnTo>
                  <a:lnTo>
                    <a:pt x="63" y="47"/>
                  </a:lnTo>
                  <a:lnTo>
                    <a:pt x="63" y="46"/>
                  </a:lnTo>
                  <a:lnTo>
                    <a:pt x="67" y="38"/>
                  </a:lnTo>
                  <a:lnTo>
                    <a:pt x="71" y="28"/>
                  </a:lnTo>
                  <a:lnTo>
                    <a:pt x="74" y="25"/>
                  </a:lnTo>
                  <a:lnTo>
                    <a:pt x="78" y="21"/>
                  </a:lnTo>
                  <a:lnTo>
                    <a:pt x="80" y="21"/>
                  </a:lnTo>
                  <a:lnTo>
                    <a:pt x="82" y="19"/>
                  </a:lnTo>
                  <a:lnTo>
                    <a:pt x="80" y="17"/>
                  </a:lnTo>
                  <a:lnTo>
                    <a:pt x="69" y="11"/>
                  </a:lnTo>
                  <a:lnTo>
                    <a:pt x="63" y="8"/>
                  </a:lnTo>
                  <a:lnTo>
                    <a:pt x="55" y="0"/>
                  </a:lnTo>
                  <a:lnTo>
                    <a:pt x="53" y="0"/>
                  </a:lnTo>
                  <a:lnTo>
                    <a:pt x="52" y="0"/>
                  </a:lnTo>
                  <a:lnTo>
                    <a:pt x="48" y="2"/>
                  </a:lnTo>
                  <a:lnTo>
                    <a:pt x="48" y="2"/>
                  </a:lnTo>
                  <a:lnTo>
                    <a:pt x="48" y="4"/>
                  </a:lnTo>
                  <a:lnTo>
                    <a:pt x="48" y="8"/>
                  </a:lnTo>
                  <a:lnTo>
                    <a:pt x="46" y="13"/>
                  </a:lnTo>
                  <a:lnTo>
                    <a:pt x="44" y="15"/>
                  </a:lnTo>
                  <a:lnTo>
                    <a:pt x="40" y="19"/>
                  </a:lnTo>
                  <a:lnTo>
                    <a:pt x="34" y="25"/>
                  </a:lnTo>
                  <a:lnTo>
                    <a:pt x="33" y="27"/>
                  </a:lnTo>
                  <a:lnTo>
                    <a:pt x="31" y="28"/>
                  </a:lnTo>
                  <a:lnTo>
                    <a:pt x="31" y="30"/>
                  </a:lnTo>
                  <a:lnTo>
                    <a:pt x="29" y="32"/>
                  </a:lnTo>
                  <a:lnTo>
                    <a:pt x="25" y="36"/>
                  </a:lnTo>
                  <a:lnTo>
                    <a:pt x="23" y="36"/>
                  </a:lnTo>
                  <a:lnTo>
                    <a:pt x="23" y="36"/>
                  </a:lnTo>
                  <a:lnTo>
                    <a:pt x="23" y="38"/>
                  </a:lnTo>
                  <a:lnTo>
                    <a:pt x="23" y="38"/>
                  </a:lnTo>
                  <a:lnTo>
                    <a:pt x="23" y="38"/>
                  </a:lnTo>
                  <a:lnTo>
                    <a:pt x="23" y="38"/>
                  </a:lnTo>
                  <a:lnTo>
                    <a:pt x="23" y="38"/>
                  </a:lnTo>
                  <a:lnTo>
                    <a:pt x="21" y="40"/>
                  </a:lnTo>
                  <a:lnTo>
                    <a:pt x="21" y="38"/>
                  </a:lnTo>
                  <a:lnTo>
                    <a:pt x="21" y="38"/>
                  </a:lnTo>
                  <a:lnTo>
                    <a:pt x="19" y="40"/>
                  </a:lnTo>
                  <a:lnTo>
                    <a:pt x="19" y="40"/>
                  </a:lnTo>
                  <a:lnTo>
                    <a:pt x="19" y="40"/>
                  </a:lnTo>
                  <a:lnTo>
                    <a:pt x="19" y="42"/>
                  </a:lnTo>
                  <a:lnTo>
                    <a:pt x="15" y="46"/>
                  </a:lnTo>
                  <a:lnTo>
                    <a:pt x="15" y="46"/>
                  </a:lnTo>
                  <a:lnTo>
                    <a:pt x="13" y="47"/>
                  </a:lnTo>
                  <a:lnTo>
                    <a:pt x="13" y="51"/>
                  </a:lnTo>
                  <a:lnTo>
                    <a:pt x="10" y="65"/>
                  </a:lnTo>
                  <a:lnTo>
                    <a:pt x="10" y="67"/>
                  </a:lnTo>
                  <a:lnTo>
                    <a:pt x="8" y="68"/>
                  </a:lnTo>
                  <a:lnTo>
                    <a:pt x="8" y="67"/>
                  </a:lnTo>
                  <a:lnTo>
                    <a:pt x="8" y="67"/>
                  </a:lnTo>
                  <a:lnTo>
                    <a:pt x="6" y="68"/>
                  </a:lnTo>
                  <a:lnTo>
                    <a:pt x="6" y="68"/>
                  </a:lnTo>
                  <a:lnTo>
                    <a:pt x="6" y="70"/>
                  </a:lnTo>
                  <a:lnTo>
                    <a:pt x="6" y="70"/>
                  </a:lnTo>
                  <a:lnTo>
                    <a:pt x="8" y="72"/>
                  </a:lnTo>
                  <a:lnTo>
                    <a:pt x="6" y="72"/>
                  </a:lnTo>
                  <a:lnTo>
                    <a:pt x="6" y="74"/>
                  </a:lnTo>
                  <a:lnTo>
                    <a:pt x="4" y="74"/>
                  </a:lnTo>
                  <a:lnTo>
                    <a:pt x="4" y="76"/>
                  </a:lnTo>
                  <a:lnTo>
                    <a:pt x="2" y="80"/>
                  </a:lnTo>
                  <a:lnTo>
                    <a:pt x="2" y="82"/>
                  </a:lnTo>
                  <a:lnTo>
                    <a:pt x="2" y="84"/>
                  </a:lnTo>
                  <a:lnTo>
                    <a:pt x="2" y="84"/>
                  </a:lnTo>
                  <a:lnTo>
                    <a:pt x="2" y="86"/>
                  </a:lnTo>
                  <a:lnTo>
                    <a:pt x="4" y="87"/>
                  </a:lnTo>
                  <a:lnTo>
                    <a:pt x="2" y="87"/>
                  </a:lnTo>
                  <a:lnTo>
                    <a:pt x="2" y="87"/>
                  </a:lnTo>
                  <a:lnTo>
                    <a:pt x="0" y="89"/>
                  </a:lnTo>
                  <a:lnTo>
                    <a:pt x="0" y="89"/>
                  </a:lnTo>
                  <a:lnTo>
                    <a:pt x="0" y="91"/>
                  </a:lnTo>
                  <a:lnTo>
                    <a:pt x="0" y="91"/>
                  </a:lnTo>
                  <a:lnTo>
                    <a:pt x="0" y="93"/>
                  </a:lnTo>
                  <a:lnTo>
                    <a:pt x="0" y="95"/>
                  </a:lnTo>
                  <a:lnTo>
                    <a:pt x="0" y="95"/>
                  </a:lnTo>
                  <a:lnTo>
                    <a:pt x="0" y="95"/>
                  </a:lnTo>
                  <a:lnTo>
                    <a:pt x="0" y="97"/>
                  </a:lnTo>
                  <a:lnTo>
                    <a:pt x="4" y="97"/>
                  </a:lnTo>
                  <a:lnTo>
                    <a:pt x="6" y="97"/>
                  </a:lnTo>
                  <a:lnTo>
                    <a:pt x="4" y="99"/>
                  </a:lnTo>
                  <a:lnTo>
                    <a:pt x="0" y="103"/>
                  </a:lnTo>
                  <a:lnTo>
                    <a:pt x="0" y="105"/>
                  </a:lnTo>
                  <a:lnTo>
                    <a:pt x="0" y="105"/>
                  </a:lnTo>
                  <a:lnTo>
                    <a:pt x="4" y="105"/>
                  </a:lnTo>
                  <a:lnTo>
                    <a:pt x="6" y="105"/>
                  </a:lnTo>
                  <a:lnTo>
                    <a:pt x="8" y="105"/>
                  </a:lnTo>
                  <a:lnTo>
                    <a:pt x="8" y="106"/>
                  </a:lnTo>
                  <a:lnTo>
                    <a:pt x="8" y="106"/>
                  </a:lnTo>
                  <a:lnTo>
                    <a:pt x="6" y="108"/>
                  </a:lnTo>
                  <a:lnTo>
                    <a:pt x="6" y="108"/>
                  </a:lnTo>
                  <a:lnTo>
                    <a:pt x="6" y="110"/>
                  </a:lnTo>
                  <a:lnTo>
                    <a:pt x="6" y="112"/>
                  </a:lnTo>
                  <a:lnTo>
                    <a:pt x="6" y="114"/>
                  </a:lnTo>
                  <a:lnTo>
                    <a:pt x="8" y="114"/>
                  </a:lnTo>
                  <a:lnTo>
                    <a:pt x="8" y="116"/>
                  </a:lnTo>
                  <a:lnTo>
                    <a:pt x="8" y="118"/>
                  </a:lnTo>
                  <a:lnTo>
                    <a:pt x="6" y="118"/>
                  </a:lnTo>
                  <a:lnTo>
                    <a:pt x="6" y="120"/>
                  </a:lnTo>
                  <a:lnTo>
                    <a:pt x="8" y="135"/>
                  </a:lnTo>
                  <a:lnTo>
                    <a:pt x="8" y="135"/>
                  </a:lnTo>
                  <a:lnTo>
                    <a:pt x="6" y="137"/>
                  </a:lnTo>
                  <a:lnTo>
                    <a:pt x="6" y="137"/>
                  </a:lnTo>
                  <a:lnTo>
                    <a:pt x="6" y="137"/>
                  </a:lnTo>
                  <a:lnTo>
                    <a:pt x="6" y="137"/>
                  </a:lnTo>
                  <a:lnTo>
                    <a:pt x="8" y="137"/>
                  </a:lnTo>
                  <a:lnTo>
                    <a:pt x="8" y="139"/>
                  </a:lnTo>
                  <a:lnTo>
                    <a:pt x="8" y="139"/>
                  </a:lnTo>
                  <a:lnTo>
                    <a:pt x="10" y="144"/>
                  </a:lnTo>
                  <a:lnTo>
                    <a:pt x="12" y="148"/>
                  </a:lnTo>
                  <a:lnTo>
                    <a:pt x="12" y="150"/>
                  </a:lnTo>
                  <a:lnTo>
                    <a:pt x="10" y="150"/>
                  </a:lnTo>
                  <a:lnTo>
                    <a:pt x="10" y="152"/>
                  </a:lnTo>
                  <a:lnTo>
                    <a:pt x="13" y="154"/>
                  </a:lnTo>
                  <a:lnTo>
                    <a:pt x="13" y="156"/>
                  </a:lnTo>
                  <a:lnTo>
                    <a:pt x="13" y="158"/>
                  </a:lnTo>
                  <a:lnTo>
                    <a:pt x="13" y="158"/>
                  </a:lnTo>
                  <a:lnTo>
                    <a:pt x="13" y="158"/>
                  </a:lnTo>
                  <a:lnTo>
                    <a:pt x="13" y="160"/>
                  </a:lnTo>
                  <a:lnTo>
                    <a:pt x="12" y="162"/>
                  </a:lnTo>
                  <a:lnTo>
                    <a:pt x="13" y="165"/>
                  </a:lnTo>
                  <a:lnTo>
                    <a:pt x="13" y="167"/>
                  </a:lnTo>
                  <a:lnTo>
                    <a:pt x="13" y="169"/>
                  </a:lnTo>
                  <a:lnTo>
                    <a:pt x="15" y="171"/>
                  </a:lnTo>
                  <a:lnTo>
                    <a:pt x="23" y="179"/>
                  </a:lnTo>
                  <a:lnTo>
                    <a:pt x="23" y="179"/>
                  </a:lnTo>
                  <a:lnTo>
                    <a:pt x="23" y="181"/>
                  </a:lnTo>
                  <a:lnTo>
                    <a:pt x="23" y="183"/>
                  </a:lnTo>
                  <a:lnTo>
                    <a:pt x="23" y="183"/>
                  </a:lnTo>
                  <a:lnTo>
                    <a:pt x="25" y="186"/>
                  </a:lnTo>
                  <a:lnTo>
                    <a:pt x="25" y="188"/>
                  </a:lnTo>
                  <a:lnTo>
                    <a:pt x="25" y="188"/>
                  </a:lnTo>
                  <a:lnTo>
                    <a:pt x="25" y="188"/>
                  </a:lnTo>
                  <a:lnTo>
                    <a:pt x="25" y="190"/>
                  </a:lnTo>
                  <a:lnTo>
                    <a:pt x="25" y="190"/>
                  </a:lnTo>
                  <a:lnTo>
                    <a:pt x="23" y="192"/>
                  </a:lnTo>
                  <a:lnTo>
                    <a:pt x="23" y="192"/>
                  </a:lnTo>
                  <a:lnTo>
                    <a:pt x="21" y="192"/>
                  </a:lnTo>
                  <a:lnTo>
                    <a:pt x="21" y="194"/>
                  </a:lnTo>
                  <a:lnTo>
                    <a:pt x="21" y="194"/>
                  </a:lnTo>
                  <a:lnTo>
                    <a:pt x="25" y="200"/>
                  </a:lnTo>
                  <a:lnTo>
                    <a:pt x="25" y="200"/>
                  </a:lnTo>
                  <a:lnTo>
                    <a:pt x="25" y="202"/>
                  </a:lnTo>
                  <a:lnTo>
                    <a:pt x="27" y="202"/>
                  </a:lnTo>
                  <a:lnTo>
                    <a:pt x="27" y="202"/>
                  </a:lnTo>
                  <a:lnTo>
                    <a:pt x="29" y="203"/>
                  </a:lnTo>
                  <a:lnTo>
                    <a:pt x="29" y="203"/>
                  </a:lnTo>
                  <a:lnTo>
                    <a:pt x="29" y="205"/>
                  </a:lnTo>
                  <a:lnTo>
                    <a:pt x="29" y="205"/>
                  </a:lnTo>
                  <a:lnTo>
                    <a:pt x="29" y="205"/>
                  </a:lnTo>
                  <a:lnTo>
                    <a:pt x="31" y="205"/>
                  </a:lnTo>
                  <a:lnTo>
                    <a:pt x="31" y="205"/>
                  </a:lnTo>
                  <a:lnTo>
                    <a:pt x="33" y="205"/>
                  </a:lnTo>
                  <a:lnTo>
                    <a:pt x="33" y="205"/>
                  </a:lnTo>
                  <a:lnTo>
                    <a:pt x="33" y="205"/>
                  </a:lnTo>
                  <a:lnTo>
                    <a:pt x="33" y="207"/>
                  </a:lnTo>
                  <a:lnTo>
                    <a:pt x="33" y="207"/>
                  </a:lnTo>
                  <a:lnTo>
                    <a:pt x="33" y="209"/>
                  </a:lnTo>
                  <a:lnTo>
                    <a:pt x="34" y="209"/>
                  </a:lnTo>
                  <a:lnTo>
                    <a:pt x="36" y="209"/>
                  </a:lnTo>
                  <a:lnTo>
                    <a:pt x="36" y="209"/>
                  </a:lnTo>
                  <a:lnTo>
                    <a:pt x="36" y="209"/>
                  </a:lnTo>
                  <a:lnTo>
                    <a:pt x="36" y="213"/>
                  </a:lnTo>
                  <a:lnTo>
                    <a:pt x="38" y="213"/>
                  </a:lnTo>
                  <a:lnTo>
                    <a:pt x="40" y="213"/>
                  </a:lnTo>
                  <a:lnTo>
                    <a:pt x="38" y="219"/>
                  </a:lnTo>
                  <a:lnTo>
                    <a:pt x="36" y="221"/>
                  </a:lnTo>
                  <a:lnTo>
                    <a:pt x="38" y="222"/>
                  </a:lnTo>
                  <a:lnTo>
                    <a:pt x="38" y="224"/>
                  </a:lnTo>
                  <a:lnTo>
                    <a:pt x="38" y="224"/>
                  </a:lnTo>
                  <a:lnTo>
                    <a:pt x="40" y="226"/>
                  </a:lnTo>
                  <a:lnTo>
                    <a:pt x="40" y="226"/>
                  </a:lnTo>
                  <a:lnTo>
                    <a:pt x="42" y="226"/>
                  </a:lnTo>
                  <a:lnTo>
                    <a:pt x="44" y="228"/>
                  </a:lnTo>
                  <a:lnTo>
                    <a:pt x="44" y="228"/>
                  </a:lnTo>
                  <a:lnTo>
                    <a:pt x="42" y="228"/>
                  </a:lnTo>
                  <a:lnTo>
                    <a:pt x="42" y="230"/>
                  </a:lnTo>
                  <a:lnTo>
                    <a:pt x="42" y="230"/>
                  </a:lnTo>
                  <a:lnTo>
                    <a:pt x="42" y="230"/>
                  </a:lnTo>
                  <a:lnTo>
                    <a:pt x="40" y="232"/>
                  </a:lnTo>
                  <a:lnTo>
                    <a:pt x="40" y="232"/>
                  </a:lnTo>
                  <a:lnTo>
                    <a:pt x="40" y="232"/>
                  </a:lnTo>
                  <a:lnTo>
                    <a:pt x="40" y="234"/>
                  </a:lnTo>
                  <a:lnTo>
                    <a:pt x="42" y="234"/>
                  </a:lnTo>
                  <a:lnTo>
                    <a:pt x="44" y="234"/>
                  </a:lnTo>
                  <a:lnTo>
                    <a:pt x="40" y="236"/>
                  </a:lnTo>
                  <a:lnTo>
                    <a:pt x="40" y="238"/>
                  </a:lnTo>
                  <a:lnTo>
                    <a:pt x="40" y="241"/>
                  </a:lnTo>
                  <a:lnTo>
                    <a:pt x="40" y="243"/>
                  </a:lnTo>
                  <a:lnTo>
                    <a:pt x="36" y="241"/>
                  </a:lnTo>
                  <a:lnTo>
                    <a:pt x="38" y="243"/>
                  </a:lnTo>
                  <a:lnTo>
                    <a:pt x="38" y="245"/>
                  </a:lnTo>
                  <a:lnTo>
                    <a:pt x="36" y="249"/>
                  </a:lnTo>
                  <a:lnTo>
                    <a:pt x="38" y="249"/>
                  </a:lnTo>
                  <a:lnTo>
                    <a:pt x="40" y="251"/>
                  </a:lnTo>
                  <a:lnTo>
                    <a:pt x="40" y="251"/>
                  </a:lnTo>
                  <a:lnTo>
                    <a:pt x="42" y="253"/>
                  </a:lnTo>
                  <a:lnTo>
                    <a:pt x="42" y="257"/>
                  </a:lnTo>
                  <a:lnTo>
                    <a:pt x="42" y="259"/>
                  </a:lnTo>
                  <a:lnTo>
                    <a:pt x="40" y="261"/>
                  </a:lnTo>
                  <a:lnTo>
                    <a:pt x="40" y="261"/>
                  </a:lnTo>
                  <a:lnTo>
                    <a:pt x="38" y="262"/>
                  </a:lnTo>
                  <a:lnTo>
                    <a:pt x="38" y="264"/>
                  </a:lnTo>
                  <a:lnTo>
                    <a:pt x="36" y="266"/>
                  </a:lnTo>
                  <a:lnTo>
                    <a:pt x="36" y="266"/>
                  </a:lnTo>
                  <a:lnTo>
                    <a:pt x="34" y="264"/>
                  </a:lnTo>
                  <a:lnTo>
                    <a:pt x="34" y="264"/>
                  </a:lnTo>
                  <a:lnTo>
                    <a:pt x="33" y="264"/>
                  </a:lnTo>
                  <a:lnTo>
                    <a:pt x="31" y="268"/>
                  </a:lnTo>
                  <a:lnTo>
                    <a:pt x="31" y="268"/>
                  </a:lnTo>
                  <a:lnTo>
                    <a:pt x="27" y="268"/>
                  </a:lnTo>
                  <a:lnTo>
                    <a:pt x="25" y="270"/>
                  </a:lnTo>
                  <a:lnTo>
                    <a:pt x="25" y="270"/>
                  </a:lnTo>
                  <a:lnTo>
                    <a:pt x="25" y="270"/>
                  </a:lnTo>
                  <a:lnTo>
                    <a:pt x="23" y="270"/>
                  </a:lnTo>
                  <a:lnTo>
                    <a:pt x="23" y="270"/>
                  </a:lnTo>
                  <a:lnTo>
                    <a:pt x="23" y="272"/>
                  </a:lnTo>
                  <a:lnTo>
                    <a:pt x="19" y="274"/>
                  </a:lnTo>
                  <a:lnTo>
                    <a:pt x="21" y="278"/>
                  </a:lnTo>
                  <a:lnTo>
                    <a:pt x="21" y="280"/>
                  </a:lnTo>
                  <a:lnTo>
                    <a:pt x="21" y="283"/>
                  </a:lnTo>
                  <a:lnTo>
                    <a:pt x="21" y="283"/>
                  </a:lnTo>
                  <a:lnTo>
                    <a:pt x="21" y="283"/>
                  </a:lnTo>
                  <a:lnTo>
                    <a:pt x="21" y="283"/>
                  </a:lnTo>
                  <a:lnTo>
                    <a:pt x="23" y="283"/>
                  </a:lnTo>
                  <a:lnTo>
                    <a:pt x="23" y="285"/>
                  </a:lnTo>
                  <a:lnTo>
                    <a:pt x="23" y="285"/>
                  </a:lnTo>
                  <a:lnTo>
                    <a:pt x="25" y="285"/>
                  </a:lnTo>
                  <a:lnTo>
                    <a:pt x="25" y="287"/>
                  </a:lnTo>
                  <a:lnTo>
                    <a:pt x="25" y="289"/>
                  </a:lnTo>
                  <a:lnTo>
                    <a:pt x="25" y="291"/>
                  </a:lnTo>
                  <a:lnTo>
                    <a:pt x="25" y="291"/>
                  </a:lnTo>
                  <a:lnTo>
                    <a:pt x="23" y="291"/>
                  </a:lnTo>
                  <a:lnTo>
                    <a:pt x="23" y="293"/>
                  </a:lnTo>
                  <a:lnTo>
                    <a:pt x="23" y="293"/>
                  </a:lnTo>
                  <a:lnTo>
                    <a:pt x="23" y="293"/>
                  </a:lnTo>
                  <a:lnTo>
                    <a:pt x="23" y="295"/>
                  </a:lnTo>
                  <a:lnTo>
                    <a:pt x="25" y="295"/>
                  </a:lnTo>
                  <a:lnTo>
                    <a:pt x="25" y="295"/>
                  </a:lnTo>
                  <a:lnTo>
                    <a:pt x="25" y="297"/>
                  </a:lnTo>
                  <a:lnTo>
                    <a:pt x="25" y="297"/>
                  </a:lnTo>
                  <a:lnTo>
                    <a:pt x="25" y="299"/>
                  </a:lnTo>
                  <a:lnTo>
                    <a:pt x="25" y="299"/>
                  </a:lnTo>
                  <a:lnTo>
                    <a:pt x="25" y="300"/>
                  </a:lnTo>
                  <a:lnTo>
                    <a:pt x="25" y="302"/>
                  </a:lnTo>
                  <a:lnTo>
                    <a:pt x="31" y="306"/>
                  </a:lnTo>
                  <a:lnTo>
                    <a:pt x="31" y="308"/>
                  </a:lnTo>
                  <a:lnTo>
                    <a:pt x="33" y="310"/>
                  </a:lnTo>
                  <a:lnTo>
                    <a:pt x="33" y="314"/>
                  </a:lnTo>
                  <a:lnTo>
                    <a:pt x="34" y="316"/>
                  </a:lnTo>
                  <a:lnTo>
                    <a:pt x="34" y="316"/>
                  </a:lnTo>
                  <a:lnTo>
                    <a:pt x="36" y="318"/>
                  </a:lnTo>
                  <a:lnTo>
                    <a:pt x="36" y="318"/>
                  </a:lnTo>
                  <a:lnTo>
                    <a:pt x="36" y="318"/>
                  </a:lnTo>
                  <a:lnTo>
                    <a:pt x="38" y="318"/>
                  </a:lnTo>
                  <a:lnTo>
                    <a:pt x="40" y="318"/>
                  </a:lnTo>
                  <a:lnTo>
                    <a:pt x="40" y="319"/>
                  </a:lnTo>
                  <a:lnTo>
                    <a:pt x="46" y="323"/>
                  </a:lnTo>
                  <a:lnTo>
                    <a:pt x="46" y="323"/>
                  </a:lnTo>
                  <a:lnTo>
                    <a:pt x="46" y="323"/>
                  </a:lnTo>
                  <a:lnTo>
                    <a:pt x="48" y="323"/>
                  </a:lnTo>
                  <a:lnTo>
                    <a:pt x="50" y="323"/>
                  </a:lnTo>
                  <a:lnTo>
                    <a:pt x="50" y="323"/>
                  </a:lnTo>
                  <a:lnTo>
                    <a:pt x="50" y="325"/>
                  </a:lnTo>
                  <a:lnTo>
                    <a:pt x="50" y="325"/>
                  </a:lnTo>
                  <a:lnTo>
                    <a:pt x="50" y="327"/>
                  </a:lnTo>
                  <a:lnTo>
                    <a:pt x="50" y="329"/>
                  </a:lnTo>
                  <a:lnTo>
                    <a:pt x="52" y="329"/>
                  </a:lnTo>
                  <a:lnTo>
                    <a:pt x="52" y="331"/>
                  </a:lnTo>
                  <a:lnTo>
                    <a:pt x="52" y="333"/>
                  </a:lnTo>
                  <a:lnTo>
                    <a:pt x="53" y="335"/>
                  </a:lnTo>
                  <a:lnTo>
                    <a:pt x="53" y="335"/>
                  </a:lnTo>
                  <a:lnTo>
                    <a:pt x="53" y="335"/>
                  </a:lnTo>
                  <a:lnTo>
                    <a:pt x="53" y="335"/>
                  </a:lnTo>
                  <a:lnTo>
                    <a:pt x="55" y="337"/>
                  </a:lnTo>
                  <a:lnTo>
                    <a:pt x="53" y="338"/>
                  </a:lnTo>
                  <a:lnTo>
                    <a:pt x="52" y="340"/>
                  </a:lnTo>
                  <a:lnTo>
                    <a:pt x="50" y="340"/>
                  </a:lnTo>
                  <a:lnTo>
                    <a:pt x="50" y="342"/>
                  </a:lnTo>
                  <a:lnTo>
                    <a:pt x="50" y="342"/>
                  </a:lnTo>
                  <a:lnTo>
                    <a:pt x="48" y="344"/>
                  </a:lnTo>
                  <a:lnTo>
                    <a:pt x="48" y="344"/>
                  </a:lnTo>
                  <a:lnTo>
                    <a:pt x="42" y="346"/>
                  </a:lnTo>
                  <a:lnTo>
                    <a:pt x="40" y="346"/>
                  </a:lnTo>
                  <a:lnTo>
                    <a:pt x="40" y="348"/>
                  </a:lnTo>
                  <a:lnTo>
                    <a:pt x="40" y="348"/>
                  </a:lnTo>
                  <a:lnTo>
                    <a:pt x="40" y="348"/>
                  </a:lnTo>
                  <a:lnTo>
                    <a:pt x="40" y="348"/>
                  </a:lnTo>
                  <a:lnTo>
                    <a:pt x="40" y="350"/>
                  </a:lnTo>
                  <a:lnTo>
                    <a:pt x="40" y="350"/>
                  </a:lnTo>
                  <a:lnTo>
                    <a:pt x="42" y="350"/>
                  </a:lnTo>
                  <a:lnTo>
                    <a:pt x="42" y="350"/>
                  </a:lnTo>
                  <a:lnTo>
                    <a:pt x="42" y="350"/>
                  </a:lnTo>
                  <a:lnTo>
                    <a:pt x="44" y="350"/>
                  </a:lnTo>
                  <a:lnTo>
                    <a:pt x="44" y="350"/>
                  </a:lnTo>
                  <a:lnTo>
                    <a:pt x="44" y="352"/>
                  </a:lnTo>
                  <a:lnTo>
                    <a:pt x="44" y="354"/>
                  </a:lnTo>
                  <a:lnTo>
                    <a:pt x="44" y="354"/>
                  </a:lnTo>
                  <a:lnTo>
                    <a:pt x="46" y="354"/>
                  </a:lnTo>
                  <a:lnTo>
                    <a:pt x="50" y="354"/>
                  </a:lnTo>
                  <a:lnTo>
                    <a:pt x="52" y="354"/>
                  </a:lnTo>
                  <a:lnTo>
                    <a:pt x="52" y="354"/>
                  </a:lnTo>
                  <a:lnTo>
                    <a:pt x="52" y="354"/>
                  </a:lnTo>
                  <a:lnTo>
                    <a:pt x="52" y="354"/>
                  </a:lnTo>
                  <a:lnTo>
                    <a:pt x="52" y="354"/>
                  </a:lnTo>
                  <a:lnTo>
                    <a:pt x="53" y="354"/>
                  </a:lnTo>
                  <a:lnTo>
                    <a:pt x="53" y="354"/>
                  </a:lnTo>
                  <a:lnTo>
                    <a:pt x="53" y="354"/>
                  </a:lnTo>
                  <a:lnTo>
                    <a:pt x="53" y="354"/>
                  </a:lnTo>
                  <a:lnTo>
                    <a:pt x="55" y="356"/>
                  </a:lnTo>
                  <a:lnTo>
                    <a:pt x="55" y="358"/>
                  </a:lnTo>
                  <a:lnTo>
                    <a:pt x="57" y="358"/>
                  </a:lnTo>
                  <a:lnTo>
                    <a:pt x="57" y="358"/>
                  </a:lnTo>
                  <a:lnTo>
                    <a:pt x="57" y="356"/>
                  </a:lnTo>
                  <a:lnTo>
                    <a:pt x="57" y="356"/>
                  </a:lnTo>
                  <a:lnTo>
                    <a:pt x="59" y="356"/>
                  </a:lnTo>
                  <a:lnTo>
                    <a:pt x="59" y="356"/>
                  </a:lnTo>
                  <a:lnTo>
                    <a:pt x="59" y="356"/>
                  </a:lnTo>
                  <a:lnTo>
                    <a:pt x="61" y="356"/>
                  </a:lnTo>
                  <a:lnTo>
                    <a:pt x="61" y="358"/>
                  </a:lnTo>
                  <a:lnTo>
                    <a:pt x="59" y="358"/>
                  </a:lnTo>
                  <a:lnTo>
                    <a:pt x="59" y="359"/>
                  </a:lnTo>
                  <a:lnTo>
                    <a:pt x="53" y="359"/>
                  </a:lnTo>
                  <a:lnTo>
                    <a:pt x="52" y="359"/>
                  </a:lnTo>
                  <a:lnTo>
                    <a:pt x="36" y="367"/>
                  </a:lnTo>
                  <a:lnTo>
                    <a:pt x="33" y="369"/>
                  </a:lnTo>
                  <a:lnTo>
                    <a:pt x="33" y="371"/>
                  </a:lnTo>
                  <a:lnTo>
                    <a:pt x="31" y="371"/>
                  </a:lnTo>
                  <a:lnTo>
                    <a:pt x="31" y="373"/>
                  </a:lnTo>
                  <a:lnTo>
                    <a:pt x="31" y="373"/>
                  </a:lnTo>
                  <a:lnTo>
                    <a:pt x="31" y="375"/>
                  </a:lnTo>
                  <a:lnTo>
                    <a:pt x="31" y="377"/>
                  </a:lnTo>
                  <a:lnTo>
                    <a:pt x="31" y="380"/>
                  </a:lnTo>
                  <a:lnTo>
                    <a:pt x="31" y="380"/>
                  </a:lnTo>
                  <a:lnTo>
                    <a:pt x="31" y="380"/>
                  </a:lnTo>
                  <a:lnTo>
                    <a:pt x="31" y="380"/>
                  </a:lnTo>
                  <a:lnTo>
                    <a:pt x="34" y="380"/>
                  </a:lnTo>
                  <a:lnTo>
                    <a:pt x="34" y="378"/>
                  </a:lnTo>
                  <a:lnTo>
                    <a:pt x="36" y="378"/>
                  </a:lnTo>
                  <a:lnTo>
                    <a:pt x="36" y="375"/>
                  </a:lnTo>
                  <a:lnTo>
                    <a:pt x="38" y="375"/>
                  </a:lnTo>
                  <a:lnTo>
                    <a:pt x="38" y="375"/>
                  </a:lnTo>
                  <a:lnTo>
                    <a:pt x="40" y="375"/>
                  </a:lnTo>
                  <a:lnTo>
                    <a:pt x="40" y="375"/>
                  </a:lnTo>
                  <a:lnTo>
                    <a:pt x="40" y="375"/>
                  </a:lnTo>
                  <a:lnTo>
                    <a:pt x="53" y="369"/>
                  </a:lnTo>
                  <a:lnTo>
                    <a:pt x="55" y="369"/>
                  </a:lnTo>
                  <a:lnTo>
                    <a:pt x="57" y="365"/>
                  </a:lnTo>
                  <a:lnTo>
                    <a:pt x="59" y="365"/>
                  </a:lnTo>
                  <a:lnTo>
                    <a:pt x="61" y="365"/>
                  </a:lnTo>
                  <a:lnTo>
                    <a:pt x="61" y="365"/>
                  </a:lnTo>
                  <a:lnTo>
                    <a:pt x="65" y="365"/>
                  </a:lnTo>
                  <a:lnTo>
                    <a:pt x="71" y="365"/>
                  </a:lnTo>
                  <a:lnTo>
                    <a:pt x="71" y="367"/>
                  </a:lnTo>
                  <a:lnTo>
                    <a:pt x="71" y="367"/>
                  </a:lnTo>
                  <a:lnTo>
                    <a:pt x="73" y="367"/>
                  </a:lnTo>
                  <a:lnTo>
                    <a:pt x="73" y="367"/>
                  </a:lnTo>
                  <a:lnTo>
                    <a:pt x="73" y="367"/>
                  </a:lnTo>
                  <a:lnTo>
                    <a:pt x="73" y="367"/>
                  </a:lnTo>
                  <a:lnTo>
                    <a:pt x="74" y="367"/>
                  </a:lnTo>
                  <a:lnTo>
                    <a:pt x="74" y="367"/>
                  </a:lnTo>
                  <a:lnTo>
                    <a:pt x="76" y="367"/>
                  </a:lnTo>
                  <a:lnTo>
                    <a:pt x="78" y="367"/>
                  </a:lnTo>
                  <a:lnTo>
                    <a:pt x="84" y="367"/>
                  </a:lnTo>
                  <a:lnTo>
                    <a:pt x="86" y="367"/>
                  </a:lnTo>
                  <a:lnTo>
                    <a:pt x="86" y="369"/>
                  </a:lnTo>
                  <a:lnTo>
                    <a:pt x="86" y="369"/>
                  </a:lnTo>
                  <a:lnTo>
                    <a:pt x="86" y="371"/>
                  </a:lnTo>
                  <a:lnTo>
                    <a:pt x="86" y="371"/>
                  </a:lnTo>
                  <a:lnTo>
                    <a:pt x="88" y="371"/>
                  </a:lnTo>
                  <a:lnTo>
                    <a:pt x="88" y="371"/>
                  </a:lnTo>
                  <a:lnTo>
                    <a:pt x="88" y="371"/>
                  </a:lnTo>
                  <a:lnTo>
                    <a:pt x="88" y="371"/>
                  </a:lnTo>
                  <a:lnTo>
                    <a:pt x="88" y="369"/>
                  </a:lnTo>
                  <a:lnTo>
                    <a:pt x="88" y="367"/>
                  </a:lnTo>
                  <a:lnTo>
                    <a:pt x="88" y="367"/>
                  </a:lnTo>
                  <a:lnTo>
                    <a:pt x="90" y="367"/>
                  </a:lnTo>
                  <a:lnTo>
                    <a:pt x="90" y="367"/>
                  </a:lnTo>
                  <a:lnTo>
                    <a:pt x="92" y="367"/>
                  </a:lnTo>
                  <a:lnTo>
                    <a:pt x="92" y="367"/>
                  </a:lnTo>
                  <a:lnTo>
                    <a:pt x="93" y="367"/>
                  </a:lnTo>
                  <a:lnTo>
                    <a:pt x="93" y="365"/>
                  </a:lnTo>
                  <a:lnTo>
                    <a:pt x="93" y="365"/>
                  </a:lnTo>
                  <a:lnTo>
                    <a:pt x="93" y="365"/>
                  </a:lnTo>
                  <a:lnTo>
                    <a:pt x="95" y="363"/>
                  </a:lnTo>
                  <a:lnTo>
                    <a:pt x="95" y="363"/>
                  </a:lnTo>
                  <a:lnTo>
                    <a:pt x="97" y="363"/>
                  </a:lnTo>
                  <a:lnTo>
                    <a:pt x="101" y="363"/>
                  </a:lnTo>
                  <a:lnTo>
                    <a:pt x="101" y="363"/>
                  </a:lnTo>
                  <a:lnTo>
                    <a:pt x="103" y="363"/>
                  </a:lnTo>
                  <a:lnTo>
                    <a:pt x="103" y="363"/>
                  </a:lnTo>
                  <a:lnTo>
                    <a:pt x="105" y="363"/>
                  </a:lnTo>
                  <a:lnTo>
                    <a:pt x="107" y="363"/>
                  </a:lnTo>
                  <a:lnTo>
                    <a:pt x="107" y="365"/>
                  </a:lnTo>
                  <a:lnTo>
                    <a:pt x="109" y="365"/>
                  </a:lnTo>
                  <a:lnTo>
                    <a:pt x="109" y="365"/>
                  </a:lnTo>
                  <a:lnTo>
                    <a:pt x="109" y="365"/>
                  </a:lnTo>
                  <a:lnTo>
                    <a:pt x="109" y="367"/>
                  </a:lnTo>
                  <a:lnTo>
                    <a:pt x="109" y="367"/>
                  </a:lnTo>
                  <a:lnTo>
                    <a:pt x="105" y="369"/>
                  </a:lnTo>
                  <a:lnTo>
                    <a:pt x="105" y="371"/>
                  </a:lnTo>
                  <a:lnTo>
                    <a:pt x="103" y="371"/>
                  </a:lnTo>
                  <a:lnTo>
                    <a:pt x="103" y="371"/>
                  </a:lnTo>
                  <a:lnTo>
                    <a:pt x="103" y="371"/>
                  </a:lnTo>
                  <a:lnTo>
                    <a:pt x="103" y="371"/>
                  </a:lnTo>
                  <a:lnTo>
                    <a:pt x="103" y="371"/>
                  </a:lnTo>
                  <a:lnTo>
                    <a:pt x="103" y="373"/>
                  </a:lnTo>
                  <a:lnTo>
                    <a:pt x="103" y="373"/>
                  </a:lnTo>
                  <a:lnTo>
                    <a:pt x="105" y="375"/>
                  </a:lnTo>
                  <a:lnTo>
                    <a:pt x="105" y="375"/>
                  </a:lnTo>
                  <a:lnTo>
                    <a:pt x="105" y="377"/>
                  </a:lnTo>
                  <a:lnTo>
                    <a:pt x="107" y="377"/>
                  </a:lnTo>
                  <a:lnTo>
                    <a:pt x="109" y="377"/>
                  </a:lnTo>
                  <a:lnTo>
                    <a:pt x="111" y="377"/>
                  </a:lnTo>
                  <a:lnTo>
                    <a:pt x="111" y="377"/>
                  </a:lnTo>
                  <a:lnTo>
                    <a:pt x="111" y="373"/>
                  </a:lnTo>
                  <a:lnTo>
                    <a:pt x="113" y="373"/>
                  </a:lnTo>
                  <a:lnTo>
                    <a:pt x="113" y="373"/>
                  </a:lnTo>
                  <a:lnTo>
                    <a:pt x="116" y="373"/>
                  </a:lnTo>
                  <a:lnTo>
                    <a:pt x="118" y="373"/>
                  </a:lnTo>
                  <a:lnTo>
                    <a:pt x="120" y="373"/>
                  </a:lnTo>
                  <a:lnTo>
                    <a:pt x="122" y="375"/>
                  </a:lnTo>
                  <a:lnTo>
                    <a:pt x="122" y="377"/>
                  </a:lnTo>
                  <a:lnTo>
                    <a:pt x="124" y="377"/>
                  </a:lnTo>
                  <a:lnTo>
                    <a:pt x="126" y="377"/>
                  </a:lnTo>
                  <a:lnTo>
                    <a:pt x="126" y="377"/>
                  </a:lnTo>
                  <a:lnTo>
                    <a:pt x="126" y="377"/>
                  </a:lnTo>
                  <a:lnTo>
                    <a:pt x="128" y="378"/>
                  </a:lnTo>
                  <a:lnTo>
                    <a:pt x="130" y="378"/>
                  </a:lnTo>
                  <a:lnTo>
                    <a:pt x="132" y="380"/>
                  </a:lnTo>
                  <a:lnTo>
                    <a:pt x="133" y="380"/>
                  </a:lnTo>
                  <a:lnTo>
                    <a:pt x="137" y="382"/>
                  </a:lnTo>
                  <a:lnTo>
                    <a:pt x="139" y="382"/>
                  </a:lnTo>
                  <a:lnTo>
                    <a:pt x="141" y="382"/>
                  </a:lnTo>
                  <a:lnTo>
                    <a:pt x="141" y="382"/>
                  </a:lnTo>
                  <a:lnTo>
                    <a:pt x="143" y="380"/>
                  </a:lnTo>
                  <a:lnTo>
                    <a:pt x="143" y="380"/>
                  </a:lnTo>
                  <a:lnTo>
                    <a:pt x="143" y="380"/>
                  </a:lnTo>
                  <a:lnTo>
                    <a:pt x="145" y="380"/>
                  </a:lnTo>
                  <a:lnTo>
                    <a:pt x="147" y="380"/>
                  </a:lnTo>
                  <a:lnTo>
                    <a:pt x="151" y="378"/>
                  </a:lnTo>
                  <a:lnTo>
                    <a:pt x="153" y="378"/>
                  </a:lnTo>
                  <a:lnTo>
                    <a:pt x="153" y="380"/>
                  </a:lnTo>
                  <a:lnTo>
                    <a:pt x="154" y="380"/>
                  </a:lnTo>
                  <a:lnTo>
                    <a:pt x="154" y="378"/>
                  </a:lnTo>
                  <a:lnTo>
                    <a:pt x="156" y="380"/>
                  </a:lnTo>
                  <a:lnTo>
                    <a:pt x="156" y="380"/>
                  </a:lnTo>
                  <a:lnTo>
                    <a:pt x="156" y="382"/>
                  </a:lnTo>
                  <a:lnTo>
                    <a:pt x="158" y="382"/>
                  </a:lnTo>
                  <a:lnTo>
                    <a:pt x="158" y="382"/>
                  </a:lnTo>
                  <a:lnTo>
                    <a:pt x="160" y="382"/>
                  </a:lnTo>
                  <a:lnTo>
                    <a:pt x="162" y="384"/>
                  </a:lnTo>
                  <a:lnTo>
                    <a:pt x="164" y="388"/>
                  </a:lnTo>
                  <a:lnTo>
                    <a:pt x="166" y="388"/>
                  </a:lnTo>
                  <a:lnTo>
                    <a:pt x="166" y="388"/>
                  </a:lnTo>
                  <a:lnTo>
                    <a:pt x="170" y="388"/>
                  </a:lnTo>
                  <a:lnTo>
                    <a:pt x="172" y="388"/>
                  </a:lnTo>
                  <a:lnTo>
                    <a:pt x="172" y="388"/>
                  </a:lnTo>
                  <a:lnTo>
                    <a:pt x="174" y="390"/>
                  </a:lnTo>
                  <a:lnTo>
                    <a:pt x="174" y="390"/>
                  </a:lnTo>
                  <a:lnTo>
                    <a:pt x="174" y="392"/>
                  </a:lnTo>
                  <a:lnTo>
                    <a:pt x="174" y="392"/>
                  </a:lnTo>
                  <a:lnTo>
                    <a:pt x="174" y="392"/>
                  </a:lnTo>
                  <a:lnTo>
                    <a:pt x="174" y="396"/>
                  </a:lnTo>
                  <a:lnTo>
                    <a:pt x="175" y="399"/>
                  </a:lnTo>
                  <a:lnTo>
                    <a:pt x="175" y="401"/>
                  </a:lnTo>
                  <a:lnTo>
                    <a:pt x="181" y="409"/>
                  </a:lnTo>
                  <a:lnTo>
                    <a:pt x="183" y="413"/>
                  </a:lnTo>
                  <a:lnTo>
                    <a:pt x="183" y="415"/>
                  </a:lnTo>
                  <a:lnTo>
                    <a:pt x="183" y="418"/>
                  </a:lnTo>
                  <a:lnTo>
                    <a:pt x="183" y="422"/>
                  </a:lnTo>
                  <a:lnTo>
                    <a:pt x="183" y="422"/>
                  </a:lnTo>
                  <a:lnTo>
                    <a:pt x="183" y="424"/>
                  </a:lnTo>
                  <a:lnTo>
                    <a:pt x="183" y="424"/>
                  </a:lnTo>
                  <a:lnTo>
                    <a:pt x="185" y="424"/>
                  </a:lnTo>
                  <a:lnTo>
                    <a:pt x="185" y="424"/>
                  </a:lnTo>
                  <a:lnTo>
                    <a:pt x="183" y="426"/>
                  </a:lnTo>
                  <a:lnTo>
                    <a:pt x="181" y="428"/>
                  </a:lnTo>
                  <a:lnTo>
                    <a:pt x="181" y="430"/>
                  </a:lnTo>
                  <a:lnTo>
                    <a:pt x="181" y="430"/>
                  </a:lnTo>
                  <a:lnTo>
                    <a:pt x="179" y="432"/>
                  </a:lnTo>
                  <a:lnTo>
                    <a:pt x="177" y="432"/>
                  </a:lnTo>
                  <a:lnTo>
                    <a:pt x="175" y="432"/>
                  </a:lnTo>
                  <a:lnTo>
                    <a:pt x="175" y="432"/>
                  </a:lnTo>
                  <a:lnTo>
                    <a:pt x="174" y="432"/>
                  </a:lnTo>
                  <a:lnTo>
                    <a:pt x="174" y="434"/>
                  </a:lnTo>
                  <a:lnTo>
                    <a:pt x="174" y="434"/>
                  </a:lnTo>
                  <a:lnTo>
                    <a:pt x="174" y="435"/>
                  </a:lnTo>
                  <a:lnTo>
                    <a:pt x="174" y="437"/>
                  </a:lnTo>
                  <a:lnTo>
                    <a:pt x="174" y="437"/>
                  </a:lnTo>
                  <a:lnTo>
                    <a:pt x="174" y="439"/>
                  </a:lnTo>
                  <a:lnTo>
                    <a:pt x="175" y="441"/>
                  </a:lnTo>
                  <a:lnTo>
                    <a:pt x="174" y="441"/>
                  </a:lnTo>
                  <a:lnTo>
                    <a:pt x="174" y="441"/>
                  </a:lnTo>
                  <a:lnTo>
                    <a:pt x="172" y="443"/>
                  </a:lnTo>
                  <a:lnTo>
                    <a:pt x="172" y="443"/>
                  </a:lnTo>
                  <a:lnTo>
                    <a:pt x="172" y="443"/>
                  </a:lnTo>
                  <a:lnTo>
                    <a:pt x="172" y="445"/>
                  </a:lnTo>
                  <a:lnTo>
                    <a:pt x="172" y="447"/>
                  </a:lnTo>
                  <a:lnTo>
                    <a:pt x="172" y="447"/>
                  </a:lnTo>
                  <a:lnTo>
                    <a:pt x="174" y="449"/>
                  </a:lnTo>
                  <a:lnTo>
                    <a:pt x="174" y="449"/>
                  </a:lnTo>
                  <a:lnTo>
                    <a:pt x="174" y="451"/>
                  </a:lnTo>
                  <a:lnTo>
                    <a:pt x="174" y="451"/>
                  </a:lnTo>
                  <a:lnTo>
                    <a:pt x="170" y="456"/>
                  </a:lnTo>
                  <a:lnTo>
                    <a:pt x="168" y="460"/>
                  </a:lnTo>
                  <a:lnTo>
                    <a:pt x="168" y="462"/>
                  </a:lnTo>
                  <a:lnTo>
                    <a:pt x="168" y="464"/>
                  </a:lnTo>
                  <a:lnTo>
                    <a:pt x="168" y="466"/>
                  </a:lnTo>
                  <a:lnTo>
                    <a:pt x="164" y="470"/>
                  </a:lnTo>
                  <a:lnTo>
                    <a:pt x="162" y="474"/>
                  </a:lnTo>
                  <a:lnTo>
                    <a:pt x="160" y="477"/>
                  </a:lnTo>
                  <a:lnTo>
                    <a:pt x="158" y="479"/>
                  </a:lnTo>
                  <a:lnTo>
                    <a:pt x="158" y="479"/>
                  </a:lnTo>
                  <a:lnTo>
                    <a:pt x="156" y="479"/>
                  </a:lnTo>
                  <a:lnTo>
                    <a:pt x="154" y="481"/>
                  </a:lnTo>
                  <a:lnTo>
                    <a:pt x="154" y="481"/>
                  </a:lnTo>
                  <a:lnTo>
                    <a:pt x="154" y="483"/>
                  </a:lnTo>
                  <a:lnTo>
                    <a:pt x="154" y="485"/>
                  </a:lnTo>
                  <a:lnTo>
                    <a:pt x="153" y="487"/>
                  </a:lnTo>
                  <a:lnTo>
                    <a:pt x="153" y="487"/>
                  </a:lnTo>
                  <a:lnTo>
                    <a:pt x="153" y="489"/>
                  </a:lnTo>
                  <a:lnTo>
                    <a:pt x="154" y="489"/>
                  </a:lnTo>
                  <a:lnTo>
                    <a:pt x="154" y="491"/>
                  </a:lnTo>
                  <a:lnTo>
                    <a:pt x="156" y="493"/>
                  </a:lnTo>
                  <a:lnTo>
                    <a:pt x="156" y="494"/>
                  </a:lnTo>
                  <a:lnTo>
                    <a:pt x="156" y="494"/>
                  </a:lnTo>
                  <a:lnTo>
                    <a:pt x="156" y="496"/>
                  </a:lnTo>
                  <a:lnTo>
                    <a:pt x="156" y="496"/>
                  </a:lnTo>
                  <a:lnTo>
                    <a:pt x="156" y="496"/>
                  </a:lnTo>
                  <a:lnTo>
                    <a:pt x="154" y="496"/>
                  </a:lnTo>
                  <a:lnTo>
                    <a:pt x="153" y="498"/>
                  </a:lnTo>
                  <a:lnTo>
                    <a:pt x="143" y="500"/>
                  </a:lnTo>
                  <a:lnTo>
                    <a:pt x="139" y="502"/>
                  </a:lnTo>
                  <a:lnTo>
                    <a:pt x="139" y="504"/>
                  </a:lnTo>
                  <a:lnTo>
                    <a:pt x="137" y="504"/>
                  </a:lnTo>
                  <a:lnTo>
                    <a:pt x="137" y="504"/>
                  </a:lnTo>
                  <a:lnTo>
                    <a:pt x="135" y="504"/>
                  </a:lnTo>
                  <a:lnTo>
                    <a:pt x="132" y="504"/>
                  </a:lnTo>
                  <a:lnTo>
                    <a:pt x="132" y="504"/>
                  </a:lnTo>
                  <a:lnTo>
                    <a:pt x="128" y="504"/>
                  </a:lnTo>
                  <a:lnTo>
                    <a:pt x="120" y="506"/>
                  </a:lnTo>
                  <a:lnTo>
                    <a:pt x="118" y="508"/>
                  </a:lnTo>
                  <a:lnTo>
                    <a:pt x="118" y="513"/>
                  </a:lnTo>
                  <a:lnTo>
                    <a:pt x="116" y="515"/>
                  </a:lnTo>
                  <a:lnTo>
                    <a:pt x="111" y="521"/>
                  </a:lnTo>
                  <a:lnTo>
                    <a:pt x="111" y="521"/>
                  </a:lnTo>
                  <a:lnTo>
                    <a:pt x="109" y="523"/>
                  </a:lnTo>
                  <a:lnTo>
                    <a:pt x="109" y="523"/>
                  </a:lnTo>
                  <a:lnTo>
                    <a:pt x="111" y="525"/>
                  </a:lnTo>
                  <a:lnTo>
                    <a:pt x="111" y="527"/>
                  </a:lnTo>
                  <a:lnTo>
                    <a:pt x="113" y="527"/>
                  </a:lnTo>
                  <a:lnTo>
                    <a:pt x="114" y="529"/>
                  </a:lnTo>
                  <a:lnTo>
                    <a:pt x="118" y="540"/>
                  </a:lnTo>
                  <a:lnTo>
                    <a:pt x="120" y="542"/>
                  </a:lnTo>
                  <a:lnTo>
                    <a:pt x="120" y="542"/>
                  </a:lnTo>
                  <a:lnTo>
                    <a:pt x="120" y="544"/>
                  </a:lnTo>
                  <a:lnTo>
                    <a:pt x="120" y="546"/>
                  </a:lnTo>
                  <a:lnTo>
                    <a:pt x="118" y="548"/>
                  </a:lnTo>
                  <a:lnTo>
                    <a:pt x="118" y="550"/>
                  </a:lnTo>
                  <a:lnTo>
                    <a:pt x="118" y="551"/>
                  </a:lnTo>
                  <a:lnTo>
                    <a:pt x="116" y="553"/>
                  </a:lnTo>
                  <a:lnTo>
                    <a:pt x="116" y="553"/>
                  </a:lnTo>
                  <a:lnTo>
                    <a:pt x="116" y="555"/>
                  </a:lnTo>
                  <a:lnTo>
                    <a:pt x="118" y="557"/>
                  </a:lnTo>
                  <a:lnTo>
                    <a:pt x="116" y="561"/>
                  </a:lnTo>
                  <a:lnTo>
                    <a:pt x="116" y="563"/>
                  </a:lnTo>
                  <a:lnTo>
                    <a:pt x="114" y="565"/>
                  </a:lnTo>
                  <a:lnTo>
                    <a:pt x="111" y="569"/>
                  </a:lnTo>
                  <a:lnTo>
                    <a:pt x="107" y="571"/>
                  </a:lnTo>
                  <a:lnTo>
                    <a:pt x="103" y="574"/>
                  </a:lnTo>
                  <a:lnTo>
                    <a:pt x="101" y="574"/>
                  </a:lnTo>
                  <a:lnTo>
                    <a:pt x="101" y="576"/>
                  </a:lnTo>
                  <a:lnTo>
                    <a:pt x="103" y="578"/>
                  </a:lnTo>
                  <a:lnTo>
                    <a:pt x="103" y="578"/>
                  </a:lnTo>
                  <a:lnTo>
                    <a:pt x="105" y="578"/>
                  </a:lnTo>
                  <a:lnTo>
                    <a:pt x="105" y="578"/>
                  </a:lnTo>
                  <a:lnTo>
                    <a:pt x="107" y="584"/>
                  </a:lnTo>
                  <a:lnTo>
                    <a:pt x="107" y="586"/>
                  </a:lnTo>
                  <a:lnTo>
                    <a:pt x="107" y="588"/>
                  </a:lnTo>
                  <a:lnTo>
                    <a:pt x="107" y="590"/>
                  </a:lnTo>
                  <a:lnTo>
                    <a:pt x="109" y="591"/>
                  </a:lnTo>
                  <a:lnTo>
                    <a:pt x="109" y="591"/>
                  </a:lnTo>
                  <a:lnTo>
                    <a:pt x="111" y="593"/>
                  </a:lnTo>
                  <a:lnTo>
                    <a:pt x="111" y="597"/>
                  </a:lnTo>
                  <a:lnTo>
                    <a:pt x="111" y="597"/>
                  </a:lnTo>
                  <a:lnTo>
                    <a:pt x="111" y="599"/>
                  </a:lnTo>
                  <a:lnTo>
                    <a:pt x="111" y="599"/>
                  </a:lnTo>
                  <a:lnTo>
                    <a:pt x="111" y="601"/>
                  </a:lnTo>
                  <a:lnTo>
                    <a:pt x="111" y="601"/>
                  </a:lnTo>
                  <a:lnTo>
                    <a:pt x="111" y="603"/>
                  </a:lnTo>
                  <a:lnTo>
                    <a:pt x="111" y="605"/>
                  </a:lnTo>
                  <a:lnTo>
                    <a:pt x="109" y="607"/>
                  </a:lnTo>
                  <a:lnTo>
                    <a:pt x="107" y="610"/>
                  </a:lnTo>
                  <a:lnTo>
                    <a:pt x="107" y="612"/>
                  </a:lnTo>
                  <a:lnTo>
                    <a:pt x="107" y="612"/>
                  </a:lnTo>
                  <a:lnTo>
                    <a:pt x="109" y="614"/>
                  </a:lnTo>
                  <a:lnTo>
                    <a:pt x="109" y="614"/>
                  </a:lnTo>
                  <a:lnTo>
                    <a:pt x="109" y="614"/>
                  </a:lnTo>
                  <a:lnTo>
                    <a:pt x="111" y="616"/>
                  </a:lnTo>
                  <a:lnTo>
                    <a:pt x="111" y="616"/>
                  </a:lnTo>
                  <a:lnTo>
                    <a:pt x="111" y="616"/>
                  </a:lnTo>
                  <a:lnTo>
                    <a:pt x="113" y="618"/>
                  </a:lnTo>
                  <a:lnTo>
                    <a:pt x="113" y="620"/>
                  </a:lnTo>
                  <a:lnTo>
                    <a:pt x="114" y="620"/>
                  </a:lnTo>
                  <a:lnTo>
                    <a:pt x="116" y="622"/>
                  </a:lnTo>
                  <a:lnTo>
                    <a:pt x="118" y="622"/>
                  </a:lnTo>
                  <a:lnTo>
                    <a:pt x="118" y="622"/>
                  </a:lnTo>
                  <a:lnTo>
                    <a:pt x="118" y="624"/>
                  </a:lnTo>
                  <a:lnTo>
                    <a:pt x="118" y="624"/>
                  </a:lnTo>
                  <a:lnTo>
                    <a:pt x="116" y="628"/>
                  </a:lnTo>
                  <a:lnTo>
                    <a:pt x="116" y="628"/>
                  </a:lnTo>
                  <a:lnTo>
                    <a:pt x="116" y="629"/>
                  </a:lnTo>
                  <a:lnTo>
                    <a:pt x="116" y="631"/>
                  </a:lnTo>
                  <a:lnTo>
                    <a:pt x="118" y="631"/>
                  </a:lnTo>
                  <a:lnTo>
                    <a:pt x="118" y="633"/>
                  </a:lnTo>
                  <a:lnTo>
                    <a:pt x="120" y="633"/>
                  </a:lnTo>
                  <a:lnTo>
                    <a:pt x="122" y="633"/>
                  </a:lnTo>
                  <a:lnTo>
                    <a:pt x="124" y="633"/>
                  </a:lnTo>
                  <a:lnTo>
                    <a:pt x="126" y="631"/>
                  </a:lnTo>
                  <a:lnTo>
                    <a:pt x="126" y="631"/>
                  </a:lnTo>
                  <a:lnTo>
                    <a:pt x="128" y="629"/>
                  </a:lnTo>
                  <a:lnTo>
                    <a:pt x="128" y="629"/>
                  </a:lnTo>
                  <a:lnTo>
                    <a:pt x="128" y="628"/>
                  </a:lnTo>
                  <a:lnTo>
                    <a:pt x="128" y="628"/>
                  </a:lnTo>
                  <a:lnTo>
                    <a:pt x="128" y="626"/>
                  </a:lnTo>
                  <a:lnTo>
                    <a:pt x="128" y="626"/>
                  </a:lnTo>
                  <a:lnTo>
                    <a:pt x="128" y="624"/>
                  </a:lnTo>
                  <a:lnTo>
                    <a:pt x="130" y="624"/>
                  </a:lnTo>
                  <a:lnTo>
                    <a:pt x="130" y="622"/>
                  </a:lnTo>
                  <a:lnTo>
                    <a:pt x="130" y="622"/>
                  </a:lnTo>
                  <a:lnTo>
                    <a:pt x="132" y="622"/>
                  </a:lnTo>
                  <a:lnTo>
                    <a:pt x="133" y="624"/>
                  </a:lnTo>
                  <a:lnTo>
                    <a:pt x="135" y="624"/>
                  </a:lnTo>
                  <a:lnTo>
                    <a:pt x="141" y="629"/>
                  </a:lnTo>
                  <a:lnTo>
                    <a:pt x="143" y="629"/>
                  </a:lnTo>
                  <a:lnTo>
                    <a:pt x="145" y="633"/>
                  </a:lnTo>
                  <a:lnTo>
                    <a:pt x="147" y="633"/>
                  </a:lnTo>
                  <a:lnTo>
                    <a:pt x="149" y="635"/>
                  </a:lnTo>
                  <a:lnTo>
                    <a:pt x="151" y="635"/>
                  </a:lnTo>
                  <a:lnTo>
                    <a:pt x="153" y="635"/>
                  </a:lnTo>
                  <a:lnTo>
                    <a:pt x="154" y="635"/>
                  </a:lnTo>
                  <a:lnTo>
                    <a:pt x="154" y="635"/>
                  </a:lnTo>
                  <a:lnTo>
                    <a:pt x="156" y="635"/>
                  </a:lnTo>
                  <a:lnTo>
                    <a:pt x="156" y="637"/>
                  </a:lnTo>
                  <a:lnTo>
                    <a:pt x="156" y="637"/>
                  </a:lnTo>
                  <a:lnTo>
                    <a:pt x="156" y="639"/>
                  </a:lnTo>
                  <a:lnTo>
                    <a:pt x="156" y="641"/>
                  </a:lnTo>
                  <a:lnTo>
                    <a:pt x="158" y="641"/>
                  </a:lnTo>
                  <a:lnTo>
                    <a:pt x="160" y="643"/>
                  </a:lnTo>
                  <a:lnTo>
                    <a:pt x="160" y="641"/>
                  </a:lnTo>
                  <a:lnTo>
                    <a:pt x="162" y="641"/>
                  </a:lnTo>
                  <a:lnTo>
                    <a:pt x="164" y="639"/>
                  </a:lnTo>
                  <a:lnTo>
                    <a:pt x="166" y="637"/>
                  </a:lnTo>
                  <a:lnTo>
                    <a:pt x="168" y="633"/>
                  </a:lnTo>
                  <a:lnTo>
                    <a:pt x="168" y="631"/>
                  </a:lnTo>
                  <a:lnTo>
                    <a:pt x="170" y="629"/>
                  </a:lnTo>
                  <a:lnTo>
                    <a:pt x="174" y="626"/>
                  </a:lnTo>
                  <a:lnTo>
                    <a:pt x="174" y="626"/>
                  </a:lnTo>
                  <a:lnTo>
                    <a:pt x="174" y="624"/>
                  </a:lnTo>
                  <a:lnTo>
                    <a:pt x="175" y="624"/>
                  </a:lnTo>
                  <a:lnTo>
                    <a:pt x="175" y="622"/>
                  </a:lnTo>
                  <a:lnTo>
                    <a:pt x="177" y="620"/>
                  </a:lnTo>
                  <a:lnTo>
                    <a:pt x="177" y="616"/>
                  </a:lnTo>
                  <a:lnTo>
                    <a:pt x="175" y="616"/>
                  </a:lnTo>
                  <a:lnTo>
                    <a:pt x="174" y="616"/>
                  </a:lnTo>
                  <a:lnTo>
                    <a:pt x="172" y="616"/>
                  </a:lnTo>
                  <a:lnTo>
                    <a:pt x="172" y="614"/>
                  </a:lnTo>
                  <a:lnTo>
                    <a:pt x="172" y="614"/>
                  </a:lnTo>
                  <a:lnTo>
                    <a:pt x="170" y="614"/>
                  </a:lnTo>
                  <a:lnTo>
                    <a:pt x="170" y="614"/>
                  </a:lnTo>
                  <a:lnTo>
                    <a:pt x="170" y="614"/>
                  </a:lnTo>
                  <a:lnTo>
                    <a:pt x="170" y="612"/>
                  </a:lnTo>
                  <a:lnTo>
                    <a:pt x="170" y="612"/>
                  </a:lnTo>
                  <a:lnTo>
                    <a:pt x="172" y="610"/>
                  </a:lnTo>
                  <a:lnTo>
                    <a:pt x="172" y="610"/>
                  </a:lnTo>
                  <a:lnTo>
                    <a:pt x="170" y="609"/>
                  </a:lnTo>
                  <a:lnTo>
                    <a:pt x="168" y="607"/>
                  </a:lnTo>
                  <a:lnTo>
                    <a:pt x="168" y="605"/>
                  </a:lnTo>
                  <a:lnTo>
                    <a:pt x="168" y="603"/>
                  </a:lnTo>
                  <a:lnTo>
                    <a:pt x="168" y="603"/>
                  </a:lnTo>
                  <a:lnTo>
                    <a:pt x="166" y="601"/>
                  </a:lnTo>
                  <a:lnTo>
                    <a:pt x="166" y="599"/>
                  </a:lnTo>
                  <a:lnTo>
                    <a:pt x="164" y="599"/>
                  </a:lnTo>
                  <a:lnTo>
                    <a:pt x="162" y="599"/>
                  </a:lnTo>
                  <a:lnTo>
                    <a:pt x="162" y="599"/>
                  </a:lnTo>
                  <a:lnTo>
                    <a:pt x="160" y="599"/>
                  </a:lnTo>
                  <a:lnTo>
                    <a:pt x="156" y="599"/>
                  </a:lnTo>
                  <a:lnTo>
                    <a:pt x="156" y="601"/>
                  </a:lnTo>
                  <a:lnTo>
                    <a:pt x="154" y="601"/>
                  </a:lnTo>
                  <a:lnTo>
                    <a:pt x="154" y="599"/>
                  </a:lnTo>
                  <a:lnTo>
                    <a:pt x="153" y="599"/>
                  </a:lnTo>
                  <a:lnTo>
                    <a:pt x="153" y="597"/>
                  </a:lnTo>
                  <a:lnTo>
                    <a:pt x="153" y="597"/>
                  </a:lnTo>
                  <a:lnTo>
                    <a:pt x="153" y="595"/>
                  </a:lnTo>
                  <a:lnTo>
                    <a:pt x="153" y="593"/>
                  </a:lnTo>
                  <a:lnTo>
                    <a:pt x="154" y="591"/>
                  </a:lnTo>
                  <a:lnTo>
                    <a:pt x="154" y="591"/>
                  </a:lnTo>
                  <a:lnTo>
                    <a:pt x="154" y="591"/>
                  </a:lnTo>
                  <a:lnTo>
                    <a:pt x="154" y="590"/>
                  </a:lnTo>
                  <a:lnTo>
                    <a:pt x="154" y="586"/>
                  </a:lnTo>
                  <a:lnTo>
                    <a:pt x="154" y="582"/>
                  </a:lnTo>
                  <a:lnTo>
                    <a:pt x="154" y="580"/>
                  </a:lnTo>
                  <a:lnTo>
                    <a:pt x="153" y="578"/>
                  </a:lnTo>
                  <a:lnTo>
                    <a:pt x="153" y="576"/>
                  </a:lnTo>
                  <a:lnTo>
                    <a:pt x="151" y="574"/>
                  </a:lnTo>
                  <a:lnTo>
                    <a:pt x="147" y="571"/>
                  </a:lnTo>
                  <a:lnTo>
                    <a:pt x="147" y="569"/>
                  </a:lnTo>
                  <a:lnTo>
                    <a:pt x="145" y="567"/>
                  </a:lnTo>
                  <a:lnTo>
                    <a:pt x="143" y="555"/>
                  </a:lnTo>
                  <a:lnTo>
                    <a:pt x="143" y="551"/>
                  </a:lnTo>
                  <a:lnTo>
                    <a:pt x="143" y="550"/>
                  </a:lnTo>
                  <a:lnTo>
                    <a:pt x="139" y="542"/>
                  </a:lnTo>
                  <a:lnTo>
                    <a:pt x="137" y="540"/>
                  </a:lnTo>
                  <a:lnTo>
                    <a:pt x="137" y="538"/>
                  </a:lnTo>
                  <a:lnTo>
                    <a:pt x="135" y="536"/>
                  </a:lnTo>
                  <a:lnTo>
                    <a:pt x="133" y="536"/>
                  </a:lnTo>
                  <a:lnTo>
                    <a:pt x="133" y="536"/>
                  </a:lnTo>
                  <a:lnTo>
                    <a:pt x="133" y="534"/>
                  </a:lnTo>
                  <a:lnTo>
                    <a:pt x="133" y="534"/>
                  </a:lnTo>
                  <a:lnTo>
                    <a:pt x="133" y="532"/>
                  </a:lnTo>
                  <a:lnTo>
                    <a:pt x="133" y="532"/>
                  </a:lnTo>
                  <a:lnTo>
                    <a:pt x="135" y="531"/>
                  </a:lnTo>
                  <a:lnTo>
                    <a:pt x="137" y="527"/>
                  </a:lnTo>
                  <a:lnTo>
                    <a:pt x="137" y="527"/>
                  </a:lnTo>
                  <a:lnTo>
                    <a:pt x="139" y="525"/>
                  </a:lnTo>
                  <a:lnTo>
                    <a:pt x="139" y="525"/>
                  </a:lnTo>
                  <a:lnTo>
                    <a:pt x="139" y="525"/>
                  </a:lnTo>
                  <a:lnTo>
                    <a:pt x="139" y="523"/>
                  </a:lnTo>
                  <a:lnTo>
                    <a:pt x="139" y="523"/>
                  </a:lnTo>
                  <a:lnTo>
                    <a:pt x="139" y="523"/>
                  </a:lnTo>
                  <a:lnTo>
                    <a:pt x="139" y="521"/>
                  </a:lnTo>
                  <a:lnTo>
                    <a:pt x="139" y="521"/>
                  </a:lnTo>
                  <a:lnTo>
                    <a:pt x="141" y="521"/>
                  </a:lnTo>
                  <a:lnTo>
                    <a:pt x="141" y="521"/>
                  </a:lnTo>
                  <a:lnTo>
                    <a:pt x="143" y="521"/>
                  </a:lnTo>
                  <a:lnTo>
                    <a:pt x="145" y="521"/>
                  </a:lnTo>
                  <a:lnTo>
                    <a:pt x="147" y="521"/>
                  </a:lnTo>
                  <a:lnTo>
                    <a:pt x="147" y="521"/>
                  </a:lnTo>
                  <a:lnTo>
                    <a:pt x="147" y="521"/>
                  </a:lnTo>
                  <a:lnTo>
                    <a:pt x="149" y="523"/>
                  </a:lnTo>
                  <a:lnTo>
                    <a:pt x="149" y="523"/>
                  </a:lnTo>
                  <a:lnTo>
                    <a:pt x="151" y="525"/>
                  </a:lnTo>
                  <a:lnTo>
                    <a:pt x="151" y="525"/>
                  </a:lnTo>
                  <a:lnTo>
                    <a:pt x="153" y="527"/>
                  </a:lnTo>
                  <a:lnTo>
                    <a:pt x="153" y="527"/>
                  </a:lnTo>
                  <a:lnTo>
                    <a:pt x="153" y="527"/>
                  </a:lnTo>
                  <a:lnTo>
                    <a:pt x="154" y="527"/>
                  </a:lnTo>
                  <a:lnTo>
                    <a:pt x="154" y="527"/>
                  </a:lnTo>
                  <a:lnTo>
                    <a:pt x="154" y="525"/>
                  </a:lnTo>
                  <a:lnTo>
                    <a:pt x="154" y="523"/>
                  </a:lnTo>
                  <a:lnTo>
                    <a:pt x="154" y="523"/>
                  </a:lnTo>
                  <a:lnTo>
                    <a:pt x="154" y="523"/>
                  </a:lnTo>
                  <a:lnTo>
                    <a:pt x="154" y="521"/>
                  </a:lnTo>
                  <a:lnTo>
                    <a:pt x="154" y="521"/>
                  </a:lnTo>
                  <a:lnTo>
                    <a:pt x="154" y="519"/>
                  </a:lnTo>
                  <a:lnTo>
                    <a:pt x="154" y="519"/>
                  </a:lnTo>
                  <a:lnTo>
                    <a:pt x="154" y="517"/>
                  </a:lnTo>
                  <a:lnTo>
                    <a:pt x="153" y="515"/>
                  </a:lnTo>
                  <a:lnTo>
                    <a:pt x="153" y="515"/>
                  </a:lnTo>
                  <a:lnTo>
                    <a:pt x="153" y="513"/>
                  </a:lnTo>
                  <a:lnTo>
                    <a:pt x="153" y="512"/>
                  </a:lnTo>
                  <a:lnTo>
                    <a:pt x="154" y="512"/>
                  </a:lnTo>
                  <a:lnTo>
                    <a:pt x="154" y="512"/>
                  </a:lnTo>
                  <a:lnTo>
                    <a:pt x="156" y="512"/>
                  </a:lnTo>
                  <a:lnTo>
                    <a:pt x="156" y="510"/>
                  </a:lnTo>
                  <a:lnTo>
                    <a:pt x="158" y="510"/>
                  </a:lnTo>
                  <a:lnTo>
                    <a:pt x="160" y="512"/>
                  </a:lnTo>
                  <a:lnTo>
                    <a:pt x="160" y="512"/>
                  </a:lnTo>
                  <a:lnTo>
                    <a:pt x="160" y="512"/>
                  </a:lnTo>
                  <a:lnTo>
                    <a:pt x="160" y="513"/>
                  </a:lnTo>
                  <a:lnTo>
                    <a:pt x="160" y="517"/>
                  </a:lnTo>
                  <a:lnTo>
                    <a:pt x="160" y="519"/>
                  </a:lnTo>
                  <a:lnTo>
                    <a:pt x="160" y="519"/>
                  </a:lnTo>
                  <a:lnTo>
                    <a:pt x="162" y="521"/>
                  </a:lnTo>
                  <a:lnTo>
                    <a:pt x="164" y="519"/>
                  </a:lnTo>
                  <a:lnTo>
                    <a:pt x="164" y="519"/>
                  </a:lnTo>
                  <a:lnTo>
                    <a:pt x="166" y="519"/>
                  </a:lnTo>
                  <a:lnTo>
                    <a:pt x="166" y="517"/>
                  </a:lnTo>
                  <a:lnTo>
                    <a:pt x="164" y="513"/>
                  </a:lnTo>
                  <a:lnTo>
                    <a:pt x="164" y="513"/>
                  </a:lnTo>
                  <a:lnTo>
                    <a:pt x="166" y="512"/>
                  </a:lnTo>
                  <a:lnTo>
                    <a:pt x="166" y="512"/>
                  </a:lnTo>
                  <a:lnTo>
                    <a:pt x="166" y="510"/>
                  </a:lnTo>
                  <a:lnTo>
                    <a:pt x="166" y="510"/>
                  </a:lnTo>
                  <a:lnTo>
                    <a:pt x="168" y="508"/>
                  </a:lnTo>
                  <a:lnTo>
                    <a:pt x="168" y="508"/>
                  </a:lnTo>
                  <a:lnTo>
                    <a:pt x="170" y="508"/>
                  </a:lnTo>
                  <a:lnTo>
                    <a:pt x="170" y="510"/>
                  </a:lnTo>
                  <a:lnTo>
                    <a:pt x="172" y="510"/>
                  </a:lnTo>
                  <a:lnTo>
                    <a:pt x="172" y="512"/>
                  </a:lnTo>
                  <a:lnTo>
                    <a:pt x="172" y="513"/>
                  </a:lnTo>
                  <a:lnTo>
                    <a:pt x="172" y="513"/>
                  </a:lnTo>
                  <a:lnTo>
                    <a:pt x="170" y="515"/>
                  </a:lnTo>
                  <a:lnTo>
                    <a:pt x="170" y="517"/>
                  </a:lnTo>
                  <a:lnTo>
                    <a:pt x="170" y="517"/>
                  </a:lnTo>
                  <a:lnTo>
                    <a:pt x="170" y="517"/>
                  </a:lnTo>
                  <a:lnTo>
                    <a:pt x="172" y="517"/>
                  </a:lnTo>
                  <a:lnTo>
                    <a:pt x="172" y="517"/>
                  </a:lnTo>
                  <a:lnTo>
                    <a:pt x="174" y="517"/>
                  </a:lnTo>
                  <a:lnTo>
                    <a:pt x="174" y="517"/>
                  </a:lnTo>
                  <a:lnTo>
                    <a:pt x="174" y="517"/>
                  </a:lnTo>
                  <a:lnTo>
                    <a:pt x="175" y="517"/>
                  </a:lnTo>
                  <a:lnTo>
                    <a:pt x="175" y="519"/>
                  </a:lnTo>
                  <a:lnTo>
                    <a:pt x="175" y="519"/>
                  </a:lnTo>
                  <a:lnTo>
                    <a:pt x="175" y="523"/>
                  </a:lnTo>
                  <a:lnTo>
                    <a:pt x="174" y="523"/>
                  </a:lnTo>
                  <a:lnTo>
                    <a:pt x="174" y="527"/>
                  </a:lnTo>
                  <a:lnTo>
                    <a:pt x="172" y="527"/>
                  </a:lnTo>
                  <a:lnTo>
                    <a:pt x="172" y="529"/>
                  </a:lnTo>
                  <a:lnTo>
                    <a:pt x="174" y="531"/>
                  </a:lnTo>
                  <a:lnTo>
                    <a:pt x="174" y="531"/>
                  </a:lnTo>
                  <a:lnTo>
                    <a:pt x="172" y="532"/>
                  </a:lnTo>
                  <a:lnTo>
                    <a:pt x="172" y="532"/>
                  </a:lnTo>
                  <a:lnTo>
                    <a:pt x="172" y="532"/>
                  </a:lnTo>
                  <a:lnTo>
                    <a:pt x="170" y="534"/>
                  </a:lnTo>
                  <a:lnTo>
                    <a:pt x="168" y="536"/>
                  </a:lnTo>
                  <a:lnTo>
                    <a:pt x="168" y="536"/>
                  </a:lnTo>
                  <a:lnTo>
                    <a:pt x="166" y="538"/>
                  </a:lnTo>
                  <a:lnTo>
                    <a:pt x="166" y="540"/>
                  </a:lnTo>
                  <a:lnTo>
                    <a:pt x="166" y="542"/>
                  </a:lnTo>
                  <a:lnTo>
                    <a:pt x="166" y="544"/>
                  </a:lnTo>
                  <a:lnTo>
                    <a:pt x="166" y="544"/>
                  </a:lnTo>
                  <a:lnTo>
                    <a:pt x="168" y="546"/>
                  </a:lnTo>
                  <a:lnTo>
                    <a:pt x="168" y="544"/>
                  </a:lnTo>
                  <a:lnTo>
                    <a:pt x="170" y="544"/>
                  </a:lnTo>
                  <a:lnTo>
                    <a:pt x="172" y="542"/>
                  </a:lnTo>
                  <a:lnTo>
                    <a:pt x="172" y="540"/>
                  </a:lnTo>
                  <a:lnTo>
                    <a:pt x="174" y="540"/>
                  </a:lnTo>
                  <a:lnTo>
                    <a:pt x="174" y="540"/>
                  </a:lnTo>
                  <a:lnTo>
                    <a:pt x="175" y="540"/>
                  </a:lnTo>
                  <a:lnTo>
                    <a:pt x="175" y="540"/>
                  </a:lnTo>
                  <a:lnTo>
                    <a:pt x="177" y="538"/>
                  </a:lnTo>
                  <a:lnTo>
                    <a:pt x="177" y="538"/>
                  </a:lnTo>
                  <a:lnTo>
                    <a:pt x="177" y="536"/>
                  </a:lnTo>
                  <a:lnTo>
                    <a:pt x="177" y="534"/>
                  </a:lnTo>
                  <a:lnTo>
                    <a:pt x="177" y="534"/>
                  </a:lnTo>
                  <a:lnTo>
                    <a:pt x="177" y="534"/>
                  </a:lnTo>
                  <a:lnTo>
                    <a:pt x="179" y="534"/>
                  </a:lnTo>
                  <a:lnTo>
                    <a:pt x="179" y="534"/>
                  </a:lnTo>
                  <a:lnTo>
                    <a:pt x="181" y="534"/>
                  </a:lnTo>
                  <a:lnTo>
                    <a:pt x="181" y="534"/>
                  </a:lnTo>
                  <a:lnTo>
                    <a:pt x="181" y="534"/>
                  </a:lnTo>
                  <a:lnTo>
                    <a:pt x="181" y="536"/>
                  </a:lnTo>
                  <a:lnTo>
                    <a:pt x="183" y="536"/>
                  </a:lnTo>
                  <a:lnTo>
                    <a:pt x="183" y="536"/>
                  </a:lnTo>
                  <a:lnTo>
                    <a:pt x="183" y="536"/>
                  </a:lnTo>
                  <a:lnTo>
                    <a:pt x="183" y="536"/>
                  </a:lnTo>
                  <a:lnTo>
                    <a:pt x="179" y="540"/>
                  </a:lnTo>
                  <a:lnTo>
                    <a:pt x="179" y="540"/>
                  </a:lnTo>
                  <a:lnTo>
                    <a:pt x="179" y="542"/>
                  </a:lnTo>
                  <a:lnTo>
                    <a:pt x="179" y="544"/>
                  </a:lnTo>
                  <a:lnTo>
                    <a:pt x="179" y="544"/>
                  </a:lnTo>
                  <a:lnTo>
                    <a:pt x="179" y="544"/>
                  </a:lnTo>
                  <a:lnTo>
                    <a:pt x="181" y="546"/>
                  </a:lnTo>
                  <a:lnTo>
                    <a:pt x="181" y="544"/>
                  </a:lnTo>
                  <a:lnTo>
                    <a:pt x="183" y="544"/>
                  </a:lnTo>
                  <a:lnTo>
                    <a:pt x="187" y="542"/>
                  </a:lnTo>
                  <a:lnTo>
                    <a:pt x="187" y="542"/>
                  </a:lnTo>
                  <a:lnTo>
                    <a:pt x="189" y="542"/>
                  </a:lnTo>
                  <a:lnTo>
                    <a:pt x="189" y="544"/>
                  </a:lnTo>
                  <a:lnTo>
                    <a:pt x="189" y="548"/>
                  </a:lnTo>
                  <a:lnTo>
                    <a:pt x="189" y="548"/>
                  </a:lnTo>
                  <a:lnTo>
                    <a:pt x="191" y="548"/>
                  </a:lnTo>
                  <a:lnTo>
                    <a:pt x="191" y="548"/>
                  </a:lnTo>
                  <a:lnTo>
                    <a:pt x="193" y="548"/>
                  </a:lnTo>
                  <a:lnTo>
                    <a:pt x="193" y="546"/>
                  </a:lnTo>
                  <a:lnTo>
                    <a:pt x="193" y="546"/>
                  </a:lnTo>
                  <a:lnTo>
                    <a:pt x="194" y="544"/>
                  </a:lnTo>
                  <a:lnTo>
                    <a:pt x="194" y="544"/>
                  </a:lnTo>
                  <a:lnTo>
                    <a:pt x="196" y="544"/>
                  </a:lnTo>
                  <a:lnTo>
                    <a:pt x="198" y="546"/>
                  </a:lnTo>
                  <a:lnTo>
                    <a:pt x="198" y="546"/>
                  </a:lnTo>
                  <a:lnTo>
                    <a:pt x="200" y="544"/>
                  </a:lnTo>
                  <a:lnTo>
                    <a:pt x="200" y="544"/>
                  </a:lnTo>
                  <a:lnTo>
                    <a:pt x="202" y="546"/>
                  </a:lnTo>
                  <a:lnTo>
                    <a:pt x="204" y="546"/>
                  </a:lnTo>
                  <a:lnTo>
                    <a:pt x="204" y="546"/>
                  </a:lnTo>
                  <a:lnTo>
                    <a:pt x="206" y="546"/>
                  </a:lnTo>
                  <a:lnTo>
                    <a:pt x="206" y="544"/>
                  </a:lnTo>
                  <a:lnTo>
                    <a:pt x="206" y="544"/>
                  </a:lnTo>
                  <a:lnTo>
                    <a:pt x="206" y="542"/>
                  </a:lnTo>
                  <a:lnTo>
                    <a:pt x="202" y="534"/>
                  </a:lnTo>
                  <a:lnTo>
                    <a:pt x="202" y="532"/>
                  </a:lnTo>
                  <a:lnTo>
                    <a:pt x="202" y="532"/>
                  </a:lnTo>
                  <a:lnTo>
                    <a:pt x="202" y="531"/>
                  </a:lnTo>
                  <a:lnTo>
                    <a:pt x="204" y="529"/>
                  </a:lnTo>
                  <a:lnTo>
                    <a:pt x="206" y="525"/>
                  </a:lnTo>
                  <a:lnTo>
                    <a:pt x="208" y="525"/>
                  </a:lnTo>
                  <a:lnTo>
                    <a:pt x="208" y="525"/>
                  </a:lnTo>
                  <a:lnTo>
                    <a:pt x="208" y="527"/>
                  </a:lnTo>
                  <a:lnTo>
                    <a:pt x="208" y="527"/>
                  </a:lnTo>
                  <a:lnTo>
                    <a:pt x="208" y="529"/>
                  </a:lnTo>
                  <a:lnTo>
                    <a:pt x="206" y="532"/>
                  </a:lnTo>
                  <a:lnTo>
                    <a:pt x="206" y="532"/>
                  </a:lnTo>
                  <a:lnTo>
                    <a:pt x="206" y="532"/>
                  </a:lnTo>
                  <a:lnTo>
                    <a:pt x="206" y="534"/>
                  </a:lnTo>
                  <a:lnTo>
                    <a:pt x="206" y="534"/>
                  </a:lnTo>
                  <a:lnTo>
                    <a:pt x="206" y="536"/>
                  </a:lnTo>
                  <a:lnTo>
                    <a:pt x="206" y="538"/>
                  </a:lnTo>
                  <a:lnTo>
                    <a:pt x="208" y="538"/>
                  </a:lnTo>
                  <a:lnTo>
                    <a:pt x="208" y="538"/>
                  </a:lnTo>
                  <a:lnTo>
                    <a:pt x="208" y="538"/>
                  </a:lnTo>
                  <a:lnTo>
                    <a:pt x="210" y="538"/>
                  </a:lnTo>
                  <a:lnTo>
                    <a:pt x="210" y="536"/>
                  </a:lnTo>
                  <a:lnTo>
                    <a:pt x="210" y="536"/>
                  </a:lnTo>
                  <a:lnTo>
                    <a:pt x="210" y="536"/>
                  </a:lnTo>
                  <a:lnTo>
                    <a:pt x="210" y="534"/>
                  </a:lnTo>
                  <a:lnTo>
                    <a:pt x="212" y="534"/>
                  </a:lnTo>
                  <a:lnTo>
                    <a:pt x="214" y="534"/>
                  </a:lnTo>
                  <a:lnTo>
                    <a:pt x="214" y="534"/>
                  </a:lnTo>
                  <a:lnTo>
                    <a:pt x="214" y="534"/>
                  </a:lnTo>
                  <a:lnTo>
                    <a:pt x="215" y="534"/>
                  </a:lnTo>
                  <a:lnTo>
                    <a:pt x="215" y="534"/>
                  </a:lnTo>
                  <a:lnTo>
                    <a:pt x="217" y="532"/>
                  </a:lnTo>
                  <a:lnTo>
                    <a:pt x="217" y="532"/>
                  </a:lnTo>
                  <a:lnTo>
                    <a:pt x="219" y="532"/>
                  </a:lnTo>
                  <a:lnTo>
                    <a:pt x="219" y="532"/>
                  </a:lnTo>
                  <a:lnTo>
                    <a:pt x="219" y="534"/>
                  </a:lnTo>
                  <a:lnTo>
                    <a:pt x="217" y="536"/>
                  </a:lnTo>
                  <a:lnTo>
                    <a:pt x="215" y="540"/>
                  </a:lnTo>
                  <a:lnTo>
                    <a:pt x="214" y="544"/>
                  </a:lnTo>
                  <a:lnTo>
                    <a:pt x="212" y="544"/>
                  </a:lnTo>
                  <a:lnTo>
                    <a:pt x="210" y="548"/>
                  </a:lnTo>
                  <a:lnTo>
                    <a:pt x="210" y="548"/>
                  </a:lnTo>
                  <a:lnTo>
                    <a:pt x="210" y="548"/>
                  </a:lnTo>
                  <a:lnTo>
                    <a:pt x="210" y="550"/>
                  </a:lnTo>
                  <a:lnTo>
                    <a:pt x="210" y="551"/>
                  </a:lnTo>
                  <a:lnTo>
                    <a:pt x="210" y="553"/>
                  </a:lnTo>
                  <a:lnTo>
                    <a:pt x="210" y="553"/>
                  </a:lnTo>
                  <a:lnTo>
                    <a:pt x="210" y="555"/>
                  </a:lnTo>
                  <a:lnTo>
                    <a:pt x="210" y="555"/>
                  </a:lnTo>
                  <a:lnTo>
                    <a:pt x="212" y="555"/>
                  </a:lnTo>
                  <a:lnTo>
                    <a:pt x="215" y="555"/>
                  </a:lnTo>
                  <a:lnTo>
                    <a:pt x="215" y="553"/>
                  </a:lnTo>
                  <a:lnTo>
                    <a:pt x="215" y="553"/>
                  </a:lnTo>
                  <a:lnTo>
                    <a:pt x="215" y="551"/>
                  </a:lnTo>
                  <a:lnTo>
                    <a:pt x="215" y="550"/>
                  </a:lnTo>
                  <a:lnTo>
                    <a:pt x="215" y="550"/>
                  </a:lnTo>
                  <a:lnTo>
                    <a:pt x="215" y="548"/>
                  </a:lnTo>
                  <a:lnTo>
                    <a:pt x="215" y="548"/>
                  </a:lnTo>
                  <a:lnTo>
                    <a:pt x="217" y="548"/>
                  </a:lnTo>
                  <a:lnTo>
                    <a:pt x="219" y="548"/>
                  </a:lnTo>
                  <a:lnTo>
                    <a:pt x="219" y="550"/>
                  </a:lnTo>
                  <a:lnTo>
                    <a:pt x="219" y="550"/>
                  </a:lnTo>
                  <a:lnTo>
                    <a:pt x="219" y="550"/>
                  </a:lnTo>
                  <a:lnTo>
                    <a:pt x="219" y="551"/>
                  </a:lnTo>
                  <a:lnTo>
                    <a:pt x="221" y="551"/>
                  </a:lnTo>
                  <a:lnTo>
                    <a:pt x="221" y="551"/>
                  </a:lnTo>
                  <a:lnTo>
                    <a:pt x="221" y="551"/>
                  </a:lnTo>
                  <a:lnTo>
                    <a:pt x="223" y="551"/>
                  </a:lnTo>
                  <a:lnTo>
                    <a:pt x="225" y="551"/>
                  </a:lnTo>
                  <a:lnTo>
                    <a:pt x="225" y="550"/>
                  </a:lnTo>
                  <a:lnTo>
                    <a:pt x="225" y="550"/>
                  </a:lnTo>
                  <a:lnTo>
                    <a:pt x="227" y="546"/>
                  </a:lnTo>
                  <a:lnTo>
                    <a:pt x="227" y="546"/>
                  </a:lnTo>
                  <a:lnTo>
                    <a:pt x="229" y="544"/>
                  </a:lnTo>
                  <a:lnTo>
                    <a:pt x="229" y="544"/>
                  </a:lnTo>
                  <a:lnTo>
                    <a:pt x="231" y="544"/>
                  </a:lnTo>
                  <a:lnTo>
                    <a:pt x="231" y="544"/>
                  </a:lnTo>
                  <a:lnTo>
                    <a:pt x="233" y="546"/>
                  </a:lnTo>
                  <a:lnTo>
                    <a:pt x="236" y="546"/>
                  </a:lnTo>
                  <a:lnTo>
                    <a:pt x="238" y="548"/>
                  </a:lnTo>
                  <a:lnTo>
                    <a:pt x="240" y="548"/>
                  </a:lnTo>
                  <a:lnTo>
                    <a:pt x="246" y="548"/>
                  </a:lnTo>
                  <a:lnTo>
                    <a:pt x="250" y="546"/>
                  </a:lnTo>
                  <a:lnTo>
                    <a:pt x="250" y="548"/>
                  </a:lnTo>
                  <a:lnTo>
                    <a:pt x="250" y="548"/>
                  </a:lnTo>
                  <a:lnTo>
                    <a:pt x="250" y="548"/>
                  </a:lnTo>
                  <a:lnTo>
                    <a:pt x="252" y="550"/>
                  </a:lnTo>
                  <a:lnTo>
                    <a:pt x="252" y="550"/>
                  </a:lnTo>
                  <a:lnTo>
                    <a:pt x="254" y="550"/>
                  </a:lnTo>
                  <a:lnTo>
                    <a:pt x="255" y="548"/>
                  </a:lnTo>
                  <a:lnTo>
                    <a:pt x="257" y="548"/>
                  </a:lnTo>
                  <a:lnTo>
                    <a:pt x="257" y="548"/>
                  </a:lnTo>
                  <a:lnTo>
                    <a:pt x="259" y="548"/>
                  </a:lnTo>
                  <a:lnTo>
                    <a:pt x="259" y="546"/>
                  </a:lnTo>
                  <a:lnTo>
                    <a:pt x="259" y="546"/>
                  </a:lnTo>
                  <a:lnTo>
                    <a:pt x="257" y="544"/>
                  </a:lnTo>
                  <a:lnTo>
                    <a:pt x="257" y="542"/>
                  </a:lnTo>
                  <a:lnTo>
                    <a:pt x="255" y="542"/>
                  </a:lnTo>
                  <a:lnTo>
                    <a:pt x="255" y="542"/>
                  </a:lnTo>
                  <a:lnTo>
                    <a:pt x="255" y="540"/>
                  </a:lnTo>
                  <a:lnTo>
                    <a:pt x="255" y="540"/>
                  </a:lnTo>
                  <a:lnTo>
                    <a:pt x="255" y="540"/>
                  </a:lnTo>
                  <a:lnTo>
                    <a:pt x="255" y="538"/>
                  </a:lnTo>
                  <a:lnTo>
                    <a:pt x="255" y="538"/>
                  </a:lnTo>
                  <a:lnTo>
                    <a:pt x="257" y="538"/>
                  </a:lnTo>
                  <a:lnTo>
                    <a:pt x="259" y="536"/>
                  </a:lnTo>
                  <a:lnTo>
                    <a:pt x="261" y="536"/>
                  </a:lnTo>
                  <a:lnTo>
                    <a:pt x="263" y="536"/>
                  </a:lnTo>
                  <a:lnTo>
                    <a:pt x="265" y="534"/>
                  </a:lnTo>
                  <a:lnTo>
                    <a:pt x="269" y="532"/>
                  </a:lnTo>
                  <a:lnTo>
                    <a:pt x="271" y="531"/>
                  </a:lnTo>
                  <a:lnTo>
                    <a:pt x="273" y="529"/>
                  </a:lnTo>
                  <a:lnTo>
                    <a:pt x="278" y="525"/>
                  </a:lnTo>
                  <a:lnTo>
                    <a:pt x="280" y="527"/>
                  </a:lnTo>
                  <a:lnTo>
                    <a:pt x="282" y="527"/>
                  </a:lnTo>
                  <a:lnTo>
                    <a:pt x="282" y="527"/>
                  </a:lnTo>
                  <a:lnTo>
                    <a:pt x="282" y="527"/>
                  </a:lnTo>
                  <a:lnTo>
                    <a:pt x="286" y="523"/>
                  </a:lnTo>
                  <a:lnTo>
                    <a:pt x="288" y="523"/>
                  </a:lnTo>
                  <a:lnTo>
                    <a:pt x="288" y="523"/>
                  </a:lnTo>
                  <a:lnTo>
                    <a:pt x="288" y="521"/>
                  </a:lnTo>
                  <a:lnTo>
                    <a:pt x="288" y="521"/>
                  </a:lnTo>
                  <a:lnTo>
                    <a:pt x="290" y="521"/>
                  </a:lnTo>
                  <a:lnTo>
                    <a:pt x="290" y="521"/>
                  </a:lnTo>
                  <a:lnTo>
                    <a:pt x="292" y="521"/>
                  </a:lnTo>
                  <a:lnTo>
                    <a:pt x="292" y="521"/>
                  </a:lnTo>
                  <a:lnTo>
                    <a:pt x="292" y="521"/>
                  </a:lnTo>
                  <a:lnTo>
                    <a:pt x="294" y="521"/>
                  </a:lnTo>
                  <a:lnTo>
                    <a:pt x="295" y="521"/>
                  </a:lnTo>
                  <a:lnTo>
                    <a:pt x="295" y="521"/>
                  </a:lnTo>
                  <a:lnTo>
                    <a:pt x="297" y="521"/>
                  </a:lnTo>
                  <a:lnTo>
                    <a:pt x="297" y="521"/>
                  </a:lnTo>
                  <a:lnTo>
                    <a:pt x="299" y="523"/>
                  </a:lnTo>
                  <a:lnTo>
                    <a:pt x="299" y="525"/>
                  </a:lnTo>
                  <a:lnTo>
                    <a:pt x="299" y="525"/>
                  </a:lnTo>
                  <a:lnTo>
                    <a:pt x="299" y="529"/>
                  </a:lnTo>
                  <a:lnTo>
                    <a:pt x="301" y="532"/>
                  </a:lnTo>
                  <a:lnTo>
                    <a:pt x="301" y="532"/>
                  </a:lnTo>
                  <a:lnTo>
                    <a:pt x="301" y="534"/>
                  </a:lnTo>
                  <a:lnTo>
                    <a:pt x="303" y="534"/>
                  </a:lnTo>
                  <a:lnTo>
                    <a:pt x="303" y="534"/>
                  </a:lnTo>
                  <a:lnTo>
                    <a:pt x="305" y="536"/>
                  </a:lnTo>
                  <a:lnTo>
                    <a:pt x="305" y="536"/>
                  </a:lnTo>
                  <a:lnTo>
                    <a:pt x="305" y="538"/>
                  </a:lnTo>
                  <a:lnTo>
                    <a:pt x="305" y="538"/>
                  </a:lnTo>
                  <a:lnTo>
                    <a:pt x="305" y="538"/>
                  </a:lnTo>
                  <a:lnTo>
                    <a:pt x="307" y="538"/>
                  </a:lnTo>
                  <a:lnTo>
                    <a:pt x="307" y="538"/>
                  </a:lnTo>
                  <a:lnTo>
                    <a:pt x="307" y="538"/>
                  </a:lnTo>
                  <a:lnTo>
                    <a:pt x="307" y="538"/>
                  </a:lnTo>
                  <a:lnTo>
                    <a:pt x="309" y="538"/>
                  </a:lnTo>
                  <a:lnTo>
                    <a:pt x="309" y="538"/>
                  </a:lnTo>
                  <a:lnTo>
                    <a:pt x="309" y="540"/>
                  </a:lnTo>
                  <a:lnTo>
                    <a:pt x="309" y="542"/>
                  </a:lnTo>
                  <a:lnTo>
                    <a:pt x="309" y="542"/>
                  </a:lnTo>
                  <a:lnTo>
                    <a:pt x="309" y="544"/>
                  </a:lnTo>
                  <a:lnTo>
                    <a:pt x="311" y="544"/>
                  </a:lnTo>
                  <a:lnTo>
                    <a:pt x="311" y="544"/>
                  </a:lnTo>
                  <a:lnTo>
                    <a:pt x="309" y="544"/>
                  </a:lnTo>
                  <a:lnTo>
                    <a:pt x="309" y="546"/>
                  </a:lnTo>
                  <a:lnTo>
                    <a:pt x="309" y="546"/>
                  </a:lnTo>
                  <a:lnTo>
                    <a:pt x="307" y="546"/>
                  </a:lnTo>
                  <a:lnTo>
                    <a:pt x="305" y="548"/>
                  </a:lnTo>
                  <a:lnTo>
                    <a:pt x="305" y="548"/>
                  </a:lnTo>
                  <a:lnTo>
                    <a:pt x="305" y="548"/>
                  </a:lnTo>
                  <a:lnTo>
                    <a:pt x="303" y="548"/>
                  </a:lnTo>
                  <a:lnTo>
                    <a:pt x="303" y="548"/>
                  </a:lnTo>
                  <a:lnTo>
                    <a:pt x="303" y="550"/>
                  </a:lnTo>
                  <a:lnTo>
                    <a:pt x="303" y="550"/>
                  </a:lnTo>
                  <a:lnTo>
                    <a:pt x="301" y="551"/>
                  </a:lnTo>
                  <a:lnTo>
                    <a:pt x="299" y="553"/>
                  </a:lnTo>
                  <a:lnTo>
                    <a:pt x="299" y="553"/>
                  </a:lnTo>
                  <a:lnTo>
                    <a:pt x="297" y="553"/>
                  </a:lnTo>
                  <a:lnTo>
                    <a:pt x="297" y="553"/>
                  </a:lnTo>
                  <a:lnTo>
                    <a:pt x="295" y="553"/>
                  </a:lnTo>
                  <a:lnTo>
                    <a:pt x="295" y="553"/>
                  </a:lnTo>
                  <a:lnTo>
                    <a:pt x="295" y="553"/>
                  </a:lnTo>
                  <a:lnTo>
                    <a:pt x="295" y="553"/>
                  </a:lnTo>
                  <a:lnTo>
                    <a:pt x="295" y="555"/>
                  </a:lnTo>
                  <a:lnTo>
                    <a:pt x="295" y="555"/>
                  </a:lnTo>
                  <a:lnTo>
                    <a:pt x="295" y="559"/>
                  </a:lnTo>
                  <a:lnTo>
                    <a:pt x="295" y="559"/>
                  </a:lnTo>
                  <a:lnTo>
                    <a:pt x="297" y="561"/>
                  </a:lnTo>
                  <a:lnTo>
                    <a:pt x="297" y="561"/>
                  </a:lnTo>
                  <a:lnTo>
                    <a:pt x="299" y="561"/>
                  </a:lnTo>
                  <a:lnTo>
                    <a:pt x="301" y="561"/>
                  </a:lnTo>
                  <a:lnTo>
                    <a:pt x="303" y="561"/>
                  </a:lnTo>
                  <a:lnTo>
                    <a:pt x="305" y="561"/>
                  </a:lnTo>
                  <a:lnTo>
                    <a:pt x="305" y="561"/>
                  </a:lnTo>
                  <a:lnTo>
                    <a:pt x="307" y="561"/>
                  </a:lnTo>
                  <a:lnTo>
                    <a:pt x="307" y="561"/>
                  </a:lnTo>
                  <a:lnTo>
                    <a:pt x="307" y="561"/>
                  </a:lnTo>
                  <a:lnTo>
                    <a:pt x="309" y="561"/>
                  </a:lnTo>
                  <a:lnTo>
                    <a:pt x="309" y="561"/>
                  </a:lnTo>
                  <a:lnTo>
                    <a:pt x="309" y="559"/>
                  </a:lnTo>
                  <a:lnTo>
                    <a:pt x="309" y="557"/>
                  </a:lnTo>
                  <a:lnTo>
                    <a:pt x="309" y="557"/>
                  </a:lnTo>
                  <a:lnTo>
                    <a:pt x="309" y="557"/>
                  </a:lnTo>
                  <a:lnTo>
                    <a:pt x="309" y="555"/>
                  </a:lnTo>
                  <a:lnTo>
                    <a:pt x="309" y="557"/>
                  </a:lnTo>
                  <a:lnTo>
                    <a:pt x="311" y="557"/>
                  </a:lnTo>
                  <a:lnTo>
                    <a:pt x="313" y="561"/>
                  </a:lnTo>
                  <a:lnTo>
                    <a:pt x="313" y="561"/>
                  </a:lnTo>
                  <a:lnTo>
                    <a:pt x="313" y="561"/>
                  </a:lnTo>
                  <a:lnTo>
                    <a:pt x="315" y="561"/>
                  </a:lnTo>
                  <a:lnTo>
                    <a:pt x="315" y="561"/>
                  </a:lnTo>
                  <a:lnTo>
                    <a:pt x="318" y="559"/>
                  </a:lnTo>
                  <a:lnTo>
                    <a:pt x="318" y="557"/>
                  </a:lnTo>
                  <a:lnTo>
                    <a:pt x="318" y="557"/>
                  </a:lnTo>
                  <a:lnTo>
                    <a:pt x="318" y="557"/>
                  </a:lnTo>
                  <a:lnTo>
                    <a:pt x="315" y="555"/>
                  </a:lnTo>
                  <a:lnTo>
                    <a:pt x="315" y="555"/>
                  </a:lnTo>
                  <a:lnTo>
                    <a:pt x="315" y="555"/>
                  </a:lnTo>
                  <a:lnTo>
                    <a:pt x="313" y="553"/>
                  </a:lnTo>
                  <a:lnTo>
                    <a:pt x="313" y="553"/>
                  </a:lnTo>
                  <a:lnTo>
                    <a:pt x="313" y="551"/>
                  </a:lnTo>
                  <a:lnTo>
                    <a:pt x="313" y="551"/>
                  </a:lnTo>
                  <a:lnTo>
                    <a:pt x="313" y="551"/>
                  </a:lnTo>
                  <a:lnTo>
                    <a:pt x="313" y="551"/>
                  </a:lnTo>
                  <a:lnTo>
                    <a:pt x="315" y="551"/>
                  </a:lnTo>
                  <a:lnTo>
                    <a:pt x="316" y="551"/>
                  </a:lnTo>
                  <a:lnTo>
                    <a:pt x="318" y="551"/>
                  </a:lnTo>
                  <a:lnTo>
                    <a:pt x="320" y="551"/>
                  </a:lnTo>
                  <a:lnTo>
                    <a:pt x="320" y="551"/>
                  </a:lnTo>
                  <a:lnTo>
                    <a:pt x="322" y="551"/>
                  </a:lnTo>
                  <a:lnTo>
                    <a:pt x="322" y="551"/>
                  </a:lnTo>
                  <a:lnTo>
                    <a:pt x="322" y="551"/>
                  </a:lnTo>
                  <a:lnTo>
                    <a:pt x="322" y="550"/>
                  </a:lnTo>
                  <a:lnTo>
                    <a:pt x="322" y="550"/>
                  </a:lnTo>
                  <a:lnTo>
                    <a:pt x="322" y="548"/>
                  </a:lnTo>
                  <a:lnTo>
                    <a:pt x="322" y="548"/>
                  </a:lnTo>
                  <a:lnTo>
                    <a:pt x="322" y="548"/>
                  </a:lnTo>
                  <a:lnTo>
                    <a:pt x="322" y="548"/>
                  </a:lnTo>
                  <a:lnTo>
                    <a:pt x="324" y="548"/>
                  </a:lnTo>
                  <a:lnTo>
                    <a:pt x="324" y="548"/>
                  </a:lnTo>
                  <a:lnTo>
                    <a:pt x="324" y="548"/>
                  </a:lnTo>
                  <a:lnTo>
                    <a:pt x="326" y="550"/>
                  </a:lnTo>
                  <a:lnTo>
                    <a:pt x="326" y="551"/>
                  </a:lnTo>
                  <a:lnTo>
                    <a:pt x="326" y="551"/>
                  </a:lnTo>
                  <a:lnTo>
                    <a:pt x="330" y="555"/>
                  </a:lnTo>
                  <a:lnTo>
                    <a:pt x="330" y="555"/>
                  </a:lnTo>
                  <a:lnTo>
                    <a:pt x="330" y="555"/>
                  </a:lnTo>
                  <a:lnTo>
                    <a:pt x="332" y="555"/>
                  </a:lnTo>
                  <a:lnTo>
                    <a:pt x="334" y="555"/>
                  </a:lnTo>
                  <a:lnTo>
                    <a:pt x="334" y="555"/>
                  </a:lnTo>
                  <a:lnTo>
                    <a:pt x="335" y="555"/>
                  </a:lnTo>
                  <a:lnTo>
                    <a:pt x="337" y="553"/>
                  </a:lnTo>
                  <a:lnTo>
                    <a:pt x="337" y="553"/>
                  </a:lnTo>
                  <a:lnTo>
                    <a:pt x="337" y="553"/>
                  </a:lnTo>
                  <a:lnTo>
                    <a:pt x="337" y="551"/>
                  </a:lnTo>
                  <a:lnTo>
                    <a:pt x="337" y="551"/>
                  </a:lnTo>
                  <a:lnTo>
                    <a:pt x="334" y="548"/>
                  </a:lnTo>
                  <a:lnTo>
                    <a:pt x="332" y="548"/>
                  </a:lnTo>
                  <a:lnTo>
                    <a:pt x="332" y="548"/>
                  </a:lnTo>
                  <a:lnTo>
                    <a:pt x="332" y="548"/>
                  </a:lnTo>
                  <a:lnTo>
                    <a:pt x="334" y="548"/>
                  </a:lnTo>
                  <a:lnTo>
                    <a:pt x="334" y="548"/>
                  </a:lnTo>
                  <a:lnTo>
                    <a:pt x="334" y="548"/>
                  </a:lnTo>
                  <a:lnTo>
                    <a:pt x="341" y="546"/>
                  </a:lnTo>
                  <a:lnTo>
                    <a:pt x="341" y="546"/>
                  </a:lnTo>
                  <a:lnTo>
                    <a:pt x="343" y="546"/>
                  </a:lnTo>
                  <a:lnTo>
                    <a:pt x="343" y="546"/>
                  </a:lnTo>
                  <a:lnTo>
                    <a:pt x="343" y="546"/>
                  </a:lnTo>
                  <a:lnTo>
                    <a:pt x="345" y="542"/>
                  </a:lnTo>
                  <a:lnTo>
                    <a:pt x="345" y="542"/>
                  </a:lnTo>
                  <a:lnTo>
                    <a:pt x="345" y="542"/>
                  </a:lnTo>
                  <a:lnTo>
                    <a:pt x="345" y="542"/>
                  </a:lnTo>
                  <a:lnTo>
                    <a:pt x="345" y="542"/>
                  </a:lnTo>
                  <a:lnTo>
                    <a:pt x="345" y="540"/>
                  </a:lnTo>
                  <a:lnTo>
                    <a:pt x="347" y="540"/>
                  </a:lnTo>
                  <a:lnTo>
                    <a:pt x="347" y="540"/>
                  </a:lnTo>
                  <a:lnTo>
                    <a:pt x="349" y="540"/>
                  </a:lnTo>
                  <a:lnTo>
                    <a:pt x="349" y="540"/>
                  </a:lnTo>
                  <a:lnTo>
                    <a:pt x="349" y="540"/>
                  </a:lnTo>
                  <a:lnTo>
                    <a:pt x="351" y="542"/>
                  </a:lnTo>
                  <a:lnTo>
                    <a:pt x="351" y="542"/>
                  </a:lnTo>
                  <a:lnTo>
                    <a:pt x="351" y="544"/>
                  </a:lnTo>
                  <a:lnTo>
                    <a:pt x="347" y="550"/>
                  </a:lnTo>
                  <a:lnTo>
                    <a:pt x="347" y="551"/>
                  </a:lnTo>
                  <a:lnTo>
                    <a:pt x="347" y="553"/>
                  </a:lnTo>
                  <a:lnTo>
                    <a:pt x="347" y="553"/>
                  </a:lnTo>
                  <a:lnTo>
                    <a:pt x="345" y="555"/>
                  </a:lnTo>
                  <a:lnTo>
                    <a:pt x="345" y="555"/>
                  </a:lnTo>
                  <a:lnTo>
                    <a:pt x="345" y="557"/>
                  </a:lnTo>
                  <a:lnTo>
                    <a:pt x="345" y="557"/>
                  </a:lnTo>
                  <a:lnTo>
                    <a:pt x="343" y="557"/>
                  </a:lnTo>
                  <a:lnTo>
                    <a:pt x="343" y="559"/>
                  </a:lnTo>
                  <a:lnTo>
                    <a:pt x="343" y="559"/>
                  </a:lnTo>
                  <a:lnTo>
                    <a:pt x="343" y="561"/>
                  </a:lnTo>
                  <a:lnTo>
                    <a:pt x="343" y="561"/>
                  </a:lnTo>
                  <a:lnTo>
                    <a:pt x="343" y="561"/>
                  </a:lnTo>
                  <a:lnTo>
                    <a:pt x="341" y="563"/>
                  </a:lnTo>
                  <a:lnTo>
                    <a:pt x="341" y="563"/>
                  </a:lnTo>
                  <a:lnTo>
                    <a:pt x="341" y="563"/>
                  </a:lnTo>
                  <a:lnTo>
                    <a:pt x="341" y="565"/>
                  </a:lnTo>
                  <a:lnTo>
                    <a:pt x="341" y="565"/>
                  </a:lnTo>
                  <a:lnTo>
                    <a:pt x="343" y="565"/>
                  </a:lnTo>
                  <a:lnTo>
                    <a:pt x="345" y="567"/>
                  </a:lnTo>
                  <a:lnTo>
                    <a:pt x="347" y="565"/>
                  </a:lnTo>
                  <a:lnTo>
                    <a:pt x="349" y="565"/>
                  </a:lnTo>
                  <a:lnTo>
                    <a:pt x="353" y="565"/>
                  </a:lnTo>
                  <a:lnTo>
                    <a:pt x="355" y="565"/>
                  </a:lnTo>
                  <a:lnTo>
                    <a:pt x="355" y="565"/>
                  </a:lnTo>
                  <a:lnTo>
                    <a:pt x="355" y="565"/>
                  </a:lnTo>
                  <a:lnTo>
                    <a:pt x="356" y="567"/>
                  </a:lnTo>
                  <a:lnTo>
                    <a:pt x="356" y="567"/>
                  </a:lnTo>
                  <a:lnTo>
                    <a:pt x="358" y="567"/>
                  </a:lnTo>
                  <a:lnTo>
                    <a:pt x="360" y="567"/>
                  </a:lnTo>
                  <a:lnTo>
                    <a:pt x="360" y="567"/>
                  </a:lnTo>
                  <a:lnTo>
                    <a:pt x="362" y="567"/>
                  </a:lnTo>
                  <a:lnTo>
                    <a:pt x="364" y="567"/>
                  </a:lnTo>
                  <a:lnTo>
                    <a:pt x="364" y="567"/>
                  </a:lnTo>
                  <a:lnTo>
                    <a:pt x="366" y="567"/>
                  </a:lnTo>
                  <a:lnTo>
                    <a:pt x="370" y="571"/>
                  </a:lnTo>
                  <a:lnTo>
                    <a:pt x="372" y="572"/>
                  </a:lnTo>
                  <a:lnTo>
                    <a:pt x="376" y="569"/>
                  </a:lnTo>
                  <a:lnTo>
                    <a:pt x="376" y="569"/>
                  </a:lnTo>
                  <a:lnTo>
                    <a:pt x="376" y="569"/>
                  </a:lnTo>
                  <a:lnTo>
                    <a:pt x="377" y="567"/>
                  </a:lnTo>
                  <a:lnTo>
                    <a:pt x="379" y="567"/>
                  </a:lnTo>
                  <a:lnTo>
                    <a:pt x="379" y="567"/>
                  </a:lnTo>
                  <a:lnTo>
                    <a:pt x="379" y="567"/>
                  </a:lnTo>
                  <a:lnTo>
                    <a:pt x="379" y="567"/>
                  </a:lnTo>
                  <a:lnTo>
                    <a:pt x="379" y="565"/>
                  </a:lnTo>
                  <a:lnTo>
                    <a:pt x="379" y="565"/>
                  </a:lnTo>
                  <a:lnTo>
                    <a:pt x="379" y="565"/>
                  </a:lnTo>
                  <a:lnTo>
                    <a:pt x="379" y="563"/>
                  </a:lnTo>
                  <a:lnTo>
                    <a:pt x="379" y="563"/>
                  </a:lnTo>
                  <a:lnTo>
                    <a:pt x="379" y="563"/>
                  </a:lnTo>
                  <a:lnTo>
                    <a:pt x="379" y="563"/>
                  </a:lnTo>
                  <a:lnTo>
                    <a:pt x="379" y="561"/>
                  </a:lnTo>
                  <a:lnTo>
                    <a:pt x="379" y="561"/>
                  </a:lnTo>
                  <a:lnTo>
                    <a:pt x="379" y="561"/>
                  </a:lnTo>
                  <a:lnTo>
                    <a:pt x="383" y="557"/>
                  </a:lnTo>
                  <a:lnTo>
                    <a:pt x="383" y="555"/>
                  </a:lnTo>
                  <a:lnTo>
                    <a:pt x="385" y="553"/>
                  </a:lnTo>
                  <a:lnTo>
                    <a:pt x="385" y="553"/>
                  </a:lnTo>
                  <a:lnTo>
                    <a:pt x="385" y="551"/>
                  </a:lnTo>
                  <a:lnTo>
                    <a:pt x="385" y="551"/>
                  </a:lnTo>
                  <a:lnTo>
                    <a:pt x="385" y="550"/>
                  </a:lnTo>
                  <a:lnTo>
                    <a:pt x="385" y="546"/>
                  </a:lnTo>
                  <a:lnTo>
                    <a:pt x="385" y="546"/>
                  </a:lnTo>
                  <a:lnTo>
                    <a:pt x="385" y="546"/>
                  </a:lnTo>
                  <a:lnTo>
                    <a:pt x="387" y="546"/>
                  </a:lnTo>
                  <a:lnTo>
                    <a:pt x="389" y="546"/>
                  </a:lnTo>
                  <a:lnTo>
                    <a:pt x="389" y="546"/>
                  </a:lnTo>
                  <a:lnTo>
                    <a:pt x="391" y="546"/>
                  </a:lnTo>
                  <a:lnTo>
                    <a:pt x="393" y="546"/>
                  </a:lnTo>
                  <a:lnTo>
                    <a:pt x="393" y="546"/>
                  </a:lnTo>
                  <a:lnTo>
                    <a:pt x="395" y="546"/>
                  </a:lnTo>
                  <a:lnTo>
                    <a:pt x="396" y="546"/>
                  </a:lnTo>
                  <a:lnTo>
                    <a:pt x="396" y="548"/>
                  </a:lnTo>
                  <a:lnTo>
                    <a:pt x="396" y="548"/>
                  </a:lnTo>
                  <a:lnTo>
                    <a:pt x="398" y="548"/>
                  </a:lnTo>
                  <a:lnTo>
                    <a:pt x="396" y="548"/>
                  </a:lnTo>
                  <a:lnTo>
                    <a:pt x="396" y="550"/>
                  </a:lnTo>
                  <a:lnTo>
                    <a:pt x="396" y="550"/>
                  </a:lnTo>
                  <a:lnTo>
                    <a:pt x="396" y="551"/>
                  </a:lnTo>
                  <a:lnTo>
                    <a:pt x="396" y="551"/>
                  </a:lnTo>
                  <a:lnTo>
                    <a:pt x="398" y="551"/>
                  </a:lnTo>
                  <a:lnTo>
                    <a:pt x="398" y="551"/>
                  </a:lnTo>
                  <a:lnTo>
                    <a:pt x="402" y="551"/>
                  </a:lnTo>
                  <a:lnTo>
                    <a:pt x="404" y="551"/>
                  </a:lnTo>
                  <a:lnTo>
                    <a:pt x="406" y="551"/>
                  </a:lnTo>
                  <a:lnTo>
                    <a:pt x="406" y="551"/>
                  </a:lnTo>
                  <a:lnTo>
                    <a:pt x="406" y="550"/>
                  </a:lnTo>
                  <a:lnTo>
                    <a:pt x="406" y="550"/>
                  </a:lnTo>
                  <a:lnTo>
                    <a:pt x="406" y="548"/>
                  </a:lnTo>
                  <a:lnTo>
                    <a:pt x="404" y="546"/>
                  </a:lnTo>
                  <a:lnTo>
                    <a:pt x="402" y="546"/>
                  </a:lnTo>
                  <a:lnTo>
                    <a:pt x="402" y="546"/>
                  </a:lnTo>
                  <a:lnTo>
                    <a:pt x="404" y="546"/>
                  </a:lnTo>
                  <a:lnTo>
                    <a:pt x="414" y="542"/>
                  </a:lnTo>
                  <a:lnTo>
                    <a:pt x="416" y="546"/>
                  </a:lnTo>
                  <a:lnTo>
                    <a:pt x="416" y="548"/>
                  </a:lnTo>
                  <a:lnTo>
                    <a:pt x="416" y="550"/>
                  </a:lnTo>
                  <a:lnTo>
                    <a:pt x="416" y="550"/>
                  </a:lnTo>
                  <a:lnTo>
                    <a:pt x="417" y="551"/>
                  </a:lnTo>
                  <a:lnTo>
                    <a:pt x="417" y="551"/>
                  </a:lnTo>
                  <a:lnTo>
                    <a:pt x="417" y="551"/>
                  </a:lnTo>
                  <a:lnTo>
                    <a:pt x="416" y="551"/>
                  </a:lnTo>
                  <a:lnTo>
                    <a:pt x="416" y="553"/>
                  </a:lnTo>
                  <a:lnTo>
                    <a:pt x="416" y="553"/>
                  </a:lnTo>
                  <a:lnTo>
                    <a:pt x="417" y="553"/>
                  </a:lnTo>
                  <a:lnTo>
                    <a:pt x="417" y="555"/>
                  </a:lnTo>
                  <a:lnTo>
                    <a:pt x="419" y="555"/>
                  </a:lnTo>
                  <a:lnTo>
                    <a:pt x="421" y="555"/>
                  </a:lnTo>
                  <a:lnTo>
                    <a:pt x="425" y="555"/>
                  </a:lnTo>
                  <a:lnTo>
                    <a:pt x="429" y="555"/>
                  </a:lnTo>
                  <a:lnTo>
                    <a:pt x="429" y="557"/>
                  </a:lnTo>
                  <a:lnTo>
                    <a:pt x="429" y="557"/>
                  </a:lnTo>
                  <a:lnTo>
                    <a:pt x="429" y="559"/>
                  </a:lnTo>
                  <a:lnTo>
                    <a:pt x="431" y="559"/>
                  </a:lnTo>
                  <a:lnTo>
                    <a:pt x="431" y="561"/>
                  </a:lnTo>
                  <a:lnTo>
                    <a:pt x="433" y="561"/>
                  </a:lnTo>
                  <a:lnTo>
                    <a:pt x="435" y="561"/>
                  </a:lnTo>
                  <a:lnTo>
                    <a:pt x="435" y="561"/>
                  </a:lnTo>
                  <a:lnTo>
                    <a:pt x="436" y="559"/>
                  </a:lnTo>
                  <a:lnTo>
                    <a:pt x="436" y="559"/>
                  </a:lnTo>
                  <a:lnTo>
                    <a:pt x="438" y="559"/>
                  </a:lnTo>
                  <a:lnTo>
                    <a:pt x="438" y="559"/>
                  </a:lnTo>
                  <a:lnTo>
                    <a:pt x="440" y="559"/>
                  </a:lnTo>
                  <a:lnTo>
                    <a:pt x="440" y="559"/>
                  </a:lnTo>
                  <a:lnTo>
                    <a:pt x="442" y="561"/>
                  </a:lnTo>
                  <a:lnTo>
                    <a:pt x="442" y="563"/>
                  </a:lnTo>
                  <a:lnTo>
                    <a:pt x="442" y="563"/>
                  </a:lnTo>
                  <a:lnTo>
                    <a:pt x="442" y="563"/>
                  </a:lnTo>
                  <a:lnTo>
                    <a:pt x="444" y="565"/>
                  </a:lnTo>
                  <a:lnTo>
                    <a:pt x="444" y="565"/>
                  </a:lnTo>
                  <a:lnTo>
                    <a:pt x="444" y="567"/>
                  </a:lnTo>
                  <a:lnTo>
                    <a:pt x="444" y="567"/>
                  </a:lnTo>
                  <a:lnTo>
                    <a:pt x="444" y="569"/>
                  </a:lnTo>
                  <a:lnTo>
                    <a:pt x="444" y="569"/>
                  </a:lnTo>
                  <a:lnTo>
                    <a:pt x="444" y="569"/>
                  </a:lnTo>
                  <a:lnTo>
                    <a:pt x="444" y="571"/>
                  </a:lnTo>
                  <a:lnTo>
                    <a:pt x="444" y="571"/>
                  </a:lnTo>
                  <a:lnTo>
                    <a:pt x="452" y="576"/>
                  </a:lnTo>
                  <a:lnTo>
                    <a:pt x="452" y="576"/>
                  </a:lnTo>
                  <a:lnTo>
                    <a:pt x="454" y="576"/>
                  </a:lnTo>
                  <a:lnTo>
                    <a:pt x="456" y="576"/>
                  </a:lnTo>
                  <a:lnTo>
                    <a:pt x="457" y="576"/>
                  </a:lnTo>
                  <a:lnTo>
                    <a:pt x="459" y="576"/>
                  </a:lnTo>
                  <a:lnTo>
                    <a:pt x="461" y="578"/>
                  </a:lnTo>
                  <a:lnTo>
                    <a:pt x="465" y="582"/>
                  </a:lnTo>
                  <a:lnTo>
                    <a:pt x="467" y="582"/>
                  </a:lnTo>
                  <a:lnTo>
                    <a:pt x="467" y="582"/>
                  </a:lnTo>
                  <a:lnTo>
                    <a:pt x="467" y="582"/>
                  </a:lnTo>
                  <a:lnTo>
                    <a:pt x="469" y="582"/>
                  </a:lnTo>
                  <a:lnTo>
                    <a:pt x="469" y="582"/>
                  </a:lnTo>
                  <a:lnTo>
                    <a:pt x="469" y="582"/>
                  </a:lnTo>
                  <a:lnTo>
                    <a:pt x="473" y="578"/>
                  </a:lnTo>
                  <a:lnTo>
                    <a:pt x="475" y="578"/>
                  </a:lnTo>
                  <a:lnTo>
                    <a:pt x="475" y="578"/>
                  </a:lnTo>
                  <a:lnTo>
                    <a:pt x="475" y="578"/>
                  </a:lnTo>
                  <a:lnTo>
                    <a:pt x="475" y="580"/>
                  </a:lnTo>
                  <a:lnTo>
                    <a:pt x="475" y="580"/>
                  </a:lnTo>
                  <a:lnTo>
                    <a:pt x="475" y="582"/>
                  </a:lnTo>
                  <a:lnTo>
                    <a:pt x="475" y="584"/>
                  </a:lnTo>
                  <a:lnTo>
                    <a:pt x="475" y="584"/>
                  </a:lnTo>
                  <a:lnTo>
                    <a:pt x="475" y="586"/>
                  </a:lnTo>
                  <a:lnTo>
                    <a:pt x="475" y="586"/>
                  </a:lnTo>
                  <a:lnTo>
                    <a:pt x="475" y="586"/>
                  </a:lnTo>
                  <a:lnTo>
                    <a:pt x="476" y="588"/>
                  </a:lnTo>
                  <a:lnTo>
                    <a:pt x="476" y="588"/>
                  </a:lnTo>
                  <a:lnTo>
                    <a:pt x="476" y="588"/>
                  </a:lnTo>
                  <a:lnTo>
                    <a:pt x="478" y="586"/>
                  </a:lnTo>
                  <a:lnTo>
                    <a:pt x="478" y="586"/>
                  </a:lnTo>
                  <a:lnTo>
                    <a:pt x="478" y="584"/>
                  </a:lnTo>
                  <a:lnTo>
                    <a:pt x="478" y="584"/>
                  </a:lnTo>
                  <a:lnTo>
                    <a:pt x="478" y="584"/>
                  </a:lnTo>
                  <a:lnTo>
                    <a:pt x="480" y="584"/>
                  </a:lnTo>
                  <a:lnTo>
                    <a:pt x="480" y="584"/>
                  </a:lnTo>
                  <a:lnTo>
                    <a:pt x="480" y="586"/>
                  </a:lnTo>
                  <a:lnTo>
                    <a:pt x="480" y="591"/>
                  </a:lnTo>
                  <a:lnTo>
                    <a:pt x="480" y="591"/>
                  </a:lnTo>
                  <a:lnTo>
                    <a:pt x="480" y="591"/>
                  </a:lnTo>
                  <a:lnTo>
                    <a:pt x="480" y="593"/>
                  </a:lnTo>
                  <a:lnTo>
                    <a:pt x="482" y="593"/>
                  </a:lnTo>
                  <a:lnTo>
                    <a:pt x="482" y="593"/>
                  </a:lnTo>
                  <a:lnTo>
                    <a:pt x="482" y="591"/>
                  </a:lnTo>
                  <a:lnTo>
                    <a:pt x="482" y="591"/>
                  </a:lnTo>
                  <a:lnTo>
                    <a:pt x="484" y="591"/>
                  </a:lnTo>
                  <a:lnTo>
                    <a:pt x="484" y="593"/>
                  </a:lnTo>
                  <a:lnTo>
                    <a:pt x="484" y="593"/>
                  </a:lnTo>
                  <a:lnTo>
                    <a:pt x="486" y="593"/>
                  </a:lnTo>
                  <a:lnTo>
                    <a:pt x="486" y="595"/>
                  </a:lnTo>
                  <a:lnTo>
                    <a:pt x="484" y="599"/>
                  </a:lnTo>
                  <a:lnTo>
                    <a:pt x="484" y="599"/>
                  </a:lnTo>
                  <a:lnTo>
                    <a:pt x="484" y="599"/>
                  </a:lnTo>
                  <a:lnTo>
                    <a:pt x="488" y="599"/>
                  </a:lnTo>
                  <a:lnTo>
                    <a:pt x="492" y="599"/>
                  </a:lnTo>
                  <a:lnTo>
                    <a:pt x="494" y="599"/>
                  </a:lnTo>
                  <a:lnTo>
                    <a:pt x="494" y="599"/>
                  </a:lnTo>
                  <a:lnTo>
                    <a:pt x="496" y="597"/>
                  </a:lnTo>
                  <a:lnTo>
                    <a:pt x="496" y="597"/>
                  </a:lnTo>
                  <a:lnTo>
                    <a:pt x="496" y="595"/>
                  </a:lnTo>
                  <a:lnTo>
                    <a:pt x="494" y="593"/>
                  </a:lnTo>
                  <a:lnTo>
                    <a:pt x="494" y="593"/>
                  </a:lnTo>
                  <a:lnTo>
                    <a:pt x="496" y="591"/>
                  </a:lnTo>
                  <a:lnTo>
                    <a:pt x="496" y="591"/>
                  </a:lnTo>
                  <a:lnTo>
                    <a:pt x="496" y="591"/>
                  </a:lnTo>
                  <a:lnTo>
                    <a:pt x="497" y="591"/>
                  </a:lnTo>
                  <a:lnTo>
                    <a:pt x="507" y="593"/>
                  </a:lnTo>
                  <a:lnTo>
                    <a:pt x="511" y="595"/>
                  </a:lnTo>
                  <a:lnTo>
                    <a:pt x="513" y="593"/>
                  </a:lnTo>
                  <a:lnTo>
                    <a:pt x="513" y="593"/>
                  </a:lnTo>
                  <a:lnTo>
                    <a:pt x="520" y="591"/>
                  </a:lnTo>
                  <a:lnTo>
                    <a:pt x="520" y="591"/>
                  </a:lnTo>
                  <a:lnTo>
                    <a:pt x="520" y="591"/>
                  </a:lnTo>
                  <a:lnTo>
                    <a:pt x="522" y="591"/>
                  </a:lnTo>
                  <a:lnTo>
                    <a:pt x="522" y="591"/>
                  </a:lnTo>
                  <a:lnTo>
                    <a:pt x="522" y="595"/>
                  </a:lnTo>
                  <a:lnTo>
                    <a:pt x="522" y="595"/>
                  </a:lnTo>
                  <a:lnTo>
                    <a:pt x="522" y="595"/>
                  </a:lnTo>
                  <a:lnTo>
                    <a:pt x="522" y="595"/>
                  </a:lnTo>
                  <a:lnTo>
                    <a:pt x="526" y="595"/>
                  </a:lnTo>
                  <a:lnTo>
                    <a:pt x="526" y="597"/>
                  </a:lnTo>
                  <a:lnTo>
                    <a:pt x="528" y="597"/>
                  </a:lnTo>
                  <a:lnTo>
                    <a:pt x="528" y="597"/>
                  </a:lnTo>
                  <a:lnTo>
                    <a:pt x="528" y="601"/>
                  </a:lnTo>
                  <a:lnTo>
                    <a:pt x="528" y="601"/>
                  </a:lnTo>
                  <a:lnTo>
                    <a:pt x="530" y="603"/>
                  </a:lnTo>
                  <a:lnTo>
                    <a:pt x="530" y="603"/>
                  </a:lnTo>
                  <a:lnTo>
                    <a:pt x="532" y="605"/>
                  </a:lnTo>
                  <a:lnTo>
                    <a:pt x="532" y="605"/>
                  </a:lnTo>
                  <a:lnTo>
                    <a:pt x="530" y="607"/>
                  </a:lnTo>
                  <a:lnTo>
                    <a:pt x="530" y="607"/>
                  </a:lnTo>
                  <a:lnTo>
                    <a:pt x="528" y="607"/>
                  </a:lnTo>
                  <a:lnTo>
                    <a:pt x="526" y="607"/>
                  </a:lnTo>
                  <a:lnTo>
                    <a:pt x="524" y="607"/>
                  </a:lnTo>
                  <a:lnTo>
                    <a:pt x="524" y="607"/>
                  </a:lnTo>
                  <a:lnTo>
                    <a:pt x="524" y="607"/>
                  </a:lnTo>
                  <a:lnTo>
                    <a:pt x="524" y="609"/>
                  </a:lnTo>
                  <a:lnTo>
                    <a:pt x="524" y="609"/>
                  </a:lnTo>
                  <a:lnTo>
                    <a:pt x="524" y="610"/>
                  </a:lnTo>
                  <a:lnTo>
                    <a:pt x="524" y="612"/>
                  </a:lnTo>
                  <a:lnTo>
                    <a:pt x="524" y="614"/>
                  </a:lnTo>
                  <a:lnTo>
                    <a:pt x="522" y="620"/>
                  </a:lnTo>
                  <a:lnTo>
                    <a:pt x="522" y="620"/>
                  </a:lnTo>
                  <a:lnTo>
                    <a:pt x="524" y="622"/>
                  </a:lnTo>
                  <a:lnTo>
                    <a:pt x="524" y="622"/>
                  </a:lnTo>
                  <a:lnTo>
                    <a:pt x="526" y="622"/>
                  </a:lnTo>
                  <a:lnTo>
                    <a:pt x="526" y="624"/>
                  </a:lnTo>
                  <a:lnTo>
                    <a:pt x="526" y="626"/>
                  </a:lnTo>
                  <a:lnTo>
                    <a:pt x="526" y="631"/>
                  </a:lnTo>
                  <a:lnTo>
                    <a:pt x="526" y="631"/>
                  </a:lnTo>
                  <a:lnTo>
                    <a:pt x="526" y="633"/>
                  </a:lnTo>
                  <a:lnTo>
                    <a:pt x="524" y="635"/>
                  </a:lnTo>
                  <a:lnTo>
                    <a:pt x="522" y="643"/>
                  </a:lnTo>
                  <a:lnTo>
                    <a:pt x="522" y="643"/>
                  </a:lnTo>
                  <a:lnTo>
                    <a:pt x="520" y="645"/>
                  </a:lnTo>
                  <a:lnTo>
                    <a:pt x="518" y="645"/>
                  </a:lnTo>
                  <a:lnTo>
                    <a:pt x="518" y="645"/>
                  </a:lnTo>
                  <a:lnTo>
                    <a:pt x="518" y="645"/>
                  </a:lnTo>
                  <a:lnTo>
                    <a:pt x="518" y="647"/>
                  </a:lnTo>
                  <a:lnTo>
                    <a:pt x="518" y="647"/>
                  </a:lnTo>
                  <a:lnTo>
                    <a:pt x="518" y="648"/>
                  </a:lnTo>
                  <a:lnTo>
                    <a:pt x="520" y="650"/>
                  </a:lnTo>
                  <a:lnTo>
                    <a:pt x="522" y="650"/>
                  </a:lnTo>
                  <a:lnTo>
                    <a:pt x="522" y="652"/>
                  </a:lnTo>
                  <a:lnTo>
                    <a:pt x="524" y="652"/>
                  </a:lnTo>
                  <a:lnTo>
                    <a:pt x="524" y="652"/>
                  </a:lnTo>
                  <a:lnTo>
                    <a:pt x="524" y="654"/>
                  </a:lnTo>
                  <a:lnTo>
                    <a:pt x="524" y="656"/>
                  </a:lnTo>
                  <a:lnTo>
                    <a:pt x="522" y="656"/>
                  </a:lnTo>
                  <a:lnTo>
                    <a:pt x="524" y="658"/>
                  </a:lnTo>
                  <a:lnTo>
                    <a:pt x="524" y="658"/>
                  </a:lnTo>
                  <a:lnTo>
                    <a:pt x="524" y="658"/>
                  </a:lnTo>
                  <a:lnTo>
                    <a:pt x="526" y="660"/>
                  </a:lnTo>
                  <a:lnTo>
                    <a:pt x="530" y="664"/>
                  </a:lnTo>
                  <a:lnTo>
                    <a:pt x="534" y="666"/>
                  </a:lnTo>
                  <a:lnTo>
                    <a:pt x="537" y="669"/>
                  </a:lnTo>
                  <a:lnTo>
                    <a:pt x="539" y="671"/>
                  </a:lnTo>
                  <a:lnTo>
                    <a:pt x="541" y="671"/>
                  </a:lnTo>
                  <a:lnTo>
                    <a:pt x="545" y="673"/>
                  </a:lnTo>
                  <a:lnTo>
                    <a:pt x="545" y="673"/>
                  </a:lnTo>
                  <a:lnTo>
                    <a:pt x="549" y="671"/>
                  </a:lnTo>
                  <a:lnTo>
                    <a:pt x="551" y="673"/>
                  </a:lnTo>
                  <a:lnTo>
                    <a:pt x="557" y="673"/>
                  </a:lnTo>
                  <a:lnTo>
                    <a:pt x="557" y="673"/>
                  </a:lnTo>
                  <a:lnTo>
                    <a:pt x="558" y="673"/>
                  </a:lnTo>
                  <a:lnTo>
                    <a:pt x="560" y="671"/>
                  </a:lnTo>
                  <a:lnTo>
                    <a:pt x="562" y="671"/>
                  </a:lnTo>
                  <a:lnTo>
                    <a:pt x="564" y="669"/>
                  </a:lnTo>
                  <a:lnTo>
                    <a:pt x="566" y="669"/>
                  </a:lnTo>
                  <a:lnTo>
                    <a:pt x="568" y="669"/>
                  </a:lnTo>
                  <a:lnTo>
                    <a:pt x="568" y="669"/>
                  </a:lnTo>
                  <a:lnTo>
                    <a:pt x="568" y="668"/>
                  </a:lnTo>
                  <a:lnTo>
                    <a:pt x="570" y="664"/>
                  </a:lnTo>
                  <a:lnTo>
                    <a:pt x="572" y="664"/>
                  </a:lnTo>
                  <a:lnTo>
                    <a:pt x="572" y="664"/>
                  </a:lnTo>
                  <a:lnTo>
                    <a:pt x="572" y="660"/>
                  </a:lnTo>
                  <a:lnTo>
                    <a:pt x="572" y="660"/>
                  </a:lnTo>
                  <a:lnTo>
                    <a:pt x="572" y="658"/>
                  </a:lnTo>
                  <a:lnTo>
                    <a:pt x="576" y="656"/>
                  </a:lnTo>
                  <a:lnTo>
                    <a:pt x="576" y="656"/>
                  </a:lnTo>
                  <a:lnTo>
                    <a:pt x="577" y="654"/>
                  </a:lnTo>
                  <a:lnTo>
                    <a:pt x="577" y="650"/>
                  </a:lnTo>
                  <a:lnTo>
                    <a:pt x="579" y="650"/>
                  </a:lnTo>
                  <a:lnTo>
                    <a:pt x="581" y="645"/>
                  </a:lnTo>
                  <a:lnTo>
                    <a:pt x="581" y="643"/>
                  </a:lnTo>
                  <a:lnTo>
                    <a:pt x="583" y="641"/>
                  </a:lnTo>
                  <a:lnTo>
                    <a:pt x="585" y="637"/>
                  </a:lnTo>
                  <a:lnTo>
                    <a:pt x="585" y="637"/>
                  </a:lnTo>
                  <a:lnTo>
                    <a:pt x="587" y="635"/>
                  </a:lnTo>
                  <a:lnTo>
                    <a:pt x="587" y="635"/>
                  </a:lnTo>
                  <a:lnTo>
                    <a:pt x="587" y="633"/>
                  </a:lnTo>
                  <a:lnTo>
                    <a:pt x="587" y="633"/>
                  </a:lnTo>
                  <a:lnTo>
                    <a:pt x="587" y="631"/>
                  </a:lnTo>
                  <a:lnTo>
                    <a:pt x="589" y="629"/>
                  </a:lnTo>
                  <a:lnTo>
                    <a:pt x="589" y="628"/>
                  </a:lnTo>
                  <a:lnTo>
                    <a:pt x="589" y="628"/>
                  </a:lnTo>
                  <a:lnTo>
                    <a:pt x="589" y="626"/>
                  </a:lnTo>
                  <a:lnTo>
                    <a:pt x="589" y="626"/>
                  </a:lnTo>
                  <a:lnTo>
                    <a:pt x="589" y="624"/>
                  </a:lnTo>
                  <a:lnTo>
                    <a:pt x="587" y="622"/>
                  </a:lnTo>
                  <a:lnTo>
                    <a:pt x="587" y="622"/>
                  </a:lnTo>
                  <a:lnTo>
                    <a:pt x="585" y="620"/>
                  </a:lnTo>
                  <a:lnTo>
                    <a:pt x="585" y="618"/>
                  </a:lnTo>
                  <a:lnTo>
                    <a:pt x="585" y="616"/>
                  </a:lnTo>
                  <a:lnTo>
                    <a:pt x="585" y="616"/>
                  </a:lnTo>
                  <a:lnTo>
                    <a:pt x="585" y="616"/>
                  </a:lnTo>
                  <a:lnTo>
                    <a:pt x="585" y="614"/>
                  </a:lnTo>
                  <a:lnTo>
                    <a:pt x="585" y="614"/>
                  </a:lnTo>
                  <a:lnTo>
                    <a:pt x="585" y="614"/>
                  </a:lnTo>
                  <a:lnTo>
                    <a:pt x="585" y="612"/>
                  </a:lnTo>
                  <a:lnTo>
                    <a:pt x="587" y="612"/>
                  </a:lnTo>
                  <a:lnTo>
                    <a:pt x="589" y="610"/>
                  </a:lnTo>
                  <a:lnTo>
                    <a:pt x="597" y="610"/>
                  </a:lnTo>
                  <a:lnTo>
                    <a:pt x="597" y="607"/>
                  </a:lnTo>
                  <a:lnTo>
                    <a:pt x="597" y="605"/>
                  </a:lnTo>
                  <a:lnTo>
                    <a:pt x="597" y="601"/>
                  </a:lnTo>
                  <a:lnTo>
                    <a:pt x="597" y="601"/>
                  </a:lnTo>
                  <a:lnTo>
                    <a:pt x="597" y="599"/>
                  </a:lnTo>
                  <a:lnTo>
                    <a:pt x="595" y="597"/>
                  </a:lnTo>
                  <a:lnTo>
                    <a:pt x="595" y="597"/>
                  </a:lnTo>
                  <a:lnTo>
                    <a:pt x="595" y="595"/>
                  </a:lnTo>
                  <a:lnTo>
                    <a:pt x="597" y="593"/>
                  </a:lnTo>
                  <a:lnTo>
                    <a:pt x="597" y="591"/>
                  </a:lnTo>
                  <a:lnTo>
                    <a:pt x="597" y="590"/>
                  </a:lnTo>
                  <a:lnTo>
                    <a:pt x="597" y="588"/>
                  </a:lnTo>
                  <a:lnTo>
                    <a:pt x="597" y="588"/>
                  </a:lnTo>
                  <a:lnTo>
                    <a:pt x="595" y="588"/>
                  </a:lnTo>
                  <a:lnTo>
                    <a:pt x="591" y="586"/>
                  </a:lnTo>
                  <a:lnTo>
                    <a:pt x="591" y="586"/>
                  </a:lnTo>
                  <a:lnTo>
                    <a:pt x="589" y="584"/>
                  </a:lnTo>
                  <a:lnTo>
                    <a:pt x="587" y="584"/>
                  </a:lnTo>
                  <a:lnTo>
                    <a:pt x="587" y="582"/>
                  </a:lnTo>
                  <a:lnTo>
                    <a:pt x="585" y="580"/>
                  </a:lnTo>
                  <a:lnTo>
                    <a:pt x="585" y="580"/>
                  </a:lnTo>
                  <a:lnTo>
                    <a:pt x="583" y="578"/>
                  </a:lnTo>
                  <a:lnTo>
                    <a:pt x="583" y="578"/>
                  </a:lnTo>
                  <a:lnTo>
                    <a:pt x="581" y="576"/>
                  </a:lnTo>
                  <a:lnTo>
                    <a:pt x="581" y="576"/>
                  </a:lnTo>
                  <a:lnTo>
                    <a:pt x="581" y="574"/>
                  </a:lnTo>
                  <a:lnTo>
                    <a:pt x="581" y="572"/>
                  </a:lnTo>
                  <a:lnTo>
                    <a:pt x="581" y="572"/>
                  </a:lnTo>
                  <a:lnTo>
                    <a:pt x="581" y="571"/>
                  </a:lnTo>
                  <a:lnTo>
                    <a:pt x="581" y="571"/>
                  </a:lnTo>
                  <a:lnTo>
                    <a:pt x="581" y="567"/>
                  </a:lnTo>
                  <a:lnTo>
                    <a:pt x="581" y="563"/>
                  </a:lnTo>
                  <a:lnTo>
                    <a:pt x="581" y="563"/>
                  </a:lnTo>
                  <a:lnTo>
                    <a:pt x="581" y="561"/>
                  </a:lnTo>
                  <a:lnTo>
                    <a:pt x="579" y="559"/>
                  </a:lnTo>
                  <a:lnTo>
                    <a:pt x="577" y="557"/>
                  </a:lnTo>
                  <a:lnTo>
                    <a:pt x="577" y="555"/>
                  </a:lnTo>
                  <a:lnTo>
                    <a:pt x="577" y="555"/>
                  </a:lnTo>
                  <a:lnTo>
                    <a:pt x="577" y="553"/>
                  </a:lnTo>
                  <a:lnTo>
                    <a:pt x="577" y="548"/>
                  </a:lnTo>
                  <a:lnTo>
                    <a:pt x="579" y="546"/>
                  </a:lnTo>
                  <a:lnTo>
                    <a:pt x="579" y="544"/>
                  </a:lnTo>
                  <a:lnTo>
                    <a:pt x="579" y="544"/>
                  </a:lnTo>
                  <a:lnTo>
                    <a:pt x="579" y="542"/>
                  </a:lnTo>
                  <a:lnTo>
                    <a:pt x="581" y="540"/>
                  </a:lnTo>
                  <a:lnTo>
                    <a:pt x="581" y="540"/>
                  </a:lnTo>
                  <a:lnTo>
                    <a:pt x="583" y="538"/>
                  </a:lnTo>
                  <a:lnTo>
                    <a:pt x="587" y="536"/>
                  </a:lnTo>
                  <a:lnTo>
                    <a:pt x="591" y="534"/>
                  </a:lnTo>
                  <a:lnTo>
                    <a:pt x="593" y="534"/>
                  </a:lnTo>
                  <a:lnTo>
                    <a:pt x="595" y="531"/>
                  </a:lnTo>
                  <a:lnTo>
                    <a:pt x="597" y="531"/>
                  </a:lnTo>
                  <a:lnTo>
                    <a:pt x="610" y="523"/>
                  </a:lnTo>
                  <a:lnTo>
                    <a:pt x="619" y="517"/>
                  </a:lnTo>
                  <a:lnTo>
                    <a:pt x="621" y="515"/>
                  </a:lnTo>
                  <a:lnTo>
                    <a:pt x="621" y="513"/>
                  </a:lnTo>
                  <a:lnTo>
                    <a:pt x="623" y="513"/>
                  </a:lnTo>
                  <a:lnTo>
                    <a:pt x="623" y="513"/>
                  </a:lnTo>
                  <a:lnTo>
                    <a:pt x="627" y="512"/>
                  </a:lnTo>
                  <a:lnTo>
                    <a:pt x="629" y="510"/>
                  </a:lnTo>
                  <a:lnTo>
                    <a:pt x="631" y="508"/>
                  </a:lnTo>
                  <a:lnTo>
                    <a:pt x="631" y="508"/>
                  </a:lnTo>
                  <a:lnTo>
                    <a:pt x="633" y="506"/>
                  </a:lnTo>
                  <a:lnTo>
                    <a:pt x="638" y="502"/>
                  </a:lnTo>
                  <a:lnTo>
                    <a:pt x="640" y="500"/>
                  </a:lnTo>
                  <a:lnTo>
                    <a:pt x="646" y="494"/>
                  </a:lnTo>
                  <a:lnTo>
                    <a:pt x="654" y="487"/>
                  </a:lnTo>
                  <a:lnTo>
                    <a:pt x="658" y="487"/>
                  </a:lnTo>
                  <a:lnTo>
                    <a:pt x="659" y="489"/>
                  </a:lnTo>
                  <a:lnTo>
                    <a:pt x="659" y="489"/>
                  </a:lnTo>
                  <a:lnTo>
                    <a:pt x="659" y="491"/>
                  </a:lnTo>
                  <a:lnTo>
                    <a:pt x="659" y="491"/>
                  </a:lnTo>
                  <a:lnTo>
                    <a:pt x="659" y="493"/>
                  </a:lnTo>
                  <a:lnTo>
                    <a:pt x="659" y="493"/>
                  </a:lnTo>
                  <a:lnTo>
                    <a:pt x="659" y="493"/>
                  </a:lnTo>
                  <a:lnTo>
                    <a:pt x="659" y="494"/>
                  </a:lnTo>
                  <a:lnTo>
                    <a:pt x="659" y="494"/>
                  </a:lnTo>
                  <a:lnTo>
                    <a:pt x="661" y="494"/>
                  </a:lnTo>
                  <a:lnTo>
                    <a:pt x="661" y="494"/>
                  </a:lnTo>
                  <a:lnTo>
                    <a:pt x="661" y="496"/>
                  </a:lnTo>
                  <a:lnTo>
                    <a:pt x="661" y="496"/>
                  </a:lnTo>
                  <a:lnTo>
                    <a:pt x="661" y="496"/>
                  </a:lnTo>
                  <a:lnTo>
                    <a:pt x="663" y="496"/>
                  </a:lnTo>
                  <a:lnTo>
                    <a:pt x="663" y="496"/>
                  </a:lnTo>
                  <a:lnTo>
                    <a:pt x="663" y="496"/>
                  </a:lnTo>
                  <a:lnTo>
                    <a:pt x="665" y="496"/>
                  </a:lnTo>
                  <a:lnTo>
                    <a:pt x="667" y="496"/>
                  </a:lnTo>
                  <a:lnTo>
                    <a:pt x="669" y="496"/>
                  </a:lnTo>
                  <a:lnTo>
                    <a:pt x="669" y="496"/>
                  </a:lnTo>
                  <a:lnTo>
                    <a:pt x="671" y="496"/>
                  </a:lnTo>
                  <a:lnTo>
                    <a:pt x="671" y="494"/>
                  </a:lnTo>
                  <a:lnTo>
                    <a:pt x="671" y="494"/>
                  </a:lnTo>
                  <a:lnTo>
                    <a:pt x="671" y="494"/>
                  </a:lnTo>
                  <a:lnTo>
                    <a:pt x="671" y="493"/>
                  </a:lnTo>
                  <a:lnTo>
                    <a:pt x="671" y="493"/>
                  </a:lnTo>
                  <a:lnTo>
                    <a:pt x="671" y="493"/>
                  </a:lnTo>
                  <a:lnTo>
                    <a:pt x="669" y="489"/>
                  </a:lnTo>
                  <a:lnTo>
                    <a:pt x="669" y="487"/>
                  </a:lnTo>
                  <a:lnTo>
                    <a:pt x="671" y="487"/>
                  </a:lnTo>
                  <a:lnTo>
                    <a:pt x="671" y="485"/>
                  </a:lnTo>
                  <a:lnTo>
                    <a:pt x="673" y="485"/>
                  </a:lnTo>
                  <a:lnTo>
                    <a:pt x="675" y="485"/>
                  </a:lnTo>
                  <a:lnTo>
                    <a:pt x="677" y="485"/>
                  </a:lnTo>
                  <a:lnTo>
                    <a:pt x="678" y="489"/>
                  </a:lnTo>
                  <a:lnTo>
                    <a:pt x="680" y="489"/>
                  </a:lnTo>
                  <a:lnTo>
                    <a:pt x="682" y="491"/>
                  </a:lnTo>
                  <a:lnTo>
                    <a:pt x="684" y="491"/>
                  </a:lnTo>
                  <a:lnTo>
                    <a:pt x="684" y="491"/>
                  </a:lnTo>
                  <a:lnTo>
                    <a:pt x="686" y="491"/>
                  </a:lnTo>
                  <a:lnTo>
                    <a:pt x="688" y="491"/>
                  </a:lnTo>
                  <a:lnTo>
                    <a:pt x="690" y="491"/>
                  </a:lnTo>
                  <a:lnTo>
                    <a:pt x="690" y="491"/>
                  </a:lnTo>
                  <a:lnTo>
                    <a:pt x="694" y="487"/>
                  </a:lnTo>
                  <a:lnTo>
                    <a:pt x="696" y="487"/>
                  </a:lnTo>
                  <a:lnTo>
                    <a:pt x="696" y="487"/>
                  </a:lnTo>
                  <a:lnTo>
                    <a:pt x="696" y="485"/>
                  </a:lnTo>
                  <a:lnTo>
                    <a:pt x="696" y="483"/>
                  </a:lnTo>
                  <a:lnTo>
                    <a:pt x="698" y="483"/>
                  </a:lnTo>
                  <a:close/>
                </a:path>
              </a:pathLst>
            </a:custGeom>
            <a:solidFill>
              <a:srgbClr val="487EAF"/>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2">
              <a:extLst>
                <a:ext uri="{FF2B5EF4-FFF2-40B4-BE49-F238E27FC236}">
                  <a16:creationId xmlns:a16="http://schemas.microsoft.com/office/drawing/2014/main" id="{9CF42C49-480E-4223-A802-068A083AA805}"/>
                </a:ext>
              </a:extLst>
            </p:cNvPr>
            <p:cNvSpPr>
              <a:spLocks/>
            </p:cNvSpPr>
            <p:nvPr/>
          </p:nvSpPr>
          <p:spPr bwMode="auto">
            <a:xfrm>
              <a:off x="9103048" y="3263106"/>
              <a:ext cx="177800" cy="255588"/>
            </a:xfrm>
            <a:custGeom>
              <a:avLst/>
              <a:gdLst>
                <a:gd name="T0" fmla="*/ 112 w 112"/>
                <a:gd name="T1" fmla="*/ 55 h 161"/>
                <a:gd name="T2" fmla="*/ 110 w 112"/>
                <a:gd name="T3" fmla="*/ 51 h 161"/>
                <a:gd name="T4" fmla="*/ 110 w 112"/>
                <a:gd name="T5" fmla="*/ 36 h 161"/>
                <a:gd name="T6" fmla="*/ 108 w 112"/>
                <a:gd name="T7" fmla="*/ 32 h 161"/>
                <a:gd name="T8" fmla="*/ 105 w 112"/>
                <a:gd name="T9" fmla="*/ 20 h 161"/>
                <a:gd name="T10" fmla="*/ 103 w 112"/>
                <a:gd name="T11" fmla="*/ 11 h 161"/>
                <a:gd name="T12" fmla="*/ 103 w 112"/>
                <a:gd name="T13" fmla="*/ 5 h 161"/>
                <a:gd name="T14" fmla="*/ 91 w 112"/>
                <a:gd name="T15" fmla="*/ 1 h 161"/>
                <a:gd name="T16" fmla="*/ 89 w 112"/>
                <a:gd name="T17" fmla="*/ 17 h 161"/>
                <a:gd name="T18" fmla="*/ 78 w 112"/>
                <a:gd name="T19" fmla="*/ 22 h 161"/>
                <a:gd name="T20" fmla="*/ 72 w 112"/>
                <a:gd name="T21" fmla="*/ 20 h 161"/>
                <a:gd name="T22" fmla="*/ 70 w 112"/>
                <a:gd name="T23" fmla="*/ 39 h 161"/>
                <a:gd name="T24" fmla="*/ 63 w 112"/>
                <a:gd name="T25" fmla="*/ 34 h 161"/>
                <a:gd name="T26" fmla="*/ 55 w 112"/>
                <a:gd name="T27" fmla="*/ 34 h 161"/>
                <a:gd name="T28" fmla="*/ 51 w 112"/>
                <a:gd name="T29" fmla="*/ 39 h 161"/>
                <a:gd name="T30" fmla="*/ 46 w 112"/>
                <a:gd name="T31" fmla="*/ 34 h 161"/>
                <a:gd name="T32" fmla="*/ 40 w 112"/>
                <a:gd name="T33" fmla="*/ 45 h 161"/>
                <a:gd name="T34" fmla="*/ 21 w 112"/>
                <a:gd name="T35" fmla="*/ 47 h 161"/>
                <a:gd name="T36" fmla="*/ 17 w 112"/>
                <a:gd name="T37" fmla="*/ 55 h 161"/>
                <a:gd name="T38" fmla="*/ 11 w 112"/>
                <a:gd name="T39" fmla="*/ 59 h 161"/>
                <a:gd name="T40" fmla="*/ 9 w 112"/>
                <a:gd name="T41" fmla="*/ 70 h 161"/>
                <a:gd name="T42" fmla="*/ 4 w 112"/>
                <a:gd name="T43" fmla="*/ 81 h 161"/>
                <a:gd name="T44" fmla="*/ 4 w 112"/>
                <a:gd name="T45" fmla="*/ 87 h 161"/>
                <a:gd name="T46" fmla="*/ 2 w 112"/>
                <a:gd name="T47" fmla="*/ 93 h 161"/>
                <a:gd name="T48" fmla="*/ 6 w 112"/>
                <a:gd name="T49" fmla="*/ 106 h 161"/>
                <a:gd name="T50" fmla="*/ 9 w 112"/>
                <a:gd name="T51" fmla="*/ 112 h 161"/>
                <a:gd name="T52" fmla="*/ 15 w 112"/>
                <a:gd name="T53" fmla="*/ 119 h 161"/>
                <a:gd name="T54" fmla="*/ 13 w 112"/>
                <a:gd name="T55" fmla="*/ 123 h 161"/>
                <a:gd name="T56" fmla="*/ 23 w 112"/>
                <a:gd name="T57" fmla="*/ 150 h 161"/>
                <a:gd name="T58" fmla="*/ 23 w 112"/>
                <a:gd name="T59" fmla="*/ 129 h 161"/>
                <a:gd name="T60" fmla="*/ 28 w 112"/>
                <a:gd name="T61" fmla="*/ 135 h 161"/>
                <a:gd name="T62" fmla="*/ 30 w 112"/>
                <a:gd name="T63" fmla="*/ 135 h 161"/>
                <a:gd name="T64" fmla="*/ 32 w 112"/>
                <a:gd name="T65" fmla="*/ 140 h 161"/>
                <a:gd name="T66" fmla="*/ 36 w 112"/>
                <a:gd name="T67" fmla="*/ 152 h 161"/>
                <a:gd name="T68" fmla="*/ 40 w 112"/>
                <a:gd name="T69" fmla="*/ 157 h 161"/>
                <a:gd name="T70" fmla="*/ 44 w 112"/>
                <a:gd name="T71" fmla="*/ 159 h 161"/>
                <a:gd name="T72" fmla="*/ 47 w 112"/>
                <a:gd name="T73" fmla="*/ 157 h 161"/>
                <a:gd name="T74" fmla="*/ 53 w 112"/>
                <a:gd name="T75" fmla="*/ 157 h 161"/>
                <a:gd name="T76" fmla="*/ 59 w 112"/>
                <a:gd name="T77" fmla="*/ 150 h 161"/>
                <a:gd name="T78" fmla="*/ 59 w 112"/>
                <a:gd name="T79" fmla="*/ 148 h 161"/>
                <a:gd name="T80" fmla="*/ 61 w 112"/>
                <a:gd name="T81" fmla="*/ 146 h 161"/>
                <a:gd name="T82" fmla="*/ 59 w 112"/>
                <a:gd name="T83" fmla="*/ 123 h 161"/>
                <a:gd name="T84" fmla="*/ 72 w 112"/>
                <a:gd name="T85" fmla="*/ 110 h 161"/>
                <a:gd name="T86" fmla="*/ 72 w 112"/>
                <a:gd name="T87" fmla="*/ 87 h 161"/>
                <a:gd name="T88" fmla="*/ 78 w 112"/>
                <a:gd name="T89" fmla="*/ 85 h 161"/>
                <a:gd name="T90" fmla="*/ 89 w 112"/>
                <a:gd name="T91" fmla="*/ 85 h 161"/>
                <a:gd name="T92" fmla="*/ 99 w 112"/>
                <a:gd name="T93" fmla="*/ 91 h 161"/>
                <a:gd name="T94" fmla="*/ 105 w 112"/>
                <a:gd name="T95" fmla="*/ 85 h 161"/>
                <a:gd name="T96" fmla="*/ 107 w 112"/>
                <a:gd name="T97" fmla="*/ 74 h 161"/>
                <a:gd name="T98" fmla="*/ 107 w 112"/>
                <a:gd name="T99" fmla="*/ 70 h 161"/>
                <a:gd name="T100" fmla="*/ 108 w 112"/>
                <a:gd name="T101" fmla="*/ 70 h 161"/>
                <a:gd name="T102" fmla="*/ 110 w 112"/>
                <a:gd name="T103" fmla="*/ 70 h 161"/>
                <a:gd name="T104" fmla="*/ 110 w 112"/>
                <a:gd name="T105" fmla="*/ 68 h 161"/>
                <a:gd name="T106" fmla="*/ 110 w 112"/>
                <a:gd name="T10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1">
                  <a:moveTo>
                    <a:pt x="110" y="60"/>
                  </a:moveTo>
                  <a:lnTo>
                    <a:pt x="110" y="60"/>
                  </a:lnTo>
                  <a:lnTo>
                    <a:pt x="110" y="57"/>
                  </a:lnTo>
                  <a:lnTo>
                    <a:pt x="112" y="55"/>
                  </a:lnTo>
                  <a:lnTo>
                    <a:pt x="112" y="55"/>
                  </a:lnTo>
                  <a:lnTo>
                    <a:pt x="110" y="55"/>
                  </a:lnTo>
                  <a:lnTo>
                    <a:pt x="110" y="53"/>
                  </a:lnTo>
                  <a:lnTo>
                    <a:pt x="110" y="53"/>
                  </a:lnTo>
                  <a:lnTo>
                    <a:pt x="110" y="53"/>
                  </a:lnTo>
                  <a:lnTo>
                    <a:pt x="110" y="51"/>
                  </a:lnTo>
                  <a:lnTo>
                    <a:pt x="110" y="49"/>
                  </a:lnTo>
                  <a:lnTo>
                    <a:pt x="110" y="45"/>
                  </a:lnTo>
                  <a:lnTo>
                    <a:pt x="110" y="45"/>
                  </a:lnTo>
                  <a:lnTo>
                    <a:pt x="110" y="36"/>
                  </a:lnTo>
                  <a:lnTo>
                    <a:pt x="110" y="36"/>
                  </a:lnTo>
                  <a:lnTo>
                    <a:pt x="110" y="34"/>
                  </a:lnTo>
                  <a:lnTo>
                    <a:pt x="110" y="34"/>
                  </a:lnTo>
                  <a:lnTo>
                    <a:pt x="110" y="34"/>
                  </a:lnTo>
                  <a:lnTo>
                    <a:pt x="108" y="34"/>
                  </a:lnTo>
                  <a:lnTo>
                    <a:pt x="108" y="32"/>
                  </a:lnTo>
                  <a:lnTo>
                    <a:pt x="108" y="30"/>
                  </a:lnTo>
                  <a:lnTo>
                    <a:pt x="103" y="30"/>
                  </a:lnTo>
                  <a:lnTo>
                    <a:pt x="101" y="30"/>
                  </a:lnTo>
                  <a:lnTo>
                    <a:pt x="101" y="28"/>
                  </a:lnTo>
                  <a:lnTo>
                    <a:pt x="105" y="20"/>
                  </a:lnTo>
                  <a:lnTo>
                    <a:pt x="105" y="19"/>
                  </a:lnTo>
                  <a:lnTo>
                    <a:pt x="105" y="19"/>
                  </a:lnTo>
                  <a:lnTo>
                    <a:pt x="105" y="17"/>
                  </a:lnTo>
                  <a:lnTo>
                    <a:pt x="105" y="15"/>
                  </a:lnTo>
                  <a:lnTo>
                    <a:pt x="103" y="11"/>
                  </a:lnTo>
                  <a:lnTo>
                    <a:pt x="103" y="11"/>
                  </a:lnTo>
                  <a:lnTo>
                    <a:pt x="103" y="9"/>
                  </a:lnTo>
                  <a:lnTo>
                    <a:pt x="103" y="7"/>
                  </a:lnTo>
                  <a:lnTo>
                    <a:pt x="103" y="5"/>
                  </a:lnTo>
                  <a:lnTo>
                    <a:pt x="103" y="5"/>
                  </a:lnTo>
                  <a:lnTo>
                    <a:pt x="101" y="5"/>
                  </a:lnTo>
                  <a:lnTo>
                    <a:pt x="95" y="0"/>
                  </a:lnTo>
                  <a:lnTo>
                    <a:pt x="95" y="0"/>
                  </a:lnTo>
                  <a:lnTo>
                    <a:pt x="93" y="1"/>
                  </a:lnTo>
                  <a:lnTo>
                    <a:pt x="91" y="1"/>
                  </a:lnTo>
                  <a:lnTo>
                    <a:pt x="91" y="3"/>
                  </a:lnTo>
                  <a:lnTo>
                    <a:pt x="91" y="5"/>
                  </a:lnTo>
                  <a:lnTo>
                    <a:pt x="91" y="11"/>
                  </a:lnTo>
                  <a:lnTo>
                    <a:pt x="91" y="15"/>
                  </a:lnTo>
                  <a:lnTo>
                    <a:pt x="89" y="17"/>
                  </a:lnTo>
                  <a:lnTo>
                    <a:pt x="87" y="17"/>
                  </a:lnTo>
                  <a:lnTo>
                    <a:pt x="84" y="19"/>
                  </a:lnTo>
                  <a:lnTo>
                    <a:pt x="76" y="17"/>
                  </a:lnTo>
                  <a:lnTo>
                    <a:pt x="76" y="19"/>
                  </a:lnTo>
                  <a:lnTo>
                    <a:pt x="78" y="22"/>
                  </a:lnTo>
                  <a:lnTo>
                    <a:pt x="78" y="22"/>
                  </a:lnTo>
                  <a:lnTo>
                    <a:pt x="76" y="22"/>
                  </a:lnTo>
                  <a:lnTo>
                    <a:pt x="74" y="20"/>
                  </a:lnTo>
                  <a:lnTo>
                    <a:pt x="74" y="20"/>
                  </a:lnTo>
                  <a:lnTo>
                    <a:pt x="72" y="20"/>
                  </a:lnTo>
                  <a:lnTo>
                    <a:pt x="70" y="22"/>
                  </a:lnTo>
                  <a:lnTo>
                    <a:pt x="72" y="26"/>
                  </a:lnTo>
                  <a:lnTo>
                    <a:pt x="72" y="28"/>
                  </a:lnTo>
                  <a:lnTo>
                    <a:pt x="70" y="38"/>
                  </a:lnTo>
                  <a:lnTo>
                    <a:pt x="70" y="39"/>
                  </a:lnTo>
                  <a:lnTo>
                    <a:pt x="68" y="39"/>
                  </a:lnTo>
                  <a:lnTo>
                    <a:pt x="66" y="39"/>
                  </a:lnTo>
                  <a:lnTo>
                    <a:pt x="63" y="36"/>
                  </a:lnTo>
                  <a:lnTo>
                    <a:pt x="63" y="36"/>
                  </a:lnTo>
                  <a:lnTo>
                    <a:pt x="63" y="34"/>
                  </a:lnTo>
                  <a:lnTo>
                    <a:pt x="63" y="32"/>
                  </a:lnTo>
                  <a:lnTo>
                    <a:pt x="63" y="32"/>
                  </a:lnTo>
                  <a:lnTo>
                    <a:pt x="57" y="32"/>
                  </a:lnTo>
                  <a:lnTo>
                    <a:pt x="55" y="32"/>
                  </a:lnTo>
                  <a:lnTo>
                    <a:pt x="55" y="34"/>
                  </a:lnTo>
                  <a:lnTo>
                    <a:pt x="55" y="36"/>
                  </a:lnTo>
                  <a:lnTo>
                    <a:pt x="57" y="38"/>
                  </a:lnTo>
                  <a:lnTo>
                    <a:pt x="55" y="39"/>
                  </a:lnTo>
                  <a:lnTo>
                    <a:pt x="53" y="41"/>
                  </a:lnTo>
                  <a:lnTo>
                    <a:pt x="51" y="39"/>
                  </a:lnTo>
                  <a:lnTo>
                    <a:pt x="49" y="39"/>
                  </a:lnTo>
                  <a:lnTo>
                    <a:pt x="49" y="38"/>
                  </a:lnTo>
                  <a:lnTo>
                    <a:pt x="47" y="34"/>
                  </a:lnTo>
                  <a:lnTo>
                    <a:pt x="46" y="34"/>
                  </a:lnTo>
                  <a:lnTo>
                    <a:pt x="46" y="34"/>
                  </a:lnTo>
                  <a:lnTo>
                    <a:pt x="46" y="41"/>
                  </a:lnTo>
                  <a:lnTo>
                    <a:pt x="44" y="43"/>
                  </a:lnTo>
                  <a:lnTo>
                    <a:pt x="44" y="45"/>
                  </a:lnTo>
                  <a:lnTo>
                    <a:pt x="42" y="45"/>
                  </a:lnTo>
                  <a:lnTo>
                    <a:pt x="40" y="45"/>
                  </a:lnTo>
                  <a:lnTo>
                    <a:pt x="36" y="47"/>
                  </a:lnTo>
                  <a:lnTo>
                    <a:pt x="32" y="45"/>
                  </a:lnTo>
                  <a:lnTo>
                    <a:pt x="26" y="45"/>
                  </a:lnTo>
                  <a:lnTo>
                    <a:pt x="23" y="45"/>
                  </a:lnTo>
                  <a:lnTo>
                    <a:pt x="21" y="47"/>
                  </a:lnTo>
                  <a:lnTo>
                    <a:pt x="21" y="51"/>
                  </a:lnTo>
                  <a:lnTo>
                    <a:pt x="19" y="55"/>
                  </a:lnTo>
                  <a:lnTo>
                    <a:pt x="19" y="57"/>
                  </a:lnTo>
                  <a:lnTo>
                    <a:pt x="17" y="57"/>
                  </a:lnTo>
                  <a:lnTo>
                    <a:pt x="17" y="55"/>
                  </a:lnTo>
                  <a:lnTo>
                    <a:pt x="17" y="55"/>
                  </a:lnTo>
                  <a:lnTo>
                    <a:pt x="15" y="55"/>
                  </a:lnTo>
                  <a:lnTo>
                    <a:pt x="13" y="57"/>
                  </a:lnTo>
                  <a:lnTo>
                    <a:pt x="13" y="57"/>
                  </a:lnTo>
                  <a:lnTo>
                    <a:pt x="11" y="59"/>
                  </a:lnTo>
                  <a:lnTo>
                    <a:pt x="7" y="64"/>
                  </a:lnTo>
                  <a:lnTo>
                    <a:pt x="7" y="66"/>
                  </a:lnTo>
                  <a:lnTo>
                    <a:pt x="7" y="66"/>
                  </a:lnTo>
                  <a:lnTo>
                    <a:pt x="9" y="70"/>
                  </a:lnTo>
                  <a:lnTo>
                    <a:pt x="9" y="70"/>
                  </a:lnTo>
                  <a:lnTo>
                    <a:pt x="9" y="72"/>
                  </a:lnTo>
                  <a:lnTo>
                    <a:pt x="7" y="78"/>
                  </a:lnTo>
                  <a:lnTo>
                    <a:pt x="6" y="79"/>
                  </a:lnTo>
                  <a:lnTo>
                    <a:pt x="6" y="81"/>
                  </a:lnTo>
                  <a:lnTo>
                    <a:pt x="4" y="81"/>
                  </a:lnTo>
                  <a:lnTo>
                    <a:pt x="2" y="81"/>
                  </a:lnTo>
                  <a:lnTo>
                    <a:pt x="0" y="83"/>
                  </a:lnTo>
                  <a:lnTo>
                    <a:pt x="2" y="85"/>
                  </a:lnTo>
                  <a:lnTo>
                    <a:pt x="2" y="85"/>
                  </a:lnTo>
                  <a:lnTo>
                    <a:pt x="4" y="87"/>
                  </a:lnTo>
                  <a:lnTo>
                    <a:pt x="6" y="89"/>
                  </a:lnTo>
                  <a:lnTo>
                    <a:pt x="4" y="89"/>
                  </a:lnTo>
                  <a:lnTo>
                    <a:pt x="2" y="89"/>
                  </a:lnTo>
                  <a:lnTo>
                    <a:pt x="2" y="89"/>
                  </a:lnTo>
                  <a:lnTo>
                    <a:pt x="2" y="93"/>
                  </a:lnTo>
                  <a:lnTo>
                    <a:pt x="2" y="95"/>
                  </a:lnTo>
                  <a:lnTo>
                    <a:pt x="4" y="98"/>
                  </a:lnTo>
                  <a:lnTo>
                    <a:pt x="6" y="100"/>
                  </a:lnTo>
                  <a:lnTo>
                    <a:pt x="6" y="104"/>
                  </a:lnTo>
                  <a:lnTo>
                    <a:pt x="6" y="106"/>
                  </a:lnTo>
                  <a:lnTo>
                    <a:pt x="7" y="106"/>
                  </a:lnTo>
                  <a:lnTo>
                    <a:pt x="9" y="108"/>
                  </a:lnTo>
                  <a:lnTo>
                    <a:pt x="9" y="108"/>
                  </a:lnTo>
                  <a:lnTo>
                    <a:pt x="9" y="110"/>
                  </a:lnTo>
                  <a:lnTo>
                    <a:pt x="9" y="112"/>
                  </a:lnTo>
                  <a:lnTo>
                    <a:pt x="11" y="116"/>
                  </a:lnTo>
                  <a:lnTo>
                    <a:pt x="13" y="117"/>
                  </a:lnTo>
                  <a:lnTo>
                    <a:pt x="13" y="119"/>
                  </a:lnTo>
                  <a:lnTo>
                    <a:pt x="15" y="119"/>
                  </a:lnTo>
                  <a:lnTo>
                    <a:pt x="15" y="119"/>
                  </a:lnTo>
                  <a:lnTo>
                    <a:pt x="15" y="121"/>
                  </a:lnTo>
                  <a:lnTo>
                    <a:pt x="13" y="121"/>
                  </a:lnTo>
                  <a:lnTo>
                    <a:pt x="13" y="123"/>
                  </a:lnTo>
                  <a:lnTo>
                    <a:pt x="13" y="123"/>
                  </a:lnTo>
                  <a:lnTo>
                    <a:pt x="13" y="123"/>
                  </a:lnTo>
                  <a:lnTo>
                    <a:pt x="13" y="125"/>
                  </a:lnTo>
                  <a:lnTo>
                    <a:pt x="17" y="140"/>
                  </a:lnTo>
                  <a:lnTo>
                    <a:pt x="17" y="146"/>
                  </a:lnTo>
                  <a:lnTo>
                    <a:pt x="19" y="148"/>
                  </a:lnTo>
                  <a:lnTo>
                    <a:pt x="23" y="150"/>
                  </a:lnTo>
                  <a:lnTo>
                    <a:pt x="23" y="146"/>
                  </a:lnTo>
                  <a:lnTo>
                    <a:pt x="21" y="136"/>
                  </a:lnTo>
                  <a:lnTo>
                    <a:pt x="21" y="133"/>
                  </a:lnTo>
                  <a:lnTo>
                    <a:pt x="23" y="131"/>
                  </a:lnTo>
                  <a:lnTo>
                    <a:pt x="23" y="129"/>
                  </a:lnTo>
                  <a:lnTo>
                    <a:pt x="25" y="129"/>
                  </a:lnTo>
                  <a:lnTo>
                    <a:pt x="26" y="131"/>
                  </a:lnTo>
                  <a:lnTo>
                    <a:pt x="28" y="133"/>
                  </a:lnTo>
                  <a:lnTo>
                    <a:pt x="28" y="135"/>
                  </a:lnTo>
                  <a:lnTo>
                    <a:pt x="28" y="135"/>
                  </a:lnTo>
                  <a:lnTo>
                    <a:pt x="28" y="133"/>
                  </a:lnTo>
                  <a:lnTo>
                    <a:pt x="28" y="133"/>
                  </a:lnTo>
                  <a:lnTo>
                    <a:pt x="30" y="135"/>
                  </a:lnTo>
                  <a:lnTo>
                    <a:pt x="30" y="135"/>
                  </a:lnTo>
                  <a:lnTo>
                    <a:pt x="30" y="135"/>
                  </a:lnTo>
                  <a:lnTo>
                    <a:pt x="30" y="136"/>
                  </a:lnTo>
                  <a:lnTo>
                    <a:pt x="30" y="136"/>
                  </a:lnTo>
                  <a:lnTo>
                    <a:pt x="30" y="136"/>
                  </a:lnTo>
                  <a:lnTo>
                    <a:pt x="32" y="140"/>
                  </a:lnTo>
                  <a:lnTo>
                    <a:pt x="32" y="140"/>
                  </a:lnTo>
                  <a:lnTo>
                    <a:pt x="34" y="148"/>
                  </a:lnTo>
                  <a:lnTo>
                    <a:pt x="34" y="152"/>
                  </a:lnTo>
                  <a:lnTo>
                    <a:pt x="36" y="152"/>
                  </a:lnTo>
                  <a:lnTo>
                    <a:pt x="36" y="152"/>
                  </a:lnTo>
                  <a:lnTo>
                    <a:pt x="36" y="152"/>
                  </a:lnTo>
                  <a:lnTo>
                    <a:pt x="36" y="155"/>
                  </a:lnTo>
                  <a:lnTo>
                    <a:pt x="36" y="155"/>
                  </a:lnTo>
                  <a:lnTo>
                    <a:pt x="38" y="157"/>
                  </a:lnTo>
                  <a:lnTo>
                    <a:pt x="40" y="157"/>
                  </a:lnTo>
                  <a:lnTo>
                    <a:pt x="40" y="157"/>
                  </a:lnTo>
                  <a:lnTo>
                    <a:pt x="42" y="159"/>
                  </a:lnTo>
                  <a:lnTo>
                    <a:pt x="42" y="159"/>
                  </a:lnTo>
                  <a:lnTo>
                    <a:pt x="42" y="161"/>
                  </a:lnTo>
                  <a:lnTo>
                    <a:pt x="42" y="161"/>
                  </a:lnTo>
                  <a:lnTo>
                    <a:pt x="44" y="159"/>
                  </a:lnTo>
                  <a:lnTo>
                    <a:pt x="44" y="159"/>
                  </a:lnTo>
                  <a:lnTo>
                    <a:pt x="46" y="159"/>
                  </a:lnTo>
                  <a:lnTo>
                    <a:pt x="46" y="157"/>
                  </a:lnTo>
                  <a:lnTo>
                    <a:pt x="46" y="157"/>
                  </a:lnTo>
                  <a:lnTo>
                    <a:pt x="47" y="157"/>
                  </a:lnTo>
                  <a:lnTo>
                    <a:pt x="47" y="157"/>
                  </a:lnTo>
                  <a:lnTo>
                    <a:pt x="47" y="157"/>
                  </a:lnTo>
                  <a:lnTo>
                    <a:pt x="49" y="157"/>
                  </a:lnTo>
                  <a:lnTo>
                    <a:pt x="49" y="157"/>
                  </a:lnTo>
                  <a:lnTo>
                    <a:pt x="53" y="157"/>
                  </a:lnTo>
                  <a:lnTo>
                    <a:pt x="53" y="155"/>
                  </a:lnTo>
                  <a:lnTo>
                    <a:pt x="55" y="155"/>
                  </a:lnTo>
                  <a:lnTo>
                    <a:pt x="55" y="154"/>
                  </a:lnTo>
                  <a:lnTo>
                    <a:pt x="57" y="154"/>
                  </a:lnTo>
                  <a:lnTo>
                    <a:pt x="59" y="150"/>
                  </a:lnTo>
                  <a:lnTo>
                    <a:pt x="59" y="150"/>
                  </a:lnTo>
                  <a:lnTo>
                    <a:pt x="59" y="150"/>
                  </a:lnTo>
                  <a:lnTo>
                    <a:pt x="59" y="150"/>
                  </a:lnTo>
                  <a:lnTo>
                    <a:pt x="59" y="148"/>
                  </a:lnTo>
                  <a:lnTo>
                    <a:pt x="59" y="148"/>
                  </a:lnTo>
                  <a:lnTo>
                    <a:pt x="61" y="150"/>
                  </a:lnTo>
                  <a:lnTo>
                    <a:pt x="61" y="148"/>
                  </a:lnTo>
                  <a:lnTo>
                    <a:pt x="61" y="148"/>
                  </a:lnTo>
                  <a:lnTo>
                    <a:pt x="63" y="146"/>
                  </a:lnTo>
                  <a:lnTo>
                    <a:pt x="61" y="146"/>
                  </a:lnTo>
                  <a:lnTo>
                    <a:pt x="61" y="142"/>
                  </a:lnTo>
                  <a:lnTo>
                    <a:pt x="59" y="135"/>
                  </a:lnTo>
                  <a:lnTo>
                    <a:pt x="57" y="133"/>
                  </a:lnTo>
                  <a:lnTo>
                    <a:pt x="57" y="129"/>
                  </a:lnTo>
                  <a:lnTo>
                    <a:pt x="59" y="123"/>
                  </a:lnTo>
                  <a:lnTo>
                    <a:pt x="61" y="119"/>
                  </a:lnTo>
                  <a:lnTo>
                    <a:pt x="65" y="116"/>
                  </a:lnTo>
                  <a:lnTo>
                    <a:pt x="65" y="114"/>
                  </a:lnTo>
                  <a:lnTo>
                    <a:pt x="70" y="112"/>
                  </a:lnTo>
                  <a:lnTo>
                    <a:pt x="72" y="110"/>
                  </a:lnTo>
                  <a:lnTo>
                    <a:pt x="72" y="110"/>
                  </a:lnTo>
                  <a:lnTo>
                    <a:pt x="76" y="106"/>
                  </a:lnTo>
                  <a:lnTo>
                    <a:pt x="76" y="102"/>
                  </a:lnTo>
                  <a:lnTo>
                    <a:pt x="72" y="91"/>
                  </a:lnTo>
                  <a:lnTo>
                    <a:pt x="72" y="87"/>
                  </a:lnTo>
                  <a:lnTo>
                    <a:pt x="72" y="83"/>
                  </a:lnTo>
                  <a:lnTo>
                    <a:pt x="74" y="83"/>
                  </a:lnTo>
                  <a:lnTo>
                    <a:pt x="74" y="83"/>
                  </a:lnTo>
                  <a:lnTo>
                    <a:pt x="76" y="83"/>
                  </a:lnTo>
                  <a:lnTo>
                    <a:pt x="78" y="85"/>
                  </a:lnTo>
                  <a:lnTo>
                    <a:pt x="82" y="91"/>
                  </a:lnTo>
                  <a:lnTo>
                    <a:pt x="82" y="91"/>
                  </a:lnTo>
                  <a:lnTo>
                    <a:pt x="86" y="91"/>
                  </a:lnTo>
                  <a:lnTo>
                    <a:pt x="86" y="89"/>
                  </a:lnTo>
                  <a:lnTo>
                    <a:pt x="89" y="85"/>
                  </a:lnTo>
                  <a:lnTo>
                    <a:pt x="91" y="83"/>
                  </a:lnTo>
                  <a:lnTo>
                    <a:pt x="95" y="81"/>
                  </a:lnTo>
                  <a:lnTo>
                    <a:pt x="97" y="85"/>
                  </a:lnTo>
                  <a:lnTo>
                    <a:pt x="97" y="89"/>
                  </a:lnTo>
                  <a:lnTo>
                    <a:pt x="99" y="91"/>
                  </a:lnTo>
                  <a:lnTo>
                    <a:pt x="101" y="89"/>
                  </a:lnTo>
                  <a:lnTo>
                    <a:pt x="101" y="85"/>
                  </a:lnTo>
                  <a:lnTo>
                    <a:pt x="103" y="83"/>
                  </a:lnTo>
                  <a:lnTo>
                    <a:pt x="105" y="85"/>
                  </a:lnTo>
                  <a:lnTo>
                    <a:pt x="105" y="85"/>
                  </a:lnTo>
                  <a:lnTo>
                    <a:pt x="105" y="83"/>
                  </a:lnTo>
                  <a:lnTo>
                    <a:pt x="105" y="78"/>
                  </a:lnTo>
                  <a:lnTo>
                    <a:pt x="105" y="76"/>
                  </a:lnTo>
                  <a:lnTo>
                    <a:pt x="107" y="74"/>
                  </a:lnTo>
                  <a:lnTo>
                    <a:pt x="107" y="74"/>
                  </a:lnTo>
                  <a:lnTo>
                    <a:pt x="105" y="74"/>
                  </a:lnTo>
                  <a:lnTo>
                    <a:pt x="105" y="74"/>
                  </a:lnTo>
                  <a:lnTo>
                    <a:pt x="107" y="72"/>
                  </a:lnTo>
                  <a:lnTo>
                    <a:pt x="107" y="72"/>
                  </a:lnTo>
                  <a:lnTo>
                    <a:pt x="107" y="70"/>
                  </a:lnTo>
                  <a:lnTo>
                    <a:pt x="107" y="70"/>
                  </a:lnTo>
                  <a:lnTo>
                    <a:pt x="107" y="70"/>
                  </a:lnTo>
                  <a:lnTo>
                    <a:pt x="108" y="70"/>
                  </a:lnTo>
                  <a:lnTo>
                    <a:pt x="108" y="70"/>
                  </a:lnTo>
                  <a:lnTo>
                    <a:pt x="108" y="70"/>
                  </a:lnTo>
                  <a:lnTo>
                    <a:pt x="108" y="70"/>
                  </a:lnTo>
                  <a:lnTo>
                    <a:pt x="108" y="70"/>
                  </a:lnTo>
                  <a:lnTo>
                    <a:pt x="108" y="70"/>
                  </a:lnTo>
                  <a:lnTo>
                    <a:pt x="108" y="70"/>
                  </a:lnTo>
                  <a:lnTo>
                    <a:pt x="110" y="70"/>
                  </a:lnTo>
                  <a:lnTo>
                    <a:pt x="110" y="70"/>
                  </a:lnTo>
                  <a:lnTo>
                    <a:pt x="110" y="70"/>
                  </a:lnTo>
                  <a:lnTo>
                    <a:pt x="110" y="70"/>
                  </a:lnTo>
                  <a:lnTo>
                    <a:pt x="110" y="68"/>
                  </a:lnTo>
                  <a:lnTo>
                    <a:pt x="110" y="68"/>
                  </a:lnTo>
                  <a:lnTo>
                    <a:pt x="110" y="66"/>
                  </a:lnTo>
                  <a:lnTo>
                    <a:pt x="110" y="66"/>
                  </a:lnTo>
                  <a:lnTo>
                    <a:pt x="110" y="66"/>
                  </a:lnTo>
                  <a:lnTo>
                    <a:pt x="110" y="64"/>
                  </a:lnTo>
                  <a:lnTo>
                    <a:pt x="110" y="64"/>
                  </a:lnTo>
                  <a:lnTo>
                    <a:pt x="110" y="64"/>
                  </a:lnTo>
                  <a:lnTo>
                    <a:pt x="110" y="60"/>
                  </a:lnTo>
                  <a:lnTo>
                    <a:pt x="110" y="6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 name="Freeform 13">
              <a:extLst>
                <a:ext uri="{FF2B5EF4-FFF2-40B4-BE49-F238E27FC236}">
                  <a16:creationId xmlns:a16="http://schemas.microsoft.com/office/drawing/2014/main" id="{FE190766-4B33-402F-ADCE-F7C68A1D967A}"/>
                </a:ext>
              </a:extLst>
            </p:cNvPr>
            <p:cNvSpPr>
              <a:spLocks/>
            </p:cNvSpPr>
            <p:nvPr/>
          </p:nvSpPr>
          <p:spPr bwMode="auto">
            <a:xfrm>
              <a:off x="9103048" y="3263106"/>
              <a:ext cx="177800" cy="255588"/>
            </a:xfrm>
            <a:custGeom>
              <a:avLst/>
              <a:gdLst>
                <a:gd name="T0" fmla="*/ 112 w 112"/>
                <a:gd name="T1" fmla="*/ 55 h 161"/>
                <a:gd name="T2" fmla="*/ 110 w 112"/>
                <a:gd name="T3" fmla="*/ 51 h 161"/>
                <a:gd name="T4" fmla="*/ 110 w 112"/>
                <a:gd name="T5" fmla="*/ 36 h 161"/>
                <a:gd name="T6" fmla="*/ 108 w 112"/>
                <a:gd name="T7" fmla="*/ 32 h 161"/>
                <a:gd name="T8" fmla="*/ 105 w 112"/>
                <a:gd name="T9" fmla="*/ 20 h 161"/>
                <a:gd name="T10" fmla="*/ 103 w 112"/>
                <a:gd name="T11" fmla="*/ 11 h 161"/>
                <a:gd name="T12" fmla="*/ 103 w 112"/>
                <a:gd name="T13" fmla="*/ 5 h 161"/>
                <a:gd name="T14" fmla="*/ 91 w 112"/>
                <a:gd name="T15" fmla="*/ 1 h 161"/>
                <a:gd name="T16" fmla="*/ 89 w 112"/>
                <a:gd name="T17" fmla="*/ 17 h 161"/>
                <a:gd name="T18" fmla="*/ 78 w 112"/>
                <a:gd name="T19" fmla="*/ 22 h 161"/>
                <a:gd name="T20" fmla="*/ 72 w 112"/>
                <a:gd name="T21" fmla="*/ 20 h 161"/>
                <a:gd name="T22" fmla="*/ 70 w 112"/>
                <a:gd name="T23" fmla="*/ 39 h 161"/>
                <a:gd name="T24" fmla="*/ 63 w 112"/>
                <a:gd name="T25" fmla="*/ 34 h 161"/>
                <a:gd name="T26" fmla="*/ 55 w 112"/>
                <a:gd name="T27" fmla="*/ 34 h 161"/>
                <a:gd name="T28" fmla="*/ 51 w 112"/>
                <a:gd name="T29" fmla="*/ 39 h 161"/>
                <a:gd name="T30" fmla="*/ 46 w 112"/>
                <a:gd name="T31" fmla="*/ 34 h 161"/>
                <a:gd name="T32" fmla="*/ 40 w 112"/>
                <a:gd name="T33" fmla="*/ 45 h 161"/>
                <a:gd name="T34" fmla="*/ 21 w 112"/>
                <a:gd name="T35" fmla="*/ 47 h 161"/>
                <a:gd name="T36" fmla="*/ 17 w 112"/>
                <a:gd name="T37" fmla="*/ 55 h 161"/>
                <a:gd name="T38" fmla="*/ 11 w 112"/>
                <a:gd name="T39" fmla="*/ 59 h 161"/>
                <a:gd name="T40" fmla="*/ 9 w 112"/>
                <a:gd name="T41" fmla="*/ 70 h 161"/>
                <a:gd name="T42" fmla="*/ 4 w 112"/>
                <a:gd name="T43" fmla="*/ 81 h 161"/>
                <a:gd name="T44" fmla="*/ 4 w 112"/>
                <a:gd name="T45" fmla="*/ 87 h 161"/>
                <a:gd name="T46" fmla="*/ 2 w 112"/>
                <a:gd name="T47" fmla="*/ 93 h 161"/>
                <a:gd name="T48" fmla="*/ 6 w 112"/>
                <a:gd name="T49" fmla="*/ 106 h 161"/>
                <a:gd name="T50" fmla="*/ 9 w 112"/>
                <a:gd name="T51" fmla="*/ 112 h 161"/>
                <a:gd name="T52" fmla="*/ 15 w 112"/>
                <a:gd name="T53" fmla="*/ 119 h 161"/>
                <a:gd name="T54" fmla="*/ 13 w 112"/>
                <a:gd name="T55" fmla="*/ 123 h 161"/>
                <a:gd name="T56" fmla="*/ 23 w 112"/>
                <a:gd name="T57" fmla="*/ 150 h 161"/>
                <a:gd name="T58" fmla="*/ 23 w 112"/>
                <a:gd name="T59" fmla="*/ 129 h 161"/>
                <a:gd name="T60" fmla="*/ 28 w 112"/>
                <a:gd name="T61" fmla="*/ 135 h 161"/>
                <a:gd name="T62" fmla="*/ 30 w 112"/>
                <a:gd name="T63" fmla="*/ 135 h 161"/>
                <a:gd name="T64" fmla="*/ 32 w 112"/>
                <a:gd name="T65" fmla="*/ 140 h 161"/>
                <a:gd name="T66" fmla="*/ 36 w 112"/>
                <a:gd name="T67" fmla="*/ 152 h 161"/>
                <a:gd name="T68" fmla="*/ 40 w 112"/>
                <a:gd name="T69" fmla="*/ 157 h 161"/>
                <a:gd name="T70" fmla="*/ 44 w 112"/>
                <a:gd name="T71" fmla="*/ 159 h 161"/>
                <a:gd name="T72" fmla="*/ 47 w 112"/>
                <a:gd name="T73" fmla="*/ 157 h 161"/>
                <a:gd name="T74" fmla="*/ 53 w 112"/>
                <a:gd name="T75" fmla="*/ 157 h 161"/>
                <a:gd name="T76" fmla="*/ 59 w 112"/>
                <a:gd name="T77" fmla="*/ 150 h 161"/>
                <a:gd name="T78" fmla="*/ 59 w 112"/>
                <a:gd name="T79" fmla="*/ 148 h 161"/>
                <a:gd name="T80" fmla="*/ 61 w 112"/>
                <a:gd name="T81" fmla="*/ 146 h 161"/>
                <a:gd name="T82" fmla="*/ 59 w 112"/>
                <a:gd name="T83" fmla="*/ 123 h 161"/>
                <a:gd name="T84" fmla="*/ 72 w 112"/>
                <a:gd name="T85" fmla="*/ 110 h 161"/>
                <a:gd name="T86" fmla="*/ 72 w 112"/>
                <a:gd name="T87" fmla="*/ 87 h 161"/>
                <a:gd name="T88" fmla="*/ 78 w 112"/>
                <a:gd name="T89" fmla="*/ 85 h 161"/>
                <a:gd name="T90" fmla="*/ 89 w 112"/>
                <a:gd name="T91" fmla="*/ 85 h 161"/>
                <a:gd name="T92" fmla="*/ 99 w 112"/>
                <a:gd name="T93" fmla="*/ 91 h 161"/>
                <a:gd name="T94" fmla="*/ 105 w 112"/>
                <a:gd name="T95" fmla="*/ 85 h 161"/>
                <a:gd name="T96" fmla="*/ 107 w 112"/>
                <a:gd name="T97" fmla="*/ 74 h 161"/>
                <a:gd name="T98" fmla="*/ 107 w 112"/>
                <a:gd name="T99" fmla="*/ 70 h 161"/>
                <a:gd name="T100" fmla="*/ 108 w 112"/>
                <a:gd name="T101" fmla="*/ 70 h 161"/>
                <a:gd name="T102" fmla="*/ 110 w 112"/>
                <a:gd name="T103" fmla="*/ 70 h 161"/>
                <a:gd name="T104" fmla="*/ 110 w 112"/>
                <a:gd name="T105" fmla="*/ 68 h 161"/>
                <a:gd name="T106" fmla="*/ 110 w 112"/>
                <a:gd name="T10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1">
                  <a:moveTo>
                    <a:pt x="110" y="60"/>
                  </a:moveTo>
                  <a:lnTo>
                    <a:pt x="110" y="60"/>
                  </a:lnTo>
                  <a:lnTo>
                    <a:pt x="110" y="57"/>
                  </a:lnTo>
                  <a:lnTo>
                    <a:pt x="112" y="55"/>
                  </a:lnTo>
                  <a:lnTo>
                    <a:pt x="112" y="55"/>
                  </a:lnTo>
                  <a:lnTo>
                    <a:pt x="110" y="55"/>
                  </a:lnTo>
                  <a:lnTo>
                    <a:pt x="110" y="53"/>
                  </a:lnTo>
                  <a:lnTo>
                    <a:pt x="110" y="53"/>
                  </a:lnTo>
                  <a:lnTo>
                    <a:pt x="110" y="53"/>
                  </a:lnTo>
                  <a:lnTo>
                    <a:pt x="110" y="51"/>
                  </a:lnTo>
                  <a:lnTo>
                    <a:pt x="110" y="49"/>
                  </a:lnTo>
                  <a:lnTo>
                    <a:pt x="110" y="45"/>
                  </a:lnTo>
                  <a:lnTo>
                    <a:pt x="110" y="45"/>
                  </a:lnTo>
                  <a:lnTo>
                    <a:pt x="110" y="36"/>
                  </a:lnTo>
                  <a:lnTo>
                    <a:pt x="110" y="36"/>
                  </a:lnTo>
                  <a:lnTo>
                    <a:pt x="110" y="34"/>
                  </a:lnTo>
                  <a:lnTo>
                    <a:pt x="110" y="34"/>
                  </a:lnTo>
                  <a:lnTo>
                    <a:pt x="110" y="34"/>
                  </a:lnTo>
                  <a:lnTo>
                    <a:pt x="108" y="34"/>
                  </a:lnTo>
                  <a:lnTo>
                    <a:pt x="108" y="32"/>
                  </a:lnTo>
                  <a:lnTo>
                    <a:pt x="108" y="30"/>
                  </a:lnTo>
                  <a:lnTo>
                    <a:pt x="103" y="30"/>
                  </a:lnTo>
                  <a:lnTo>
                    <a:pt x="101" y="30"/>
                  </a:lnTo>
                  <a:lnTo>
                    <a:pt x="101" y="28"/>
                  </a:lnTo>
                  <a:lnTo>
                    <a:pt x="105" y="20"/>
                  </a:lnTo>
                  <a:lnTo>
                    <a:pt x="105" y="19"/>
                  </a:lnTo>
                  <a:lnTo>
                    <a:pt x="105" y="19"/>
                  </a:lnTo>
                  <a:lnTo>
                    <a:pt x="105" y="17"/>
                  </a:lnTo>
                  <a:lnTo>
                    <a:pt x="105" y="15"/>
                  </a:lnTo>
                  <a:lnTo>
                    <a:pt x="103" y="11"/>
                  </a:lnTo>
                  <a:lnTo>
                    <a:pt x="103" y="11"/>
                  </a:lnTo>
                  <a:lnTo>
                    <a:pt x="103" y="9"/>
                  </a:lnTo>
                  <a:lnTo>
                    <a:pt x="103" y="7"/>
                  </a:lnTo>
                  <a:lnTo>
                    <a:pt x="103" y="5"/>
                  </a:lnTo>
                  <a:lnTo>
                    <a:pt x="103" y="5"/>
                  </a:lnTo>
                  <a:lnTo>
                    <a:pt x="101" y="5"/>
                  </a:lnTo>
                  <a:lnTo>
                    <a:pt x="95" y="0"/>
                  </a:lnTo>
                  <a:lnTo>
                    <a:pt x="95" y="0"/>
                  </a:lnTo>
                  <a:lnTo>
                    <a:pt x="93" y="1"/>
                  </a:lnTo>
                  <a:lnTo>
                    <a:pt x="91" y="1"/>
                  </a:lnTo>
                  <a:lnTo>
                    <a:pt x="91" y="3"/>
                  </a:lnTo>
                  <a:lnTo>
                    <a:pt x="91" y="5"/>
                  </a:lnTo>
                  <a:lnTo>
                    <a:pt x="91" y="11"/>
                  </a:lnTo>
                  <a:lnTo>
                    <a:pt x="91" y="15"/>
                  </a:lnTo>
                  <a:lnTo>
                    <a:pt x="89" y="17"/>
                  </a:lnTo>
                  <a:lnTo>
                    <a:pt x="87" y="17"/>
                  </a:lnTo>
                  <a:lnTo>
                    <a:pt x="84" y="19"/>
                  </a:lnTo>
                  <a:lnTo>
                    <a:pt x="76" y="17"/>
                  </a:lnTo>
                  <a:lnTo>
                    <a:pt x="76" y="19"/>
                  </a:lnTo>
                  <a:lnTo>
                    <a:pt x="78" y="22"/>
                  </a:lnTo>
                  <a:lnTo>
                    <a:pt x="78" y="22"/>
                  </a:lnTo>
                  <a:lnTo>
                    <a:pt x="76" y="22"/>
                  </a:lnTo>
                  <a:lnTo>
                    <a:pt x="74" y="20"/>
                  </a:lnTo>
                  <a:lnTo>
                    <a:pt x="74" y="20"/>
                  </a:lnTo>
                  <a:lnTo>
                    <a:pt x="72" y="20"/>
                  </a:lnTo>
                  <a:lnTo>
                    <a:pt x="70" y="22"/>
                  </a:lnTo>
                  <a:lnTo>
                    <a:pt x="72" y="26"/>
                  </a:lnTo>
                  <a:lnTo>
                    <a:pt x="72" y="28"/>
                  </a:lnTo>
                  <a:lnTo>
                    <a:pt x="70" y="38"/>
                  </a:lnTo>
                  <a:lnTo>
                    <a:pt x="70" y="39"/>
                  </a:lnTo>
                  <a:lnTo>
                    <a:pt x="68" y="39"/>
                  </a:lnTo>
                  <a:lnTo>
                    <a:pt x="66" y="39"/>
                  </a:lnTo>
                  <a:lnTo>
                    <a:pt x="63" y="36"/>
                  </a:lnTo>
                  <a:lnTo>
                    <a:pt x="63" y="36"/>
                  </a:lnTo>
                  <a:lnTo>
                    <a:pt x="63" y="34"/>
                  </a:lnTo>
                  <a:lnTo>
                    <a:pt x="63" y="32"/>
                  </a:lnTo>
                  <a:lnTo>
                    <a:pt x="63" y="32"/>
                  </a:lnTo>
                  <a:lnTo>
                    <a:pt x="57" y="32"/>
                  </a:lnTo>
                  <a:lnTo>
                    <a:pt x="55" y="32"/>
                  </a:lnTo>
                  <a:lnTo>
                    <a:pt x="55" y="34"/>
                  </a:lnTo>
                  <a:lnTo>
                    <a:pt x="55" y="36"/>
                  </a:lnTo>
                  <a:lnTo>
                    <a:pt x="57" y="38"/>
                  </a:lnTo>
                  <a:lnTo>
                    <a:pt x="55" y="39"/>
                  </a:lnTo>
                  <a:lnTo>
                    <a:pt x="53" y="41"/>
                  </a:lnTo>
                  <a:lnTo>
                    <a:pt x="51" y="39"/>
                  </a:lnTo>
                  <a:lnTo>
                    <a:pt x="49" y="39"/>
                  </a:lnTo>
                  <a:lnTo>
                    <a:pt x="49" y="38"/>
                  </a:lnTo>
                  <a:lnTo>
                    <a:pt x="47" y="34"/>
                  </a:lnTo>
                  <a:lnTo>
                    <a:pt x="46" y="34"/>
                  </a:lnTo>
                  <a:lnTo>
                    <a:pt x="46" y="34"/>
                  </a:lnTo>
                  <a:lnTo>
                    <a:pt x="46" y="41"/>
                  </a:lnTo>
                  <a:lnTo>
                    <a:pt x="44" y="43"/>
                  </a:lnTo>
                  <a:lnTo>
                    <a:pt x="44" y="45"/>
                  </a:lnTo>
                  <a:lnTo>
                    <a:pt x="42" y="45"/>
                  </a:lnTo>
                  <a:lnTo>
                    <a:pt x="40" y="45"/>
                  </a:lnTo>
                  <a:lnTo>
                    <a:pt x="36" y="47"/>
                  </a:lnTo>
                  <a:lnTo>
                    <a:pt x="32" y="45"/>
                  </a:lnTo>
                  <a:lnTo>
                    <a:pt x="26" y="45"/>
                  </a:lnTo>
                  <a:lnTo>
                    <a:pt x="23" y="45"/>
                  </a:lnTo>
                  <a:lnTo>
                    <a:pt x="21" y="47"/>
                  </a:lnTo>
                  <a:lnTo>
                    <a:pt x="21" y="51"/>
                  </a:lnTo>
                  <a:lnTo>
                    <a:pt x="19" y="55"/>
                  </a:lnTo>
                  <a:lnTo>
                    <a:pt x="19" y="57"/>
                  </a:lnTo>
                  <a:lnTo>
                    <a:pt x="17" y="57"/>
                  </a:lnTo>
                  <a:lnTo>
                    <a:pt x="17" y="55"/>
                  </a:lnTo>
                  <a:lnTo>
                    <a:pt x="17" y="55"/>
                  </a:lnTo>
                  <a:lnTo>
                    <a:pt x="15" y="55"/>
                  </a:lnTo>
                  <a:lnTo>
                    <a:pt x="13" y="57"/>
                  </a:lnTo>
                  <a:lnTo>
                    <a:pt x="13" y="57"/>
                  </a:lnTo>
                  <a:lnTo>
                    <a:pt x="11" y="59"/>
                  </a:lnTo>
                  <a:lnTo>
                    <a:pt x="7" y="64"/>
                  </a:lnTo>
                  <a:lnTo>
                    <a:pt x="7" y="66"/>
                  </a:lnTo>
                  <a:lnTo>
                    <a:pt x="7" y="66"/>
                  </a:lnTo>
                  <a:lnTo>
                    <a:pt x="9" y="70"/>
                  </a:lnTo>
                  <a:lnTo>
                    <a:pt x="9" y="70"/>
                  </a:lnTo>
                  <a:lnTo>
                    <a:pt x="9" y="72"/>
                  </a:lnTo>
                  <a:lnTo>
                    <a:pt x="7" y="78"/>
                  </a:lnTo>
                  <a:lnTo>
                    <a:pt x="6" y="79"/>
                  </a:lnTo>
                  <a:lnTo>
                    <a:pt x="6" y="81"/>
                  </a:lnTo>
                  <a:lnTo>
                    <a:pt x="4" y="81"/>
                  </a:lnTo>
                  <a:lnTo>
                    <a:pt x="2" y="81"/>
                  </a:lnTo>
                  <a:lnTo>
                    <a:pt x="0" y="83"/>
                  </a:lnTo>
                  <a:lnTo>
                    <a:pt x="2" y="85"/>
                  </a:lnTo>
                  <a:lnTo>
                    <a:pt x="2" y="85"/>
                  </a:lnTo>
                  <a:lnTo>
                    <a:pt x="4" y="87"/>
                  </a:lnTo>
                  <a:lnTo>
                    <a:pt x="6" y="89"/>
                  </a:lnTo>
                  <a:lnTo>
                    <a:pt x="4" y="89"/>
                  </a:lnTo>
                  <a:lnTo>
                    <a:pt x="2" y="89"/>
                  </a:lnTo>
                  <a:lnTo>
                    <a:pt x="2" y="89"/>
                  </a:lnTo>
                  <a:lnTo>
                    <a:pt x="2" y="93"/>
                  </a:lnTo>
                  <a:lnTo>
                    <a:pt x="2" y="95"/>
                  </a:lnTo>
                  <a:lnTo>
                    <a:pt x="4" y="98"/>
                  </a:lnTo>
                  <a:lnTo>
                    <a:pt x="6" y="100"/>
                  </a:lnTo>
                  <a:lnTo>
                    <a:pt x="6" y="104"/>
                  </a:lnTo>
                  <a:lnTo>
                    <a:pt x="6" y="106"/>
                  </a:lnTo>
                  <a:lnTo>
                    <a:pt x="7" y="106"/>
                  </a:lnTo>
                  <a:lnTo>
                    <a:pt x="9" y="108"/>
                  </a:lnTo>
                  <a:lnTo>
                    <a:pt x="9" y="108"/>
                  </a:lnTo>
                  <a:lnTo>
                    <a:pt x="9" y="110"/>
                  </a:lnTo>
                  <a:lnTo>
                    <a:pt x="9" y="112"/>
                  </a:lnTo>
                  <a:lnTo>
                    <a:pt x="11" y="116"/>
                  </a:lnTo>
                  <a:lnTo>
                    <a:pt x="13" y="117"/>
                  </a:lnTo>
                  <a:lnTo>
                    <a:pt x="13" y="119"/>
                  </a:lnTo>
                  <a:lnTo>
                    <a:pt x="15" y="119"/>
                  </a:lnTo>
                  <a:lnTo>
                    <a:pt x="15" y="119"/>
                  </a:lnTo>
                  <a:lnTo>
                    <a:pt x="15" y="121"/>
                  </a:lnTo>
                  <a:lnTo>
                    <a:pt x="13" y="121"/>
                  </a:lnTo>
                  <a:lnTo>
                    <a:pt x="13" y="123"/>
                  </a:lnTo>
                  <a:lnTo>
                    <a:pt x="13" y="123"/>
                  </a:lnTo>
                  <a:lnTo>
                    <a:pt x="13" y="123"/>
                  </a:lnTo>
                  <a:lnTo>
                    <a:pt x="13" y="125"/>
                  </a:lnTo>
                  <a:lnTo>
                    <a:pt x="17" y="140"/>
                  </a:lnTo>
                  <a:lnTo>
                    <a:pt x="17" y="146"/>
                  </a:lnTo>
                  <a:lnTo>
                    <a:pt x="19" y="148"/>
                  </a:lnTo>
                  <a:lnTo>
                    <a:pt x="23" y="150"/>
                  </a:lnTo>
                  <a:lnTo>
                    <a:pt x="23" y="146"/>
                  </a:lnTo>
                  <a:lnTo>
                    <a:pt x="21" y="136"/>
                  </a:lnTo>
                  <a:lnTo>
                    <a:pt x="21" y="133"/>
                  </a:lnTo>
                  <a:lnTo>
                    <a:pt x="23" y="131"/>
                  </a:lnTo>
                  <a:lnTo>
                    <a:pt x="23" y="129"/>
                  </a:lnTo>
                  <a:lnTo>
                    <a:pt x="25" y="129"/>
                  </a:lnTo>
                  <a:lnTo>
                    <a:pt x="26" y="131"/>
                  </a:lnTo>
                  <a:lnTo>
                    <a:pt x="28" y="133"/>
                  </a:lnTo>
                  <a:lnTo>
                    <a:pt x="28" y="135"/>
                  </a:lnTo>
                  <a:lnTo>
                    <a:pt x="28" y="135"/>
                  </a:lnTo>
                  <a:lnTo>
                    <a:pt x="28" y="133"/>
                  </a:lnTo>
                  <a:lnTo>
                    <a:pt x="28" y="133"/>
                  </a:lnTo>
                  <a:lnTo>
                    <a:pt x="30" y="135"/>
                  </a:lnTo>
                  <a:lnTo>
                    <a:pt x="30" y="135"/>
                  </a:lnTo>
                  <a:lnTo>
                    <a:pt x="30" y="135"/>
                  </a:lnTo>
                  <a:lnTo>
                    <a:pt x="30" y="136"/>
                  </a:lnTo>
                  <a:lnTo>
                    <a:pt x="30" y="136"/>
                  </a:lnTo>
                  <a:lnTo>
                    <a:pt x="30" y="136"/>
                  </a:lnTo>
                  <a:lnTo>
                    <a:pt x="32" y="140"/>
                  </a:lnTo>
                  <a:lnTo>
                    <a:pt x="32" y="140"/>
                  </a:lnTo>
                  <a:lnTo>
                    <a:pt x="34" y="148"/>
                  </a:lnTo>
                  <a:lnTo>
                    <a:pt x="34" y="152"/>
                  </a:lnTo>
                  <a:lnTo>
                    <a:pt x="36" y="152"/>
                  </a:lnTo>
                  <a:lnTo>
                    <a:pt x="36" y="152"/>
                  </a:lnTo>
                  <a:lnTo>
                    <a:pt x="36" y="152"/>
                  </a:lnTo>
                  <a:lnTo>
                    <a:pt x="36" y="155"/>
                  </a:lnTo>
                  <a:lnTo>
                    <a:pt x="36" y="155"/>
                  </a:lnTo>
                  <a:lnTo>
                    <a:pt x="38" y="157"/>
                  </a:lnTo>
                  <a:lnTo>
                    <a:pt x="40" y="157"/>
                  </a:lnTo>
                  <a:lnTo>
                    <a:pt x="40" y="157"/>
                  </a:lnTo>
                  <a:lnTo>
                    <a:pt x="42" y="159"/>
                  </a:lnTo>
                  <a:lnTo>
                    <a:pt x="42" y="159"/>
                  </a:lnTo>
                  <a:lnTo>
                    <a:pt x="42" y="161"/>
                  </a:lnTo>
                  <a:lnTo>
                    <a:pt x="42" y="161"/>
                  </a:lnTo>
                  <a:lnTo>
                    <a:pt x="44" y="159"/>
                  </a:lnTo>
                  <a:lnTo>
                    <a:pt x="44" y="159"/>
                  </a:lnTo>
                  <a:lnTo>
                    <a:pt x="46" y="159"/>
                  </a:lnTo>
                  <a:lnTo>
                    <a:pt x="46" y="157"/>
                  </a:lnTo>
                  <a:lnTo>
                    <a:pt x="46" y="157"/>
                  </a:lnTo>
                  <a:lnTo>
                    <a:pt x="47" y="157"/>
                  </a:lnTo>
                  <a:lnTo>
                    <a:pt x="47" y="157"/>
                  </a:lnTo>
                  <a:lnTo>
                    <a:pt x="47" y="157"/>
                  </a:lnTo>
                  <a:lnTo>
                    <a:pt x="49" y="157"/>
                  </a:lnTo>
                  <a:lnTo>
                    <a:pt x="49" y="157"/>
                  </a:lnTo>
                  <a:lnTo>
                    <a:pt x="53" y="157"/>
                  </a:lnTo>
                  <a:lnTo>
                    <a:pt x="53" y="155"/>
                  </a:lnTo>
                  <a:lnTo>
                    <a:pt x="55" y="155"/>
                  </a:lnTo>
                  <a:lnTo>
                    <a:pt x="55" y="154"/>
                  </a:lnTo>
                  <a:lnTo>
                    <a:pt x="57" y="154"/>
                  </a:lnTo>
                  <a:lnTo>
                    <a:pt x="59" y="150"/>
                  </a:lnTo>
                  <a:lnTo>
                    <a:pt x="59" y="150"/>
                  </a:lnTo>
                  <a:lnTo>
                    <a:pt x="59" y="150"/>
                  </a:lnTo>
                  <a:lnTo>
                    <a:pt x="59" y="150"/>
                  </a:lnTo>
                  <a:lnTo>
                    <a:pt x="59" y="148"/>
                  </a:lnTo>
                  <a:lnTo>
                    <a:pt x="59" y="148"/>
                  </a:lnTo>
                  <a:lnTo>
                    <a:pt x="61" y="150"/>
                  </a:lnTo>
                  <a:lnTo>
                    <a:pt x="61" y="148"/>
                  </a:lnTo>
                  <a:lnTo>
                    <a:pt x="61" y="148"/>
                  </a:lnTo>
                  <a:lnTo>
                    <a:pt x="63" y="146"/>
                  </a:lnTo>
                  <a:lnTo>
                    <a:pt x="61" y="146"/>
                  </a:lnTo>
                  <a:lnTo>
                    <a:pt x="61" y="142"/>
                  </a:lnTo>
                  <a:lnTo>
                    <a:pt x="59" y="135"/>
                  </a:lnTo>
                  <a:lnTo>
                    <a:pt x="57" y="133"/>
                  </a:lnTo>
                  <a:lnTo>
                    <a:pt x="57" y="129"/>
                  </a:lnTo>
                  <a:lnTo>
                    <a:pt x="59" y="123"/>
                  </a:lnTo>
                  <a:lnTo>
                    <a:pt x="61" y="119"/>
                  </a:lnTo>
                  <a:lnTo>
                    <a:pt x="65" y="116"/>
                  </a:lnTo>
                  <a:lnTo>
                    <a:pt x="65" y="114"/>
                  </a:lnTo>
                  <a:lnTo>
                    <a:pt x="70" y="112"/>
                  </a:lnTo>
                  <a:lnTo>
                    <a:pt x="72" y="110"/>
                  </a:lnTo>
                  <a:lnTo>
                    <a:pt x="72" y="110"/>
                  </a:lnTo>
                  <a:lnTo>
                    <a:pt x="76" y="106"/>
                  </a:lnTo>
                  <a:lnTo>
                    <a:pt x="76" y="102"/>
                  </a:lnTo>
                  <a:lnTo>
                    <a:pt x="72" y="91"/>
                  </a:lnTo>
                  <a:lnTo>
                    <a:pt x="72" y="87"/>
                  </a:lnTo>
                  <a:lnTo>
                    <a:pt x="72" y="83"/>
                  </a:lnTo>
                  <a:lnTo>
                    <a:pt x="74" y="83"/>
                  </a:lnTo>
                  <a:lnTo>
                    <a:pt x="74" y="83"/>
                  </a:lnTo>
                  <a:lnTo>
                    <a:pt x="76" y="83"/>
                  </a:lnTo>
                  <a:lnTo>
                    <a:pt x="78" y="85"/>
                  </a:lnTo>
                  <a:lnTo>
                    <a:pt x="82" y="91"/>
                  </a:lnTo>
                  <a:lnTo>
                    <a:pt x="82" y="91"/>
                  </a:lnTo>
                  <a:lnTo>
                    <a:pt x="86" y="91"/>
                  </a:lnTo>
                  <a:lnTo>
                    <a:pt x="86" y="89"/>
                  </a:lnTo>
                  <a:lnTo>
                    <a:pt x="89" y="85"/>
                  </a:lnTo>
                  <a:lnTo>
                    <a:pt x="91" y="83"/>
                  </a:lnTo>
                  <a:lnTo>
                    <a:pt x="95" y="81"/>
                  </a:lnTo>
                  <a:lnTo>
                    <a:pt x="97" y="85"/>
                  </a:lnTo>
                  <a:lnTo>
                    <a:pt x="97" y="89"/>
                  </a:lnTo>
                  <a:lnTo>
                    <a:pt x="99" y="91"/>
                  </a:lnTo>
                  <a:lnTo>
                    <a:pt x="101" y="89"/>
                  </a:lnTo>
                  <a:lnTo>
                    <a:pt x="101" y="85"/>
                  </a:lnTo>
                  <a:lnTo>
                    <a:pt x="103" y="83"/>
                  </a:lnTo>
                  <a:lnTo>
                    <a:pt x="105" y="85"/>
                  </a:lnTo>
                  <a:lnTo>
                    <a:pt x="105" y="85"/>
                  </a:lnTo>
                  <a:lnTo>
                    <a:pt x="105" y="83"/>
                  </a:lnTo>
                  <a:lnTo>
                    <a:pt x="105" y="78"/>
                  </a:lnTo>
                  <a:lnTo>
                    <a:pt x="105" y="76"/>
                  </a:lnTo>
                  <a:lnTo>
                    <a:pt x="107" y="74"/>
                  </a:lnTo>
                  <a:lnTo>
                    <a:pt x="107" y="74"/>
                  </a:lnTo>
                  <a:lnTo>
                    <a:pt x="105" y="74"/>
                  </a:lnTo>
                  <a:lnTo>
                    <a:pt x="105" y="74"/>
                  </a:lnTo>
                  <a:lnTo>
                    <a:pt x="107" y="72"/>
                  </a:lnTo>
                  <a:lnTo>
                    <a:pt x="107" y="72"/>
                  </a:lnTo>
                  <a:lnTo>
                    <a:pt x="107" y="70"/>
                  </a:lnTo>
                  <a:lnTo>
                    <a:pt x="107" y="70"/>
                  </a:lnTo>
                  <a:lnTo>
                    <a:pt x="107" y="70"/>
                  </a:lnTo>
                  <a:lnTo>
                    <a:pt x="108" y="70"/>
                  </a:lnTo>
                  <a:lnTo>
                    <a:pt x="108" y="70"/>
                  </a:lnTo>
                  <a:lnTo>
                    <a:pt x="108" y="70"/>
                  </a:lnTo>
                  <a:lnTo>
                    <a:pt x="108" y="70"/>
                  </a:lnTo>
                  <a:lnTo>
                    <a:pt x="108" y="70"/>
                  </a:lnTo>
                  <a:lnTo>
                    <a:pt x="108" y="70"/>
                  </a:lnTo>
                  <a:lnTo>
                    <a:pt x="108" y="70"/>
                  </a:lnTo>
                  <a:lnTo>
                    <a:pt x="110" y="70"/>
                  </a:lnTo>
                  <a:lnTo>
                    <a:pt x="110" y="70"/>
                  </a:lnTo>
                  <a:lnTo>
                    <a:pt x="110" y="70"/>
                  </a:lnTo>
                  <a:lnTo>
                    <a:pt x="110" y="70"/>
                  </a:lnTo>
                  <a:lnTo>
                    <a:pt x="110" y="68"/>
                  </a:lnTo>
                  <a:lnTo>
                    <a:pt x="110" y="68"/>
                  </a:lnTo>
                  <a:lnTo>
                    <a:pt x="110" y="66"/>
                  </a:lnTo>
                  <a:lnTo>
                    <a:pt x="110" y="66"/>
                  </a:lnTo>
                  <a:lnTo>
                    <a:pt x="110" y="66"/>
                  </a:lnTo>
                  <a:lnTo>
                    <a:pt x="110" y="64"/>
                  </a:lnTo>
                  <a:lnTo>
                    <a:pt x="110" y="64"/>
                  </a:lnTo>
                  <a:lnTo>
                    <a:pt x="110" y="64"/>
                  </a:lnTo>
                  <a:lnTo>
                    <a:pt x="110" y="60"/>
                  </a:lnTo>
                  <a:lnTo>
                    <a:pt x="110" y="60"/>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E048A0CF-7B82-41EB-A073-87B3A835E6AD}"/>
                </a:ext>
              </a:extLst>
            </p:cNvPr>
            <p:cNvSpPr>
              <a:spLocks/>
            </p:cNvSpPr>
            <p:nvPr/>
          </p:nvSpPr>
          <p:spPr bwMode="auto">
            <a:xfrm>
              <a:off x="7069460" y="3999706"/>
              <a:ext cx="665163" cy="623888"/>
            </a:xfrm>
            <a:custGeom>
              <a:avLst/>
              <a:gdLst>
                <a:gd name="T0" fmla="*/ 395 w 419"/>
                <a:gd name="T1" fmla="*/ 201 h 393"/>
                <a:gd name="T2" fmla="*/ 359 w 419"/>
                <a:gd name="T3" fmla="*/ 199 h 393"/>
                <a:gd name="T4" fmla="*/ 343 w 419"/>
                <a:gd name="T5" fmla="*/ 169 h 393"/>
                <a:gd name="T6" fmla="*/ 328 w 419"/>
                <a:gd name="T7" fmla="*/ 167 h 393"/>
                <a:gd name="T8" fmla="*/ 318 w 419"/>
                <a:gd name="T9" fmla="*/ 144 h 393"/>
                <a:gd name="T10" fmla="*/ 288 w 419"/>
                <a:gd name="T11" fmla="*/ 125 h 393"/>
                <a:gd name="T12" fmla="*/ 261 w 419"/>
                <a:gd name="T13" fmla="*/ 116 h 393"/>
                <a:gd name="T14" fmla="*/ 246 w 419"/>
                <a:gd name="T15" fmla="*/ 70 h 393"/>
                <a:gd name="T16" fmla="*/ 250 w 419"/>
                <a:gd name="T17" fmla="*/ 43 h 393"/>
                <a:gd name="T18" fmla="*/ 229 w 419"/>
                <a:gd name="T19" fmla="*/ 28 h 393"/>
                <a:gd name="T20" fmla="*/ 212 w 419"/>
                <a:gd name="T21" fmla="*/ 34 h 393"/>
                <a:gd name="T22" fmla="*/ 179 w 419"/>
                <a:gd name="T23" fmla="*/ 22 h 393"/>
                <a:gd name="T24" fmla="*/ 155 w 419"/>
                <a:gd name="T25" fmla="*/ 26 h 393"/>
                <a:gd name="T26" fmla="*/ 132 w 419"/>
                <a:gd name="T27" fmla="*/ 9 h 393"/>
                <a:gd name="T28" fmla="*/ 107 w 419"/>
                <a:gd name="T29" fmla="*/ 5 h 393"/>
                <a:gd name="T30" fmla="*/ 105 w 419"/>
                <a:gd name="T31" fmla="*/ 19 h 393"/>
                <a:gd name="T32" fmla="*/ 86 w 419"/>
                <a:gd name="T33" fmla="*/ 47 h 393"/>
                <a:gd name="T34" fmla="*/ 73 w 419"/>
                <a:gd name="T35" fmla="*/ 60 h 393"/>
                <a:gd name="T36" fmla="*/ 59 w 419"/>
                <a:gd name="T37" fmla="*/ 59 h 393"/>
                <a:gd name="T38" fmla="*/ 46 w 419"/>
                <a:gd name="T39" fmla="*/ 81 h 393"/>
                <a:gd name="T40" fmla="*/ 52 w 419"/>
                <a:gd name="T41" fmla="*/ 91 h 393"/>
                <a:gd name="T42" fmla="*/ 54 w 419"/>
                <a:gd name="T43" fmla="*/ 106 h 393"/>
                <a:gd name="T44" fmla="*/ 38 w 419"/>
                <a:gd name="T45" fmla="*/ 129 h 393"/>
                <a:gd name="T46" fmla="*/ 25 w 419"/>
                <a:gd name="T47" fmla="*/ 144 h 393"/>
                <a:gd name="T48" fmla="*/ 31 w 419"/>
                <a:gd name="T49" fmla="*/ 173 h 393"/>
                <a:gd name="T50" fmla="*/ 25 w 419"/>
                <a:gd name="T51" fmla="*/ 197 h 393"/>
                <a:gd name="T52" fmla="*/ 16 w 419"/>
                <a:gd name="T53" fmla="*/ 218 h 393"/>
                <a:gd name="T54" fmla="*/ 40 w 419"/>
                <a:gd name="T55" fmla="*/ 226 h 393"/>
                <a:gd name="T56" fmla="*/ 12 w 419"/>
                <a:gd name="T57" fmla="*/ 264 h 393"/>
                <a:gd name="T58" fmla="*/ 16 w 419"/>
                <a:gd name="T59" fmla="*/ 302 h 393"/>
                <a:gd name="T60" fmla="*/ 17 w 419"/>
                <a:gd name="T61" fmla="*/ 317 h 393"/>
                <a:gd name="T62" fmla="*/ 21 w 419"/>
                <a:gd name="T63" fmla="*/ 340 h 393"/>
                <a:gd name="T64" fmla="*/ 21 w 419"/>
                <a:gd name="T65" fmla="*/ 367 h 393"/>
                <a:gd name="T66" fmla="*/ 36 w 419"/>
                <a:gd name="T67" fmla="*/ 388 h 393"/>
                <a:gd name="T68" fmla="*/ 54 w 419"/>
                <a:gd name="T69" fmla="*/ 388 h 393"/>
                <a:gd name="T70" fmla="*/ 73 w 419"/>
                <a:gd name="T71" fmla="*/ 386 h 393"/>
                <a:gd name="T72" fmla="*/ 86 w 419"/>
                <a:gd name="T73" fmla="*/ 386 h 393"/>
                <a:gd name="T74" fmla="*/ 99 w 419"/>
                <a:gd name="T75" fmla="*/ 372 h 393"/>
                <a:gd name="T76" fmla="*/ 130 w 419"/>
                <a:gd name="T77" fmla="*/ 369 h 393"/>
                <a:gd name="T78" fmla="*/ 145 w 419"/>
                <a:gd name="T79" fmla="*/ 361 h 393"/>
                <a:gd name="T80" fmla="*/ 157 w 419"/>
                <a:gd name="T81" fmla="*/ 355 h 393"/>
                <a:gd name="T82" fmla="*/ 183 w 419"/>
                <a:gd name="T83" fmla="*/ 348 h 393"/>
                <a:gd name="T84" fmla="*/ 193 w 419"/>
                <a:gd name="T85" fmla="*/ 321 h 393"/>
                <a:gd name="T86" fmla="*/ 223 w 419"/>
                <a:gd name="T87" fmla="*/ 310 h 393"/>
                <a:gd name="T88" fmla="*/ 252 w 419"/>
                <a:gd name="T89" fmla="*/ 313 h 393"/>
                <a:gd name="T90" fmla="*/ 254 w 419"/>
                <a:gd name="T91" fmla="*/ 292 h 393"/>
                <a:gd name="T92" fmla="*/ 267 w 419"/>
                <a:gd name="T93" fmla="*/ 279 h 393"/>
                <a:gd name="T94" fmla="*/ 282 w 419"/>
                <a:gd name="T95" fmla="*/ 289 h 393"/>
                <a:gd name="T96" fmla="*/ 290 w 419"/>
                <a:gd name="T97" fmla="*/ 296 h 393"/>
                <a:gd name="T98" fmla="*/ 307 w 419"/>
                <a:gd name="T99" fmla="*/ 302 h 393"/>
                <a:gd name="T100" fmla="*/ 307 w 419"/>
                <a:gd name="T101" fmla="*/ 289 h 393"/>
                <a:gd name="T102" fmla="*/ 290 w 419"/>
                <a:gd name="T103" fmla="*/ 285 h 393"/>
                <a:gd name="T104" fmla="*/ 288 w 419"/>
                <a:gd name="T105" fmla="*/ 273 h 393"/>
                <a:gd name="T106" fmla="*/ 299 w 419"/>
                <a:gd name="T107" fmla="*/ 273 h 393"/>
                <a:gd name="T108" fmla="*/ 313 w 419"/>
                <a:gd name="T109" fmla="*/ 270 h 393"/>
                <a:gd name="T110" fmla="*/ 322 w 419"/>
                <a:gd name="T111" fmla="*/ 275 h 393"/>
                <a:gd name="T112" fmla="*/ 334 w 419"/>
                <a:gd name="T113" fmla="*/ 266 h 393"/>
                <a:gd name="T114" fmla="*/ 341 w 419"/>
                <a:gd name="T115" fmla="*/ 262 h 393"/>
                <a:gd name="T116" fmla="*/ 362 w 419"/>
                <a:gd name="T117" fmla="*/ 254 h 393"/>
                <a:gd name="T118" fmla="*/ 378 w 419"/>
                <a:gd name="T119" fmla="*/ 243 h 393"/>
                <a:gd name="T120" fmla="*/ 393 w 419"/>
                <a:gd name="T121" fmla="*/ 235 h 393"/>
                <a:gd name="T122" fmla="*/ 393 w 419"/>
                <a:gd name="T123" fmla="*/ 222 h 393"/>
                <a:gd name="T124" fmla="*/ 408 w 419"/>
                <a:gd name="T125" fmla="*/ 20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393">
                  <a:moveTo>
                    <a:pt x="419" y="197"/>
                  </a:moveTo>
                  <a:lnTo>
                    <a:pt x="419" y="197"/>
                  </a:lnTo>
                  <a:lnTo>
                    <a:pt x="418" y="195"/>
                  </a:lnTo>
                  <a:lnTo>
                    <a:pt x="418" y="195"/>
                  </a:lnTo>
                  <a:lnTo>
                    <a:pt x="418" y="194"/>
                  </a:lnTo>
                  <a:lnTo>
                    <a:pt x="416" y="192"/>
                  </a:lnTo>
                  <a:lnTo>
                    <a:pt x="416" y="192"/>
                  </a:lnTo>
                  <a:lnTo>
                    <a:pt x="416" y="192"/>
                  </a:lnTo>
                  <a:lnTo>
                    <a:pt x="414" y="194"/>
                  </a:lnTo>
                  <a:lnTo>
                    <a:pt x="414" y="195"/>
                  </a:lnTo>
                  <a:lnTo>
                    <a:pt x="412" y="195"/>
                  </a:lnTo>
                  <a:lnTo>
                    <a:pt x="412" y="197"/>
                  </a:lnTo>
                  <a:lnTo>
                    <a:pt x="410" y="197"/>
                  </a:lnTo>
                  <a:lnTo>
                    <a:pt x="406" y="197"/>
                  </a:lnTo>
                  <a:lnTo>
                    <a:pt x="406" y="199"/>
                  </a:lnTo>
                  <a:lnTo>
                    <a:pt x="404" y="199"/>
                  </a:lnTo>
                  <a:lnTo>
                    <a:pt x="402" y="201"/>
                  </a:lnTo>
                  <a:lnTo>
                    <a:pt x="400" y="203"/>
                  </a:lnTo>
                  <a:lnTo>
                    <a:pt x="399" y="203"/>
                  </a:lnTo>
                  <a:lnTo>
                    <a:pt x="395" y="201"/>
                  </a:lnTo>
                  <a:lnTo>
                    <a:pt x="393" y="201"/>
                  </a:lnTo>
                  <a:lnTo>
                    <a:pt x="393" y="201"/>
                  </a:lnTo>
                  <a:lnTo>
                    <a:pt x="393" y="201"/>
                  </a:lnTo>
                  <a:lnTo>
                    <a:pt x="391" y="203"/>
                  </a:lnTo>
                  <a:lnTo>
                    <a:pt x="391" y="203"/>
                  </a:lnTo>
                  <a:lnTo>
                    <a:pt x="391" y="203"/>
                  </a:lnTo>
                  <a:lnTo>
                    <a:pt x="389" y="203"/>
                  </a:lnTo>
                  <a:lnTo>
                    <a:pt x="389" y="203"/>
                  </a:lnTo>
                  <a:lnTo>
                    <a:pt x="387" y="203"/>
                  </a:lnTo>
                  <a:lnTo>
                    <a:pt x="383" y="203"/>
                  </a:lnTo>
                  <a:lnTo>
                    <a:pt x="376" y="201"/>
                  </a:lnTo>
                  <a:lnTo>
                    <a:pt x="372" y="203"/>
                  </a:lnTo>
                  <a:lnTo>
                    <a:pt x="368" y="203"/>
                  </a:lnTo>
                  <a:lnTo>
                    <a:pt x="366" y="201"/>
                  </a:lnTo>
                  <a:lnTo>
                    <a:pt x="364" y="201"/>
                  </a:lnTo>
                  <a:lnTo>
                    <a:pt x="362" y="199"/>
                  </a:lnTo>
                  <a:lnTo>
                    <a:pt x="362" y="199"/>
                  </a:lnTo>
                  <a:lnTo>
                    <a:pt x="360" y="199"/>
                  </a:lnTo>
                  <a:lnTo>
                    <a:pt x="360" y="199"/>
                  </a:lnTo>
                  <a:lnTo>
                    <a:pt x="359" y="199"/>
                  </a:lnTo>
                  <a:lnTo>
                    <a:pt x="357" y="201"/>
                  </a:lnTo>
                  <a:lnTo>
                    <a:pt x="355" y="203"/>
                  </a:lnTo>
                  <a:lnTo>
                    <a:pt x="351" y="205"/>
                  </a:lnTo>
                  <a:lnTo>
                    <a:pt x="351" y="205"/>
                  </a:lnTo>
                  <a:lnTo>
                    <a:pt x="349" y="205"/>
                  </a:lnTo>
                  <a:lnTo>
                    <a:pt x="347" y="205"/>
                  </a:lnTo>
                  <a:lnTo>
                    <a:pt x="347" y="201"/>
                  </a:lnTo>
                  <a:lnTo>
                    <a:pt x="345" y="199"/>
                  </a:lnTo>
                  <a:lnTo>
                    <a:pt x="345" y="186"/>
                  </a:lnTo>
                  <a:lnTo>
                    <a:pt x="343" y="186"/>
                  </a:lnTo>
                  <a:lnTo>
                    <a:pt x="341" y="182"/>
                  </a:lnTo>
                  <a:lnTo>
                    <a:pt x="341" y="180"/>
                  </a:lnTo>
                  <a:lnTo>
                    <a:pt x="341" y="178"/>
                  </a:lnTo>
                  <a:lnTo>
                    <a:pt x="341" y="176"/>
                  </a:lnTo>
                  <a:lnTo>
                    <a:pt x="339" y="175"/>
                  </a:lnTo>
                  <a:lnTo>
                    <a:pt x="341" y="173"/>
                  </a:lnTo>
                  <a:lnTo>
                    <a:pt x="341" y="173"/>
                  </a:lnTo>
                  <a:lnTo>
                    <a:pt x="341" y="171"/>
                  </a:lnTo>
                  <a:lnTo>
                    <a:pt x="343" y="171"/>
                  </a:lnTo>
                  <a:lnTo>
                    <a:pt x="343" y="169"/>
                  </a:lnTo>
                  <a:lnTo>
                    <a:pt x="341" y="169"/>
                  </a:lnTo>
                  <a:lnTo>
                    <a:pt x="339" y="169"/>
                  </a:lnTo>
                  <a:lnTo>
                    <a:pt x="339" y="169"/>
                  </a:lnTo>
                  <a:lnTo>
                    <a:pt x="338" y="169"/>
                  </a:lnTo>
                  <a:lnTo>
                    <a:pt x="336" y="171"/>
                  </a:lnTo>
                  <a:lnTo>
                    <a:pt x="334" y="171"/>
                  </a:lnTo>
                  <a:lnTo>
                    <a:pt x="334" y="169"/>
                  </a:lnTo>
                  <a:lnTo>
                    <a:pt x="334" y="169"/>
                  </a:lnTo>
                  <a:lnTo>
                    <a:pt x="332" y="167"/>
                  </a:lnTo>
                  <a:lnTo>
                    <a:pt x="332" y="165"/>
                  </a:lnTo>
                  <a:lnTo>
                    <a:pt x="332" y="165"/>
                  </a:lnTo>
                  <a:lnTo>
                    <a:pt x="332" y="163"/>
                  </a:lnTo>
                  <a:lnTo>
                    <a:pt x="332" y="163"/>
                  </a:lnTo>
                  <a:lnTo>
                    <a:pt x="330" y="163"/>
                  </a:lnTo>
                  <a:lnTo>
                    <a:pt x="330" y="163"/>
                  </a:lnTo>
                  <a:lnTo>
                    <a:pt x="330" y="163"/>
                  </a:lnTo>
                  <a:lnTo>
                    <a:pt x="328" y="163"/>
                  </a:lnTo>
                  <a:lnTo>
                    <a:pt x="328" y="165"/>
                  </a:lnTo>
                  <a:lnTo>
                    <a:pt x="328" y="167"/>
                  </a:lnTo>
                  <a:lnTo>
                    <a:pt x="328" y="167"/>
                  </a:lnTo>
                  <a:lnTo>
                    <a:pt x="328" y="167"/>
                  </a:lnTo>
                  <a:lnTo>
                    <a:pt x="326" y="167"/>
                  </a:lnTo>
                  <a:lnTo>
                    <a:pt x="326" y="167"/>
                  </a:lnTo>
                  <a:lnTo>
                    <a:pt x="324" y="167"/>
                  </a:lnTo>
                  <a:lnTo>
                    <a:pt x="322" y="167"/>
                  </a:lnTo>
                  <a:lnTo>
                    <a:pt x="322" y="167"/>
                  </a:lnTo>
                  <a:lnTo>
                    <a:pt x="320" y="165"/>
                  </a:lnTo>
                  <a:lnTo>
                    <a:pt x="320" y="165"/>
                  </a:lnTo>
                  <a:lnTo>
                    <a:pt x="322" y="163"/>
                  </a:lnTo>
                  <a:lnTo>
                    <a:pt x="322" y="163"/>
                  </a:lnTo>
                  <a:lnTo>
                    <a:pt x="322" y="161"/>
                  </a:lnTo>
                  <a:lnTo>
                    <a:pt x="324" y="161"/>
                  </a:lnTo>
                  <a:lnTo>
                    <a:pt x="324" y="161"/>
                  </a:lnTo>
                  <a:lnTo>
                    <a:pt x="326" y="159"/>
                  </a:lnTo>
                  <a:lnTo>
                    <a:pt x="326" y="159"/>
                  </a:lnTo>
                  <a:lnTo>
                    <a:pt x="324" y="157"/>
                  </a:lnTo>
                  <a:lnTo>
                    <a:pt x="322" y="156"/>
                  </a:lnTo>
                  <a:lnTo>
                    <a:pt x="320" y="150"/>
                  </a:lnTo>
                  <a:lnTo>
                    <a:pt x="320" y="146"/>
                  </a:lnTo>
                  <a:lnTo>
                    <a:pt x="318" y="144"/>
                  </a:lnTo>
                  <a:lnTo>
                    <a:pt x="318" y="144"/>
                  </a:lnTo>
                  <a:lnTo>
                    <a:pt x="317" y="142"/>
                  </a:lnTo>
                  <a:lnTo>
                    <a:pt x="315" y="140"/>
                  </a:lnTo>
                  <a:lnTo>
                    <a:pt x="313" y="138"/>
                  </a:lnTo>
                  <a:lnTo>
                    <a:pt x="313" y="137"/>
                  </a:lnTo>
                  <a:lnTo>
                    <a:pt x="307" y="131"/>
                  </a:lnTo>
                  <a:lnTo>
                    <a:pt x="305" y="129"/>
                  </a:lnTo>
                  <a:lnTo>
                    <a:pt x="305" y="129"/>
                  </a:lnTo>
                  <a:lnTo>
                    <a:pt x="303" y="127"/>
                  </a:lnTo>
                  <a:lnTo>
                    <a:pt x="301" y="127"/>
                  </a:lnTo>
                  <a:lnTo>
                    <a:pt x="299" y="125"/>
                  </a:lnTo>
                  <a:lnTo>
                    <a:pt x="299" y="125"/>
                  </a:lnTo>
                  <a:lnTo>
                    <a:pt x="298" y="125"/>
                  </a:lnTo>
                  <a:lnTo>
                    <a:pt x="294" y="125"/>
                  </a:lnTo>
                  <a:lnTo>
                    <a:pt x="292" y="127"/>
                  </a:lnTo>
                  <a:lnTo>
                    <a:pt x="290" y="125"/>
                  </a:lnTo>
                  <a:lnTo>
                    <a:pt x="290" y="125"/>
                  </a:lnTo>
                  <a:lnTo>
                    <a:pt x="290" y="123"/>
                  </a:lnTo>
                  <a:lnTo>
                    <a:pt x="288" y="123"/>
                  </a:lnTo>
                  <a:lnTo>
                    <a:pt x="288" y="125"/>
                  </a:lnTo>
                  <a:lnTo>
                    <a:pt x="288" y="125"/>
                  </a:lnTo>
                  <a:lnTo>
                    <a:pt x="286" y="125"/>
                  </a:lnTo>
                  <a:lnTo>
                    <a:pt x="286" y="125"/>
                  </a:lnTo>
                  <a:lnTo>
                    <a:pt x="286" y="123"/>
                  </a:lnTo>
                  <a:lnTo>
                    <a:pt x="284" y="123"/>
                  </a:lnTo>
                  <a:lnTo>
                    <a:pt x="284" y="121"/>
                  </a:lnTo>
                  <a:lnTo>
                    <a:pt x="284" y="121"/>
                  </a:lnTo>
                  <a:lnTo>
                    <a:pt x="282" y="119"/>
                  </a:lnTo>
                  <a:lnTo>
                    <a:pt x="282" y="118"/>
                  </a:lnTo>
                  <a:lnTo>
                    <a:pt x="282" y="118"/>
                  </a:lnTo>
                  <a:lnTo>
                    <a:pt x="282" y="116"/>
                  </a:lnTo>
                  <a:lnTo>
                    <a:pt x="282" y="116"/>
                  </a:lnTo>
                  <a:lnTo>
                    <a:pt x="280" y="114"/>
                  </a:lnTo>
                  <a:lnTo>
                    <a:pt x="280" y="114"/>
                  </a:lnTo>
                  <a:lnTo>
                    <a:pt x="278" y="114"/>
                  </a:lnTo>
                  <a:lnTo>
                    <a:pt x="277" y="116"/>
                  </a:lnTo>
                  <a:lnTo>
                    <a:pt x="277" y="116"/>
                  </a:lnTo>
                  <a:lnTo>
                    <a:pt x="269" y="116"/>
                  </a:lnTo>
                  <a:lnTo>
                    <a:pt x="261" y="116"/>
                  </a:lnTo>
                  <a:lnTo>
                    <a:pt x="261" y="116"/>
                  </a:lnTo>
                  <a:lnTo>
                    <a:pt x="259" y="112"/>
                  </a:lnTo>
                  <a:lnTo>
                    <a:pt x="259" y="112"/>
                  </a:lnTo>
                  <a:lnTo>
                    <a:pt x="258" y="110"/>
                  </a:lnTo>
                  <a:lnTo>
                    <a:pt x="254" y="108"/>
                  </a:lnTo>
                  <a:lnTo>
                    <a:pt x="252" y="106"/>
                  </a:lnTo>
                  <a:lnTo>
                    <a:pt x="246" y="104"/>
                  </a:lnTo>
                  <a:lnTo>
                    <a:pt x="246" y="102"/>
                  </a:lnTo>
                  <a:lnTo>
                    <a:pt x="250" y="100"/>
                  </a:lnTo>
                  <a:lnTo>
                    <a:pt x="250" y="98"/>
                  </a:lnTo>
                  <a:lnTo>
                    <a:pt x="250" y="97"/>
                  </a:lnTo>
                  <a:lnTo>
                    <a:pt x="250" y="93"/>
                  </a:lnTo>
                  <a:lnTo>
                    <a:pt x="250" y="89"/>
                  </a:lnTo>
                  <a:lnTo>
                    <a:pt x="248" y="83"/>
                  </a:lnTo>
                  <a:lnTo>
                    <a:pt x="248" y="81"/>
                  </a:lnTo>
                  <a:lnTo>
                    <a:pt x="242" y="81"/>
                  </a:lnTo>
                  <a:lnTo>
                    <a:pt x="242" y="81"/>
                  </a:lnTo>
                  <a:lnTo>
                    <a:pt x="240" y="78"/>
                  </a:lnTo>
                  <a:lnTo>
                    <a:pt x="242" y="76"/>
                  </a:lnTo>
                  <a:lnTo>
                    <a:pt x="244" y="74"/>
                  </a:lnTo>
                  <a:lnTo>
                    <a:pt x="246" y="70"/>
                  </a:lnTo>
                  <a:lnTo>
                    <a:pt x="248" y="70"/>
                  </a:lnTo>
                  <a:lnTo>
                    <a:pt x="248" y="68"/>
                  </a:lnTo>
                  <a:lnTo>
                    <a:pt x="248" y="66"/>
                  </a:lnTo>
                  <a:lnTo>
                    <a:pt x="248" y="64"/>
                  </a:lnTo>
                  <a:lnTo>
                    <a:pt x="248" y="62"/>
                  </a:lnTo>
                  <a:lnTo>
                    <a:pt x="248" y="60"/>
                  </a:lnTo>
                  <a:lnTo>
                    <a:pt x="248" y="60"/>
                  </a:lnTo>
                  <a:lnTo>
                    <a:pt x="248" y="60"/>
                  </a:lnTo>
                  <a:lnTo>
                    <a:pt x="248" y="60"/>
                  </a:lnTo>
                  <a:lnTo>
                    <a:pt x="248" y="59"/>
                  </a:lnTo>
                  <a:lnTo>
                    <a:pt x="250" y="59"/>
                  </a:lnTo>
                  <a:lnTo>
                    <a:pt x="250" y="57"/>
                  </a:lnTo>
                  <a:lnTo>
                    <a:pt x="250" y="55"/>
                  </a:lnTo>
                  <a:lnTo>
                    <a:pt x="250" y="53"/>
                  </a:lnTo>
                  <a:lnTo>
                    <a:pt x="250" y="53"/>
                  </a:lnTo>
                  <a:lnTo>
                    <a:pt x="250" y="51"/>
                  </a:lnTo>
                  <a:lnTo>
                    <a:pt x="250" y="47"/>
                  </a:lnTo>
                  <a:lnTo>
                    <a:pt x="250" y="45"/>
                  </a:lnTo>
                  <a:lnTo>
                    <a:pt x="250" y="45"/>
                  </a:lnTo>
                  <a:lnTo>
                    <a:pt x="250" y="43"/>
                  </a:lnTo>
                  <a:lnTo>
                    <a:pt x="250" y="41"/>
                  </a:lnTo>
                  <a:lnTo>
                    <a:pt x="250" y="41"/>
                  </a:lnTo>
                  <a:lnTo>
                    <a:pt x="248" y="41"/>
                  </a:lnTo>
                  <a:lnTo>
                    <a:pt x="248" y="40"/>
                  </a:lnTo>
                  <a:lnTo>
                    <a:pt x="248" y="40"/>
                  </a:lnTo>
                  <a:lnTo>
                    <a:pt x="246" y="38"/>
                  </a:lnTo>
                  <a:lnTo>
                    <a:pt x="246" y="38"/>
                  </a:lnTo>
                  <a:lnTo>
                    <a:pt x="246" y="38"/>
                  </a:lnTo>
                  <a:lnTo>
                    <a:pt x="244" y="38"/>
                  </a:lnTo>
                  <a:lnTo>
                    <a:pt x="242" y="38"/>
                  </a:lnTo>
                  <a:lnTo>
                    <a:pt x="242" y="38"/>
                  </a:lnTo>
                  <a:lnTo>
                    <a:pt x="242" y="36"/>
                  </a:lnTo>
                  <a:lnTo>
                    <a:pt x="240" y="36"/>
                  </a:lnTo>
                  <a:lnTo>
                    <a:pt x="240" y="36"/>
                  </a:lnTo>
                  <a:lnTo>
                    <a:pt x="238" y="34"/>
                  </a:lnTo>
                  <a:lnTo>
                    <a:pt x="238" y="32"/>
                  </a:lnTo>
                  <a:lnTo>
                    <a:pt x="237" y="30"/>
                  </a:lnTo>
                  <a:lnTo>
                    <a:pt x="237" y="30"/>
                  </a:lnTo>
                  <a:lnTo>
                    <a:pt x="235" y="28"/>
                  </a:lnTo>
                  <a:lnTo>
                    <a:pt x="229" y="28"/>
                  </a:lnTo>
                  <a:lnTo>
                    <a:pt x="227" y="28"/>
                  </a:lnTo>
                  <a:lnTo>
                    <a:pt x="227" y="28"/>
                  </a:lnTo>
                  <a:lnTo>
                    <a:pt x="227" y="28"/>
                  </a:lnTo>
                  <a:lnTo>
                    <a:pt x="219" y="30"/>
                  </a:lnTo>
                  <a:lnTo>
                    <a:pt x="219" y="32"/>
                  </a:lnTo>
                  <a:lnTo>
                    <a:pt x="217" y="32"/>
                  </a:lnTo>
                  <a:lnTo>
                    <a:pt x="217" y="32"/>
                  </a:lnTo>
                  <a:lnTo>
                    <a:pt x="217" y="34"/>
                  </a:lnTo>
                  <a:lnTo>
                    <a:pt x="217" y="34"/>
                  </a:lnTo>
                  <a:lnTo>
                    <a:pt x="217" y="36"/>
                  </a:lnTo>
                  <a:lnTo>
                    <a:pt x="217" y="36"/>
                  </a:lnTo>
                  <a:lnTo>
                    <a:pt x="216" y="36"/>
                  </a:lnTo>
                  <a:lnTo>
                    <a:pt x="216" y="36"/>
                  </a:lnTo>
                  <a:lnTo>
                    <a:pt x="216" y="36"/>
                  </a:lnTo>
                  <a:lnTo>
                    <a:pt x="214" y="36"/>
                  </a:lnTo>
                  <a:lnTo>
                    <a:pt x="214" y="36"/>
                  </a:lnTo>
                  <a:lnTo>
                    <a:pt x="214" y="36"/>
                  </a:lnTo>
                  <a:lnTo>
                    <a:pt x="214" y="36"/>
                  </a:lnTo>
                  <a:lnTo>
                    <a:pt x="212" y="36"/>
                  </a:lnTo>
                  <a:lnTo>
                    <a:pt x="212" y="34"/>
                  </a:lnTo>
                  <a:lnTo>
                    <a:pt x="212" y="34"/>
                  </a:lnTo>
                  <a:lnTo>
                    <a:pt x="208" y="34"/>
                  </a:lnTo>
                  <a:lnTo>
                    <a:pt x="208" y="34"/>
                  </a:lnTo>
                  <a:lnTo>
                    <a:pt x="208" y="34"/>
                  </a:lnTo>
                  <a:lnTo>
                    <a:pt x="200" y="34"/>
                  </a:lnTo>
                  <a:lnTo>
                    <a:pt x="198" y="34"/>
                  </a:lnTo>
                  <a:lnTo>
                    <a:pt x="198" y="34"/>
                  </a:lnTo>
                  <a:lnTo>
                    <a:pt x="197" y="34"/>
                  </a:lnTo>
                  <a:lnTo>
                    <a:pt x="197" y="32"/>
                  </a:lnTo>
                  <a:lnTo>
                    <a:pt x="197" y="30"/>
                  </a:lnTo>
                  <a:lnTo>
                    <a:pt x="195" y="30"/>
                  </a:lnTo>
                  <a:lnTo>
                    <a:pt x="195" y="30"/>
                  </a:lnTo>
                  <a:lnTo>
                    <a:pt x="185" y="28"/>
                  </a:lnTo>
                  <a:lnTo>
                    <a:pt x="185" y="28"/>
                  </a:lnTo>
                  <a:lnTo>
                    <a:pt x="185" y="28"/>
                  </a:lnTo>
                  <a:lnTo>
                    <a:pt x="183" y="28"/>
                  </a:lnTo>
                  <a:lnTo>
                    <a:pt x="183" y="24"/>
                  </a:lnTo>
                  <a:lnTo>
                    <a:pt x="181" y="24"/>
                  </a:lnTo>
                  <a:lnTo>
                    <a:pt x="181" y="24"/>
                  </a:lnTo>
                  <a:lnTo>
                    <a:pt x="179" y="22"/>
                  </a:lnTo>
                  <a:lnTo>
                    <a:pt x="177" y="22"/>
                  </a:lnTo>
                  <a:lnTo>
                    <a:pt x="177" y="22"/>
                  </a:lnTo>
                  <a:lnTo>
                    <a:pt x="172" y="24"/>
                  </a:lnTo>
                  <a:lnTo>
                    <a:pt x="168" y="26"/>
                  </a:lnTo>
                  <a:lnTo>
                    <a:pt x="168" y="26"/>
                  </a:lnTo>
                  <a:lnTo>
                    <a:pt x="166" y="26"/>
                  </a:lnTo>
                  <a:lnTo>
                    <a:pt x="166" y="28"/>
                  </a:lnTo>
                  <a:lnTo>
                    <a:pt x="164" y="30"/>
                  </a:lnTo>
                  <a:lnTo>
                    <a:pt x="164" y="30"/>
                  </a:lnTo>
                  <a:lnTo>
                    <a:pt x="162" y="30"/>
                  </a:lnTo>
                  <a:lnTo>
                    <a:pt x="160" y="30"/>
                  </a:lnTo>
                  <a:lnTo>
                    <a:pt x="160" y="30"/>
                  </a:lnTo>
                  <a:lnTo>
                    <a:pt x="160" y="30"/>
                  </a:lnTo>
                  <a:lnTo>
                    <a:pt x="160" y="30"/>
                  </a:lnTo>
                  <a:lnTo>
                    <a:pt x="158" y="30"/>
                  </a:lnTo>
                  <a:lnTo>
                    <a:pt x="158" y="28"/>
                  </a:lnTo>
                  <a:lnTo>
                    <a:pt x="157" y="28"/>
                  </a:lnTo>
                  <a:lnTo>
                    <a:pt x="155" y="28"/>
                  </a:lnTo>
                  <a:lnTo>
                    <a:pt x="155" y="28"/>
                  </a:lnTo>
                  <a:lnTo>
                    <a:pt x="155" y="26"/>
                  </a:lnTo>
                  <a:lnTo>
                    <a:pt x="155" y="26"/>
                  </a:lnTo>
                  <a:lnTo>
                    <a:pt x="155" y="26"/>
                  </a:lnTo>
                  <a:lnTo>
                    <a:pt x="153" y="24"/>
                  </a:lnTo>
                  <a:lnTo>
                    <a:pt x="151" y="24"/>
                  </a:lnTo>
                  <a:lnTo>
                    <a:pt x="151" y="24"/>
                  </a:lnTo>
                  <a:lnTo>
                    <a:pt x="151" y="22"/>
                  </a:lnTo>
                  <a:lnTo>
                    <a:pt x="149" y="22"/>
                  </a:lnTo>
                  <a:lnTo>
                    <a:pt x="147" y="15"/>
                  </a:lnTo>
                  <a:lnTo>
                    <a:pt x="147" y="15"/>
                  </a:lnTo>
                  <a:lnTo>
                    <a:pt x="147" y="15"/>
                  </a:lnTo>
                  <a:lnTo>
                    <a:pt x="147" y="15"/>
                  </a:lnTo>
                  <a:lnTo>
                    <a:pt x="145" y="13"/>
                  </a:lnTo>
                  <a:lnTo>
                    <a:pt x="145" y="13"/>
                  </a:lnTo>
                  <a:lnTo>
                    <a:pt x="145" y="13"/>
                  </a:lnTo>
                  <a:lnTo>
                    <a:pt x="143" y="11"/>
                  </a:lnTo>
                  <a:lnTo>
                    <a:pt x="141" y="11"/>
                  </a:lnTo>
                  <a:lnTo>
                    <a:pt x="137" y="11"/>
                  </a:lnTo>
                  <a:lnTo>
                    <a:pt x="136" y="11"/>
                  </a:lnTo>
                  <a:lnTo>
                    <a:pt x="136" y="11"/>
                  </a:lnTo>
                  <a:lnTo>
                    <a:pt x="132" y="9"/>
                  </a:lnTo>
                  <a:lnTo>
                    <a:pt x="126" y="7"/>
                  </a:lnTo>
                  <a:lnTo>
                    <a:pt x="124" y="7"/>
                  </a:lnTo>
                  <a:lnTo>
                    <a:pt x="124" y="7"/>
                  </a:lnTo>
                  <a:lnTo>
                    <a:pt x="122" y="7"/>
                  </a:lnTo>
                  <a:lnTo>
                    <a:pt x="120" y="7"/>
                  </a:lnTo>
                  <a:lnTo>
                    <a:pt x="120" y="7"/>
                  </a:lnTo>
                  <a:lnTo>
                    <a:pt x="118" y="5"/>
                  </a:lnTo>
                  <a:lnTo>
                    <a:pt x="118" y="5"/>
                  </a:lnTo>
                  <a:lnTo>
                    <a:pt x="118" y="5"/>
                  </a:lnTo>
                  <a:lnTo>
                    <a:pt x="116" y="5"/>
                  </a:lnTo>
                  <a:lnTo>
                    <a:pt x="116" y="5"/>
                  </a:lnTo>
                  <a:lnTo>
                    <a:pt x="116" y="7"/>
                  </a:lnTo>
                  <a:lnTo>
                    <a:pt x="116" y="7"/>
                  </a:lnTo>
                  <a:lnTo>
                    <a:pt x="115" y="7"/>
                  </a:lnTo>
                  <a:lnTo>
                    <a:pt x="115" y="7"/>
                  </a:lnTo>
                  <a:lnTo>
                    <a:pt x="115" y="7"/>
                  </a:lnTo>
                  <a:lnTo>
                    <a:pt x="115" y="7"/>
                  </a:lnTo>
                  <a:lnTo>
                    <a:pt x="115" y="9"/>
                  </a:lnTo>
                  <a:lnTo>
                    <a:pt x="113" y="9"/>
                  </a:lnTo>
                  <a:lnTo>
                    <a:pt x="107" y="5"/>
                  </a:lnTo>
                  <a:lnTo>
                    <a:pt x="107" y="5"/>
                  </a:lnTo>
                  <a:lnTo>
                    <a:pt x="107" y="5"/>
                  </a:lnTo>
                  <a:lnTo>
                    <a:pt x="107" y="5"/>
                  </a:lnTo>
                  <a:lnTo>
                    <a:pt x="105" y="3"/>
                  </a:lnTo>
                  <a:lnTo>
                    <a:pt x="105" y="1"/>
                  </a:lnTo>
                  <a:lnTo>
                    <a:pt x="105" y="1"/>
                  </a:lnTo>
                  <a:lnTo>
                    <a:pt x="103" y="1"/>
                  </a:lnTo>
                  <a:lnTo>
                    <a:pt x="99" y="0"/>
                  </a:lnTo>
                  <a:lnTo>
                    <a:pt x="99" y="1"/>
                  </a:lnTo>
                  <a:lnTo>
                    <a:pt x="99" y="3"/>
                  </a:lnTo>
                  <a:lnTo>
                    <a:pt x="103" y="13"/>
                  </a:lnTo>
                  <a:lnTo>
                    <a:pt x="103" y="13"/>
                  </a:lnTo>
                  <a:lnTo>
                    <a:pt x="105" y="13"/>
                  </a:lnTo>
                  <a:lnTo>
                    <a:pt x="105" y="13"/>
                  </a:lnTo>
                  <a:lnTo>
                    <a:pt x="107" y="15"/>
                  </a:lnTo>
                  <a:lnTo>
                    <a:pt x="107" y="15"/>
                  </a:lnTo>
                  <a:lnTo>
                    <a:pt x="107" y="17"/>
                  </a:lnTo>
                  <a:lnTo>
                    <a:pt x="107" y="17"/>
                  </a:lnTo>
                  <a:lnTo>
                    <a:pt x="105" y="19"/>
                  </a:lnTo>
                  <a:lnTo>
                    <a:pt x="105" y="19"/>
                  </a:lnTo>
                  <a:lnTo>
                    <a:pt x="105" y="19"/>
                  </a:lnTo>
                  <a:lnTo>
                    <a:pt x="101" y="21"/>
                  </a:lnTo>
                  <a:lnTo>
                    <a:pt x="101" y="22"/>
                  </a:lnTo>
                  <a:lnTo>
                    <a:pt x="99" y="24"/>
                  </a:lnTo>
                  <a:lnTo>
                    <a:pt x="99" y="26"/>
                  </a:lnTo>
                  <a:lnTo>
                    <a:pt x="97" y="28"/>
                  </a:lnTo>
                  <a:lnTo>
                    <a:pt x="97" y="30"/>
                  </a:lnTo>
                  <a:lnTo>
                    <a:pt x="97" y="32"/>
                  </a:lnTo>
                  <a:lnTo>
                    <a:pt x="97" y="38"/>
                  </a:lnTo>
                  <a:lnTo>
                    <a:pt x="97" y="38"/>
                  </a:lnTo>
                  <a:lnTo>
                    <a:pt x="97" y="40"/>
                  </a:lnTo>
                  <a:lnTo>
                    <a:pt x="97" y="40"/>
                  </a:lnTo>
                  <a:lnTo>
                    <a:pt x="96" y="40"/>
                  </a:lnTo>
                  <a:lnTo>
                    <a:pt x="96" y="41"/>
                  </a:lnTo>
                  <a:lnTo>
                    <a:pt x="92" y="41"/>
                  </a:lnTo>
                  <a:lnTo>
                    <a:pt x="90" y="41"/>
                  </a:lnTo>
                  <a:lnTo>
                    <a:pt x="90" y="41"/>
                  </a:lnTo>
                  <a:lnTo>
                    <a:pt x="88" y="43"/>
                  </a:lnTo>
                  <a:lnTo>
                    <a:pt x="88" y="45"/>
                  </a:lnTo>
                  <a:lnTo>
                    <a:pt x="86" y="47"/>
                  </a:lnTo>
                  <a:lnTo>
                    <a:pt x="86" y="49"/>
                  </a:lnTo>
                  <a:lnTo>
                    <a:pt x="86" y="49"/>
                  </a:lnTo>
                  <a:lnTo>
                    <a:pt x="86" y="49"/>
                  </a:lnTo>
                  <a:lnTo>
                    <a:pt x="86" y="51"/>
                  </a:lnTo>
                  <a:lnTo>
                    <a:pt x="86" y="51"/>
                  </a:lnTo>
                  <a:lnTo>
                    <a:pt x="86" y="57"/>
                  </a:lnTo>
                  <a:lnTo>
                    <a:pt x="86" y="57"/>
                  </a:lnTo>
                  <a:lnTo>
                    <a:pt x="86" y="59"/>
                  </a:lnTo>
                  <a:lnTo>
                    <a:pt x="86" y="60"/>
                  </a:lnTo>
                  <a:lnTo>
                    <a:pt x="84" y="60"/>
                  </a:lnTo>
                  <a:lnTo>
                    <a:pt x="84" y="60"/>
                  </a:lnTo>
                  <a:lnTo>
                    <a:pt x="80" y="60"/>
                  </a:lnTo>
                  <a:lnTo>
                    <a:pt x="80" y="60"/>
                  </a:lnTo>
                  <a:lnTo>
                    <a:pt x="78" y="60"/>
                  </a:lnTo>
                  <a:lnTo>
                    <a:pt x="78" y="60"/>
                  </a:lnTo>
                  <a:lnTo>
                    <a:pt x="78" y="60"/>
                  </a:lnTo>
                  <a:lnTo>
                    <a:pt x="76" y="60"/>
                  </a:lnTo>
                  <a:lnTo>
                    <a:pt x="75" y="60"/>
                  </a:lnTo>
                  <a:lnTo>
                    <a:pt x="75" y="60"/>
                  </a:lnTo>
                  <a:lnTo>
                    <a:pt x="73" y="60"/>
                  </a:lnTo>
                  <a:lnTo>
                    <a:pt x="71" y="59"/>
                  </a:lnTo>
                  <a:lnTo>
                    <a:pt x="71" y="59"/>
                  </a:lnTo>
                  <a:lnTo>
                    <a:pt x="69" y="55"/>
                  </a:lnTo>
                  <a:lnTo>
                    <a:pt x="69" y="55"/>
                  </a:lnTo>
                  <a:lnTo>
                    <a:pt x="67" y="55"/>
                  </a:lnTo>
                  <a:lnTo>
                    <a:pt x="65" y="55"/>
                  </a:lnTo>
                  <a:lnTo>
                    <a:pt x="65" y="55"/>
                  </a:lnTo>
                  <a:lnTo>
                    <a:pt x="63" y="55"/>
                  </a:lnTo>
                  <a:lnTo>
                    <a:pt x="63" y="55"/>
                  </a:lnTo>
                  <a:lnTo>
                    <a:pt x="61" y="55"/>
                  </a:lnTo>
                  <a:lnTo>
                    <a:pt x="61" y="55"/>
                  </a:lnTo>
                  <a:lnTo>
                    <a:pt x="59" y="55"/>
                  </a:lnTo>
                  <a:lnTo>
                    <a:pt x="59" y="55"/>
                  </a:lnTo>
                  <a:lnTo>
                    <a:pt x="59" y="55"/>
                  </a:lnTo>
                  <a:lnTo>
                    <a:pt x="57" y="57"/>
                  </a:lnTo>
                  <a:lnTo>
                    <a:pt x="57" y="57"/>
                  </a:lnTo>
                  <a:lnTo>
                    <a:pt x="57" y="59"/>
                  </a:lnTo>
                  <a:lnTo>
                    <a:pt x="57" y="59"/>
                  </a:lnTo>
                  <a:lnTo>
                    <a:pt x="59" y="59"/>
                  </a:lnTo>
                  <a:lnTo>
                    <a:pt x="59" y="59"/>
                  </a:lnTo>
                  <a:lnTo>
                    <a:pt x="59" y="60"/>
                  </a:lnTo>
                  <a:lnTo>
                    <a:pt x="57" y="62"/>
                  </a:lnTo>
                  <a:lnTo>
                    <a:pt x="56" y="62"/>
                  </a:lnTo>
                  <a:lnTo>
                    <a:pt x="56" y="64"/>
                  </a:lnTo>
                  <a:lnTo>
                    <a:pt x="56" y="68"/>
                  </a:lnTo>
                  <a:lnTo>
                    <a:pt x="54" y="70"/>
                  </a:lnTo>
                  <a:lnTo>
                    <a:pt x="54" y="70"/>
                  </a:lnTo>
                  <a:lnTo>
                    <a:pt x="54" y="72"/>
                  </a:lnTo>
                  <a:lnTo>
                    <a:pt x="54" y="72"/>
                  </a:lnTo>
                  <a:lnTo>
                    <a:pt x="54" y="74"/>
                  </a:lnTo>
                  <a:lnTo>
                    <a:pt x="54" y="74"/>
                  </a:lnTo>
                  <a:lnTo>
                    <a:pt x="54" y="74"/>
                  </a:lnTo>
                  <a:lnTo>
                    <a:pt x="54" y="76"/>
                  </a:lnTo>
                  <a:lnTo>
                    <a:pt x="52" y="76"/>
                  </a:lnTo>
                  <a:lnTo>
                    <a:pt x="52" y="76"/>
                  </a:lnTo>
                  <a:lnTo>
                    <a:pt x="52" y="76"/>
                  </a:lnTo>
                  <a:lnTo>
                    <a:pt x="50" y="78"/>
                  </a:lnTo>
                  <a:lnTo>
                    <a:pt x="48" y="79"/>
                  </a:lnTo>
                  <a:lnTo>
                    <a:pt x="48" y="79"/>
                  </a:lnTo>
                  <a:lnTo>
                    <a:pt x="46" y="81"/>
                  </a:lnTo>
                  <a:lnTo>
                    <a:pt x="46" y="81"/>
                  </a:lnTo>
                  <a:lnTo>
                    <a:pt x="46" y="81"/>
                  </a:lnTo>
                  <a:lnTo>
                    <a:pt x="46" y="83"/>
                  </a:lnTo>
                  <a:lnTo>
                    <a:pt x="48" y="85"/>
                  </a:lnTo>
                  <a:lnTo>
                    <a:pt x="48" y="85"/>
                  </a:lnTo>
                  <a:lnTo>
                    <a:pt x="48" y="87"/>
                  </a:lnTo>
                  <a:lnTo>
                    <a:pt x="48" y="87"/>
                  </a:lnTo>
                  <a:lnTo>
                    <a:pt x="48" y="87"/>
                  </a:lnTo>
                  <a:lnTo>
                    <a:pt x="48" y="87"/>
                  </a:lnTo>
                  <a:lnTo>
                    <a:pt x="48" y="87"/>
                  </a:lnTo>
                  <a:lnTo>
                    <a:pt x="50" y="87"/>
                  </a:lnTo>
                  <a:lnTo>
                    <a:pt x="50" y="87"/>
                  </a:lnTo>
                  <a:lnTo>
                    <a:pt x="52" y="87"/>
                  </a:lnTo>
                  <a:lnTo>
                    <a:pt x="52" y="89"/>
                  </a:lnTo>
                  <a:lnTo>
                    <a:pt x="52" y="89"/>
                  </a:lnTo>
                  <a:lnTo>
                    <a:pt x="52" y="89"/>
                  </a:lnTo>
                  <a:lnTo>
                    <a:pt x="52" y="91"/>
                  </a:lnTo>
                  <a:lnTo>
                    <a:pt x="52" y="91"/>
                  </a:lnTo>
                  <a:lnTo>
                    <a:pt x="52" y="91"/>
                  </a:lnTo>
                  <a:lnTo>
                    <a:pt x="52" y="91"/>
                  </a:lnTo>
                  <a:lnTo>
                    <a:pt x="54" y="91"/>
                  </a:lnTo>
                  <a:lnTo>
                    <a:pt x="54" y="91"/>
                  </a:lnTo>
                  <a:lnTo>
                    <a:pt x="54" y="91"/>
                  </a:lnTo>
                  <a:lnTo>
                    <a:pt x="54" y="93"/>
                  </a:lnTo>
                  <a:lnTo>
                    <a:pt x="54" y="93"/>
                  </a:lnTo>
                  <a:lnTo>
                    <a:pt x="54" y="95"/>
                  </a:lnTo>
                  <a:lnTo>
                    <a:pt x="56" y="95"/>
                  </a:lnTo>
                  <a:lnTo>
                    <a:pt x="56" y="97"/>
                  </a:lnTo>
                  <a:lnTo>
                    <a:pt x="59" y="98"/>
                  </a:lnTo>
                  <a:lnTo>
                    <a:pt x="61" y="100"/>
                  </a:lnTo>
                  <a:lnTo>
                    <a:pt x="61" y="100"/>
                  </a:lnTo>
                  <a:lnTo>
                    <a:pt x="61" y="100"/>
                  </a:lnTo>
                  <a:lnTo>
                    <a:pt x="61" y="102"/>
                  </a:lnTo>
                  <a:lnTo>
                    <a:pt x="61" y="102"/>
                  </a:lnTo>
                  <a:lnTo>
                    <a:pt x="59" y="102"/>
                  </a:lnTo>
                  <a:lnTo>
                    <a:pt x="57" y="102"/>
                  </a:lnTo>
                  <a:lnTo>
                    <a:pt x="57" y="104"/>
                  </a:lnTo>
                  <a:lnTo>
                    <a:pt x="56" y="104"/>
                  </a:lnTo>
                  <a:lnTo>
                    <a:pt x="54" y="104"/>
                  </a:lnTo>
                  <a:lnTo>
                    <a:pt x="54" y="106"/>
                  </a:lnTo>
                  <a:lnTo>
                    <a:pt x="52" y="108"/>
                  </a:lnTo>
                  <a:lnTo>
                    <a:pt x="50" y="114"/>
                  </a:lnTo>
                  <a:lnTo>
                    <a:pt x="50" y="116"/>
                  </a:lnTo>
                  <a:lnTo>
                    <a:pt x="48" y="116"/>
                  </a:lnTo>
                  <a:lnTo>
                    <a:pt x="48" y="116"/>
                  </a:lnTo>
                  <a:lnTo>
                    <a:pt x="46" y="116"/>
                  </a:lnTo>
                  <a:lnTo>
                    <a:pt x="44" y="116"/>
                  </a:lnTo>
                  <a:lnTo>
                    <a:pt x="44" y="116"/>
                  </a:lnTo>
                  <a:lnTo>
                    <a:pt x="42" y="116"/>
                  </a:lnTo>
                  <a:lnTo>
                    <a:pt x="42" y="118"/>
                  </a:lnTo>
                  <a:lnTo>
                    <a:pt x="42" y="119"/>
                  </a:lnTo>
                  <a:lnTo>
                    <a:pt x="42" y="119"/>
                  </a:lnTo>
                  <a:lnTo>
                    <a:pt x="42" y="119"/>
                  </a:lnTo>
                  <a:lnTo>
                    <a:pt x="42" y="121"/>
                  </a:lnTo>
                  <a:lnTo>
                    <a:pt x="42" y="123"/>
                  </a:lnTo>
                  <a:lnTo>
                    <a:pt x="42" y="125"/>
                  </a:lnTo>
                  <a:lnTo>
                    <a:pt x="40" y="127"/>
                  </a:lnTo>
                  <a:lnTo>
                    <a:pt x="40" y="127"/>
                  </a:lnTo>
                  <a:lnTo>
                    <a:pt x="40" y="129"/>
                  </a:lnTo>
                  <a:lnTo>
                    <a:pt x="38" y="129"/>
                  </a:lnTo>
                  <a:lnTo>
                    <a:pt x="38" y="129"/>
                  </a:lnTo>
                  <a:lnTo>
                    <a:pt x="35" y="129"/>
                  </a:lnTo>
                  <a:lnTo>
                    <a:pt x="33" y="129"/>
                  </a:lnTo>
                  <a:lnTo>
                    <a:pt x="33" y="129"/>
                  </a:lnTo>
                  <a:lnTo>
                    <a:pt x="31" y="131"/>
                  </a:lnTo>
                  <a:lnTo>
                    <a:pt x="31" y="131"/>
                  </a:lnTo>
                  <a:lnTo>
                    <a:pt x="31" y="133"/>
                  </a:lnTo>
                  <a:lnTo>
                    <a:pt x="31" y="133"/>
                  </a:lnTo>
                  <a:lnTo>
                    <a:pt x="29" y="135"/>
                  </a:lnTo>
                  <a:lnTo>
                    <a:pt x="29" y="135"/>
                  </a:lnTo>
                  <a:lnTo>
                    <a:pt x="29" y="137"/>
                  </a:lnTo>
                  <a:lnTo>
                    <a:pt x="29" y="137"/>
                  </a:lnTo>
                  <a:lnTo>
                    <a:pt x="29" y="137"/>
                  </a:lnTo>
                  <a:lnTo>
                    <a:pt x="29" y="138"/>
                  </a:lnTo>
                  <a:lnTo>
                    <a:pt x="27" y="138"/>
                  </a:lnTo>
                  <a:lnTo>
                    <a:pt x="27" y="140"/>
                  </a:lnTo>
                  <a:lnTo>
                    <a:pt x="27" y="142"/>
                  </a:lnTo>
                  <a:lnTo>
                    <a:pt x="27" y="142"/>
                  </a:lnTo>
                  <a:lnTo>
                    <a:pt x="25" y="144"/>
                  </a:lnTo>
                  <a:lnTo>
                    <a:pt x="25" y="144"/>
                  </a:lnTo>
                  <a:lnTo>
                    <a:pt x="23" y="146"/>
                  </a:lnTo>
                  <a:lnTo>
                    <a:pt x="23" y="146"/>
                  </a:lnTo>
                  <a:lnTo>
                    <a:pt x="23" y="146"/>
                  </a:lnTo>
                  <a:lnTo>
                    <a:pt x="27" y="150"/>
                  </a:lnTo>
                  <a:lnTo>
                    <a:pt x="29" y="150"/>
                  </a:lnTo>
                  <a:lnTo>
                    <a:pt x="29" y="150"/>
                  </a:lnTo>
                  <a:lnTo>
                    <a:pt x="29" y="152"/>
                  </a:lnTo>
                  <a:lnTo>
                    <a:pt x="27" y="154"/>
                  </a:lnTo>
                  <a:lnTo>
                    <a:pt x="31" y="156"/>
                  </a:lnTo>
                  <a:lnTo>
                    <a:pt x="31" y="156"/>
                  </a:lnTo>
                  <a:lnTo>
                    <a:pt x="31" y="157"/>
                  </a:lnTo>
                  <a:lnTo>
                    <a:pt x="31" y="157"/>
                  </a:lnTo>
                  <a:lnTo>
                    <a:pt x="29" y="159"/>
                  </a:lnTo>
                  <a:lnTo>
                    <a:pt x="29" y="161"/>
                  </a:lnTo>
                  <a:lnTo>
                    <a:pt x="29" y="161"/>
                  </a:lnTo>
                  <a:lnTo>
                    <a:pt x="31" y="167"/>
                  </a:lnTo>
                  <a:lnTo>
                    <a:pt x="33" y="171"/>
                  </a:lnTo>
                  <a:lnTo>
                    <a:pt x="33" y="173"/>
                  </a:lnTo>
                  <a:lnTo>
                    <a:pt x="33" y="173"/>
                  </a:lnTo>
                  <a:lnTo>
                    <a:pt x="31" y="173"/>
                  </a:lnTo>
                  <a:lnTo>
                    <a:pt x="31" y="173"/>
                  </a:lnTo>
                  <a:lnTo>
                    <a:pt x="29" y="173"/>
                  </a:lnTo>
                  <a:lnTo>
                    <a:pt x="29" y="175"/>
                  </a:lnTo>
                  <a:lnTo>
                    <a:pt x="29" y="175"/>
                  </a:lnTo>
                  <a:lnTo>
                    <a:pt x="29" y="175"/>
                  </a:lnTo>
                  <a:lnTo>
                    <a:pt x="29" y="176"/>
                  </a:lnTo>
                  <a:lnTo>
                    <a:pt x="29" y="176"/>
                  </a:lnTo>
                  <a:lnTo>
                    <a:pt x="33" y="178"/>
                  </a:lnTo>
                  <a:lnTo>
                    <a:pt x="33" y="180"/>
                  </a:lnTo>
                  <a:lnTo>
                    <a:pt x="33" y="182"/>
                  </a:lnTo>
                  <a:lnTo>
                    <a:pt x="35" y="184"/>
                  </a:lnTo>
                  <a:lnTo>
                    <a:pt x="35" y="188"/>
                  </a:lnTo>
                  <a:lnTo>
                    <a:pt x="35" y="190"/>
                  </a:lnTo>
                  <a:lnTo>
                    <a:pt x="35" y="190"/>
                  </a:lnTo>
                  <a:lnTo>
                    <a:pt x="35" y="190"/>
                  </a:lnTo>
                  <a:lnTo>
                    <a:pt x="29" y="195"/>
                  </a:lnTo>
                  <a:lnTo>
                    <a:pt x="27" y="197"/>
                  </a:lnTo>
                  <a:lnTo>
                    <a:pt x="27" y="197"/>
                  </a:lnTo>
                  <a:lnTo>
                    <a:pt x="25" y="197"/>
                  </a:lnTo>
                  <a:lnTo>
                    <a:pt x="25" y="197"/>
                  </a:lnTo>
                  <a:lnTo>
                    <a:pt x="25" y="199"/>
                  </a:lnTo>
                  <a:lnTo>
                    <a:pt x="23" y="199"/>
                  </a:lnTo>
                  <a:lnTo>
                    <a:pt x="23" y="201"/>
                  </a:lnTo>
                  <a:lnTo>
                    <a:pt x="23" y="201"/>
                  </a:lnTo>
                  <a:lnTo>
                    <a:pt x="23" y="201"/>
                  </a:lnTo>
                  <a:lnTo>
                    <a:pt x="23" y="201"/>
                  </a:lnTo>
                  <a:lnTo>
                    <a:pt x="23" y="203"/>
                  </a:lnTo>
                  <a:lnTo>
                    <a:pt x="25" y="203"/>
                  </a:lnTo>
                  <a:lnTo>
                    <a:pt x="25" y="205"/>
                  </a:lnTo>
                  <a:lnTo>
                    <a:pt x="25" y="205"/>
                  </a:lnTo>
                  <a:lnTo>
                    <a:pt x="27" y="207"/>
                  </a:lnTo>
                  <a:lnTo>
                    <a:pt x="25" y="207"/>
                  </a:lnTo>
                  <a:lnTo>
                    <a:pt x="25" y="209"/>
                  </a:lnTo>
                  <a:lnTo>
                    <a:pt x="25" y="209"/>
                  </a:lnTo>
                  <a:lnTo>
                    <a:pt x="21" y="211"/>
                  </a:lnTo>
                  <a:lnTo>
                    <a:pt x="21" y="211"/>
                  </a:lnTo>
                  <a:lnTo>
                    <a:pt x="19" y="211"/>
                  </a:lnTo>
                  <a:lnTo>
                    <a:pt x="19" y="213"/>
                  </a:lnTo>
                  <a:lnTo>
                    <a:pt x="16" y="216"/>
                  </a:lnTo>
                  <a:lnTo>
                    <a:pt x="16" y="218"/>
                  </a:lnTo>
                  <a:lnTo>
                    <a:pt x="16" y="220"/>
                  </a:lnTo>
                  <a:lnTo>
                    <a:pt x="19" y="222"/>
                  </a:lnTo>
                  <a:lnTo>
                    <a:pt x="19" y="222"/>
                  </a:lnTo>
                  <a:lnTo>
                    <a:pt x="21" y="224"/>
                  </a:lnTo>
                  <a:lnTo>
                    <a:pt x="23" y="224"/>
                  </a:lnTo>
                  <a:lnTo>
                    <a:pt x="23" y="224"/>
                  </a:lnTo>
                  <a:lnTo>
                    <a:pt x="25" y="224"/>
                  </a:lnTo>
                  <a:lnTo>
                    <a:pt x="27" y="224"/>
                  </a:lnTo>
                  <a:lnTo>
                    <a:pt x="27" y="224"/>
                  </a:lnTo>
                  <a:lnTo>
                    <a:pt x="31" y="224"/>
                  </a:lnTo>
                  <a:lnTo>
                    <a:pt x="31" y="226"/>
                  </a:lnTo>
                  <a:lnTo>
                    <a:pt x="31" y="228"/>
                  </a:lnTo>
                  <a:lnTo>
                    <a:pt x="33" y="228"/>
                  </a:lnTo>
                  <a:lnTo>
                    <a:pt x="33" y="228"/>
                  </a:lnTo>
                  <a:lnTo>
                    <a:pt x="35" y="226"/>
                  </a:lnTo>
                  <a:lnTo>
                    <a:pt x="36" y="226"/>
                  </a:lnTo>
                  <a:lnTo>
                    <a:pt x="36" y="224"/>
                  </a:lnTo>
                  <a:lnTo>
                    <a:pt x="38" y="224"/>
                  </a:lnTo>
                  <a:lnTo>
                    <a:pt x="40" y="224"/>
                  </a:lnTo>
                  <a:lnTo>
                    <a:pt x="40" y="226"/>
                  </a:lnTo>
                  <a:lnTo>
                    <a:pt x="40" y="226"/>
                  </a:lnTo>
                  <a:lnTo>
                    <a:pt x="36" y="232"/>
                  </a:lnTo>
                  <a:lnTo>
                    <a:pt x="36" y="232"/>
                  </a:lnTo>
                  <a:lnTo>
                    <a:pt x="36" y="232"/>
                  </a:lnTo>
                  <a:lnTo>
                    <a:pt x="33" y="234"/>
                  </a:lnTo>
                  <a:lnTo>
                    <a:pt x="31" y="234"/>
                  </a:lnTo>
                  <a:lnTo>
                    <a:pt x="31" y="235"/>
                  </a:lnTo>
                  <a:lnTo>
                    <a:pt x="31" y="235"/>
                  </a:lnTo>
                  <a:lnTo>
                    <a:pt x="29" y="237"/>
                  </a:lnTo>
                  <a:lnTo>
                    <a:pt x="29" y="237"/>
                  </a:lnTo>
                  <a:lnTo>
                    <a:pt x="27" y="237"/>
                  </a:lnTo>
                  <a:lnTo>
                    <a:pt x="27" y="237"/>
                  </a:lnTo>
                  <a:lnTo>
                    <a:pt x="25" y="239"/>
                  </a:lnTo>
                  <a:lnTo>
                    <a:pt x="25" y="239"/>
                  </a:lnTo>
                  <a:lnTo>
                    <a:pt x="23" y="241"/>
                  </a:lnTo>
                  <a:lnTo>
                    <a:pt x="23" y="243"/>
                  </a:lnTo>
                  <a:lnTo>
                    <a:pt x="12" y="258"/>
                  </a:lnTo>
                  <a:lnTo>
                    <a:pt x="10" y="262"/>
                  </a:lnTo>
                  <a:lnTo>
                    <a:pt x="10" y="262"/>
                  </a:lnTo>
                  <a:lnTo>
                    <a:pt x="12" y="264"/>
                  </a:lnTo>
                  <a:lnTo>
                    <a:pt x="12" y="264"/>
                  </a:lnTo>
                  <a:lnTo>
                    <a:pt x="12" y="264"/>
                  </a:lnTo>
                  <a:lnTo>
                    <a:pt x="14" y="266"/>
                  </a:lnTo>
                  <a:lnTo>
                    <a:pt x="16" y="266"/>
                  </a:lnTo>
                  <a:lnTo>
                    <a:pt x="16" y="266"/>
                  </a:lnTo>
                  <a:lnTo>
                    <a:pt x="16" y="268"/>
                  </a:lnTo>
                  <a:lnTo>
                    <a:pt x="17" y="272"/>
                  </a:lnTo>
                  <a:lnTo>
                    <a:pt x="17" y="272"/>
                  </a:lnTo>
                  <a:lnTo>
                    <a:pt x="19" y="275"/>
                  </a:lnTo>
                  <a:lnTo>
                    <a:pt x="19" y="277"/>
                  </a:lnTo>
                  <a:lnTo>
                    <a:pt x="19" y="279"/>
                  </a:lnTo>
                  <a:lnTo>
                    <a:pt x="19" y="281"/>
                  </a:lnTo>
                  <a:lnTo>
                    <a:pt x="17" y="283"/>
                  </a:lnTo>
                  <a:lnTo>
                    <a:pt x="17" y="285"/>
                  </a:lnTo>
                  <a:lnTo>
                    <a:pt x="17" y="287"/>
                  </a:lnTo>
                  <a:lnTo>
                    <a:pt x="17" y="298"/>
                  </a:lnTo>
                  <a:lnTo>
                    <a:pt x="17" y="300"/>
                  </a:lnTo>
                  <a:lnTo>
                    <a:pt x="16" y="300"/>
                  </a:lnTo>
                  <a:lnTo>
                    <a:pt x="16" y="300"/>
                  </a:lnTo>
                  <a:lnTo>
                    <a:pt x="16" y="302"/>
                  </a:lnTo>
                  <a:lnTo>
                    <a:pt x="16" y="306"/>
                  </a:lnTo>
                  <a:lnTo>
                    <a:pt x="16" y="306"/>
                  </a:lnTo>
                  <a:lnTo>
                    <a:pt x="16" y="308"/>
                  </a:lnTo>
                  <a:lnTo>
                    <a:pt x="16" y="308"/>
                  </a:lnTo>
                  <a:lnTo>
                    <a:pt x="17" y="308"/>
                  </a:lnTo>
                  <a:lnTo>
                    <a:pt x="17" y="310"/>
                  </a:lnTo>
                  <a:lnTo>
                    <a:pt x="17" y="310"/>
                  </a:lnTo>
                  <a:lnTo>
                    <a:pt x="17" y="310"/>
                  </a:lnTo>
                  <a:lnTo>
                    <a:pt x="16" y="312"/>
                  </a:lnTo>
                  <a:lnTo>
                    <a:pt x="16" y="312"/>
                  </a:lnTo>
                  <a:lnTo>
                    <a:pt x="16" y="313"/>
                  </a:lnTo>
                  <a:lnTo>
                    <a:pt x="16" y="313"/>
                  </a:lnTo>
                  <a:lnTo>
                    <a:pt x="16" y="313"/>
                  </a:lnTo>
                  <a:lnTo>
                    <a:pt x="16" y="313"/>
                  </a:lnTo>
                  <a:lnTo>
                    <a:pt x="17" y="313"/>
                  </a:lnTo>
                  <a:lnTo>
                    <a:pt x="17" y="313"/>
                  </a:lnTo>
                  <a:lnTo>
                    <a:pt x="17" y="313"/>
                  </a:lnTo>
                  <a:lnTo>
                    <a:pt x="17" y="315"/>
                  </a:lnTo>
                  <a:lnTo>
                    <a:pt x="17" y="315"/>
                  </a:lnTo>
                  <a:lnTo>
                    <a:pt x="17" y="317"/>
                  </a:lnTo>
                  <a:lnTo>
                    <a:pt x="17" y="317"/>
                  </a:lnTo>
                  <a:lnTo>
                    <a:pt x="17" y="319"/>
                  </a:lnTo>
                  <a:lnTo>
                    <a:pt x="16" y="319"/>
                  </a:lnTo>
                  <a:lnTo>
                    <a:pt x="16" y="321"/>
                  </a:lnTo>
                  <a:lnTo>
                    <a:pt x="14" y="321"/>
                  </a:lnTo>
                  <a:lnTo>
                    <a:pt x="14" y="321"/>
                  </a:lnTo>
                  <a:lnTo>
                    <a:pt x="12" y="323"/>
                  </a:lnTo>
                  <a:lnTo>
                    <a:pt x="12" y="325"/>
                  </a:lnTo>
                  <a:lnTo>
                    <a:pt x="12" y="325"/>
                  </a:lnTo>
                  <a:lnTo>
                    <a:pt x="12" y="327"/>
                  </a:lnTo>
                  <a:lnTo>
                    <a:pt x="8" y="327"/>
                  </a:lnTo>
                  <a:lnTo>
                    <a:pt x="6" y="329"/>
                  </a:lnTo>
                  <a:lnTo>
                    <a:pt x="2" y="332"/>
                  </a:lnTo>
                  <a:lnTo>
                    <a:pt x="0" y="332"/>
                  </a:lnTo>
                  <a:lnTo>
                    <a:pt x="0" y="332"/>
                  </a:lnTo>
                  <a:lnTo>
                    <a:pt x="4" y="336"/>
                  </a:lnTo>
                  <a:lnTo>
                    <a:pt x="4" y="336"/>
                  </a:lnTo>
                  <a:lnTo>
                    <a:pt x="14" y="340"/>
                  </a:lnTo>
                  <a:lnTo>
                    <a:pt x="16" y="340"/>
                  </a:lnTo>
                  <a:lnTo>
                    <a:pt x="21" y="340"/>
                  </a:lnTo>
                  <a:lnTo>
                    <a:pt x="23" y="340"/>
                  </a:lnTo>
                  <a:lnTo>
                    <a:pt x="27" y="342"/>
                  </a:lnTo>
                  <a:lnTo>
                    <a:pt x="27" y="342"/>
                  </a:lnTo>
                  <a:lnTo>
                    <a:pt x="27" y="344"/>
                  </a:lnTo>
                  <a:lnTo>
                    <a:pt x="29" y="344"/>
                  </a:lnTo>
                  <a:lnTo>
                    <a:pt x="27" y="346"/>
                  </a:lnTo>
                  <a:lnTo>
                    <a:pt x="27" y="346"/>
                  </a:lnTo>
                  <a:lnTo>
                    <a:pt x="27" y="348"/>
                  </a:lnTo>
                  <a:lnTo>
                    <a:pt x="25" y="348"/>
                  </a:lnTo>
                  <a:lnTo>
                    <a:pt x="23" y="350"/>
                  </a:lnTo>
                  <a:lnTo>
                    <a:pt x="23" y="350"/>
                  </a:lnTo>
                  <a:lnTo>
                    <a:pt x="23" y="351"/>
                  </a:lnTo>
                  <a:lnTo>
                    <a:pt x="21" y="351"/>
                  </a:lnTo>
                  <a:lnTo>
                    <a:pt x="21" y="355"/>
                  </a:lnTo>
                  <a:lnTo>
                    <a:pt x="21" y="355"/>
                  </a:lnTo>
                  <a:lnTo>
                    <a:pt x="21" y="357"/>
                  </a:lnTo>
                  <a:lnTo>
                    <a:pt x="21" y="359"/>
                  </a:lnTo>
                  <a:lnTo>
                    <a:pt x="21" y="361"/>
                  </a:lnTo>
                  <a:lnTo>
                    <a:pt x="21" y="365"/>
                  </a:lnTo>
                  <a:lnTo>
                    <a:pt x="21" y="367"/>
                  </a:lnTo>
                  <a:lnTo>
                    <a:pt x="21" y="370"/>
                  </a:lnTo>
                  <a:lnTo>
                    <a:pt x="21" y="372"/>
                  </a:lnTo>
                  <a:lnTo>
                    <a:pt x="21" y="376"/>
                  </a:lnTo>
                  <a:lnTo>
                    <a:pt x="21" y="376"/>
                  </a:lnTo>
                  <a:lnTo>
                    <a:pt x="21" y="378"/>
                  </a:lnTo>
                  <a:lnTo>
                    <a:pt x="19" y="380"/>
                  </a:lnTo>
                  <a:lnTo>
                    <a:pt x="17" y="380"/>
                  </a:lnTo>
                  <a:lnTo>
                    <a:pt x="17" y="380"/>
                  </a:lnTo>
                  <a:lnTo>
                    <a:pt x="21" y="384"/>
                  </a:lnTo>
                  <a:lnTo>
                    <a:pt x="27" y="384"/>
                  </a:lnTo>
                  <a:lnTo>
                    <a:pt x="29" y="386"/>
                  </a:lnTo>
                  <a:lnTo>
                    <a:pt x="31" y="386"/>
                  </a:lnTo>
                  <a:lnTo>
                    <a:pt x="31" y="386"/>
                  </a:lnTo>
                  <a:lnTo>
                    <a:pt x="33" y="386"/>
                  </a:lnTo>
                  <a:lnTo>
                    <a:pt x="33" y="384"/>
                  </a:lnTo>
                  <a:lnTo>
                    <a:pt x="33" y="386"/>
                  </a:lnTo>
                  <a:lnTo>
                    <a:pt x="35" y="386"/>
                  </a:lnTo>
                  <a:lnTo>
                    <a:pt x="35" y="386"/>
                  </a:lnTo>
                  <a:lnTo>
                    <a:pt x="35" y="386"/>
                  </a:lnTo>
                  <a:lnTo>
                    <a:pt x="36" y="388"/>
                  </a:lnTo>
                  <a:lnTo>
                    <a:pt x="36" y="388"/>
                  </a:lnTo>
                  <a:lnTo>
                    <a:pt x="38" y="388"/>
                  </a:lnTo>
                  <a:lnTo>
                    <a:pt x="40" y="388"/>
                  </a:lnTo>
                  <a:lnTo>
                    <a:pt x="40" y="388"/>
                  </a:lnTo>
                  <a:lnTo>
                    <a:pt x="42" y="388"/>
                  </a:lnTo>
                  <a:lnTo>
                    <a:pt x="42" y="388"/>
                  </a:lnTo>
                  <a:lnTo>
                    <a:pt x="42" y="388"/>
                  </a:lnTo>
                  <a:lnTo>
                    <a:pt x="44" y="388"/>
                  </a:lnTo>
                  <a:lnTo>
                    <a:pt x="44" y="388"/>
                  </a:lnTo>
                  <a:lnTo>
                    <a:pt x="46" y="388"/>
                  </a:lnTo>
                  <a:lnTo>
                    <a:pt x="46" y="388"/>
                  </a:lnTo>
                  <a:lnTo>
                    <a:pt x="48" y="388"/>
                  </a:lnTo>
                  <a:lnTo>
                    <a:pt x="48" y="388"/>
                  </a:lnTo>
                  <a:lnTo>
                    <a:pt x="48" y="389"/>
                  </a:lnTo>
                  <a:lnTo>
                    <a:pt x="50" y="389"/>
                  </a:lnTo>
                  <a:lnTo>
                    <a:pt x="50" y="389"/>
                  </a:lnTo>
                  <a:lnTo>
                    <a:pt x="52" y="389"/>
                  </a:lnTo>
                  <a:lnTo>
                    <a:pt x="52" y="389"/>
                  </a:lnTo>
                  <a:lnTo>
                    <a:pt x="54" y="388"/>
                  </a:lnTo>
                  <a:lnTo>
                    <a:pt x="54" y="388"/>
                  </a:lnTo>
                  <a:lnTo>
                    <a:pt x="54" y="388"/>
                  </a:lnTo>
                  <a:lnTo>
                    <a:pt x="56" y="388"/>
                  </a:lnTo>
                  <a:lnTo>
                    <a:pt x="56" y="388"/>
                  </a:lnTo>
                  <a:lnTo>
                    <a:pt x="57" y="386"/>
                  </a:lnTo>
                  <a:lnTo>
                    <a:pt x="57" y="386"/>
                  </a:lnTo>
                  <a:lnTo>
                    <a:pt x="59" y="386"/>
                  </a:lnTo>
                  <a:lnTo>
                    <a:pt x="61" y="388"/>
                  </a:lnTo>
                  <a:lnTo>
                    <a:pt x="63" y="388"/>
                  </a:lnTo>
                  <a:lnTo>
                    <a:pt x="63" y="388"/>
                  </a:lnTo>
                  <a:lnTo>
                    <a:pt x="65" y="388"/>
                  </a:lnTo>
                  <a:lnTo>
                    <a:pt x="67" y="388"/>
                  </a:lnTo>
                  <a:lnTo>
                    <a:pt x="69" y="389"/>
                  </a:lnTo>
                  <a:lnTo>
                    <a:pt x="69" y="389"/>
                  </a:lnTo>
                  <a:lnTo>
                    <a:pt x="71" y="388"/>
                  </a:lnTo>
                  <a:lnTo>
                    <a:pt x="71" y="388"/>
                  </a:lnTo>
                  <a:lnTo>
                    <a:pt x="71" y="386"/>
                  </a:lnTo>
                  <a:lnTo>
                    <a:pt x="71" y="386"/>
                  </a:lnTo>
                  <a:lnTo>
                    <a:pt x="73" y="386"/>
                  </a:lnTo>
                  <a:lnTo>
                    <a:pt x="73" y="386"/>
                  </a:lnTo>
                  <a:lnTo>
                    <a:pt x="73" y="386"/>
                  </a:lnTo>
                  <a:lnTo>
                    <a:pt x="73" y="388"/>
                  </a:lnTo>
                  <a:lnTo>
                    <a:pt x="75" y="389"/>
                  </a:lnTo>
                  <a:lnTo>
                    <a:pt x="75" y="391"/>
                  </a:lnTo>
                  <a:lnTo>
                    <a:pt x="75" y="391"/>
                  </a:lnTo>
                  <a:lnTo>
                    <a:pt x="78" y="393"/>
                  </a:lnTo>
                  <a:lnTo>
                    <a:pt x="78" y="393"/>
                  </a:lnTo>
                  <a:lnTo>
                    <a:pt x="80" y="393"/>
                  </a:lnTo>
                  <a:lnTo>
                    <a:pt x="80" y="391"/>
                  </a:lnTo>
                  <a:lnTo>
                    <a:pt x="80" y="391"/>
                  </a:lnTo>
                  <a:lnTo>
                    <a:pt x="82" y="391"/>
                  </a:lnTo>
                  <a:lnTo>
                    <a:pt x="82" y="391"/>
                  </a:lnTo>
                  <a:lnTo>
                    <a:pt x="82" y="391"/>
                  </a:lnTo>
                  <a:lnTo>
                    <a:pt x="84" y="391"/>
                  </a:lnTo>
                  <a:lnTo>
                    <a:pt x="84" y="389"/>
                  </a:lnTo>
                  <a:lnTo>
                    <a:pt x="84" y="389"/>
                  </a:lnTo>
                  <a:lnTo>
                    <a:pt x="86" y="388"/>
                  </a:lnTo>
                  <a:lnTo>
                    <a:pt x="86" y="388"/>
                  </a:lnTo>
                  <a:lnTo>
                    <a:pt x="86" y="388"/>
                  </a:lnTo>
                  <a:lnTo>
                    <a:pt x="86" y="386"/>
                  </a:lnTo>
                  <a:lnTo>
                    <a:pt x="86" y="386"/>
                  </a:lnTo>
                  <a:lnTo>
                    <a:pt x="88" y="384"/>
                  </a:lnTo>
                  <a:lnTo>
                    <a:pt x="88" y="384"/>
                  </a:lnTo>
                  <a:lnTo>
                    <a:pt x="90" y="384"/>
                  </a:lnTo>
                  <a:lnTo>
                    <a:pt x="92" y="384"/>
                  </a:lnTo>
                  <a:lnTo>
                    <a:pt x="92" y="382"/>
                  </a:lnTo>
                  <a:lnTo>
                    <a:pt x="92" y="382"/>
                  </a:lnTo>
                  <a:lnTo>
                    <a:pt x="92" y="380"/>
                  </a:lnTo>
                  <a:lnTo>
                    <a:pt x="92" y="380"/>
                  </a:lnTo>
                  <a:lnTo>
                    <a:pt x="92" y="378"/>
                  </a:lnTo>
                  <a:lnTo>
                    <a:pt x="92" y="378"/>
                  </a:lnTo>
                  <a:lnTo>
                    <a:pt x="94" y="376"/>
                  </a:lnTo>
                  <a:lnTo>
                    <a:pt x="94" y="376"/>
                  </a:lnTo>
                  <a:lnTo>
                    <a:pt x="92" y="374"/>
                  </a:lnTo>
                  <a:lnTo>
                    <a:pt x="94" y="372"/>
                  </a:lnTo>
                  <a:lnTo>
                    <a:pt x="94" y="372"/>
                  </a:lnTo>
                  <a:lnTo>
                    <a:pt x="96" y="372"/>
                  </a:lnTo>
                  <a:lnTo>
                    <a:pt x="96" y="374"/>
                  </a:lnTo>
                  <a:lnTo>
                    <a:pt x="97" y="374"/>
                  </a:lnTo>
                  <a:lnTo>
                    <a:pt x="99" y="372"/>
                  </a:lnTo>
                  <a:lnTo>
                    <a:pt x="99" y="372"/>
                  </a:lnTo>
                  <a:lnTo>
                    <a:pt x="101" y="370"/>
                  </a:lnTo>
                  <a:lnTo>
                    <a:pt x="101" y="370"/>
                  </a:lnTo>
                  <a:lnTo>
                    <a:pt x="103" y="370"/>
                  </a:lnTo>
                  <a:lnTo>
                    <a:pt x="105" y="369"/>
                  </a:lnTo>
                  <a:lnTo>
                    <a:pt x="107" y="369"/>
                  </a:lnTo>
                  <a:lnTo>
                    <a:pt x="109" y="369"/>
                  </a:lnTo>
                  <a:lnTo>
                    <a:pt x="111" y="369"/>
                  </a:lnTo>
                  <a:lnTo>
                    <a:pt x="115" y="369"/>
                  </a:lnTo>
                  <a:lnTo>
                    <a:pt x="116" y="370"/>
                  </a:lnTo>
                  <a:lnTo>
                    <a:pt x="118" y="370"/>
                  </a:lnTo>
                  <a:lnTo>
                    <a:pt x="120" y="370"/>
                  </a:lnTo>
                  <a:lnTo>
                    <a:pt x="120" y="370"/>
                  </a:lnTo>
                  <a:lnTo>
                    <a:pt x="122" y="370"/>
                  </a:lnTo>
                  <a:lnTo>
                    <a:pt x="122" y="369"/>
                  </a:lnTo>
                  <a:lnTo>
                    <a:pt x="124" y="369"/>
                  </a:lnTo>
                  <a:lnTo>
                    <a:pt x="124" y="367"/>
                  </a:lnTo>
                  <a:lnTo>
                    <a:pt x="126" y="367"/>
                  </a:lnTo>
                  <a:lnTo>
                    <a:pt x="128" y="367"/>
                  </a:lnTo>
                  <a:lnTo>
                    <a:pt x="130" y="369"/>
                  </a:lnTo>
                  <a:lnTo>
                    <a:pt x="130" y="369"/>
                  </a:lnTo>
                  <a:lnTo>
                    <a:pt x="132" y="370"/>
                  </a:lnTo>
                  <a:lnTo>
                    <a:pt x="132" y="372"/>
                  </a:lnTo>
                  <a:lnTo>
                    <a:pt x="132" y="372"/>
                  </a:lnTo>
                  <a:lnTo>
                    <a:pt x="136" y="374"/>
                  </a:lnTo>
                  <a:lnTo>
                    <a:pt x="136" y="374"/>
                  </a:lnTo>
                  <a:lnTo>
                    <a:pt x="137" y="374"/>
                  </a:lnTo>
                  <a:lnTo>
                    <a:pt x="139" y="374"/>
                  </a:lnTo>
                  <a:lnTo>
                    <a:pt x="141" y="374"/>
                  </a:lnTo>
                  <a:lnTo>
                    <a:pt x="141" y="372"/>
                  </a:lnTo>
                  <a:lnTo>
                    <a:pt x="143" y="372"/>
                  </a:lnTo>
                  <a:lnTo>
                    <a:pt x="145" y="370"/>
                  </a:lnTo>
                  <a:lnTo>
                    <a:pt x="145" y="370"/>
                  </a:lnTo>
                  <a:lnTo>
                    <a:pt x="147" y="369"/>
                  </a:lnTo>
                  <a:lnTo>
                    <a:pt x="147" y="367"/>
                  </a:lnTo>
                  <a:lnTo>
                    <a:pt x="147" y="367"/>
                  </a:lnTo>
                  <a:lnTo>
                    <a:pt x="147" y="365"/>
                  </a:lnTo>
                  <a:lnTo>
                    <a:pt x="147" y="365"/>
                  </a:lnTo>
                  <a:lnTo>
                    <a:pt x="145" y="363"/>
                  </a:lnTo>
                  <a:lnTo>
                    <a:pt x="145" y="363"/>
                  </a:lnTo>
                  <a:lnTo>
                    <a:pt x="145" y="361"/>
                  </a:lnTo>
                  <a:lnTo>
                    <a:pt x="147" y="361"/>
                  </a:lnTo>
                  <a:lnTo>
                    <a:pt x="147" y="361"/>
                  </a:lnTo>
                  <a:lnTo>
                    <a:pt x="149" y="361"/>
                  </a:lnTo>
                  <a:lnTo>
                    <a:pt x="149" y="361"/>
                  </a:lnTo>
                  <a:lnTo>
                    <a:pt x="149" y="363"/>
                  </a:lnTo>
                  <a:lnTo>
                    <a:pt x="149" y="363"/>
                  </a:lnTo>
                  <a:lnTo>
                    <a:pt x="149" y="365"/>
                  </a:lnTo>
                  <a:lnTo>
                    <a:pt x="149" y="365"/>
                  </a:lnTo>
                  <a:lnTo>
                    <a:pt x="151" y="367"/>
                  </a:lnTo>
                  <a:lnTo>
                    <a:pt x="153" y="367"/>
                  </a:lnTo>
                  <a:lnTo>
                    <a:pt x="153" y="367"/>
                  </a:lnTo>
                  <a:lnTo>
                    <a:pt x="153" y="367"/>
                  </a:lnTo>
                  <a:lnTo>
                    <a:pt x="155" y="365"/>
                  </a:lnTo>
                  <a:lnTo>
                    <a:pt x="155" y="365"/>
                  </a:lnTo>
                  <a:lnTo>
                    <a:pt x="155" y="363"/>
                  </a:lnTo>
                  <a:lnTo>
                    <a:pt x="153" y="361"/>
                  </a:lnTo>
                  <a:lnTo>
                    <a:pt x="153" y="359"/>
                  </a:lnTo>
                  <a:lnTo>
                    <a:pt x="153" y="357"/>
                  </a:lnTo>
                  <a:lnTo>
                    <a:pt x="155" y="357"/>
                  </a:lnTo>
                  <a:lnTo>
                    <a:pt x="157" y="355"/>
                  </a:lnTo>
                  <a:lnTo>
                    <a:pt x="158" y="355"/>
                  </a:lnTo>
                  <a:lnTo>
                    <a:pt x="160" y="355"/>
                  </a:lnTo>
                  <a:lnTo>
                    <a:pt x="160" y="353"/>
                  </a:lnTo>
                  <a:lnTo>
                    <a:pt x="162" y="353"/>
                  </a:lnTo>
                  <a:lnTo>
                    <a:pt x="164" y="353"/>
                  </a:lnTo>
                  <a:lnTo>
                    <a:pt x="164" y="353"/>
                  </a:lnTo>
                  <a:lnTo>
                    <a:pt x="166" y="353"/>
                  </a:lnTo>
                  <a:lnTo>
                    <a:pt x="166" y="353"/>
                  </a:lnTo>
                  <a:lnTo>
                    <a:pt x="168" y="353"/>
                  </a:lnTo>
                  <a:lnTo>
                    <a:pt x="174" y="353"/>
                  </a:lnTo>
                  <a:lnTo>
                    <a:pt x="174" y="353"/>
                  </a:lnTo>
                  <a:lnTo>
                    <a:pt x="176" y="353"/>
                  </a:lnTo>
                  <a:lnTo>
                    <a:pt x="176" y="355"/>
                  </a:lnTo>
                  <a:lnTo>
                    <a:pt x="177" y="355"/>
                  </a:lnTo>
                  <a:lnTo>
                    <a:pt x="177" y="355"/>
                  </a:lnTo>
                  <a:lnTo>
                    <a:pt x="179" y="355"/>
                  </a:lnTo>
                  <a:lnTo>
                    <a:pt x="181" y="353"/>
                  </a:lnTo>
                  <a:lnTo>
                    <a:pt x="181" y="353"/>
                  </a:lnTo>
                  <a:lnTo>
                    <a:pt x="183" y="351"/>
                  </a:lnTo>
                  <a:lnTo>
                    <a:pt x="183" y="348"/>
                  </a:lnTo>
                  <a:lnTo>
                    <a:pt x="183" y="344"/>
                  </a:lnTo>
                  <a:lnTo>
                    <a:pt x="181" y="342"/>
                  </a:lnTo>
                  <a:lnTo>
                    <a:pt x="181" y="342"/>
                  </a:lnTo>
                  <a:lnTo>
                    <a:pt x="181" y="340"/>
                  </a:lnTo>
                  <a:lnTo>
                    <a:pt x="181" y="338"/>
                  </a:lnTo>
                  <a:lnTo>
                    <a:pt x="181" y="336"/>
                  </a:lnTo>
                  <a:lnTo>
                    <a:pt x="181" y="334"/>
                  </a:lnTo>
                  <a:lnTo>
                    <a:pt x="183" y="332"/>
                  </a:lnTo>
                  <a:lnTo>
                    <a:pt x="183" y="332"/>
                  </a:lnTo>
                  <a:lnTo>
                    <a:pt x="183" y="331"/>
                  </a:lnTo>
                  <a:lnTo>
                    <a:pt x="183" y="331"/>
                  </a:lnTo>
                  <a:lnTo>
                    <a:pt x="181" y="329"/>
                  </a:lnTo>
                  <a:lnTo>
                    <a:pt x="183" y="327"/>
                  </a:lnTo>
                  <a:lnTo>
                    <a:pt x="183" y="327"/>
                  </a:lnTo>
                  <a:lnTo>
                    <a:pt x="185" y="323"/>
                  </a:lnTo>
                  <a:lnTo>
                    <a:pt x="187" y="323"/>
                  </a:lnTo>
                  <a:lnTo>
                    <a:pt x="187" y="321"/>
                  </a:lnTo>
                  <a:lnTo>
                    <a:pt x="189" y="321"/>
                  </a:lnTo>
                  <a:lnTo>
                    <a:pt x="191" y="321"/>
                  </a:lnTo>
                  <a:lnTo>
                    <a:pt x="193" y="321"/>
                  </a:lnTo>
                  <a:lnTo>
                    <a:pt x="193" y="321"/>
                  </a:lnTo>
                  <a:lnTo>
                    <a:pt x="198" y="321"/>
                  </a:lnTo>
                  <a:lnTo>
                    <a:pt x="200" y="321"/>
                  </a:lnTo>
                  <a:lnTo>
                    <a:pt x="202" y="319"/>
                  </a:lnTo>
                  <a:lnTo>
                    <a:pt x="202" y="319"/>
                  </a:lnTo>
                  <a:lnTo>
                    <a:pt x="202" y="317"/>
                  </a:lnTo>
                  <a:lnTo>
                    <a:pt x="204" y="317"/>
                  </a:lnTo>
                  <a:lnTo>
                    <a:pt x="208" y="315"/>
                  </a:lnTo>
                  <a:lnTo>
                    <a:pt x="208" y="315"/>
                  </a:lnTo>
                  <a:lnTo>
                    <a:pt x="212" y="315"/>
                  </a:lnTo>
                  <a:lnTo>
                    <a:pt x="212" y="315"/>
                  </a:lnTo>
                  <a:lnTo>
                    <a:pt x="214" y="315"/>
                  </a:lnTo>
                  <a:lnTo>
                    <a:pt x="214" y="315"/>
                  </a:lnTo>
                  <a:lnTo>
                    <a:pt x="216" y="313"/>
                  </a:lnTo>
                  <a:lnTo>
                    <a:pt x="217" y="313"/>
                  </a:lnTo>
                  <a:lnTo>
                    <a:pt x="219" y="312"/>
                  </a:lnTo>
                  <a:lnTo>
                    <a:pt x="219" y="313"/>
                  </a:lnTo>
                  <a:lnTo>
                    <a:pt x="221" y="313"/>
                  </a:lnTo>
                  <a:lnTo>
                    <a:pt x="221" y="312"/>
                  </a:lnTo>
                  <a:lnTo>
                    <a:pt x="223" y="310"/>
                  </a:lnTo>
                  <a:lnTo>
                    <a:pt x="225" y="310"/>
                  </a:lnTo>
                  <a:lnTo>
                    <a:pt x="229" y="310"/>
                  </a:lnTo>
                  <a:lnTo>
                    <a:pt x="229" y="310"/>
                  </a:lnTo>
                  <a:lnTo>
                    <a:pt x="231" y="308"/>
                  </a:lnTo>
                  <a:lnTo>
                    <a:pt x="233" y="306"/>
                  </a:lnTo>
                  <a:lnTo>
                    <a:pt x="233" y="306"/>
                  </a:lnTo>
                  <a:lnTo>
                    <a:pt x="235" y="306"/>
                  </a:lnTo>
                  <a:lnTo>
                    <a:pt x="237" y="310"/>
                  </a:lnTo>
                  <a:lnTo>
                    <a:pt x="238" y="310"/>
                  </a:lnTo>
                  <a:lnTo>
                    <a:pt x="240" y="310"/>
                  </a:lnTo>
                  <a:lnTo>
                    <a:pt x="240" y="310"/>
                  </a:lnTo>
                  <a:lnTo>
                    <a:pt x="242" y="310"/>
                  </a:lnTo>
                  <a:lnTo>
                    <a:pt x="242" y="312"/>
                  </a:lnTo>
                  <a:lnTo>
                    <a:pt x="244" y="313"/>
                  </a:lnTo>
                  <a:lnTo>
                    <a:pt x="244" y="315"/>
                  </a:lnTo>
                  <a:lnTo>
                    <a:pt x="246" y="315"/>
                  </a:lnTo>
                  <a:lnTo>
                    <a:pt x="246" y="315"/>
                  </a:lnTo>
                  <a:lnTo>
                    <a:pt x="248" y="315"/>
                  </a:lnTo>
                  <a:lnTo>
                    <a:pt x="250" y="315"/>
                  </a:lnTo>
                  <a:lnTo>
                    <a:pt x="252" y="313"/>
                  </a:lnTo>
                  <a:lnTo>
                    <a:pt x="254" y="310"/>
                  </a:lnTo>
                  <a:lnTo>
                    <a:pt x="254" y="310"/>
                  </a:lnTo>
                  <a:lnTo>
                    <a:pt x="254" y="308"/>
                  </a:lnTo>
                  <a:lnTo>
                    <a:pt x="256" y="308"/>
                  </a:lnTo>
                  <a:lnTo>
                    <a:pt x="256" y="308"/>
                  </a:lnTo>
                  <a:lnTo>
                    <a:pt x="258" y="306"/>
                  </a:lnTo>
                  <a:lnTo>
                    <a:pt x="258" y="306"/>
                  </a:lnTo>
                  <a:lnTo>
                    <a:pt x="258" y="304"/>
                  </a:lnTo>
                  <a:lnTo>
                    <a:pt x="259" y="302"/>
                  </a:lnTo>
                  <a:lnTo>
                    <a:pt x="259" y="302"/>
                  </a:lnTo>
                  <a:lnTo>
                    <a:pt x="259" y="298"/>
                  </a:lnTo>
                  <a:lnTo>
                    <a:pt x="259" y="298"/>
                  </a:lnTo>
                  <a:lnTo>
                    <a:pt x="258" y="296"/>
                  </a:lnTo>
                  <a:lnTo>
                    <a:pt x="258" y="296"/>
                  </a:lnTo>
                  <a:lnTo>
                    <a:pt x="258" y="296"/>
                  </a:lnTo>
                  <a:lnTo>
                    <a:pt x="258" y="294"/>
                  </a:lnTo>
                  <a:lnTo>
                    <a:pt x="258" y="294"/>
                  </a:lnTo>
                  <a:lnTo>
                    <a:pt x="256" y="294"/>
                  </a:lnTo>
                  <a:lnTo>
                    <a:pt x="254" y="292"/>
                  </a:lnTo>
                  <a:lnTo>
                    <a:pt x="254" y="292"/>
                  </a:lnTo>
                  <a:lnTo>
                    <a:pt x="254" y="292"/>
                  </a:lnTo>
                  <a:lnTo>
                    <a:pt x="254" y="291"/>
                  </a:lnTo>
                  <a:lnTo>
                    <a:pt x="256" y="289"/>
                  </a:lnTo>
                  <a:lnTo>
                    <a:pt x="256" y="289"/>
                  </a:lnTo>
                  <a:lnTo>
                    <a:pt x="256" y="287"/>
                  </a:lnTo>
                  <a:lnTo>
                    <a:pt x="258" y="287"/>
                  </a:lnTo>
                  <a:lnTo>
                    <a:pt x="258" y="283"/>
                  </a:lnTo>
                  <a:lnTo>
                    <a:pt x="261" y="283"/>
                  </a:lnTo>
                  <a:lnTo>
                    <a:pt x="261" y="283"/>
                  </a:lnTo>
                  <a:lnTo>
                    <a:pt x="261" y="281"/>
                  </a:lnTo>
                  <a:lnTo>
                    <a:pt x="263" y="281"/>
                  </a:lnTo>
                  <a:lnTo>
                    <a:pt x="263" y="281"/>
                  </a:lnTo>
                  <a:lnTo>
                    <a:pt x="265" y="281"/>
                  </a:lnTo>
                  <a:lnTo>
                    <a:pt x="265" y="281"/>
                  </a:lnTo>
                  <a:lnTo>
                    <a:pt x="265" y="281"/>
                  </a:lnTo>
                  <a:lnTo>
                    <a:pt x="265" y="281"/>
                  </a:lnTo>
                  <a:lnTo>
                    <a:pt x="267" y="281"/>
                  </a:lnTo>
                  <a:lnTo>
                    <a:pt x="267" y="281"/>
                  </a:lnTo>
                  <a:lnTo>
                    <a:pt x="267" y="279"/>
                  </a:lnTo>
                  <a:lnTo>
                    <a:pt x="267" y="279"/>
                  </a:lnTo>
                  <a:lnTo>
                    <a:pt x="269" y="277"/>
                  </a:lnTo>
                  <a:lnTo>
                    <a:pt x="269" y="277"/>
                  </a:lnTo>
                  <a:lnTo>
                    <a:pt x="271" y="275"/>
                  </a:lnTo>
                  <a:lnTo>
                    <a:pt x="271" y="275"/>
                  </a:lnTo>
                  <a:lnTo>
                    <a:pt x="273" y="277"/>
                  </a:lnTo>
                  <a:lnTo>
                    <a:pt x="273" y="279"/>
                  </a:lnTo>
                  <a:lnTo>
                    <a:pt x="273" y="279"/>
                  </a:lnTo>
                  <a:lnTo>
                    <a:pt x="273" y="277"/>
                  </a:lnTo>
                  <a:lnTo>
                    <a:pt x="275" y="277"/>
                  </a:lnTo>
                  <a:lnTo>
                    <a:pt x="275" y="279"/>
                  </a:lnTo>
                  <a:lnTo>
                    <a:pt x="275" y="279"/>
                  </a:lnTo>
                  <a:lnTo>
                    <a:pt x="277" y="279"/>
                  </a:lnTo>
                  <a:lnTo>
                    <a:pt x="277" y="279"/>
                  </a:lnTo>
                  <a:lnTo>
                    <a:pt x="278" y="279"/>
                  </a:lnTo>
                  <a:lnTo>
                    <a:pt x="278" y="281"/>
                  </a:lnTo>
                  <a:lnTo>
                    <a:pt x="280" y="283"/>
                  </a:lnTo>
                  <a:lnTo>
                    <a:pt x="282" y="285"/>
                  </a:lnTo>
                  <a:lnTo>
                    <a:pt x="282" y="287"/>
                  </a:lnTo>
                  <a:lnTo>
                    <a:pt x="282" y="287"/>
                  </a:lnTo>
                  <a:lnTo>
                    <a:pt x="282" y="289"/>
                  </a:lnTo>
                  <a:lnTo>
                    <a:pt x="282" y="289"/>
                  </a:lnTo>
                  <a:lnTo>
                    <a:pt x="282" y="291"/>
                  </a:lnTo>
                  <a:lnTo>
                    <a:pt x="282" y="291"/>
                  </a:lnTo>
                  <a:lnTo>
                    <a:pt x="284" y="292"/>
                  </a:lnTo>
                  <a:lnTo>
                    <a:pt x="284" y="292"/>
                  </a:lnTo>
                  <a:lnTo>
                    <a:pt x="284" y="292"/>
                  </a:lnTo>
                  <a:lnTo>
                    <a:pt x="284" y="292"/>
                  </a:lnTo>
                  <a:lnTo>
                    <a:pt x="284" y="294"/>
                  </a:lnTo>
                  <a:lnTo>
                    <a:pt x="286" y="294"/>
                  </a:lnTo>
                  <a:lnTo>
                    <a:pt x="286" y="294"/>
                  </a:lnTo>
                  <a:lnTo>
                    <a:pt x="288" y="294"/>
                  </a:lnTo>
                  <a:lnTo>
                    <a:pt x="288" y="296"/>
                  </a:lnTo>
                  <a:lnTo>
                    <a:pt x="288" y="296"/>
                  </a:lnTo>
                  <a:lnTo>
                    <a:pt x="288" y="298"/>
                  </a:lnTo>
                  <a:lnTo>
                    <a:pt x="288" y="298"/>
                  </a:lnTo>
                  <a:lnTo>
                    <a:pt x="288" y="298"/>
                  </a:lnTo>
                  <a:lnTo>
                    <a:pt x="288" y="298"/>
                  </a:lnTo>
                  <a:lnTo>
                    <a:pt x="290" y="296"/>
                  </a:lnTo>
                  <a:lnTo>
                    <a:pt x="290" y="296"/>
                  </a:lnTo>
                  <a:lnTo>
                    <a:pt x="290" y="296"/>
                  </a:lnTo>
                  <a:lnTo>
                    <a:pt x="290" y="294"/>
                  </a:lnTo>
                  <a:lnTo>
                    <a:pt x="292" y="294"/>
                  </a:lnTo>
                  <a:lnTo>
                    <a:pt x="292" y="296"/>
                  </a:lnTo>
                  <a:lnTo>
                    <a:pt x="294" y="296"/>
                  </a:lnTo>
                  <a:lnTo>
                    <a:pt x="294" y="296"/>
                  </a:lnTo>
                  <a:lnTo>
                    <a:pt x="294" y="296"/>
                  </a:lnTo>
                  <a:lnTo>
                    <a:pt x="296" y="298"/>
                  </a:lnTo>
                  <a:lnTo>
                    <a:pt x="296" y="298"/>
                  </a:lnTo>
                  <a:lnTo>
                    <a:pt x="296" y="298"/>
                  </a:lnTo>
                  <a:lnTo>
                    <a:pt x="296" y="300"/>
                  </a:lnTo>
                  <a:lnTo>
                    <a:pt x="298" y="300"/>
                  </a:lnTo>
                  <a:lnTo>
                    <a:pt x="298" y="300"/>
                  </a:lnTo>
                  <a:lnTo>
                    <a:pt x="299" y="302"/>
                  </a:lnTo>
                  <a:lnTo>
                    <a:pt x="299" y="302"/>
                  </a:lnTo>
                  <a:lnTo>
                    <a:pt x="301" y="302"/>
                  </a:lnTo>
                  <a:lnTo>
                    <a:pt x="301" y="302"/>
                  </a:lnTo>
                  <a:lnTo>
                    <a:pt x="303" y="302"/>
                  </a:lnTo>
                  <a:lnTo>
                    <a:pt x="305" y="302"/>
                  </a:lnTo>
                  <a:lnTo>
                    <a:pt x="305" y="302"/>
                  </a:lnTo>
                  <a:lnTo>
                    <a:pt x="307" y="302"/>
                  </a:lnTo>
                  <a:lnTo>
                    <a:pt x="309" y="300"/>
                  </a:lnTo>
                  <a:lnTo>
                    <a:pt x="309" y="300"/>
                  </a:lnTo>
                  <a:lnTo>
                    <a:pt x="309" y="300"/>
                  </a:lnTo>
                  <a:lnTo>
                    <a:pt x="309" y="300"/>
                  </a:lnTo>
                  <a:lnTo>
                    <a:pt x="307" y="298"/>
                  </a:lnTo>
                  <a:lnTo>
                    <a:pt x="307" y="298"/>
                  </a:lnTo>
                  <a:lnTo>
                    <a:pt x="307" y="298"/>
                  </a:lnTo>
                  <a:lnTo>
                    <a:pt x="305" y="298"/>
                  </a:lnTo>
                  <a:lnTo>
                    <a:pt x="305" y="298"/>
                  </a:lnTo>
                  <a:lnTo>
                    <a:pt x="305" y="296"/>
                  </a:lnTo>
                  <a:lnTo>
                    <a:pt x="305" y="296"/>
                  </a:lnTo>
                  <a:lnTo>
                    <a:pt x="305" y="294"/>
                  </a:lnTo>
                  <a:lnTo>
                    <a:pt x="305" y="294"/>
                  </a:lnTo>
                  <a:lnTo>
                    <a:pt x="305" y="292"/>
                  </a:lnTo>
                  <a:lnTo>
                    <a:pt x="307" y="292"/>
                  </a:lnTo>
                  <a:lnTo>
                    <a:pt x="309" y="292"/>
                  </a:lnTo>
                  <a:lnTo>
                    <a:pt x="307" y="291"/>
                  </a:lnTo>
                  <a:lnTo>
                    <a:pt x="307" y="291"/>
                  </a:lnTo>
                  <a:lnTo>
                    <a:pt x="307" y="291"/>
                  </a:lnTo>
                  <a:lnTo>
                    <a:pt x="307" y="289"/>
                  </a:lnTo>
                  <a:lnTo>
                    <a:pt x="307" y="289"/>
                  </a:lnTo>
                  <a:lnTo>
                    <a:pt x="309" y="289"/>
                  </a:lnTo>
                  <a:lnTo>
                    <a:pt x="309" y="289"/>
                  </a:lnTo>
                  <a:lnTo>
                    <a:pt x="309" y="289"/>
                  </a:lnTo>
                  <a:lnTo>
                    <a:pt x="307" y="287"/>
                  </a:lnTo>
                  <a:lnTo>
                    <a:pt x="307" y="287"/>
                  </a:lnTo>
                  <a:lnTo>
                    <a:pt x="303" y="285"/>
                  </a:lnTo>
                  <a:lnTo>
                    <a:pt x="301" y="287"/>
                  </a:lnTo>
                  <a:lnTo>
                    <a:pt x="301" y="285"/>
                  </a:lnTo>
                  <a:lnTo>
                    <a:pt x="299" y="285"/>
                  </a:lnTo>
                  <a:lnTo>
                    <a:pt x="299" y="287"/>
                  </a:lnTo>
                  <a:lnTo>
                    <a:pt x="299" y="287"/>
                  </a:lnTo>
                  <a:lnTo>
                    <a:pt x="299" y="289"/>
                  </a:lnTo>
                  <a:lnTo>
                    <a:pt x="298" y="287"/>
                  </a:lnTo>
                  <a:lnTo>
                    <a:pt x="298" y="287"/>
                  </a:lnTo>
                  <a:lnTo>
                    <a:pt x="298" y="287"/>
                  </a:lnTo>
                  <a:lnTo>
                    <a:pt x="296" y="287"/>
                  </a:lnTo>
                  <a:lnTo>
                    <a:pt x="296" y="285"/>
                  </a:lnTo>
                  <a:lnTo>
                    <a:pt x="292" y="285"/>
                  </a:lnTo>
                  <a:lnTo>
                    <a:pt x="290" y="285"/>
                  </a:lnTo>
                  <a:lnTo>
                    <a:pt x="290" y="283"/>
                  </a:lnTo>
                  <a:lnTo>
                    <a:pt x="288" y="283"/>
                  </a:lnTo>
                  <a:lnTo>
                    <a:pt x="286" y="283"/>
                  </a:lnTo>
                  <a:lnTo>
                    <a:pt x="288" y="283"/>
                  </a:lnTo>
                  <a:lnTo>
                    <a:pt x="288" y="281"/>
                  </a:lnTo>
                  <a:lnTo>
                    <a:pt x="288" y="281"/>
                  </a:lnTo>
                  <a:lnTo>
                    <a:pt x="288" y="281"/>
                  </a:lnTo>
                  <a:lnTo>
                    <a:pt x="288" y="281"/>
                  </a:lnTo>
                  <a:lnTo>
                    <a:pt x="290" y="279"/>
                  </a:lnTo>
                  <a:lnTo>
                    <a:pt x="290" y="279"/>
                  </a:lnTo>
                  <a:lnTo>
                    <a:pt x="290" y="279"/>
                  </a:lnTo>
                  <a:lnTo>
                    <a:pt x="290" y="279"/>
                  </a:lnTo>
                  <a:lnTo>
                    <a:pt x="290" y="277"/>
                  </a:lnTo>
                  <a:lnTo>
                    <a:pt x="288" y="277"/>
                  </a:lnTo>
                  <a:lnTo>
                    <a:pt x="288" y="277"/>
                  </a:lnTo>
                  <a:lnTo>
                    <a:pt x="288" y="277"/>
                  </a:lnTo>
                  <a:lnTo>
                    <a:pt x="288" y="275"/>
                  </a:lnTo>
                  <a:lnTo>
                    <a:pt x="288" y="275"/>
                  </a:lnTo>
                  <a:lnTo>
                    <a:pt x="288" y="275"/>
                  </a:lnTo>
                  <a:lnTo>
                    <a:pt x="288" y="273"/>
                  </a:lnTo>
                  <a:lnTo>
                    <a:pt x="288" y="273"/>
                  </a:lnTo>
                  <a:lnTo>
                    <a:pt x="290" y="273"/>
                  </a:lnTo>
                  <a:lnTo>
                    <a:pt x="290" y="273"/>
                  </a:lnTo>
                  <a:lnTo>
                    <a:pt x="290" y="273"/>
                  </a:lnTo>
                  <a:lnTo>
                    <a:pt x="290" y="273"/>
                  </a:lnTo>
                  <a:lnTo>
                    <a:pt x="290" y="273"/>
                  </a:lnTo>
                  <a:lnTo>
                    <a:pt x="290" y="273"/>
                  </a:lnTo>
                  <a:lnTo>
                    <a:pt x="290" y="275"/>
                  </a:lnTo>
                  <a:lnTo>
                    <a:pt x="292" y="275"/>
                  </a:lnTo>
                  <a:lnTo>
                    <a:pt x="292" y="277"/>
                  </a:lnTo>
                  <a:lnTo>
                    <a:pt x="292" y="277"/>
                  </a:lnTo>
                  <a:lnTo>
                    <a:pt x="294" y="277"/>
                  </a:lnTo>
                  <a:lnTo>
                    <a:pt x="296" y="279"/>
                  </a:lnTo>
                  <a:lnTo>
                    <a:pt x="296" y="277"/>
                  </a:lnTo>
                  <a:lnTo>
                    <a:pt x="298" y="277"/>
                  </a:lnTo>
                  <a:lnTo>
                    <a:pt x="298" y="277"/>
                  </a:lnTo>
                  <a:lnTo>
                    <a:pt x="298" y="275"/>
                  </a:lnTo>
                  <a:lnTo>
                    <a:pt x="298" y="275"/>
                  </a:lnTo>
                  <a:lnTo>
                    <a:pt x="299" y="275"/>
                  </a:lnTo>
                  <a:lnTo>
                    <a:pt x="299" y="273"/>
                  </a:lnTo>
                  <a:lnTo>
                    <a:pt x="299" y="272"/>
                  </a:lnTo>
                  <a:lnTo>
                    <a:pt x="299" y="272"/>
                  </a:lnTo>
                  <a:lnTo>
                    <a:pt x="299" y="272"/>
                  </a:lnTo>
                  <a:lnTo>
                    <a:pt x="299" y="270"/>
                  </a:lnTo>
                  <a:lnTo>
                    <a:pt x="299" y="270"/>
                  </a:lnTo>
                  <a:lnTo>
                    <a:pt x="301" y="270"/>
                  </a:lnTo>
                  <a:lnTo>
                    <a:pt x="301" y="270"/>
                  </a:lnTo>
                  <a:lnTo>
                    <a:pt x="303" y="270"/>
                  </a:lnTo>
                  <a:lnTo>
                    <a:pt x="303" y="268"/>
                  </a:lnTo>
                  <a:lnTo>
                    <a:pt x="303" y="268"/>
                  </a:lnTo>
                  <a:lnTo>
                    <a:pt x="305" y="268"/>
                  </a:lnTo>
                  <a:lnTo>
                    <a:pt x="305" y="266"/>
                  </a:lnTo>
                  <a:lnTo>
                    <a:pt x="307" y="268"/>
                  </a:lnTo>
                  <a:lnTo>
                    <a:pt x="307" y="268"/>
                  </a:lnTo>
                  <a:lnTo>
                    <a:pt x="309" y="268"/>
                  </a:lnTo>
                  <a:lnTo>
                    <a:pt x="309" y="270"/>
                  </a:lnTo>
                  <a:lnTo>
                    <a:pt x="311" y="270"/>
                  </a:lnTo>
                  <a:lnTo>
                    <a:pt x="311" y="270"/>
                  </a:lnTo>
                  <a:lnTo>
                    <a:pt x="311" y="270"/>
                  </a:lnTo>
                  <a:lnTo>
                    <a:pt x="313" y="270"/>
                  </a:lnTo>
                  <a:lnTo>
                    <a:pt x="311" y="270"/>
                  </a:lnTo>
                  <a:lnTo>
                    <a:pt x="313" y="272"/>
                  </a:lnTo>
                  <a:lnTo>
                    <a:pt x="313" y="272"/>
                  </a:lnTo>
                  <a:lnTo>
                    <a:pt x="315" y="272"/>
                  </a:lnTo>
                  <a:lnTo>
                    <a:pt x="315" y="272"/>
                  </a:lnTo>
                  <a:lnTo>
                    <a:pt x="313" y="273"/>
                  </a:lnTo>
                  <a:lnTo>
                    <a:pt x="313" y="273"/>
                  </a:lnTo>
                  <a:lnTo>
                    <a:pt x="313" y="273"/>
                  </a:lnTo>
                  <a:lnTo>
                    <a:pt x="313" y="273"/>
                  </a:lnTo>
                  <a:lnTo>
                    <a:pt x="313" y="275"/>
                  </a:lnTo>
                  <a:lnTo>
                    <a:pt x="315" y="275"/>
                  </a:lnTo>
                  <a:lnTo>
                    <a:pt x="315" y="275"/>
                  </a:lnTo>
                  <a:lnTo>
                    <a:pt x="315" y="273"/>
                  </a:lnTo>
                  <a:lnTo>
                    <a:pt x="317" y="273"/>
                  </a:lnTo>
                  <a:lnTo>
                    <a:pt x="317" y="273"/>
                  </a:lnTo>
                  <a:lnTo>
                    <a:pt x="317" y="273"/>
                  </a:lnTo>
                  <a:lnTo>
                    <a:pt x="318" y="273"/>
                  </a:lnTo>
                  <a:lnTo>
                    <a:pt x="320" y="273"/>
                  </a:lnTo>
                  <a:lnTo>
                    <a:pt x="320" y="273"/>
                  </a:lnTo>
                  <a:lnTo>
                    <a:pt x="322" y="275"/>
                  </a:lnTo>
                  <a:lnTo>
                    <a:pt x="324" y="275"/>
                  </a:lnTo>
                  <a:lnTo>
                    <a:pt x="326" y="275"/>
                  </a:lnTo>
                  <a:lnTo>
                    <a:pt x="326" y="275"/>
                  </a:lnTo>
                  <a:lnTo>
                    <a:pt x="326" y="275"/>
                  </a:lnTo>
                  <a:lnTo>
                    <a:pt x="328" y="275"/>
                  </a:lnTo>
                  <a:lnTo>
                    <a:pt x="330" y="277"/>
                  </a:lnTo>
                  <a:lnTo>
                    <a:pt x="330" y="277"/>
                  </a:lnTo>
                  <a:lnTo>
                    <a:pt x="330" y="277"/>
                  </a:lnTo>
                  <a:lnTo>
                    <a:pt x="332" y="277"/>
                  </a:lnTo>
                  <a:lnTo>
                    <a:pt x="332" y="275"/>
                  </a:lnTo>
                  <a:lnTo>
                    <a:pt x="332" y="275"/>
                  </a:lnTo>
                  <a:lnTo>
                    <a:pt x="334" y="275"/>
                  </a:lnTo>
                  <a:lnTo>
                    <a:pt x="334" y="273"/>
                  </a:lnTo>
                  <a:lnTo>
                    <a:pt x="334" y="272"/>
                  </a:lnTo>
                  <a:lnTo>
                    <a:pt x="334" y="272"/>
                  </a:lnTo>
                  <a:lnTo>
                    <a:pt x="334" y="272"/>
                  </a:lnTo>
                  <a:lnTo>
                    <a:pt x="334" y="270"/>
                  </a:lnTo>
                  <a:lnTo>
                    <a:pt x="334" y="268"/>
                  </a:lnTo>
                  <a:lnTo>
                    <a:pt x="334" y="268"/>
                  </a:lnTo>
                  <a:lnTo>
                    <a:pt x="334" y="266"/>
                  </a:lnTo>
                  <a:lnTo>
                    <a:pt x="336" y="266"/>
                  </a:lnTo>
                  <a:lnTo>
                    <a:pt x="336" y="266"/>
                  </a:lnTo>
                  <a:lnTo>
                    <a:pt x="336" y="266"/>
                  </a:lnTo>
                  <a:lnTo>
                    <a:pt x="338" y="266"/>
                  </a:lnTo>
                  <a:lnTo>
                    <a:pt x="338" y="266"/>
                  </a:lnTo>
                  <a:lnTo>
                    <a:pt x="338" y="266"/>
                  </a:lnTo>
                  <a:lnTo>
                    <a:pt x="338" y="266"/>
                  </a:lnTo>
                  <a:lnTo>
                    <a:pt x="338" y="264"/>
                  </a:lnTo>
                  <a:lnTo>
                    <a:pt x="338" y="264"/>
                  </a:lnTo>
                  <a:lnTo>
                    <a:pt x="338" y="264"/>
                  </a:lnTo>
                  <a:lnTo>
                    <a:pt x="338" y="262"/>
                  </a:lnTo>
                  <a:lnTo>
                    <a:pt x="338" y="262"/>
                  </a:lnTo>
                  <a:lnTo>
                    <a:pt x="338" y="262"/>
                  </a:lnTo>
                  <a:lnTo>
                    <a:pt x="338" y="260"/>
                  </a:lnTo>
                  <a:lnTo>
                    <a:pt x="338" y="260"/>
                  </a:lnTo>
                  <a:lnTo>
                    <a:pt x="339" y="260"/>
                  </a:lnTo>
                  <a:lnTo>
                    <a:pt x="339" y="260"/>
                  </a:lnTo>
                  <a:lnTo>
                    <a:pt x="341" y="260"/>
                  </a:lnTo>
                  <a:lnTo>
                    <a:pt x="341" y="262"/>
                  </a:lnTo>
                  <a:lnTo>
                    <a:pt x="341" y="262"/>
                  </a:lnTo>
                  <a:lnTo>
                    <a:pt x="343" y="262"/>
                  </a:lnTo>
                  <a:lnTo>
                    <a:pt x="345" y="262"/>
                  </a:lnTo>
                  <a:lnTo>
                    <a:pt x="345" y="262"/>
                  </a:lnTo>
                  <a:lnTo>
                    <a:pt x="345" y="262"/>
                  </a:lnTo>
                  <a:lnTo>
                    <a:pt x="347" y="262"/>
                  </a:lnTo>
                  <a:lnTo>
                    <a:pt x="349" y="262"/>
                  </a:lnTo>
                  <a:lnTo>
                    <a:pt x="349" y="262"/>
                  </a:lnTo>
                  <a:lnTo>
                    <a:pt x="349" y="260"/>
                  </a:lnTo>
                  <a:lnTo>
                    <a:pt x="349" y="260"/>
                  </a:lnTo>
                  <a:lnTo>
                    <a:pt x="351" y="260"/>
                  </a:lnTo>
                  <a:lnTo>
                    <a:pt x="351" y="260"/>
                  </a:lnTo>
                  <a:lnTo>
                    <a:pt x="351" y="260"/>
                  </a:lnTo>
                  <a:lnTo>
                    <a:pt x="353" y="260"/>
                  </a:lnTo>
                  <a:lnTo>
                    <a:pt x="355" y="260"/>
                  </a:lnTo>
                  <a:lnTo>
                    <a:pt x="357" y="258"/>
                  </a:lnTo>
                  <a:lnTo>
                    <a:pt x="360" y="258"/>
                  </a:lnTo>
                  <a:lnTo>
                    <a:pt x="360" y="258"/>
                  </a:lnTo>
                  <a:lnTo>
                    <a:pt x="362" y="256"/>
                  </a:lnTo>
                  <a:lnTo>
                    <a:pt x="362" y="256"/>
                  </a:lnTo>
                  <a:lnTo>
                    <a:pt x="362" y="254"/>
                  </a:lnTo>
                  <a:lnTo>
                    <a:pt x="362" y="254"/>
                  </a:lnTo>
                  <a:lnTo>
                    <a:pt x="362" y="251"/>
                  </a:lnTo>
                  <a:lnTo>
                    <a:pt x="362" y="251"/>
                  </a:lnTo>
                  <a:lnTo>
                    <a:pt x="362" y="251"/>
                  </a:lnTo>
                  <a:lnTo>
                    <a:pt x="362" y="249"/>
                  </a:lnTo>
                  <a:lnTo>
                    <a:pt x="364" y="249"/>
                  </a:lnTo>
                  <a:lnTo>
                    <a:pt x="366" y="249"/>
                  </a:lnTo>
                  <a:lnTo>
                    <a:pt x="368" y="249"/>
                  </a:lnTo>
                  <a:lnTo>
                    <a:pt x="370" y="249"/>
                  </a:lnTo>
                  <a:lnTo>
                    <a:pt x="370" y="249"/>
                  </a:lnTo>
                  <a:lnTo>
                    <a:pt x="370" y="249"/>
                  </a:lnTo>
                  <a:lnTo>
                    <a:pt x="372" y="249"/>
                  </a:lnTo>
                  <a:lnTo>
                    <a:pt x="374" y="247"/>
                  </a:lnTo>
                  <a:lnTo>
                    <a:pt x="374" y="247"/>
                  </a:lnTo>
                  <a:lnTo>
                    <a:pt x="374" y="245"/>
                  </a:lnTo>
                  <a:lnTo>
                    <a:pt x="376" y="243"/>
                  </a:lnTo>
                  <a:lnTo>
                    <a:pt x="376" y="243"/>
                  </a:lnTo>
                  <a:lnTo>
                    <a:pt x="376" y="243"/>
                  </a:lnTo>
                  <a:lnTo>
                    <a:pt x="378" y="243"/>
                  </a:lnTo>
                  <a:lnTo>
                    <a:pt x="378" y="243"/>
                  </a:lnTo>
                  <a:lnTo>
                    <a:pt x="378" y="243"/>
                  </a:lnTo>
                  <a:lnTo>
                    <a:pt x="378" y="243"/>
                  </a:lnTo>
                  <a:lnTo>
                    <a:pt x="378" y="245"/>
                  </a:lnTo>
                  <a:lnTo>
                    <a:pt x="379" y="245"/>
                  </a:lnTo>
                  <a:lnTo>
                    <a:pt x="381" y="245"/>
                  </a:lnTo>
                  <a:lnTo>
                    <a:pt x="381" y="245"/>
                  </a:lnTo>
                  <a:lnTo>
                    <a:pt x="381" y="245"/>
                  </a:lnTo>
                  <a:lnTo>
                    <a:pt x="383" y="245"/>
                  </a:lnTo>
                  <a:lnTo>
                    <a:pt x="385" y="245"/>
                  </a:lnTo>
                  <a:lnTo>
                    <a:pt x="385" y="245"/>
                  </a:lnTo>
                  <a:lnTo>
                    <a:pt x="385" y="245"/>
                  </a:lnTo>
                  <a:lnTo>
                    <a:pt x="387" y="243"/>
                  </a:lnTo>
                  <a:lnTo>
                    <a:pt x="387" y="243"/>
                  </a:lnTo>
                  <a:lnTo>
                    <a:pt x="387" y="243"/>
                  </a:lnTo>
                  <a:lnTo>
                    <a:pt x="387" y="241"/>
                  </a:lnTo>
                  <a:lnTo>
                    <a:pt x="389" y="241"/>
                  </a:lnTo>
                  <a:lnTo>
                    <a:pt x="389" y="239"/>
                  </a:lnTo>
                  <a:lnTo>
                    <a:pt x="391" y="239"/>
                  </a:lnTo>
                  <a:lnTo>
                    <a:pt x="391" y="237"/>
                  </a:lnTo>
                  <a:lnTo>
                    <a:pt x="393" y="235"/>
                  </a:lnTo>
                  <a:lnTo>
                    <a:pt x="393" y="235"/>
                  </a:lnTo>
                  <a:lnTo>
                    <a:pt x="391" y="235"/>
                  </a:lnTo>
                  <a:lnTo>
                    <a:pt x="391" y="234"/>
                  </a:lnTo>
                  <a:lnTo>
                    <a:pt x="393" y="234"/>
                  </a:lnTo>
                  <a:lnTo>
                    <a:pt x="393" y="232"/>
                  </a:lnTo>
                  <a:lnTo>
                    <a:pt x="393" y="232"/>
                  </a:lnTo>
                  <a:lnTo>
                    <a:pt x="393" y="228"/>
                  </a:lnTo>
                  <a:lnTo>
                    <a:pt x="393" y="228"/>
                  </a:lnTo>
                  <a:lnTo>
                    <a:pt x="393" y="228"/>
                  </a:lnTo>
                  <a:lnTo>
                    <a:pt x="393" y="226"/>
                  </a:lnTo>
                  <a:lnTo>
                    <a:pt x="395" y="226"/>
                  </a:lnTo>
                  <a:lnTo>
                    <a:pt x="395" y="226"/>
                  </a:lnTo>
                  <a:lnTo>
                    <a:pt x="395" y="224"/>
                  </a:lnTo>
                  <a:lnTo>
                    <a:pt x="395" y="224"/>
                  </a:lnTo>
                  <a:lnTo>
                    <a:pt x="393" y="224"/>
                  </a:lnTo>
                  <a:lnTo>
                    <a:pt x="393" y="224"/>
                  </a:lnTo>
                  <a:lnTo>
                    <a:pt x="393" y="222"/>
                  </a:lnTo>
                  <a:lnTo>
                    <a:pt x="393" y="222"/>
                  </a:lnTo>
                  <a:lnTo>
                    <a:pt x="393" y="222"/>
                  </a:lnTo>
                  <a:lnTo>
                    <a:pt x="393" y="222"/>
                  </a:lnTo>
                  <a:lnTo>
                    <a:pt x="395" y="220"/>
                  </a:lnTo>
                  <a:lnTo>
                    <a:pt x="395" y="218"/>
                  </a:lnTo>
                  <a:lnTo>
                    <a:pt x="397" y="218"/>
                  </a:lnTo>
                  <a:lnTo>
                    <a:pt x="397" y="216"/>
                  </a:lnTo>
                  <a:lnTo>
                    <a:pt x="397" y="216"/>
                  </a:lnTo>
                  <a:lnTo>
                    <a:pt x="399" y="215"/>
                  </a:lnTo>
                  <a:lnTo>
                    <a:pt x="399" y="215"/>
                  </a:lnTo>
                  <a:lnTo>
                    <a:pt x="399" y="215"/>
                  </a:lnTo>
                  <a:lnTo>
                    <a:pt x="399" y="213"/>
                  </a:lnTo>
                  <a:lnTo>
                    <a:pt x="399" y="211"/>
                  </a:lnTo>
                  <a:lnTo>
                    <a:pt x="399" y="211"/>
                  </a:lnTo>
                  <a:lnTo>
                    <a:pt x="399" y="211"/>
                  </a:lnTo>
                  <a:lnTo>
                    <a:pt x="400" y="209"/>
                  </a:lnTo>
                  <a:lnTo>
                    <a:pt x="402" y="209"/>
                  </a:lnTo>
                  <a:lnTo>
                    <a:pt x="402" y="209"/>
                  </a:lnTo>
                  <a:lnTo>
                    <a:pt x="402" y="207"/>
                  </a:lnTo>
                  <a:lnTo>
                    <a:pt x="404" y="207"/>
                  </a:lnTo>
                  <a:lnTo>
                    <a:pt x="406" y="207"/>
                  </a:lnTo>
                  <a:lnTo>
                    <a:pt x="406" y="207"/>
                  </a:lnTo>
                  <a:lnTo>
                    <a:pt x="408" y="207"/>
                  </a:lnTo>
                  <a:lnTo>
                    <a:pt x="410" y="205"/>
                  </a:lnTo>
                  <a:lnTo>
                    <a:pt x="410" y="205"/>
                  </a:lnTo>
                  <a:lnTo>
                    <a:pt x="410" y="205"/>
                  </a:lnTo>
                  <a:lnTo>
                    <a:pt x="412" y="203"/>
                  </a:lnTo>
                  <a:lnTo>
                    <a:pt x="412" y="203"/>
                  </a:lnTo>
                  <a:lnTo>
                    <a:pt x="414" y="201"/>
                  </a:lnTo>
                  <a:lnTo>
                    <a:pt x="414" y="201"/>
                  </a:lnTo>
                  <a:lnTo>
                    <a:pt x="414" y="201"/>
                  </a:lnTo>
                  <a:lnTo>
                    <a:pt x="416" y="201"/>
                  </a:lnTo>
                  <a:lnTo>
                    <a:pt x="418" y="199"/>
                  </a:lnTo>
                  <a:lnTo>
                    <a:pt x="418" y="199"/>
                  </a:lnTo>
                  <a:lnTo>
                    <a:pt x="419" y="199"/>
                  </a:lnTo>
                  <a:lnTo>
                    <a:pt x="419" y="199"/>
                  </a:lnTo>
                  <a:lnTo>
                    <a:pt x="419" y="197"/>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15">
              <a:extLst>
                <a:ext uri="{FF2B5EF4-FFF2-40B4-BE49-F238E27FC236}">
                  <a16:creationId xmlns:a16="http://schemas.microsoft.com/office/drawing/2014/main" id="{BC58FAA2-F7AF-43BF-9E5D-0076D86185AA}"/>
                </a:ext>
              </a:extLst>
            </p:cNvPr>
            <p:cNvSpPr>
              <a:spLocks/>
            </p:cNvSpPr>
            <p:nvPr/>
          </p:nvSpPr>
          <p:spPr bwMode="auto">
            <a:xfrm>
              <a:off x="7069460" y="3999706"/>
              <a:ext cx="665163" cy="623888"/>
            </a:xfrm>
            <a:custGeom>
              <a:avLst/>
              <a:gdLst>
                <a:gd name="T0" fmla="*/ 395 w 419"/>
                <a:gd name="T1" fmla="*/ 201 h 393"/>
                <a:gd name="T2" fmla="*/ 359 w 419"/>
                <a:gd name="T3" fmla="*/ 199 h 393"/>
                <a:gd name="T4" fmla="*/ 343 w 419"/>
                <a:gd name="T5" fmla="*/ 169 h 393"/>
                <a:gd name="T6" fmla="*/ 328 w 419"/>
                <a:gd name="T7" fmla="*/ 167 h 393"/>
                <a:gd name="T8" fmla="*/ 318 w 419"/>
                <a:gd name="T9" fmla="*/ 144 h 393"/>
                <a:gd name="T10" fmla="*/ 288 w 419"/>
                <a:gd name="T11" fmla="*/ 125 h 393"/>
                <a:gd name="T12" fmla="*/ 261 w 419"/>
                <a:gd name="T13" fmla="*/ 116 h 393"/>
                <a:gd name="T14" fmla="*/ 246 w 419"/>
                <a:gd name="T15" fmla="*/ 70 h 393"/>
                <a:gd name="T16" fmla="*/ 250 w 419"/>
                <a:gd name="T17" fmla="*/ 43 h 393"/>
                <a:gd name="T18" fmla="*/ 229 w 419"/>
                <a:gd name="T19" fmla="*/ 28 h 393"/>
                <a:gd name="T20" fmla="*/ 212 w 419"/>
                <a:gd name="T21" fmla="*/ 34 h 393"/>
                <a:gd name="T22" fmla="*/ 179 w 419"/>
                <a:gd name="T23" fmla="*/ 22 h 393"/>
                <a:gd name="T24" fmla="*/ 155 w 419"/>
                <a:gd name="T25" fmla="*/ 26 h 393"/>
                <a:gd name="T26" fmla="*/ 132 w 419"/>
                <a:gd name="T27" fmla="*/ 9 h 393"/>
                <a:gd name="T28" fmla="*/ 107 w 419"/>
                <a:gd name="T29" fmla="*/ 5 h 393"/>
                <a:gd name="T30" fmla="*/ 105 w 419"/>
                <a:gd name="T31" fmla="*/ 19 h 393"/>
                <a:gd name="T32" fmla="*/ 86 w 419"/>
                <a:gd name="T33" fmla="*/ 47 h 393"/>
                <a:gd name="T34" fmla="*/ 73 w 419"/>
                <a:gd name="T35" fmla="*/ 60 h 393"/>
                <a:gd name="T36" fmla="*/ 59 w 419"/>
                <a:gd name="T37" fmla="*/ 59 h 393"/>
                <a:gd name="T38" fmla="*/ 46 w 419"/>
                <a:gd name="T39" fmla="*/ 81 h 393"/>
                <a:gd name="T40" fmla="*/ 52 w 419"/>
                <a:gd name="T41" fmla="*/ 91 h 393"/>
                <a:gd name="T42" fmla="*/ 54 w 419"/>
                <a:gd name="T43" fmla="*/ 106 h 393"/>
                <a:gd name="T44" fmla="*/ 38 w 419"/>
                <a:gd name="T45" fmla="*/ 129 h 393"/>
                <a:gd name="T46" fmla="*/ 25 w 419"/>
                <a:gd name="T47" fmla="*/ 144 h 393"/>
                <a:gd name="T48" fmla="*/ 31 w 419"/>
                <a:gd name="T49" fmla="*/ 173 h 393"/>
                <a:gd name="T50" fmla="*/ 25 w 419"/>
                <a:gd name="T51" fmla="*/ 197 h 393"/>
                <a:gd name="T52" fmla="*/ 16 w 419"/>
                <a:gd name="T53" fmla="*/ 218 h 393"/>
                <a:gd name="T54" fmla="*/ 40 w 419"/>
                <a:gd name="T55" fmla="*/ 226 h 393"/>
                <a:gd name="T56" fmla="*/ 12 w 419"/>
                <a:gd name="T57" fmla="*/ 264 h 393"/>
                <a:gd name="T58" fmla="*/ 16 w 419"/>
                <a:gd name="T59" fmla="*/ 302 h 393"/>
                <a:gd name="T60" fmla="*/ 17 w 419"/>
                <a:gd name="T61" fmla="*/ 317 h 393"/>
                <a:gd name="T62" fmla="*/ 21 w 419"/>
                <a:gd name="T63" fmla="*/ 340 h 393"/>
                <a:gd name="T64" fmla="*/ 21 w 419"/>
                <a:gd name="T65" fmla="*/ 367 h 393"/>
                <a:gd name="T66" fmla="*/ 36 w 419"/>
                <a:gd name="T67" fmla="*/ 388 h 393"/>
                <a:gd name="T68" fmla="*/ 54 w 419"/>
                <a:gd name="T69" fmla="*/ 388 h 393"/>
                <a:gd name="T70" fmla="*/ 73 w 419"/>
                <a:gd name="T71" fmla="*/ 386 h 393"/>
                <a:gd name="T72" fmla="*/ 86 w 419"/>
                <a:gd name="T73" fmla="*/ 386 h 393"/>
                <a:gd name="T74" fmla="*/ 99 w 419"/>
                <a:gd name="T75" fmla="*/ 372 h 393"/>
                <a:gd name="T76" fmla="*/ 130 w 419"/>
                <a:gd name="T77" fmla="*/ 369 h 393"/>
                <a:gd name="T78" fmla="*/ 145 w 419"/>
                <a:gd name="T79" fmla="*/ 361 h 393"/>
                <a:gd name="T80" fmla="*/ 157 w 419"/>
                <a:gd name="T81" fmla="*/ 355 h 393"/>
                <a:gd name="T82" fmla="*/ 183 w 419"/>
                <a:gd name="T83" fmla="*/ 348 h 393"/>
                <a:gd name="T84" fmla="*/ 193 w 419"/>
                <a:gd name="T85" fmla="*/ 321 h 393"/>
                <a:gd name="T86" fmla="*/ 223 w 419"/>
                <a:gd name="T87" fmla="*/ 310 h 393"/>
                <a:gd name="T88" fmla="*/ 252 w 419"/>
                <a:gd name="T89" fmla="*/ 313 h 393"/>
                <a:gd name="T90" fmla="*/ 254 w 419"/>
                <a:gd name="T91" fmla="*/ 292 h 393"/>
                <a:gd name="T92" fmla="*/ 267 w 419"/>
                <a:gd name="T93" fmla="*/ 279 h 393"/>
                <a:gd name="T94" fmla="*/ 282 w 419"/>
                <a:gd name="T95" fmla="*/ 289 h 393"/>
                <a:gd name="T96" fmla="*/ 290 w 419"/>
                <a:gd name="T97" fmla="*/ 296 h 393"/>
                <a:gd name="T98" fmla="*/ 307 w 419"/>
                <a:gd name="T99" fmla="*/ 302 h 393"/>
                <a:gd name="T100" fmla="*/ 307 w 419"/>
                <a:gd name="T101" fmla="*/ 289 h 393"/>
                <a:gd name="T102" fmla="*/ 290 w 419"/>
                <a:gd name="T103" fmla="*/ 285 h 393"/>
                <a:gd name="T104" fmla="*/ 288 w 419"/>
                <a:gd name="T105" fmla="*/ 273 h 393"/>
                <a:gd name="T106" fmla="*/ 299 w 419"/>
                <a:gd name="T107" fmla="*/ 273 h 393"/>
                <a:gd name="T108" fmla="*/ 313 w 419"/>
                <a:gd name="T109" fmla="*/ 270 h 393"/>
                <a:gd name="T110" fmla="*/ 322 w 419"/>
                <a:gd name="T111" fmla="*/ 275 h 393"/>
                <a:gd name="T112" fmla="*/ 334 w 419"/>
                <a:gd name="T113" fmla="*/ 266 h 393"/>
                <a:gd name="T114" fmla="*/ 341 w 419"/>
                <a:gd name="T115" fmla="*/ 262 h 393"/>
                <a:gd name="T116" fmla="*/ 362 w 419"/>
                <a:gd name="T117" fmla="*/ 254 h 393"/>
                <a:gd name="T118" fmla="*/ 378 w 419"/>
                <a:gd name="T119" fmla="*/ 243 h 393"/>
                <a:gd name="T120" fmla="*/ 393 w 419"/>
                <a:gd name="T121" fmla="*/ 235 h 393"/>
                <a:gd name="T122" fmla="*/ 393 w 419"/>
                <a:gd name="T123" fmla="*/ 222 h 393"/>
                <a:gd name="T124" fmla="*/ 408 w 419"/>
                <a:gd name="T125" fmla="*/ 20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393">
                  <a:moveTo>
                    <a:pt x="419" y="197"/>
                  </a:moveTo>
                  <a:lnTo>
                    <a:pt x="419" y="197"/>
                  </a:lnTo>
                  <a:lnTo>
                    <a:pt x="418" y="195"/>
                  </a:lnTo>
                  <a:lnTo>
                    <a:pt x="418" y="195"/>
                  </a:lnTo>
                  <a:lnTo>
                    <a:pt x="418" y="194"/>
                  </a:lnTo>
                  <a:lnTo>
                    <a:pt x="416" y="192"/>
                  </a:lnTo>
                  <a:lnTo>
                    <a:pt x="416" y="192"/>
                  </a:lnTo>
                  <a:lnTo>
                    <a:pt x="416" y="192"/>
                  </a:lnTo>
                  <a:lnTo>
                    <a:pt x="414" y="194"/>
                  </a:lnTo>
                  <a:lnTo>
                    <a:pt x="414" y="195"/>
                  </a:lnTo>
                  <a:lnTo>
                    <a:pt x="412" y="195"/>
                  </a:lnTo>
                  <a:lnTo>
                    <a:pt x="412" y="197"/>
                  </a:lnTo>
                  <a:lnTo>
                    <a:pt x="410" y="197"/>
                  </a:lnTo>
                  <a:lnTo>
                    <a:pt x="406" y="197"/>
                  </a:lnTo>
                  <a:lnTo>
                    <a:pt x="406" y="199"/>
                  </a:lnTo>
                  <a:lnTo>
                    <a:pt x="404" y="199"/>
                  </a:lnTo>
                  <a:lnTo>
                    <a:pt x="402" y="201"/>
                  </a:lnTo>
                  <a:lnTo>
                    <a:pt x="400" y="203"/>
                  </a:lnTo>
                  <a:lnTo>
                    <a:pt x="399" y="203"/>
                  </a:lnTo>
                  <a:lnTo>
                    <a:pt x="395" y="201"/>
                  </a:lnTo>
                  <a:lnTo>
                    <a:pt x="393" y="201"/>
                  </a:lnTo>
                  <a:lnTo>
                    <a:pt x="393" y="201"/>
                  </a:lnTo>
                  <a:lnTo>
                    <a:pt x="393" y="201"/>
                  </a:lnTo>
                  <a:lnTo>
                    <a:pt x="391" y="203"/>
                  </a:lnTo>
                  <a:lnTo>
                    <a:pt x="391" y="203"/>
                  </a:lnTo>
                  <a:lnTo>
                    <a:pt x="391" y="203"/>
                  </a:lnTo>
                  <a:lnTo>
                    <a:pt x="389" y="203"/>
                  </a:lnTo>
                  <a:lnTo>
                    <a:pt x="389" y="203"/>
                  </a:lnTo>
                  <a:lnTo>
                    <a:pt x="387" y="203"/>
                  </a:lnTo>
                  <a:lnTo>
                    <a:pt x="383" y="203"/>
                  </a:lnTo>
                  <a:lnTo>
                    <a:pt x="376" y="201"/>
                  </a:lnTo>
                  <a:lnTo>
                    <a:pt x="372" y="203"/>
                  </a:lnTo>
                  <a:lnTo>
                    <a:pt x="368" y="203"/>
                  </a:lnTo>
                  <a:lnTo>
                    <a:pt x="366" y="201"/>
                  </a:lnTo>
                  <a:lnTo>
                    <a:pt x="364" y="201"/>
                  </a:lnTo>
                  <a:lnTo>
                    <a:pt x="362" y="199"/>
                  </a:lnTo>
                  <a:lnTo>
                    <a:pt x="362" y="199"/>
                  </a:lnTo>
                  <a:lnTo>
                    <a:pt x="360" y="199"/>
                  </a:lnTo>
                  <a:lnTo>
                    <a:pt x="360" y="199"/>
                  </a:lnTo>
                  <a:lnTo>
                    <a:pt x="359" y="199"/>
                  </a:lnTo>
                  <a:lnTo>
                    <a:pt x="357" y="201"/>
                  </a:lnTo>
                  <a:lnTo>
                    <a:pt x="355" y="203"/>
                  </a:lnTo>
                  <a:lnTo>
                    <a:pt x="351" y="205"/>
                  </a:lnTo>
                  <a:lnTo>
                    <a:pt x="351" y="205"/>
                  </a:lnTo>
                  <a:lnTo>
                    <a:pt x="349" y="205"/>
                  </a:lnTo>
                  <a:lnTo>
                    <a:pt x="347" y="205"/>
                  </a:lnTo>
                  <a:lnTo>
                    <a:pt x="347" y="201"/>
                  </a:lnTo>
                  <a:lnTo>
                    <a:pt x="345" y="199"/>
                  </a:lnTo>
                  <a:lnTo>
                    <a:pt x="345" y="186"/>
                  </a:lnTo>
                  <a:lnTo>
                    <a:pt x="343" y="186"/>
                  </a:lnTo>
                  <a:lnTo>
                    <a:pt x="341" y="182"/>
                  </a:lnTo>
                  <a:lnTo>
                    <a:pt x="341" y="180"/>
                  </a:lnTo>
                  <a:lnTo>
                    <a:pt x="341" y="178"/>
                  </a:lnTo>
                  <a:lnTo>
                    <a:pt x="341" y="176"/>
                  </a:lnTo>
                  <a:lnTo>
                    <a:pt x="339" y="175"/>
                  </a:lnTo>
                  <a:lnTo>
                    <a:pt x="341" y="173"/>
                  </a:lnTo>
                  <a:lnTo>
                    <a:pt x="341" y="173"/>
                  </a:lnTo>
                  <a:lnTo>
                    <a:pt x="341" y="171"/>
                  </a:lnTo>
                  <a:lnTo>
                    <a:pt x="343" y="171"/>
                  </a:lnTo>
                  <a:lnTo>
                    <a:pt x="343" y="169"/>
                  </a:lnTo>
                  <a:lnTo>
                    <a:pt x="341" y="169"/>
                  </a:lnTo>
                  <a:lnTo>
                    <a:pt x="339" y="169"/>
                  </a:lnTo>
                  <a:lnTo>
                    <a:pt x="339" y="169"/>
                  </a:lnTo>
                  <a:lnTo>
                    <a:pt x="338" y="169"/>
                  </a:lnTo>
                  <a:lnTo>
                    <a:pt x="336" y="171"/>
                  </a:lnTo>
                  <a:lnTo>
                    <a:pt x="334" y="171"/>
                  </a:lnTo>
                  <a:lnTo>
                    <a:pt x="334" y="169"/>
                  </a:lnTo>
                  <a:lnTo>
                    <a:pt x="334" y="169"/>
                  </a:lnTo>
                  <a:lnTo>
                    <a:pt x="332" y="167"/>
                  </a:lnTo>
                  <a:lnTo>
                    <a:pt x="332" y="165"/>
                  </a:lnTo>
                  <a:lnTo>
                    <a:pt x="332" y="165"/>
                  </a:lnTo>
                  <a:lnTo>
                    <a:pt x="332" y="163"/>
                  </a:lnTo>
                  <a:lnTo>
                    <a:pt x="332" y="163"/>
                  </a:lnTo>
                  <a:lnTo>
                    <a:pt x="330" y="163"/>
                  </a:lnTo>
                  <a:lnTo>
                    <a:pt x="330" y="163"/>
                  </a:lnTo>
                  <a:lnTo>
                    <a:pt x="330" y="163"/>
                  </a:lnTo>
                  <a:lnTo>
                    <a:pt x="328" y="163"/>
                  </a:lnTo>
                  <a:lnTo>
                    <a:pt x="328" y="165"/>
                  </a:lnTo>
                  <a:lnTo>
                    <a:pt x="328" y="167"/>
                  </a:lnTo>
                  <a:lnTo>
                    <a:pt x="328" y="167"/>
                  </a:lnTo>
                  <a:lnTo>
                    <a:pt x="328" y="167"/>
                  </a:lnTo>
                  <a:lnTo>
                    <a:pt x="326" y="167"/>
                  </a:lnTo>
                  <a:lnTo>
                    <a:pt x="326" y="167"/>
                  </a:lnTo>
                  <a:lnTo>
                    <a:pt x="324" y="167"/>
                  </a:lnTo>
                  <a:lnTo>
                    <a:pt x="322" y="167"/>
                  </a:lnTo>
                  <a:lnTo>
                    <a:pt x="322" y="167"/>
                  </a:lnTo>
                  <a:lnTo>
                    <a:pt x="320" y="165"/>
                  </a:lnTo>
                  <a:lnTo>
                    <a:pt x="320" y="165"/>
                  </a:lnTo>
                  <a:lnTo>
                    <a:pt x="322" y="163"/>
                  </a:lnTo>
                  <a:lnTo>
                    <a:pt x="322" y="163"/>
                  </a:lnTo>
                  <a:lnTo>
                    <a:pt x="322" y="161"/>
                  </a:lnTo>
                  <a:lnTo>
                    <a:pt x="324" y="161"/>
                  </a:lnTo>
                  <a:lnTo>
                    <a:pt x="324" y="161"/>
                  </a:lnTo>
                  <a:lnTo>
                    <a:pt x="326" y="159"/>
                  </a:lnTo>
                  <a:lnTo>
                    <a:pt x="326" y="159"/>
                  </a:lnTo>
                  <a:lnTo>
                    <a:pt x="324" y="157"/>
                  </a:lnTo>
                  <a:lnTo>
                    <a:pt x="322" y="156"/>
                  </a:lnTo>
                  <a:lnTo>
                    <a:pt x="320" y="150"/>
                  </a:lnTo>
                  <a:lnTo>
                    <a:pt x="320" y="146"/>
                  </a:lnTo>
                  <a:lnTo>
                    <a:pt x="318" y="144"/>
                  </a:lnTo>
                  <a:lnTo>
                    <a:pt x="318" y="144"/>
                  </a:lnTo>
                  <a:lnTo>
                    <a:pt x="317" y="142"/>
                  </a:lnTo>
                  <a:lnTo>
                    <a:pt x="315" y="140"/>
                  </a:lnTo>
                  <a:lnTo>
                    <a:pt x="313" y="138"/>
                  </a:lnTo>
                  <a:lnTo>
                    <a:pt x="313" y="137"/>
                  </a:lnTo>
                  <a:lnTo>
                    <a:pt x="307" y="131"/>
                  </a:lnTo>
                  <a:lnTo>
                    <a:pt x="305" y="129"/>
                  </a:lnTo>
                  <a:lnTo>
                    <a:pt x="305" y="129"/>
                  </a:lnTo>
                  <a:lnTo>
                    <a:pt x="303" y="127"/>
                  </a:lnTo>
                  <a:lnTo>
                    <a:pt x="301" y="127"/>
                  </a:lnTo>
                  <a:lnTo>
                    <a:pt x="299" y="125"/>
                  </a:lnTo>
                  <a:lnTo>
                    <a:pt x="299" y="125"/>
                  </a:lnTo>
                  <a:lnTo>
                    <a:pt x="298" y="125"/>
                  </a:lnTo>
                  <a:lnTo>
                    <a:pt x="294" y="125"/>
                  </a:lnTo>
                  <a:lnTo>
                    <a:pt x="292" y="127"/>
                  </a:lnTo>
                  <a:lnTo>
                    <a:pt x="290" y="125"/>
                  </a:lnTo>
                  <a:lnTo>
                    <a:pt x="290" y="125"/>
                  </a:lnTo>
                  <a:lnTo>
                    <a:pt x="290" y="123"/>
                  </a:lnTo>
                  <a:lnTo>
                    <a:pt x="288" y="123"/>
                  </a:lnTo>
                  <a:lnTo>
                    <a:pt x="288" y="125"/>
                  </a:lnTo>
                  <a:lnTo>
                    <a:pt x="288" y="125"/>
                  </a:lnTo>
                  <a:lnTo>
                    <a:pt x="286" y="125"/>
                  </a:lnTo>
                  <a:lnTo>
                    <a:pt x="286" y="125"/>
                  </a:lnTo>
                  <a:lnTo>
                    <a:pt x="286" y="123"/>
                  </a:lnTo>
                  <a:lnTo>
                    <a:pt x="284" y="123"/>
                  </a:lnTo>
                  <a:lnTo>
                    <a:pt x="284" y="121"/>
                  </a:lnTo>
                  <a:lnTo>
                    <a:pt x="284" y="121"/>
                  </a:lnTo>
                  <a:lnTo>
                    <a:pt x="282" y="119"/>
                  </a:lnTo>
                  <a:lnTo>
                    <a:pt x="282" y="118"/>
                  </a:lnTo>
                  <a:lnTo>
                    <a:pt x="282" y="118"/>
                  </a:lnTo>
                  <a:lnTo>
                    <a:pt x="282" y="116"/>
                  </a:lnTo>
                  <a:lnTo>
                    <a:pt x="282" y="116"/>
                  </a:lnTo>
                  <a:lnTo>
                    <a:pt x="280" y="114"/>
                  </a:lnTo>
                  <a:lnTo>
                    <a:pt x="280" y="114"/>
                  </a:lnTo>
                  <a:lnTo>
                    <a:pt x="278" y="114"/>
                  </a:lnTo>
                  <a:lnTo>
                    <a:pt x="277" y="116"/>
                  </a:lnTo>
                  <a:lnTo>
                    <a:pt x="277" y="116"/>
                  </a:lnTo>
                  <a:lnTo>
                    <a:pt x="269" y="116"/>
                  </a:lnTo>
                  <a:lnTo>
                    <a:pt x="261" y="116"/>
                  </a:lnTo>
                  <a:lnTo>
                    <a:pt x="261" y="116"/>
                  </a:lnTo>
                  <a:lnTo>
                    <a:pt x="259" y="112"/>
                  </a:lnTo>
                  <a:lnTo>
                    <a:pt x="259" y="112"/>
                  </a:lnTo>
                  <a:lnTo>
                    <a:pt x="258" y="110"/>
                  </a:lnTo>
                  <a:lnTo>
                    <a:pt x="254" y="108"/>
                  </a:lnTo>
                  <a:lnTo>
                    <a:pt x="252" y="106"/>
                  </a:lnTo>
                  <a:lnTo>
                    <a:pt x="246" y="104"/>
                  </a:lnTo>
                  <a:lnTo>
                    <a:pt x="246" y="102"/>
                  </a:lnTo>
                  <a:lnTo>
                    <a:pt x="250" y="100"/>
                  </a:lnTo>
                  <a:lnTo>
                    <a:pt x="250" y="98"/>
                  </a:lnTo>
                  <a:lnTo>
                    <a:pt x="250" y="97"/>
                  </a:lnTo>
                  <a:lnTo>
                    <a:pt x="250" y="93"/>
                  </a:lnTo>
                  <a:lnTo>
                    <a:pt x="250" y="89"/>
                  </a:lnTo>
                  <a:lnTo>
                    <a:pt x="248" y="83"/>
                  </a:lnTo>
                  <a:lnTo>
                    <a:pt x="248" y="81"/>
                  </a:lnTo>
                  <a:lnTo>
                    <a:pt x="242" y="81"/>
                  </a:lnTo>
                  <a:lnTo>
                    <a:pt x="242" y="81"/>
                  </a:lnTo>
                  <a:lnTo>
                    <a:pt x="240" y="78"/>
                  </a:lnTo>
                  <a:lnTo>
                    <a:pt x="242" y="76"/>
                  </a:lnTo>
                  <a:lnTo>
                    <a:pt x="244" y="74"/>
                  </a:lnTo>
                  <a:lnTo>
                    <a:pt x="246" y="70"/>
                  </a:lnTo>
                  <a:lnTo>
                    <a:pt x="248" y="70"/>
                  </a:lnTo>
                  <a:lnTo>
                    <a:pt x="248" y="68"/>
                  </a:lnTo>
                  <a:lnTo>
                    <a:pt x="248" y="66"/>
                  </a:lnTo>
                  <a:lnTo>
                    <a:pt x="248" y="64"/>
                  </a:lnTo>
                  <a:lnTo>
                    <a:pt x="248" y="62"/>
                  </a:lnTo>
                  <a:lnTo>
                    <a:pt x="248" y="60"/>
                  </a:lnTo>
                  <a:lnTo>
                    <a:pt x="248" y="60"/>
                  </a:lnTo>
                  <a:lnTo>
                    <a:pt x="248" y="60"/>
                  </a:lnTo>
                  <a:lnTo>
                    <a:pt x="248" y="60"/>
                  </a:lnTo>
                  <a:lnTo>
                    <a:pt x="248" y="59"/>
                  </a:lnTo>
                  <a:lnTo>
                    <a:pt x="250" y="59"/>
                  </a:lnTo>
                  <a:lnTo>
                    <a:pt x="250" y="57"/>
                  </a:lnTo>
                  <a:lnTo>
                    <a:pt x="250" y="55"/>
                  </a:lnTo>
                  <a:lnTo>
                    <a:pt x="250" y="53"/>
                  </a:lnTo>
                  <a:lnTo>
                    <a:pt x="250" y="53"/>
                  </a:lnTo>
                  <a:lnTo>
                    <a:pt x="250" y="51"/>
                  </a:lnTo>
                  <a:lnTo>
                    <a:pt x="250" y="47"/>
                  </a:lnTo>
                  <a:lnTo>
                    <a:pt x="250" y="45"/>
                  </a:lnTo>
                  <a:lnTo>
                    <a:pt x="250" y="45"/>
                  </a:lnTo>
                  <a:lnTo>
                    <a:pt x="250" y="43"/>
                  </a:lnTo>
                  <a:lnTo>
                    <a:pt x="250" y="41"/>
                  </a:lnTo>
                  <a:lnTo>
                    <a:pt x="250" y="41"/>
                  </a:lnTo>
                  <a:lnTo>
                    <a:pt x="248" y="41"/>
                  </a:lnTo>
                  <a:lnTo>
                    <a:pt x="248" y="40"/>
                  </a:lnTo>
                  <a:lnTo>
                    <a:pt x="248" y="40"/>
                  </a:lnTo>
                  <a:lnTo>
                    <a:pt x="246" y="38"/>
                  </a:lnTo>
                  <a:lnTo>
                    <a:pt x="246" y="38"/>
                  </a:lnTo>
                  <a:lnTo>
                    <a:pt x="246" y="38"/>
                  </a:lnTo>
                  <a:lnTo>
                    <a:pt x="244" y="38"/>
                  </a:lnTo>
                  <a:lnTo>
                    <a:pt x="242" y="38"/>
                  </a:lnTo>
                  <a:lnTo>
                    <a:pt x="242" y="38"/>
                  </a:lnTo>
                  <a:lnTo>
                    <a:pt x="242" y="36"/>
                  </a:lnTo>
                  <a:lnTo>
                    <a:pt x="240" y="36"/>
                  </a:lnTo>
                  <a:lnTo>
                    <a:pt x="240" y="36"/>
                  </a:lnTo>
                  <a:lnTo>
                    <a:pt x="238" y="34"/>
                  </a:lnTo>
                  <a:lnTo>
                    <a:pt x="238" y="32"/>
                  </a:lnTo>
                  <a:lnTo>
                    <a:pt x="237" y="30"/>
                  </a:lnTo>
                  <a:lnTo>
                    <a:pt x="237" y="30"/>
                  </a:lnTo>
                  <a:lnTo>
                    <a:pt x="235" y="28"/>
                  </a:lnTo>
                  <a:lnTo>
                    <a:pt x="229" y="28"/>
                  </a:lnTo>
                  <a:lnTo>
                    <a:pt x="227" y="28"/>
                  </a:lnTo>
                  <a:lnTo>
                    <a:pt x="227" y="28"/>
                  </a:lnTo>
                  <a:lnTo>
                    <a:pt x="227" y="28"/>
                  </a:lnTo>
                  <a:lnTo>
                    <a:pt x="219" y="30"/>
                  </a:lnTo>
                  <a:lnTo>
                    <a:pt x="219" y="32"/>
                  </a:lnTo>
                  <a:lnTo>
                    <a:pt x="217" y="32"/>
                  </a:lnTo>
                  <a:lnTo>
                    <a:pt x="217" y="32"/>
                  </a:lnTo>
                  <a:lnTo>
                    <a:pt x="217" y="34"/>
                  </a:lnTo>
                  <a:lnTo>
                    <a:pt x="217" y="34"/>
                  </a:lnTo>
                  <a:lnTo>
                    <a:pt x="217" y="36"/>
                  </a:lnTo>
                  <a:lnTo>
                    <a:pt x="217" y="36"/>
                  </a:lnTo>
                  <a:lnTo>
                    <a:pt x="216" y="36"/>
                  </a:lnTo>
                  <a:lnTo>
                    <a:pt x="216" y="36"/>
                  </a:lnTo>
                  <a:lnTo>
                    <a:pt x="216" y="36"/>
                  </a:lnTo>
                  <a:lnTo>
                    <a:pt x="214" y="36"/>
                  </a:lnTo>
                  <a:lnTo>
                    <a:pt x="214" y="36"/>
                  </a:lnTo>
                  <a:lnTo>
                    <a:pt x="214" y="36"/>
                  </a:lnTo>
                  <a:lnTo>
                    <a:pt x="214" y="36"/>
                  </a:lnTo>
                  <a:lnTo>
                    <a:pt x="212" y="36"/>
                  </a:lnTo>
                  <a:lnTo>
                    <a:pt x="212" y="34"/>
                  </a:lnTo>
                  <a:lnTo>
                    <a:pt x="212" y="34"/>
                  </a:lnTo>
                  <a:lnTo>
                    <a:pt x="208" y="34"/>
                  </a:lnTo>
                  <a:lnTo>
                    <a:pt x="208" y="34"/>
                  </a:lnTo>
                  <a:lnTo>
                    <a:pt x="208" y="34"/>
                  </a:lnTo>
                  <a:lnTo>
                    <a:pt x="200" y="34"/>
                  </a:lnTo>
                  <a:lnTo>
                    <a:pt x="198" y="34"/>
                  </a:lnTo>
                  <a:lnTo>
                    <a:pt x="198" y="34"/>
                  </a:lnTo>
                  <a:lnTo>
                    <a:pt x="197" y="34"/>
                  </a:lnTo>
                  <a:lnTo>
                    <a:pt x="197" y="32"/>
                  </a:lnTo>
                  <a:lnTo>
                    <a:pt x="197" y="30"/>
                  </a:lnTo>
                  <a:lnTo>
                    <a:pt x="195" y="30"/>
                  </a:lnTo>
                  <a:lnTo>
                    <a:pt x="195" y="30"/>
                  </a:lnTo>
                  <a:lnTo>
                    <a:pt x="185" y="28"/>
                  </a:lnTo>
                  <a:lnTo>
                    <a:pt x="185" y="28"/>
                  </a:lnTo>
                  <a:lnTo>
                    <a:pt x="185" y="28"/>
                  </a:lnTo>
                  <a:lnTo>
                    <a:pt x="183" y="28"/>
                  </a:lnTo>
                  <a:lnTo>
                    <a:pt x="183" y="24"/>
                  </a:lnTo>
                  <a:lnTo>
                    <a:pt x="181" y="24"/>
                  </a:lnTo>
                  <a:lnTo>
                    <a:pt x="181" y="24"/>
                  </a:lnTo>
                  <a:lnTo>
                    <a:pt x="179" y="22"/>
                  </a:lnTo>
                  <a:lnTo>
                    <a:pt x="177" y="22"/>
                  </a:lnTo>
                  <a:lnTo>
                    <a:pt x="177" y="22"/>
                  </a:lnTo>
                  <a:lnTo>
                    <a:pt x="172" y="24"/>
                  </a:lnTo>
                  <a:lnTo>
                    <a:pt x="168" y="26"/>
                  </a:lnTo>
                  <a:lnTo>
                    <a:pt x="168" y="26"/>
                  </a:lnTo>
                  <a:lnTo>
                    <a:pt x="166" y="26"/>
                  </a:lnTo>
                  <a:lnTo>
                    <a:pt x="166" y="28"/>
                  </a:lnTo>
                  <a:lnTo>
                    <a:pt x="164" y="30"/>
                  </a:lnTo>
                  <a:lnTo>
                    <a:pt x="164" y="30"/>
                  </a:lnTo>
                  <a:lnTo>
                    <a:pt x="162" y="30"/>
                  </a:lnTo>
                  <a:lnTo>
                    <a:pt x="160" y="30"/>
                  </a:lnTo>
                  <a:lnTo>
                    <a:pt x="160" y="30"/>
                  </a:lnTo>
                  <a:lnTo>
                    <a:pt x="160" y="30"/>
                  </a:lnTo>
                  <a:lnTo>
                    <a:pt x="160" y="30"/>
                  </a:lnTo>
                  <a:lnTo>
                    <a:pt x="158" y="30"/>
                  </a:lnTo>
                  <a:lnTo>
                    <a:pt x="158" y="28"/>
                  </a:lnTo>
                  <a:lnTo>
                    <a:pt x="157" y="28"/>
                  </a:lnTo>
                  <a:lnTo>
                    <a:pt x="155" y="28"/>
                  </a:lnTo>
                  <a:lnTo>
                    <a:pt x="155" y="28"/>
                  </a:lnTo>
                  <a:lnTo>
                    <a:pt x="155" y="26"/>
                  </a:lnTo>
                  <a:lnTo>
                    <a:pt x="155" y="26"/>
                  </a:lnTo>
                  <a:lnTo>
                    <a:pt x="155" y="26"/>
                  </a:lnTo>
                  <a:lnTo>
                    <a:pt x="153" y="24"/>
                  </a:lnTo>
                  <a:lnTo>
                    <a:pt x="151" y="24"/>
                  </a:lnTo>
                  <a:lnTo>
                    <a:pt x="151" y="24"/>
                  </a:lnTo>
                  <a:lnTo>
                    <a:pt x="151" y="22"/>
                  </a:lnTo>
                  <a:lnTo>
                    <a:pt x="149" y="22"/>
                  </a:lnTo>
                  <a:lnTo>
                    <a:pt x="147" y="15"/>
                  </a:lnTo>
                  <a:lnTo>
                    <a:pt x="147" y="15"/>
                  </a:lnTo>
                  <a:lnTo>
                    <a:pt x="147" y="15"/>
                  </a:lnTo>
                  <a:lnTo>
                    <a:pt x="147" y="15"/>
                  </a:lnTo>
                  <a:lnTo>
                    <a:pt x="145" y="13"/>
                  </a:lnTo>
                  <a:lnTo>
                    <a:pt x="145" y="13"/>
                  </a:lnTo>
                  <a:lnTo>
                    <a:pt x="145" y="13"/>
                  </a:lnTo>
                  <a:lnTo>
                    <a:pt x="143" y="11"/>
                  </a:lnTo>
                  <a:lnTo>
                    <a:pt x="141" y="11"/>
                  </a:lnTo>
                  <a:lnTo>
                    <a:pt x="137" y="11"/>
                  </a:lnTo>
                  <a:lnTo>
                    <a:pt x="136" y="11"/>
                  </a:lnTo>
                  <a:lnTo>
                    <a:pt x="136" y="11"/>
                  </a:lnTo>
                  <a:lnTo>
                    <a:pt x="132" y="9"/>
                  </a:lnTo>
                  <a:lnTo>
                    <a:pt x="126" y="7"/>
                  </a:lnTo>
                  <a:lnTo>
                    <a:pt x="124" y="7"/>
                  </a:lnTo>
                  <a:lnTo>
                    <a:pt x="124" y="7"/>
                  </a:lnTo>
                  <a:lnTo>
                    <a:pt x="122" y="7"/>
                  </a:lnTo>
                  <a:lnTo>
                    <a:pt x="120" y="7"/>
                  </a:lnTo>
                  <a:lnTo>
                    <a:pt x="120" y="7"/>
                  </a:lnTo>
                  <a:lnTo>
                    <a:pt x="118" y="5"/>
                  </a:lnTo>
                  <a:lnTo>
                    <a:pt x="118" y="5"/>
                  </a:lnTo>
                  <a:lnTo>
                    <a:pt x="118" y="5"/>
                  </a:lnTo>
                  <a:lnTo>
                    <a:pt x="116" y="5"/>
                  </a:lnTo>
                  <a:lnTo>
                    <a:pt x="116" y="5"/>
                  </a:lnTo>
                  <a:lnTo>
                    <a:pt x="116" y="7"/>
                  </a:lnTo>
                  <a:lnTo>
                    <a:pt x="116" y="7"/>
                  </a:lnTo>
                  <a:lnTo>
                    <a:pt x="115" y="7"/>
                  </a:lnTo>
                  <a:lnTo>
                    <a:pt x="115" y="7"/>
                  </a:lnTo>
                  <a:lnTo>
                    <a:pt x="115" y="7"/>
                  </a:lnTo>
                  <a:lnTo>
                    <a:pt x="115" y="7"/>
                  </a:lnTo>
                  <a:lnTo>
                    <a:pt x="115" y="9"/>
                  </a:lnTo>
                  <a:lnTo>
                    <a:pt x="113" y="9"/>
                  </a:lnTo>
                  <a:lnTo>
                    <a:pt x="107" y="5"/>
                  </a:lnTo>
                  <a:lnTo>
                    <a:pt x="107" y="5"/>
                  </a:lnTo>
                  <a:lnTo>
                    <a:pt x="107" y="5"/>
                  </a:lnTo>
                  <a:lnTo>
                    <a:pt x="107" y="5"/>
                  </a:lnTo>
                  <a:lnTo>
                    <a:pt x="105" y="3"/>
                  </a:lnTo>
                  <a:lnTo>
                    <a:pt x="105" y="1"/>
                  </a:lnTo>
                  <a:lnTo>
                    <a:pt x="105" y="1"/>
                  </a:lnTo>
                  <a:lnTo>
                    <a:pt x="103" y="1"/>
                  </a:lnTo>
                  <a:lnTo>
                    <a:pt x="99" y="0"/>
                  </a:lnTo>
                  <a:lnTo>
                    <a:pt x="99" y="1"/>
                  </a:lnTo>
                  <a:lnTo>
                    <a:pt x="99" y="3"/>
                  </a:lnTo>
                  <a:lnTo>
                    <a:pt x="103" y="13"/>
                  </a:lnTo>
                  <a:lnTo>
                    <a:pt x="103" y="13"/>
                  </a:lnTo>
                  <a:lnTo>
                    <a:pt x="105" y="13"/>
                  </a:lnTo>
                  <a:lnTo>
                    <a:pt x="105" y="13"/>
                  </a:lnTo>
                  <a:lnTo>
                    <a:pt x="107" y="15"/>
                  </a:lnTo>
                  <a:lnTo>
                    <a:pt x="107" y="15"/>
                  </a:lnTo>
                  <a:lnTo>
                    <a:pt x="107" y="17"/>
                  </a:lnTo>
                  <a:lnTo>
                    <a:pt x="107" y="17"/>
                  </a:lnTo>
                  <a:lnTo>
                    <a:pt x="105" y="19"/>
                  </a:lnTo>
                  <a:lnTo>
                    <a:pt x="105" y="19"/>
                  </a:lnTo>
                  <a:lnTo>
                    <a:pt x="105" y="19"/>
                  </a:lnTo>
                  <a:lnTo>
                    <a:pt x="101" y="21"/>
                  </a:lnTo>
                  <a:lnTo>
                    <a:pt x="101" y="22"/>
                  </a:lnTo>
                  <a:lnTo>
                    <a:pt x="99" y="24"/>
                  </a:lnTo>
                  <a:lnTo>
                    <a:pt x="99" y="26"/>
                  </a:lnTo>
                  <a:lnTo>
                    <a:pt x="97" y="28"/>
                  </a:lnTo>
                  <a:lnTo>
                    <a:pt x="97" y="30"/>
                  </a:lnTo>
                  <a:lnTo>
                    <a:pt x="97" y="32"/>
                  </a:lnTo>
                  <a:lnTo>
                    <a:pt x="97" y="38"/>
                  </a:lnTo>
                  <a:lnTo>
                    <a:pt x="97" y="38"/>
                  </a:lnTo>
                  <a:lnTo>
                    <a:pt x="97" y="40"/>
                  </a:lnTo>
                  <a:lnTo>
                    <a:pt x="97" y="40"/>
                  </a:lnTo>
                  <a:lnTo>
                    <a:pt x="96" y="40"/>
                  </a:lnTo>
                  <a:lnTo>
                    <a:pt x="96" y="41"/>
                  </a:lnTo>
                  <a:lnTo>
                    <a:pt x="92" y="41"/>
                  </a:lnTo>
                  <a:lnTo>
                    <a:pt x="90" y="41"/>
                  </a:lnTo>
                  <a:lnTo>
                    <a:pt x="90" y="41"/>
                  </a:lnTo>
                  <a:lnTo>
                    <a:pt x="88" y="43"/>
                  </a:lnTo>
                  <a:lnTo>
                    <a:pt x="88" y="45"/>
                  </a:lnTo>
                  <a:lnTo>
                    <a:pt x="86" y="47"/>
                  </a:lnTo>
                  <a:lnTo>
                    <a:pt x="86" y="49"/>
                  </a:lnTo>
                  <a:lnTo>
                    <a:pt x="86" y="49"/>
                  </a:lnTo>
                  <a:lnTo>
                    <a:pt x="86" y="49"/>
                  </a:lnTo>
                  <a:lnTo>
                    <a:pt x="86" y="51"/>
                  </a:lnTo>
                  <a:lnTo>
                    <a:pt x="86" y="51"/>
                  </a:lnTo>
                  <a:lnTo>
                    <a:pt x="86" y="57"/>
                  </a:lnTo>
                  <a:lnTo>
                    <a:pt x="86" y="57"/>
                  </a:lnTo>
                  <a:lnTo>
                    <a:pt x="86" y="59"/>
                  </a:lnTo>
                  <a:lnTo>
                    <a:pt x="86" y="60"/>
                  </a:lnTo>
                  <a:lnTo>
                    <a:pt x="84" y="60"/>
                  </a:lnTo>
                  <a:lnTo>
                    <a:pt x="84" y="60"/>
                  </a:lnTo>
                  <a:lnTo>
                    <a:pt x="80" y="60"/>
                  </a:lnTo>
                  <a:lnTo>
                    <a:pt x="80" y="60"/>
                  </a:lnTo>
                  <a:lnTo>
                    <a:pt x="78" y="60"/>
                  </a:lnTo>
                  <a:lnTo>
                    <a:pt x="78" y="60"/>
                  </a:lnTo>
                  <a:lnTo>
                    <a:pt x="78" y="60"/>
                  </a:lnTo>
                  <a:lnTo>
                    <a:pt x="76" y="60"/>
                  </a:lnTo>
                  <a:lnTo>
                    <a:pt x="75" y="60"/>
                  </a:lnTo>
                  <a:lnTo>
                    <a:pt x="75" y="60"/>
                  </a:lnTo>
                  <a:lnTo>
                    <a:pt x="73" y="60"/>
                  </a:lnTo>
                  <a:lnTo>
                    <a:pt x="71" y="59"/>
                  </a:lnTo>
                  <a:lnTo>
                    <a:pt x="71" y="59"/>
                  </a:lnTo>
                  <a:lnTo>
                    <a:pt x="69" y="55"/>
                  </a:lnTo>
                  <a:lnTo>
                    <a:pt x="69" y="55"/>
                  </a:lnTo>
                  <a:lnTo>
                    <a:pt x="67" y="55"/>
                  </a:lnTo>
                  <a:lnTo>
                    <a:pt x="65" y="55"/>
                  </a:lnTo>
                  <a:lnTo>
                    <a:pt x="65" y="55"/>
                  </a:lnTo>
                  <a:lnTo>
                    <a:pt x="63" y="55"/>
                  </a:lnTo>
                  <a:lnTo>
                    <a:pt x="63" y="55"/>
                  </a:lnTo>
                  <a:lnTo>
                    <a:pt x="61" y="55"/>
                  </a:lnTo>
                  <a:lnTo>
                    <a:pt x="61" y="55"/>
                  </a:lnTo>
                  <a:lnTo>
                    <a:pt x="59" y="55"/>
                  </a:lnTo>
                  <a:lnTo>
                    <a:pt x="59" y="55"/>
                  </a:lnTo>
                  <a:lnTo>
                    <a:pt x="59" y="55"/>
                  </a:lnTo>
                  <a:lnTo>
                    <a:pt x="57" y="57"/>
                  </a:lnTo>
                  <a:lnTo>
                    <a:pt x="57" y="57"/>
                  </a:lnTo>
                  <a:lnTo>
                    <a:pt x="57" y="59"/>
                  </a:lnTo>
                  <a:lnTo>
                    <a:pt x="57" y="59"/>
                  </a:lnTo>
                  <a:lnTo>
                    <a:pt x="59" y="59"/>
                  </a:lnTo>
                  <a:lnTo>
                    <a:pt x="59" y="59"/>
                  </a:lnTo>
                  <a:lnTo>
                    <a:pt x="59" y="60"/>
                  </a:lnTo>
                  <a:lnTo>
                    <a:pt x="57" y="62"/>
                  </a:lnTo>
                  <a:lnTo>
                    <a:pt x="56" y="62"/>
                  </a:lnTo>
                  <a:lnTo>
                    <a:pt x="56" y="64"/>
                  </a:lnTo>
                  <a:lnTo>
                    <a:pt x="56" y="68"/>
                  </a:lnTo>
                  <a:lnTo>
                    <a:pt x="54" y="70"/>
                  </a:lnTo>
                  <a:lnTo>
                    <a:pt x="54" y="70"/>
                  </a:lnTo>
                  <a:lnTo>
                    <a:pt x="54" y="72"/>
                  </a:lnTo>
                  <a:lnTo>
                    <a:pt x="54" y="72"/>
                  </a:lnTo>
                  <a:lnTo>
                    <a:pt x="54" y="74"/>
                  </a:lnTo>
                  <a:lnTo>
                    <a:pt x="54" y="74"/>
                  </a:lnTo>
                  <a:lnTo>
                    <a:pt x="54" y="74"/>
                  </a:lnTo>
                  <a:lnTo>
                    <a:pt x="54" y="76"/>
                  </a:lnTo>
                  <a:lnTo>
                    <a:pt x="52" y="76"/>
                  </a:lnTo>
                  <a:lnTo>
                    <a:pt x="52" y="76"/>
                  </a:lnTo>
                  <a:lnTo>
                    <a:pt x="52" y="76"/>
                  </a:lnTo>
                  <a:lnTo>
                    <a:pt x="50" y="78"/>
                  </a:lnTo>
                  <a:lnTo>
                    <a:pt x="48" y="79"/>
                  </a:lnTo>
                  <a:lnTo>
                    <a:pt x="48" y="79"/>
                  </a:lnTo>
                  <a:lnTo>
                    <a:pt x="46" y="81"/>
                  </a:lnTo>
                  <a:lnTo>
                    <a:pt x="46" y="81"/>
                  </a:lnTo>
                  <a:lnTo>
                    <a:pt x="46" y="81"/>
                  </a:lnTo>
                  <a:lnTo>
                    <a:pt x="46" y="83"/>
                  </a:lnTo>
                  <a:lnTo>
                    <a:pt x="48" y="85"/>
                  </a:lnTo>
                  <a:lnTo>
                    <a:pt x="48" y="85"/>
                  </a:lnTo>
                  <a:lnTo>
                    <a:pt x="48" y="87"/>
                  </a:lnTo>
                  <a:lnTo>
                    <a:pt x="48" y="87"/>
                  </a:lnTo>
                  <a:lnTo>
                    <a:pt x="48" y="87"/>
                  </a:lnTo>
                  <a:lnTo>
                    <a:pt x="48" y="87"/>
                  </a:lnTo>
                  <a:lnTo>
                    <a:pt x="48" y="87"/>
                  </a:lnTo>
                  <a:lnTo>
                    <a:pt x="50" y="87"/>
                  </a:lnTo>
                  <a:lnTo>
                    <a:pt x="50" y="87"/>
                  </a:lnTo>
                  <a:lnTo>
                    <a:pt x="52" y="87"/>
                  </a:lnTo>
                  <a:lnTo>
                    <a:pt x="52" y="89"/>
                  </a:lnTo>
                  <a:lnTo>
                    <a:pt x="52" y="89"/>
                  </a:lnTo>
                  <a:lnTo>
                    <a:pt x="52" y="89"/>
                  </a:lnTo>
                  <a:lnTo>
                    <a:pt x="52" y="91"/>
                  </a:lnTo>
                  <a:lnTo>
                    <a:pt x="52" y="91"/>
                  </a:lnTo>
                  <a:lnTo>
                    <a:pt x="52" y="91"/>
                  </a:lnTo>
                  <a:lnTo>
                    <a:pt x="52" y="91"/>
                  </a:lnTo>
                  <a:lnTo>
                    <a:pt x="54" y="91"/>
                  </a:lnTo>
                  <a:lnTo>
                    <a:pt x="54" y="91"/>
                  </a:lnTo>
                  <a:lnTo>
                    <a:pt x="54" y="91"/>
                  </a:lnTo>
                  <a:lnTo>
                    <a:pt x="54" y="93"/>
                  </a:lnTo>
                  <a:lnTo>
                    <a:pt x="54" y="93"/>
                  </a:lnTo>
                  <a:lnTo>
                    <a:pt x="54" y="95"/>
                  </a:lnTo>
                  <a:lnTo>
                    <a:pt x="56" y="95"/>
                  </a:lnTo>
                  <a:lnTo>
                    <a:pt x="56" y="97"/>
                  </a:lnTo>
                  <a:lnTo>
                    <a:pt x="59" y="98"/>
                  </a:lnTo>
                  <a:lnTo>
                    <a:pt x="61" y="100"/>
                  </a:lnTo>
                  <a:lnTo>
                    <a:pt x="61" y="100"/>
                  </a:lnTo>
                  <a:lnTo>
                    <a:pt x="61" y="100"/>
                  </a:lnTo>
                  <a:lnTo>
                    <a:pt x="61" y="102"/>
                  </a:lnTo>
                  <a:lnTo>
                    <a:pt x="61" y="102"/>
                  </a:lnTo>
                  <a:lnTo>
                    <a:pt x="59" y="102"/>
                  </a:lnTo>
                  <a:lnTo>
                    <a:pt x="57" y="102"/>
                  </a:lnTo>
                  <a:lnTo>
                    <a:pt x="57" y="104"/>
                  </a:lnTo>
                  <a:lnTo>
                    <a:pt x="56" y="104"/>
                  </a:lnTo>
                  <a:lnTo>
                    <a:pt x="54" y="104"/>
                  </a:lnTo>
                  <a:lnTo>
                    <a:pt x="54" y="106"/>
                  </a:lnTo>
                  <a:lnTo>
                    <a:pt x="52" y="108"/>
                  </a:lnTo>
                  <a:lnTo>
                    <a:pt x="50" y="114"/>
                  </a:lnTo>
                  <a:lnTo>
                    <a:pt x="50" y="116"/>
                  </a:lnTo>
                  <a:lnTo>
                    <a:pt x="48" y="116"/>
                  </a:lnTo>
                  <a:lnTo>
                    <a:pt x="48" y="116"/>
                  </a:lnTo>
                  <a:lnTo>
                    <a:pt x="46" y="116"/>
                  </a:lnTo>
                  <a:lnTo>
                    <a:pt x="44" y="116"/>
                  </a:lnTo>
                  <a:lnTo>
                    <a:pt x="44" y="116"/>
                  </a:lnTo>
                  <a:lnTo>
                    <a:pt x="42" y="116"/>
                  </a:lnTo>
                  <a:lnTo>
                    <a:pt x="42" y="118"/>
                  </a:lnTo>
                  <a:lnTo>
                    <a:pt x="42" y="119"/>
                  </a:lnTo>
                  <a:lnTo>
                    <a:pt x="42" y="119"/>
                  </a:lnTo>
                  <a:lnTo>
                    <a:pt x="42" y="119"/>
                  </a:lnTo>
                  <a:lnTo>
                    <a:pt x="42" y="121"/>
                  </a:lnTo>
                  <a:lnTo>
                    <a:pt x="42" y="123"/>
                  </a:lnTo>
                  <a:lnTo>
                    <a:pt x="42" y="125"/>
                  </a:lnTo>
                  <a:lnTo>
                    <a:pt x="40" y="127"/>
                  </a:lnTo>
                  <a:lnTo>
                    <a:pt x="40" y="127"/>
                  </a:lnTo>
                  <a:lnTo>
                    <a:pt x="40" y="129"/>
                  </a:lnTo>
                  <a:lnTo>
                    <a:pt x="38" y="129"/>
                  </a:lnTo>
                  <a:lnTo>
                    <a:pt x="38" y="129"/>
                  </a:lnTo>
                  <a:lnTo>
                    <a:pt x="35" y="129"/>
                  </a:lnTo>
                  <a:lnTo>
                    <a:pt x="33" y="129"/>
                  </a:lnTo>
                  <a:lnTo>
                    <a:pt x="33" y="129"/>
                  </a:lnTo>
                  <a:lnTo>
                    <a:pt x="31" y="131"/>
                  </a:lnTo>
                  <a:lnTo>
                    <a:pt x="31" y="131"/>
                  </a:lnTo>
                  <a:lnTo>
                    <a:pt x="31" y="133"/>
                  </a:lnTo>
                  <a:lnTo>
                    <a:pt x="31" y="133"/>
                  </a:lnTo>
                  <a:lnTo>
                    <a:pt x="29" y="135"/>
                  </a:lnTo>
                  <a:lnTo>
                    <a:pt x="29" y="135"/>
                  </a:lnTo>
                  <a:lnTo>
                    <a:pt x="29" y="137"/>
                  </a:lnTo>
                  <a:lnTo>
                    <a:pt x="29" y="137"/>
                  </a:lnTo>
                  <a:lnTo>
                    <a:pt x="29" y="137"/>
                  </a:lnTo>
                  <a:lnTo>
                    <a:pt x="29" y="138"/>
                  </a:lnTo>
                  <a:lnTo>
                    <a:pt x="27" y="138"/>
                  </a:lnTo>
                  <a:lnTo>
                    <a:pt x="27" y="140"/>
                  </a:lnTo>
                  <a:lnTo>
                    <a:pt x="27" y="142"/>
                  </a:lnTo>
                  <a:lnTo>
                    <a:pt x="27" y="142"/>
                  </a:lnTo>
                  <a:lnTo>
                    <a:pt x="25" y="144"/>
                  </a:lnTo>
                  <a:lnTo>
                    <a:pt x="25" y="144"/>
                  </a:lnTo>
                  <a:lnTo>
                    <a:pt x="23" y="146"/>
                  </a:lnTo>
                  <a:lnTo>
                    <a:pt x="23" y="146"/>
                  </a:lnTo>
                  <a:lnTo>
                    <a:pt x="23" y="146"/>
                  </a:lnTo>
                  <a:lnTo>
                    <a:pt x="27" y="150"/>
                  </a:lnTo>
                  <a:lnTo>
                    <a:pt x="29" y="150"/>
                  </a:lnTo>
                  <a:lnTo>
                    <a:pt x="29" y="150"/>
                  </a:lnTo>
                  <a:lnTo>
                    <a:pt x="29" y="152"/>
                  </a:lnTo>
                  <a:lnTo>
                    <a:pt x="27" y="154"/>
                  </a:lnTo>
                  <a:lnTo>
                    <a:pt x="31" y="156"/>
                  </a:lnTo>
                  <a:lnTo>
                    <a:pt x="31" y="156"/>
                  </a:lnTo>
                  <a:lnTo>
                    <a:pt x="31" y="157"/>
                  </a:lnTo>
                  <a:lnTo>
                    <a:pt x="31" y="157"/>
                  </a:lnTo>
                  <a:lnTo>
                    <a:pt x="29" y="159"/>
                  </a:lnTo>
                  <a:lnTo>
                    <a:pt x="29" y="161"/>
                  </a:lnTo>
                  <a:lnTo>
                    <a:pt x="29" y="161"/>
                  </a:lnTo>
                  <a:lnTo>
                    <a:pt x="31" y="167"/>
                  </a:lnTo>
                  <a:lnTo>
                    <a:pt x="33" y="171"/>
                  </a:lnTo>
                  <a:lnTo>
                    <a:pt x="33" y="173"/>
                  </a:lnTo>
                  <a:lnTo>
                    <a:pt x="33" y="173"/>
                  </a:lnTo>
                  <a:lnTo>
                    <a:pt x="31" y="173"/>
                  </a:lnTo>
                  <a:lnTo>
                    <a:pt x="31" y="173"/>
                  </a:lnTo>
                  <a:lnTo>
                    <a:pt x="29" y="173"/>
                  </a:lnTo>
                  <a:lnTo>
                    <a:pt x="29" y="175"/>
                  </a:lnTo>
                  <a:lnTo>
                    <a:pt x="29" y="175"/>
                  </a:lnTo>
                  <a:lnTo>
                    <a:pt x="29" y="175"/>
                  </a:lnTo>
                  <a:lnTo>
                    <a:pt x="29" y="176"/>
                  </a:lnTo>
                  <a:lnTo>
                    <a:pt x="29" y="176"/>
                  </a:lnTo>
                  <a:lnTo>
                    <a:pt x="33" y="178"/>
                  </a:lnTo>
                  <a:lnTo>
                    <a:pt x="33" y="180"/>
                  </a:lnTo>
                  <a:lnTo>
                    <a:pt x="33" y="182"/>
                  </a:lnTo>
                  <a:lnTo>
                    <a:pt x="35" y="184"/>
                  </a:lnTo>
                  <a:lnTo>
                    <a:pt x="35" y="188"/>
                  </a:lnTo>
                  <a:lnTo>
                    <a:pt x="35" y="190"/>
                  </a:lnTo>
                  <a:lnTo>
                    <a:pt x="35" y="190"/>
                  </a:lnTo>
                  <a:lnTo>
                    <a:pt x="35" y="190"/>
                  </a:lnTo>
                  <a:lnTo>
                    <a:pt x="29" y="195"/>
                  </a:lnTo>
                  <a:lnTo>
                    <a:pt x="27" y="197"/>
                  </a:lnTo>
                  <a:lnTo>
                    <a:pt x="27" y="197"/>
                  </a:lnTo>
                  <a:lnTo>
                    <a:pt x="25" y="197"/>
                  </a:lnTo>
                  <a:lnTo>
                    <a:pt x="25" y="197"/>
                  </a:lnTo>
                  <a:lnTo>
                    <a:pt x="25" y="199"/>
                  </a:lnTo>
                  <a:lnTo>
                    <a:pt x="23" y="199"/>
                  </a:lnTo>
                  <a:lnTo>
                    <a:pt x="23" y="201"/>
                  </a:lnTo>
                  <a:lnTo>
                    <a:pt x="23" y="201"/>
                  </a:lnTo>
                  <a:lnTo>
                    <a:pt x="23" y="201"/>
                  </a:lnTo>
                  <a:lnTo>
                    <a:pt x="23" y="201"/>
                  </a:lnTo>
                  <a:lnTo>
                    <a:pt x="23" y="203"/>
                  </a:lnTo>
                  <a:lnTo>
                    <a:pt x="25" y="203"/>
                  </a:lnTo>
                  <a:lnTo>
                    <a:pt x="25" y="205"/>
                  </a:lnTo>
                  <a:lnTo>
                    <a:pt x="25" y="205"/>
                  </a:lnTo>
                  <a:lnTo>
                    <a:pt x="27" y="207"/>
                  </a:lnTo>
                  <a:lnTo>
                    <a:pt x="25" y="207"/>
                  </a:lnTo>
                  <a:lnTo>
                    <a:pt x="25" y="209"/>
                  </a:lnTo>
                  <a:lnTo>
                    <a:pt x="25" y="209"/>
                  </a:lnTo>
                  <a:lnTo>
                    <a:pt x="21" y="211"/>
                  </a:lnTo>
                  <a:lnTo>
                    <a:pt x="21" y="211"/>
                  </a:lnTo>
                  <a:lnTo>
                    <a:pt x="19" y="211"/>
                  </a:lnTo>
                  <a:lnTo>
                    <a:pt x="19" y="213"/>
                  </a:lnTo>
                  <a:lnTo>
                    <a:pt x="16" y="216"/>
                  </a:lnTo>
                  <a:lnTo>
                    <a:pt x="16" y="218"/>
                  </a:lnTo>
                  <a:lnTo>
                    <a:pt x="16" y="220"/>
                  </a:lnTo>
                  <a:lnTo>
                    <a:pt x="19" y="222"/>
                  </a:lnTo>
                  <a:lnTo>
                    <a:pt x="19" y="222"/>
                  </a:lnTo>
                  <a:lnTo>
                    <a:pt x="21" y="224"/>
                  </a:lnTo>
                  <a:lnTo>
                    <a:pt x="23" y="224"/>
                  </a:lnTo>
                  <a:lnTo>
                    <a:pt x="23" y="224"/>
                  </a:lnTo>
                  <a:lnTo>
                    <a:pt x="25" y="224"/>
                  </a:lnTo>
                  <a:lnTo>
                    <a:pt x="27" y="224"/>
                  </a:lnTo>
                  <a:lnTo>
                    <a:pt x="27" y="224"/>
                  </a:lnTo>
                  <a:lnTo>
                    <a:pt x="31" y="224"/>
                  </a:lnTo>
                  <a:lnTo>
                    <a:pt x="31" y="226"/>
                  </a:lnTo>
                  <a:lnTo>
                    <a:pt x="31" y="228"/>
                  </a:lnTo>
                  <a:lnTo>
                    <a:pt x="33" y="228"/>
                  </a:lnTo>
                  <a:lnTo>
                    <a:pt x="33" y="228"/>
                  </a:lnTo>
                  <a:lnTo>
                    <a:pt x="35" y="226"/>
                  </a:lnTo>
                  <a:lnTo>
                    <a:pt x="36" y="226"/>
                  </a:lnTo>
                  <a:lnTo>
                    <a:pt x="36" y="224"/>
                  </a:lnTo>
                  <a:lnTo>
                    <a:pt x="38" y="224"/>
                  </a:lnTo>
                  <a:lnTo>
                    <a:pt x="40" y="224"/>
                  </a:lnTo>
                  <a:lnTo>
                    <a:pt x="40" y="226"/>
                  </a:lnTo>
                  <a:lnTo>
                    <a:pt x="40" y="226"/>
                  </a:lnTo>
                  <a:lnTo>
                    <a:pt x="36" y="232"/>
                  </a:lnTo>
                  <a:lnTo>
                    <a:pt x="36" y="232"/>
                  </a:lnTo>
                  <a:lnTo>
                    <a:pt x="36" y="232"/>
                  </a:lnTo>
                  <a:lnTo>
                    <a:pt x="33" y="234"/>
                  </a:lnTo>
                  <a:lnTo>
                    <a:pt x="31" y="234"/>
                  </a:lnTo>
                  <a:lnTo>
                    <a:pt x="31" y="235"/>
                  </a:lnTo>
                  <a:lnTo>
                    <a:pt x="31" y="235"/>
                  </a:lnTo>
                  <a:lnTo>
                    <a:pt x="29" y="237"/>
                  </a:lnTo>
                  <a:lnTo>
                    <a:pt x="29" y="237"/>
                  </a:lnTo>
                  <a:lnTo>
                    <a:pt x="27" y="237"/>
                  </a:lnTo>
                  <a:lnTo>
                    <a:pt x="27" y="237"/>
                  </a:lnTo>
                  <a:lnTo>
                    <a:pt x="25" y="239"/>
                  </a:lnTo>
                  <a:lnTo>
                    <a:pt x="25" y="239"/>
                  </a:lnTo>
                  <a:lnTo>
                    <a:pt x="23" y="241"/>
                  </a:lnTo>
                  <a:lnTo>
                    <a:pt x="23" y="243"/>
                  </a:lnTo>
                  <a:lnTo>
                    <a:pt x="12" y="258"/>
                  </a:lnTo>
                  <a:lnTo>
                    <a:pt x="10" y="262"/>
                  </a:lnTo>
                  <a:lnTo>
                    <a:pt x="10" y="262"/>
                  </a:lnTo>
                  <a:lnTo>
                    <a:pt x="12" y="264"/>
                  </a:lnTo>
                  <a:lnTo>
                    <a:pt x="12" y="264"/>
                  </a:lnTo>
                  <a:lnTo>
                    <a:pt x="12" y="264"/>
                  </a:lnTo>
                  <a:lnTo>
                    <a:pt x="14" y="266"/>
                  </a:lnTo>
                  <a:lnTo>
                    <a:pt x="16" y="266"/>
                  </a:lnTo>
                  <a:lnTo>
                    <a:pt x="16" y="266"/>
                  </a:lnTo>
                  <a:lnTo>
                    <a:pt x="16" y="268"/>
                  </a:lnTo>
                  <a:lnTo>
                    <a:pt x="17" y="272"/>
                  </a:lnTo>
                  <a:lnTo>
                    <a:pt x="17" y="272"/>
                  </a:lnTo>
                  <a:lnTo>
                    <a:pt x="19" y="275"/>
                  </a:lnTo>
                  <a:lnTo>
                    <a:pt x="19" y="277"/>
                  </a:lnTo>
                  <a:lnTo>
                    <a:pt x="19" y="279"/>
                  </a:lnTo>
                  <a:lnTo>
                    <a:pt x="19" y="281"/>
                  </a:lnTo>
                  <a:lnTo>
                    <a:pt x="17" y="283"/>
                  </a:lnTo>
                  <a:lnTo>
                    <a:pt x="17" y="285"/>
                  </a:lnTo>
                  <a:lnTo>
                    <a:pt x="17" y="287"/>
                  </a:lnTo>
                  <a:lnTo>
                    <a:pt x="17" y="298"/>
                  </a:lnTo>
                  <a:lnTo>
                    <a:pt x="17" y="300"/>
                  </a:lnTo>
                  <a:lnTo>
                    <a:pt x="16" y="300"/>
                  </a:lnTo>
                  <a:lnTo>
                    <a:pt x="16" y="300"/>
                  </a:lnTo>
                  <a:lnTo>
                    <a:pt x="16" y="302"/>
                  </a:lnTo>
                  <a:lnTo>
                    <a:pt x="16" y="306"/>
                  </a:lnTo>
                  <a:lnTo>
                    <a:pt x="16" y="306"/>
                  </a:lnTo>
                  <a:lnTo>
                    <a:pt x="16" y="308"/>
                  </a:lnTo>
                  <a:lnTo>
                    <a:pt x="16" y="308"/>
                  </a:lnTo>
                  <a:lnTo>
                    <a:pt x="17" y="308"/>
                  </a:lnTo>
                  <a:lnTo>
                    <a:pt x="17" y="310"/>
                  </a:lnTo>
                  <a:lnTo>
                    <a:pt x="17" y="310"/>
                  </a:lnTo>
                  <a:lnTo>
                    <a:pt x="17" y="310"/>
                  </a:lnTo>
                  <a:lnTo>
                    <a:pt x="16" y="312"/>
                  </a:lnTo>
                  <a:lnTo>
                    <a:pt x="16" y="312"/>
                  </a:lnTo>
                  <a:lnTo>
                    <a:pt x="16" y="313"/>
                  </a:lnTo>
                  <a:lnTo>
                    <a:pt x="16" y="313"/>
                  </a:lnTo>
                  <a:lnTo>
                    <a:pt x="16" y="313"/>
                  </a:lnTo>
                  <a:lnTo>
                    <a:pt x="16" y="313"/>
                  </a:lnTo>
                  <a:lnTo>
                    <a:pt x="17" y="313"/>
                  </a:lnTo>
                  <a:lnTo>
                    <a:pt x="17" y="313"/>
                  </a:lnTo>
                  <a:lnTo>
                    <a:pt x="17" y="313"/>
                  </a:lnTo>
                  <a:lnTo>
                    <a:pt x="17" y="315"/>
                  </a:lnTo>
                  <a:lnTo>
                    <a:pt x="17" y="315"/>
                  </a:lnTo>
                  <a:lnTo>
                    <a:pt x="17" y="317"/>
                  </a:lnTo>
                  <a:lnTo>
                    <a:pt x="17" y="317"/>
                  </a:lnTo>
                  <a:lnTo>
                    <a:pt x="17" y="319"/>
                  </a:lnTo>
                  <a:lnTo>
                    <a:pt x="16" y="319"/>
                  </a:lnTo>
                  <a:lnTo>
                    <a:pt x="16" y="321"/>
                  </a:lnTo>
                  <a:lnTo>
                    <a:pt x="14" y="321"/>
                  </a:lnTo>
                  <a:lnTo>
                    <a:pt x="14" y="321"/>
                  </a:lnTo>
                  <a:lnTo>
                    <a:pt x="12" y="323"/>
                  </a:lnTo>
                  <a:lnTo>
                    <a:pt x="12" y="325"/>
                  </a:lnTo>
                  <a:lnTo>
                    <a:pt x="12" y="325"/>
                  </a:lnTo>
                  <a:lnTo>
                    <a:pt x="12" y="327"/>
                  </a:lnTo>
                  <a:lnTo>
                    <a:pt x="8" y="327"/>
                  </a:lnTo>
                  <a:lnTo>
                    <a:pt x="6" y="329"/>
                  </a:lnTo>
                  <a:lnTo>
                    <a:pt x="2" y="332"/>
                  </a:lnTo>
                  <a:lnTo>
                    <a:pt x="0" y="332"/>
                  </a:lnTo>
                  <a:lnTo>
                    <a:pt x="0" y="332"/>
                  </a:lnTo>
                  <a:lnTo>
                    <a:pt x="4" y="336"/>
                  </a:lnTo>
                  <a:lnTo>
                    <a:pt x="4" y="336"/>
                  </a:lnTo>
                  <a:lnTo>
                    <a:pt x="14" y="340"/>
                  </a:lnTo>
                  <a:lnTo>
                    <a:pt x="16" y="340"/>
                  </a:lnTo>
                  <a:lnTo>
                    <a:pt x="21" y="340"/>
                  </a:lnTo>
                  <a:lnTo>
                    <a:pt x="23" y="340"/>
                  </a:lnTo>
                  <a:lnTo>
                    <a:pt x="27" y="342"/>
                  </a:lnTo>
                  <a:lnTo>
                    <a:pt x="27" y="342"/>
                  </a:lnTo>
                  <a:lnTo>
                    <a:pt x="27" y="344"/>
                  </a:lnTo>
                  <a:lnTo>
                    <a:pt x="29" y="344"/>
                  </a:lnTo>
                  <a:lnTo>
                    <a:pt x="27" y="346"/>
                  </a:lnTo>
                  <a:lnTo>
                    <a:pt x="27" y="346"/>
                  </a:lnTo>
                  <a:lnTo>
                    <a:pt x="27" y="348"/>
                  </a:lnTo>
                  <a:lnTo>
                    <a:pt x="25" y="348"/>
                  </a:lnTo>
                  <a:lnTo>
                    <a:pt x="23" y="350"/>
                  </a:lnTo>
                  <a:lnTo>
                    <a:pt x="23" y="350"/>
                  </a:lnTo>
                  <a:lnTo>
                    <a:pt x="23" y="351"/>
                  </a:lnTo>
                  <a:lnTo>
                    <a:pt x="21" y="351"/>
                  </a:lnTo>
                  <a:lnTo>
                    <a:pt x="21" y="355"/>
                  </a:lnTo>
                  <a:lnTo>
                    <a:pt x="21" y="355"/>
                  </a:lnTo>
                  <a:lnTo>
                    <a:pt x="21" y="357"/>
                  </a:lnTo>
                  <a:lnTo>
                    <a:pt x="21" y="359"/>
                  </a:lnTo>
                  <a:lnTo>
                    <a:pt x="21" y="361"/>
                  </a:lnTo>
                  <a:lnTo>
                    <a:pt x="21" y="365"/>
                  </a:lnTo>
                  <a:lnTo>
                    <a:pt x="21" y="367"/>
                  </a:lnTo>
                  <a:lnTo>
                    <a:pt x="21" y="370"/>
                  </a:lnTo>
                  <a:lnTo>
                    <a:pt x="21" y="372"/>
                  </a:lnTo>
                  <a:lnTo>
                    <a:pt x="21" y="376"/>
                  </a:lnTo>
                  <a:lnTo>
                    <a:pt x="21" y="376"/>
                  </a:lnTo>
                  <a:lnTo>
                    <a:pt x="21" y="378"/>
                  </a:lnTo>
                  <a:lnTo>
                    <a:pt x="19" y="380"/>
                  </a:lnTo>
                  <a:lnTo>
                    <a:pt x="17" y="380"/>
                  </a:lnTo>
                  <a:lnTo>
                    <a:pt x="17" y="380"/>
                  </a:lnTo>
                  <a:lnTo>
                    <a:pt x="21" y="384"/>
                  </a:lnTo>
                  <a:lnTo>
                    <a:pt x="27" y="384"/>
                  </a:lnTo>
                  <a:lnTo>
                    <a:pt x="29" y="386"/>
                  </a:lnTo>
                  <a:lnTo>
                    <a:pt x="31" y="386"/>
                  </a:lnTo>
                  <a:lnTo>
                    <a:pt x="31" y="386"/>
                  </a:lnTo>
                  <a:lnTo>
                    <a:pt x="33" y="386"/>
                  </a:lnTo>
                  <a:lnTo>
                    <a:pt x="33" y="384"/>
                  </a:lnTo>
                  <a:lnTo>
                    <a:pt x="33" y="386"/>
                  </a:lnTo>
                  <a:lnTo>
                    <a:pt x="35" y="386"/>
                  </a:lnTo>
                  <a:lnTo>
                    <a:pt x="35" y="386"/>
                  </a:lnTo>
                  <a:lnTo>
                    <a:pt x="35" y="386"/>
                  </a:lnTo>
                  <a:lnTo>
                    <a:pt x="36" y="388"/>
                  </a:lnTo>
                  <a:lnTo>
                    <a:pt x="36" y="388"/>
                  </a:lnTo>
                  <a:lnTo>
                    <a:pt x="38" y="388"/>
                  </a:lnTo>
                  <a:lnTo>
                    <a:pt x="40" y="388"/>
                  </a:lnTo>
                  <a:lnTo>
                    <a:pt x="40" y="388"/>
                  </a:lnTo>
                  <a:lnTo>
                    <a:pt x="42" y="388"/>
                  </a:lnTo>
                  <a:lnTo>
                    <a:pt x="42" y="388"/>
                  </a:lnTo>
                  <a:lnTo>
                    <a:pt x="42" y="388"/>
                  </a:lnTo>
                  <a:lnTo>
                    <a:pt x="44" y="388"/>
                  </a:lnTo>
                  <a:lnTo>
                    <a:pt x="44" y="388"/>
                  </a:lnTo>
                  <a:lnTo>
                    <a:pt x="46" y="388"/>
                  </a:lnTo>
                  <a:lnTo>
                    <a:pt x="46" y="388"/>
                  </a:lnTo>
                  <a:lnTo>
                    <a:pt x="48" y="388"/>
                  </a:lnTo>
                  <a:lnTo>
                    <a:pt x="48" y="388"/>
                  </a:lnTo>
                  <a:lnTo>
                    <a:pt x="48" y="389"/>
                  </a:lnTo>
                  <a:lnTo>
                    <a:pt x="50" y="389"/>
                  </a:lnTo>
                  <a:lnTo>
                    <a:pt x="50" y="389"/>
                  </a:lnTo>
                  <a:lnTo>
                    <a:pt x="52" y="389"/>
                  </a:lnTo>
                  <a:lnTo>
                    <a:pt x="52" y="389"/>
                  </a:lnTo>
                  <a:lnTo>
                    <a:pt x="54" y="388"/>
                  </a:lnTo>
                  <a:lnTo>
                    <a:pt x="54" y="388"/>
                  </a:lnTo>
                  <a:lnTo>
                    <a:pt x="54" y="388"/>
                  </a:lnTo>
                  <a:lnTo>
                    <a:pt x="56" y="388"/>
                  </a:lnTo>
                  <a:lnTo>
                    <a:pt x="56" y="388"/>
                  </a:lnTo>
                  <a:lnTo>
                    <a:pt x="57" y="386"/>
                  </a:lnTo>
                  <a:lnTo>
                    <a:pt x="57" y="386"/>
                  </a:lnTo>
                  <a:lnTo>
                    <a:pt x="59" y="386"/>
                  </a:lnTo>
                  <a:lnTo>
                    <a:pt x="61" y="388"/>
                  </a:lnTo>
                  <a:lnTo>
                    <a:pt x="63" y="388"/>
                  </a:lnTo>
                  <a:lnTo>
                    <a:pt x="63" y="388"/>
                  </a:lnTo>
                  <a:lnTo>
                    <a:pt x="65" y="388"/>
                  </a:lnTo>
                  <a:lnTo>
                    <a:pt x="67" y="388"/>
                  </a:lnTo>
                  <a:lnTo>
                    <a:pt x="69" y="389"/>
                  </a:lnTo>
                  <a:lnTo>
                    <a:pt x="69" y="389"/>
                  </a:lnTo>
                  <a:lnTo>
                    <a:pt x="71" y="388"/>
                  </a:lnTo>
                  <a:lnTo>
                    <a:pt x="71" y="388"/>
                  </a:lnTo>
                  <a:lnTo>
                    <a:pt x="71" y="386"/>
                  </a:lnTo>
                  <a:lnTo>
                    <a:pt x="71" y="386"/>
                  </a:lnTo>
                  <a:lnTo>
                    <a:pt x="73" y="386"/>
                  </a:lnTo>
                  <a:lnTo>
                    <a:pt x="73" y="386"/>
                  </a:lnTo>
                  <a:lnTo>
                    <a:pt x="73" y="386"/>
                  </a:lnTo>
                  <a:lnTo>
                    <a:pt x="73" y="388"/>
                  </a:lnTo>
                  <a:lnTo>
                    <a:pt x="75" y="389"/>
                  </a:lnTo>
                  <a:lnTo>
                    <a:pt x="75" y="391"/>
                  </a:lnTo>
                  <a:lnTo>
                    <a:pt x="75" y="391"/>
                  </a:lnTo>
                  <a:lnTo>
                    <a:pt x="78" y="393"/>
                  </a:lnTo>
                  <a:lnTo>
                    <a:pt x="78" y="393"/>
                  </a:lnTo>
                  <a:lnTo>
                    <a:pt x="80" y="393"/>
                  </a:lnTo>
                  <a:lnTo>
                    <a:pt x="80" y="391"/>
                  </a:lnTo>
                  <a:lnTo>
                    <a:pt x="80" y="391"/>
                  </a:lnTo>
                  <a:lnTo>
                    <a:pt x="82" y="391"/>
                  </a:lnTo>
                  <a:lnTo>
                    <a:pt x="82" y="391"/>
                  </a:lnTo>
                  <a:lnTo>
                    <a:pt x="82" y="391"/>
                  </a:lnTo>
                  <a:lnTo>
                    <a:pt x="84" y="391"/>
                  </a:lnTo>
                  <a:lnTo>
                    <a:pt x="84" y="389"/>
                  </a:lnTo>
                  <a:lnTo>
                    <a:pt x="84" y="389"/>
                  </a:lnTo>
                  <a:lnTo>
                    <a:pt x="86" y="388"/>
                  </a:lnTo>
                  <a:lnTo>
                    <a:pt x="86" y="388"/>
                  </a:lnTo>
                  <a:lnTo>
                    <a:pt x="86" y="388"/>
                  </a:lnTo>
                  <a:lnTo>
                    <a:pt x="86" y="386"/>
                  </a:lnTo>
                  <a:lnTo>
                    <a:pt x="86" y="386"/>
                  </a:lnTo>
                  <a:lnTo>
                    <a:pt x="88" y="384"/>
                  </a:lnTo>
                  <a:lnTo>
                    <a:pt x="88" y="384"/>
                  </a:lnTo>
                  <a:lnTo>
                    <a:pt x="90" y="384"/>
                  </a:lnTo>
                  <a:lnTo>
                    <a:pt x="92" y="384"/>
                  </a:lnTo>
                  <a:lnTo>
                    <a:pt x="92" y="382"/>
                  </a:lnTo>
                  <a:lnTo>
                    <a:pt x="92" y="382"/>
                  </a:lnTo>
                  <a:lnTo>
                    <a:pt x="92" y="380"/>
                  </a:lnTo>
                  <a:lnTo>
                    <a:pt x="92" y="380"/>
                  </a:lnTo>
                  <a:lnTo>
                    <a:pt x="92" y="378"/>
                  </a:lnTo>
                  <a:lnTo>
                    <a:pt x="92" y="378"/>
                  </a:lnTo>
                  <a:lnTo>
                    <a:pt x="94" y="376"/>
                  </a:lnTo>
                  <a:lnTo>
                    <a:pt x="94" y="376"/>
                  </a:lnTo>
                  <a:lnTo>
                    <a:pt x="92" y="374"/>
                  </a:lnTo>
                  <a:lnTo>
                    <a:pt x="94" y="372"/>
                  </a:lnTo>
                  <a:lnTo>
                    <a:pt x="94" y="372"/>
                  </a:lnTo>
                  <a:lnTo>
                    <a:pt x="96" y="372"/>
                  </a:lnTo>
                  <a:lnTo>
                    <a:pt x="96" y="374"/>
                  </a:lnTo>
                  <a:lnTo>
                    <a:pt x="97" y="374"/>
                  </a:lnTo>
                  <a:lnTo>
                    <a:pt x="99" y="372"/>
                  </a:lnTo>
                  <a:lnTo>
                    <a:pt x="99" y="372"/>
                  </a:lnTo>
                  <a:lnTo>
                    <a:pt x="101" y="370"/>
                  </a:lnTo>
                  <a:lnTo>
                    <a:pt x="101" y="370"/>
                  </a:lnTo>
                  <a:lnTo>
                    <a:pt x="103" y="370"/>
                  </a:lnTo>
                  <a:lnTo>
                    <a:pt x="105" y="369"/>
                  </a:lnTo>
                  <a:lnTo>
                    <a:pt x="107" y="369"/>
                  </a:lnTo>
                  <a:lnTo>
                    <a:pt x="109" y="369"/>
                  </a:lnTo>
                  <a:lnTo>
                    <a:pt x="111" y="369"/>
                  </a:lnTo>
                  <a:lnTo>
                    <a:pt x="115" y="369"/>
                  </a:lnTo>
                  <a:lnTo>
                    <a:pt x="116" y="370"/>
                  </a:lnTo>
                  <a:lnTo>
                    <a:pt x="118" y="370"/>
                  </a:lnTo>
                  <a:lnTo>
                    <a:pt x="120" y="370"/>
                  </a:lnTo>
                  <a:lnTo>
                    <a:pt x="120" y="370"/>
                  </a:lnTo>
                  <a:lnTo>
                    <a:pt x="122" y="370"/>
                  </a:lnTo>
                  <a:lnTo>
                    <a:pt x="122" y="369"/>
                  </a:lnTo>
                  <a:lnTo>
                    <a:pt x="124" y="369"/>
                  </a:lnTo>
                  <a:lnTo>
                    <a:pt x="124" y="367"/>
                  </a:lnTo>
                  <a:lnTo>
                    <a:pt x="126" y="367"/>
                  </a:lnTo>
                  <a:lnTo>
                    <a:pt x="128" y="367"/>
                  </a:lnTo>
                  <a:lnTo>
                    <a:pt x="130" y="369"/>
                  </a:lnTo>
                  <a:lnTo>
                    <a:pt x="130" y="369"/>
                  </a:lnTo>
                  <a:lnTo>
                    <a:pt x="132" y="370"/>
                  </a:lnTo>
                  <a:lnTo>
                    <a:pt x="132" y="372"/>
                  </a:lnTo>
                  <a:lnTo>
                    <a:pt x="132" y="372"/>
                  </a:lnTo>
                  <a:lnTo>
                    <a:pt x="136" y="374"/>
                  </a:lnTo>
                  <a:lnTo>
                    <a:pt x="136" y="374"/>
                  </a:lnTo>
                  <a:lnTo>
                    <a:pt x="137" y="374"/>
                  </a:lnTo>
                  <a:lnTo>
                    <a:pt x="139" y="374"/>
                  </a:lnTo>
                  <a:lnTo>
                    <a:pt x="141" y="374"/>
                  </a:lnTo>
                  <a:lnTo>
                    <a:pt x="141" y="372"/>
                  </a:lnTo>
                  <a:lnTo>
                    <a:pt x="143" y="372"/>
                  </a:lnTo>
                  <a:lnTo>
                    <a:pt x="145" y="370"/>
                  </a:lnTo>
                  <a:lnTo>
                    <a:pt x="145" y="370"/>
                  </a:lnTo>
                  <a:lnTo>
                    <a:pt x="147" y="369"/>
                  </a:lnTo>
                  <a:lnTo>
                    <a:pt x="147" y="367"/>
                  </a:lnTo>
                  <a:lnTo>
                    <a:pt x="147" y="367"/>
                  </a:lnTo>
                  <a:lnTo>
                    <a:pt x="147" y="365"/>
                  </a:lnTo>
                  <a:lnTo>
                    <a:pt x="147" y="365"/>
                  </a:lnTo>
                  <a:lnTo>
                    <a:pt x="145" y="363"/>
                  </a:lnTo>
                  <a:lnTo>
                    <a:pt x="145" y="363"/>
                  </a:lnTo>
                  <a:lnTo>
                    <a:pt x="145" y="361"/>
                  </a:lnTo>
                  <a:lnTo>
                    <a:pt x="147" y="361"/>
                  </a:lnTo>
                  <a:lnTo>
                    <a:pt x="147" y="361"/>
                  </a:lnTo>
                  <a:lnTo>
                    <a:pt x="149" y="361"/>
                  </a:lnTo>
                  <a:lnTo>
                    <a:pt x="149" y="361"/>
                  </a:lnTo>
                  <a:lnTo>
                    <a:pt x="149" y="363"/>
                  </a:lnTo>
                  <a:lnTo>
                    <a:pt x="149" y="363"/>
                  </a:lnTo>
                  <a:lnTo>
                    <a:pt x="149" y="365"/>
                  </a:lnTo>
                  <a:lnTo>
                    <a:pt x="149" y="365"/>
                  </a:lnTo>
                  <a:lnTo>
                    <a:pt x="151" y="367"/>
                  </a:lnTo>
                  <a:lnTo>
                    <a:pt x="153" y="367"/>
                  </a:lnTo>
                  <a:lnTo>
                    <a:pt x="153" y="367"/>
                  </a:lnTo>
                  <a:lnTo>
                    <a:pt x="153" y="367"/>
                  </a:lnTo>
                  <a:lnTo>
                    <a:pt x="155" y="365"/>
                  </a:lnTo>
                  <a:lnTo>
                    <a:pt x="155" y="365"/>
                  </a:lnTo>
                  <a:lnTo>
                    <a:pt x="155" y="363"/>
                  </a:lnTo>
                  <a:lnTo>
                    <a:pt x="153" y="361"/>
                  </a:lnTo>
                  <a:lnTo>
                    <a:pt x="153" y="359"/>
                  </a:lnTo>
                  <a:lnTo>
                    <a:pt x="153" y="357"/>
                  </a:lnTo>
                  <a:lnTo>
                    <a:pt x="155" y="357"/>
                  </a:lnTo>
                  <a:lnTo>
                    <a:pt x="157" y="355"/>
                  </a:lnTo>
                  <a:lnTo>
                    <a:pt x="158" y="355"/>
                  </a:lnTo>
                  <a:lnTo>
                    <a:pt x="160" y="355"/>
                  </a:lnTo>
                  <a:lnTo>
                    <a:pt x="160" y="353"/>
                  </a:lnTo>
                  <a:lnTo>
                    <a:pt x="162" y="353"/>
                  </a:lnTo>
                  <a:lnTo>
                    <a:pt x="164" y="353"/>
                  </a:lnTo>
                  <a:lnTo>
                    <a:pt x="164" y="353"/>
                  </a:lnTo>
                  <a:lnTo>
                    <a:pt x="166" y="353"/>
                  </a:lnTo>
                  <a:lnTo>
                    <a:pt x="166" y="353"/>
                  </a:lnTo>
                  <a:lnTo>
                    <a:pt x="168" y="353"/>
                  </a:lnTo>
                  <a:lnTo>
                    <a:pt x="174" y="353"/>
                  </a:lnTo>
                  <a:lnTo>
                    <a:pt x="174" y="353"/>
                  </a:lnTo>
                  <a:lnTo>
                    <a:pt x="176" y="353"/>
                  </a:lnTo>
                  <a:lnTo>
                    <a:pt x="176" y="355"/>
                  </a:lnTo>
                  <a:lnTo>
                    <a:pt x="177" y="355"/>
                  </a:lnTo>
                  <a:lnTo>
                    <a:pt x="177" y="355"/>
                  </a:lnTo>
                  <a:lnTo>
                    <a:pt x="179" y="355"/>
                  </a:lnTo>
                  <a:lnTo>
                    <a:pt x="181" y="353"/>
                  </a:lnTo>
                  <a:lnTo>
                    <a:pt x="181" y="353"/>
                  </a:lnTo>
                  <a:lnTo>
                    <a:pt x="183" y="351"/>
                  </a:lnTo>
                  <a:lnTo>
                    <a:pt x="183" y="348"/>
                  </a:lnTo>
                  <a:lnTo>
                    <a:pt x="183" y="344"/>
                  </a:lnTo>
                  <a:lnTo>
                    <a:pt x="181" y="342"/>
                  </a:lnTo>
                  <a:lnTo>
                    <a:pt x="181" y="342"/>
                  </a:lnTo>
                  <a:lnTo>
                    <a:pt x="181" y="340"/>
                  </a:lnTo>
                  <a:lnTo>
                    <a:pt x="181" y="338"/>
                  </a:lnTo>
                  <a:lnTo>
                    <a:pt x="181" y="336"/>
                  </a:lnTo>
                  <a:lnTo>
                    <a:pt x="181" y="334"/>
                  </a:lnTo>
                  <a:lnTo>
                    <a:pt x="183" y="332"/>
                  </a:lnTo>
                  <a:lnTo>
                    <a:pt x="183" y="332"/>
                  </a:lnTo>
                  <a:lnTo>
                    <a:pt x="183" y="331"/>
                  </a:lnTo>
                  <a:lnTo>
                    <a:pt x="183" y="331"/>
                  </a:lnTo>
                  <a:lnTo>
                    <a:pt x="181" y="329"/>
                  </a:lnTo>
                  <a:lnTo>
                    <a:pt x="183" y="327"/>
                  </a:lnTo>
                  <a:lnTo>
                    <a:pt x="183" y="327"/>
                  </a:lnTo>
                  <a:lnTo>
                    <a:pt x="185" y="323"/>
                  </a:lnTo>
                  <a:lnTo>
                    <a:pt x="187" y="323"/>
                  </a:lnTo>
                  <a:lnTo>
                    <a:pt x="187" y="321"/>
                  </a:lnTo>
                  <a:lnTo>
                    <a:pt x="189" y="321"/>
                  </a:lnTo>
                  <a:lnTo>
                    <a:pt x="191" y="321"/>
                  </a:lnTo>
                  <a:lnTo>
                    <a:pt x="193" y="321"/>
                  </a:lnTo>
                  <a:lnTo>
                    <a:pt x="193" y="321"/>
                  </a:lnTo>
                  <a:lnTo>
                    <a:pt x="198" y="321"/>
                  </a:lnTo>
                  <a:lnTo>
                    <a:pt x="200" y="321"/>
                  </a:lnTo>
                  <a:lnTo>
                    <a:pt x="202" y="319"/>
                  </a:lnTo>
                  <a:lnTo>
                    <a:pt x="202" y="319"/>
                  </a:lnTo>
                  <a:lnTo>
                    <a:pt x="202" y="317"/>
                  </a:lnTo>
                  <a:lnTo>
                    <a:pt x="204" y="317"/>
                  </a:lnTo>
                  <a:lnTo>
                    <a:pt x="208" y="315"/>
                  </a:lnTo>
                  <a:lnTo>
                    <a:pt x="208" y="315"/>
                  </a:lnTo>
                  <a:lnTo>
                    <a:pt x="212" y="315"/>
                  </a:lnTo>
                  <a:lnTo>
                    <a:pt x="212" y="315"/>
                  </a:lnTo>
                  <a:lnTo>
                    <a:pt x="214" y="315"/>
                  </a:lnTo>
                  <a:lnTo>
                    <a:pt x="214" y="315"/>
                  </a:lnTo>
                  <a:lnTo>
                    <a:pt x="216" y="313"/>
                  </a:lnTo>
                  <a:lnTo>
                    <a:pt x="217" y="313"/>
                  </a:lnTo>
                  <a:lnTo>
                    <a:pt x="219" y="312"/>
                  </a:lnTo>
                  <a:lnTo>
                    <a:pt x="219" y="313"/>
                  </a:lnTo>
                  <a:lnTo>
                    <a:pt x="221" y="313"/>
                  </a:lnTo>
                  <a:lnTo>
                    <a:pt x="221" y="312"/>
                  </a:lnTo>
                  <a:lnTo>
                    <a:pt x="223" y="310"/>
                  </a:lnTo>
                  <a:lnTo>
                    <a:pt x="225" y="310"/>
                  </a:lnTo>
                  <a:lnTo>
                    <a:pt x="229" y="310"/>
                  </a:lnTo>
                  <a:lnTo>
                    <a:pt x="229" y="310"/>
                  </a:lnTo>
                  <a:lnTo>
                    <a:pt x="231" y="308"/>
                  </a:lnTo>
                  <a:lnTo>
                    <a:pt x="233" y="306"/>
                  </a:lnTo>
                  <a:lnTo>
                    <a:pt x="233" y="306"/>
                  </a:lnTo>
                  <a:lnTo>
                    <a:pt x="235" y="306"/>
                  </a:lnTo>
                  <a:lnTo>
                    <a:pt x="237" y="310"/>
                  </a:lnTo>
                  <a:lnTo>
                    <a:pt x="238" y="310"/>
                  </a:lnTo>
                  <a:lnTo>
                    <a:pt x="240" y="310"/>
                  </a:lnTo>
                  <a:lnTo>
                    <a:pt x="240" y="310"/>
                  </a:lnTo>
                  <a:lnTo>
                    <a:pt x="242" y="310"/>
                  </a:lnTo>
                  <a:lnTo>
                    <a:pt x="242" y="312"/>
                  </a:lnTo>
                  <a:lnTo>
                    <a:pt x="244" y="313"/>
                  </a:lnTo>
                  <a:lnTo>
                    <a:pt x="244" y="315"/>
                  </a:lnTo>
                  <a:lnTo>
                    <a:pt x="246" y="315"/>
                  </a:lnTo>
                  <a:lnTo>
                    <a:pt x="246" y="315"/>
                  </a:lnTo>
                  <a:lnTo>
                    <a:pt x="248" y="315"/>
                  </a:lnTo>
                  <a:lnTo>
                    <a:pt x="250" y="315"/>
                  </a:lnTo>
                  <a:lnTo>
                    <a:pt x="252" y="313"/>
                  </a:lnTo>
                  <a:lnTo>
                    <a:pt x="254" y="310"/>
                  </a:lnTo>
                  <a:lnTo>
                    <a:pt x="254" y="310"/>
                  </a:lnTo>
                  <a:lnTo>
                    <a:pt x="254" y="308"/>
                  </a:lnTo>
                  <a:lnTo>
                    <a:pt x="256" y="308"/>
                  </a:lnTo>
                  <a:lnTo>
                    <a:pt x="256" y="308"/>
                  </a:lnTo>
                  <a:lnTo>
                    <a:pt x="258" y="306"/>
                  </a:lnTo>
                  <a:lnTo>
                    <a:pt x="258" y="306"/>
                  </a:lnTo>
                  <a:lnTo>
                    <a:pt x="258" y="304"/>
                  </a:lnTo>
                  <a:lnTo>
                    <a:pt x="259" y="302"/>
                  </a:lnTo>
                  <a:lnTo>
                    <a:pt x="259" y="302"/>
                  </a:lnTo>
                  <a:lnTo>
                    <a:pt x="259" y="298"/>
                  </a:lnTo>
                  <a:lnTo>
                    <a:pt x="259" y="298"/>
                  </a:lnTo>
                  <a:lnTo>
                    <a:pt x="258" y="296"/>
                  </a:lnTo>
                  <a:lnTo>
                    <a:pt x="258" y="296"/>
                  </a:lnTo>
                  <a:lnTo>
                    <a:pt x="258" y="296"/>
                  </a:lnTo>
                  <a:lnTo>
                    <a:pt x="258" y="294"/>
                  </a:lnTo>
                  <a:lnTo>
                    <a:pt x="258" y="294"/>
                  </a:lnTo>
                  <a:lnTo>
                    <a:pt x="256" y="294"/>
                  </a:lnTo>
                  <a:lnTo>
                    <a:pt x="254" y="292"/>
                  </a:lnTo>
                  <a:lnTo>
                    <a:pt x="254" y="292"/>
                  </a:lnTo>
                  <a:lnTo>
                    <a:pt x="254" y="292"/>
                  </a:lnTo>
                  <a:lnTo>
                    <a:pt x="254" y="291"/>
                  </a:lnTo>
                  <a:lnTo>
                    <a:pt x="256" y="289"/>
                  </a:lnTo>
                  <a:lnTo>
                    <a:pt x="256" y="289"/>
                  </a:lnTo>
                  <a:lnTo>
                    <a:pt x="256" y="287"/>
                  </a:lnTo>
                  <a:lnTo>
                    <a:pt x="258" y="287"/>
                  </a:lnTo>
                  <a:lnTo>
                    <a:pt x="258" y="283"/>
                  </a:lnTo>
                  <a:lnTo>
                    <a:pt x="261" y="283"/>
                  </a:lnTo>
                  <a:lnTo>
                    <a:pt x="261" y="283"/>
                  </a:lnTo>
                  <a:lnTo>
                    <a:pt x="261" y="281"/>
                  </a:lnTo>
                  <a:lnTo>
                    <a:pt x="263" y="281"/>
                  </a:lnTo>
                  <a:lnTo>
                    <a:pt x="263" y="281"/>
                  </a:lnTo>
                  <a:lnTo>
                    <a:pt x="265" y="281"/>
                  </a:lnTo>
                  <a:lnTo>
                    <a:pt x="265" y="281"/>
                  </a:lnTo>
                  <a:lnTo>
                    <a:pt x="265" y="281"/>
                  </a:lnTo>
                  <a:lnTo>
                    <a:pt x="265" y="281"/>
                  </a:lnTo>
                  <a:lnTo>
                    <a:pt x="267" y="281"/>
                  </a:lnTo>
                  <a:lnTo>
                    <a:pt x="267" y="281"/>
                  </a:lnTo>
                  <a:lnTo>
                    <a:pt x="267" y="279"/>
                  </a:lnTo>
                  <a:lnTo>
                    <a:pt x="267" y="279"/>
                  </a:lnTo>
                  <a:lnTo>
                    <a:pt x="269" y="277"/>
                  </a:lnTo>
                  <a:lnTo>
                    <a:pt x="269" y="277"/>
                  </a:lnTo>
                  <a:lnTo>
                    <a:pt x="271" y="275"/>
                  </a:lnTo>
                  <a:lnTo>
                    <a:pt x="271" y="275"/>
                  </a:lnTo>
                  <a:lnTo>
                    <a:pt x="273" y="277"/>
                  </a:lnTo>
                  <a:lnTo>
                    <a:pt x="273" y="279"/>
                  </a:lnTo>
                  <a:lnTo>
                    <a:pt x="273" y="279"/>
                  </a:lnTo>
                  <a:lnTo>
                    <a:pt x="273" y="277"/>
                  </a:lnTo>
                  <a:lnTo>
                    <a:pt x="275" y="277"/>
                  </a:lnTo>
                  <a:lnTo>
                    <a:pt x="275" y="279"/>
                  </a:lnTo>
                  <a:lnTo>
                    <a:pt x="275" y="279"/>
                  </a:lnTo>
                  <a:lnTo>
                    <a:pt x="277" y="279"/>
                  </a:lnTo>
                  <a:lnTo>
                    <a:pt x="277" y="279"/>
                  </a:lnTo>
                  <a:lnTo>
                    <a:pt x="278" y="279"/>
                  </a:lnTo>
                  <a:lnTo>
                    <a:pt x="278" y="281"/>
                  </a:lnTo>
                  <a:lnTo>
                    <a:pt x="280" y="283"/>
                  </a:lnTo>
                  <a:lnTo>
                    <a:pt x="282" y="285"/>
                  </a:lnTo>
                  <a:lnTo>
                    <a:pt x="282" y="287"/>
                  </a:lnTo>
                  <a:lnTo>
                    <a:pt x="282" y="287"/>
                  </a:lnTo>
                  <a:lnTo>
                    <a:pt x="282" y="289"/>
                  </a:lnTo>
                  <a:lnTo>
                    <a:pt x="282" y="289"/>
                  </a:lnTo>
                  <a:lnTo>
                    <a:pt x="282" y="291"/>
                  </a:lnTo>
                  <a:lnTo>
                    <a:pt x="282" y="291"/>
                  </a:lnTo>
                  <a:lnTo>
                    <a:pt x="284" y="292"/>
                  </a:lnTo>
                  <a:lnTo>
                    <a:pt x="284" y="292"/>
                  </a:lnTo>
                  <a:lnTo>
                    <a:pt x="284" y="292"/>
                  </a:lnTo>
                  <a:lnTo>
                    <a:pt x="284" y="292"/>
                  </a:lnTo>
                  <a:lnTo>
                    <a:pt x="284" y="294"/>
                  </a:lnTo>
                  <a:lnTo>
                    <a:pt x="286" y="294"/>
                  </a:lnTo>
                  <a:lnTo>
                    <a:pt x="286" y="294"/>
                  </a:lnTo>
                  <a:lnTo>
                    <a:pt x="288" y="294"/>
                  </a:lnTo>
                  <a:lnTo>
                    <a:pt x="288" y="296"/>
                  </a:lnTo>
                  <a:lnTo>
                    <a:pt x="288" y="296"/>
                  </a:lnTo>
                  <a:lnTo>
                    <a:pt x="288" y="298"/>
                  </a:lnTo>
                  <a:lnTo>
                    <a:pt x="288" y="298"/>
                  </a:lnTo>
                  <a:lnTo>
                    <a:pt x="288" y="298"/>
                  </a:lnTo>
                  <a:lnTo>
                    <a:pt x="288" y="298"/>
                  </a:lnTo>
                  <a:lnTo>
                    <a:pt x="290" y="296"/>
                  </a:lnTo>
                  <a:lnTo>
                    <a:pt x="290" y="296"/>
                  </a:lnTo>
                  <a:lnTo>
                    <a:pt x="290" y="296"/>
                  </a:lnTo>
                  <a:lnTo>
                    <a:pt x="290" y="294"/>
                  </a:lnTo>
                  <a:lnTo>
                    <a:pt x="292" y="294"/>
                  </a:lnTo>
                  <a:lnTo>
                    <a:pt x="292" y="296"/>
                  </a:lnTo>
                  <a:lnTo>
                    <a:pt x="294" y="296"/>
                  </a:lnTo>
                  <a:lnTo>
                    <a:pt x="294" y="296"/>
                  </a:lnTo>
                  <a:lnTo>
                    <a:pt x="294" y="296"/>
                  </a:lnTo>
                  <a:lnTo>
                    <a:pt x="296" y="298"/>
                  </a:lnTo>
                  <a:lnTo>
                    <a:pt x="296" y="298"/>
                  </a:lnTo>
                  <a:lnTo>
                    <a:pt x="296" y="298"/>
                  </a:lnTo>
                  <a:lnTo>
                    <a:pt x="296" y="300"/>
                  </a:lnTo>
                  <a:lnTo>
                    <a:pt x="298" y="300"/>
                  </a:lnTo>
                  <a:lnTo>
                    <a:pt x="298" y="300"/>
                  </a:lnTo>
                  <a:lnTo>
                    <a:pt x="299" y="302"/>
                  </a:lnTo>
                  <a:lnTo>
                    <a:pt x="299" y="302"/>
                  </a:lnTo>
                  <a:lnTo>
                    <a:pt x="301" y="302"/>
                  </a:lnTo>
                  <a:lnTo>
                    <a:pt x="301" y="302"/>
                  </a:lnTo>
                  <a:lnTo>
                    <a:pt x="303" y="302"/>
                  </a:lnTo>
                  <a:lnTo>
                    <a:pt x="305" y="302"/>
                  </a:lnTo>
                  <a:lnTo>
                    <a:pt x="305" y="302"/>
                  </a:lnTo>
                  <a:lnTo>
                    <a:pt x="307" y="302"/>
                  </a:lnTo>
                  <a:lnTo>
                    <a:pt x="309" y="300"/>
                  </a:lnTo>
                  <a:lnTo>
                    <a:pt x="309" y="300"/>
                  </a:lnTo>
                  <a:lnTo>
                    <a:pt x="309" y="300"/>
                  </a:lnTo>
                  <a:lnTo>
                    <a:pt x="309" y="300"/>
                  </a:lnTo>
                  <a:lnTo>
                    <a:pt x="307" y="298"/>
                  </a:lnTo>
                  <a:lnTo>
                    <a:pt x="307" y="298"/>
                  </a:lnTo>
                  <a:lnTo>
                    <a:pt x="307" y="298"/>
                  </a:lnTo>
                  <a:lnTo>
                    <a:pt x="305" y="298"/>
                  </a:lnTo>
                  <a:lnTo>
                    <a:pt x="305" y="298"/>
                  </a:lnTo>
                  <a:lnTo>
                    <a:pt x="305" y="296"/>
                  </a:lnTo>
                  <a:lnTo>
                    <a:pt x="305" y="296"/>
                  </a:lnTo>
                  <a:lnTo>
                    <a:pt x="305" y="294"/>
                  </a:lnTo>
                  <a:lnTo>
                    <a:pt x="305" y="294"/>
                  </a:lnTo>
                  <a:lnTo>
                    <a:pt x="305" y="292"/>
                  </a:lnTo>
                  <a:lnTo>
                    <a:pt x="307" y="292"/>
                  </a:lnTo>
                  <a:lnTo>
                    <a:pt x="309" y="292"/>
                  </a:lnTo>
                  <a:lnTo>
                    <a:pt x="307" y="291"/>
                  </a:lnTo>
                  <a:lnTo>
                    <a:pt x="307" y="291"/>
                  </a:lnTo>
                  <a:lnTo>
                    <a:pt x="307" y="291"/>
                  </a:lnTo>
                  <a:lnTo>
                    <a:pt x="307" y="289"/>
                  </a:lnTo>
                  <a:lnTo>
                    <a:pt x="307" y="289"/>
                  </a:lnTo>
                  <a:lnTo>
                    <a:pt x="309" y="289"/>
                  </a:lnTo>
                  <a:lnTo>
                    <a:pt x="309" y="289"/>
                  </a:lnTo>
                  <a:lnTo>
                    <a:pt x="309" y="289"/>
                  </a:lnTo>
                  <a:lnTo>
                    <a:pt x="307" y="287"/>
                  </a:lnTo>
                  <a:lnTo>
                    <a:pt x="307" y="287"/>
                  </a:lnTo>
                  <a:lnTo>
                    <a:pt x="303" y="285"/>
                  </a:lnTo>
                  <a:lnTo>
                    <a:pt x="301" y="287"/>
                  </a:lnTo>
                  <a:lnTo>
                    <a:pt x="301" y="285"/>
                  </a:lnTo>
                  <a:lnTo>
                    <a:pt x="299" y="285"/>
                  </a:lnTo>
                  <a:lnTo>
                    <a:pt x="299" y="287"/>
                  </a:lnTo>
                  <a:lnTo>
                    <a:pt x="299" y="287"/>
                  </a:lnTo>
                  <a:lnTo>
                    <a:pt x="299" y="289"/>
                  </a:lnTo>
                  <a:lnTo>
                    <a:pt x="298" y="287"/>
                  </a:lnTo>
                  <a:lnTo>
                    <a:pt x="298" y="287"/>
                  </a:lnTo>
                  <a:lnTo>
                    <a:pt x="298" y="287"/>
                  </a:lnTo>
                  <a:lnTo>
                    <a:pt x="296" y="287"/>
                  </a:lnTo>
                  <a:lnTo>
                    <a:pt x="296" y="285"/>
                  </a:lnTo>
                  <a:lnTo>
                    <a:pt x="292" y="285"/>
                  </a:lnTo>
                  <a:lnTo>
                    <a:pt x="290" y="285"/>
                  </a:lnTo>
                  <a:lnTo>
                    <a:pt x="290" y="283"/>
                  </a:lnTo>
                  <a:lnTo>
                    <a:pt x="288" y="283"/>
                  </a:lnTo>
                  <a:lnTo>
                    <a:pt x="286" y="283"/>
                  </a:lnTo>
                  <a:lnTo>
                    <a:pt x="288" y="283"/>
                  </a:lnTo>
                  <a:lnTo>
                    <a:pt x="288" y="281"/>
                  </a:lnTo>
                  <a:lnTo>
                    <a:pt x="288" y="281"/>
                  </a:lnTo>
                  <a:lnTo>
                    <a:pt x="288" y="281"/>
                  </a:lnTo>
                  <a:lnTo>
                    <a:pt x="288" y="281"/>
                  </a:lnTo>
                  <a:lnTo>
                    <a:pt x="290" y="279"/>
                  </a:lnTo>
                  <a:lnTo>
                    <a:pt x="290" y="279"/>
                  </a:lnTo>
                  <a:lnTo>
                    <a:pt x="290" y="279"/>
                  </a:lnTo>
                  <a:lnTo>
                    <a:pt x="290" y="279"/>
                  </a:lnTo>
                  <a:lnTo>
                    <a:pt x="290" y="277"/>
                  </a:lnTo>
                  <a:lnTo>
                    <a:pt x="288" y="277"/>
                  </a:lnTo>
                  <a:lnTo>
                    <a:pt x="288" y="277"/>
                  </a:lnTo>
                  <a:lnTo>
                    <a:pt x="288" y="277"/>
                  </a:lnTo>
                  <a:lnTo>
                    <a:pt x="288" y="275"/>
                  </a:lnTo>
                  <a:lnTo>
                    <a:pt x="288" y="275"/>
                  </a:lnTo>
                  <a:lnTo>
                    <a:pt x="288" y="275"/>
                  </a:lnTo>
                  <a:lnTo>
                    <a:pt x="288" y="273"/>
                  </a:lnTo>
                  <a:lnTo>
                    <a:pt x="288" y="273"/>
                  </a:lnTo>
                  <a:lnTo>
                    <a:pt x="290" y="273"/>
                  </a:lnTo>
                  <a:lnTo>
                    <a:pt x="290" y="273"/>
                  </a:lnTo>
                  <a:lnTo>
                    <a:pt x="290" y="273"/>
                  </a:lnTo>
                  <a:lnTo>
                    <a:pt x="290" y="273"/>
                  </a:lnTo>
                  <a:lnTo>
                    <a:pt x="290" y="273"/>
                  </a:lnTo>
                  <a:lnTo>
                    <a:pt x="290" y="273"/>
                  </a:lnTo>
                  <a:lnTo>
                    <a:pt x="290" y="275"/>
                  </a:lnTo>
                  <a:lnTo>
                    <a:pt x="292" y="275"/>
                  </a:lnTo>
                  <a:lnTo>
                    <a:pt x="292" y="277"/>
                  </a:lnTo>
                  <a:lnTo>
                    <a:pt x="292" y="277"/>
                  </a:lnTo>
                  <a:lnTo>
                    <a:pt x="294" y="277"/>
                  </a:lnTo>
                  <a:lnTo>
                    <a:pt x="296" y="279"/>
                  </a:lnTo>
                  <a:lnTo>
                    <a:pt x="296" y="277"/>
                  </a:lnTo>
                  <a:lnTo>
                    <a:pt x="298" y="277"/>
                  </a:lnTo>
                  <a:lnTo>
                    <a:pt x="298" y="277"/>
                  </a:lnTo>
                  <a:lnTo>
                    <a:pt x="298" y="275"/>
                  </a:lnTo>
                  <a:lnTo>
                    <a:pt x="298" y="275"/>
                  </a:lnTo>
                  <a:lnTo>
                    <a:pt x="299" y="275"/>
                  </a:lnTo>
                  <a:lnTo>
                    <a:pt x="299" y="273"/>
                  </a:lnTo>
                  <a:lnTo>
                    <a:pt x="299" y="272"/>
                  </a:lnTo>
                  <a:lnTo>
                    <a:pt x="299" y="272"/>
                  </a:lnTo>
                  <a:lnTo>
                    <a:pt x="299" y="272"/>
                  </a:lnTo>
                  <a:lnTo>
                    <a:pt x="299" y="270"/>
                  </a:lnTo>
                  <a:lnTo>
                    <a:pt x="299" y="270"/>
                  </a:lnTo>
                  <a:lnTo>
                    <a:pt x="301" y="270"/>
                  </a:lnTo>
                  <a:lnTo>
                    <a:pt x="301" y="270"/>
                  </a:lnTo>
                  <a:lnTo>
                    <a:pt x="303" y="270"/>
                  </a:lnTo>
                  <a:lnTo>
                    <a:pt x="303" y="268"/>
                  </a:lnTo>
                  <a:lnTo>
                    <a:pt x="303" y="268"/>
                  </a:lnTo>
                  <a:lnTo>
                    <a:pt x="305" y="268"/>
                  </a:lnTo>
                  <a:lnTo>
                    <a:pt x="305" y="266"/>
                  </a:lnTo>
                  <a:lnTo>
                    <a:pt x="307" y="268"/>
                  </a:lnTo>
                  <a:lnTo>
                    <a:pt x="307" y="268"/>
                  </a:lnTo>
                  <a:lnTo>
                    <a:pt x="309" y="268"/>
                  </a:lnTo>
                  <a:lnTo>
                    <a:pt x="309" y="270"/>
                  </a:lnTo>
                  <a:lnTo>
                    <a:pt x="311" y="270"/>
                  </a:lnTo>
                  <a:lnTo>
                    <a:pt x="311" y="270"/>
                  </a:lnTo>
                  <a:lnTo>
                    <a:pt x="311" y="270"/>
                  </a:lnTo>
                  <a:lnTo>
                    <a:pt x="313" y="270"/>
                  </a:lnTo>
                  <a:lnTo>
                    <a:pt x="311" y="270"/>
                  </a:lnTo>
                  <a:lnTo>
                    <a:pt x="313" y="272"/>
                  </a:lnTo>
                  <a:lnTo>
                    <a:pt x="313" y="272"/>
                  </a:lnTo>
                  <a:lnTo>
                    <a:pt x="315" y="272"/>
                  </a:lnTo>
                  <a:lnTo>
                    <a:pt x="315" y="272"/>
                  </a:lnTo>
                  <a:lnTo>
                    <a:pt x="313" y="273"/>
                  </a:lnTo>
                  <a:lnTo>
                    <a:pt x="313" y="273"/>
                  </a:lnTo>
                  <a:lnTo>
                    <a:pt x="313" y="273"/>
                  </a:lnTo>
                  <a:lnTo>
                    <a:pt x="313" y="273"/>
                  </a:lnTo>
                  <a:lnTo>
                    <a:pt x="313" y="275"/>
                  </a:lnTo>
                  <a:lnTo>
                    <a:pt x="315" y="275"/>
                  </a:lnTo>
                  <a:lnTo>
                    <a:pt x="315" y="275"/>
                  </a:lnTo>
                  <a:lnTo>
                    <a:pt x="315" y="273"/>
                  </a:lnTo>
                  <a:lnTo>
                    <a:pt x="317" y="273"/>
                  </a:lnTo>
                  <a:lnTo>
                    <a:pt x="317" y="273"/>
                  </a:lnTo>
                  <a:lnTo>
                    <a:pt x="317" y="273"/>
                  </a:lnTo>
                  <a:lnTo>
                    <a:pt x="318" y="273"/>
                  </a:lnTo>
                  <a:lnTo>
                    <a:pt x="320" y="273"/>
                  </a:lnTo>
                  <a:lnTo>
                    <a:pt x="320" y="273"/>
                  </a:lnTo>
                  <a:lnTo>
                    <a:pt x="322" y="275"/>
                  </a:lnTo>
                  <a:lnTo>
                    <a:pt x="324" y="275"/>
                  </a:lnTo>
                  <a:lnTo>
                    <a:pt x="326" y="275"/>
                  </a:lnTo>
                  <a:lnTo>
                    <a:pt x="326" y="275"/>
                  </a:lnTo>
                  <a:lnTo>
                    <a:pt x="326" y="275"/>
                  </a:lnTo>
                  <a:lnTo>
                    <a:pt x="328" y="275"/>
                  </a:lnTo>
                  <a:lnTo>
                    <a:pt x="330" y="277"/>
                  </a:lnTo>
                  <a:lnTo>
                    <a:pt x="330" y="277"/>
                  </a:lnTo>
                  <a:lnTo>
                    <a:pt x="330" y="277"/>
                  </a:lnTo>
                  <a:lnTo>
                    <a:pt x="332" y="277"/>
                  </a:lnTo>
                  <a:lnTo>
                    <a:pt x="332" y="275"/>
                  </a:lnTo>
                  <a:lnTo>
                    <a:pt x="332" y="275"/>
                  </a:lnTo>
                  <a:lnTo>
                    <a:pt x="334" y="275"/>
                  </a:lnTo>
                  <a:lnTo>
                    <a:pt x="334" y="273"/>
                  </a:lnTo>
                  <a:lnTo>
                    <a:pt x="334" y="272"/>
                  </a:lnTo>
                  <a:lnTo>
                    <a:pt x="334" y="272"/>
                  </a:lnTo>
                  <a:lnTo>
                    <a:pt x="334" y="272"/>
                  </a:lnTo>
                  <a:lnTo>
                    <a:pt x="334" y="270"/>
                  </a:lnTo>
                  <a:lnTo>
                    <a:pt x="334" y="268"/>
                  </a:lnTo>
                  <a:lnTo>
                    <a:pt x="334" y="268"/>
                  </a:lnTo>
                  <a:lnTo>
                    <a:pt x="334" y="266"/>
                  </a:lnTo>
                  <a:lnTo>
                    <a:pt x="336" y="266"/>
                  </a:lnTo>
                  <a:lnTo>
                    <a:pt x="336" y="266"/>
                  </a:lnTo>
                  <a:lnTo>
                    <a:pt x="336" y="266"/>
                  </a:lnTo>
                  <a:lnTo>
                    <a:pt x="338" y="266"/>
                  </a:lnTo>
                  <a:lnTo>
                    <a:pt x="338" y="266"/>
                  </a:lnTo>
                  <a:lnTo>
                    <a:pt x="338" y="266"/>
                  </a:lnTo>
                  <a:lnTo>
                    <a:pt x="338" y="266"/>
                  </a:lnTo>
                  <a:lnTo>
                    <a:pt x="338" y="264"/>
                  </a:lnTo>
                  <a:lnTo>
                    <a:pt x="338" y="264"/>
                  </a:lnTo>
                  <a:lnTo>
                    <a:pt x="338" y="264"/>
                  </a:lnTo>
                  <a:lnTo>
                    <a:pt x="338" y="262"/>
                  </a:lnTo>
                  <a:lnTo>
                    <a:pt x="338" y="262"/>
                  </a:lnTo>
                  <a:lnTo>
                    <a:pt x="338" y="262"/>
                  </a:lnTo>
                  <a:lnTo>
                    <a:pt x="338" y="260"/>
                  </a:lnTo>
                  <a:lnTo>
                    <a:pt x="338" y="260"/>
                  </a:lnTo>
                  <a:lnTo>
                    <a:pt x="339" y="260"/>
                  </a:lnTo>
                  <a:lnTo>
                    <a:pt x="339" y="260"/>
                  </a:lnTo>
                  <a:lnTo>
                    <a:pt x="341" y="260"/>
                  </a:lnTo>
                  <a:lnTo>
                    <a:pt x="341" y="262"/>
                  </a:lnTo>
                  <a:lnTo>
                    <a:pt x="341" y="262"/>
                  </a:lnTo>
                  <a:lnTo>
                    <a:pt x="343" y="262"/>
                  </a:lnTo>
                  <a:lnTo>
                    <a:pt x="345" y="262"/>
                  </a:lnTo>
                  <a:lnTo>
                    <a:pt x="345" y="262"/>
                  </a:lnTo>
                  <a:lnTo>
                    <a:pt x="345" y="262"/>
                  </a:lnTo>
                  <a:lnTo>
                    <a:pt x="347" y="262"/>
                  </a:lnTo>
                  <a:lnTo>
                    <a:pt x="349" y="262"/>
                  </a:lnTo>
                  <a:lnTo>
                    <a:pt x="349" y="262"/>
                  </a:lnTo>
                  <a:lnTo>
                    <a:pt x="349" y="260"/>
                  </a:lnTo>
                  <a:lnTo>
                    <a:pt x="349" y="260"/>
                  </a:lnTo>
                  <a:lnTo>
                    <a:pt x="351" y="260"/>
                  </a:lnTo>
                  <a:lnTo>
                    <a:pt x="351" y="260"/>
                  </a:lnTo>
                  <a:lnTo>
                    <a:pt x="351" y="260"/>
                  </a:lnTo>
                  <a:lnTo>
                    <a:pt x="353" y="260"/>
                  </a:lnTo>
                  <a:lnTo>
                    <a:pt x="355" y="260"/>
                  </a:lnTo>
                  <a:lnTo>
                    <a:pt x="357" y="258"/>
                  </a:lnTo>
                  <a:lnTo>
                    <a:pt x="360" y="258"/>
                  </a:lnTo>
                  <a:lnTo>
                    <a:pt x="360" y="258"/>
                  </a:lnTo>
                  <a:lnTo>
                    <a:pt x="362" y="256"/>
                  </a:lnTo>
                  <a:lnTo>
                    <a:pt x="362" y="256"/>
                  </a:lnTo>
                  <a:lnTo>
                    <a:pt x="362" y="254"/>
                  </a:lnTo>
                  <a:lnTo>
                    <a:pt x="362" y="254"/>
                  </a:lnTo>
                  <a:lnTo>
                    <a:pt x="362" y="251"/>
                  </a:lnTo>
                  <a:lnTo>
                    <a:pt x="362" y="251"/>
                  </a:lnTo>
                  <a:lnTo>
                    <a:pt x="362" y="251"/>
                  </a:lnTo>
                  <a:lnTo>
                    <a:pt x="362" y="249"/>
                  </a:lnTo>
                  <a:lnTo>
                    <a:pt x="364" y="249"/>
                  </a:lnTo>
                  <a:lnTo>
                    <a:pt x="366" y="249"/>
                  </a:lnTo>
                  <a:lnTo>
                    <a:pt x="368" y="249"/>
                  </a:lnTo>
                  <a:lnTo>
                    <a:pt x="370" y="249"/>
                  </a:lnTo>
                  <a:lnTo>
                    <a:pt x="370" y="249"/>
                  </a:lnTo>
                  <a:lnTo>
                    <a:pt x="370" y="249"/>
                  </a:lnTo>
                  <a:lnTo>
                    <a:pt x="372" y="249"/>
                  </a:lnTo>
                  <a:lnTo>
                    <a:pt x="374" y="247"/>
                  </a:lnTo>
                  <a:lnTo>
                    <a:pt x="374" y="247"/>
                  </a:lnTo>
                  <a:lnTo>
                    <a:pt x="374" y="245"/>
                  </a:lnTo>
                  <a:lnTo>
                    <a:pt x="376" y="243"/>
                  </a:lnTo>
                  <a:lnTo>
                    <a:pt x="376" y="243"/>
                  </a:lnTo>
                  <a:lnTo>
                    <a:pt x="376" y="243"/>
                  </a:lnTo>
                  <a:lnTo>
                    <a:pt x="378" y="243"/>
                  </a:lnTo>
                  <a:lnTo>
                    <a:pt x="378" y="243"/>
                  </a:lnTo>
                  <a:lnTo>
                    <a:pt x="378" y="243"/>
                  </a:lnTo>
                  <a:lnTo>
                    <a:pt x="378" y="243"/>
                  </a:lnTo>
                  <a:lnTo>
                    <a:pt x="378" y="245"/>
                  </a:lnTo>
                  <a:lnTo>
                    <a:pt x="379" y="245"/>
                  </a:lnTo>
                  <a:lnTo>
                    <a:pt x="381" y="245"/>
                  </a:lnTo>
                  <a:lnTo>
                    <a:pt x="381" y="245"/>
                  </a:lnTo>
                  <a:lnTo>
                    <a:pt x="381" y="245"/>
                  </a:lnTo>
                  <a:lnTo>
                    <a:pt x="383" y="245"/>
                  </a:lnTo>
                  <a:lnTo>
                    <a:pt x="385" y="245"/>
                  </a:lnTo>
                  <a:lnTo>
                    <a:pt x="385" y="245"/>
                  </a:lnTo>
                  <a:lnTo>
                    <a:pt x="385" y="245"/>
                  </a:lnTo>
                  <a:lnTo>
                    <a:pt x="387" y="243"/>
                  </a:lnTo>
                  <a:lnTo>
                    <a:pt x="387" y="243"/>
                  </a:lnTo>
                  <a:lnTo>
                    <a:pt x="387" y="243"/>
                  </a:lnTo>
                  <a:lnTo>
                    <a:pt x="387" y="241"/>
                  </a:lnTo>
                  <a:lnTo>
                    <a:pt x="389" y="241"/>
                  </a:lnTo>
                  <a:lnTo>
                    <a:pt x="389" y="239"/>
                  </a:lnTo>
                  <a:lnTo>
                    <a:pt x="391" y="239"/>
                  </a:lnTo>
                  <a:lnTo>
                    <a:pt x="391" y="237"/>
                  </a:lnTo>
                  <a:lnTo>
                    <a:pt x="393" y="235"/>
                  </a:lnTo>
                  <a:lnTo>
                    <a:pt x="393" y="235"/>
                  </a:lnTo>
                  <a:lnTo>
                    <a:pt x="391" y="235"/>
                  </a:lnTo>
                  <a:lnTo>
                    <a:pt x="391" y="234"/>
                  </a:lnTo>
                  <a:lnTo>
                    <a:pt x="393" y="234"/>
                  </a:lnTo>
                  <a:lnTo>
                    <a:pt x="393" y="232"/>
                  </a:lnTo>
                  <a:lnTo>
                    <a:pt x="393" y="232"/>
                  </a:lnTo>
                  <a:lnTo>
                    <a:pt x="393" y="228"/>
                  </a:lnTo>
                  <a:lnTo>
                    <a:pt x="393" y="228"/>
                  </a:lnTo>
                  <a:lnTo>
                    <a:pt x="393" y="228"/>
                  </a:lnTo>
                  <a:lnTo>
                    <a:pt x="393" y="226"/>
                  </a:lnTo>
                  <a:lnTo>
                    <a:pt x="395" y="226"/>
                  </a:lnTo>
                  <a:lnTo>
                    <a:pt x="395" y="226"/>
                  </a:lnTo>
                  <a:lnTo>
                    <a:pt x="395" y="224"/>
                  </a:lnTo>
                  <a:lnTo>
                    <a:pt x="395" y="224"/>
                  </a:lnTo>
                  <a:lnTo>
                    <a:pt x="393" y="224"/>
                  </a:lnTo>
                  <a:lnTo>
                    <a:pt x="393" y="224"/>
                  </a:lnTo>
                  <a:lnTo>
                    <a:pt x="393" y="222"/>
                  </a:lnTo>
                  <a:lnTo>
                    <a:pt x="393" y="222"/>
                  </a:lnTo>
                  <a:lnTo>
                    <a:pt x="393" y="222"/>
                  </a:lnTo>
                  <a:lnTo>
                    <a:pt x="393" y="222"/>
                  </a:lnTo>
                  <a:lnTo>
                    <a:pt x="395" y="220"/>
                  </a:lnTo>
                  <a:lnTo>
                    <a:pt x="395" y="218"/>
                  </a:lnTo>
                  <a:lnTo>
                    <a:pt x="397" y="218"/>
                  </a:lnTo>
                  <a:lnTo>
                    <a:pt x="397" y="216"/>
                  </a:lnTo>
                  <a:lnTo>
                    <a:pt x="397" y="216"/>
                  </a:lnTo>
                  <a:lnTo>
                    <a:pt x="399" y="215"/>
                  </a:lnTo>
                  <a:lnTo>
                    <a:pt x="399" y="215"/>
                  </a:lnTo>
                  <a:lnTo>
                    <a:pt x="399" y="215"/>
                  </a:lnTo>
                  <a:lnTo>
                    <a:pt x="399" y="213"/>
                  </a:lnTo>
                  <a:lnTo>
                    <a:pt x="399" y="211"/>
                  </a:lnTo>
                  <a:lnTo>
                    <a:pt x="399" y="211"/>
                  </a:lnTo>
                  <a:lnTo>
                    <a:pt x="399" y="211"/>
                  </a:lnTo>
                  <a:lnTo>
                    <a:pt x="400" y="209"/>
                  </a:lnTo>
                  <a:lnTo>
                    <a:pt x="402" y="209"/>
                  </a:lnTo>
                  <a:lnTo>
                    <a:pt x="402" y="209"/>
                  </a:lnTo>
                  <a:lnTo>
                    <a:pt x="402" y="207"/>
                  </a:lnTo>
                  <a:lnTo>
                    <a:pt x="404" y="207"/>
                  </a:lnTo>
                  <a:lnTo>
                    <a:pt x="406" y="207"/>
                  </a:lnTo>
                  <a:lnTo>
                    <a:pt x="406" y="207"/>
                  </a:lnTo>
                  <a:lnTo>
                    <a:pt x="408" y="207"/>
                  </a:lnTo>
                  <a:lnTo>
                    <a:pt x="410" y="205"/>
                  </a:lnTo>
                  <a:lnTo>
                    <a:pt x="410" y="205"/>
                  </a:lnTo>
                  <a:lnTo>
                    <a:pt x="410" y="205"/>
                  </a:lnTo>
                  <a:lnTo>
                    <a:pt x="412" y="203"/>
                  </a:lnTo>
                  <a:lnTo>
                    <a:pt x="412" y="203"/>
                  </a:lnTo>
                  <a:lnTo>
                    <a:pt x="414" y="201"/>
                  </a:lnTo>
                  <a:lnTo>
                    <a:pt x="414" y="201"/>
                  </a:lnTo>
                  <a:lnTo>
                    <a:pt x="414" y="201"/>
                  </a:lnTo>
                  <a:lnTo>
                    <a:pt x="416" y="201"/>
                  </a:lnTo>
                  <a:lnTo>
                    <a:pt x="418" y="199"/>
                  </a:lnTo>
                  <a:lnTo>
                    <a:pt x="418" y="199"/>
                  </a:lnTo>
                  <a:lnTo>
                    <a:pt x="419" y="199"/>
                  </a:lnTo>
                  <a:lnTo>
                    <a:pt x="419" y="199"/>
                  </a:lnTo>
                  <a:lnTo>
                    <a:pt x="419" y="197"/>
                  </a:lnTo>
                  <a:close/>
                </a:path>
              </a:pathLst>
            </a:custGeom>
            <a:solidFill>
              <a:srgbClr val="487EAF"/>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6">
              <a:extLst>
                <a:ext uri="{FF2B5EF4-FFF2-40B4-BE49-F238E27FC236}">
                  <a16:creationId xmlns:a16="http://schemas.microsoft.com/office/drawing/2014/main" id="{6145C56F-E6A0-4450-838F-5B09BFAFD6CA}"/>
                </a:ext>
              </a:extLst>
            </p:cNvPr>
            <p:cNvSpPr>
              <a:spLocks noEditPoints="1"/>
            </p:cNvSpPr>
            <p:nvPr/>
          </p:nvSpPr>
          <p:spPr bwMode="auto">
            <a:xfrm>
              <a:off x="6918648" y="4968081"/>
              <a:ext cx="604838" cy="815975"/>
            </a:xfrm>
            <a:custGeom>
              <a:avLst/>
              <a:gdLst>
                <a:gd name="T0" fmla="*/ 373 w 381"/>
                <a:gd name="T1" fmla="*/ 10 h 514"/>
                <a:gd name="T2" fmla="*/ 358 w 381"/>
                <a:gd name="T3" fmla="*/ 6 h 514"/>
                <a:gd name="T4" fmla="*/ 354 w 381"/>
                <a:gd name="T5" fmla="*/ 6 h 514"/>
                <a:gd name="T6" fmla="*/ 330 w 381"/>
                <a:gd name="T7" fmla="*/ 25 h 514"/>
                <a:gd name="T8" fmla="*/ 326 w 381"/>
                <a:gd name="T9" fmla="*/ 31 h 514"/>
                <a:gd name="T10" fmla="*/ 305 w 381"/>
                <a:gd name="T11" fmla="*/ 21 h 514"/>
                <a:gd name="T12" fmla="*/ 292 w 381"/>
                <a:gd name="T13" fmla="*/ 32 h 514"/>
                <a:gd name="T14" fmla="*/ 271 w 381"/>
                <a:gd name="T15" fmla="*/ 48 h 514"/>
                <a:gd name="T16" fmla="*/ 252 w 381"/>
                <a:gd name="T17" fmla="*/ 44 h 514"/>
                <a:gd name="T18" fmla="*/ 231 w 381"/>
                <a:gd name="T19" fmla="*/ 46 h 514"/>
                <a:gd name="T20" fmla="*/ 217 w 381"/>
                <a:gd name="T21" fmla="*/ 74 h 514"/>
                <a:gd name="T22" fmla="*/ 200 w 381"/>
                <a:gd name="T23" fmla="*/ 86 h 514"/>
                <a:gd name="T24" fmla="*/ 164 w 381"/>
                <a:gd name="T25" fmla="*/ 70 h 514"/>
                <a:gd name="T26" fmla="*/ 141 w 381"/>
                <a:gd name="T27" fmla="*/ 76 h 514"/>
                <a:gd name="T28" fmla="*/ 124 w 381"/>
                <a:gd name="T29" fmla="*/ 91 h 514"/>
                <a:gd name="T30" fmla="*/ 128 w 381"/>
                <a:gd name="T31" fmla="*/ 108 h 514"/>
                <a:gd name="T32" fmla="*/ 133 w 381"/>
                <a:gd name="T33" fmla="*/ 128 h 514"/>
                <a:gd name="T34" fmla="*/ 139 w 381"/>
                <a:gd name="T35" fmla="*/ 141 h 514"/>
                <a:gd name="T36" fmla="*/ 111 w 381"/>
                <a:gd name="T37" fmla="*/ 166 h 514"/>
                <a:gd name="T38" fmla="*/ 82 w 381"/>
                <a:gd name="T39" fmla="*/ 166 h 514"/>
                <a:gd name="T40" fmla="*/ 55 w 381"/>
                <a:gd name="T41" fmla="*/ 181 h 514"/>
                <a:gd name="T42" fmla="*/ 21 w 381"/>
                <a:gd name="T43" fmla="*/ 173 h 514"/>
                <a:gd name="T44" fmla="*/ 11 w 381"/>
                <a:gd name="T45" fmla="*/ 185 h 514"/>
                <a:gd name="T46" fmla="*/ 2 w 381"/>
                <a:gd name="T47" fmla="*/ 192 h 514"/>
                <a:gd name="T48" fmla="*/ 23 w 381"/>
                <a:gd name="T49" fmla="*/ 215 h 514"/>
                <a:gd name="T50" fmla="*/ 40 w 381"/>
                <a:gd name="T51" fmla="*/ 221 h 514"/>
                <a:gd name="T52" fmla="*/ 48 w 381"/>
                <a:gd name="T53" fmla="*/ 234 h 514"/>
                <a:gd name="T54" fmla="*/ 42 w 381"/>
                <a:gd name="T55" fmla="*/ 242 h 514"/>
                <a:gd name="T56" fmla="*/ 61 w 381"/>
                <a:gd name="T57" fmla="*/ 259 h 514"/>
                <a:gd name="T58" fmla="*/ 55 w 381"/>
                <a:gd name="T59" fmla="*/ 287 h 514"/>
                <a:gd name="T60" fmla="*/ 65 w 381"/>
                <a:gd name="T61" fmla="*/ 310 h 514"/>
                <a:gd name="T62" fmla="*/ 93 w 381"/>
                <a:gd name="T63" fmla="*/ 306 h 514"/>
                <a:gd name="T64" fmla="*/ 95 w 381"/>
                <a:gd name="T65" fmla="*/ 341 h 514"/>
                <a:gd name="T66" fmla="*/ 93 w 381"/>
                <a:gd name="T67" fmla="*/ 373 h 514"/>
                <a:gd name="T68" fmla="*/ 107 w 381"/>
                <a:gd name="T69" fmla="*/ 386 h 514"/>
                <a:gd name="T70" fmla="*/ 95 w 381"/>
                <a:gd name="T71" fmla="*/ 441 h 514"/>
                <a:gd name="T72" fmla="*/ 97 w 381"/>
                <a:gd name="T73" fmla="*/ 468 h 514"/>
                <a:gd name="T74" fmla="*/ 91 w 381"/>
                <a:gd name="T75" fmla="*/ 481 h 514"/>
                <a:gd name="T76" fmla="*/ 82 w 381"/>
                <a:gd name="T77" fmla="*/ 495 h 514"/>
                <a:gd name="T78" fmla="*/ 143 w 381"/>
                <a:gd name="T79" fmla="*/ 504 h 514"/>
                <a:gd name="T80" fmla="*/ 177 w 381"/>
                <a:gd name="T81" fmla="*/ 457 h 514"/>
                <a:gd name="T82" fmla="*/ 187 w 381"/>
                <a:gd name="T83" fmla="*/ 430 h 514"/>
                <a:gd name="T84" fmla="*/ 242 w 381"/>
                <a:gd name="T85" fmla="*/ 405 h 514"/>
                <a:gd name="T86" fmla="*/ 274 w 381"/>
                <a:gd name="T87" fmla="*/ 403 h 514"/>
                <a:gd name="T88" fmla="*/ 288 w 381"/>
                <a:gd name="T89" fmla="*/ 399 h 514"/>
                <a:gd name="T90" fmla="*/ 252 w 381"/>
                <a:gd name="T91" fmla="*/ 371 h 514"/>
                <a:gd name="T92" fmla="*/ 282 w 381"/>
                <a:gd name="T93" fmla="*/ 331 h 514"/>
                <a:gd name="T94" fmla="*/ 295 w 381"/>
                <a:gd name="T95" fmla="*/ 304 h 514"/>
                <a:gd name="T96" fmla="*/ 309 w 381"/>
                <a:gd name="T97" fmla="*/ 306 h 514"/>
                <a:gd name="T98" fmla="*/ 326 w 381"/>
                <a:gd name="T99" fmla="*/ 304 h 514"/>
                <a:gd name="T100" fmla="*/ 330 w 381"/>
                <a:gd name="T101" fmla="*/ 255 h 514"/>
                <a:gd name="T102" fmla="*/ 326 w 381"/>
                <a:gd name="T103" fmla="*/ 251 h 514"/>
                <a:gd name="T104" fmla="*/ 326 w 381"/>
                <a:gd name="T105" fmla="*/ 244 h 514"/>
                <a:gd name="T106" fmla="*/ 333 w 381"/>
                <a:gd name="T107" fmla="*/ 207 h 514"/>
                <a:gd name="T108" fmla="*/ 330 w 381"/>
                <a:gd name="T109" fmla="*/ 204 h 514"/>
                <a:gd name="T110" fmla="*/ 328 w 381"/>
                <a:gd name="T111" fmla="*/ 177 h 514"/>
                <a:gd name="T112" fmla="*/ 322 w 381"/>
                <a:gd name="T113" fmla="*/ 160 h 514"/>
                <a:gd name="T114" fmla="*/ 318 w 381"/>
                <a:gd name="T115" fmla="*/ 148 h 514"/>
                <a:gd name="T116" fmla="*/ 328 w 381"/>
                <a:gd name="T117" fmla="*/ 150 h 514"/>
                <a:gd name="T118" fmla="*/ 335 w 381"/>
                <a:gd name="T119" fmla="*/ 145 h 514"/>
                <a:gd name="T120" fmla="*/ 356 w 381"/>
                <a:gd name="T121" fmla="*/ 112 h 514"/>
                <a:gd name="T122" fmla="*/ 375 w 381"/>
                <a:gd name="T123" fmla="*/ 46 h 514"/>
                <a:gd name="T124" fmla="*/ 381 w 381"/>
                <a:gd name="T125" fmla="*/ 2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 h="514">
                  <a:moveTo>
                    <a:pt x="377" y="10"/>
                  </a:moveTo>
                  <a:lnTo>
                    <a:pt x="377" y="10"/>
                  </a:lnTo>
                  <a:lnTo>
                    <a:pt x="377" y="6"/>
                  </a:lnTo>
                  <a:lnTo>
                    <a:pt x="375" y="2"/>
                  </a:lnTo>
                  <a:lnTo>
                    <a:pt x="375" y="2"/>
                  </a:lnTo>
                  <a:lnTo>
                    <a:pt x="375" y="4"/>
                  </a:lnTo>
                  <a:lnTo>
                    <a:pt x="375" y="4"/>
                  </a:lnTo>
                  <a:lnTo>
                    <a:pt x="375" y="4"/>
                  </a:lnTo>
                  <a:lnTo>
                    <a:pt x="377" y="10"/>
                  </a:lnTo>
                  <a:close/>
                  <a:moveTo>
                    <a:pt x="381" y="15"/>
                  </a:moveTo>
                  <a:lnTo>
                    <a:pt x="379" y="13"/>
                  </a:lnTo>
                  <a:lnTo>
                    <a:pt x="379" y="12"/>
                  </a:lnTo>
                  <a:lnTo>
                    <a:pt x="377" y="12"/>
                  </a:lnTo>
                  <a:lnTo>
                    <a:pt x="377" y="12"/>
                  </a:lnTo>
                  <a:lnTo>
                    <a:pt x="377" y="13"/>
                  </a:lnTo>
                  <a:lnTo>
                    <a:pt x="375" y="12"/>
                  </a:lnTo>
                  <a:lnTo>
                    <a:pt x="373" y="10"/>
                  </a:lnTo>
                  <a:lnTo>
                    <a:pt x="373" y="10"/>
                  </a:lnTo>
                  <a:lnTo>
                    <a:pt x="373" y="8"/>
                  </a:lnTo>
                  <a:lnTo>
                    <a:pt x="373" y="8"/>
                  </a:lnTo>
                  <a:lnTo>
                    <a:pt x="373" y="8"/>
                  </a:lnTo>
                  <a:lnTo>
                    <a:pt x="373" y="8"/>
                  </a:lnTo>
                  <a:lnTo>
                    <a:pt x="370" y="10"/>
                  </a:lnTo>
                  <a:lnTo>
                    <a:pt x="368" y="10"/>
                  </a:lnTo>
                  <a:lnTo>
                    <a:pt x="362" y="8"/>
                  </a:lnTo>
                  <a:lnTo>
                    <a:pt x="362" y="8"/>
                  </a:lnTo>
                  <a:lnTo>
                    <a:pt x="360" y="8"/>
                  </a:lnTo>
                  <a:lnTo>
                    <a:pt x="358" y="8"/>
                  </a:lnTo>
                  <a:lnTo>
                    <a:pt x="358" y="8"/>
                  </a:lnTo>
                  <a:lnTo>
                    <a:pt x="358" y="8"/>
                  </a:lnTo>
                  <a:lnTo>
                    <a:pt x="358" y="6"/>
                  </a:lnTo>
                  <a:lnTo>
                    <a:pt x="358" y="6"/>
                  </a:lnTo>
                  <a:lnTo>
                    <a:pt x="358" y="6"/>
                  </a:lnTo>
                  <a:lnTo>
                    <a:pt x="358" y="6"/>
                  </a:lnTo>
                  <a:lnTo>
                    <a:pt x="358" y="4"/>
                  </a:lnTo>
                  <a:lnTo>
                    <a:pt x="358" y="4"/>
                  </a:lnTo>
                  <a:lnTo>
                    <a:pt x="358" y="4"/>
                  </a:lnTo>
                  <a:lnTo>
                    <a:pt x="356" y="4"/>
                  </a:lnTo>
                  <a:lnTo>
                    <a:pt x="354" y="2"/>
                  </a:lnTo>
                  <a:lnTo>
                    <a:pt x="353" y="2"/>
                  </a:lnTo>
                  <a:lnTo>
                    <a:pt x="353" y="0"/>
                  </a:lnTo>
                  <a:lnTo>
                    <a:pt x="353" y="2"/>
                  </a:lnTo>
                  <a:lnTo>
                    <a:pt x="353" y="2"/>
                  </a:lnTo>
                  <a:lnTo>
                    <a:pt x="351" y="2"/>
                  </a:lnTo>
                  <a:lnTo>
                    <a:pt x="353" y="2"/>
                  </a:lnTo>
                  <a:lnTo>
                    <a:pt x="353" y="4"/>
                  </a:lnTo>
                  <a:lnTo>
                    <a:pt x="353" y="4"/>
                  </a:lnTo>
                  <a:lnTo>
                    <a:pt x="353" y="4"/>
                  </a:lnTo>
                  <a:lnTo>
                    <a:pt x="354" y="4"/>
                  </a:lnTo>
                  <a:lnTo>
                    <a:pt x="354" y="6"/>
                  </a:lnTo>
                  <a:lnTo>
                    <a:pt x="354" y="6"/>
                  </a:lnTo>
                  <a:lnTo>
                    <a:pt x="353" y="6"/>
                  </a:lnTo>
                  <a:lnTo>
                    <a:pt x="353" y="8"/>
                  </a:lnTo>
                  <a:lnTo>
                    <a:pt x="351" y="8"/>
                  </a:lnTo>
                  <a:lnTo>
                    <a:pt x="349" y="8"/>
                  </a:lnTo>
                  <a:lnTo>
                    <a:pt x="347" y="10"/>
                  </a:lnTo>
                  <a:lnTo>
                    <a:pt x="347" y="12"/>
                  </a:lnTo>
                  <a:lnTo>
                    <a:pt x="345" y="12"/>
                  </a:lnTo>
                  <a:lnTo>
                    <a:pt x="345" y="13"/>
                  </a:lnTo>
                  <a:lnTo>
                    <a:pt x="345" y="13"/>
                  </a:lnTo>
                  <a:lnTo>
                    <a:pt x="345" y="13"/>
                  </a:lnTo>
                  <a:lnTo>
                    <a:pt x="345" y="15"/>
                  </a:lnTo>
                  <a:lnTo>
                    <a:pt x="345" y="15"/>
                  </a:lnTo>
                  <a:lnTo>
                    <a:pt x="345" y="17"/>
                  </a:lnTo>
                  <a:lnTo>
                    <a:pt x="337" y="21"/>
                  </a:lnTo>
                  <a:lnTo>
                    <a:pt x="332" y="23"/>
                  </a:lnTo>
                  <a:lnTo>
                    <a:pt x="330" y="25"/>
                  </a:lnTo>
                  <a:lnTo>
                    <a:pt x="330" y="25"/>
                  </a:lnTo>
                  <a:lnTo>
                    <a:pt x="328" y="23"/>
                  </a:lnTo>
                  <a:lnTo>
                    <a:pt x="328" y="23"/>
                  </a:lnTo>
                  <a:lnTo>
                    <a:pt x="326" y="25"/>
                  </a:lnTo>
                  <a:lnTo>
                    <a:pt x="326" y="25"/>
                  </a:lnTo>
                  <a:lnTo>
                    <a:pt x="326" y="25"/>
                  </a:lnTo>
                  <a:lnTo>
                    <a:pt x="326" y="27"/>
                  </a:lnTo>
                  <a:lnTo>
                    <a:pt x="326" y="27"/>
                  </a:lnTo>
                  <a:lnTo>
                    <a:pt x="328" y="27"/>
                  </a:lnTo>
                  <a:lnTo>
                    <a:pt x="328" y="27"/>
                  </a:lnTo>
                  <a:lnTo>
                    <a:pt x="328" y="29"/>
                  </a:lnTo>
                  <a:lnTo>
                    <a:pt x="330" y="29"/>
                  </a:lnTo>
                  <a:lnTo>
                    <a:pt x="330" y="29"/>
                  </a:lnTo>
                  <a:lnTo>
                    <a:pt x="330" y="29"/>
                  </a:lnTo>
                  <a:lnTo>
                    <a:pt x="330" y="31"/>
                  </a:lnTo>
                  <a:lnTo>
                    <a:pt x="328" y="31"/>
                  </a:lnTo>
                  <a:lnTo>
                    <a:pt x="328" y="31"/>
                  </a:lnTo>
                  <a:lnTo>
                    <a:pt x="326" y="31"/>
                  </a:lnTo>
                  <a:lnTo>
                    <a:pt x="324" y="31"/>
                  </a:lnTo>
                  <a:lnTo>
                    <a:pt x="324" y="31"/>
                  </a:lnTo>
                  <a:lnTo>
                    <a:pt x="320" y="29"/>
                  </a:lnTo>
                  <a:lnTo>
                    <a:pt x="320" y="29"/>
                  </a:lnTo>
                  <a:lnTo>
                    <a:pt x="320" y="29"/>
                  </a:lnTo>
                  <a:lnTo>
                    <a:pt x="320" y="27"/>
                  </a:lnTo>
                  <a:lnTo>
                    <a:pt x="320" y="27"/>
                  </a:lnTo>
                  <a:lnTo>
                    <a:pt x="320" y="25"/>
                  </a:lnTo>
                  <a:lnTo>
                    <a:pt x="320" y="25"/>
                  </a:lnTo>
                  <a:lnTo>
                    <a:pt x="318" y="25"/>
                  </a:lnTo>
                  <a:lnTo>
                    <a:pt x="312" y="25"/>
                  </a:lnTo>
                  <a:lnTo>
                    <a:pt x="311" y="25"/>
                  </a:lnTo>
                  <a:lnTo>
                    <a:pt x="309" y="25"/>
                  </a:lnTo>
                  <a:lnTo>
                    <a:pt x="309" y="25"/>
                  </a:lnTo>
                  <a:lnTo>
                    <a:pt x="309" y="23"/>
                  </a:lnTo>
                  <a:lnTo>
                    <a:pt x="307" y="21"/>
                  </a:lnTo>
                  <a:lnTo>
                    <a:pt x="305" y="21"/>
                  </a:lnTo>
                  <a:lnTo>
                    <a:pt x="305" y="19"/>
                  </a:lnTo>
                  <a:lnTo>
                    <a:pt x="303" y="19"/>
                  </a:lnTo>
                  <a:lnTo>
                    <a:pt x="301" y="19"/>
                  </a:lnTo>
                  <a:lnTo>
                    <a:pt x="299" y="19"/>
                  </a:lnTo>
                  <a:lnTo>
                    <a:pt x="297" y="21"/>
                  </a:lnTo>
                  <a:lnTo>
                    <a:pt x="297" y="21"/>
                  </a:lnTo>
                  <a:lnTo>
                    <a:pt x="297" y="21"/>
                  </a:lnTo>
                  <a:lnTo>
                    <a:pt x="297" y="23"/>
                  </a:lnTo>
                  <a:lnTo>
                    <a:pt x="297" y="23"/>
                  </a:lnTo>
                  <a:lnTo>
                    <a:pt x="297" y="25"/>
                  </a:lnTo>
                  <a:lnTo>
                    <a:pt x="295" y="27"/>
                  </a:lnTo>
                  <a:lnTo>
                    <a:pt x="295" y="27"/>
                  </a:lnTo>
                  <a:lnTo>
                    <a:pt x="295" y="29"/>
                  </a:lnTo>
                  <a:lnTo>
                    <a:pt x="295" y="29"/>
                  </a:lnTo>
                  <a:lnTo>
                    <a:pt x="295" y="31"/>
                  </a:lnTo>
                  <a:lnTo>
                    <a:pt x="295" y="31"/>
                  </a:lnTo>
                  <a:lnTo>
                    <a:pt x="292" y="32"/>
                  </a:lnTo>
                  <a:lnTo>
                    <a:pt x="292" y="32"/>
                  </a:lnTo>
                  <a:lnTo>
                    <a:pt x="292" y="34"/>
                  </a:lnTo>
                  <a:lnTo>
                    <a:pt x="290" y="36"/>
                  </a:lnTo>
                  <a:lnTo>
                    <a:pt x="288" y="38"/>
                  </a:lnTo>
                  <a:lnTo>
                    <a:pt x="286" y="40"/>
                  </a:lnTo>
                  <a:lnTo>
                    <a:pt x="284" y="40"/>
                  </a:lnTo>
                  <a:lnTo>
                    <a:pt x="284" y="40"/>
                  </a:lnTo>
                  <a:lnTo>
                    <a:pt x="284" y="38"/>
                  </a:lnTo>
                  <a:lnTo>
                    <a:pt x="282" y="38"/>
                  </a:lnTo>
                  <a:lnTo>
                    <a:pt x="280" y="38"/>
                  </a:lnTo>
                  <a:lnTo>
                    <a:pt x="280" y="38"/>
                  </a:lnTo>
                  <a:lnTo>
                    <a:pt x="278" y="38"/>
                  </a:lnTo>
                  <a:lnTo>
                    <a:pt x="276" y="44"/>
                  </a:lnTo>
                  <a:lnTo>
                    <a:pt x="272" y="46"/>
                  </a:lnTo>
                  <a:lnTo>
                    <a:pt x="272" y="48"/>
                  </a:lnTo>
                  <a:lnTo>
                    <a:pt x="271" y="48"/>
                  </a:lnTo>
                  <a:lnTo>
                    <a:pt x="271" y="48"/>
                  </a:lnTo>
                  <a:lnTo>
                    <a:pt x="267" y="48"/>
                  </a:lnTo>
                  <a:lnTo>
                    <a:pt x="265" y="48"/>
                  </a:lnTo>
                  <a:lnTo>
                    <a:pt x="263" y="48"/>
                  </a:lnTo>
                  <a:lnTo>
                    <a:pt x="263" y="48"/>
                  </a:lnTo>
                  <a:lnTo>
                    <a:pt x="261" y="48"/>
                  </a:lnTo>
                  <a:lnTo>
                    <a:pt x="261" y="48"/>
                  </a:lnTo>
                  <a:lnTo>
                    <a:pt x="259" y="48"/>
                  </a:lnTo>
                  <a:lnTo>
                    <a:pt x="257" y="46"/>
                  </a:lnTo>
                  <a:lnTo>
                    <a:pt x="257" y="46"/>
                  </a:lnTo>
                  <a:lnTo>
                    <a:pt x="257" y="44"/>
                  </a:lnTo>
                  <a:lnTo>
                    <a:pt x="257" y="44"/>
                  </a:lnTo>
                  <a:lnTo>
                    <a:pt x="257" y="44"/>
                  </a:lnTo>
                  <a:lnTo>
                    <a:pt x="255" y="44"/>
                  </a:lnTo>
                  <a:lnTo>
                    <a:pt x="255" y="44"/>
                  </a:lnTo>
                  <a:lnTo>
                    <a:pt x="253" y="44"/>
                  </a:lnTo>
                  <a:lnTo>
                    <a:pt x="252" y="42"/>
                  </a:lnTo>
                  <a:lnTo>
                    <a:pt x="252" y="44"/>
                  </a:lnTo>
                  <a:lnTo>
                    <a:pt x="250" y="44"/>
                  </a:lnTo>
                  <a:lnTo>
                    <a:pt x="250" y="46"/>
                  </a:lnTo>
                  <a:lnTo>
                    <a:pt x="250" y="46"/>
                  </a:lnTo>
                  <a:lnTo>
                    <a:pt x="250" y="46"/>
                  </a:lnTo>
                  <a:lnTo>
                    <a:pt x="250" y="48"/>
                  </a:lnTo>
                  <a:lnTo>
                    <a:pt x="248" y="48"/>
                  </a:lnTo>
                  <a:lnTo>
                    <a:pt x="246" y="48"/>
                  </a:lnTo>
                  <a:lnTo>
                    <a:pt x="246" y="48"/>
                  </a:lnTo>
                  <a:lnTo>
                    <a:pt x="246" y="48"/>
                  </a:lnTo>
                  <a:lnTo>
                    <a:pt x="246" y="46"/>
                  </a:lnTo>
                  <a:lnTo>
                    <a:pt x="244" y="44"/>
                  </a:lnTo>
                  <a:lnTo>
                    <a:pt x="244" y="44"/>
                  </a:lnTo>
                  <a:lnTo>
                    <a:pt x="240" y="44"/>
                  </a:lnTo>
                  <a:lnTo>
                    <a:pt x="238" y="46"/>
                  </a:lnTo>
                  <a:lnTo>
                    <a:pt x="236" y="46"/>
                  </a:lnTo>
                  <a:lnTo>
                    <a:pt x="232" y="46"/>
                  </a:lnTo>
                  <a:lnTo>
                    <a:pt x="231" y="46"/>
                  </a:lnTo>
                  <a:lnTo>
                    <a:pt x="231" y="48"/>
                  </a:lnTo>
                  <a:lnTo>
                    <a:pt x="231" y="48"/>
                  </a:lnTo>
                  <a:lnTo>
                    <a:pt x="229" y="50"/>
                  </a:lnTo>
                  <a:lnTo>
                    <a:pt x="229" y="50"/>
                  </a:lnTo>
                  <a:lnTo>
                    <a:pt x="227" y="50"/>
                  </a:lnTo>
                  <a:lnTo>
                    <a:pt x="227" y="50"/>
                  </a:lnTo>
                  <a:lnTo>
                    <a:pt x="225" y="50"/>
                  </a:lnTo>
                  <a:lnTo>
                    <a:pt x="225" y="51"/>
                  </a:lnTo>
                  <a:lnTo>
                    <a:pt x="223" y="53"/>
                  </a:lnTo>
                  <a:lnTo>
                    <a:pt x="223" y="53"/>
                  </a:lnTo>
                  <a:lnTo>
                    <a:pt x="223" y="55"/>
                  </a:lnTo>
                  <a:lnTo>
                    <a:pt x="223" y="57"/>
                  </a:lnTo>
                  <a:lnTo>
                    <a:pt x="223" y="57"/>
                  </a:lnTo>
                  <a:lnTo>
                    <a:pt x="223" y="59"/>
                  </a:lnTo>
                  <a:lnTo>
                    <a:pt x="221" y="67"/>
                  </a:lnTo>
                  <a:lnTo>
                    <a:pt x="217" y="72"/>
                  </a:lnTo>
                  <a:lnTo>
                    <a:pt x="217" y="74"/>
                  </a:lnTo>
                  <a:lnTo>
                    <a:pt x="217" y="74"/>
                  </a:lnTo>
                  <a:lnTo>
                    <a:pt x="213" y="76"/>
                  </a:lnTo>
                  <a:lnTo>
                    <a:pt x="213" y="76"/>
                  </a:lnTo>
                  <a:lnTo>
                    <a:pt x="211" y="76"/>
                  </a:lnTo>
                  <a:lnTo>
                    <a:pt x="211" y="76"/>
                  </a:lnTo>
                  <a:lnTo>
                    <a:pt x="211" y="76"/>
                  </a:lnTo>
                  <a:lnTo>
                    <a:pt x="210" y="76"/>
                  </a:lnTo>
                  <a:lnTo>
                    <a:pt x="210" y="76"/>
                  </a:lnTo>
                  <a:lnTo>
                    <a:pt x="210" y="78"/>
                  </a:lnTo>
                  <a:lnTo>
                    <a:pt x="210" y="78"/>
                  </a:lnTo>
                  <a:lnTo>
                    <a:pt x="210" y="80"/>
                  </a:lnTo>
                  <a:lnTo>
                    <a:pt x="210" y="82"/>
                  </a:lnTo>
                  <a:lnTo>
                    <a:pt x="206" y="86"/>
                  </a:lnTo>
                  <a:lnTo>
                    <a:pt x="204" y="86"/>
                  </a:lnTo>
                  <a:lnTo>
                    <a:pt x="204" y="86"/>
                  </a:lnTo>
                  <a:lnTo>
                    <a:pt x="202" y="86"/>
                  </a:lnTo>
                  <a:lnTo>
                    <a:pt x="200" y="86"/>
                  </a:lnTo>
                  <a:lnTo>
                    <a:pt x="200" y="86"/>
                  </a:lnTo>
                  <a:lnTo>
                    <a:pt x="200" y="86"/>
                  </a:lnTo>
                  <a:lnTo>
                    <a:pt x="196" y="86"/>
                  </a:lnTo>
                  <a:lnTo>
                    <a:pt x="192" y="82"/>
                  </a:lnTo>
                  <a:lnTo>
                    <a:pt x="189" y="80"/>
                  </a:lnTo>
                  <a:lnTo>
                    <a:pt x="185" y="74"/>
                  </a:lnTo>
                  <a:lnTo>
                    <a:pt x="179" y="72"/>
                  </a:lnTo>
                  <a:lnTo>
                    <a:pt x="177" y="72"/>
                  </a:lnTo>
                  <a:lnTo>
                    <a:pt x="171" y="69"/>
                  </a:lnTo>
                  <a:lnTo>
                    <a:pt x="170" y="67"/>
                  </a:lnTo>
                  <a:lnTo>
                    <a:pt x="168" y="67"/>
                  </a:lnTo>
                  <a:lnTo>
                    <a:pt x="168" y="67"/>
                  </a:lnTo>
                  <a:lnTo>
                    <a:pt x="166" y="69"/>
                  </a:lnTo>
                  <a:lnTo>
                    <a:pt x="166" y="69"/>
                  </a:lnTo>
                  <a:lnTo>
                    <a:pt x="166" y="69"/>
                  </a:lnTo>
                  <a:lnTo>
                    <a:pt x="166" y="70"/>
                  </a:lnTo>
                  <a:lnTo>
                    <a:pt x="164" y="70"/>
                  </a:lnTo>
                  <a:lnTo>
                    <a:pt x="164" y="70"/>
                  </a:lnTo>
                  <a:lnTo>
                    <a:pt x="162" y="70"/>
                  </a:lnTo>
                  <a:lnTo>
                    <a:pt x="160" y="69"/>
                  </a:lnTo>
                  <a:lnTo>
                    <a:pt x="160" y="67"/>
                  </a:lnTo>
                  <a:lnTo>
                    <a:pt x="158" y="67"/>
                  </a:lnTo>
                  <a:lnTo>
                    <a:pt x="158" y="65"/>
                  </a:lnTo>
                  <a:lnTo>
                    <a:pt x="158" y="65"/>
                  </a:lnTo>
                  <a:lnTo>
                    <a:pt x="156" y="65"/>
                  </a:lnTo>
                  <a:lnTo>
                    <a:pt x="156" y="65"/>
                  </a:lnTo>
                  <a:lnTo>
                    <a:pt x="154" y="63"/>
                  </a:lnTo>
                  <a:lnTo>
                    <a:pt x="151" y="65"/>
                  </a:lnTo>
                  <a:lnTo>
                    <a:pt x="147" y="65"/>
                  </a:lnTo>
                  <a:lnTo>
                    <a:pt x="145" y="70"/>
                  </a:lnTo>
                  <a:lnTo>
                    <a:pt x="143" y="72"/>
                  </a:lnTo>
                  <a:lnTo>
                    <a:pt x="143" y="74"/>
                  </a:lnTo>
                  <a:lnTo>
                    <a:pt x="141" y="74"/>
                  </a:lnTo>
                  <a:lnTo>
                    <a:pt x="141" y="76"/>
                  </a:lnTo>
                  <a:lnTo>
                    <a:pt x="141" y="76"/>
                  </a:lnTo>
                  <a:lnTo>
                    <a:pt x="143" y="76"/>
                  </a:lnTo>
                  <a:lnTo>
                    <a:pt x="143" y="78"/>
                  </a:lnTo>
                  <a:lnTo>
                    <a:pt x="143" y="78"/>
                  </a:lnTo>
                  <a:lnTo>
                    <a:pt x="143" y="78"/>
                  </a:lnTo>
                  <a:lnTo>
                    <a:pt x="141" y="80"/>
                  </a:lnTo>
                  <a:lnTo>
                    <a:pt x="141" y="80"/>
                  </a:lnTo>
                  <a:lnTo>
                    <a:pt x="137" y="82"/>
                  </a:lnTo>
                  <a:lnTo>
                    <a:pt x="135" y="82"/>
                  </a:lnTo>
                  <a:lnTo>
                    <a:pt x="135" y="82"/>
                  </a:lnTo>
                  <a:lnTo>
                    <a:pt x="133" y="82"/>
                  </a:lnTo>
                  <a:lnTo>
                    <a:pt x="131" y="82"/>
                  </a:lnTo>
                  <a:lnTo>
                    <a:pt x="131" y="82"/>
                  </a:lnTo>
                  <a:lnTo>
                    <a:pt x="130" y="82"/>
                  </a:lnTo>
                  <a:lnTo>
                    <a:pt x="128" y="82"/>
                  </a:lnTo>
                  <a:lnTo>
                    <a:pt x="126" y="88"/>
                  </a:lnTo>
                  <a:lnTo>
                    <a:pt x="124" y="91"/>
                  </a:lnTo>
                  <a:lnTo>
                    <a:pt x="124" y="93"/>
                  </a:lnTo>
                  <a:lnTo>
                    <a:pt x="124" y="95"/>
                  </a:lnTo>
                  <a:lnTo>
                    <a:pt x="126" y="95"/>
                  </a:lnTo>
                  <a:lnTo>
                    <a:pt x="126" y="97"/>
                  </a:lnTo>
                  <a:lnTo>
                    <a:pt x="126" y="97"/>
                  </a:lnTo>
                  <a:lnTo>
                    <a:pt x="126" y="99"/>
                  </a:lnTo>
                  <a:lnTo>
                    <a:pt x="126" y="99"/>
                  </a:lnTo>
                  <a:lnTo>
                    <a:pt x="126" y="99"/>
                  </a:lnTo>
                  <a:lnTo>
                    <a:pt x="126" y="99"/>
                  </a:lnTo>
                  <a:lnTo>
                    <a:pt x="126" y="99"/>
                  </a:lnTo>
                  <a:lnTo>
                    <a:pt x="126" y="99"/>
                  </a:lnTo>
                  <a:lnTo>
                    <a:pt x="128" y="99"/>
                  </a:lnTo>
                  <a:lnTo>
                    <a:pt x="128" y="99"/>
                  </a:lnTo>
                  <a:lnTo>
                    <a:pt x="130" y="99"/>
                  </a:lnTo>
                  <a:lnTo>
                    <a:pt x="130" y="101"/>
                  </a:lnTo>
                  <a:lnTo>
                    <a:pt x="130" y="103"/>
                  </a:lnTo>
                  <a:lnTo>
                    <a:pt x="128" y="108"/>
                  </a:lnTo>
                  <a:lnTo>
                    <a:pt x="128" y="108"/>
                  </a:lnTo>
                  <a:lnTo>
                    <a:pt x="126" y="110"/>
                  </a:lnTo>
                  <a:lnTo>
                    <a:pt x="124" y="112"/>
                  </a:lnTo>
                  <a:lnTo>
                    <a:pt x="124" y="114"/>
                  </a:lnTo>
                  <a:lnTo>
                    <a:pt x="120" y="116"/>
                  </a:lnTo>
                  <a:lnTo>
                    <a:pt x="116" y="118"/>
                  </a:lnTo>
                  <a:lnTo>
                    <a:pt x="116" y="120"/>
                  </a:lnTo>
                  <a:lnTo>
                    <a:pt x="116" y="120"/>
                  </a:lnTo>
                  <a:lnTo>
                    <a:pt x="114" y="122"/>
                  </a:lnTo>
                  <a:lnTo>
                    <a:pt x="114" y="122"/>
                  </a:lnTo>
                  <a:lnTo>
                    <a:pt x="114" y="122"/>
                  </a:lnTo>
                  <a:lnTo>
                    <a:pt x="116" y="124"/>
                  </a:lnTo>
                  <a:lnTo>
                    <a:pt x="116" y="124"/>
                  </a:lnTo>
                  <a:lnTo>
                    <a:pt x="116" y="126"/>
                  </a:lnTo>
                  <a:lnTo>
                    <a:pt x="116" y="126"/>
                  </a:lnTo>
                  <a:lnTo>
                    <a:pt x="118" y="128"/>
                  </a:lnTo>
                  <a:lnTo>
                    <a:pt x="133" y="128"/>
                  </a:lnTo>
                  <a:lnTo>
                    <a:pt x="137" y="128"/>
                  </a:lnTo>
                  <a:lnTo>
                    <a:pt x="139" y="129"/>
                  </a:lnTo>
                  <a:lnTo>
                    <a:pt x="139" y="129"/>
                  </a:lnTo>
                  <a:lnTo>
                    <a:pt x="139" y="129"/>
                  </a:lnTo>
                  <a:lnTo>
                    <a:pt x="143" y="133"/>
                  </a:lnTo>
                  <a:lnTo>
                    <a:pt x="143" y="135"/>
                  </a:lnTo>
                  <a:lnTo>
                    <a:pt x="143" y="135"/>
                  </a:lnTo>
                  <a:lnTo>
                    <a:pt x="143" y="135"/>
                  </a:lnTo>
                  <a:lnTo>
                    <a:pt x="143" y="137"/>
                  </a:lnTo>
                  <a:lnTo>
                    <a:pt x="143" y="137"/>
                  </a:lnTo>
                  <a:lnTo>
                    <a:pt x="143" y="137"/>
                  </a:lnTo>
                  <a:lnTo>
                    <a:pt x="143" y="137"/>
                  </a:lnTo>
                  <a:lnTo>
                    <a:pt x="141" y="139"/>
                  </a:lnTo>
                  <a:lnTo>
                    <a:pt x="141" y="139"/>
                  </a:lnTo>
                  <a:lnTo>
                    <a:pt x="141" y="139"/>
                  </a:lnTo>
                  <a:lnTo>
                    <a:pt x="139" y="141"/>
                  </a:lnTo>
                  <a:lnTo>
                    <a:pt x="139" y="141"/>
                  </a:lnTo>
                  <a:lnTo>
                    <a:pt x="137" y="143"/>
                  </a:lnTo>
                  <a:lnTo>
                    <a:pt x="135" y="147"/>
                  </a:lnTo>
                  <a:lnTo>
                    <a:pt x="133" y="148"/>
                  </a:lnTo>
                  <a:lnTo>
                    <a:pt x="133" y="150"/>
                  </a:lnTo>
                  <a:lnTo>
                    <a:pt x="131" y="150"/>
                  </a:lnTo>
                  <a:lnTo>
                    <a:pt x="131" y="150"/>
                  </a:lnTo>
                  <a:lnTo>
                    <a:pt x="130" y="150"/>
                  </a:lnTo>
                  <a:lnTo>
                    <a:pt x="120" y="152"/>
                  </a:lnTo>
                  <a:lnTo>
                    <a:pt x="118" y="152"/>
                  </a:lnTo>
                  <a:lnTo>
                    <a:pt x="116" y="152"/>
                  </a:lnTo>
                  <a:lnTo>
                    <a:pt x="116" y="154"/>
                  </a:lnTo>
                  <a:lnTo>
                    <a:pt x="114" y="156"/>
                  </a:lnTo>
                  <a:lnTo>
                    <a:pt x="114" y="158"/>
                  </a:lnTo>
                  <a:lnTo>
                    <a:pt x="112" y="162"/>
                  </a:lnTo>
                  <a:lnTo>
                    <a:pt x="112" y="164"/>
                  </a:lnTo>
                  <a:lnTo>
                    <a:pt x="111" y="166"/>
                  </a:lnTo>
                  <a:lnTo>
                    <a:pt x="111" y="166"/>
                  </a:lnTo>
                  <a:lnTo>
                    <a:pt x="107" y="166"/>
                  </a:lnTo>
                  <a:lnTo>
                    <a:pt x="105" y="166"/>
                  </a:lnTo>
                  <a:lnTo>
                    <a:pt x="103" y="166"/>
                  </a:lnTo>
                  <a:lnTo>
                    <a:pt x="101" y="166"/>
                  </a:lnTo>
                  <a:lnTo>
                    <a:pt x="101" y="166"/>
                  </a:lnTo>
                  <a:lnTo>
                    <a:pt x="99" y="164"/>
                  </a:lnTo>
                  <a:lnTo>
                    <a:pt x="97" y="164"/>
                  </a:lnTo>
                  <a:lnTo>
                    <a:pt x="97" y="164"/>
                  </a:lnTo>
                  <a:lnTo>
                    <a:pt x="95" y="164"/>
                  </a:lnTo>
                  <a:lnTo>
                    <a:pt x="95" y="164"/>
                  </a:lnTo>
                  <a:lnTo>
                    <a:pt x="93" y="164"/>
                  </a:lnTo>
                  <a:lnTo>
                    <a:pt x="91" y="166"/>
                  </a:lnTo>
                  <a:lnTo>
                    <a:pt x="88" y="164"/>
                  </a:lnTo>
                  <a:lnTo>
                    <a:pt x="86" y="166"/>
                  </a:lnTo>
                  <a:lnTo>
                    <a:pt x="84" y="166"/>
                  </a:lnTo>
                  <a:lnTo>
                    <a:pt x="84" y="166"/>
                  </a:lnTo>
                  <a:lnTo>
                    <a:pt x="82" y="166"/>
                  </a:lnTo>
                  <a:lnTo>
                    <a:pt x="82" y="167"/>
                  </a:lnTo>
                  <a:lnTo>
                    <a:pt x="82" y="169"/>
                  </a:lnTo>
                  <a:lnTo>
                    <a:pt x="80" y="169"/>
                  </a:lnTo>
                  <a:lnTo>
                    <a:pt x="80" y="169"/>
                  </a:lnTo>
                  <a:lnTo>
                    <a:pt x="74" y="164"/>
                  </a:lnTo>
                  <a:lnTo>
                    <a:pt x="72" y="164"/>
                  </a:lnTo>
                  <a:lnTo>
                    <a:pt x="72" y="162"/>
                  </a:lnTo>
                  <a:lnTo>
                    <a:pt x="70" y="164"/>
                  </a:lnTo>
                  <a:lnTo>
                    <a:pt x="69" y="164"/>
                  </a:lnTo>
                  <a:lnTo>
                    <a:pt x="67" y="164"/>
                  </a:lnTo>
                  <a:lnTo>
                    <a:pt x="65" y="164"/>
                  </a:lnTo>
                  <a:lnTo>
                    <a:pt x="65" y="164"/>
                  </a:lnTo>
                  <a:lnTo>
                    <a:pt x="63" y="166"/>
                  </a:lnTo>
                  <a:lnTo>
                    <a:pt x="59" y="169"/>
                  </a:lnTo>
                  <a:lnTo>
                    <a:pt x="57" y="173"/>
                  </a:lnTo>
                  <a:lnTo>
                    <a:pt x="57" y="179"/>
                  </a:lnTo>
                  <a:lnTo>
                    <a:pt x="55" y="181"/>
                  </a:lnTo>
                  <a:lnTo>
                    <a:pt x="55" y="181"/>
                  </a:lnTo>
                  <a:lnTo>
                    <a:pt x="50" y="181"/>
                  </a:lnTo>
                  <a:lnTo>
                    <a:pt x="50" y="179"/>
                  </a:lnTo>
                  <a:lnTo>
                    <a:pt x="36" y="181"/>
                  </a:lnTo>
                  <a:lnTo>
                    <a:pt x="34" y="181"/>
                  </a:lnTo>
                  <a:lnTo>
                    <a:pt x="32" y="181"/>
                  </a:lnTo>
                  <a:lnTo>
                    <a:pt x="30" y="181"/>
                  </a:lnTo>
                  <a:lnTo>
                    <a:pt x="30" y="179"/>
                  </a:lnTo>
                  <a:lnTo>
                    <a:pt x="30" y="179"/>
                  </a:lnTo>
                  <a:lnTo>
                    <a:pt x="30" y="177"/>
                  </a:lnTo>
                  <a:lnTo>
                    <a:pt x="30" y="175"/>
                  </a:lnTo>
                  <a:lnTo>
                    <a:pt x="30" y="175"/>
                  </a:lnTo>
                  <a:lnTo>
                    <a:pt x="29" y="173"/>
                  </a:lnTo>
                  <a:lnTo>
                    <a:pt x="27" y="173"/>
                  </a:lnTo>
                  <a:lnTo>
                    <a:pt x="25" y="173"/>
                  </a:lnTo>
                  <a:lnTo>
                    <a:pt x="23" y="173"/>
                  </a:lnTo>
                  <a:lnTo>
                    <a:pt x="21" y="173"/>
                  </a:lnTo>
                  <a:lnTo>
                    <a:pt x="21" y="175"/>
                  </a:lnTo>
                  <a:lnTo>
                    <a:pt x="19" y="175"/>
                  </a:lnTo>
                  <a:lnTo>
                    <a:pt x="19" y="175"/>
                  </a:lnTo>
                  <a:lnTo>
                    <a:pt x="19" y="177"/>
                  </a:lnTo>
                  <a:lnTo>
                    <a:pt x="17" y="177"/>
                  </a:lnTo>
                  <a:lnTo>
                    <a:pt x="19" y="179"/>
                  </a:lnTo>
                  <a:lnTo>
                    <a:pt x="19" y="179"/>
                  </a:lnTo>
                  <a:lnTo>
                    <a:pt x="19" y="179"/>
                  </a:lnTo>
                  <a:lnTo>
                    <a:pt x="17" y="179"/>
                  </a:lnTo>
                  <a:lnTo>
                    <a:pt x="17" y="179"/>
                  </a:lnTo>
                  <a:lnTo>
                    <a:pt x="17" y="179"/>
                  </a:lnTo>
                  <a:lnTo>
                    <a:pt x="15" y="181"/>
                  </a:lnTo>
                  <a:lnTo>
                    <a:pt x="13" y="181"/>
                  </a:lnTo>
                  <a:lnTo>
                    <a:pt x="13" y="181"/>
                  </a:lnTo>
                  <a:lnTo>
                    <a:pt x="13" y="183"/>
                  </a:lnTo>
                  <a:lnTo>
                    <a:pt x="11" y="185"/>
                  </a:lnTo>
                  <a:lnTo>
                    <a:pt x="11" y="185"/>
                  </a:lnTo>
                  <a:lnTo>
                    <a:pt x="10" y="185"/>
                  </a:lnTo>
                  <a:lnTo>
                    <a:pt x="8" y="185"/>
                  </a:lnTo>
                  <a:lnTo>
                    <a:pt x="6" y="185"/>
                  </a:lnTo>
                  <a:lnTo>
                    <a:pt x="4" y="185"/>
                  </a:lnTo>
                  <a:lnTo>
                    <a:pt x="2" y="183"/>
                  </a:lnTo>
                  <a:lnTo>
                    <a:pt x="2" y="185"/>
                  </a:lnTo>
                  <a:lnTo>
                    <a:pt x="2" y="185"/>
                  </a:lnTo>
                  <a:lnTo>
                    <a:pt x="2" y="186"/>
                  </a:lnTo>
                  <a:lnTo>
                    <a:pt x="2" y="188"/>
                  </a:lnTo>
                  <a:lnTo>
                    <a:pt x="2" y="188"/>
                  </a:lnTo>
                  <a:lnTo>
                    <a:pt x="0" y="190"/>
                  </a:lnTo>
                  <a:lnTo>
                    <a:pt x="0" y="190"/>
                  </a:lnTo>
                  <a:lnTo>
                    <a:pt x="2" y="190"/>
                  </a:lnTo>
                  <a:lnTo>
                    <a:pt x="2" y="192"/>
                  </a:lnTo>
                  <a:lnTo>
                    <a:pt x="2" y="192"/>
                  </a:lnTo>
                  <a:lnTo>
                    <a:pt x="2" y="192"/>
                  </a:lnTo>
                  <a:lnTo>
                    <a:pt x="2" y="192"/>
                  </a:lnTo>
                  <a:lnTo>
                    <a:pt x="2" y="194"/>
                  </a:lnTo>
                  <a:lnTo>
                    <a:pt x="2" y="194"/>
                  </a:lnTo>
                  <a:lnTo>
                    <a:pt x="2" y="194"/>
                  </a:lnTo>
                  <a:lnTo>
                    <a:pt x="4" y="196"/>
                  </a:lnTo>
                  <a:lnTo>
                    <a:pt x="8" y="196"/>
                  </a:lnTo>
                  <a:lnTo>
                    <a:pt x="17" y="200"/>
                  </a:lnTo>
                  <a:lnTo>
                    <a:pt x="19" y="200"/>
                  </a:lnTo>
                  <a:lnTo>
                    <a:pt x="21" y="202"/>
                  </a:lnTo>
                  <a:lnTo>
                    <a:pt x="21" y="202"/>
                  </a:lnTo>
                  <a:lnTo>
                    <a:pt x="23" y="202"/>
                  </a:lnTo>
                  <a:lnTo>
                    <a:pt x="23" y="204"/>
                  </a:lnTo>
                  <a:lnTo>
                    <a:pt x="25" y="204"/>
                  </a:lnTo>
                  <a:lnTo>
                    <a:pt x="25" y="204"/>
                  </a:lnTo>
                  <a:lnTo>
                    <a:pt x="27" y="207"/>
                  </a:lnTo>
                  <a:lnTo>
                    <a:pt x="30" y="209"/>
                  </a:lnTo>
                  <a:lnTo>
                    <a:pt x="29" y="211"/>
                  </a:lnTo>
                  <a:lnTo>
                    <a:pt x="23" y="215"/>
                  </a:lnTo>
                  <a:lnTo>
                    <a:pt x="23" y="215"/>
                  </a:lnTo>
                  <a:lnTo>
                    <a:pt x="21" y="219"/>
                  </a:lnTo>
                  <a:lnTo>
                    <a:pt x="21" y="219"/>
                  </a:lnTo>
                  <a:lnTo>
                    <a:pt x="21" y="221"/>
                  </a:lnTo>
                  <a:lnTo>
                    <a:pt x="21" y="221"/>
                  </a:lnTo>
                  <a:lnTo>
                    <a:pt x="21" y="221"/>
                  </a:lnTo>
                  <a:lnTo>
                    <a:pt x="23" y="221"/>
                  </a:lnTo>
                  <a:lnTo>
                    <a:pt x="25" y="221"/>
                  </a:lnTo>
                  <a:lnTo>
                    <a:pt x="25" y="221"/>
                  </a:lnTo>
                  <a:lnTo>
                    <a:pt x="27" y="221"/>
                  </a:lnTo>
                  <a:lnTo>
                    <a:pt x="27" y="221"/>
                  </a:lnTo>
                  <a:lnTo>
                    <a:pt x="29" y="221"/>
                  </a:lnTo>
                  <a:lnTo>
                    <a:pt x="29" y="221"/>
                  </a:lnTo>
                  <a:lnTo>
                    <a:pt x="30" y="221"/>
                  </a:lnTo>
                  <a:lnTo>
                    <a:pt x="32" y="221"/>
                  </a:lnTo>
                  <a:lnTo>
                    <a:pt x="38" y="221"/>
                  </a:lnTo>
                  <a:lnTo>
                    <a:pt x="40" y="221"/>
                  </a:lnTo>
                  <a:lnTo>
                    <a:pt x="40" y="221"/>
                  </a:lnTo>
                  <a:lnTo>
                    <a:pt x="44" y="219"/>
                  </a:lnTo>
                  <a:lnTo>
                    <a:pt x="44" y="217"/>
                  </a:lnTo>
                  <a:lnTo>
                    <a:pt x="44" y="217"/>
                  </a:lnTo>
                  <a:lnTo>
                    <a:pt x="44" y="219"/>
                  </a:lnTo>
                  <a:lnTo>
                    <a:pt x="44" y="221"/>
                  </a:lnTo>
                  <a:lnTo>
                    <a:pt x="44" y="221"/>
                  </a:lnTo>
                  <a:lnTo>
                    <a:pt x="44" y="223"/>
                  </a:lnTo>
                  <a:lnTo>
                    <a:pt x="44" y="223"/>
                  </a:lnTo>
                  <a:lnTo>
                    <a:pt x="44" y="225"/>
                  </a:lnTo>
                  <a:lnTo>
                    <a:pt x="44" y="225"/>
                  </a:lnTo>
                  <a:lnTo>
                    <a:pt x="44" y="226"/>
                  </a:lnTo>
                  <a:lnTo>
                    <a:pt x="46" y="226"/>
                  </a:lnTo>
                  <a:lnTo>
                    <a:pt x="46" y="226"/>
                  </a:lnTo>
                  <a:lnTo>
                    <a:pt x="46" y="228"/>
                  </a:lnTo>
                  <a:lnTo>
                    <a:pt x="48" y="232"/>
                  </a:lnTo>
                  <a:lnTo>
                    <a:pt x="48" y="234"/>
                  </a:lnTo>
                  <a:lnTo>
                    <a:pt x="50" y="234"/>
                  </a:lnTo>
                  <a:lnTo>
                    <a:pt x="50" y="234"/>
                  </a:lnTo>
                  <a:lnTo>
                    <a:pt x="50" y="236"/>
                  </a:lnTo>
                  <a:lnTo>
                    <a:pt x="50" y="236"/>
                  </a:lnTo>
                  <a:lnTo>
                    <a:pt x="50" y="236"/>
                  </a:lnTo>
                  <a:lnTo>
                    <a:pt x="50" y="238"/>
                  </a:lnTo>
                  <a:lnTo>
                    <a:pt x="48" y="238"/>
                  </a:lnTo>
                  <a:lnTo>
                    <a:pt x="48" y="238"/>
                  </a:lnTo>
                  <a:lnTo>
                    <a:pt x="46" y="236"/>
                  </a:lnTo>
                  <a:lnTo>
                    <a:pt x="46" y="236"/>
                  </a:lnTo>
                  <a:lnTo>
                    <a:pt x="44" y="236"/>
                  </a:lnTo>
                  <a:lnTo>
                    <a:pt x="44" y="236"/>
                  </a:lnTo>
                  <a:lnTo>
                    <a:pt x="44" y="238"/>
                  </a:lnTo>
                  <a:lnTo>
                    <a:pt x="42" y="238"/>
                  </a:lnTo>
                  <a:lnTo>
                    <a:pt x="42" y="238"/>
                  </a:lnTo>
                  <a:lnTo>
                    <a:pt x="42" y="240"/>
                  </a:lnTo>
                  <a:lnTo>
                    <a:pt x="42" y="242"/>
                  </a:lnTo>
                  <a:lnTo>
                    <a:pt x="42" y="242"/>
                  </a:lnTo>
                  <a:lnTo>
                    <a:pt x="42" y="244"/>
                  </a:lnTo>
                  <a:lnTo>
                    <a:pt x="44" y="245"/>
                  </a:lnTo>
                  <a:lnTo>
                    <a:pt x="44" y="247"/>
                  </a:lnTo>
                  <a:lnTo>
                    <a:pt x="46" y="247"/>
                  </a:lnTo>
                  <a:lnTo>
                    <a:pt x="51" y="249"/>
                  </a:lnTo>
                  <a:lnTo>
                    <a:pt x="55" y="251"/>
                  </a:lnTo>
                  <a:lnTo>
                    <a:pt x="55" y="253"/>
                  </a:lnTo>
                  <a:lnTo>
                    <a:pt x="57" y="253"/>
                  </a:lnTo>
                  <a:lnTo>
                    <a:pt x="57" y="255"/>
                  </a:lnTo>
                  <a:lnTo>
                    <a:pt x="57" y="255"/>
                  </a:lnTo>
                  <a:lnTo>
                    <a:pt x="57" y="257"/>
                  </a:lnTo>
                  <a:lnTo>
                    <a:pt x="59" y="257"/>
                  </a:lnTo>
                  <a:lnTo>
                    <a:pt x="59" y="259"/>
                  </a:lnTo>
                  <a:lnTo>
                    <a:pt x="59" y="259"/>
                  </a:lnTo>
                  <a:lnTo>
                    <a:pt x="61" y="259"/>
                  </a:lnTo>
                  <a:lnTo>
                    <a:pt x="61" y="259"/>
                  </a:lnTo>
                  <a:lnTo>
                    <a:pt x="61" y="259"/>
                  </a:lnTo>
                  <a:lnTo>
                    <a:pt x="61" y="261"/>
                  </a:lnTo>
                  <a:lnTo>
                    <a:pt x="61" y="263"/>
                  </a:lnTo>
                  <a:lnTo>
                    <a:pt x="61" y="263"/>
                  </a:lnTo>
                  <a:lnTo>
                    <a:pt x="61" y="264"/>
                  </a:lnTo>
                  <a:lnTo>
                    <a:pt x="61" y="266"/>
                  </a:lnTo>
                  <a:lnTo>
                    <a:pt x="61" y="268"/>
                  </a:lnTo>
                  <a:lnTo>
                    <a:pt x="61" y="270"/>
                  </a:lnTo>
                  <a:lnTo>
                    <a:pt x="59" y="272"/>
                  </a:lnTo>
                  <a:lnTo>
                    <a:pt x="59" y="272"/>
                  </a:lnTo>
                  <a:lnTo>
                    <a:pt x="57" y="272"/>
                  </a:lnTo>
                  <a:lnTo>
                    <a:pt x="55" y="272"/>
                  </a:lnTo>
                  <a:lnTo>
                    <a:pt x="55" y="274"/>
                  </a:lnTo>
                  <a:lnTo>
                    <a:pt x="55" y="274"/>
                  </a:lnTo>
                  <a:lnTo>
                    <a:pt x="55" y="282"/>
                  </a:lnTo>
                  <a:lnTo>
                    <a:pt x="55" y="287"/>
                  </a:lnTo>
                  <a:lnTo>
                    <a:pt x="55" y="287"/>
                  </a:lnTo>
                  <a:lnTo>
                    <a:pt x="55" y="287"/>
                  </a:lnTo>
                  <a:lnTo>
                    <a:pt x="55" y="289"/>
                  </a:lnTo>
                  <a:lnTo>
                    <a:pt x="53" y="293"/>
                  </a:lnTo>
                  <a:lnTo>
                    <a:pt x="55" y="295"/>
                  </a:lnTo>
                  <a:lnTo>
                    <a:pt x="55" y="295"/>
                  </a:lnTo>
                  <a:lnTo>
                    <a:pt x="55" y="297"/>
                  </a:lnTo>
                  <a:lnTo>
                    <a:pt x="57" y="299"/>
                  </a:lnTo>
                  <a:lnTo>
                    <a:pt x="57" y="299"/>
                  </a:lnTo>
                  <a:lnTo>
                    <a:pt x="57" y="301"/>
                  </a:lnTo>
                  <a:lnTo>
                    <a:pt x="57" y="302"/>
                  </a:lnTo>
                  <a:lnTo>
                    <a:pt x="57" y="304"/>
                  </a:lnTo>
                  <a:lnTo>
                    <a:pt x="57" y="304"/>
                  </a:lnTo>
                  <a:lnTo>
                    <a:pt x="57" y="306"/>
                  </a:lnTo>
                  <a:lnTo>
                    <a:pt x="59" y="306"/>
                  </a:lnTo>
                  <a:lnTo>
                    <a:pt x="61" y="308"/>
                  </a:lnTo>
                  <a:lnTo>
                    <a:pt x="63" y="308"/>
                  </a:lnTo>
                  <a:lnTo>
                    <a:pt x="65" y="310"/>
                  </a:lnTo>
                  <a:lnTo>
                    <a:pt x="65" y="312"/>
                  </a:lnTo>
                  <a:lnTo>
                    <a:pt x="65" y="312"/>
                  </a:lnTo>
                  <a:lnTo>
                    <a:pt x="67" y="312"/>
                  </a:lnTo>
                  <a:lnTo>
                    <a:pt x="67" y="312"/>
                  </a:lnTo>
                  <a:lnTo>
                    <a:pt x="69" y="312"/>
                  </a:lnTo>
                  <a:lnTo>
                    <a:pt x="69" y="312"/>
                  </a:lnTo>
                  <a:lnTo>
                    <a:pt x="70" y="312"/>
                  </a:lnTo>
                  <a:lnTo>
                    <a:pt x="74" y="310"/>
                  </a:lnTo>
                  <a:lnTo>
                    <a:pt x="78" y="306"/>
                  </a:lnTo>
                  <a:lnTo>
                    <a:pt x="78" y="306"/>
                  </a:lnTo>
                  <a:lnTo>
                    <a:pt x="80" y="304"/>
                  </a:lnTo>
                  <a:lnTo>
                    <a:pt x="84" y="302"/>
                  </a:lnTo>
                  <a:lnTo>
                    <a:pt x="88" y="302"/>
                  </a:lnTo>
                  <a:lnTo>
                    <a:pt x="90" y="301"/>
                  </a:lnTo>
                  <a:lnTo>
                    <a:pt x="91" y="302"/>
                  </a:lnTo>
                  <a:lnTo>
                    <a:pt x="91" y="302"/>
                  </a:lnTo>
                  <a:lnTo>
                    <a:pt x="93" y="306"/>
                  </a:lnTo>
                  <a:lnTo>
                    <a:pt x="93" y="306"/>
                  </a:lnTo>
                  <a:lnTo>
                    <a:pt x="95" y="308"/>
                  </a:lnTo>
                  <a:lnTo>
                    <a:pt x="95" y="310"/>
                  </a:lnTo>
                  <a:lnTo>
                    <a:pt x="95" y="312"/>
                  </a:lnTo>
                  <a:lnTo>
                    <a:pt x="95" y="314"/>
                  </a:lnTo>
                  <a:lnTo>
                    <a:pt x="97" y="314"/>
                  </a:lnTo>
                  <a:lnTo>
                    <a:pt x="97" y="314"/>
                  </a:lnTo>
                  <a:lnTo>
                    <a:pt x="97" y="314"/>
                  </a:lnTo>
                  <a:lnTo>
                    <a:pt x="97" y="316"/>
                  </a:lnTo>
                  <a:lnTo>
                    <a:pt x="97" y="318"/>
                  </a:lnTo>
                  <a:lnTo>
                    <a:pt x="93" y="327"/>
                  </a:lnTo>
                  <a:lnTo>
                    <a:pt x="93" y="327"/>
                  </a:lnTo>
                  <a:lnTo>
                    <a:pt x="93" y="329"/>
                  </a:lnTo>
                  <a:lnTo>
                    <a:pt x="93" y="331"/>
                  </a:lnTo>
                  <a:lnTo>
                    <a:pt x="95" y="337"/>
                  </a:lnTo>
                  <a:lnTo>
                    <a:pt x="95" y="339"/>
                  </a:lnTo>
                  <a:lnTo>
                    <a:pt x="95" y="341"/>
                  </a:lnTo>
                  <a:lnTo>
                    <a:pt x="93" y="344"/>
                  </a:lnTo>
                  <a:lnTo>
                    <a:pt x="93" y="346"/>
                  </a:lnTo>
                  <a:lnTo>
                    <a:pt x="93" y="346"/>
                  </a:lnTo>
                  <a:lnTo>
                    <a:pt x="93" y="350"/>
                  </a:lnTo>
                  <a:lnTo>
                    <a:pt x="93" y="352"/>
                  </a:lnTo>
                  <a:lnTo>
                    <a:pt x="93" y="354"/>
                  </a:lnTo>
                  <a:lnTo>
                    <a:pt x="93" y="356"/>
                  </a:lnTo>
                  <a:lnTo>
                    <a:pt x="90" y="371"/>
                  </a:lnTo>
                  <a:lnTo>
                    <a:pt x="90" y="371"/>
                  </a:lnTo>
                  <a:lnTo>
                    <a:pt x="90" y="371"/>
                  </a:lnTo>
                  <a:lnTo>
                    <a:pt x="90" y="373"/>
                  </a:lnTo>
                  <a:lnTo>
                    <a:pt x="90" y="373"/>
                  </a:lnTo>
                  <a:lnTo>
                    <a:pt x="90" y="373"/>
                  </a:lnTo>
                  <a:lnTo>
                    <a:pt x="91" y="373"/>
                  </a:lnTo>
                  <a:lnTo>
                    <a:pt x="91" y="373"/>
                  </a:lnTo>
                  <a:lnTo>
                    <a:pt x="91" y="373"/>
                  </a:lnTo>
                  <a:lnTo>
                    <a:pt x="93" y="373"/>
                  </a:lnTo>
                  <a:lnTo>
                    <a:pt x="93" y="375"/>
                  </a:lnTo>
                  <a:lnTo>
                    <a:pt x="93" y="375"/>
                  </a:lnTo>
                  <a:lnTo>
                    <a:pt x="95" y="375"/>
                  </a:lnTo>
                  <a:lnTo>
                    <a:pt x="95" y="375"/>
                  </a:lnTo>
                  <a:lnTo>
                    <a:pt x="95" y="375"/>
                  </a:lnTo>
                  <a:lnTo>
                    <a:pt x="101" y="373"/>
                  </a:lnTo>
                  <a:lnTo>
                    <a:pt x="101" y="373"/>
                  </a:lnTo>
                  <a:lnTo>
                    <a:pt x="103" y="373"/>
                  </a:lnTo>
                  <a:lnTo>
                    <a:pt x="103" y="373"/>
                  </a:lnTo>
                  <a:lnTo>
                    <a:pt x="105" y="373"/>
                  </a:lnTo>
                  <a:lnTo>
                    <a:pt x="105" y="375"/>
                  </a:lnTo>
                  <a:lnTo>
                    <a:pt x="105" y="377"/>
                  </a:lnTo>
                  <a:lnTo>
                    <a:pt x="107" y="377"/>
                  </a:lnTo>
                  <a:lnTo>
                    <a:pt x="109" y="380"/>
                  </a:lnTo>
                  <a:lnTo>
                    <a:pt x="109" y="382"/>
                  </a:lnTo>
                  <a:lnTo>
                    <a:pt x="109" y="384"/>
                  </a:lnTo>
                  <a:lnTo>
                    <a:pt x="107" y="386"/>
                  </a:lnTo>
                  <a:lnTo>
                    <a:pt x="107" y="388"/>
                  </a:lnTo>
                  <a:lnTo>
                    <a:pt x="105" y="388"/>
                  </a:lnTo>
                  <a:lnTo>
                    <a:pt x="103" y="396"/>
                  </a:lnTo>
                  <a:lnTo>
                    <a:pt x="101" y="399"/>
                  </a:lnTo>
                  <a:lnTo>
                    <a:pt x="95" y="417"/>
                  </a:lnTo>
                  <a:lnTo>
                    <a:pt x="93" y="420"/>
                  </a:lnTo>
                  <a:lnTo>
                    <a:pt x="91" y="424"/>
                  </a:lnTo>
                  <a:lnTo>
                    <a:pt x="88" y="426"/>
                  </a:lnTo>
                  <a:lnTo>
                    <a:pt x="88" y="426"/>
                  </a:lnTo>
                  <a:lnTo>
                    <a:pt x="88" y="428"/>
                  </a:lnTo>
                  <a:lnTo>
                    <a:pt x="88" y="428"/>
                  </a:lnTo>
                  <a:lnTo>
                    <a:pt x="90" y="434"/>
                  </a:lnTo>
                  <a:lnTo>
                    <a:pt x="91" y="438"/>
                  </a:lnTo>
                  <a:lnTo>
                    <a:pt x="91" y="438"/>
                  </a:lnTo>
                  <a:lnTo>
                    <a:pt x="93" y="439"/>
                  </a:lnTo>
                  <a:lnTo>
                    <a:pt x="95" y="439"/>
                  </a:lnTo>
                  <a:lnTo>
                    <a:pt x="95" y="441"/>
                  </a:lnTo>
                  <a:lnTo>
                    <a:pt x="95" y="441"/>
                  </a:lnTo>
                  <a:lnTo>
                    <a:pt x="95" y="441"/>
                  </a:lnTo>
                  <a:lnTo>
                    <a:pt x="95" y="441"/>
                  </a:lnTo>
                  <a:lnTo>
                    <a:pt x="93" y="447"/>
                  </a:lnTo>
                  <a:lnTo>
                    <a:pt x="90" y="453"/>
                  </a:lnTo>
                  <a:lnTo>
                    <a:pt x="88" y="455"/>
                  </a:lnTo>
                  <a:lnTo>
                    <a:pt x="88" y="457"/>
                  </a:lnTo>
                  <a:lnTo>
                    <a:pt x="88" y="457"/>
                  </a:lnTo>
                  <a:lnTo>
                    <a:pt x="90" y="458"/>
                  </a:lnTo>
                  <a:lnTo>
                    <a:pt x="90" y="458"/>
                  </a:lnTo>
                  <a:lnTo>
                    <a:pt x="90" y="460"/>
                  </a:lnTo>
                  <a:lnTo>
                    <a:pt x="90" y="460"/>
                  </a:lnTo>
                  <a:lnTo>
                    <a:pt x="90" y="462"/>
                  </a:lnTo>
                  <a:lnTo>
                    <a:pt x="90" y="462"/>
                  </a:lnTo>
                  <a:lnTo>
                    <a:pt x="91" y="464"/>
                  </a:lnTo>
                  <a:lnTo>
                    <a:pt x="95" y="466"/>
                  </a:lnTo>
                  <a:lnTo>
                    <a:pt x="97" y="468"/>
                  </a:lnTo>
                  <a:lnTo>
                    <a:pt x="97" y="470"/>
                  </a:lnTo>
                  <a:lnTo>
                    <a:pt x="97" y="470"/>
                  </a:lnTo>
                  <a:lnTo>
                    <a:pt x="97" y="472"/>
                  </a:lnTo>
                  <a:lnTo>
                    <a:pt x="97" y="474"/>
                  </a:lnTo>
                  <a:lnTo>
                    <a:pt x="95" y="474"/>
                  </a:lnTo>
                  <a:lnTo>
                    <a:pt x="95" y="476"/>
                  </a:lnTo>
                  <a:lnTo>
                    <a:pt x="93" y="477"/>
                  </a:lnTo>
                  <a:lnTo>
                    <a:pt x="93" y="477"/>
                  </a:lnTo>
                  <a:lnTo>
                    <a:pt x="91" y="477"/>
                  </a:lnTo>
                  <a:lnTo>
                    <a:pt x="91" y="476"/>
                  </a:lnTo>
                  <a:lnTo>
                    <a:pt x="91" y="476"/>
                  </a:lnTo>
                  <a:lnTo>
                    <a:pt x="91" y="476"/>
                  </a:lnTo>
                  <a:lnTo>
                    <a:pt x="91" y="476"/>
                  </a:lnTo>
                  <a:lnTo>
                    <a:pt x="91" y="476"/>
                  </a:lnTo>
                  <a:lnTo>
                    <a:pt x="91" y="477"/>
                  </a:lnTo>
                  <a:lnTo>
                    <a:pt x="91" y="477"/>
                  </a:lnTo>
                  <a:lnTo>
                    <a:pt x="91" y="481"/>
                  </a:lnTo>
                  <a:lnTo>
                    <a:pt x="91" y="481"/>
                  </a:lnTo>
                  <a:lnTo>
                    <a:pt x="91" y="483"/>
                  </a:lnTo>
                  <a:lnTo>
                    <a:pt x="91" y="483"/>
                  </a:lnTo>
                  <a:lnTo>
                    <a:pt x="90" y="487"/>
                  </a:lnTo>
                  <a:lnTo>
                    <a:pt x="88" y="489"/>
                  </a:lnTo>
                  <a:lnTo>
                    <a:pt x="88" y="489"/>
                  </a:lnTo>
                  <a:lnTo>
                    <a:pt x="88" y="489"/>
                  </a:lnTo>
                  <a:lnTo>
                    <a:pt x="88" y="491"/>
                  </a:lnTo>
                  <a:lnTo>
                    <a:pt x="88" y="491"/>
                  </a:lnTo>
                  <a:lnTo>
                    <a:pt x="88" y="493"/>
                  </a:lnTo>
                  <a:lnTo>
                    <a:pt x="88" y="493"/>
                  </a:lnTo>
                  <a:lnTo>
                    <a:pt x="86" y="493"/>
                  </a:lnTo>
                  <a:lnTo>
                    <a:pt x="86" y="493"/>
                  </a:lnTo>
                  <a:lnTo>
                    <a:pt x="84" y="493"/>
                  </a:lnTo>
                  <a:lnTo>
                    <a:pt x="84" y="493"/>
                  </a:lnTo>
                  <a:lnTo>
                    <a:pt x="82" y="493"/>
                  </a:lnTo>
                  <a:lnTo>
                    <a:pt x="82" y="495"/>
                  </a:lnTo>
                  <a:lnTo>
                    <a:pt x="82" y="495"/>
                  </a:lnTo>
                  <a:lnTo>
                    <a:pt x="84" y="495"/>
                  </a:lnTo>
                  <a:lnTo>
                    <a:pt x="93" y="504"/>
                  </a:lnTo>
                  <a:lnTo>
                    <a:pt x="93" y="504"/>
                  </a:lnTo>
                  <a:lnTo>
                    <a:pt x="95" y="504"/>
                  </a:lnTo>
                  <a:lnTo>
                    <a:pt x="99" y="506"/>
                  </a:lnTo>
                  <a:lnTo>
                    <a:pt x="99" y="506"/>
                  </a:lnTo>
                  <a:lnTo>
                    <a:pt x="101" y="508"/>
                  </a:lnTo>
                  <a:lnTo>
                    <a:pt x="101" y="508"/>
                  </a:lnTo>
                  <a:lnTo>
                    <a:pt x="114" y="512"/>
                  </a:lnTo>
                  <a:lnTo>
                    <a:pt x="118" y="514"/>
                  </a:lnTo>
                  <a:lnTo>
                    <a:pt x="124" y="514"/>
                  </a:lnTo>
                  <a:lnTo>
                    <a:pt x="124" y="510"/>
                  </a:lnTo>
                  <a:lnTo>
                    <a:pt x="128" y="508"/>
                  </a:lnTo>
                  <a:lnTo>
                    <a:pt x="131" y="506"/>
                  </a:lnTo>
                  <a:lnTo>
                    <a:pt x="141" y="504"/>
                  </a:lnTo>
                  <a:lnTo>
                    <a:pt x="143" y="504"/>
                  </a:lnTo>
                  <a:lnTo>
                    <a:pt x="145" y="500"/>
                  </a:lnTo>
                  <a:lnTo>
                    <a:pt x="147" y="498"/>
                  </a:lnTo>
                  <a:lnTo>
                    <a:pt x="164" y="489"/>
                  </a:lnTo>
                  <a:lnTo>
                    <a:pt x="168" y="487"/>
                  </a:lnTo>
                  <a:lnTo>
                    <a:pt x="170" y="487"/>
                  </a:lnTo>
                  <a:lnTo>
                    <a:pt x="170" y="485"/>
                  </a:lnTo>
                  <a:lnTo>
                    <a:pt x="171" y="479"/>
                  </a:lnTo>
                  <a:lnTo>
                    <a:pt x="171" y="479"/>
                  </a:lnTo>
                  <a:lnTo>
                    <a:pt x="175" y="477"/>
                  </a:lnTo>
                  <a:lnTo>
                    <a:pt x="175" y="476"/>
                  </a:lnTo>
                  <a:lnTo>
                    <a:pt x="175" y="476"/>
                  </a:lnTo>
                  <a:lnTo>
                    <a:pt x="177" y="466"/>
                  </a:lnTo>
                  <a:lnTo>
                    <a:pt x="177" y="462"/>
                  </a:lnTo>
                  <a:lnTo>
                    <a:pt x="175" y="458"/>
                  </a:lnTo>
                  <a:lnTo>
                    <a:pt x="177" y="458"/>
                  </a:lnTo>
                  <a:lnTo>
                    <a:pt x="177" y="458"/>
                  </a:lnTo>
                  <a:lnTo>
                    <a:pt x="177" y="457"/>
                  </a:lnTo>
                  <a:lnTo>
                    <a:pt x="179" y="455"/>
                  </a:lnTo>
                  <a:lnTo>
                    <a:pt x="179" y="453"/>
                  </a:lnTo>
                  <a:lnTo>
                    <a:pt x="179" y="453"/>
                  </a:lnTo>
                  <a:lnTo>
                    <a:pt x="181" y="451"/>
                  </a:lnTo>
                  <a:lnTo>
                    <a:pt x="183" y="451"/>
                  </a:lnTo>
                  <a:lnTo>
                    <a:pt x="185" y="449"/>
                  </a:lnTo>
                  <a:lnTo>
                    <a:pt x="183" y="447"/>
                  </a:lnTo>
                  <a:lnTo>
                    <a:pt x="183" y="449"/>
                  </a:lnTo>
                  <a:lnTo>
                    <a:pt x="181" y="449"/>
                  </a:lnTo>
                  <a:lnTo>
                    <a:pt x="181" y="449"/>
                  </a:lnTo>
                  <a:lnTo>
                    <a:pt x="179" y="451"/>
                  </a:lnTo>
                  <a:lnTo>
                    <a:pt x="179" y="449"/>
                  </a:lnTo>
                  <a:lnTo>
                    <a:pt x="181" y="447"/>
                  </a:lnTo>
                  <a:lnTo>
                    <a:pt x="181" y="439"/>
                  </a:lnTo>
                  <a:lnTo>
                    <a:pt x="181" y="439"/>
                  </a:lnTo>
                  <a:lnTo>
                    <a:pt x="185" y="434"/>
                  </a:lnTo>
                  <a:lnTo>
                    <a:pt x="187" y="430"/>
                  </a:lnTo>
                  <a:lnTo>
                    <a:pt x="198" y="420"/>
                  </a:lnTo>
                  <a:lnTo>
                    <a:pt x="202" y="418"/>
                  </a:lnTo>
                  <a:lnTo>
                    <a:pt x="206" y="417"/>
                  </a:lnTo>
                  <a:lnTo>
                    <a:pt x="210" y="415"/>
                  </a:lnTo>
                  <a:lnTo>
                    <a:pt x="221" y="415"/>
                  </a:lnTo>
                  <a:lnTo>
                    <a:pt x="223" y="415"/>
                  </a:lnTo>
                  <a:lnTo>
                    <a:pt x="225" y="413"/>
                  </a:lnTo>
                  <a:lnTo>
                    <a:pt x="225" y="413"/>
                  </a:lnTo>
                  <a:lnTo>
                    <a:pt x="225" y="411"/>
                  </a:lnTo>
                  <a:lnTo>
                    <a:pt x="227" y="411"/>
                  </a:lnTo>
                  <a:lnTo>
                    <a:pt x="231" y="409"/>
                  </a:lnTo>
                  <a:lnTo>
                    <a:pt x="232" y="409"/>
                  </a:lnTo>
                  <a:lnTo>
                    <a:pt x="234" y="409"/>
                  </a:lnTo>
                  <a:lnTo>
                    <a:pt x="234" y="407"/>
                  </a:lnTo>
                  <a:lnTo>
                    <a:pt x="236" y="407"/>
                  </a:lnTo>
                  <a:lnTo>
                    <a:pt x="240" y="405"/>
                  </a:lnTo>
                  <a:lnTo>
                    <a:pt x="242" y="405"/>
                  </a:lnTo>
                  <a:lnTo>
                    <a:pt x="244" y="403"/>
                  </a:lnTo>
                  <a:lnTo>
                    <a:pt x="248" y="403"/>
                  </a:lnTo>
                  <a:lnTo>
                    <a:pt x="248" y="403"/>
                  </a:lnTo>
                  <a:lnTo>
                    <a:pt x="248" y="403"/>
                  </a:lnTo>
                  <a:lnTo>
                    <a:pt x="250" y="403"/>
                  </a:lnTo>
                  <a:lnTo>
                    <a:pt x="250" y="403"/>
                  </a:lnTo>
                  <a:lnTo>
                    <a:pt x="252" y="401"/>
                  </a:lnTo>
                  <a:lnTo>
                    <a:pt x="253" y="401"/>
                  </a:lnTo>
                  <a:lnTo>
                    <a:pt x="255" y="401"/>
                  </a:lnTo>
                  <a:lnTo>
                    <a:pt x="259" y="401"/>
                  </a:lnTo>
                  <a:lnTo>
                    <a:pt x="263" y="403"/>
                  </a:lnTo>
                  <a:lnTo>
                    <a:pt x="265" y="403"/>
                  </a:lnTo>
                  <a:lnTo>
                    <a:pt x="265" y="403"/>
                  </a:lnTo>
                  <a:lnTo>
                    <a:pt x="269" y="403"/>
                  </a:lnTo>
                  <a:lnTo>
                    <a:pt x="272" y="401"/>
                  </a:lnTo>
                  <a:lnTo>
                    <a:pt x="274" y="401"/>
                  </a:lnTo>
                  <a:lnTo>
                    <a:pt x="274" y="403"/>
                  </a:lnTo>
                  <a:lnTo>
                    <a:pt x="276" y="401"/>
                  </a:lnTo>
                  <a:lnTo>
                    <a:pt x="278" y="403"/>
                  </a:lnTo>
                  <a:lnTo>
                    <a:pt x="284" y="403"/>
                  </a:lnTo>
                  <a:lnTo>
                    <a:pt x="290" y="407"/>
                  </a:lnTo>
                  <a:lnTo>
                    <a:pt x="295" y="413"/>
                  </a:lnTo>
                  <a:lnTo>
                    <a:pt x="297" y="413"/>
                  </a:lnTo>
                  <a:lnTo>
                    <a:pt x="299" y="413"/>
                  </a:lnTo>
                  <a:lnTo>
                    <a:pt x="297" y="411"/>
                  </a:lnTo>
                  <a:lnTo>
                    <a:pt x="290" y="405"/>
                  </a:lnTo>
                  <a:lnTo>
                    <a:pt x="290" y="405"/>
                  </a:lnTo>
                  <a:lnTo>
                    <a:pt x="288" y="403"/>
                  </a:lnTo>
                  <a:lnTo>
                    <a:pt x="288" y="403"/>
                  </a:lnTo>
                  <a:lnTo>
                    <a:pt x="288" y="403"/>
                  </a:lnTo>
                  <a:lnTo>
                    <a:pt x="288" y="401"/>
                  </a:lnTo>
                  <a:lnTo>
                    <a:pt x="288" y="401"/>
                  </a:lnTo>
                  <a:lnTo>
                    <a:pt x="288" y="399"/>
                  </a:lnTo>
                  <a:lnTo>
                    <a:pt x="288" y="399"/>
                  </a:lnTo>
                  <a:lnTo>
                    <a:pt x="288" y="399"/>
                  </a:lnTo>
                  <a:lnTo>
                    <a:pt x="288" y="398"/>
                  </a:lnTo>
                  <a:lnTo>
                    <a:pt x="286" y="398"/>
                  </a:lnTo>
                  <a:lnTo>
                    <a:pt x="284" y="398"/>
                  </a:lnTo>
                  <a:lnTo>
                    <a:pt x="282" y="399"/>
                  </a:lnTo>
                  <a:lnTo>
                    <a:pt x="280" y="399"/>
                  </a:lnTo>
                  <a:lnTo>
                    <a:pt x="267" y="399"/>
                  </a:lnTo>
                  <a:lnTo>
                    <a:pt x="263" y="399"/>
                  </a:lnTo>
                  <a:lnTo>
                    <a:pt x="261" y="398"/>
                  </a:lnTo>
                  <a:lnTo>
                    <a:pt x="253" y="392"/>
                  </a:lnTo>
                  <a:lnTo>
                    <a:pt x="250" y="388"/>
                  </a:lnTo>
                  <a:lnTo>
                    <a:pt x="250" y="384"/>
                  </a:lnTo>
                  <a:lnTo>
                    <a:pt x="248" y="382"/>
                  </a:lnTo>
                  <a:lnTo>
                    <a:pt x="250" y="379"/>
                  </a:lnTo>
                  <a:lnTo>
                    <a:pt x="250" y="375"/>
                  </a:lnTo>
                  <a:lnTo>
                    <a:pt x="252" y="373"/>
                  </a:lnTo>
                  <a:lnTo>
                    <a:pt x="252" y="371"/>
                  </a:lnTo>
                  <a:lnTo>
                    <a:pt x="253" y="369"/>
                  </a:lnTo>
                  <a:lnTo>
                    <a:pt x="253" y="369"/>
                  </a:lnTo>
                  <a:lnTo>
                    <a:pt x="253" y="369"/>
                  </a:lnTo>
                  <a:lnTo>
                    <a:pt x="255" y="367"/>
                  </a:lnTo>
                  <a:lnTo>
                    <a:pt x="255" y="367"/>
                  </a:lnTo>
                  <a:lnTo>
                    <a:pt x="255" y="365"/>
                  </a:lnTo>
                  <a:lnTo>
                    <a:pt x="255" y="365"/>
                  </a:lnTo>
                  <a:lnTo>
                    <a:pt x="261" y="358"/>
                  </a:lnTo>
                  <a:lnTo>
                    <a:pt x="263" y="354"/>
                  </a:lnTo>
                  <a:lnTo>
                    <a:pt x="265" y="352"/>
                  </a:lnTo>
                  <a:lnTo>
                    <a:pt x="267" y="350"/>
                  </a:lnTo>
                  <a:lnTo>
                    <a:pt x="267" y="350"/>
                  </a:lnTo>
                  <a:lnTo>
                    <a:pt x="269" y="348"/>
                  </a:lnTo>
                  <a:lnTo>
                    <a:pt x="269" y="344"/>
                  </a:lnTo>
                  <a:lnTo>
                    <a:pt x="274" y="337"/>
                  </a:lnTo>
                  <a:lnTo>
                    <a:pt x="278" y="333"/>
                  </a:lnTo>
                  <a:lnTo>
                    <a:pt x="282" y="331"/>
                  </a:lnTo>
                  <a:lnTo>
                    <a:pt x="280" y="329"/>
                  </a:lnTo>
                  <a:lnTo>
                    <a:pt x="278" y="325"/>
                  </a:lnTo>
                  <a:lnTo>
                    <a:pt x="278" y="320"/>
                  </a:lnTo>
                  <a:lnTo>
                    <a:pt x="278" y="318"/>
                  </a:lnTo>
                  <a:lnTo>
                    <a:pt x="278" y="318"/>
                  </a:lnTo>
                  <a:lnTo>
                    <a:pt x="280" y="316"/>
                  </a:lnTo>
                  <a:lnTo>
                    <a:pt x="280" y="316"/>
                  </a:lnTo>
                  <a:lnTo>
                    <a:pt x="282" y="316"/>
                  </a:lnTo>
                  <a:lnTo>
                    <a:pt x="282" y="314"/>
                  </a:lnTo>
                  <a:lnTo>
                    <a:pt x="282" y="312"/>
                  </a:lnTo>
                  <a:lnTo>
                    <a:pt x="282" y="312"/>
                  </a:lnTo>
                  <a:lnTo>
                    <a:pt x="282" y="310"/>
                  </a:lnTo>
                  <a:lnTo>
                    <a:pt x="284" y="308"/>
                  </a:lnTo>
                  <a:lnTo>
                    <a:pt x="290" y="306"/>
                  </a:lnTo>
                  <a:lnTo>
                    <a:pt x="292" y="304"/>
                  </a:lnTo>
                  <a:lnTo>
                    <a:pt x="293" y="304"/>
                  </a:lnTo>
                  <a:lnTo>
                    <a:pt x="295" y="304"/>
                  </a:lnTo>
                  <a:lnTo>
                    <a:pt x="297" y="304"/>
                  </a:lnTo>
                  <a:lnTo>
                    <a:pt x="299" y="304"/>
                  </a:lnTo>
                  <a:lnTo>
                    <a:pt x="303" y="304"/>
                  </a:lnTo>
                  <a:lnTo>
                    <a:pt x="305" y="304"/>
                  </a:lnTo>
                  <a:lnTo>
                    <a:pt x="305" y="302"/>
                  </a:lnTo>
                  <a:lnTo>
                    <a:pt x="305" y="302"/>
                  </a:lnTo>
                  <a:lnTo>
                    <a:pt x="309" y="302"/>
                  </a:lnTo>
                  <a:lnTo>
                    <a:pt x="311" y="302"/>
                  </a:lnTo>
                  <a:lnTo>
                    <a:pt x="312" y="302"/>
                  </a:lnTo>
                  <a:lnTo>
                    <a:pt x="312" y="302"/>
                  </a:lnTo>
                  <a:lnTo>
                    <a:pt x="309" y="304"/>
                  </a:lnTo>
                  <a:lnTo>
                    <a:pt x="309" y="304"/>
                  </a:lnTo>
                  <a:lnTo>
                    <a:pt x="309" y="304"/>
                  </a:lnTo>
                  <a:lnTo>
                    <a:pt x="307" y="304"/>
                  </a:lnTo>
                  <a:lnTo>
                    <a:pt x="307" y="306"/>
                  </a:lnTo>
                  <a:lnTo>
                    <a:pt x="309" y="306"/>
                  </a:lnTo>
                  <a:lnTo>
                    <a:pt x="309" y="306"/>
                  </a:lnTo>
                  <a:lnTo>
                    <a:pt x="311" y="306"/>
                  </a:lnTo>
                  <a:lnTo>
                    <a:pt x="326" y="310"/>
                  </a:lnTo>
                  <a:lnTo>
                    <a:pt x="328" y="310"/>
                  </a:lnTo>
                  <a:lnTo>
                    <a:pt x="328" y="308"/>
                  </a:lnTo>
                  <a:lnTo>
                    <a:pt x="326" y="308"/>
                  </a:lnTo>
                  <a:lnTo>
                    <a:pt x="324" y="306"/>
                  </a:lnTo>
                  <a:lnTo>
                    <a:pt x="322" y="306"/>
                  </a:lnTo>
                  <a:lnTo>
                    <a:pt x="320" y="306"/>
                  </a:lnTo>
                  <a:lnTo>
                    <a:pt x="320" y="306"/>
                  </a:lnTo>
                  <a:lnTo>
                    <a:pt x="318" y="306"/>
                  </a:lnTo>
                  <a:lnTo>
                    <a:pt x="318" y="304"/>
                  </a:lnTo>
                  <a:lnTo>
                    <a:pt x="316" y="304"/>
                  </a:lnTo>
                  <a:lnTo>
                    <a:pt x="314" y="304"/>
                  </a:lnTo>
                  <a:lnTo>
                    <a:pt x="312" y="304"/>
                  </a:lnTo>
                  <a:lnTo>
                    <a:pt x="314" y="304"/>
                  </a:lnTo>
                  <a:lnTo>
                    <a:pt x="314" y="302"/>
                  </a:lnTo>
                  <a:lnTo>
                    <a:pt x="326" y="304"/>
                  </a:lnTo>
                  <a:lnTo>
                    <a:pt x="328" y="306"/>
                  </a:lnTo>
                  <a:lnTo>
                    <a:pt x="328" y="308"/>
                  </a:lnTo>
                  <a:lnTo>
                    <a:pt x="330" y="308"/>
                  </a:lnTo>
                  <a:lnTo>
                    <a:pt x="332" y="308"/>
                  </a:lnTo>
                  <a:lnTo>
                    <a:pt x="333" y="308"/>
                  </a:lnTo>
                  <a:lnTo>
                    <a:pt x="335" y="308"/>
                  </a:lnTo>
                  <a:lnTo>
                    <a:pt x="335" y="306"/>
                  </a:lnTo>
                  <a:lnTo>
                    <a:pt x="335" y="299"/>
                  </a:lnTo>
                  <a:lnTo>
                    <a:pt x="335" y="282"/>
                  </a:lnTo>
                  <a:lnTo>
                    <a:pt x="335" y="278"/>
                  </a:lnTo>
                  <a:lnTo>
                    <a:pt x="335" y="263"/>
                  </a:lnTo>
                  <a:lnTo>
                    <a:pt x="335" y="259"/>
                  </a:lnTo>
                  <a:lnTo>
                    <a:pt x="333" y="259"/>
                  </a:lnTo>
                  <a:lnTo>
                    <a:pt x="332" y="257"/>
                  </a:lnTo>
                  <a:lnTo>
                    <a:pt x="332" y="257"/>
                  </a:lnTo>
                  <a:lnTo>
                    <a:pt x="332" y="257"/>
                  </a:lnTo>
                  <a:lnTo>
                    <a:pt x="330" y="255"/>
                  </a:lnTo>
                  <a:lnTo>
                    <a:pt x="330" y="255"/>
                  </a:lnTo>
                  <a:lnTo>
                    <a:pt x="330" y="255"/>
                  </a:lnTo>
                  <a:lnTo>
                    <a:pt x="330" y="253"/>
                  </a:lnTo>
                  <a:lnTo>
                    <a:pt x="330" y="253"/>
                  </a:lnTo>
                  <a:lnTo>
                    <a:pt x="332" y="253"/>
                  </a:lnTo>
                  <a:lnTo>
                    <a:pt x="332" y="253"/>
                  </a:lnTo>
                  <a:lnTo>
                    <a:pt x="330" y="251"/>
                  </a:lnTo>
                  <a:lnTo>
                    <a:pt x="330" y="251"/>
                  </a:lnTo>
                  <a:lnTo>
                    <a:pt x="330" y="251"/>
                  </a:lnTo>
                  <a:lnTo>
                    <a:pt x="328" y="253"/>
                  </a:lnTo>
                  <a:lnTo>
                    <a:pt x="328" y="251"/>
                  </a:lnTo>
                  <a:lnTo>
                    <a:pt x="328" y="251"/>
                  </a:lnTo>
                  <a:lnTo>
                    <a:pt x="328" y="251"/>
                  </a:lnTo>
                  <a:lnTo>
                    <a:pt x="328" y="251"/>
                  </a:lnTo>
                  <a:lnTo>
                    <a:pt x="326" y="251"/>
                  </a:lnTo>
                  <a:lnTo>
                    <a:pt x="326" y="251"/>
                  </a:lnTo>
                  <a:lnTo>
                    <a:pt x="326" y="251"/>
                  </a:lnTo>
                  <a:lnTo>
                    <a:pt x="324" y="249"/>
                  </a:lnTo>
                  <a:lnTo>
                    <a:pt x="324" y="249"/>
                  </a:lnTo>
                  <a:lnTo>
                    <a:pt x="324" y="249"/>
                  </a:lnTo>
                  <a:lnTo>
                    <a:pt x="322" y="249"/>
                  </a:lnTo>
                  <a:lnTo>
                    <a:pt x="322" y="249"/>
                  </a:lnTo>
                  <a:lnTo>
                    <a:pt x="322" y="247"/>
                  </a:lnTo>
                  <a:lnTo>
                    <a:pt x="322" y="247"/>
                  </a:lnTo>
                  <a:lnTo>
                    <a:pt x="322" y="245"/>
                  </a:lnTo>
                  <a:lnTo>
                    <a:pt x="322" y="245"/>
                  </a:lnTo>
                  <a:lnTo>
                    <a:pt x="322" y="245"/>
                  </a:lnTo>
                  <a:lnTo>
                    <a:pt x="322" y="245"/>
                  </a:lnTo>
                  <a:lnTo>
                    <a:pt x="324" y="245"/>
                  </a:lnTo>
                  <a:lnTo>
                    <a:pt x="324" y="245"/>
                  </a:lnTo>
                  <a:lnTo>
                    <a:pt x="324" y="245"/>
                  </a:lnTo>
                  <a:lnTo>
                    <a:pt x="326" y="245"/>
                  </a:lnTo>
                  <a:lnTo>
                    <a:pt x="326" y="245"/>
                  </a:lnTo>
                  <a:lnTo>
                    <a:pt x="326" y="244"/>
                  </a:lnTo>
                  <a:lnTo>
                    <a:pt x="324" y="244"/>
                  </a:lnTo>
                  <a:lnTo>
                    <a:pt x="324" y="244"/>
                  </a:lnTo>
                  <a:lnTo>
                    <a:pt x="324" y="242"/>
                  </a:lnTo>
                  <a:lnTo>
                    <a:pt x="324" y="242"/>
                  </a:lnTo>
                  <a:lnTo>
                    <a:pt x="324" y="242"/>
                  </a:lnTo>
                  <a:lnTo>
                    <a:pt x="326" y="242"/>
                  </a:lnTo>
                  <a:lnTo>
                    <a:pt x="328" y="244"/>
                  </a:lnTo>
                  <a:lnTo>
                    <a:pt x="330" y="244"/>
                  </a:lnTo>
                  <a:lnTo>
                    <a:pt x="330" y="242"/>
                  </a:lnTo>
                  <a:lnTo>
                    <a:pt x="332" y="242"/>
                  </a:lnTo>
                  <a:lnTo>
                    <a:pt x="333" y="242"/>
                  </a:lnTo>
                  <a:lnTo>
                    <a:pt x="335" y="242"/>
                  </a:lnTo>
                  <a:lnTo>
                    <a:pt x="335" y="242"/>
                  </a:lnTo>
                  <a:lnTo>
                    <a:pt x="335" y="240"/>
                  </a:lnTo>
                  <a:lnTo>
                    <a:pt x="335" y="225"/>
                  </a:lnTo>
                  <a:lnTo>
                    <a:pt x="333" y="215"/>
                  </a:lnTo>
                  <a:lnTo>
                    <a:pt x="333" y="207"/>
                  </a:lnTo>
                  <a:lnTo>
                    <a:pt x="333" y="207"/>
                  </a:lnTo>
                  <a:lnTo>
                    <a:pt x="333" y="207"/>
                  </a:lnTo>
                  <a:lnTo>
                    <a:pt x="330" y="205"/>
                  </a:lnTo>
                  <a:lnTo>
                    <a:pt x="328" y="205"/>
                  </a:lnTo>
                  <a:lnTo>
                    <a:pt x="326" y="207"/>
                  </a:lnTo>
                  <a:lnTo>
                    <a:pt x="326" y="207"/>
                  </a:lnTo>
                  <a:lnTo>
                    <a:pt x="326" y="209"/>
                  </a:lnTo>
                  <a:lnTo>
                    <a:pt x="320" y="211"/>
                  </a:lnTo>
                  <a:lnTo>
                    <a:pt x="320" y="213"/>
                  </a:lnTo>
                  <a:lnTo>
                    <a:pt x="318" y="213"/>
                  </a:lnTo>
                  <a:lnTo>
                    <a:pt x="320" y="211"/>
                  </a:lnTo>
                  <a:lnTo>
                    <a:pt x="324" y="205"/>
                  </a:lnTo>
                  <a:lnTo>
                    <a:pt x="326" y="205"/>
                  </a:lnTo>
                  <a:lnTo>
                    <a:pt x="326" y="205"/>
                  </a:lnTo>
                  <a:lnTo>
                    <a:pt x="328" y="204"/>
                  </a:lnTo>
                  <a:lnTo>
                    <a:pt x="328" y="204"/>
                  </a:lnTo>
                  <a:lnTo>
                    <a:pt x="330" y="204"/>
                  </a:lnTo>
                  <a:lnTo>
                    <a:pt x="332" y="204"/>
                  </a:lnTo>
                  <a:lnTo>
                    <a:pt x="332" y="204"/>
                  </a:lnTo>
                  <a:lnTo>
                    <a:pt x="332" y="204"/>
                  </a:lnTo>
                  <a:lnTo>
                    <a:pt x="332" y="198"/>
                  </a:lnTo>
                  <a:lnTo>
                    <a:pt x="332" y="198"/>
                  </a:lnTo>
                  <a:lnTo>
                    <a:pt x="330" y="198"/>
                  </a:lnTo>
                  <a:lnTo>
                    <a:pt x="330" y="198"/>
                  </a:lnTo>
                  <a:lnTo>
                    <a:pt x="330" y="198"/>
                  </a:lnTo>
                  <a:lnTo>
                    <a:pt x="330" y="200"/>
                  </a:lnTo>
                  <a:lnTo>
                    <a:pt x="330" y="200"/>
                  </a:lnTo>
                  <a:lnTo>
                    <a:pt x="330" y="200"/>
                  </a:lnTo>
                  <a:lnTo>
                    <a:pt x="328" y="196"/>
                  </a:lnTo>
                  <a:lnTo>
                    <a:pt x="326" y="190"/>
                  </a:lnTo>
                  <a:lnTo>
                    <a:pt x="326" y="186"/>
                  </a:lnTo>
                  <a:lnTo>
                    <a:pt x="326" y="185"/>
                  </a:lnTo>
                  <a:lnTo>
                    <a:pt x="328" y="181"/>
                  </a:lnTo>
                  <a:lnTo>
                    <a:pt x="328" y="177"/>
                  </a:lnTo>
                  <a:lnTo>
                    <a:pt x="330" y="167"/>
                  </a:lnTo>
                  <a:lnTo>
                    <a:pt x="330" y="166"/>
                  </a:lnTo>
                  <a:lnTo>
                    <a:pt x="332" y="166"/>
                  </a:lnTo>
                  <a:lnTo>
                    <a:pt x="332" y="162"/>
                  </a:lnTo>
                  <a:lnTo>
                    <a:pt x="332" y="162"/>
                  </a:lnTo>
                  <a:lnTo>
                    <a:pt x="328" y="162"/>
                  </a:lnTo>
                  <a:lnTo>
                    <a:pt x="326" y="162"/>
                  </a:lnTo>
                  <a:lnTo>
                    <a:pt x="326" y="162"/>
                  </a:lnTo>
                  <a:lnTo>
                    <a:pt x="326" y="162"/>
                  </a:lnTo>
                  <a:lnTo>
                    <a:pt x="326" y="162"/>
                  </a:lnTo>
                  <a:lnTo>
                    <a:pt x="324" y="162"/>
                  </a:lnTo>
                  <a:lnTo>
                    <a:pt x="324" y="162"/>
                  </a:lnTo>
                  <a:lnTo>
                    <a:pt x="324" y="162"/>
                  </a:lnTo>
                  <a:lnTo>
                    <a:pt x="322" y="160"/>
                  </a:lnTo>
                  <a:lnTo>
                    <a:pt x="322" y="160"/>
                  </a:lnTo>
                  <a:lnTo>
                    <a:pt x="322" y="160"/>
                  </a:lnTo>
                  <a:lnTo>
                    <a:pt x="322" y="160"/>
                  </a:lnTo>
                  <a:lnTo>
                    <a:pt x="322" y="160"/>
                  </a:lnTo>
                  <a:lnTo>
                    <a:pt x="322" y="158"/>
                  </a:lnTo>
                  <a:lnTo>
                    <a:pt x="322" y="158"/>
                  </a:lnTo>
                  <a:lnTo>
                    <a:pt x="322" y="156"/>
                  </a:lnTo>
                  <a:lnTo>
                    <a:pt x="322" y="156"/>
                  </a:lnTo>
                  <a:lnTo>
                    <a:pt x="322" y="154"/>
                  </a:lnTo>
                  <a:lnTo>
                    <a:pt x="322" y="154"/>
                  </a:lnTo>
                  <a:lnTo>
                    <a:pt x="322" y="154"/>
                  </a:lnTo>
                  <a:lnTo>
                    <a:pt x="320" y="154"/>
                  </a:lnTo>
                  <a:lnTo>
                    <a:pt x="320" y="152"/>
                  </a:lnTo>
                  <a:lnTo>
                    <a:pt x="320" y="152"/>
                  </a:lnTo>
                  <a:lnTo>
                    <a:pt x="320" y="152"/>
                  </a:lnTo>
                  <a:lnTo>
                    <a:pt x="320" y="152"/>
                  </a:lnTo>
                  <a:lnTo>
                    <a:pt x="320" y="150"/>
                  </a:lnTo>
                  <a:lnTo>
                    <a:pt x="320" y="150"/>
                  </a:lnTo>
                  <a:lnTo>
                    <a:pt x="318" y="148"/>
                  </a:lnTo>
                  <a:lnTo>
                    <a:pt x="318" y="148"/>
                  </a:lnTo>
                  <a:lnTo>
                    <a:pt x="318" y="148"/>
                  </a:lnTo>
                  <a:lnTo>
                    <a:pt x="318" y="147"/>
                  </a:lnTo>
                  <a:lnTo>
                    <a:pt x="320" y="147"/>
                  </a:lnTo>
                  <a:lnTo>
                    <a:pt x="320" y="147"/>
                  </a:lnTo>
                  <a:lnTo>
                    <a:pt x="320" y="147"/>
                  </a:lnTo>
                  <a:lnTo>
                    <a:pt x="320" y="147"/>
                  </a:lnTo>
                  <a:lnTo>
                    <a:pt x="320" y="147"/>
                  </a:lnTo>
                  <a:lnTo>
                    <a:pt x="322" y="147"/>
                  </a:lnTo>
                  <a:lnTo>
                    <a:pt x="322" y="148"/>
                  </a:lnTo>
                  <a:lnTo>
                    <a:pt x="324" y="148"/>
                  </a:lnTo>
                  <a:lnTo>
                    <a:pt x="324" y="148"/>
                  </a:lnTo>
                  <a:lnTo>
                    <a:pt x="326" y="148"/>
                  </a:lnTo>
                  <a:lnTo>
                    <a:pt x="328" y="148"/>
                  </a:lnTo>
                  <a:lnTo>
                    <a:pt x="328" y="148"/>
                  </a:lnTo>
                  <a:lnTo>
                    <a:pt x="328" y="148"/>
                  </a:lnTo>
                  <a:lnTo>
                    <a:pt x="328" y="150"/>
                  </a:lnTo>
                  <a:lnTo>
                    <a:pt x="328" y="150"/>
                  </a:lnTo>
                  <a:lnTo>
                    <a:pt x="326" y="152"/>
                  </a:lnTo>
                  <a:lnTo>
                    <a:pt x="326" y="152"/>
                  </a:lnTo>
                  <a:lnTo>
                    <a:pt x="326" y="152"/>
                  </a:lnTo>
                  <a:lnTo>
                    <a:pt x="326" y="152"/>
                  </a:lnTo>
                  <a:lnTo>
                    <a:pt x="328" y="152"/>
                  </a:lnTo>
                  <a:lnTo>
                    <a:pt x="328" y="154"/>
                  </a:lnTo>
                  <a:lnTo>
                    <a:pt x="328" y="154"/>
                  </a:lnTo>
                  <a:lnTo>
                    <a:pt x="330" y="154"/>
                  </a:lnTo>
                  <a:lnTo>
                    <a:pt x="330" y="154"/>
                  </a:lnTo>
                  <a:lnTo>
                    <a:pt x="332" y="152"/>
                  </a:lnTo>
                  <a:lnTo>
                    <a:pt x="333" y="150"/>
                  </a:lnTo>
                  <a:lnTo>
                    <a:pt x="335" y="150"/>
                  </a:lnTo>
                  <a:lnTo>
                    <a:pt x="335" y="150"/>
                  </a:lnTo>
                  <a:lnTo>
                    <a:pt x="335" y="150"/>
                  </a:lnTo>
                  <a:lnTo>
                    <a:pt x="335" y="148"/>
                  </a:lnTo>
                  <a:lnTo>
                    <a:pt x="335" y="148"/>
                  </a:lnTo>
                  <a:lnTo>
                    <a:pt x="335" y="145"/>
                  </a:lnTo>
                  <a:lnTo>
                    <a:pt x="335" y="145"/>
                  </a:lnTo>
                  <a:lnTo>
                    <a:pt x="337" y="143"/>
                  </a:lnTo>
                  <a:lnTo>
                    <a:pt x="339" y="139"/>
                  </a:lnTo>
                  <a:lnTo>
                    <a:pt x="343" y="133"/>
                  </a:lnTo>
                  <a:lnTo>
                    <a:pt x="343" y="133"/>
                  </a:lnTo>
                  <a:lnTo>
                    <a:pt x="345" y="131"/>
                  </a:lnTo>
                  <a:lnTo>
                    <a:pt x="349" y="124"/>
                  </a:lnTo>
                  <a:lnTo>
                    <a:pt x="347" y="126"/>
                  </a:lnTo>
                  <a:lnTo>
                    <a:pt x="345" y="126"/>
                  </a:lnTo>
                  <a:lnTo>
                    <a:pt x="343" y="126"/>
                  </a:lnTo>
                  <a:lnTo>
                    <a:pt x="345" y="124"/>
                  </a:lnTo>
                  <a:lnTo>
                    <a:pt x="349" y="122"/>
                  </a:lnTo>
                  <a:lnTo>
                    <a:pt x="351" y="120"/>
                  </a:lnTo>
                  <a:lnTo>
                    <a:pt x="354" y="114"/>
                  </a:lnTo>
                  <a:lnTo>
                    <a:pt x="354" y="114"/>
                  </a:lnTo>
                  <a:lnTo>
                    <a:pt x="354" y="114"/>
                  </a:lnTo>
                  <a:lnTo>
                    <a:pt x="356" y="112"/>
                  </a:lnTo>
                  <a:lnTo>
                    <a:pt x="358" y="112"/>
                  </a:lnTo>
                  <a:lnTo>
                    <a:pt x="360" y="108"/>
                  </a:lnTo>
                  <a:lnTo>
                    <a:pt x="360" y="107"/>
                  </a:lnTo>
                  <a:lnTo>
                    <a:pt x="364" y="101"/>
                  </a:lnTo>
                  <a:lnTo>
                    <a:pt x="366" y="95"/>
                  </a:lnTo>
                  <a:lnTo>
                    <a:pt x="366" y="95"/>
                  </a:lnTo>
                  <a:lnTo>
                    <a:pt x="366" y="93"/>
                  </a:lnTo>
                  <a:lnTo>
                    <a:pt x="368" y="88"/>
                  </a:lnTo>
                  <a:lnTo>
                    <a:pt x="368" y="86"/>
                  </a:lnTo>
                  <a:lnTo>
                    <a:pt x="370" y="84"/>
                  </a:lnTo>
                  <a:lnTo>
                    <a:pt x="370" y="82"/>
                  </a:lnTo>
                  <a:lnTo>
                    <a:pt x="370" y="80"/>
                  </a:lnTo>
                  <a:lnTo>
                    <a:pt x="372" y="74"/>
                  </a:lnTo>
                  <a:lnTo>
                    <a:pt x="373" y="67"/>
                  </a:lnTo>
                  <a:lnTo>
                    <a:pt x="373" y="55"/>
                  </a:lnTo>
                  <a:lnTo>
                    <a:pt x="375" y="50"/>
                  </a:lnTo>
                  <a:lnTo>
                    <a:pt x="375" y="46"/>
                  </a:lnTo>
                  <a:lnTo>
                    <a:pt x="375" y="44"/>
                  </a:lnTo>
                  <a:lnTo>
                    <a:pt x="377" y="42"/>
                  </a:lnTo>
                  <a:lnTo>
                    <a:pt x="377" y="42"/>
                  </a:lnTo>
                  <a:lnTo>
                    <a:pt x="377" y="38"/>
                  </a:lnTo>
                  <a:lnTo>
                    <a:pt x="377" y="38"/>
                  </a:lnTo>
                  <a:lnTo>
                    <a:pt x="377" y="36"/>
                  </a:lnTo>
                  <a:lnTo>
                    <a:pt x="379" y="34"/>
                  </a:lnTo>
                  <a:lnTo>
                    <a:pt x="379" y="32"/>
                  </a:lnTo>
                  <a:lnTo>
                    <a:pt x="379" y="31"/>
                  </a:lnTo>
                  <a:lnTo>
                    <a:pt x="377" y="31"/>
                  </a:lnTo>
                  <a:lnTo>
                    <a:pt x="377" y="31"/>
                  </a:lnTo>
                  <a:lnTo>
                    <a:pt x="377" y="31"/>
                  </a:lnTo>
                  <a:lnTo>
                    <a:pt x="379" y="29"/>
                  </a:lnTo>
                  <a:lnTo>
                    <a:pt x="379" y="29"/>
                  </a:lnTo>
                  <a:lnTo>
                    <a:pt x="379" y="29"/>
                  </a:lnTo>
                  <a:lnTo>
                    <a:pt x="379" y="27"/>
                  </a:lnTo>
                  <a:lnTo>
                    <a:pt x="381" y="21"/>
                  </a:lnTo>
                  <a:lnTo>
                    <a:pt x="381" y="19"/>
                  </a:lnTo>
                  <a:lnTo>
                    <a:pt x="381" y="15"/>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17">
              <a:extLst>
                <a:ext uri="{FF2B5EF4-FFF2-40B4-BE49-F238E27FC236}">
                  <a16:creationId xmlns:a16="http://schemas.microsoft.com/office/drawing/2014/main" id="{1529A718-81FE-4B67-80F4-54877AEA4438}"/>
                </a:ext>
              </a:extLst>
            </p:cNvPr>
            <p:cNvSpPr>
              <a:spLocks noEditPoints="1"/>
            </p:cNvSpPr>
            <p:nvPr/>
          </p:nvSpPr>
          <p:spPr bwMode="auto">
            <a:xfrm>
              <a:off x="6918648" y="4968081"/>
              <a:ext cx="604838" cy="815975"/>
            </a:xfrm>
            <a:custGeom>
              <a:avLst/>
              <a:gdLst>
                <a:gd name="T0" fmla="*/ 373 w 381"/>
                <a:gd name="T1" fmla="*/ 10 h 514"/>
                <a:gd name="T2" fmla="*/ 358 w 381"/>
                <a:gd name="T3" fmla="*/ 6 h 514"/>
                <a:gd name="T4" fmla="*/ 354 w 381"/>
                <a:gd name="T5" fmla="*/ 6 h 514"/>
                <a:gd name="T6" fmla="*/ 330 w 381"/>
                <a:gd name="T7" fmla="*/ 25 h 514"/>
                <a:gd name="T8" fmla="*/ 326 w 381"/>
                <a:gd name="T9" fmla="*/ 31 h 514"/>
                <a:gd name="T10" fmla="*/ 305 w 381"/>
                <a:gd name="T11" fmla="*/ 21 h 514"/>
                <a:gd name="T12" fmla="*/ 292 w 381"/>
                <a:gd name="T13" fmla="*/ 32 h 514"/>
                <a:gd name="T14" fmla="*/ 271 w 381"/>
                <a:gd name="T15" fmla="*/ 48 h 514"/>
                <a:gd name="T16" fmla="*/ 252 w 381"/>
                <a:gd name="T17" fmla="*/ 44 h 514"/>
                <a:gd name="T18" fmla="*/ 231 w 381"/>
                <a:gd name="T19" fmla="*/ 46 h 514"/>
                <a:gd name="T20" fmla="*/ 217 w 381"/>
                <a:gd name="T21" fmla="*/ 74 h 514"/>
                <a:gd name="T22" fmla="*/ 200 w 381"/>
                <a:gd name="T23" fmla="*/ 86 h 514"/>
                <a:gd name="T24" fmla="*/ 164 w 381"/>
                <a:gd name="T25" fmla="*/ 70 h 514"/>
                <a:gd name="T26" fmla="*/ 141 w 381"/>
                <a:gd name="T27" fmla="*/ 76 h 514"/>
                <a:gd name="T28" fmla="*/ 124 w 381"/>
                <a:gd name="T29" fmla="*/ 91 h 514"/>
                <a:gd name="T30" fmla="*/ 128 w 381"/>
                <a:gd name="T31" fmla="*/ 108 h 514"/>
                <a:gd name="T32" fmla="*/ 133 w 381"/>
                <a:gd name="T33" fmla="*/ 128 h 514"/>
                <a:gd name="T34" fmla="*/ 139 w 381"/>
                <a:gd name="T35" fmla="*/ 141 h 514"/>
                <a:gd name="T36" fmla="*/ 111 w 381"/>
                <a:gd name="T37" fmla="*/ 166 h 514"/>
                <a:gd name="T38" fmla="*/ 82 w 381"/>
                <a:gd name="T39" fmla="*/ 166 h 514"/>
                <a:gd name="T40" fmla="*/ 55 w 381"/>
                <a:gd name="T41" fmla="*/ 181 h 514"/>
                <a:gd name="T42" fmla="*/ 21 w 381"/>
                <a:gd name="T43" fmla="*/ 173 h 514"/>
                <a:gd name="T44" fmla="*/ 11 w 381"/>
                <a:gd name="T45" fmla="*/ 185 h 514"/>
                <a:gd name="T46" fmla="*/ 2 w 381"/>
                <a:gd name="T47" fmla="*/ 192 h 514"/>
                <a:gd name="T48" fmla="*/ 23 w 381"/>
                <a:gd name="T49" fmla="*/ 215 h 514"/>
                <a:gd name="T50" fmla="*/ 40 w 381"/>
                <a:gd name="T51" fmla="*/ 221 h 514"/>
                <a:gd name="T52" fmla="*/ 48 w 381"/>
                <a:gd name="T53" fmla="*/ 234 h 514"/>
                <a:gd name="T54" fmla="*/ 42 w 381"/>
                <a:gd name="T55" fmla="*/ 242 h 514"/>
                <a:gd name="T56" fmla="*/ 61 w 381"/>
                <a:gd name="T57" fmla="*/ 259 h 514"/>
                <a:gd name="T58" fmla="*/ 55 w 381"/>
                <a:gd name="T59" fmla="*/ 287 h 514"/>
                <a:gd name="T60" fmla="*/ 65 w 381"/>
                <a:gd name="T61" fmla="*/ 310 h 514"/>
                <a:gd name="T62" fmla="*/ 93 w 381"/>
                <a:gd name="T63" fmla="*/ 306 h 514"/>
                <a:gd name="T64" fmla="*/ 95 w 381"/>
                <a:gd name="T65" fmla="*/ 341 h 514"/>
                <a:gd name="T66" fmla="*/ 93 w 381"/>
                <a:gd name="T67" fmla="*/ 373 h 514"/>
                <a:gd name="T68" fmla="*/ 107 w 381"/>
                <a:gd name="T69" fmla="*/ 386 h 514"/>
                <a:gd name="T70" fmla="*/ 95 w 381"/>
                <a:gd name="T71" fmla="*/ 441 h 514"/>
                <a:gd name="T72" fmla="*/ 97 w 381"/>
                <a:gd name="T73" fmla="*/ 468 h 514"/>
                <a:gd name="T74" fmla="*/ 91 w 381"/>
                <a:gd name="T75" fmla="*/ 481 h 514"/>
                <a:gd name="T76" fmla="*/ 82 w 381"/>
                <a:gd name="T77" fmla="*/ 495 h 514"/>
                <a:gd name="T78" fmla="*/ 143 w 381"/>
                <a:gd name="T79" fmla="*/ 504 h 514"/>
                <a:gd name="T80" fmla="*/ 177 w 381"/>
                <a:gd name="T81" fmla="*/ 457 h 514"/>
                <a:gd name="T82" fmla="*/ 187 w 381"/>
                <a:gd name="T83" fmla="*/ 430 h 514"/>
                <a:gd name="T84" fmla="*/ 242 w 381"/>
                <a:gd name="T85" fmla="*/ 405 h 514"/>
                <a:gd name="T86" fmla="*/ 274 w 381"/>
                <a:gd name="T87" fmla="*/ 403 h 514"/>
                <a:gd name="T88" fmla="*/ 288 w 381"/>
                <a:gd name="T89" fmla="*/ 399 h 514"/>
                <a:gd name="T90" fmla="*/ 252 w 381"/>
                <a:gd name="T91" fmla="*/ 371 h 514"/>
                <a:gd name="T92" fmla="*/ 282 w 381"/>
                <a:gd name="T93" fmla="*/ 331 h 514"/>
                <a:gd name="T94" fmla="*/ 295 w 381"/>
                <a:gd name="T95" fmla="*/ 304 h 514"/>
                <a:gd name="T96" fmla="*/ 309 w 381"/>
                <a:gd name="T97" fmla="*/ 306 h 514"/>
                <a:gd name="T98" fmla="*/ 326 w 381"/>
                <a:gd name="T99" fmla="*/ 304 h 514"/>
                <a:gd name="T100" fmla="*/ 330 w 381"/>
                <a:gd name="T101" fmla="*/ 255 h 514"/>
                <a:gd name="T102" fmla="*/ 326 w 381"/>
                <a:gd name="T103" fmla="*/ 251 h 514"/>
                <a:gd name="T104" fmla="*/ 326 w 381"/>
                <a:gd name="T105" fmla="*/ 244 h 514"/>
                <a:gd name="T106" fmla="*/ 333 w 381"/>
                <a:gd name="T107" fmla="*/ 207 h 514"/>
                <a:gd name="T108" fmla="*/ 330 w 381"/>
                <a:gd name="T109" fmla="*/ 204 h 514"/>
                <a:gd name="T110" fmla="*/ 328 w 381"/>
                <a:gd name="T111" fmla="*/ 177 h 514"/>
                <a:gd name="T112" fmla="*/ 322 w 381"/>
                <a:gd name="T113" fmla="*/ 160 h 514"/>
                <a:gd name="T114" fmla="*/ 318 w 381"/>
                <a:gd name="T115" fmla="*/ 148 h 514"/>
                <a:gd name="T116" fmla="*/ 328 w 381"/>
                <a:gd name="T117" fmla="*/ 150 h 514"/>
                <a:gd name="T118" fmla="*/ 335 w 381"/>
                <a:gd name="T119" fmla="*/ 145 h 514"/>
                <a:gd name="T120" fmla="*/ 356 w 381"/>
                <a:gd name="T121" fmla="*/ 112 h 514"/>
                <a:gd name="T122" fmla="*/ 375 w 381"/>
                <a:gd name="T123" fmla="*/ 46 h 514"/>
                <a:gd name="T124" fmla="*/ 381 w 381"/>
                <a:gd name="T125" fmla="*/ 2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 h="514">
                  <a:moveTo>
                    <a:pt x="377" y="10"/>
                  </a:moveTo>
                  <a:lnTo>
                    <a:pt x="377" y="10"/>
                  </a:lnTo>
                  <a:lnTo>
                    <a:pt x="377" y="6"/>
                  </a:lnTo>
                  <a:lnTo>
                    <a:pt x="375" y="2"/>
                  </a:lnTo>
                  <a:lnTo>
                    <a:pt x="375" y="2"/>
                  </a:lnTo>
                  <a:lnTo>
                    <a:pt x="375" y="4"/>
                  </a:lnTo>
                  <a:lnTo>
                    <a:pt x="375" y="4"/>
                  </a:lnTo>
                  <a:lnTo>
                    <a:pt x="375" y="4"/>
                  </a:lnTo>
                  <a:lnTo>
                    <a:pt x="377" y="10"/>
                  </a:lnTo>
                  <a:close/>
                  <a:moveTo>
                    <a:pt x="381" y="15"/>
                  </a:moveTo>
                  <a:lnTo>
                    <a:pt x="379" y="13"/>
                  </a:lnTo>
                  <a:lnTo>
                    <a:pt x="379" y="12"/>
                  </a:lnTo>
                  <a:lnTo>
                    <a:pt x="377" y="12"/>
                  </a:lnTo>
                  <a:lnTo>
                    <a:pt x="377" y="12"/>
                  </a:lnTo>
                  <a:lnTo>
                    <a:pt x="377" y="13"/>
                  </a:lnTo>
                  <a:lnTo>
                    <a:pt x="375" y="12"/>
                  </a:lnTo>
                  <a:lnTo>
                    <a:pt x="373" y="10"/>
                  </a:lnTo>
                  <a:lnTo>
                    <a:pt x="373" y="10"/>
                  </a:lnTo>
                  <a:lnTo>
                    <a:pt x="373" y="8"/>
                  </a:lnTo>
                  <a:lnTo>
                    <a:pt x="373" y="8"/>
                  </a:lnTo>
                  <a:lnTo>
                    <a:pt x="373" y="8"/>
                  </a:lnTo>
                  <a:lnTo>
                    <a:pt x="373" y="8"/>
                  </a:lnTo>
                  <a:lnTo>
                    <a:pt x="370" y="10"/>
                  </a:lnTo>
                  <a:lnTo>
                    <a:pt x="368" y="10"/>
                  </a:lnTo>
                  <a:lnTo>
                    <a:pt x="362" y="8"/>
                  </a:lnTo>
                  <a:lnTo>
                    <a:pt x="362" y="8"/>
                  </a:lnTo>
                  <a:lnTo>
                    <a:pt x="360" y="8"/>
                  </a:lnTo>
                  <a:lnTo>
                    <a:pt x="358" y="8"/>
                  </a:lnTo>
                  <a:lnTo>
                    <a:pt x="358" y="8"/>
                  </a:lnTo>
                  <a:lnTo>
                    <a:pt x="358" y="8"/>
                  </a:lnTo>
                  <a:lnTo>
                    <a:pt x="358" y="6"/>
                  </a:lnTo>
                  <a:lnTo>
                    <a:pt x="358" y="6"/>
                  </a:lnTo>
                  <a:lnTo>
                    <a:pt x="358" y="6"/>
                  </a:lnTo>
                  <a:lnTo>
                    <a:pt x="358" y="6"/>
                  </a:lnTo>
                  <a:lnTo>
                    <a:pt x="358" y="4"/>
                  </a:lnTo>
                  <a:lnTo>
                    <a:pt x="358" y="4"/>
                  </a:lnTo>
                  <a:lnTo>
                    <a:pt x="358" y="4"/>
                  </a:lnTo>
                  <a:lnTo>
                    <a:pt x="356" y="4"/>
                  </a:lnTo>
                  <a:lnTo>
                    <a:pt x="354" y="2"/>
                  </a:lnTo>
                  <a:lnTo>
                    <a:pt x="353" y="2"/>
                  </a:lnTo>
                  <a:lnTo>
                    <a:pt x="353" y="0"/>
                  </a:lnTo>
                  <a:lnTo>
                    <a:pt x="353" y="2"/>
                  </a:lnTo>
                  <a:lnTo>
                    <a:pt x="353" y="2"/>
                  </a:lnTo>
                  <a:lnTo>
                    <a:pt x="351" y="2"/>
                  </a:lnTo>
                  <a:lnTo>
                    <a:pt x="353" y="2"/>
                  </a:lnTo>
                  <a:lnTo>
                    <a:pt x="353" y="4"/>
                  </a:lnTo>
                  <a:lnTo>
                    <a:pt x="353" y="4"/>
                  </a:lnTo>
                  <a:lnTo>
                    <a:pt x="353" y="4"/>
                  </a:lnTo>
                  <a:lnTo>
                    <a:pt x="354" y="4"/>
                  </a:lnTo>
                  <a:lnTo>
                    <a:pt x="354" y="6"/>
                  </a:lnTo>
                  <a:lnTo>
                    <a:pt x="354" y="6"/>
                  </a:lnTo>
                  <a:lnTo>
                    <a:pt x="353" y="6"/>
                  </a:lnTo>
                  <a:lnTo>
                    <a:pt x="353" y="8"/>
                  </a:lnTo>
                  <a:lnTo>
                    <a:pt x="351" y="8"/>
                  </a:lnTo>
                  <a:lnTo>
                    <a:pt x="349" y="8"/>
                  </a:lnTo>
                  <a:lnTo>
                    <a:pt x="347" y="10"/>
                  </a:lnTo>
                  <a:lnTo>
                    <a:pt x="347" y="12"/>
                  </a:lnTo>
                  <a:lnTo>
                    <a:pt x="345" y="12"/>
                  </a:lnTo>
                  <a:lnTo>
                    <a:pt x="345" y="13"/>
                  </a:lnTo>
                  <a:lnTo>
                    <a:pt x="345" y="13"/>
                  </a:lnTo>
                  <a:lnTo>
                    <a:pt x="345" y="13"/>
                  </a:lnTo>
                  <a:lnTo>
                    <a:pt x="345" y="15"/>
                  </a:lnTo>
                  <a:lnTo>
                    <a:pt x="345" y="15"/>
                  </a:lnTo>
                  <a:lnTo>
                    <a:pt x="345" y="17"/>
                  </a:lnTo>
                  <a:lnTo>
                    <a:pt x="337" y="21"/>
                  </a:lnTo>
                  <a:lnTo>
                    <a:pt x="332" y="23"/>
                  </a:lnTo>
                  <a:lnTo>
                    <a:pt x="330" y="25"/>
                  </a:lnTo>
                  <a:lnTo>
                    <a:pt x="330" y="25"/>
                  </a:lnTo>
                  <a:lnTo>
                    <a:pt x="328" y="23"/>
                  </a:lnTo>
                  <a:lnTo>
                    <a:pt x="328" y="23"/>
                  </a:lnTo>
                  <a:lnTo>
                    <a:pt x="326" y="25"/>
                  </a:lnTo>
                  <a:lnTo>
                    <a:pt x="326" y="25"/>
                  </a:lnTo>
                  <a:lnTo>
                    <a:pt x="326" y="25"/>
                  </a:lnTo>
                  <a:lnTo>
                    <a:pt x="326" y="27"/>
                  </a:lnTo>
                  <a:lnTo>
                    <a:pt x="326" y="27"/>
                  </a:lnTo>
                  <a:lnTo>
                    <a:pt x="328" y="27"/>
                  </a:lnTo>
                  <a:lnTo>
                    <a:pt x="328" y="27"/>
                  </a:lnTo>
                  <a:lnTo>
                    <a:pt x="328" y="29"/>
                  </a:lnTo>
                  <a:lnTo>
                    <a:pt x="330" y="29"/>
                  </a:lnTo>
                  <a:lnTo>
                    <a:pt x="330" y="29"/>
                  </a:lnTo>
                  <a:lnTo>
                    <a:pt x="330" y="29"/>
                  </a:lnTo>
                  <a:lnTo>
                    <a:pt x="330" y="31"/>
                  </a:lnTo>
                  <a:lnTo>
                    <a:pt x="328" y="31"/>
                  </a:lnTo>
                  <a:lnTo>
                    <a:pt x="328" y="31"/>
                  </a:lnTo>
                  <a:lnTo>
                    <a:pt x="326" y="31"/>
                  </a:lnTo>
                  <a:lnTo>
                    <a:pt x="324" y="31"/>
                  </a:lnTo>
                  <a:lnTo>
                    <a:pt x="324" y="31"/>
                  </a:lnTo>
                  <a:lnTo>
                    <a:pt x="320" y="29"/>
                  </a:lnTo>
                  <a:lnTo>
                    <a:pt x="320" y="29"/>
                  </a:lnTo>
                  <a:lnTo>
                    <a:pt x="320" y="29"/>
                  </a:lnTo>
                  <a:lnTo>
                    <a:pt x="320" y="27"/>
                  </a:lnTo>
                  <a:lnTo>
                    <a:pt x="320" y="27"/>
                  </a:lnTo>
                  <a:lnTo>
                    <a:pt x="320" y="25"/>
                  </a:lnTo>
                  <a:lnTo>
                    <a:pt x="320" y="25"/>
                  </a:lnTo>
                  <a:lnTo>
                    <a:pt x="318" y="25"/>
                  </a:lnTo>
                  <a:lnTo>
                    <a:pt x="312" y="25"/>
                  </a:lnTo>
                  <a:lnTo>
                    <a:pt x="311" y="25"/>
                  </a:lnTo>
                  <a:lnTo>
                    <a:pt x="309" y="25"/>
                  </a:lnTo>
                  <a:lnTo>
                    <a:pt x="309" y="25"/>
                  </a:lnTo>
                  <a:lnTo>
                    <a:pt x="309" y="23"/>
                  </a:lnTo>
                  <a:lnTo>
                    <a:pt x="307" y="21"/>
                  </a:lnTo>
                  <a:lnTo>
                    <a:pt x="305" y="21"/>
                  </a:lnTo>
                  <a:lnTo>
                    <a:pt x="305" y="19"/>
                  </a:lnTo>
                  <a:lnTo>
                    <a:pt x="303" y="19"/>
                  </a:lnTo>
                  <a:lnTo>
                    <a:pt x="301" y="19"/>
                  </a:lnTo>
                  <a:lnTo>
                    <a:pt x="299" y="19"/>
                  </a:lnTo>
                  <a:lnTo>
                    <a:pt x="297" y="21"/>
                  </a:lnTo>
                  <a:lnTo>
                    <a:pt x="297" y="21"/>
                  </a:lnTo>
                  <a:lnTo>
                    <a:pt x="297" y="21"/>
                  </a:lnTo>
                  <a:lnTo>
                    <a:pt x="297" y="23"/>
                  </a:lnTo>
                  <a:lnTo>
                    <a:pt x="297" y="23"/>
                  </a:lnTo>
                  <a:lnTo>
                    <a:pt x="297" y="25"/>
                  </a:lnTo>
                  <a:lnTo>
                    <a:pt x="295" y="27"/>
                  </a:lnTo>
                  <a:lnTo>
                    <a:pt x="295" y="27"/>
                  </a:lnTo>
                  <a:lnTo>
                    <a:pt x="295" y="29"/>
                  </a:lnTo>
                  <a:lnTo>
                    <a:pt x="295" y="29"/>
                  </a:lnTo>
                  <a:lnTo>
                    <a:pt x="295" y="31"/>
                  </a:lnTo>
                  <a:lnTo>
                    <a:pt x="295" y="31"/>
                  </a:lnTo>
                  <a:lnTo>
                    <a:pt x="292" y="32"/>
                  </a:lnTo>
                  <a:lnTo>
                    <a:pt x="292" y="32"/>
                  </a:lnTo>
                  <a:lnTo>
                    <a:pt x="292" y="34"/>
                  </a:lnTo>
                  <a:lnTo>
                    <a:pt x="290" y="36"/>
                  </a:lnTo>
                  <a:lnTo>
                    <a:pt x="288" y="38"/>
                  </a:lnTo>
                  <a:lnTo>
                    <a:pt x="286" y="40"/>
                  </a:lnTo>
                  <a:lnTo>
                    <a:pt x="284" y="40"/>
                  </a:lnTo>
                  <a:lnTo>
                    <a:pt x="284" y="40"/>
                  </a:lnTo>
                  <a:lnTo>
                    <a:pt x="284" y="38"/>
                  </a:lnTo>
                  <a:lnTo>
                    <a:pt x="282" y="38"/>
                  </a:lnTo>
                  <a:lnTo>
                    <a:pt x="280" y="38"/>
                  </a:lnTo>
                  <a:lnTo>
                    <a:pt x="280" y="38"/>
                  </a:lnTo>
                  <a:lnTo>
                    <a:pt x="278" y="38"/>
                  </a:lnTo>
                  <a:lnTo>
                    <a:pt x="276" y="44"/>
                  </a:lnTo>
                  <a:lnTo>
                    <a:pt x="272" y="46"/>
                  </a:lnTo>
                  <a:lnTo>
                    <a:pt x="272" y="48"/>
                  </a:lnTo>
                  <a:lnTo>
                    <a:pt x="271" y="48"/>
                  </a:lnTo>
                  <a:lnTo>
                    <a:pt x="271" y="48"/>
                  </a:lnTo>
                  <a:lnTo>
                    <a:pt x="267" y="48"/>
                  </a:lnTo>
                  <a:lnTo>
                    <a:pt x="265" y="48"/>
                  </a:lnTo>
                  <a:lnTo>
                    <a:pt x="263" y="48"/>
                  </a:lnTo>
                  <a:lnTo>
                    <a:pt x="263" y="48"/>
                  </a:lnTo>
                  <a:lnTo>
                    <a:pt x="261" y="48"/>
                  </a:lnTo>
                  <a:lnTo>
                    <a:pt x="261" y="48"/>
                  </a:lnTo>
                  <a:lnTo>
                    <a:pt x="259" y="48"/>
                  </a:lnTo>
                  <a:lnTo>
                    <a:pt x="257" y="46"/>
                  </a:lnTo>
                  <a:lnTo>
                    <a:pt x="257" y="46"/>
                  </a:lnTo>
                  <a:lnTo>
                    <a:pt x="257" y="44"/>
                  </a:lnTo>
                  <a:lnTo>
                    <a:pt x="257" y="44"/>
                  </a:lnTo>
                  <a:lnTo>
                    <a:pt x="257" y="44"/>
                  </a:lnTo>
                  <a:lnTo>
                    <a:pt x="255" y="44"/>
                  </a:lnTo>
                  <a:lnTo>
                    <a:pt x="255" y="44"/>
                  </a:lnTo>
                  <a:lnTo>
                    <a:pt x="253" y="44"/>
                  </a:lnTo>
                  <a:lnTo>
                    <a:pt x="252" y="42"/>
                  </a:lnTo>
                  <a:lnTo>
                    <a:pt x="252" y="44"/>
                  </a:lnTo>
                  <a:lnTo>
                    <a:pt x="250" y="44"/>
                  </a:lnTo>
                  <a:lnTo>
                    <a:pt x="250" y="46"/>
                  </a:lnTo>
                  <a:lnTo>
                    <a:pt x="250" y="46"/>
                  </a:lnTo>
                  <a:lnTo>
                    <a:pt x="250" y="46"/>
                  </a:lnTo>
                  <a:lnTo>
                    <a:pt x="250" y="48"/>
                  </a:lnTo>
                  <a:lnTo>
                    <a:pt x="248" y="48"/>
                  </a:lnTo>
                  <a:lnTo>
                    <a:pt x="246" y="48"/>
                  </a:lnTo>
                  <a:lnTo>
                    <a:pt x="246" y="48"/>
                  </a:lnTo>
                  <a:lnTo>
                    <a:pt x="246" y="48"/>
                  </a:lnTo>
                  <a:lnTo>
                    <a:pt x="246" y="46"/>
                  </a:lnTo>
                  <a:lnTo>
                    <a:pt x="244" y="44"/>
                  </a:lnTo>
                  <a:lnTo>
                    <a:pt x="244" y="44"/>
                  </a:lnTo>
                  <a:lnTo>
                    <a:pt x="240" y="44"/>
                  </a:lnTo>
                  <a:lnTo>
                    <a:pt x="238" y="46"/>
                  </a:lnTo>
                  <a:lnTo>
                    <a:pt x="236" y="46"/>
                  </a:lnTo>
                  <a:lnTo>
                    <a:pt x="232" y="46"/>
                  </a:lnTo>
                  <a:lnTo>
                    <a:pt x="231" y="46"/>
                  </a:lnTo>
                  <a:lnTo>
                    <a:pt x="231" y="48"/>
                  </a:lnTo>
                  <a:lnTo>
                    <a:pt x="231" y="48"/>
                  </a:lnTo>
                  <a:lnTo>
                    <a:pt x="229" y="50"/>
                  </a:lnTo>
                  <a:lnTo>
                    <a:pt x="229" y="50"/>
                  </a:lnTo>
                  <a:lnTo>
                    <a:pt x="227" y="50"/>
                  </a:lnTo>
                  <a:lnTo>
                    <a:pt x="227" y="50"/>
                  </a:lnTo>
                  <a:lnTo>
                    <a:pt x="225" y="50"/>
                  </a:lnTo>
                  <a:lnTo>
                    <a:pt x="225" y="51"/>
                  </a:lnTo>
                  <a:lnTo>
                    <a:pt x="223" y="53"/>
                  </a:lnTo>
                  <a:lnTo>
                    <a:pt x="223" y="53"/>
                  </a:lnTo>
                  <a:lnTo>
                    <a:pt x="223" y="55"/>
                  </a:lnTo>
                  <a:lnTo>
                    <a:pt x="223" y="57"/>
                  </a:lnTo>
                  <a:lnTo>
                    <a:pt x="223" y="57"/>
                  </a:lnTo>
                  <a:lnTo>
                    <a:pt x="223" y="59"/>
                  </a:lnTo>
                  <a:lnTo>
                    <a:pt x="221" y="67"/>
                  </a:lnTo>
                  <a:lnTo>
                    <a:pt x="217" y="72"/>
                  </a:lnTo>
                  <a:lnTo>
                    <a:pt x="217" y="74"/>
                  </a:lnTo>
                  <a:lnTo>
                    <a:pt x="217" y="74"/>
                  </a:lnTo>
                  <a:lnTo>
                    <a:pt x="213" y="76"/>
                  </a:lnTo>
                  <a:lnTo>
                    <a:pt x="213" y="76"/>
                  </a:lnTo>
                  <a:lnTo>
                    <a:pt x="211" y="76"/>
                  </a:lnTo>
                  <a:lnTo>
                    <a:pt x="211" y="76"/>
                  </a:lnTo>
                  <a:lnTo>
                    <a:pt x="211" y="76"/>
                  </a:lnTo>
                  <a:lnTo>
                    <a:pt x="210" y="76"/>
                  </a:lnTo>
                  <a:lnTo>
                    <a:pt x="210" y="76"/>
                  </a:lnTo>
                  <a:lnTo>
                    <a:pt x="210" y="78"/>
                  </a:lnTo>
                  <a:lnTo>
                    <a:pt x="210" y="78"/>
                  </a:lnTo>
                  <a:lnTo>
                    <a:pt x="210" y="80"/>
                  </a:lnTo>
                  <a:lnTo>
                    <a:pt x="210" y="82"/>
                  </a:lnTo>
                  <a:lnTo>
                    <a:pt x="206" y="86"/>
                  </a:lnTo>
                  <a:lnTo>
                    <a:pt x="204" y="86"/>
                  </a:lnTo>
                  <a:lnTo>
                    <a:pt x="204" y="86"/>
                  </a:lnTo>
                  <a:lnTo>
                    <a:pt x="202" y="86"/>
                  </a:lnTo>
                  <a:lnTo>
                    <a:pt x="200" y="86"/>
                  </a:lnTo>
                  <a:lnTo>
                    <a:pt x="200" y="86"/>
                  </a:lnTo>
                  <a:lnTo>
                    <a:pt x="200" y="86"/>
                  </a:lnTo>
                  <a:lnTo>
                    <a:pt x="196" y="86"/>
                  </a:lnTo>
                  <a:lnTo>
                    <a:pt x="192" y="82"/>
                  </a:lnTo>
                  <a:lnTo>
                    <a:pt x="189" y="80"/>
                  </a:lnTo>
                  <a:lnTo>
                    <a:pt x="185" y="74"/>
                  </a:lnTo>
                  <a:lnTo>
                    <a:pt x="179" y="72"/>
                  </a:lnTo>
                  <a:lnTo>
                    <a:pt x="177" y="72"/>
                  </a:lnTo>
                  <a:lnTo>
                    <a:pt x="171" y="69"/>
                  </a:lnTo>
                  <a:lnTo>
                    <a:pt x="170" y="67"/>
                  </a:lnTo>
                  <a:lnTo>
                    <a:pt x="168" y="67"/>
                  </a:lnTo>
                  <a:lnTo>
                    <a:pt x="168" y="67"/>
                  </a:lnTo>
                  <a:lnTo>
                    <a:pt x="166" y="69"/>
                  </a:lnTo>
                  <a:lnTo>
                    <a:pt x="166" y="69"/>
                  </a:lnTo>
                  <a:lnTo>
                    <a:pt x="166" y="69"/>
                  </a:lnTo>
                  <a:lnTo>
                    <a:pt x="166" y="70"/>
                  </a:lnTo>
                  <a:lnTo>
                    <a:pt x="164" y="70"/>
                  </a:lnTo>
                  <a:lnTo>
                    <a:pt x="164" y="70"/>
                  </a:lnTo>
                  <a:lnTo>
                    <a:pt x="162" y="70"/>
                  </a:lnTo>
                  <a:lnTo>
                    <a:pt x="160" y="69"/>
                  </a:lnTo>
                  <a:lnTo>
                    <a:pt x="160" y="67"/>
                  </a:lnTo>
                  <a:lnTo>
                    <a:pt x="158" y="67"/>
                  </a:lnTo>
                  <a:lnTo>
                    <a:pt x="158" y="65"/>
                  </a:lnTo>
                  <a:lnTo>
                    <a:pt x="158" y="65"/>
                  </a:lnTo>
                  <a:lnTo>
                    <a:pt x="156" y="65"/>
                  </a:lnTo>
                  <a:lnTo>
                    <a:pt x="156" y="65"/>
                  </a:lnTo>
                  <a:lnTo>
                    <a:pt x="154" y="63"/>
                  </a:lnTo>
                  <a:lnTo>
                    <a:pt x="151" y="65"/>
                  </a:lnTo>
                  <a:lnTo>
                    <a:pt x="147" y="65"/>
                  </a:lnTo>
                  <a:lnTo>
                    <a:pt x="145" y="70"/>
                  </a:lnTo>
                  <a:lnTo>
                    <a:pt x="143" y="72"/>
                  </a:lnTo>
                  <a:lnTo>
                    <a:pt x="143" y="74"/>
                  </a:lnTo>
                  <a:lnTo>
                    <a:pt x="141" y="74"/>
                  </a:lnTo>
                  <a:lnTo>
                    <a:pt x="141" y="76"/>
                  </a:lnTo>
                  <a:lnTo>
                    <a:pt x="141" y="76"/>
                  </a:lnTo>
                  <a:lnTo>
                    <a:pt x="143" y="76"/>
                  </a:lnTo>
                  <a:lnTo>
                    <a:pt x="143" y="78"/>
                  </a:lnTo>
                  <a:lnTo>
                    <a:pt x="143" y="78"/>
                  </a:lnTo>
                  <a:lnTo>
                    <a:pt x="143" y="78"/>
                  </a:lnTo>
                  <a:lnTo>
                    <a:pt x="141" y="80"/>
                  </a:lnTo>
                  <a:lnTo>
                    <a:pt x="141" y="80"/>
                  </a:lnTo>
                  <a:lnTo>
                    <a:pt x="137" y="82"/>
                  </a:lnTo>
                  <a:lnTo>
                    <a:pt x="135" y="82"/>
                  </a:lnTo>
                  <a:lnTo>
                    <a:pt x="135" y="82"/>
                  </a:lnTo>
                  <a:lnTo>
                    <a:pt x="133" y="82"/>
                  </a:lnTo>
                  <a:lnTo>
                    <a:pt x="131" y="82"/>
                  </a:lnTo>
                  <a:lnTo>
                    <a:pt x="131" y="82"/>
                  </a:lnTo>
                  <a:lnTo>
                    <a:pt x="130" y="82"/>
                  </a:lnTo>
                  <a:lnTo>
                    <a:pt x="128" y="82"/>
                  </a:lnTo>
                  <a:lnTo>
                    <a:pt x="126" y="88"/>
                  </a:lnTo>
                  <a:lnTo>
                    <a:pt x="124" y="91"/>
                  </a:lnTo>
                  <a:lnTo>
                    <a:pt x="124" y="93"/>
                  </a:lnTo>
                  <a:lnTo>
                    <a:pt x="124" y="95"/>
                  </a:lnTo>
                  <a:lnTo>
                    <a:pt x="126" y="95"/>
                  </a:lnTo>
                  <a:lnTo>
                    <a:pt x="126" y="97"/>
                  </a:lnTo>
                  <a:lnTo>
                    <a:pt x="126" y="97"/>
                  </a:lnTo>
                  <a:lnTo>
                    <a:pt x="126" y="99"/>
                  </a:lnTo>
                  <a:lnTo>
                    <a:pt x="126" y="99"/>
                  </a:lnTo>
                  <a:lnTo>
                    <a:pt x="126" y="99"/>
                  </a:lnTo>
                  <a:lnTo>
                    <a:pt x="126" y="99"/>
                  </a:lnTo>
                  <a:lnTo>
                    <a:pt x="126" y="99"/>
                  </a:lnTo>
                  <a:lnTo>
                    <a:pt x="126" y="99"/>
                  </a:lnTo>
                  <a:lnTo>
                    <a:pt x="128" y="99"/>
                  </a:lnTo>
                  <a:lnTo>
                    <a:pt x="128" y="99"/>
                  </a:lnTo>
                  <a:lnTo>
                    <a:pt x="130" y="99"/>
                  </a:lnTo>
                  <a:lnTo>
                    <a:pt x="130" y="101"/>
                  </a:lnTo>
                  <a:lnTo>
                    <a:pt x="130" y="103"/>
                  </a:lnTo>
                  <a:lnTo>
                    <a:pt x="128" y="108"/>
                  </a:lnTo>
                  <a:lnTo>
                    <a:pt x="128" y="108"/>
                  </a:lnTo>
                  <a:lnTo>
                    <a:pt x="126" y="110"/>
                  </a:lnTo>
                  <a:lnTo>
                    <a:pt x="124" y="112"/>
                  </a:lnTo>
                  <a:lnTo>
                    <a:pt x="124" y="114"/>
                  </a:lnTo>
                  <a:lnTo>
                    <a:pt x="120" y="116"/>
                  </a:lnTo>
                  <a:lnTo>
                    <a:pt x="116" y="118"/>
                  </a:lnTo>
                  <a:lnTo>
                    <a:pt x="116" y="120"/>
                  </a:lnTo>
                  <a:lnTo>
                    <a:pt x="116" y="120"/>
                  </a:lnTo>
                  <a:lnTo>
                    <a:pt x="114" y="122"/>
                  </a:lnTo>
                  <a:lnTo>
                    <a:pt x="114" y="122"/>
                  </a:lnTo>
                  <a:lnTo>
                    <a:pt x="114" y="122"/>
                  </a:lnTo>
                  <a:lnTo>
                    <a:pt x="116" y="124"/>
                  </a:lnTo>
                  <a:lnTo>
                    <a:pt x="116" y="124"/>
                  </a:lnTo>
                  <a:lnTo>
                    <a:pt x="116" y="126"/>
                  </a:lnTo>
                  <a:lnTo>
                    <a:pt x="116" y="126"/>
                  </a:lnTo>
                  <a:lnTo>
                    <a:pt x="118" y="128"/>
                  </a:lnTo>
                  <a:lnTo>
                    <a:pt x="133" y="128"/>
                  </a:lnTo>
                  <a:lnTo>
                    <a:pt x="137" y="128"/>
                  </a:lnTo>
                  <a:lnTo>
                    <a:pt x="139" y="129"/>
                  </a:lnTo>
                  <a:lnTo>
                    <a:pt x="139" y="129"/>
                  </a:lnTo>
                  <a:lnTo>
                    <a:pt x="139" y="129"/>
                  </a:lnTo>
                  <a:lnTo>
                    <a:pt x="143" y="133"/>
                  </a:lnTo>
                  <a:lnTo>
                    <a:pt x="143" y="135"/>
                  </a:lnTo>
                  <a:lnTo>
                    <a:pt x="143" y="135"/>
                  </a:lnTo>
                  <a:lnTo>
                    <a:pt x="143" y="135"/>
                  </a:lnTo>
                  <a:lnTo>
                    <a:pt x="143" y="137"/>
                  </a:lnTo>
                  <a:lnTo>
                    <a:pt x="143" y="137"/>
                  </a:lnTo>
                  <a:lnTo>
                    <a:pt x="143" y="137"/>
                  </a:lnTo>
                  <a:lnTo>
                    <a:pt x="143" y="137"/>
                  </a:lnTo>
                  <a:lnTo>
                    <a:pt x="141" y="139"/>
                  </a:lnTo>
                  <a:lnTo>
                    <a:pt x="141" y="139"/>
                  </a:lnTo>
                  <a:lnTo>
                    <a:pt x="141" y="139"/>
                  </a:lnTo>
                  <a:lnTo>
                    <a:pt x="139" y="141"/>
                  </a:lnTo>
                  <a:lnTo>
                    <a:pt x="139" y="141"/>
                  </a:lnTo>
                  <a:lnTo>
                    <a:pt x="137" y="143"/>
                  </a:lnTo>
                  <a:lnTo>
                    <a:pt x="135" y="147"/>
                  </a:lnTo>
                  <a:lnTo>
                    <a:pt x="133" y="148"/>
                  </a:lnTo>
                  <a:lnTo>
                    <a:pt x="133" y="150"/>
                  </a:lnTo>
                  <a:lnTo>
                    <a:pt x="131" y="150"/>
                  </a:lnTo>
                  <a:lnTo>
                    <a:pt x="131" y="150"/>
                  </a:lnTo>
                  <a:lnTo>
                    <a:pt x="130" y="150"/>
                  </a:lnTo>
                  <a:lnTo>
                    <a:pt x="120" y="152"/>
                  </a:lnTo>
                  <a:lnTo>
                    <a:pt x="118" y="152"/>
                  </a:lnTo>
                  <a:lnTo>
                    <a:pt x="116" y="152"/>
                  </a:lnTo>
                  <a:lnTo>
                    <a:pt x="116" y="154"/>
                  </a:lnTo>
                  <a:lnTo>
                    <a:pt x="114" y="156"/>
                  </a:lnTo>
                  <a:lnTo>
                    <a:pt x="114" y="158"/>
                  </a:lnTo>
                  <a:lnTo>
                    <a:pt x="112" y="162"/>
                  </a:lnTo>
                  <a:lnTo>
                    <a:pt x="112" y="164"/>
                  </a:lnTo>
                  <a:lnTo>
                    <a:pt x="111" y="166"/>
                  </a:lnTo>
                  <a:lnTo>
                    <a:pt x="111" y="166"/>
                  </a:lnTo>
                  <a:lnTo>
                    <a:pt x="107" y="166"/>
                  </a:lnTo>
                  <a:lnTo>
                    <a:pt x="105" y="166"/>
                  </a:lnTo>
                  <a:lnTo>
                    <a:pt x="103" y="166"/>
                  </a:lnTo>
                  <a:lnTo>
                    <a:pt x="101" y="166"/>
                  </a:lnTo>
                  <a:lnTo>
                    <a:pt x="101" y="166"/>
                  </a:lnTo>
                  <a:lnTo>
                    <a:pt x="99" y="164"/>
                  </a:lnTo>
                  <a:lnTo>
                    <a:pt x="97" y="164"/>
                  </a:lnTo>
                  <a:lnTo>
                    <a:pt x="97" y="164"/>
                  </a:lnTo>
                  <a:lnTo>
                    <a:pt x="95" y="164"/>
                  </a:lnTo>
                  <a:lnTo>
                    <a:pt x="95" y="164"/>
                  </a:lnTo>
                  <a:lnTo>
                    <a:pt x="93" y="164"/>
                  </a:lnTo>
                  <a:lnTo>
                    <a:pt x="91" y="166"/>
                  </a:lnTo>
                  <a:lnTo>
                    <a:pt x="88" y="164"/>
                  </a:lnTo>
                  <a:lnTo>
                    <a:pt x="86" y="166"/>
                  </a:lnTo>
                  <a:lnTo>
                    <a:pt x="84" y="166"/>
                  </a:lnTo>
                  <a:lnTo>
                    <a:pt x="84" y="166"/>
                  </a:lnTo>
                  <a:lnTo>
                    <a:pt x="82" y="166"/>
                  </a:lnTo>
                  <a:lnTo>
                    <a:pt x="82" y="167"/>
                  </a:lnTo>
                  <a:lnTo>
                    <a:pt x="82" y="169"/>
                  </a:lnTo>
                  <a:lnTo>
                    <a:pt x="80" y="169"/>
                  </a:lnTo>
                  <a:lnTo>
                    <a:pt x="80" y="169"/>
                  </a:lnTo>
                  <a:lnTo>
                    <a:pt x="74" y="164"/>
                  </a:lnTo>
                  <a:lnTo>
                    <a:pt x="72" y="164"/>
                  </a:lnTo>
                  <a:lnTo>
                    <a:pt x="72" y="162"/>
                  </a:lnTo>
                  <a:lnTo>
                    <a:pt x="70" y="164"/>
                  </a:lnTo>
                  <a:lnTo>
                    <a:pt x="69" y="164"/>
                  </a:lnTo>
                  <a:lnTo>
                    <a:pt x="67" y="164"/>
                  </a:lnTo>
                  <a:lnTo>
                    <a:pt x="65" y="164"/>
                  </a:lnTo>
                  <a:lnTo>
                    <a:pt x="65" y="164"/>
                  </a:lnTo>
                  <a:lnTo>
                    <a:pt x="63" y="166"/>
                  </a:lnTo>
                  <a:lnTo>
                    <a:pt x="59" y="169"/>
                  </a:lnTo>
                  <a:lnTo>
                    <a:pt x="57" y="173"/>
                  </a:lnTo>
                  <a:lnTo>
                    <a:pt x="57" y="179"/>
                  </a:lnTo>
                  <a:lnTo>
                    <a:pt x="55" y="181"/>
                  </a:lnTo>
                  <a:lnTo>
                    <a:pt x="55" y="181"/>
                  </a:lnTo>
                  <a:lnTo>
                    <a:pt x="50" y="181"/>
                  </a:lnTo>
                  <a:lnTo>
                    <a:pt x="50" y="179"/>
                  </a:lnTo>
                  <a:lnTo>
                    <a:pt x="36" y="181"/>
                  </a:lnTo>
                  <a:lnTo>
                    <a:pt x="34" y="181"/>
                  </a:lnTo>
                  <a:lnTo>
                    <a:pt x="32" y="181"/>
                  </a:lnTo>
                  <a:lnTo>
                    <a:pt x="30" y="181"/>
                  </a:lnTo>
                  <a:lnTo>
                    <a:pt x="30" y="179"/>
                  </a:lnTo>
                  <a:lnTo>
                    <a:pt x="30" y="179"/>
                  </a:lnTo>
                  <a:lnTo>
                    <a:pt x="30" y="177"/>
                  </a:lnTo>
                  <a:lnTo>
                    <a:pt x="30" y="175"/>
                  </a:lnTo>
                  <a:lnTo>
                    <a:pt x="30" y="175"/>
                  </a:lnTo>
                  <a:lnTo>
                    <a:pt x="29" y="173"/>
                  </a:lnTo>
                  <a:lnTo>
                    <a:pt x="27" y="173"/>
                  </a:lnTo>
                  <a:lnTo>
                    <a:pt x="25" y="173"/>
                  </a:lnTo>
                  <a:lnTo>
                    <a:pt x="23" y="173"/>
                  </a:lnTo>
                  <a:lnTo>
                    <a:pt x="21" y="173"/>
                  </a:lnTo>
                  <a:lnTo>
                    <a:pt x="21" y="175"/>
                  </a:lnTo>
                  <a:lnTo>
                    <a:pt x="19" y="175"/>
                  </a:lnTo>
                  <a:lnTo>
                    <a:pt x="19" y="175"/>
                  </a:lnTo>
                  <a:lnTo>
                    <a:pt x="19" y="177"/>
                  </a:lnTo>
                  <a:lnTo>
                    <a:pt x="17" y="177"/>
                  </a:lnTo>
                  <a:lnTo>
                    <a:pt x="19" y="179"/>
                  </a:lnTo>
                  <a:lnTo>
                    <a:pt x="19" y="179"/>
                  </a:lnTo>
                  <a:lnTo>
                    <a:pt x="19" y="179"/>
                  </a:lnTo>
                  <a:lnTo>
                    <a:pt x="17" y="179"/>
                  </a:lnTo>
                  <a:lnTo>
                    <a:pt x="17" y="179"/>
                  </a:lnTo>
                  <a:lnTo>
                    <a:pt x="17" y="179"/>
                  </a:lnTo>
                  <a:lnTo>
                    <a:pt x="15" y="181"/>
                  </a:lnTo>
                  <a:lnTo>
                    <a:pt x="13" y="181"/>
                  </a:lnTo>
                  <a:lnTo>
                    <a:pt x="13" y="181"/>
                  </a:lnTo>
                  <a:lnTo>
                    <a:pt x="13" y="183"/>
                  </a:lnTo>
                  <a:lnTo>
                    <a:pt x="11" y="185"/>
                  </a:lnTo>
                  <a:lnTo>
                    <a:pt x="11" y="185"/>
                  </a:lnTo>
                  <a:lnTo>
                    <a:pt x="10" y="185"/>
                  </a:lnTo>
                  <a:lnTo>
                    <a:pt x="8" y="185"/>
                  </a:lnTo>
                  <a:lnTo>
                    <a:pt x="6" y="185"/>
                  </a:lnTo>
                  <a:lnTo>
                    <a:pt x="4" y="185"/>
                  </a:lnTo>
                  <a:lnTo>
                    <a:pt x="2" y="183"/>
                  </a:lnTo>
                  <a:lnTo>
                    <a:pt x="2" y="185"/>
                  </a:lnTo>
                  <a:lnTo>
                    <a:pt x="2" y="185"/>
                  </a:lnTo>
                  <a:lnTo>
                    <a:pt x="2" y="186"/>
                  </a:lnTo>
                  <a:lnTo>
                    <a:pt x="2" y="188"/>
                  </a:lnTo>
                  <a:lnTo>
                    <a:pt x="2" y="188"/>
                  </a:lnTo>
                  <a:lnTo>
                    <a:pt x="0" y="190"/>
                  </a:lnTo>
                  <a:lnTo>
                    <a:pt x="0" y="190"/>
                  </a:lnTo>
                  <a:lnTo>
                    <a:pt x="2" y="190"/>
                  </a:lnTo>
                  <a:lnTo>
                    <a:pt x="2" y="192"/>
                  </a:lnTo>
                  <a:lnTo>
                    <a:pt x="2" y="192"/>
                  </a:lnTo>
                  <a:lnTo>
                    <a:pt x="2" y="192"/>
                  </a:lnTo>
                  <a:lnTo>
                    <a:pt x="2" y="192"/>
                  </a:lnTo>
                  <a:lnTo>
                    <a:pt x="2" y="194"/>
                  </a:lnTo>
                  <a:lnTo>
                    <a:pt x="2" y="194"/>
                  </a:lnTo>
                  <a:lnTo>
                    <a:pt x="2" y="194"/>
                  </a:lnTo>
                  <a:lnTo>
                    <a:pt x="4" y="196"/>
                  </a:lnTo>
                  <a:lnTo>
                    <a:pt x="8" y="196"/>
                  </a:lnTo>
                  <a:lnTo>
                    <a:pt x="17" y="200"/>
                  </a:lnTo>
                  <a:lnTo>
                    <a:pt x="19" y="200"/>
                  </a:lnTo>
                  <a:lnTo>
                    <a:pt x="21" y="202"/>
                  </a:lnTo>
                  <a:lnTo>
                    <a:pt x="21" y="202"/>
                  </a:lnTo>
                  <a:lnTo>
                    <a:pt x="23" y="202"/>
                  </a:lnTo>
                  <a:lnTo>
                    <a:pt x="23" y="204"/>
                  </a:lnTo>
                  <a:lnTo>
                    <a:pt x="25" y="204"/>
                  </a:lnTo>
                  <a:lnTo>
                    <a:pt x="25" y="204"/>
                  </a:lnTo>
                  <a:lnTo>
                    <a:pt x="27" y="207"/>
                  </a:lnTo>
                  <a:lnTo>
                    <a:pt x="30" y="209"/>
                  </a:lnTo>
                  <a:lnTo>
                    <a:pt x="29" y="211"/>
                  </a:lnTo>
                  <a:lnTo>
                    <a:pt x="23" y="215"/>
                  </a:lnTo>
                  <a:lnTo>
                    <a:pt x="23" y="215"/>
                  </a:lnTo>
                  <a:lnTo>
                    <a:pt x="21" y="219"/>
                  </a:lnTo>
                  <a:lnTo>
                    <a:pt x="21" y="219"/>
                  </a:lnTo>
                  <a:lnTo>
                    <a:pt x="21" y="221"/>
                  </a:lnTo>
                  <a:lnTo>
                    <a:pt x="21" y="221"/>
                  </a:lnTo>
                  <a:lnTo>
                    <a:pt x="21" y="221"/>
                  </a:lnTo>
                  <a:lnTo>
                    <a:pt x="23" y="221"/>
                  </a:lnTo>
                  <a:lnTo>
                    <a:pt x="25" y="221"/>
                  </a:lnTo>
                  <a:lnTo>
                    <a:pt x="25" y="221"/>
                  </a:lnTo>
                  <a:lnTo>
                    <a:pt x="27" y="221"/>
                  </a:lnTo>
                  <a:lnTo>
                    <a:pt x="27" y="221"/>
                  </a:lnTo>
                  <a:lnTo>
                    <a:pt x="29" y="221"/>
                  </a:lnTo>
                  <a:lnTo>
                    <a:pt x="29" y="221"/>
                  </a:lnTo>
                  <a:lnTo>
                    <a:pt x="30" y="221"/>
                  </a:lnTo>
                  <a:lnTo>
                    <a:pt x="32" y="221"/>
                  </a:lnTo>
                  <a:lnTo>
                    <a:pt x="38" y="221"/>
                  </a:lnTo>
                  <a:lnTo>
                    <a:pt x="40" y="221"/>
                  </a:lnTo>
                  <a:lnTo>
                    <a:pt x="40" y="221"/>
                  </a:lnTo>
                  <a:lnTo>
                    <a:pt x="44" y="219"/>
                  </a:lnTo>
                  <a:lnTo>
                    <a:pt x="44" y="217"/>
                  </a:lnTo>
                  <a:lnTo>
                    <a:pt x="44" y="217"/>
                  </a:lnTo>
                  <a:lnTo>
                    <a:pt x="44" y="219"/>
                  </a:lnTo>
                  <a:lnTo>
                    <a:pt x="44" y="221"/>
                  </a:lnTo>
                  <a:lnTo>
                    <a:pt x="44" y="221"/>
                  </a:lnTo>
                  <a:lnTo>
                    <a:pt x="44" y="223"/>
                  </a:lnTo>
                  <a:lnTo>
                    <a:pt x="44" y="223"/>
                  </a:lnTo>
                  <a:lnTo>
                    <a:pt x="44" y="225"/>
                  </a:lnTo>
                  <a:lnTo>
                    <a:pt x="44" y="225"/>
                  </a:lnTo>
                  <a:lnTo>
                    <a:pt x="44" y="226"/>
                  </a:lnTo>
                  <a:lnTo>
                    <a:pt x="46" y="226"/>
                  </a:lnTo>
                  <a:lnTo>
                    <a:pt x="46" y="226"/>
                  </a:lnTo>
                  <a:lnTo>
                    <a:pt x="46" y="228"/>
                  </a:lnTo>
                  <a:lnTo>
                    <a:pt x="48" y="232"/>
                  </a:lnTo>
                  <a:lnTo>
                    <a:pt x="48" y="234"/>
                  </a:lnTo>
                  <a:lnTo>
                    <a:pt x="50" y="234"/>
                  </a:lnTo>
                  <a:lnTo>
                    <a:pt x="50" y="234"/>
                  </a:lnTo>
                  <a:lnTo>
                    <a:pt x="50" y="236"/>
                  </a:lnTo>
                  <a:lnTo>
                    <a:pt x="50" y="236"/>
                  </a:lnTo>
                  <a:lnTo>
                    <a:pt x="50" y="236"/>
                  </a:lnTo>
                  <a:lnTo>
                    <a:pt x="50" y="238"/>
                  </a:lnTo>
                  <a:lnTo>
                    <a:pt x="48" y="238"/>
                  </a:lnTo>
                  <a:lnTo>
                    <a:pt x="48" y="238"/>
                  </a:lnTo>
                  <a:lnTo>
                    <a:pt x="46" y="236"/>
                  </a:lnTo>
                  <a:lnTo>
                    <a:pt x="46" y="236"/>
                  </a:lnTo>
                  <a:lnTo>
                    <a:pt x="44" y="236"/>
                  </a:lnTo>
                  <a:lnTo>
                    <a:pt x="44" y="236"/>
                  </a:lnTo>
                  <a:lnTo>
                    <a:pt x="44" y="238"/>
                  </a:lnTo>
                  <a:lnTo>
                    <a:pt x="42" y="238"/>
                  </a:lnTo>
                  <a:lnTo>
                    <a:pt x="42" y="238"/>
                  </a:lnTo>
                  <a:lnTo>
                    <a:pt x="42" y="240"/>
                  </a:lnTo>
                  <a:lnTo>
                    <a:pt x="42" y="242"/>
                  </a:lnTo>
                  <a:lnTo>
                    <a:pt x="42" y="242"/>
                  </a:lnTo>
                  <a:lnTo>
                    <a:pt x="42" y="244"/>
                  </a:lnTo>
                  <a:lnTo>
                    <a:pt x="44" y="245"/>
                  </a:lnTo>
                  <a:lnTo>
                    <a:pt x="44" y="247"/>
                  </a:lnTo>
                  <a:lnTo>
                    <a:pt x="46" y="247"/>
                  </a:lnTo>
                  <a:lnTo>
                    <a:pt x="51" y="249"/>
                  </a:lnTo>
                  <a:lnTo>
                    <a:pt x="55" y="251"/>
                  </a:lnTo>
                  <a:lnTo>
                    <a:pt x="55" y="253"/>
                  </a:lnTo>
                  <a:lnTo>
                    <a:pt x="57" y="253"/>
                  </a:lnTo>
                  <a:lnTo>
                    <a:pt x="57" y="255"/>
                  </a:lnTo>
                  <a:lnTo>
                    <a:pt x="57" y="255"/>
                  </a:lnTo>
                  <a:lnTo>
                    <a:pt x="57" y="257"/>
                  </a:lnTo>
                  <a:lnTo>
                    <a:pt x="59" y="257"/>
                  </a:lnTo>
                  <a:lnTo>
                    <a:pt x="59" y="259"/>
                  </a:lnTo>
                  <a:lnTo>
                    <a:pt x="59" y="259"/>
                  </a:lnTo>
                  <a:lnTo>
                    <a:pt x="61" y="259"/>
                  </a:lnTo>
                  <a:lnTo>
                    <a:pt x="61" y="259"/>
                  </a:lnTo>
                  <a:lnTo>
                    <a:pt x="61" y="259"/>
                  </a:lnTo>
                  <a:lnTo>
                    <a:pt x="61" y="261"/>
                  </a:lnTo>
                  <a:lnTo>
                    <a:pt x="61" y="263"/>
                  </a:lnTo>
                  <a:lnTo>
                    <a:pt x="61" y="263"/>
                  </a:lnTo>
                  <a:lnTo>
                    <a:pt x="61" y="264"/>
                  </a:lnTo>
                  <a:lnTo>
                    <a:pt x="61" y="266"/>
                  </a:lnTo>
                  <a:lnTo>
                    <a:pt x="61" y="268"/>
                  </a:lnTo>
                  <a:lnTo>
                    <a:pt x="61" y="270"/>
                  </a:lnTo>
                  <a:lnTo>
                    <a:pt x="59" y="272"/>
                  </a:lnTo>
                  <a:lnTo>
                    <a:pt x="59" y="272"/>
                  </a:lnTo>
                  <a:lnTo>
                    <a:pt x="57" y="272"/>
                  </a:lnTo>
                  <a:lnTo>
                    <a:pt x="55" y="272"/>
                  </a:lnTo>
                  <a:lnTo>
                    <a:pt x="55" y="274"/>
                  </a:lnTo>
                  <a:lnTo>
                    <a:pt x="55" y="274"/>
                  </a:lnTo>
                  <a:lnTo>
                    <a:pt x="55" y="282"/>
                  </a:lnTo>
                  <a:lnTo>
                    <a:pt x="55" y="287"/>
                  </a:lnTo>
                  <a:lnTo>
                    <a:pt x="55" y="287"/>
                  </a:lnTo>
                  <a:lnTo>
                    <a:pt x="55" y="287"/>
                  </a:lnTo>
                  <a:lnTo>
                    <a:pt x="55" y="289"/>
                  </a:lnTo>
                  <a:lnTo>
                    <a:pt x="53" y="293"/>
                  </a:lnTo>
                  <a:lnTo>
                    <a:pt x="55" y="295"/>
                  </a:lnTo>
                  <a:lnTo>
                    <a:pt x="55" y="295"/>
                  </a:lnTo>
                  <a:lnTo>
                    <a:pt x="55" y="297"/>
                  </a:lnTo>
                  <a:lnTo>
                    <a:pt x="57" y="299"/>
                  </a:lnTo>
                  <a:lnTo>
                    <a:pt x="57" y="299"/>
                  </a:lnTo>
                  <a:lnTo>
                    <a:pt x="57" y="301"/>
                  </a:lnTo>
                  <a:lnTo>
                    <a:pt x="57" y="302"/>
                  </a:lnTo>
                  <a:lnTo>
                    <a:pt x="57" y="304"/>
                  </a:lnTo>
                  <a:lnTo>
                    <a:pt x="57" y="304"/>
                  </a:lnTo>
                  <a:lnTo>
                    <a:pt x="57" y="306"/>
                  </a:lnTo>
                  <a:lnTo>
                    <a:pt x="59" y="306"/>
                  </a:lnTo>
                  <a:lnTo>
                    <a:pt x="61" y="308"/>
                  </a:lnTo>
                  <a:lnTo>
                    <a:pt x="63" y="308"/>
                  </a:lnTo>
                  <a:lnTo>
                    <a:pt x="65" y="310"/>
                  </a:lnTo>
                  <a:lnTo>
                    <a:pt x="65" y="312"/>
                  </a:lnTo>
                  <a:lnTo>
                    <a:pt x="65" y="312"/>
                  </a:lnTo>
                  <a:lnTo>
                    <a:pt x="67" y="312"/>
                  </a:lnTo>
                  <a:lnTo>
                    <a:pt x="67" y="312"/>
                  </a:lnTo>
                  <a:lnTo>
                    <a:pt x="69" y="312"/>
                  </a:lnTo>
                  <a:lnTo>
                    <a:pt x="69" y="312"/>
                  </a:lnTo>
                  <a:lnTo>
                    <a:pt x="70" y="312"/>
                  </a:lnTo>
                  <a:lnTo>
                    <a:pt x="74" y="310"/>
                  </a:lnTo>
                  <a:lnTo>
                    <a:pt x="78" y="306"/>
                  </a:lnTo>
                  <a:lnTo>
                    <a:pt x="78" y="306"/>
                  </a:lnTo>
                  <a:lnTo>
                    <a:pt x="80" y="304"/>
                  </a:lnTo>
                  <a:lnTo>
                    <a:pt x="84" y="302"/>
                  </a:lnTo>
                  <a:lnTo>
                    <a:pt x="88" y="302"/>
                  </a:lnTo>
                  <a:lnTo>
                    <a:pt x="90" y="301"/>
                  </a:lnTo>
                  <a:lnTo>
                    <a:pt x="91" y="302"/>
                  </a:lnTo>
                  <a:lnTo>
                    <a:pt x="91" y="302"/>
                  </a:lnTo>
                  <a:lnTo>
                    <a:pt x="93" y="306"/>
                  </a:lnTo>
                  <a:lnTo>
                    <a:pt x="93" y="306"/>
                  </a:lnTo>
                  <a:lnTo>
                    <a:pt x="95" y="308"/>
                  </a:lnTo>
                  <a:lnTo>
                    <a:pt x="95" y="310"/>
                  </a:lnTo>
                  <a:lnTo>
                    <a:pt x="95" y="312"/>
                  </a:lnTo>
                  <a:lnTo>
                    <a:pt x="95" y="314"/>
                  </a:lnTo>
                  <a:lnTo>
                    <a:pt x="97" y="314"/>
                  </a:lnTo>
                  <a:lnTo>
                    <a:pt x="97" y="314"/>
                  </a:lnTo>
                  <a:lnTo>
                    <a:pt x="97" y="314"/>
                  </a:lnTo>
                  <a:lnTo>
                    <a:pt x="97" y="316"/>
                  </a:lnTo>
                  <a:lnTo>
                    <a:pt x="97" y="318"/>
                  </a:lnTo>
                  <a:lnTo>
                    <a:pt x="93" y="327"/>
                  </a:lnTo>
                  <a:lnTo>
                    <a:pt x="93" y="327"/>
                  </a:lnTo>
                  <a:lnTo>
                    <a:pt x="93" y="329"/>
                  </a:lnTo>
                  <a:lnTo>
                    <a:pt x="93" y="331"/>
                  </a:lnTo>
                  <a:lnTo>
                    <a:pt x="95" y="337"/>
                  </a:lnTo>
                  <a:lnTo>
                    <a:pt x="95" y="339"/>
                  </a:lnTo>
                  <a:lnTo>
                    <a:pt x="95" y="341"/>
                  </a:lnTo>
                  <a:lnTo>
                    <a:pt x="93" y="344"/>
                  </a:lnTo>
                  <a:lnTo>
                    <a:pt x="93" y="346"/>
                  </a:lnTo>
                  <a:lnTo>
                    <a:pt x="93" y="346"/>
                  </a:lnTo>
                  <a:lnTo>
                    <a:pt x="93" y="350"/>
                  </a:lnTo>
                  <a:lnTo>
                    <a:pt x="93" y="352"/>
                  </a:lnTo>
                  <a:lnTo>
                    <a:pt x="93" y="354"/>
                  </a:lnTo>
                  <a:lnTo>
                    <a:pt x="93" y="356"/>
                  </a:lnTo>
                  <a:lnTo>
                    <a:pt x="90" y="371"/>
                  </a:lnTo>
                  <a:lnTo>
                    <a:pt x="90" y="371"/>
                  </a:lnTo>
                  <a:lnTo>
                    <a:pt x="90" y="371"/>
                  </a:lnTo>
                  <a:lnTo>
                    <a:pt x="90" y="373"/>
                  </a:lnTo>
                  <a:lnTo>
                    <a:pt x="90" y="373"/>
                  </a:lnTo>
                  <a:lnTo>
                    <a:pt x="90" y="373"/>
                  </a:lnTo>
                  <a:lnTo>
                    <a:pt x="91" y="373"/>
                  </a:lnTo>
                  <a:lnTo>
                    <a:pt x="91" y="373"/>
                  </a:lnTo>
                  <a:lnTo>
                    <a:pt x="91" y="373"/>
                  </a:lnTo>
                  <a:lnTo>
                    <a:pt x="93" y="373"/>
                  </a:lnTo>
                  <a:lnTo>
                    <a:pt x="93" y="375"/>
                  </a:lnTo>
                  <a:lnTo>
                    <a:pt x="93" y="375"/>
                  </a:lnTo>
                  <a:lnTo>
                    <a:pt x="95" y="375"/>
                  </a:lnTo>
                  <a:lnTo>
                    <a:pt x="95" y="375"/>
                  </a:lnTo>
                  <a:lnTo>
                    <a:pt x="95" y="375"/>
                  </a:lnTo>
                  <a:lnTo>
                    <a:pt x="101" y="373"/>
                  </a:lnTo>
                  <a:lnTo>
                    <a:pt x="101" y="373"/>
                  </a:lnTo>
                  <a:lnTo>
                    <a:pt x="103" y="373"/>
                  </a:lnTo>
                  <a:lnTo>
                    <a:pt x="103" y="373"/>
                  </a:lnTo>
                  <a:lnTo>
                    <a:pt x="105" y="373"/>
                  </a:lnTo>
                  <a:lnTo>
                    <a:pt x="105" y="375"/>
                  </a:lnTo>
                  <a:lnTo>
                    <a:pt x="105" y="377"/>
                  </a:lnTo>
                  <a:lnTo>
                    <a:pt x="107" y="377"/>
                  </a:lnTo>
                  <a:lnTo>
                    <a:pt x="109" y="380"/>
                  </a:lnTo>
                  <a:lnTo>
                    <a:pt x="109" y="382"/>
                  </a:lnTo>
                  <a:lnTo>
                    <a:pt x="109" y="384"/>
                  </a:lnTo>
                  <a:lnTo>
                    <a:pt x="107" y="386"/>
                  </a:lnTo>
                  <a:lnTo>
                    <a:pt x="107" y="388"/>
                  </a:lnTo>
                  <a:lnTo>
                    <a:pt x="105" y="388"/>
                  </a:lnTo>
                  <a:lnTo>
                    <a:pt x="103" y="396"/>
                  </a:lnTo>
                  <a:lnTo>
                    <a:pt x="101" y="399"/>
                  </a:lnTo>
                  <a:lnTo>
                    <a:pt x="95" y="417"/>
                  </a:lnTo>
                  <a:lnTo>
                    <a:pt x="93" y="420"/>
                  </a:lnTo>
                  <a:lnTo>
                    <a:pt x="91" y="424"/>
                  </a:lnTo>
                  <a:lnTo>
                    <a:pt x="88" y="426"/>
                  </a:lnTo>
                  <a:lnTo>
                    <a:pt x="88" y="426"/>
                  </a:lnTo>
                  <a:lnTo>
                    <a:pt x="88" y="428"/>
                  </a:lnTo>
                  <a:lnTo>
                    <a:pt x="88" y="428"/>
                  </a:lnTo>
                  <a:lnTo>
                    <a:pt x="90" y="434"/>
                  </a:lnTo>
                  <a:lnTo>
                    <a:pt x="91" y="438"/>
                  </a:lnTo>
                  <a:lnTo>
                    <a:pt x="91" y="438"/>
                  </a:lnTo>
                  <a:lnTo>
                    <a:pt x="93" y="439"/>
                  </a:lnTo>
                  <a:lnTo>
                    <a:pt x="95" y="439"/>
                  </a:lnTo>
                  <a:lnTo>
                    <a:pt x="95" y="441"/>
                  </a:lnTo>
                  <a:lnTo>
                    <a:pt x="95" y="441"/>
                  </a:lnTo>
                  <a:lnTo>
                    <a:pt x="95" y="441"/>
                  </a:lnTo>
                  <a:lnTo>
                    <a:pt x="95" y="441"/>
                  </a:lnTo>
                  <a:lnTo>
                    <a:pt x="93" y="447"/>
                  </a:lnTo>
                  <a:lnTo>
                    <a:pt x="90" y="453"/>
                  </a:lnTo>
                  <a:lnTo>
                    <a:pt x="88" y="455"/>
                  </a:lnTo>
                  <a:lnTo>
                    <a:pt x="88" y="457"/>
                  </a:lnTo>
                  <a:lnTo>
                    <a:pt x="88" y="457"/>
                  </a:lnTo>
                  <a:lnTo>
                    <a:pt x="90" y="458"/>
                  </a:lnTo>
                  <a:lnTo>
                    <a:pt x="90" y="458"/>
                  </a:lnTo>
                  <a:lnTo>
                    <a:pt x="90" y="460"/>
                  </a:lnTo>
                  <a:lnTo>
                    <a:pt x="90" y="460"/>
                  </a:lnTo>
                  <a:lnTo>
                    <a:pt x="90" y="462"/>
                  </a:lnTo>
                  <a:lnTo>
                    <a:pt x="90" y="462"/>
                  </a:lnTo>
                  <a:lnTo>
                    <a:pt x="91" y="464"/>
                  </a:lnTo>
                  <a:lnTo>
                    <a:pt x="95" y="466"/>
                  </a:lnTo>
                  <a:lnTo>
                    <a:pt x="97" y="468"/>
                  </a:lnTo>
                  <a:lnTo>
                    <a:pt x="97" y="470"/>
                  </a:lnTo>
                  <a:lnTo>
                    <a:pt x="97" y="470"/>
                  </a:lnTo>
                  <a:lnTo>
                    <a:pt x="97" y="472"/>
                  </a:lnTo>
                  <a:lnTo>
                    <a:pt x="97" y="474"/>
                  </a:lnTo>
                  <a:lnTo>
                    <a:pt x="95" y="474"/>
                  </a:lnTo>
                  <a:lnTo>
                    <a:pt x="95" y="476"/>
                  </a:lnTo>
                  <a:lnTo>
                    <a:pt x="93" y="477"/>
                  </a:lnTo>
                  <a:lnTo>
                    <a:pt x="93" y="477"/>
                  </a:lnTo>
                  <a:lnTo>
                    <a:pt x="91" y="477"/>
                  </a:lnTo>
                  <a:lnTo>
                    <a:pt x="91" y="476"/>
                  </a:lnTo>
                  <a:lnTo>
                    <a:pt x="91" y="476"/>
                  </a:lnTo>
                  <a:lnTo>
                    <a:pt x="91" y="476"/>
                  </a:lnTo>
                  <a:lnTo>
                    <a:pt x="91" y="476"/>
                  </a:lnTo>
                  <a:lnTo>
                    <a:pt x="91" y="476"/>
                  </a:lnTo>
                  <a:lnTo>
                    <a:pt x="91" y="477"/>
                  </a:lnTo>
                  <a:lnTo>
                    <a:pt x="91" y="477"/>
                  </a:lnTo>
                  <a:lnTo>
                    <a:pt x="91" y="481"/>
                  </a:lnTo>
                  <a:lnTo>
                    <a:pt x="91" y="481"/>
                  </a:lnTo>
                  <a:lnTo>
                    <a:pt x="91" y="483"/>
                  </a:lnTo>
                  <a:lnTo>
                    <a:pt x="91" y="483"/>
                  </a:lnTo>
                  <a:lnTo>
                    <a:pt x="90" y="487"/>
                  </a:lnTo>
                  <a:lnTo>
                    <a:pt x="88" y="489"/>
                  </a:lnTo>
                  <a:lnTo>
                    <a:pt x="88" y="489"/>
                  </a:lnTo>
                  <a:lnTo>
                    <a:pt x="88" y="489"/>
                  </a:lnTo>
                  <a:lnTo>
                    <a:pt x="88" y="491"/>
                  </a:lnTo>
                  <a:lnTo>
                    <a:pt x="88" y="491"/>
                  </a:lnTo>
                  <a:lnTo>
                    <a:pt x="88" y="493"/>
                  </a:lnTo>
                  <a:lnTo>
                    <a:pt x="88" y="493"/>
                  </a:lnTo>
                  <a:lnTo>
                    <a:pt x="86" y="493"/>
                  </a:lnTo>
                  <a:lnTo>
                    <a:pt x="86" y="493"/>
                  </a:lnTo>
                  <a:lnTo>
                    <a:pt x="84" y="493"/>
                  </a:lnTo>
                  <a:lnTo>
                    <a:pt x="84" y="493"/>
                  </a:lnTo>
                  <a:lnTo>
                    <a:pt x="82" y="493"/>
                  </a:lnTo>
                  <a:lnTo>
                    <a:pt x="82" y="495"/>
                  </a:lnTo>
                  <a:lnTo>
                    <a:pt x="82" y="495"/>
                  </a:lnTo>
                  <a:lnTo>
                    <a:pt x="84" y="495"/>
                  </a:lnTo>
                  <a:lnTo>
                    <a:pt x="93" y="504"/>
                  </a:lnTo>
                  <a:lnTo>
                    <a:pt x="93" y="504"/>
                  </a:lnTo>
                  <a:lnTo>
                    <a:pt x="95" y="504"/>
                  </a:lnTo>
                  <a:lnTo>
                    <a:pt x="99" y="506"/>
                  </a:lnTo>
                  <a:lnTo>
                    <a:pt x="99" y="506"/>
                  </a:lnTo>
                  <a:lnTo>
                    <a:pt x="101" y="508"/>
                  </a:lnTo>
                  <a:lnTo>
                    <a:pt x="101" y="508"/>
                  </a:lnTo>
                  <a:lnTo>
                    <a:pt x="114" y="512"/>
                  </a:lnTo>
                  <a:lnTo>
                    <a:pt x="118" y="514"/>
                  </a:lnTo>
                  <a:lnTo>
                    <a:pt x="124" y="514"/>
                  </a:lnTo>
                  <a:lnTo>
                    <a:pt x="124" y="510"/>
                  </a:lnTo>
                  <a:lnTo>
                    <a:pt x="128" y="508"/>
                  </a:lnTo>
                  <a:lnTo>
                    <a:pt x="131" y="506"/>
                  </a:lnTo>
                  <a:lnTo>
                    <a:pt x="141" y="504"/>
                  </a:lnTo>
                  <a:lnTo>
                    <a:pt x="143" y="504"/>
                  </a:lnTo>
                  <a:lnTo>
                    <a:pt x="145" y="500"/>
                  </a:lnTo>
                  <a:lnTo>
                    <a:pt x="147" y="498"/>
                  </a:lnTo>
                  <a:lnTo>
                    <a:pt x="164" y="489"/>
                  </a:lnTo>
                  <a:lnTo>
                    <a:pt x="168" y="487"/>
                  </a:lnTo>
                  <a:lnTo>
                    <a:pt x="170" y="487"/>
                  </a:lnTo>
                  <a:lnTo>
                    <a:pt x="170" y="485"/>
                  </a:lnTo>
                  <a:lnTo>
                    <a:pt x="171" y="479"/>
                  </a:lnTo>
                  <a:lnTo>
                    <a:pt x="171" y="479"/>
                  </a:lnTo>
                  <a:lnTo>
                    <a:pt x="175" y="477"/>
                  </a:lnTo>
                  <a:lnTo>
                    <a:pt x="175" y="476"/>
                  </a:lnTo>
                  <a:lnTo>
                    <a:pt x="175" y="476"/>
                  </a:lnTo>
                  <a:lnTo>
                    <a:pt x="177" y="466"/>
                  </a:lnTo>
                  <a:lnTo>
                    <a:pt x="177" y="462"/>
                  </a:lnTo>
                  <a:lnTo>
                    <a:pt x="175" y="458"/>
                  </a:lnTo>
                  <a:lnTo>
                    <a:pt x="177" y="458"/>
                  </a:lnTo>
                  <a:lnTo>
                    <a:pt x="177" y="458"/>
                  </a:lnTo>
                  <a:lnTo>
                    <a:pt x="177" y="457"/>
                  </a:lnTo>
                  <a:lnTo>
                    <a:pt x="179" y="455"/>
                  </a:lnTo>
                  <a:lnTo>
                    <a:pt x="179" y="453"/>
                  </a:lnTo>
                  <a:lnTo>
                    <a:pt x="179" y="453"/>
                  </a:lnTo>
                  <a:lnTo>
                    <a:pt x="181" y="451"/>
                  </a:lnTo>
                  <a:lnTo>
                    <a:pt x="183" y="451"/>
                  </a:lnTo>
                  <a:lnTo>
                    <a:pt x="185" y="449"/>
                  </a:lnTo>
                  <a:lnTo>
                    <a:pt x="183" y="447"/>
                  </a:lnTo>
                  <a:lnTo>
                    <a:pt x="183" y="449"/>
                  </a:lnTo>
                  <a:lnTo>
                    <a:pt x="181" y="449"/>
                  </a:lnTo>
                  <a:lnTo>
                    <a:pt x="181" y="449"/>
                  </a:lnTo>
                  <a:lnTo>
                    <a:pt x="179" y="451"/>
                  </a:lnTo>
                  <a:lnTo>
                    <a:pt x="179" y="449"/>
                  </a:lnTo>
                  <a:lnTo>
                    <a:pt x="181" y="447"/>
                  </a:lnTo>
                  <a:lnTo>
                    <a:pt x="181" y="439"/>
                  </a:lnTo>
                  <a:lnTo>
                    <a:pt x="181" y="439"/>
                  </a:lnTo>
                  <a:lnTo>
                    <a:pt x="185" y="434"/>
                  </a:lnTo>
                  <a:lnTo>
                    <a:pt x="187" y="430"/>
                  </a:lnTo>
                  <a:lnTo>
                    <a:pt x="198" y="420"/>
                  </a:lnTo>
                  <a:lnTo>
                    <a:pt x="202" y="418"/>
                  </a:lnTo>
                  <a:lnTo>
                    <a:pt x="206" y="417"/>
                  </a:lnTo>
                  <a:lnTo>
                    <a:pt x="210" y="415"/>
                  </a:lnTo>
                  <a:lnTo>
                    <a:pt x="221" y="415"/>
                  </a:lnTo>
                  <a:lnTo>
                    <a:pt x="223" y="415"/>
                  </a:lnTo>
                  <a:lnTo>
                    <a:pt x="225" y="413"/>
                  </a:lnTo>
                  <a:lnTo>
                    <a:pt x="225" y="413"/>
                  </a:lnTo>
                  <a:lnTo>
                    <a:pt x="225" y="411"/>
                  </a:lnTo>
                  <a:lnTo>
                    <a:pt x="227" y="411"/>
                  </a:lnTo>
                  <a:lnTo>
                    <a:pt x="231" y="409"/>
                  </a:lnTo>
                  <a:lnTo>
                    <a:pt x="232" y="409"/>
                  </a:lnTo>
                  <a:lnTo>
                    <a:pt x="234" y="409"/>
                  </a:lnTo>
                  <a:lnTo>
                    <a:pt x="234" y="407"/>
                  </a:lnTo>
                  <a:lnTo>
                    <a:pt x="236" y="407"/>
                  </a:lnTo>
                  <a:lnTo>
                    <a:pt x="240" y="405"/>
                  </a:lnTo>
                  <a:lnTo>
                    <a:pt x="242" y="405"/>
                  </a:lnTo>
                  <a:lnTo>
                    <a:pt x="244" y="403"/>
                  </a:lnTo>
                  <a:lnTo>
                    <a:pt x="248" y="403"/>
                  </a:lnTo>
                  <a:lnTo>
                    <a:pt x="248" y="403"/>
                  </a:lnTo>
                  <a:lnTo>
                    <a:pt x="248" y="403"/>
                  </a:lnTo>
                  <a:lnTo>
                    <a:pt x="250" y="403"/>
                  </a:lnTo>
                  <a:lnTo>
                    <a:pt x="250" y="403"/>
                  </a:lnTo>
                  <a:lnTo>
                    <a:pt x="252" y="401"/>
                  </a:lnTo>
                  <a:lnTo>
                    <a:pt x="253" y="401"/>
                  </a:lnTo>
                  <a:lnTo>
                    <a:pt x="255" y="401"/>
                  </a:lnTo>
                  <a:lnTo>
                    <a:pt x="259" y="401"/>
                  </a:lnTo>
                  <a:lnTo>
                    <a:pt x="263" y="403"/>
                  </a:lnTo>
                  <a:lnTo>
                    <a:pt x="265" y="403"/>
                  </a:lnTo>
                  <a:lnTo>
                    <a:pt x="265" y="403"/>
                  </a:lnTo>
                  <a:lnTo>
                    <a:pt x="269" y="403"/>
                  </a:lnTo>
                  <a:lnTo>
                    <a:pt x="272" y="401"/>
                  </a:lnTo>
                  <a:lnTo>
                    <a:pt x="274" y="401"/>
                  </a:lnTo>
                  <a:lnTo>
                    <a:pt x="274" y="403"/>
                  </a:lnTo>
                  <a:lnTo>
                    <a:pt x="276" y="401"/>
                  </a:lnTo>
                  <a:lnTo>
                    <a:pt x="278" y="403"/>
                  </a:lnTo>
                  <a:lnTo>
                    <a:pt x="284" y="403"/>
                  </a:lnTo>
                  <a:lnTo>
                    <a:pt x="290" y="407"/>
                  </a:lnTo>
                  <a:lnTo>
                    <a:pt x="295" y="413"/>
                  </a:lnTo>
                  <a:lnTo>
                    <a:pt x="297" y="413"/>
                  </a:lnTo>
                  <a:lnTo>
                    <a:pt x="299" y="413"/>
                  </a:lnTo>
                  <a:lnTo>
                    <a:pt x="297" y="411"/>
                  </a:lnTo>
                  <a:lnTo>
                    <a:pt x="290" y="405"/>
                  </a:lnTo>
                  <a:lnTo>
                    <a:pt x="290" y="405"/>
                  </a:lnTo>
                  <a:lnTo>
                    <a:pt x="288" y="403"/>
                  </a:lnTo>
                  <a:lnTo>
                    <a:pt x="288" y="403"/>
                  </a:lnTo>
                  <a:lnTo>
                    <a:pt x="288" y="403"/>
                  </a:lnTo>
                  <a:lnTo>
                    <a:pt x="288" y="401"/>
                  </a:lnTo>
                  <a:lnTo>
                    <a:pt x="288" y="401"/>
                  </a:lnTo>
                  <a:lnTo>
                    <a:pt x="288" y="399"/>
                  </a:lnTo>
                  <a:lnTo>
                    <a:pt x="288" y="399"/>
                  </a:lnTo>
                  <a:lnTo>
                    <a:pt x="288" y="399"/>
                  </a:lnTo>
                  <a:lnTo>
                    <a:pt x="288" y="398"/>
                  </a:lnTo>
                  <a:lnTo>
                    <a:pt x="286" y="398"/>
                  </a:lnTo>
                  <a:lnTo>
                    <a:pt x="284" y="398"/>
                  </a:lnTo>
                  <a:lnTo>
                    <a:pt x="282" y="399"/>
                  </a:lnTo>
                  <a:lnTo>
                    <a:pt x="280" y="399"/>
                  </a:lnTo>
                  <a:lnTo>
                    <a:pt x="267" y="399"/>
                  </a:lnTo>
                  <a:lnTo>
                    <a:pt x="263" y="399"/>
                  </a:lnTo>
                  <a:lnTo>
                    <a:pt x="261" y="398"/>
                  </a:lnTo>
                  <a:lnTo>
                    <a:pt x="253" y="392"/>
                  </a:lnTo>
                  <a:lnTo>
                    <a:pt x="250" y="388"/>
                  </a:lnTo>
                  <a:lnTo>
                    <a:pt x="250" y="384"/>
                  </a:lnTo>
                  <a:lnTo>
                    <a:pt x="248" y="382"/>
                  </a:lnTo>
                  <a:lnTo>
                    <a:pt x="250" y="379"/>
                  </a:lnTo>
                  <a:lnTo>
                    <a:pt x="250" y="375"/>
                  </a:lnTo>
                  <a:lnTo>
                    <a:pt x="252" y="373"/>
                  </a:lnTo>
                  <a:lnTo>
                    <a:pt x="252" y="371"/>
                  </a:lnTo>
                  <a:lnTo>
                    <a:pt x="253" y="369"/>
                  </a:lnTo>
                  <a:lnTo>
                    <a:pt x="253" y="369"/>
                  </a:lnTo>
                  <a:lnTo>
                    <a:pt x="253" y="369"/>
                  </a:lnTo>
                  <a:lnTo>
                    <a:pt x="255" y="367"/>
                  </a:lnTo>
                  <a:lnTo>
                    <a:pt x="255" y="367"/>
                  </a:lnTo>
                  <a:lnTo>
                    <a:pt x="255" y="365"/>
                  </a:lnTo>
                  <a:lnTo>
                    <a:pt x="255" y="365"/>
                  </a:lnTo>
                  <a:lnTo>
                    <a:pt x="261" y="358"/>
                  </a:lnTo>
                  <a:lnTo>
                    <a:pt x="263" y="354"/>
                  </a:lnTo>
                  <a:lnTo>
                    <a:pt x="265" y="352"/>
                  </a:lnTo>
                  <a:lnTo>
                    <a:pt x="267" y="350"/>
                  </a:lnTo>
                  <a:lnTo>
                    <a:pt x="267" y="350"/>
                  </a:lnTo>
                  <a:lnTo>
                    <a:pt x="269" y="348"/>
                  </a:lnTo>
                  <a:lnTo>
                    <a:pt x="269" y="344"/>
                  </a:lnTo>
                  <a:lnTo>
                    <a:pt x="274" y="337"/>
                  </a:lnTo>
                  <a:lnTo>
                    <a:pt x="278" y="333"/>
                  </a:lnTo>
                  <a:lnTo>
                    <a:pt x="282" y="331"/>
                  </a:lnTo>
                  <a:lnTo>
                    <a:pt x="280" y="329"/>
                  </a:lnTo>
                  <a:lnTo>
                    <a:pt x="278" y="325"/>
                  </a:lnTo>
                  <a:lnTo>
                    <a:pt x="278" y="320"/>
                  </a:lnTo>
                  <a:lnTo>
                    <a:pt x="278" y="318"/>
                  </a:lnTo>
                  <a:lnTo>
                    <a:pt x="278" y="318"/>
                  </a:lnTo>
                  <a:lnTo>
                    <a:pt x="280" y="316"/>
                  </a:lnTo>
                  <a:lnTo>
                    <a:pt x="280" y="316"/>
                  </a:lnTo>
                  <a:lnTo>
                    <a:pt x="282" y="316"/>
                  </a:lnTo>
                  <a:lnTo>
                    <a:pt x="282" y="314"/>
                  </a:lnTo>
                  <a:lnTo>
                    <a:pt x="282" y="312"/>
                  </a:lnTo>
                  <a:lnTo>
                    <a:pt x="282" y="312"/>
                  </a:lnTo>
                  <a:lnTo>
                    <a:pt x="282" y="310"/>
                  </a:lnTo>
                  <a:lnTo>
                    <a:pt x="284" y="308"/>
                  </a:lnTo>
                  <a:lnTo>
                    <a:pt x="290" y="306"/>
                  </a:lnTo>
                  <a:lnTo>
                    <a:pt x="292" y="304"/>
                  </a:lnTo>
                  <a:lnTo>
                    <a:pt x="293" y="304"/>
                  </a:lnTo>
                  <a:lnTo>
                    <a:pt x="295" y="304"/>
                  </a:lnTo>
                  <a:lnTo>
                    <a:pt x="297" y="304"/>
                  </a:lnTo>
                  <a:lnTo>
                    <a:pt x="299" y="304"/>
                  </a:lnTo>
                  <a:lnTo>
                    <a:pt x="303" y="304"/>
                  </a:lnTo>
                  <a:lnTo>
                    <a:pt x="305" y="304"/>
                  </a:lnTo>
                  <a:lnTo>
                    <a:pt x="305" y="302"/>
                  </a:lnTo>
                  <a:lnTo>
                    <a:pt x="305" y="302"/>
                  </a:lnTo>
                  <a:lnTo>
                    <a:pt x="309" y="302"/>
                  </a:lnTo>
                  <a:lnTo>
                    <a:pt x="311" y="302"/>
                  </a:lnTo>
                  <a:lnTo>
                    <a:pt x="312" y="302"/>
                  </a:lnTo>
                  <a:lnTo>
                    <a:pt x="312" y="302"/>
                  </a:lnTo>
                  <a:lnTo>
                    <a:pt x="309" y="304"/>
                  </a:lnTo>
                  <a:lnTo>
                    <a:pt x="309" y="304"/>
                  </a:lnTo>
                  <a:lnTo>
                    <a:pt x="309" y="304"/>
                  </a:lnTo>
                  <a:lnTo>
                    <a:pt x="307" y="304"/>
                  </a:lnTo>
                  <a:lnTo>
                    <a:pt x="307" y="306"/>
                  </a:lnTo>
                  <a:lnTo>
                    <a:pt x="309" y="306"/>
                  </a:lnTo>
                  <a:lnTo>
                    <a:pt x="309" y="306"/>
                  </a:lnTo>
                  <a:lnTo>
                    <a:pt x="311" y="306"/>
                  </a:lnTo>
                  <a:lnTo>
                    <a:pt x="326" y="310"/>
                  </a:lnTo>
                  <a:lnTo>
                    <a:pt x="328" y="310"/>
                  </a:lnTo>
                  <a:lnTo>
                    <a:pt x="328" y="308"/>
                  </a:lnTo>
                  <a:lnTo>
                    <a:pt x="326" y="308"/>
                  </a:lnTo>
                  <a:lnTo>
                    <a:pt x="324" y="306"/>
                  </a:lnTo>
                  <a:lnTo>
                    <a:pt x="322" y="306"/>
                  </a:lnTo>
                  <a:lnTo>
                    <a:pt x="320" y="306"/>
                  </a:lnTo>
                  <a:lnTo>
                    <a:pt x="320" y="306"/>
                  </a:lnTo>
                  <a:lnTo>
                    <a:pt x="318" y="306"/>
                  </a:lnTo>
                  <a:lnTo>
                    <a:pt x="318" y="304"/>
                  </a:lnTo>
                  <a:lnTo>
                    <a:pt x="316" y="304"/>
                  </a:lnTo>
                  <a:lnTo>
                    <a:pt x="314" y="304"/>
                  </a:lnTo>
                  <a:lnTo>
                    <a:pt x="312" y="304"/>
                  </a:lnTo>
                  <a:lnTo>
                    <a:pt x="314" y="304"/>
                  </a:lnTo>
                  <a:lnTo>
                    <a:pt x="314" y="302"/>
                  </a:lnTo>
                  <a:lnTo>
                    <a:pt x="326" y="304"/>
                  </a:lnTo>
                  <a:lnTo>
                    <a:pt x="328" y="306"/>
                  </a:lnTo>
                  <a:lnTo>
                    <a:pt x="328" y="308"/>
                  </a:lnTo>
                  <a:lnTo>
                    <a:pt x="330" y="308"/>
                  </a:lnTo>
                  <a:lnTo>
                    <a:pt x="332" y="308"/>
                  </a:lnTo>
                  <a:lnTo>
                    <a:pt x="333" y="308"/>
                  </a:lnTo>
                  <a:lnTo>
                    <a:pt x="335" y="308"/>
                  </a:lnTo>
                  <a:lnTo>
                    <a:pt x="335" y="306"/>
                  </a:lnTo>
                  <a:lnTo>
                    <a:pt x="335" y="299"/>
                  </a:lnTo>
                  <a:lnTo>
                    <a:pt x="335" y="282"/>
                  </a:lnTo>
                  <a:lnTo>
                    <a:pt x="335" y="278"/>
                  </a:lnTo>
                  <a:lnTo>
                    <a:pt x="335" y="263"/>
                  </a:lnTo>
                  <a:lnTo>
                    <a:pt x="335" y="259"/>
                  </a:lnTo>
                  <a:lnTo>
                    <a:pt x="333" y="259"/>
                  </a:lnTo>
                  <a:lnTo>
                    <a:pt x="332" y="257"/>
                  </a:lnTo>
                  <a:lnTo>
                    <a:pt x="332" y="257"/>
                  </a:lnTo>
                  <a:lnTo>
                    <a:pt x="332" y="257"/>
                  </a:lnTo>
                  <a:lnTo>
                    <a:pt x="330" y="255"/>
                  </a:lnTo>
                  <a:lnTo>
                    <a:pt x="330" y="255"/>
                  </a:lnTo>
                  <a:lnTo>
                    <a:pt x="330" y="255"/>
                  </a:lnTo>
                  <a:lnTo>
                    <a:pt x="330" y="253"/>
                  </a:lnTo>
                  <a:lnTo>
                    <a:pt x="330" y="253"/>
                  </a:lnTo>
                  <a:lnTo>
                    <a:pt x="332" y="253"/>
                  </a:lnTo>
                  <a:lnTo>
                    <a:pt x="332" y="253"/>
                  </a:lnTo>
                  <a:lnTo>
                    <a:pt x="330" y="251"/>
                  </a:lnTo>
                  <a:lnTo>
                    <a:pt x="330" y="251"/>
                  </a:lnTo>
                  <a:lnTo>
                    <a:pt x="330" y="251"/>
                  </a:lnTo>
                  <a:lnTo>
                    <a:pt x="328" y="253"/>
                  </a:lnTo>
                  <a:lnTo>
                    <a:pt x="328" y="251"/>
                  </a:lnTo>
                  <a:lnTo>
                    <a:pt x="328" y="251"/>
                  </a:lnTo>
                  <a:lnTo>
                    <a:pt x="328" y="251"/>
                  </a:lnTo>
                  <a:lnTo>
                    <a:pt x="328" y="251"/>
                  </a:lnTo>
                  <a:lnTo>
                    <a:pt x="326" y="251"/>
                  </a:lnTo>
                  <a:lnTo>
                    <a:pt x="326" y="251"/>
                  </a:lnTo>
                  <a:lnTo>
                    <a:pt x="326" y="251"/>
                  </a:lnTo>
                  <a:lnTo>
                    <a:pt x="324" y="249"/>
                  </a:lnTo>
                  <a:lnTo>
                    <a:pt x="324" y="249"/>
                  </a:lnTo>
                  <a:lnTo>
                    <a:pt x="324" y="249"/>
                  </a:lnTo>
                  <a:lnTo>
                    <a:pt x="322" y="249"/>
                  </a:lnTo>
                  <a:lnTo>
                    <a:pt x="322" y="249"/>
                  </a:lnTo>
                  <a:lnTo>
                    <a:pt x="322" y="247"/>
                  </a:lnTo>
                  <a:lnTo>
                    <a:pt x="322" y="247"/>
                  </a:lnTo>
                  <a:lnTo>
                    <a:pt x="322" y="245"/>
                  </a:lnTo>
                  <a:lnTo>
                    <a:pt x="322" y="245"/>
                  </a:lnTo>
                  <a:lnTo>
                    <a:pt x="322" y="245"/>
                  </a:lnTo>
                  <a:lnTo>
                    <a:pt x="322" y="245"/>
                  </a:lnTo>
                  <a:lnTo>
                    <a:pt x="324" y="245"/>
                  </a:lnTo>
                  <a:lnTo>
                    <a:pt x="324" y="245"/>
                  </a:lnTo>
                  <a:lnTo>
                    <a:pt x="324" y="245"/>
                  </a:lnTo>
                  <a:lnTo>
                    <a:pt x="326" y="245"/>
                  </a:lnTo>
                  <a:lnTo>
                    <a:pt x="326" y="245"/>
                  </a:lnTo>
                  <a:lnTo>
                    <a:pt x="326" y="244"/>
                  </a:lnTo>
                  <a:lnTo>
                    <a:pt x="324" y="244"/>
                  </a:lnTo>
                  <a:lnTo>
                    <a:pt x="324" y="244"/>
                  </a:lnTo>
                  <a:lnTo>
                    <a:pt x="324" y="242"/>
                  </a:lnTo>
                  <a:lnTo>
                    <a:pt x="324" y="242"/>
                  </a:lnTo>
                  <a:lnTo>
                    <a:pt x="324" y="242"/>
                  </a:lnTo>
                  <a:lnTo>
                    <a:pt x="326" y="242"/>
                  </a:lnTo>
                  <a:lnTo>
                    <a:pt x="328" y="244"/>
                  </a:lnTo>
                  <a:lnTo>
                    <a:pt x="330" y="244"/>
                  </a:lnTo>
                  <a:lnTo>
                    <a:pt x="330" y="242"/>
                  </a:lnTo>
                  <a:lnTo>
                    <a:pt x="332" y="242"/>
                  </a:lnTo>
                  <a:lnTo>
                    <a:pt x="333" y="242"/>
                  </a:lnTo>
                  <a:lnTo>
                    <a:pt x="335" y="242"/>
                  </a:lnTo>
                  <a:lnTo>
                    <a:pt x="335" y="242"/>
                  </a:lnTo>
                  <a:lnTo>
                    <a:pt x="335" y="240"/>
                  </a:lnTo>
                  <a:lnTo>
                    <a:pt x="335" y="225"/>
                  </a:lnTo>
                  <a:lnTo>
                    <a:pt x="333" y="215"/>
                  </a:lnTo>
                  <a:lnTo>
                    <a:pt x="333" y="207"/>
                  </a:lnTo>
                  <a:lnTo>
                    <a:pt x="333" y="207"/>
                  </a:lnTo>
                  <a:lnTo>
                    <a:pt x="333" y="207"/>
                  </a:lnTo>
                  <a:lnTo>
                    <a:pt x="330" y="205"/>
                  </a:lnTo>
                  <a:lnTo>
                    <a:pt x="328" y="205"/>
                  </a:lnTo>
                  <a:lnTo>
                    <a:pt x="326" y="207"/>
                  </a:lnTo>
                  <a:lnTo>
                    <a:pt x="326" y="207"/>
                  </a:lnTo>
                  <a:lnTo>
                    <a:pt x="326" y="209"/>
                  </a:lnTo>
                  <a:lnTo>
                    <a:pt x="320" y="211"/>
                  </a:lnTo>
                  <a:lnTo>
                    <a:pt x="320" y="213"/>
                  </a:lnTo>
                  <a:lnTo>
                    <a:pt x="318" y="213"/>
                  </a:lnTo>
                  <a:lnTo>
                    <a:pt x="320" y="211"/>
                  </a:lnTo>
                  <a:lnTo>
                    <a:pt x="324" y="205"/>
                  </a:lnTo>
                  <a:lnTo>
                    <a:pt x="326" y="205"/>
                  </a:lnTo>
                  <a:lnTo>
                    <a:pt x="326" y="205"/>
                  </a:lnTo>
                  <a:lnTo>
                    <a:pt x="328" y="204"/>
                  </a:lnTo>
                  <a:lnTo>
                    <a:pt x="328" y="204"/>
                  </a:lnTo>
                  <a:lnTo>
                    <a:pt x="330" y="204"/>
                  </a:lnTo>
                  <a:lnTo>
                    <a:pt x="332" y="204"/>
                  </a:lnTo>
                  <a:lnTo>
                    <a:pt x="332" y="204"/>
                  </a:lnTo>
                  <a:lnTo>
                    <a:pt x="332" y="204"/>
                  </a:lnTo>
                  <a:lnTo>
                    <a:pt x="332" y="198"/>
                  </a:lnTo>
                  <a:lnTo>
                    <a:pt x="332" y="198"/>
                  </a:lnTo>
                  <a:lnTo>
                    <a:pt x="330" y="198"/>
                  </a:lnTo>
                  <a:lnTo>
                    <a:pt x="330" y="198"/>
                  </a:lnTo>
                  <a:lnTo>
                    <a:pt x="330" y="198"/>
                  </a:lnTo>
                  <a:lnTo>
                    <a:pt x="330" y="200"/>
                  </a:lnTo>
                  <a:lnTo>
                    <a:pt x="330" y="200"/>
                  </a:lnTo>
                  <a:lnTo>
                    <a:pt x="330" y="200"/>
                  </a:lnTo>
                  <a:lnTo>
                    <a:pt x="328" y="196"/>
                  </a:lnTo>
                  <a:lnTo>
                    <a:pt x="326" y="190"/>
                  </a:lnTo>
                  <a:lnTo>
                    <a:pt x="326" y="186"/>
                  </a:lnTo>
                  <a:lnTo>
                    <a:pt x="326" y="185"/>
                  </a:lnTo>
                  <a:lnTo>
                    <a:pt x="328" y="181"/>
                  </a:lnTo>
                  <a:lnTo>
                    <a:pt x="328" y="177"/>
                  </a:lnTo>
                  <a:lnTo>
                    <a:pt x="330" y="167"/>
                  </a:lnTo>
                  <a:lnTo>
                    <a:pt x="330" y="166"/>
                  </a:lnTo>
                  <a:lnTo>
                    <a:pt x="332" y="166"/>
                  </a:lnTo>
                  <a:lnTo>
                    <a:pt x="332" y="162"/>
                  </a:lnTo>
                  <a:lnTo>
                    <a:pt x="332" y="162"/>
                  </a:lnTo>
                  <a:lnTo>
                    <a:pt x="328" y="162"/>
                  </a:lnTo>
                  <a:lnTo>
                    <a:pt x="326" y="162"/>
                  </a:lnTo>
                  <a:lnTo>
                    <a:pt x="326" y="162"/>
                  </a:lnTo>
                  <a:lnTo>
                    <a:pt x="326" y="162"/>
                  </a:lnTo>
                  <a:lnTo>
                    <a:pt x="326" y="162"/>
                  </a:lnTo>
                  <a:lnTo>
                    <a:pt x="324" y="162"/>
                  </a:lnTo>
                  <a:lnTo>
                    <a:pt x="324" y="162"/>
                  </a:lnTo>
                  <a:lnTo>
                    <a:pt x="324" y="162"/>
                  </a:lnTo>
                  <a:lnTo>
                    <a:pt x="322" y="160"/>
                  </a:lnTo>
                  <a:lnTo>
                    <a:pt x="322" y="160"/>
                  </a:lnTo>
                  <a:lnTo>
                    <a:pt x="322" y="160"/>
                  </a:lnTo>
                  <a:lnTo>
                    <a:pt x="322" y="160"/>
                  </a:lnTo>
                  <a:lnTo>
                    <a:pt x="322" y="160"/>
                  </a:lnTo>
                  <a:lnTo>
                    <a:pt x="322" y="158"/>
                  </a:lnTo>
                  <a:lnTo>
                    <a:pt x="322" y="158"/>
                  </a:lnTo>
                  <a:lnTo>
                    <a:pt x="322" y="156"/>
                  </a:lnTo>
                  <a:lnTo>
                    <a:pt x="322" y="156"/>
                  </a:lnTo>
                  <a:lnTo>
                    <a:pt x="322" y="154"/>
                  </a:lnTo>
                  <a:lnTo>
                    <a:pt x="322" y="154"/>
                  </a:lnTo>
                  <a:lnTo>
                    <a:pt x="322" y="154"/>
                  </a:lnTo>
                  <a:lnTo>
                    <a:pt x="320" y="154"/>
                  </a:lnTo>
                  <a:lnTo>
                    <a:pt x="320" y="152"/>
                  </a:lnTo>
                  <a:lnTo>
                    <a:pt x="320" y="152"/>
                  </a:lnTo>
                  <a:lnTo>
                    <a:pt x="320" y="152"/>
                  </a:lnTo>
                  <a:lnTo>
                    <a:pt x="320" y="152"/>
                  </a:lnTo>
                  <a:lnTo>
                    <a:pt x="320" y="150"/>
                  </a:lnTo>
                  <a:lnTo>
                    <a:pt x="320" y="150"/>
                  </a:lnTo>
                  <a:lnTo>
                    <a:pt x="318" y="148"/>
                  </a:lnTo>
                  <a:lnTo>
                    <a:pt x="318" y="148"/>
                  </a:lnTo>
                  <a:lnTo>
                    <a:pt x="318" y="148"/>
                  </a:lnTo>
                  <a:lnTo>
                    <a:pt x="318" y="147"/>
                  </a:lnTo>
                  <a:lnTo>
                    <a:pt x="320" y="147"/>
                  </a:lnTo>
                  <a:lnTo>
                    <a:pt x="320" y="147"/>
                  </a:lnTo>
                  <a:lnTo>
                    <a:pt x="320" y="147"/>
                  </a:lnTo>
                  <a:lnTo>
                    <a:pt x="320" y="147"/>
                  </a:lnTo>
                  <a:lnTo>
                    <a:pt x="320" y="147"/>
                  </a:lnTo>
                  <a:lnTo>
                    <a:pt x="322" y="147"/>
                  </a:lnTo>
                  <a:lnTo>
                    <a:pt x="322" y="148"/>
                  </a:lnTo>
                  <a:lnTo>
                    <a:pt x="324" y="148"/>
                  </a:lnTo>
                  <a:lnTo>
                    <a:pt x="324" y="148"/>
                  </a:lnTo>
                  <a:lnTo>
                    <a:pt x="326" y="148"/>
                  </a:lnTo>
                  <a:lnTo>
                    <a:pt x="328" y="148"/>
                  </a:lnTo>
                  <a:lnTo>
                    <a:pt x="328" y="148"/>
                  </a:lnTo>
                  <a:lnTo>
                    <a:pt x="328" y="148"/>
                  </a:lnTo>
                  <a:lnTo>
                    <a:pt x="328" y="150"/>
                  </a:lnTo>
                  <a:lnTo>
                    <a:pt x="328" y="150"/>
                  </a:lnTo>
                  <a:lnTo>
                    <a:pt x="326" y="152"/>
                  </a:lnTo>
                  <a:lnTo>
                    <a:pt x="326" y="152"/>
                  </a:lnTo>
                  <a:lnTo>
                    <a:pt x="326" y="152"/>
                  </a:lnTo>
                  <a:lnTo>
                    <a:pt x="326" y="152"/>
                  </a:lnTo>
                  <a:lnTo>
                    <a:pt x="328" y="152"/>
                  </a:lnTo>
                  <a:lnTo>
                    <a:pt x="328" y="154"/>
                  </a:lnTo>
                  <a:lnTo>
                    <a:pt x="328" y="154"/>
                  </a:lnTo>
                  <a:lnTo>
                    <a:pt x="330" y="154"/>
                  </a:lnTo>
                  <a:lnTo>
                    <a:pt x="330" y="154"/>
                  </a:lnTo>
                  <a:lnTo>
                    <a:pt x="332" y="152"/>
                  </a:lnTo>
                  <a:lnTo>
                    <a:pt x="333" y="150"/>
                  </a:lnTo>
                  <a:lnTo>
                    <a:pt x="335" y="150"/>
                  </a:lnTo>
                  <a:lnTo>
                    <a:pt x="335" y="150"/>
                  </a:lnTo>
                  <a:lnTo>
                    <a:pt x="335" y="150"/>
                  </a:lnTo>
                  <a:lnTo>
                    <a:pt x="335" y="148"/>
                  </a:lnTo>
                  <a:lnTo>
                    <a:pt x="335" y="148"/>
                  </a:lnTo>
                  <a:lnTo>
                    <a:pt x="335" y="145"/>
                  </a:lnTo>
                  <a:lnTo>
                    <a:pt x="335" y="145"/>
                  </a:lnTo>
                  <a:lnTo>
                    <a:pt x="337" y="143"/>
                  </a:lnTo>
                  <a:lnTo>
                    <a:pt x="339" y="139"/>
                  </a:lnTo>
                  <a:lnTo>
                    <a:pt x="343" y="133"/>
                  </a:lnTo>
                  <a:lnTo>
                    <a:pt x="343" y="133"/>
                  </a:lnTo>
                  <a:lnTo>
                    <a:pt x="345" y="131"/>
                  </a:lnTo>
                  <a:lnTo>
                    <a:pt x="349" y="124"/>
                  </a:lnTo>
                  <a:lnTo>
                    <a:pt x="347" y="126"/>
                  </a:lnTo>
                  <a:lnTo>
                    <a:pt x="345" y="126"/>
                  </a:lnTo>
                  <a:lnTo>
                    <a:pt x="343" y="126"/>
                  </a:lnTo>
                  <a:lnTo>
                    <a:pt x="345" y="124"/>
                  </a:lnTo>
                  <a:lnTo>
                    <a:pt x="349" y="122"/>
                  </a:lnTo>
                  <a:lnTo>
                    <a:pt x="351" y="120"/>
                  </a:lnTo>
                  <a:lnTo>
                    <a:pt x="354" y="114"/>
                  </a:lnTo>
                  <a:lnTo>
                    <a:pt x="354" y="114"/>
                  </a:lnTo>
                  <a:lnTo>
                    <a:pt x="354" y="114"/>
                  </a:lnTo>
                  <a:lnTo>
                    <a:pt x="356" y="112"/>
                  </a:lnTo>
                  <a:lnTo>
                    <a:pt x="358" y="112"/>
                  </a:lnTo>
                  <a:lnTo>
                    <a:pt x="360" y="108"/>
                  </a:lnTo>
                  <a:lnTo>
                    <a:pt x="360" y="107"/>
                  </a:lnTo>
                  <a:lnTo>
                    <a:pt x="364" y="101"/>
                  </a:lnTo>
                  <a:lnTo>
                    <a:pt x="366" y="95"/>
                  </a:lnTo>
                  <a:lnTo>
                    <a:pt x="366" y="95"/>
                  </a:lnTo>
                  <a:lnTo>
                    <a:pt x="366" y="93"/>
                  </a:lnTo>
                  <a:lnTo>
                    <a:pt x="368" y="88"/>
                  </a:lnTo>
                  <a:lnTo>
                    <a:pt x="368" y="86"/>
                  </a:lnTo>
                  <a:lnTo>
                    <a:pt x="370" y="84"/>
                  </a:lnTo>
                  <a:lnTo>
                    <a:pt x="370" y="82"/>
                  </a:lnTo>
                  <a:lnTo>
                    <a:pt x="370" y="80"/>
                  </a:lnTo>
                  <a:lnTo>
                    <a:pt x="372" y="74"/>
                  </a:lnTo>
                  <a:lnTo>
                    <a:pt x="373" y="67"/>
                  </a:lnTo>
                  <a:lnTo>
                    <a:pt x="373" y="55"/>
                  </a:lnTo>
                  <a:lnTo>
                    <a:pt x="375" y="50"/>
                  </a:lnTo>
                  <a:lnTo>
                    <a:pt x="375" y="46"/>
                  </a:lnTo>
                  <a:lnTo>
                    <a:pt x="375" y="44"/>
                  </a:lnTo>
                  <a:lnTo>
                    <a:pt x="377" y="42"/>
                  </a:lnTo>
                  <a:lnTo>
                    <a:pt x="377" y="42"/>
                  </a:lnTo>
                  <a:lnTo>
                    <a:pt x="377" y="38"/>
                  </a:lnTo>
                  <a:lnTo>
                    <a:pt x="377" y="38"/>
                  </a:lnTo>
                  <a:lnTo>
                    <a:pt x="377" y="36"/>
                  </a:lnTo>
                  <a:lnTo>
                    <a:pt x="379" y="34"/>
                  </a:lnTo>
                  <a:lnTo>
                    <a:pt x="379" y="32"/>
                  </a:lnTo>
                  <a:lnTo>
                    <a:pt x="379" y="31"/>
                  </a:lnTo>
                  <a:lnTo>
                    <a:pt x="377" y="31"/>
                  </a:lnTo>
                  <a:lnTo>
                    <a:pt x="377" y="31"/>
                  </a:lnTo>
                  <a:lnTo>
                    <a:pt x="377" y="31"/>
                  </a:lnTo>
                  <a:lnTo>
                    <a:pt x="379" y="29"/>
                  </a:lnTo>
                  <a:lnTo>
                    <a:pt x="379" y="29"/>
                  </a:lnTo>
                  <a:lnTo>
                    <a:pt x="379" y="29"/>
                  </a:lnTo>
                  <a:lnTo>
                    <a:pt x="379" y="27"/>
                  </a:lnTo>
                  <a:lnTo>
                    <a:pt x="381" y="21"/>
                  </a:lnTo>
                  <a:lnTo>
                    <a:pt x="381" y="19"/>
                  </a:lnTo>
                  <a:lnTo>
                    <a:pt x="381" y="15"/>
                  </a:lnTo>
                  <a:close/>
                </a:path>
              </a:pathLst>
            </a:custGeom>
            <a:solidFill>
              <a:srgbClr val="FFC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8">
              <a:extLst>
                <a:ext uri="{FF2B5EF4-FFF2-40B4-BE49-F238E27FC236}">
                  <a16:creationId xmlns:a16="http://schemas.microsoft.com/office/drawing/2014/main" id="{FC509581-2C9F-4B01-92CC-8354D59E2B43}"/>
                </a:ext>
              </a:extLst>
            </p:cNvPr>
            <p:cNvSpPr>
              <a:spLocks/>
            </p:cNvSpPr>
            <p:nvPr/>
          </p:nvSpPr>
          <p:spPr bwMode="auto">
            <a:xfrm>
              <a:off x="8645848" y="2682081"/>
              <a:ext cx="130175" cy="166688"/>
            </a:xfrm>
            <a:custGeom>
              <a:avLst/>
              <a:gdLst>
                <a:gd name="T0" fmla="*/ 78 w 82"/>
                <a:gd name="T1" fmla="*/ 78 h 105"/>
                <a:gd name="T2" fmla="*/ 74 w 82"/>
                <a:gd name="T3" fmla="*/ 76 h 105"/>
                <a:gd name="T4" fmla="*/ 72 w 82"/>
                <a:gd name="T5" fmla="*/ 75 h 105"/>
                <a:gd name="T6" fmla="*/ 69 w 82"/>
                <a:gd name="T7" fmla="*/ 69 h 105"/>
                <a:gd name="T8" fmla="*/ 69 w 82"/>
                <a:gd name="T9" fmla="*/ 63 h 105"/>
                <a:gd name="T10" fmla="*/ 69 w 82"/>
                <a:gd name="T11" fmla="*/ 59 h 105"/>
                <a:gd name="T12" fmla="*/ 69 w 82"/>
                <a:gd name="T13" fmla="*/ 57 h 105"/>
                <a:gd name="T14" fmla="*/ 72 w 82"/>
                <a:gd name="T15" fmla="*/ 50 h 105"/>
                <a:gd name="T16" fmla="*/ 78 w 82"/>
                <a:gd name="T17" fmla="*/ 27 h 105"/>
                <a:gd name="T18" fmla="*/ 78 w 82"/>
                <a:gd name="T19" fmla="*/ 23 h 105"/>
                <a:gd name="T20" fmla="*/ 74 w 82"/>
                <a:gd name="T21" fmla="*/ 19 h 105"/>
                <a:gd name="T22" fmla="*/ 74 w 82"/>
                <a:gd name="T23" fmla="*/ 16 h 105"/>
                <a:gd name="T24" fmla="*/ 74 w 82"/>
                <a:gd name="T25" fmla="*/ 12 h 105"/>
                <a:gd name="T26" fmla="*/ 74 w 82"/>
                <a:gd name="T27" fmla="*/ 12 h 105"/>
                <a:gd name="T28" fmla="*/ 71 w 82"/>
                <a:gd name="T29" fmla="*/ 8 h 105"/>
                <a:gd name="T30" fmla="*/ 65 w 82"/>
                <a:gd name="T31" fmla="*/ 4 h 105"/>
                <a:gd name="T32" fmla="*/ 57 w 82"/>
                <a:gd name="T33" fmla="*/ 2 h 105"/>
                <a:gd name="T34" fmla="*/ 53 w 82"/>
                <a:gd name="T35" fmla="*/ 0 h 105"/>
                <a:gd name="T36" fmla="*/ 48 w 82"/>
                <a:gd name="T37" fmla="*/ 4 h 105"/>
                <a:gd name="T38" fmla="*/ 46 w 82"/>
                <a:gd name="T39" fmla="*/ 8 h 105"/>
                <a:gd name="T40" fmla="*/ 42 w 82"/>
                <a:gd name="T41" fmla="*/ 8 h 105"/>
                <a:gd name="T42" fmla="*/ 36 w 82"/>
                <a:gd name="T43" fmla="*/ 12 h 105"/>
                <a:gd name="T44" fmla="*/ 34 w 82"/>
                <a:gd name="T45" fmla="*/ 12 h 105"/>
                <a:gd name="T46" fmla="*/ 15 w 82"/>
                <a:gd name="T47" fmla="*/ 16 h 105"/>
                <a:gd name="T48" fmla="*/ 13 w 82"/>
                <a:gd name="T49" fmla="*/ 16 h 105"/>
                <a:gd name="T50" fmla="*/ 10 w 82"/>
                <a:gd name="T51" fmla="*/ 16 h 105"/>
                <a:gd name="T52" fmla="*/ 8 w 82"/>
                <a:gd name="T53" fmla="*/ 21 h 105"/>
                <a:gd name="T54" fmla="*/ 10 w 82"/>
                <a:gd name="T55" fmla="*/ 25 h 105"/>
                <a:gd name="T56" fmla="*/ 13 w 82"/>
                <a:gd name="T57" fmla="*/ 27 h 105"/>
                <a:gd name="T58" fmla="*/ 15 w 82"/>
                <a:gd name="T59" fmla="*/ 29 h 105"/>
                <a:gd name="T60" fmla="*/ 13 w 82"/>
                <a:gd name="T61" fmla="*/ 35 h 105"/>
                <a:gd name="T62" fmla="*/ 11 w 82"/>
                <a:gd name="T63" fmla="*/ 40 h 105"/>
                <a:gd name="T64" fmla="*/ 4 w 82"/>
                <a:gd name="T65" fmla="*/ 57 h 105"/>
                <a:gd name="T66" fmla="*/ 2 w 82"/>
                <a:gd name="T67" fmla="*/ 65 h 105"/>
                <a:gd name="T68" fmla="*/ 2 w 82"/>
                <a:gd name="T69" fmla="*/ 67 h 105"/>
                <a:gd name="T70" fmla="*/ 4 w 82"/>
                <a:gd name="T71" fmla="*/ 69 h 105"/>
                <a:gd name="T72" fmla="*/ 4 w 82"/>
                <a:gd name="T73" fmla="*/ 71 h 105"/>
                <a:gd name="T74" fmla="*/ 2 w 82"/>
                <a:gd name="T75" fmla="*/ 71 h 105"/>
                <a:gd name="T76" fmla="*/ 2 w 82"/>
                <a:gd name="T77" fmla="*/ 75 h 105"/>
                <a:gd name="T78" fmla="*/ 0 w 82"/>
                <a:gd name="T79" fmla="*/ 76 h 105"/>
                <a:gd name="T80" fmla="*/ 2 w 82"/>
                <a:gd name="T81" fmla="*/ 80 h 105"/>
                <a:gd name="T82" fmla="*/ 2 w 82"/>
                <a:gd name="T83" fmla="*/ 84 h 105"/>
                <a:gd name="T84" fmla="*/ 2 w 82"/>
                <a:gd name="T85" fmla="*/ 90 h 105"/>
                <a:gd name="T86" fmla="*/ 6 w 82"/>
                <a:gd name="T87" fmla="*/ 94 h 105"/>
                <a:gd name="T88" fmla="*/ 8 w 82"/>
                <a:gd name="T89" fmla="*/ 95 h 105"/>
                <a:gd name="T90" fmla="*/ 8 w 82"/>
                <a:gd name="T91" fmla="*/ 97 h 105"/>
                <a:gd name="T92" fmla="*/ 10 w 82"/>
                <a:gd name="T93" fmla="*/ 99 h 105"/>
                <a:gd name="T94" fmla="*/ 13 w 82"/>
                <a:gd name="T95" fmla="*/ 101 h 105"/>
                <a:gd name="T96" fmla="*/ 21 w 82"/>
                <a:gd name="T97" fmla="*/ 101 h 105"/>
                <a:gd name="T98" fmla="*/ 31 w 82"/>
                <a:gd name="T99" fmla="*/ 105 h 105"/>
                <a:gd name="T100" fmla="*/ 32 w 82"/>
                <a:gd name="T101" fmla="*/ 105 h 105"/>
                <a:gd name="T102" fmla="*/ 36 w 82"/>
                <a:gd name="T103" fmla="*/ 105 h 105"/>
                <a:gd name="T104" fmla="*/ 40 w 82"/>
                <a:gd name="T105" fmla="*/ 103 h 105"/>
                <a:gd name="T106" fmla="*/ 50 w 82"/>
                <a:gd name="T107" fmla="*/ 95 h 105"/>
                <a:gd name="T108" fmla="*/ 61 w 82"/>
                <a:gd name="T109" fmla="*/ 97 h 105"/>
                <a:gd name="T110" fmla="*/ 63 w 82"/>
                <a:gd name="T111" fmla="*/ 99 h 105"/>
                <a:gd name="T112" fmla="*/ 67 w 82"/>
                <a:gd name="T113" fmla="*/ 99 h 105"/>
                <a:gd name="T114" fmla="*/ 67 w 82"/>
                <a:gd name="T115" fmla="*/ 99 h 105"/>
                <a:gd name="T116" fmla="*/ 69 w 82"/>
                <a:gd name="T117" fmla="*/ 92 h 105"/>
                <a:gd name="T118" fmla="*/ 72 w 82"/>
                <a:gd name="T119" fmla="*/ 88 h 105"/>
                <a:gd name="T120" fmla="*/ 80 w 82"/>
                <a:gd name="T121" fmla="*/ 86 h 105"/>
                <a:gd name="T122" fmla="*/ 82 w 82"/>
                <a:gd name="T123"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 h="105">
                  <a:moveTo>
                    <a:pt x="80" y="80"/>
                  </a:moveTo>
                  <a:lnTo>
                    <a:pt x="78" y="78"/>
                  </a:lnTo>
                  <a:lnTo>
                    <a:pt x="76" y="76"/>
                  </a:lnTo>
                  <a:lnTo>
                    <a:pt x="74" y="76"/>
                  </a:lnTo>
                  <a:lnTo>
                    <a:pt x="74" y="75"/>
                  </a:lnTo>
                  <a:lnTo>
                    <a:pt x="72" y="75"/>
                  </a:lnTo>
                  <a:lnTo>
                    <a:pt x="71" y="73"/>
                  </a:lnTo>
                  <a:lnTo>
                    <a:pt x="69" y="69"/>
                  </a:lnTo>
                  <a:lnTo>
                    <a:pt x="69" y="67"/>
                  </a:lnTo>
                  <a:lnTo>
                    <a:pt x="69" y="63"/>
                  </a:lnTo>
                  <a:lnTo>
                    <a:pt x="69" y="61"/>
                  </a:lnTo>
                  <a:lnTo>
                    <a:pt x="69" y="59"/>
                  </a:lnTo>
                  <a:lnTo>
                    <a:pt x="69" y="57"/>
                  </a:lnTo>
                  <a:lnTo>
                    <a:pt x="69" y="57"/>
                  </a:lnTo>
                  <a:lnTo>
                    <a:pt x="71" y="54"/>
                  </a:lnTo>
                  <a:lnTo>
                    <a:pt x="72" y="50"/>
                  </a:lnTo>
                  <a:lnTo>
                    <a:pt x="74" y="46"/>
                  </a:lnTo>
                  <a:lnTo>
                    <a:pt x="78" y="27"/>
                  </a:lnTo>
                  <a:lnTo>
                    <a:pt x="78" y="25"/>
                  </a:lnTo>
                  <a:lnTo>
                    <a:pt x="78" y="23"/>
                  </a:lnTo>
                  <a:lnTo>
                    <a:pt x="76" y="21"/>
                  </a:lnTo>
                  <a:lnTo>
                    <a:pt x="74" y="19"/>
                  </a:lnTo>
                  <a:lnTo>
                    <a:pt x="74" y="18"/>
                  </a:lnTo>
                  <a:lnTo>
                    <a:pt x="74" y="16"/>
                  </a:lnTo>
                  <a:lnTo>
                    <a:pt x="74" y="14"/>
                  </a:lnTo>
                  <a:lnTo>
                    <a:pt x="74" y="12"/>
                  </a:lnTo>
                  <a:lnTo>
                    <a:pt x="74" y="12"/>
                  </a:lnTo>
                  <a:lnTo>
                    <a:pt x="74" y="12"/>
                  </a:lnTo>
                  <a:lnTo>
                    <a:pt x="74" y="10"/>
                  </a:lnTo>
                  <a:lnTo>
                    <a:pt x="71" y="8"/>
                  </a:lnTo>
                  <a:lnTo>
                    <a:pt x="67" y="4"/>
                  </a:lnTo>
                  <a:lnTo>
                    <a:pt x="65" y="4"/>
                  </a:lnTo>
                  <a:lnTo>
                    <a:pt x="59" y="4"/>
                  </a:lnTo>
                  <a:lnTo>
                    <a:pt x="57" y="2"/>
                  </a:lnTo>
                  <a:lnTo>
                    <a:pt x="55" y="0"/>
                  </a:lnTo>
                  <a:lnTo>
                    <a:pt x="53" y="0"/>
                  </a:lnTo>
                  <a:lnTo>
                    <a:pt x="50" y="2"/>
                  </a:lnTo>
                  <a:lnTo>
                    <a:pt x="48" y="4"/>
                  </a:lnTo>
                  <a:lnTo>
                    <a:pt x="48" y="6"/>
                  </a:lnTo>
                  <a:lnTo>
                    <a:pt x="46" y="8"/>
                  </a:lnTo>
                  <a:lnTo>
                    <a:pt x="44" y="6"/>
                  </a:lnTo>
                  <a:lnTo>
                    <a:pt x="42" y="8"/>
                  </a:lnTo>
                  <a:lnTo>
                    <a:pt x="36" y="12"/>
                  </a:lnTo>
                  <a:lnTo>
                    <a:pt x="36" y="12"/>
                  </a:lnTo>
                  <a:lnTo>
                    <a:pt x="36" y="12"/>
                  </a:lnTo>
                  <a:lnTo>
                    <a:pt x="34" y="12"/>
                  </a:lnTo>
                  <a:lnTo>
                    <a:pt x="17" y="16"/>
                  </a:lnTo>
                  <a:lnTo>
                    <a:pt x="15" y="16"/>
                  </a:lnTo>
                  <a:lnTo>
                    <a:pt x="15" y="16"/>
                  </a:lnTo>
                  <a:lnTo>
                    <a:pt x="13" y="16"/>
                  </a:lnTo>
                  <a:lnTo>
                    <a:pt x="11" y="16"/>
                  </a:lnTo>
                  <a:lnTo>
                    <a:pt x="10" y="16"/>
                  </a:lnTo>
                  <a:lnTo>
                    <a:pt x="10" y="18"/>
                  </a:lnTo>
                  <a:lnTo>
                    <a:pt x="8" y="21"/>
                  </a:lnTo>
                  <a:lnTo>
                    <a:pt x="10" y="23"/>
                  </a:lnTo>
                  <a:lnTo>
                    <a:pt x="10" y="25"/>
                  </a:lnTo>
                  <a:lnTo>
                    <a:pt x="13" y="25"/>
                  </a:lnTo>
                  <a:lnTo>
                    <a:pt x="13" y="27"/>
                  </a:lnTo>
                  <a:lnTo>
                    <a:pt x="15" y="27"/>
                  </a:lnTo>
                  <a:lnTo>
                    <a:pt x="15" y="29"/>
                  </a:lnTo>
                  <a:lnTo>
                    <a:pt x="13" y="31"/>
                  </a:lnTo>
                  <a:lnTo>
                    <a:pt x="13" y="35"/>
                  </a:lnTo>
                  <a:lnTo>
                    <a:pt x="13" y="37"/>
                  </a:lnTo>
                  <a:lnTo>
                    <a:pt x="11" y="40"/>
                  </a:lnTo>
                  <a:lnTo>
                    <a:pt x="10" y="48"/>
                  </a:lnTo>
                  <a:lnTo>
                    <a:pt x="4" y="57"/>
                  </a:lnTo>
                  <a:lnTo>
                    <a:pt x="2" y="63"/>
                  </a:lnTo>
                  <a:lnTo>
                    <a:pt x="2" y="65"/>
                  </a:lnTo>
                  <a:lnTo>
                    <a:pt x="2" y="65"/>
                  </a:lnTo>
                  <a:lnTo>
                    <a:pt x="2" y="67"/>
                  </a:lnTo>
                  <a:lnTo>
                    <a:pt x="2" y="67"/>
                  </a:lnTo>
                  <a:lnTo>
                    <a:pt x="4" y="69"/>
                  </a:lnTo>
                  <a:lnTo>
                    <a:pt x="4" y="69"/>
                  </a:lnTo>
                  <a:lnTo>
                    <a:pt x="4" y="71"/>
                  </a:lnTo>
                  <a:lnTo>
                    <a:pt x="2" y="71"/>
                  </a:lnTo>
                  <a:lnTo>
                    <a:pt x="2" y="71"/>
                  </a:lnTo>
                  <a:lnTo>
                    <a:pt x="2" y="73"/>
                  </a:lnTo>
                  <a:lnTo>
                    <a:pt x="2" y="75"/>
                  </a:lnTo>
                  <a:lnTo>
                    <a:pt x="0" y="75"/>
                  </a:lnTo>
                  <a:lnTo>
                    <a:pt x="0" y="76"/>
                  </a:lnTo>
                  <a:lnTo>
                    <a:pt x="2" y="78"/>
                  </a:lnTo>
                  <a:lnTo>
                    <a:pt x="2" y="80"/>
                  </a:lnTo>
                  <a:lnTo>
                    <a:pt x="2" y="80"/>
                  </a:lnTo>
                  <a:lnTo>
                    <a:pt x="2" y="84"/>
                  </a:lnTo>
                  <a:lnTo>
                    <a:pt x="0" y="88"/>
                  </a:lnTo>
                  <a:lnTo>
                    <a:pt x="2" y="90"/>
                  </a:lnTo>
                  <a:lnTo>
                    <a:pt x="2" y="92"/>
                  </a:lnTo>
                  <a:lnTo>
                    <a:pt x="6" y="94"/>
                  </a:lnTo>
                  <a:lnTo>
                    <a:pt x="6" y="94"/>
                  </a:lnTo>
                  <a:lnTo>
                    <a:pt x="8" y="95"/>
                  </a:lnTo>
                  <a:lnTo>
                    <a:pt x="8" y="97"/>
                  </a:lnTo>
                  <a:lnTo>
                    <a:pt x="8" y="97"/>
                  </a:lnTo>
                  <a:lnTo>
                    <a:pt x="8" y="99"/>
                  </a:lnTo>
                  <a:lnTo>
                    <a:pt x="10" y="99"/>
                  </a:lnTo>
                  <a:lnTo>
                    <a:pt x="10" y="101"/>
                  </a:lnTo>
                  <a:lnTo>
                    <a:pt x="13" y="101"/>
                  </a:lnTo>
                  <a:lnTo>
                    <a:pt x="17" y="99"/>
                  </a:lnTo>
                  <a:lnTo>
                    <a:pt x="21" y="101"/>
                  </a:lnTo>
                  <a:lnTo>
                    <a:pt x="31" y="105"/>
                  </a:lnTo>
                  <a:lnTo>
                    <a:pt x="31" y="105"/>
                  </a:lnTo>
                  <a:lnTo>
                    <a:pt x="32" y="105"/>
                  </a:lnTo>
                  <a:lnTo>
                    <a:pt x="32" y="105"/>
                  </a:lnTo>
                  <a:lnTo>
                    <a:pt x="34" y="105"/>
                  </a:lnTo>
                  <a:lnTo>
                    <a:pt x="36" y="105"/>
                  </a:lnTo>
                  <a:lnTo>
                    <a:pt x="38" y="105"/>
                  </a:lnTo>
                  <a:lnTo>
                    <a:pt x="40" y="103"/>
                  </a:lnTo>
                  <a:lnTo>
                    <a:pt x="48" y="95"/>
                  </a:lnTo>
                  <a:lnTo>
                    <a:pt x="50" y="95"/>
                  </a:lnTo>
                  <a:lnTo>
                    <a:pt x="55" y="97"/>
                  </a:lnTo>
                  <a:lnTo>
                    <a:pt x="61" y="97"/>
                  </a:lnTo>
                  <a:lnTo>
                    <a:pt x="61" y="97"/>
                  </a:lnTo>
                  <a:lnTo>
                    <a:pt x="63" y="99"/>
                  </a:lnTo>
                  <a:lnTo>
                    <a:pt x="67" y="99"/>
                  </a:lnTo>
                  <a:lnTo>
                    <a:pt x="67" y="99"/>
                  </a:lnTo>
                  <a:lnTo>
                    <a:pt x="67" y="99"/>
                  </a:lnTo>
                  <a:lnTo>
                    <a:pt x="67" y="99"/>
                  </a:lnTo>
                  <a:lnTo>
                    <a:pt x="67" y="95"/>
                  </a:lnTo>
                  <a:lnTo>
                    <a:pt x="69" y="92"/>
                  </a:lnTo>
                  <a:lnTo>
                    <a:pt x="71" y="90"/>
                  </a:lnTo>
                  <a:lnTo>
                    <a:pt x="72" y="88"/>
                  </a:lnTo>
                  <a:lnTo>
                    <a:pt x="78" y="86"/>
                  </a:lnTo>
                  <a:lnTo>
                    <a:pt x="80" y="86"/>
                  </a:lnTo>
                  <a:lnTo>
                    <a:pt x="82" y="84"/>
                  </a:lnTo>
                  <a:lnTo>
                    <a:pt x="82" y="82"/>
                  </a:lnTo>
                  <a:lnTo>
                    <a:pt x="80" y="8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19">
              <a:extLst>
                <a:ext uri="{FF2B5EF4-FFF2-40B4-BE49-F238E27FC236}">
                  <a16:creationId xmlns:a16="http://schemas.microsoft.com/office/drawing/2014/main" id="{56B7D106-36EA-4381-BF53-87EA0AC242F8}"/>
                </a:ext>
              </a:extLst>
            </p:cNvPr>
            <p:cNvSpPr>
              <a:spLocks/>
            </p:cNvSpPr>
            <p:nvPr/>
          </p:nvSpPr>
          <p:spPr bwMode="auto">
            <a:xfrm>
              <a:off x="8645848" y="2682081"/>
              <a:ext cx="130175" cy="166688"/>
            </a:xfrm>
            <a:custGeom>
              <a:avLst/>
              <a:gdLst>
                <a:gd name="T0" fmla="*/ 78 w 82"/>
                <a:gd name="T1" fmla="*/ 78 h 105"/>
                <a:gd name="T2" fmla="*/ 74 w 82"/>
                <a:gd name="T3" fmla="*/ 76 h 105"/>
                <a:gd name="T4" fmla="*/ 72 w 82"/>
                <a:gd name="T5" fmla="*/ 75 h 105"/>
                <a:gd name="T6" fmla="*/ 69 w 82"/>
                <a:gd name="T7" fmla="*/ 69 h 105"/>
                <a:gd name="T8" fmla="*/ 69 w 82"/>
                <a:gd name="T9" fmla="*/ 63 h 105"/>
                <a:gd name="T10" fmla="*/ 69 w 82"/>
                <a:gd name="T11" fmla="*/ 59 h 105"/>
                <a:gd name="T12" fmla="*/ 69 w 82"/>
                <a:gd name="T13" fmla="*/ 57 h 105"/>
                <a:gd name="T14" fmla="*/ 72 w 82"/>
                <a:gd name="T15" fmla="*/ 50 h 105"/>
                <a:gd name="T16" fmla="*/ 78 w 82"/>
                <a:gd name="T17" fmla="*/ 27 h 105"/>
                <a:gd name="T18" fmla="*/ 78 w 82"/>
                <a:gd name="T19" fmla="*/ 23 h 105"/>
                <a:gd name="T20" fmla="*/ 74 w 82"/>
                <a:gd name="T21" fmla="*/ 19 h 105"/>
                <a:gd name="T22" fmla="*/ 74 w 82"/>
                <a:gd name="T23" fmla="*/ 16 h 105"/>
                <a:gd name="T24" fmla="*/ 74 w 82"/>
                <a:gd name="T25" fmla="*/ 12 h 105"/>
                <a:gd name="T26" fmla="*/ 74 w 82"/>
                <a:gd name="T27" fmla="*/ 12 h 105"/>
                <a:gd name="T28" fmla="*/ 71 w 82"/>
                <a:gd name="T29" fmla="*/ 8 h 105"/>
                <a:gd name="T30" fmla="*/ 65 w 82"/>
                <a:gd name="T31" fmla="*/ 4 h 105"/>
                <a:gd name="T32" fmla="*/ 57 w 82"/>
                <a:gd name="T33" fmla="*/ 2 h 105"/>
                <a:gd name="T34" fmla="*/ 53 w 82"/>
                <a:gd name="T35" fmla="*/ 0 h 105"/>
                <a:gd name="T36" fmla="*/ 48 w 82"/>
                <a:gd name="T37" fmla="*/ 4 h 105"/>
                <a:gd name="T38" fmla="*/ 46 w 82"/>
                <a:gd name="T39" fmla="*/ 8 h 105"/>
                <a:gd name="T40" fmla="*/ 42 w 82"/>
                <a:gd name="T41" fmla="*/ 8 h 105"/>
                <a:gd name="T42" fmla="*/ 36 w 82"/>
                <a:gd name="T43" fmla="*/ 12 h 105"/>
                <a:gd name="T44" fmla="*/ 34 w 82"/>
                <a:gd name="T45" fmla="*/ 12 h 105"/>
                <a:gd name="T46" fmla="*/ 15 w 82"/>
                <a:gd name="T47" fmla="*/ 16 h 105"/>
                <a:gd name="T48" fmla="*/ 13 w 82"/>
                <a:gd name="T49" fmla="*/ 16 h 105"/>
                <a:gd name="T50" fmla="*/ 10 w 82"/>
                <a:gd name="T51" fmla="*/ 16 h 105"/>
                <a:gd name="T52" fmla="*/ 8 w 82"/>
                <a:gd name="T53" fmla="*/ 21 h 105"/>
                <a:gd name="T54" fmla="*/ 10 w 82"/>
                <a:gd name="T55" fmla="*/ 25 h 105"/>
                <a:gd name="T56" fmla="*/ 13 w 82"/>
                <a:gd name="T57" fmla="*/ 27 h 105"/>
                <a:gd name="T58" fmla="*/ 15 w 82"/>
                <a:gd name="T59" fmla="*/ 29 h 105"/>
                <a:gd name="T60" fmla="*/ 13 w 82"/>
                <a:gd name="T61" fmla="*/ 35 h 105"/>
                <a:gd name="T62" fmla="*/ 11 w 82"/>
                <a:gd name="T63" fmla="*/ 40 h 105"/>
                <a:gd name="T64" fmla="*/ 4 w 82"/>
                <a:gd name="T65" fmla="*/ 57 h 105"/>
                <a:gd name="T66" fmla="*/ 2 w 82"/>
                <a:gd name="T67" fmla="*/ 65 h 105"/>
                <a:gd name="T68" fmla="*/ 2 w 82"/>
                <a:gd name="T69" fmla="*/ 67 h 105"/>
                <a:gd name="T70" fmla="*/ 4 w 82"/>
                <a:gd name="T71" fmla="*/ 69 h 105"/>
                <a:gd name="T72" fmla="*/ 4 w 82"/>
                <a:gd name="T73" fmla="*/ 71 h 105"/>
                <a:gd name="T74" fmla="*/ 2 w 82"/>
                <a:gd name="T75" fmla="*/ 71 h 105"/>
                <a:gd name="T76" fmla="*/ 2 w 82"/>
                <a:gd name="T77" fmla="*/ 75 h 105"/>
                <a:gd name="T78" fmla="*/ 0 w 82"/>
                <a:gd name="T79" fmla="*/ 76 h 105"/>
                <a:gd name="T80" fmla="*/ 2 w 82"/>
                <a:gd name="T81" fmla="*/ 80 h 105"/>
                <a:gd name="T82" fmla="*/ 2 w 82"/>
                <a:gd name="T83" fmla="*/ 84 h 105"/>
                <a:gd name="T84" fmla="*/ 2 w 82"/>
                <a:gd name="T85" fmla="*/ 90 h 105"/>
                <a:gd name="T86" fmla="*/ 6 w 82"/>
                <a:gd name="T87" fmla="*/ 94 h 105"/>
                <a:gd name="T88" fmla="*/ 8 w 82"/>
                <a:gd name="T89" fmla="*/ 95 h 105"/>
                <a:gd name="T90" fmla="*/ 8 w 82"/>
                <a:gd name="T91" fmla="*/ 97 h 105"/>
                <a:gd name="T92" fmla="*/ 10 w 82"/>
                <a:gd name="T93" fmla="*/ 99 h 105"/>
                <a:gd name="T94" fmla="*/ 13 w 82"/>
                <a:gd name="T95" fmla="*/ 101 h 105"/>
                <a:gd name="T96" fmla="*/ 21 w 82"/>
                <a:gd name="T97" fmla="*/ 101 h 105"/>
                <a:gd name="T98" fmla="*/ 31 w 82"/>
                <a:gd name="T99" fmla="*/ 105 h 105"/>
                <a:gd name="T100" fmla="*/ 32 w 82"/>
                <a:gd name="T101" fmla="*/ 105 h 105"/>
                <a:gd name="T102" fmla="*/ 36 w 82"/>
                <a:gd name="T103" fmla="*/ 105 h 105"/>
                <a:gd name="T104" fmla="*/ 40 w 82"/>
                <a:gd name="T105" fmla="*/ 103 h 105"/>
                <a:gd name="T106" fmla="*/ 50 w 82"/>
                <a:gd name="T107" fmla="*/ 95 h 105"/>
                <a:gd name="T108" fmla="*/ 61 w 82"/>
                <a:gd name="T109" fmla="*/ 97 h 105"/>
                <a:gd name="T110" fmla="*/ 63 w 82"/>
                <a:gd name="T111" fmla="*/ 99 h 105"/>
                <a:gd name="T112" fmla="*/ 67 w 82"/>
                <a:gd name="T113" fmla="*/ 99 h 105"/>
                <a:gd name="T114" fmla="*/ 67 w 82"/>
                <a:gd name="T115" fmla="*/ 99 h 105"/>
                <a:gd name="T116" fmla="*/ 69 w 82"/>
                <a:gd name="T117" fmla="*/ 92 h 105"/>
                <a:gd name="T118" fmla="*/ 72 w 82"/>
                <a:gd name="T119" fmla="*/ 88 h 105"/>
                <a:gd name="T120" fmla="*/ 80 w 82"/>
                <a:gd name="T121" fmla="*/ 86 h 105"/>
                <a:gd name="T122" fmla="*/ 82 w 82"/>
                <a:gd name="T123"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 h="105">
                  <a:moveTo>
                    <a:pt x="80" y="80"/>
                  </a:moveTo>
                  <a:lnTo>
                    <a:pt x="78" y="78"/>
                  </a:lnTo>
                  <a:lnTo>
                    <a:pt x="76" y="76"/>
                  </a:lnTo>
                  <a:lnTo>
                    <a:pt x="74" y="76"/>
                  </a:lnTo>
                  <a:lnTo>
                    <a:pt x="74" y="75"/>
                  </a:lnTo>
                  <a:lnTo>
                    <a:pt x="72" y="75"/>
                  </a:lnTo>
                  <a:lnTo>
                    <a:pt x="71" y="73"/>
                  </a:lnTo>
                  <a:lnTo>
                    <a:pt x="69" y="69"/>
                  </a:lnTo>
                  <a:lnTo>
                    <a:pt x="69" y="67"/>
                  </a:lnTo>
                  <a:lnTo>
                    <a:pt x="69" y="63"/>
                  </a:lnTo>
                  <a:lnTo>
                    <a:pt x="69" y="61"/>
                  </a:lnTo>
                  <a:lnTo>
                    <a:pt x="69" y="59"/>
                  </a:lnTo>
                  <a:lnTo>
                    <a:pt x="69" y="57"/>
                  </a:lnTo>
                  <a:lnTo>
                    <a:pt x="69" y="57"/>
                  </a:lnTo>
                  <a:lnTo>
                    <a:pt x="71" y="54"/>
                  </a:lnTo>
                  <a:lnTo>
                    <a:pt x="72" y="50"/>
                  </a:lnTo>
                  <a:lnTo>
                    <a:pt x="74" y="46"/>
                  </a:lnTo>
                  <a:lnTo>
                    <a:pt x="78" y="27"/>
                  </a:lnTo>
                  <a:lnTo>
                    <a:pt x="78" y="25"/>
                  </a:lnTo>
                  <a:lnTo>
                    <a:pt x="78" y="23"/>
                  </a:lnTo>
                  <a:lnTo>
                    <a:pt x="76" y="21"/>
                  </a:lnTo>
                  <a:lnTo>
                    <a:pt x="74" y="19"/>
                  </a:lnTo>
                  <a:lnTo>
                    <a:pt x="74" y="18"/>
                  </a:lnTo>
                  <a:lnTo>
                    <a:pt x="74" y="16"/>
                  </a:lnTo>
                  <a:lnTo>
                    <a:pt x="74" y="14"/>
                  </a:lnTo>
                  <a:lnTo>
                    <a:pt x="74" y="12"/>
                  </a:lnTo>
                  <a:lnTo>
                    <a:pt x="74" y="12"/>
                  </a:lnTo>
                  <a:lnTo>
                    <a:pt x="74" y="12"/>
                  </a:lnTo>
                  <a:lnTo>
                    <a:pt x="74" y="10"/>
                  </a:lnTo>
                  <a:lnTo>
                    <a:pt x="71" y="8"/>
                  </a:lnTo>
                  <a:lnTo>
                    <a:pt x="67" y="4"/>
                  </a:lnTo>
                  <a:lnTo>
                    <a:pt x="65" y="4"/>
                  </a:lnTo>
                  <a:lnTo>
                    <a:pt x="59" y="4"/>
                  </a:lnTo>
                  <a:lnTo>
                    <a:pt x="57" y="2"/>
                  </a:lnTo>
                  <a:lnTo>
                    <a:pt x="55" y="0"/>
                  </a:lnTo>
                  <a:lnTo>
                    <a:pt x="53" y="0"/>
                  </a:lnTo>
                  <a:lnTo>
                    <a:pt x="50" y="2"/>
                  </a:lnTo>
                  <a:lnTo>
                    <a:pt x="48" y="4"/>
                  </a:lnTo>
                  <a:lnTo>
                    <a:pt x="48" y="6"/>
                  </a:lnTo>
                  <a:lnTo>
                    <a:pt x="46" y="8"/>
                  </a:lnTo>
                  <a:lnTo>
                    <a:pt x="44" y="6"/>
                  </a:lnTo>
                  <a:lnTo>
                    <a:pt x="42" y="8"/>
                  </a:lnTo>
                  <a:lnTo>
                    <a:pt x="36" y="12"/>
                  </a:lnTo>
                  <a:lnTo>
                    <a:pt x="36" y="12"/>
                  </a:lnTo>
                  <a:lnTo>
                    <a:pt x="36" y="12"/>
                  </a:lnTo>
                  <a:lnTo>
                    <a:pt x="34" y="12"/>
                  </a:lnTo>
                  <a:lnTo>
                    <a:pt x="17" y="16"/>
                  </a:lnTo>
                  <a:lnTo>
                    <a:pt x="15" y="16"/>
                  </a:lnTo>
                  <a:lnTo>
                    <a:pt x="15" y="16"/>
                  </a:lnTo>
                  <a:lnTo>
                    <a:pt x="13" y="16"/>
                  </a:lnTo>
                  <a:lnTo>
                    <a:pt x="11" y="16"/>
                  </a:lnTo>
                  <a:lnTo>
                    <a:pt x="10" y="16"/>
                  </a:lnTo>
                  <a:lnTo>
                    <a:pt x="10" y="18"/>
                  </a:lnTo>
                  <a:lnTo>
                    <a:pt x="8" y="21"/>
                  </a:lnTo>
                  <a:lnTo>
                    <a:pt x="10" y="23"/>
                  </a:lnTo>
                  <a:lnTo>
                    <a:pt x="10" y="25"/>
                  </a:lnTo>
                  <a:lnTo>
                    <a:pt x="13" y="25"/>
                  </a:lnTo>
                  <a:lnTo>
                    <a:pt x="13" y="27"/>
                  </a:lnTo>
                  <a:lnTo>
                    <a:pt x="15" y="27"/>
                  </a:lnTo>
                  <a:lnTo>
                    <a:pt x="15" y="29"/>
                  </a:lnTo>
                  <a:lnTo>
                    <a:pt x="13" y="31"/>
                  </a:lnTo>
                  <a:lnTo>
                    <a:pt x="13" y="35"/>
                  </a:lnTo>
                  <a:lnTo>
                    <a:pt x="13" y="37"/>
                  </a:lnTo>
                  <a:lnTo>
                    <a:pt x="11" y="40"/>
                  </a:lnTo>
                  <a:lnTo>
                    <a:pt x="10" y="48"/>
                  </a:lnTo>
                  <a:lnTo>
                    <a:pt x="4" y="57"/>
                  </a:lnTo>
                  <a:lnTo>
                    <a:pt x="2" y="63"/>
                  </a:lnTo>
                  <a:lnTo>
                    <a:pt x="2" y="65"/>
                  </a:lnTo>
                  <a:lnTo>
                    <a:pt x="2" y="65"/>
                  </a:lnTo>
                  <a:lnTo>
                    <a:pt x="2" y="67"/>
                  </a:lnTo>
                  <a:lnTo>
                    <a:pt x="2" y="67"/>
                  </a:lnTo>
                  <a:lnTo>
                    <a:pt x="4" y="69"/>
                  </a:lnTo>
                  <a:lnTo>
                    <a:pt x="4" y="69"/>
                  </a:lnTo>
                  <a:lnTo>
                    <a:pt x="4" y="71"/>
                  </a:lnTo>
                  <a:lnTo>
                    <a:pt x="2" y="71"/>
                  </a:lnTo>
                  <a:lnTo>
                    <a:pt x="2" y="71"/>
                  </a:lnTo>
                  <a:lnTo>
                    <a:pt x="2" y="73"/>
                  </a:lnTo>
                  <a:lnTo>
                    <a:pt x="2" y="75"/>
                  </a:lnTo>
                  <a:lnTo>
                    <a:pt x="0" y="75"/>
                  </a:lnTo>
                  <a:lnTo>
                    <a:pt x="0" y="76"/>
                  </a:lnTo>
                  <a:lnTo>
                    <a:pt x="2" y="78"/>
                  </a:lnTo>
                  <a:lnTo>
                    <a:pt x="2" y="80"/>
                  </a:lnTo>
                  <a:lnTo>
                    <a:pt x="2" y="80"/>
                  </a:lnTo>
                  <a:lnTo>
                    <a:pt x="2" y="84"/>
                  </a:lnTo>
                  <a:lnTo>
                    <a:pt x="0" y="88"/>
                  </a:lnTo>
                  <a:lnTo>
                    <a:pt x="2" y="90"/>
                  </a:lnTo>
                  <a:lnTo>
                    <a:pt x="2" y="92"/>
                  </a:lnTo>
                  <a:lnTo>
                    <a:pt x="6" y="94"/>
                  </a:lnTo>
                  <a:lnTo>
                    <a:pt x="6" y="94"/>
                  </a:lnTo>
                  <a:lnTo>
                    <a:pt x="8" y="95"/>
                  </a:lnTo>
                  <a:lnTo>
                    <a:pt x="8" y="97"/>
                  </a:lnTo>
                  <a:lnTo>
                    <a:pt x="8" y="97"/>
                  </a:lnTo>
                  <a:lnTo>
                    <a:pt x="8" y="99"/>
                  </a:lnTo>
                  <a:lnTo>
                    <a:pt x="10" y="99"/>
                  </a:lnTo>
                  <a:lnTo>
                    <a:pt x="10" y="101"/>
                  </a:lnTo>
                  <a:lnTo>
                    <a:pt x="13" y="101"/>
                  </a:lnTo>
                  <a:lnTo>
                    <a:pt x="17" y="99"/>
                  </a:lnTo>
                  <a:lnTo>
                    <a:pt x="21" y="101"/>
                  </a:lnTo>
                  <a:lnTo>
                    <a:pt x="31" y="105"/>
                  </a:lnTo>
                  <a:lnTo>
                    <a:pt x="31" y="105"/>
                  </a:lnTo>
                  <a:lnTo>
                    <a:pt x="32" y="105"/>
                  </a:lnTo>
                  <a:lnTo>
                    <a:pt x="32" y="105"/>
                  </a:lnTo>
                  <a:lnTo>
                    <a:pt x="34" y="105"/>
                  </a:lnTo>
                  <a:lnTo>
                    <a:pt x="36" y="105"/>
                  </a:lnTo>
                  <a:lnTo>
                    <a:pt x="38" y="105"/>
                  </a:lnTo>
                  <a:lnTo>
                    <a:pt x="40" y="103"/>
                  </a:lnTo>
                  <a:lnTo>
                    <a:pt x="48" y="95"/>
                  </a:lnTo>
                  <a:lnTo>
                    <a:pt x="50" y="95"/>
                  </a:lnTo>
                  <a:lnTo>
                    <a:pt x="55" y="97"/>
                  </a:lnTo>
                  <a:lnTo>
                    <a:pt x="61" y="97"/>
                  </a:lnTo>
                  <a:lnTo>
                    <a:pt x="61" y="97"/>
                  </a:lnTo>
                  <a:lnTo>
                    <a:pt x="63" y="99"/>
                  </a:lnTo>
                  <a:lnTo>
                    <a:pt x="67" y="99"/>
                  </a:lnTo>
                  <a:lnTo>
                    <a:pt x="67" y="99"/>
                  </a:lnTo>
                  <a:lnTo>
                    <a:pt x="67" y="99"/>
                  </a:lnTo>
                  <a:lnTo>
                    <a:pt x="67" y="99"/>
                  </a:lnTo>
                  <a:lnTo>
                    <a:pt x="67" y="95"/>
                  </a:lnTo>
                  <a:lnTo>
                    <a:pt x="69" y="92"/>
                  </a:lnTo>
                  <a:lnTo>
                    <a:pt x="71" y="90"/>
                  </a:lnTo>
                  <a:lnTo>
                    <a:pt x="72" y="88"/>
                  </a:lnTo>
                  <a:lnTo>
                    <a:pt x="78" y="86"/>
                  </a:lnTo>
                  <a:lnTo>
                    <a:pt x="80" y="86"/>
                  </a:lnTo>
                  <a:lnTo>
                    <a:pt x="82" y="84"/>
                  </a:lnTo>
                  <a:lnTo>
                    <a:pt x="82" y="82"/>
                  </a:lnTo>
                  <a:lnTo>
                    <a:pt x="80" y="8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20">
              <a:extLst>
                <a:ext uri="{FF2B5EF4-FFF2-40B4-BE49-F238E27FC236}">
                  <a16:creationId xmlns:a16="http://schemas.microsoft.com/office/drawing/2014/main" id="{40C5761E-4129-4069-84DF-521E0D5D42ED}"/>
                </a:ext>
              </a:extLst>
            </p:cNvPr>
            <p:cNvSpPr>
              <a:spLocks/>
            </p:cNvSpPr>
            <p:nvPr/>
          </p:nvSpPr>
          <p:spPr bwMode="auto">
            <a:xfrm>
              <a:off x="5929635" y="2329656"/>
              <a:ext cx="1285875" cy="1174750"/>
            </a:xfrm>
            <a:custGeom>
              <a:avLst/>
              <a:gdLst>
                <a:gd name="T0" fmla="*/ 787 w 810"/>
                <a:gd name="T1" fmla="*/ 348 h 740"/>
                <a:gd name="T2" fmla="*/ 732 w 810"/>
                <a:gd name="T3" fmla="*/ 359 h 740"/>
                <a:gd name="T4" fmla="*/ 753 w 810"/>
                <a:gd name="T5" fmla="*/ 333 h 740"/>
                <a:gd name="T6" fmla="*/ 753 w 810"/>
                <a:gd name="T7" fmla="*/ 312 h 740"/>
                <a:gd name="T8" fmla="*/ 726 w 810"/>
                <a:gd name="T9" fmla="*/ 274 h 740"/>
                <a:gd name="T10" fmla="*/ 711 w 810"/>
                <a:gd name="T11" fmla="*/ 253 h 740"/>
                <a:gd name="T12" fmla="*/ 688 w 810"/>
                <a:gd name="T13" fmla="*/ 264 h 740"/>
                <a:gd name="T14" fmla="*/ 690 w 810"/>
                <a:gd name="T15" fmla="*/ 217 h 740"/>
                <a:gd name="T16" fmla="*/ 663 w 810"/>
                <a:gd name="T17" fmla="*/ 230 h 740"/>
                <a:gd name="T18" fmla="*/ 644 w 810"/>
                <a:gd name="T19" fmla="*/ 220 h 740"/>
                <a:gd name="T20" fmla="*/ 634 w 810"/>
                <a:gd name="T21" fmla="*/ 219 h 740"/>
                <a:gd name="T22" fmla="*/ 617 w 810"/>
                <a:gd name="T23" fmla="*/ 230 h 740"/>
                <a:gd name="T24" fmla="*/ 598 w 810"/>
                <a:gd name="T25" fmla="*/ 238 h 740"/>
                <a:gd name="T26" fmla="*/ 596 w 810"/>
                <a:gd name="T27" fmla="*/ 220 h 740"/>
                <a:gd name="T28" fmla="*/ 583 w 810"/>
                <a:gd name="T29" fmla="*/ 188 h 740"/>
                <a:gd name="T30" fmla="*/ 558 w 810"/>
                <a:gd name="T31" fmla="*/ 131 h 740"/>
                <a:gd name="T32" fmla="*/ 547 w 810"/>
                <a:gd name="T33" fmla="*/ 101 h 740"/>
                <a:gd name="T34" fmla="*/ 522 w 810"/>
                <a:gd name="T35" fmla="*/ 103 h 740"/>
                <a:gd name="T36" fmla="*/ 493 w 810"/>
                <a:gd name="T37" fmla="*/ 85 h 740"/>
                <a:gd name="T38" fmla="*/ 469 w 810"/>
                <a:gd name="T39" fmla="*/ 78 h 740"/>
                <a:gd name="T40" fmla="*/ 465 w 810"/>
                <a:gd name="T41" fmla="*/ 49 h 740"/>
                <a:gd name="T42" fmla="*/ 415 w 810"/>
                <a:gd name="T43" fmla="*/ 7 h 740"/>
                <a:gd name="T44" fmla="*/ 248 w 810"/>
                <a:gd name="T45" fmla="*/ 196 h 740"/>
                <a:gd name="T46" fmla="*/ 91 w 810"/>
                <a:gd name="T47" fmla="*/ 228 h 740"/>
                <a:gd name="T48" fmla="*/ 63 w 810"/>
                <a:gd name="T49" fmla="*/ 390 h 740"/>
                <a:gd name="T50" fmla="*/ 108 w 810"/>
                <a:gd name="T51" fmla="*/ 487 h 740"/>
                <a:gd name="T52" fmla="*/ 181 w 810"/>
                <a:gd name="T53" fmla="*/ 574 h 740"/>
                <a:gd name="T54" fmla="*/ 229 w 810"/>
                <a:gd name="T55" fmla="*/ 576 h 740"/>
                <a:gd name="T56" fmla="*/ 263 w 810"/>
                <a:gd name="T57" fmla="*/ 586 h 740"/>
                <a:gd name="T58" fmla="*/ 280 w 810"/>
                <a:gd name="T59" fmla="*/ 591 h 740"/>
                <a:gd name="T60" fmla="*/ 322 w 810"/>
                <a:gd name="T61" fmla="*/ 601 h 740"/>
                <a:gd name="T62" fmla="*/ 343 w 810"/>
                <a:gd name="T63" fmla="*/ 605 h 740"/>
                <a:gd name="T64" fmla="*/ 341 w 810"/>
                <a:gd name="T65" fmla="*/ 633 h 740"/>
                <a:gd name="T66" fmla="*/ 360 w 810"/>
                <a:gd name="T67" fmla="*/ 656 h 740"/>
                <a:gd name="T68" fmla="*/ 379 w 810"/>
                <a:gd name="T69" fmla="*/ 679 h 740"/>
                <a:gd name="T70" fmla="*/ 413 w 810"/>
                <a:gd name="T71" fmla="*/ 707 h 740"/>
                <a:gd name="T72" fmla="*/ 451 w 810"/>
                <a:gd name="T73" fmla="*/ 738 h 740"/>
                <a:gd name="T74" fmla="*/ 471 w 810"/>
                <a:gd name="T75" fmla="*/ 707 h 740"/>
                <a:gd name="T76" fmla="*/ 507 w 810"/>
                <a:gd name="T77" fmla="*/ 639 h 740"/>
                <a:gd name="T78" fmla="*/ 495 w 810"/>
                <a:gd name="T79" fmla="*/ 595 h 740"/>
                <a:gd name="T80" fmla="*/ 507 w 810"/>
                <a:gd name="T81" fmla="*/ 574 h 740"/>
                <a:gd name="T82" fmla="*/ 501 w 810"/>
                <a:gd name="T83" fmla="*/ 551 h 740"/>
                <a:gd name="T84" fmla="*/ 524 w 810"/>
                <a:gd name="T85" fmla="*/ 538 h 740"/>
                <a:gd name="T86" fmla="*/ 537 w 810"/>
                <a:gd name="T87" fmla="*/ 553 h 740"/>
                <a:gd name="T88" fmla="*/ 528 w 810"/>
                <a:gd name="T89" fmla="*/ 563 h 740"/>
                <a:gd name="T90" fmla="*/ 591 w 810"/>
                <a:gd name="T91" fmla="*/ 591 h 740"/>
                <a:gd name="T92" fmla="*/ 581 w 810"/>
                <a:gd name="T93" fmla="*/ 629 h 740"/>
                <a:gd name="T94" fmla="*/ 556 w 810"/>
                <a:gd name="T95" fmla="*/ 648 h 740"/>
                <a:gd name="T96" fmla="*/ 585 w 810"/>
                <a:gd name="T97" fmla="*/ 654 h 740"/>
                <a:gd name="T98" fmla="*/ 619 w 810"/>
                <a:gd name="T99" fmla="*/ 607 h 740"/>
                <a:gd name="T100" fmla="*/ 659 w 810"/>
                <a:gd name="T101" fmla="*/ 612 h 740"/>
                <a:gd name="T102" fmla="*/ 678 w 810"/>
                <a:gd name="T103" fmla="*/ 607 h 740"/>
                <a:gd name="T104" fmla="*/ 688 w 810"/>
                <a:gd name="T105" fmla="*/ 593 h 740"/>
                <a:gd name="T106" fmla="*/ 684 w 810"/>
                <a:gd name="T107" fmla="*/ 553 h 740"/>
                <a:gd name="T108" fmla="*/ 728 w 810"/>
                <a:gd name="T109" fmla="*/ 529 h 740"/>
                <a:gd name="T110" fmla="*/ 728 w 810"/>
                <a:gd name="T111" fmla="*/ 500 h 740"/>
                <a:gd name="T112" fmla="*/ 688 w 810"/>
                <a:gd name="T113" fmla="*/ 510 h 740"/>
                <a:gd name="T114" fmla="*/ 646 w 810"/>
                <a:gd name="T115" fmla="*/ 468 h 740"/>
                <a:gd name="T116" fmla="*/ 676 w 810"/>
                <a:gd name="T117" fmla="*/ 439 h 740"/>
                <a:gd name="T118" fmla="*/ 720 w 810"/>
                <a:gd name="T119" fmla="*/ 409 h 740"/>
                <a:gd name="T120" fmla="*/ 770 w 810"/>
                <a:gd name="T121" fmla="*/ 376 h 740"/>
                <a:gd name="T122" fmla="*/ 802 w 810"/>
                <a:gd name="T123" fmla="*/ 356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740">
                  <a:moveTo>
                    <a:pt x="810" y="344"/>
                  </a:moveTo>
                  <a:lnTo>
                    <a:pt x="810" y="344"/>
                  </a:lnTo>
                  <a:lnTo>
                    <a:pt x="810" y="344"/>
                  </a:lnTo>
                  <a:lnTo>
                    <a:pt x="808" y="344"/>
                  </a:lnTo>
                  <a:lnTo>
                    <a:pt x="808" y="342"/>
                  </a:lnTo>
                  <a:lnTo>
                    <a:pt x="806" y="342"/>
                  </a:lnTo>
                  <a:lnTo>
                    <a:pt x="804" y="342"/>
                  </a:lnTo>
                  <a:lnTo>
                    <a:pt x="804" y="342"/>
                  </a:lnTo>
                  <a:lnTo>
                    <a:pt x="802" y="342"/>
                  </a:lnTo>
                  <a:lnTo>
                    <a:pt x="802" y="342"/>
                  </a:lnTo>
                  <a:lnTo>
                    <a:pt x="798" y="342"/>
                  </a:lnTo>
                  <a:lnTo>
                    <a:pt x="796" y="342"/>
                  </a:lnTo>
                  <a:lnTo>
                    <a:pt x="796" y="342"/>
                  </a:lnTo>
                  <a:lnTo>
                    <a:pt x="794" y="344"/>
                  </a:lnTo>
                  <a:lnTo>
                    <a:pt x="794" y="344"/>
                  </a:lnTo>
                  <a:lnTo>
                    <a:pt x="794" y="344"/>
                  </a:lnTo>
                  <a:lnTo>
                    <a:pt x="794" y="346"/>
                  </a:lnTo>
                  <a:lnTo>
                    <a:pt x="793" y="346"/>
                  </a:lnTo>
                  <a:lnTo>
                    <a:pt x="793" y="346"/>
                  </a:lnTo>
                  <a:lnTo>
                    <a:pt x="791" y="346"/>
                  </a:lnTo>
                  <a:lnTo>
                    <a:pt x="791" y="346"/>
                  </a:lnTo>
                  <a:lnTo>
                    <a:pt x="789" y="346"/>
                  </a:lnTo>
                  <a:lnTo>
                    <a:pt x="789" y="346"/>
                  </a:lnTo>
                  <a:lnTo>
                    <a:pt x="789" y="348"/>
                  </a:lnTo>
                  <a:lnTo>
                    <a:pt x="789" y="350"/>
                  </a:lnTo>
                  <a:lnTo>
                    <a:pt x="789" y="350"/>
                  </a:lnTo>
                  <a:lnTo>
                    <a:pt x="789" y="350"/>
                  </a:lnTo>
                  <a:lnTo>
                    <a:pt x="789" y="350"/>
                  </a:lnTo>
                  <a:lnTo>
                    <a:pt x="787" y="350"/>
                  </a:lnTo>
                  <a:lnTo>
                    <a:pt x="787" y="350"/>
                  </a:lnTo>
                  <a:lnTo>
                    <a:pt x="787" y="348"/>
                  </a:lnTo>
                  <a:lnTo>
                    <a:pt x="787" y="348"/>
                  </a:lnTo>
                  <a:lnTo>
                    <a:pt x="787" y="346"/>
                  </a:lnTo>
                  <a:lnTo>
                    <a:pt x="785" y="346"/>
                  </a:lnTo>
                  <a:lnTo>
                    <a:pt x="779" y="346"/>
                  </a:lnTo>
                  <a:lnTo>
                    <a:pt x="777" y="346"/>
                  </a:lnTo>
                  <a:lnTo>
                    <a:pt x="775" y="346"/>
                  </a:lnTo>
                  <a:lnTo>
                    <a:pt x="775" y="346"/>
                  </a:lnTo>
                  <a:lnTo>
                    <a:pt x="774" y="346"/>
                  </a:lnTo>
                  <a:lnTo>
                    <a:pt x="774" y="346"/>
                  </a:lnTo>
                  <a:lnTo>
                    <a:pt x="774" y="346"/>
                  </a:lnTo>
                  <a:lnTo>
                    <a:pt x="774" y="346"/>
                  </a:lnTo>
                  <a:lnTo>
                    <a:pt x="772" y="346"/>
                  </a:lnTo>
                  <a:lnTo>
                    <a:pt x="772" y="346"/>
                  </a:lnTo>
                  <a:lnTo>
                    <a:pt x="772" y="344"/>
                  </a:lnTo>
                  <a:lnTo>
                    <a:pt x="766" y="344"/>
                  </a:lnTo>
                  <a:lnTo>
                    <a:pt x="762" y="344"/>
                  </a:lnTo>
                  <a:lnTo>
                    <a:pt x="762" y="344"/>
                  </a:lnTo>
                  <a:lnTo>
                    <a:pt x="760" y="344"/>
                  </a:lnTo>
                  <a:lnTo>
                    <a:pt x="758" y="344"/>
                  </a:lnTo>
                  <a:lnTo>
                    <a:pt x="756" y="348"/>
                  </a:lnTo>
                  <a:lnTo>
                    <a:pt x="754" y="348"/>
                  </a:lnTo>
                  <a:lnTo>
                    <a:pt x="741" y="354"/>
                  </a:lnTo>
                  <a:lnTo>
                    <a:pt x="741" y="354"/>
                  </a:lnTo>
                  <a:lnTo>
                    <a:pt x="741" y="354"/>
                  </a:lnTo>
                  <a:lnTo>
                    <a:pt x="739" y="354"/>
                  </a:lnTo>
                  <a:lnTo>
                    <a:pt x="739" y="354"/>
                  </a:lnTo>
                  <a:lnTo>
                    <a:pt x="737" y="354"/>
                  </a:lnTo>
                  <a:lnTo>
                    <a:pt x="737" y="357"/>
                  </a:lnTo>
                  <a:lnTo>
                    <a:pt x="735" y="357"/>
                  </a:lnTo>
                  <a:lnTo>
                    <a:pt x="735" y="359"/>
                  </a:lnTo>
                  <a:lnTo>
                    <a:pt x="732" y="359"/>
                  </a:lnTo>
                  <a:lnTo>
                    <a:pt x="732" y="359"/>
                  </a:lnTo>
                  <a:lnTo>
                    <a:pt x="732" y="359"/>
                  </a:lnTo>
                  <a:lnTo>
                    <a:pt x="732" y="359"/>
                  </a:lnTo>
                  <a:lnTo>
                    <a:pt x="732" y="356"/>
                  </a:lnTo>
                  <a:lnTo>
                    <a:pt x="732" y="354"/>
                  </a:lnTo>
                  <a:lnTo>
                    <a:pt x="732" y="352"/>
                  </a:lnTo>
                  <a:lnTo>
                    <a:pt x="732" y="352"/>
                  </a:lnTo>
                  <a:lnTo>
                    <a:pt x="732" y="350"/>
                  </a:lnTo>
                  <a:lnTo>
                    <a:pt x="734" y="350"/>
                  </a:lnTo>
                  <a:lnTo>
                    <a:pt x="734" y="348"/>
                  </a:lnTo>
                  <a:lnTo>
                    <a:pt x="737" y="346"/>
                  </a:lnTo>
                  <a:lnTo>
                    <a:pt x="753" y="338"/>
                  </a:lnTo>
                  <a:lnTo>
                    <a:pt x="754" y="338"/>
                  </a:lnTo>
                  <a:lnTo>
                    <a:pt x="760" y="338"/>
                  </a:lnTo>
                  <a:lnTo>
                    <a:pt x="760" y="337"/>
                  </a:lnTo>
                  <a:lnTo>
                    <a:pt x="762" y="337"/>
                  </a:lnTo>
                  <a:lnTo>
                    <a:pt x="762" y="335"/>
                  </a:lnTo>
                  <a:lnTo>
                    <a:pt x="760" y="335"/>
                  </a:lnTo>
                  <a:lnTo>
                    <a:pt x="760" y="335"/>
                  </a:lnTo>
                  <a:lnTo>
                    <a:pt x="760" y="335"/>
                  </a:lnTo>
                  <a:lnTo>
                    <a:pt x="758" y="335"/>
                  </a:lnTo>
                  <a:lnTo>
                    <a:pt x="758" y="335"/>
                  </a:lnTo>
                  <a:lnTo>
                    <a:pt x="758" y="337"/>
                  </a:lnTo>
                  <a:lnTo>
                    <a:pt x="758" y="337"/>
                  </a:lnTo>
                  <a:lnTo>
                    <a:pt x="756" y="337"/>
                  </a:lnTo>
                  <a:lnTo>
                    <a:pt x="756" y="335"/>
                  </a:lnTo>
                  <a:lnTo>
                    <a:pt x="754" y="333"/>
                  </a:lnTo>
                  <a:lnTo>
                    <a:pt x="754" y="333"/>
                  </a:lnTo>
                  <a:lnTo>
                    <a:pt x="754" y="333"/>
                  </a:lnTo>
                  <a:lnTo>
                    <a:pt x="754" y="333"/>
                  </a:lnTo>
                  <a:lnTo>
                    <a:pt x="753" y="333"/>
                  </a:lnTo>
                  <a:lnTo>
                    <a:pt x="753" y="333"/>
                  </a:lnTo>
                  <a:lnTo>
                    <a:pt x="753" y="333"/>
                  </a:lnTo>
                  <a:lnTo>
                    <a:pt x="753" y="333"/>
                  </a:lnTo>
                  <a:lnTo>
                    <a:pt x="753" y="333"/>
                  </a:lnTo>
                  <a:lnTo>
                    <a:pt x="751" y="333"/>
                  </a:lnTo>
                  <a:lnTo>
                    <a:pt x="747" y="333"/>
                  </a:lnTo>
                  <a:lnTo>
                    <a:pt x="745" y="333"/>
                  </a:lnTo>
                  <a:lnTo>
                    <a:pt x="745" y="333"/>
                  </a:lnTo>
                  <a:lnTo>
                    <a:pt x="745" y="331"/>
                  </a:lnTo>
                  <a:lnTo>
                    <a:pt x="745" y="329"/>
                  </a:lnTo>
                  <a:lnTo>
                    <a:pt x="745" y="329"/>
                  </a:lnTo>
                  <a:lnTo>
                    <a:pt x="743" y="329"/>
                  </a:lnTo>
                  <a:lnTo>
                    <a:pt x="743" y="329"/>
                  </a:lnTo>
                  <a:lnTo>
                    <a:pt x="743" y="329"/>
                  </a:lnTo>
                  <a:lnTo>
                    <a:pt x="741" y="329"/>
                  </a:lnTo>
                  <a:lnTo>
                    <a:pt x="741" y="329"/>
                  </a:lnTo>
                  <a:lnTo>
                    <a:pt x="741" y="327"/>
                  </a:lnTo>
                  <a:lnTo>
                    <a:pt x="741" y="327"/>
                  </a:lnTo>
                  <a:lnTo>
                    <a:pt x="741" y="327"/>
                  </a:lnTo>
                  <a:lnTo>
                    <a:pt x="741" y="327"/>
                  </a:lnTo>
                  <a:lnTo>
                    <a:pt x="741" y="325"/>
                  </a:lnTo>
                  <a:lnTo>
                    <a:pt x="743" y="325"/>
                  </a:lnTo>
                  <a:lnTo>
                    <a:pt x="749" y="323"/>
                  </a:lnTo>
                  <a:lnTo>
                    <a:pt x="749" y="323"/>
                  </a:lnTo>
                  <a:lnTo>
                    <a:pt x="751" y="321"/>
                  </a:lnTo>
                  <a:lnTo>
                    <a:pt x="751" y="321"/>
                  </a:lnTo>
                  <a:lnTo>
                    <a:pt x="751" y="319"/>
                  </a:lnTo>
                  <a:lnTo>
                    <a:pt x="753" y="319"/>
                  </a:lnTo>
                  <a:lnTo>
                    <a:pt x="754" y="317"/>
                  </a:lnTo>
                  <a:lnTo>
                    <a:pt x="756" y="316"/>
                  </a:lnTo>
                  <a:lnTo>
                    <a:pt x="754" y="314"/>
                  </a:lnTo>
                  <a:lnTo>
                    <a:pt x="754" y="314"/>
                  </a:lnTo>
                  <a:lnTo>
                    <a:pt x="754" y="314"/>
                  </a:lnTo>
                  <a:lnTo>
                    <a:pt x="754" y="314"/>
                  </a:lnTo>
                  <a:lnTo>
                    <a:pt x="753" y="312"/>
                  </a:lnTo>
                  <a:lnTo>
                    <a:pt x="753" y="310"/>
                  </a:lnTo>
                  <a:lnTo>
                    <a:pt x="753" y="308"/>
                  </a:lnTo>
                  <a:lnTo>
                    <a:pt x="751" y="308"/>
                  </a:lnTo>
                  <a:lnTo>
                    <a:pt x="751" y="306"/>
                  </a:lnTo>
                  <a:lnTo>
                    <a:pt x="751" y="304"/>
                  </a:lnTo>
                  <a:lnTo>
                    <a:pt x="751" y="304"/>
                  </a:lnTo>
                  <a:lnTo>
                    <a:pt x="751" y="302"/>
                  </a:lnTo>
                  <a:lnTo>
                    <a:pt x="751" y="302"/>
                  </a:lnTo>
                  <a:lnTo>
                    <a:pt x="749" y="302"/>
                  </a:lnTo>
                  <a:lnTo>
                    <a:pt x="747" y="302"/>
                  </a:lnTo>
                  <a:lnTo>
                    <a:pt x="747" y="302"/>
                  </a:lnTo>
                  <a:lnTo>
                    <a:pt x="747" y="302"/>
                  </a:lnTo>
                  <a:lnTo>
                    <a:pt x="741" y="298"/>
                  </a:lnTo>
                  <a:lnTo>
                    <a:pt x="741" y="297"/>
                  </a:lnTo>
                  <a:lnTo>
                    <a:pt x="739" y="297"/>
                  </a:lnTo>
                  <a:lnTo>
                    <a:pt x="737" y="297"/>
                  </a:lnTo>
                  <a:lnTo>
                    <a:pt x="737" y="297"/>
                  </a:lnTo>
                  <a:lnTo>
                    <a:pt x="737" y="297"/>
                  </a:lnTo>
                  <a:lnTo>
                    <a:pt x="735" y="295"/>
                  </a:lnTo>
                  <a:lnTo>
                    <a:pt x="735" y="295"/>
                  </a:lnTo>
                  <a:lnTo>
                    <a:pt x="734" y="293"/>
                  </a:lnTo>
                  <a:lnTo>
                    <a:pt x="734" y="289"/>
                  </a:lnTo>
                  <a:lnTo>
                    <a:pt x="732" y="287"/>
                  </a:lnTo>
                  <a:lnTo>
                    <a:pt x="732" y="285"/>
                  </a:lnTo>
                  <a:lnTo>
                    <a:pt x="726" y="281"/>
                  </a:lnTo>
                  <a:lnTo>
                    <a:pt x="726" y="279"/>
                  </a:lnTo>
                  <a:lnTo>
                    <a:pt x="726" y="278"/>
                  </a:lnTo>
                  <a:lnTo>
                    <a:pt x="726" y="278"/>
                  </a:lnTo>
                  <a:lnTo>
                    <a:pt x="726" y="276"/>
                  </a:lnTo>
                  <a:lnTo>
                    <a:pt x="726" y="276"/>
                  </a:lnTo>
                  <a:lnTo>
                    <a:pt x="726" y="274"/>
                  </a:lnTo>
                  <a:lnTo>
                    <a:pt x="726" y="274"/>
                  </a:lnTo>
                  <a:lnTo>
                    <a:pt x="724" y="274"/>
                  </a:lnTo>
                  <a:lnTo>
                    <a:pt x="724" y="272"/>
                  </a:lnTo>
                  <a:lnTo>
                    <a:pt x="724" y="272"/>
                  </a:lnTo>
                  <a:lnTo>
                    <a:pt x="724" y="272"/>
                  </a:lnTo>
                  <a:lnTo>
                    <a:pt x="724" y="270"/>
                  </a:lnTo>
                  <a:lnTo>
                    <a:pt x="726" y="270"/>
                  </a:lnTo>
                  <a:lnTo>
                    <a:pt x="726" y="270"/>
                  </a:lnTo>
                  <a:lnTo>
                    <a:pt x="726" y="268"/>
                  </a:lnTo>
                  <a:lnTo>
                    <a:pt x="726" y="266"/>
                  </a:lnTo>
                  <a:lnTo>
                    <a:pt x="726" y="264"/>
                  </a:lnTo>
                  <a:lnTo>
                    <a:pt x="724" y="264"/>
                  </a:lnTo>
                  <a:lnTo>
                    <a:pt x="724" y="264"/>
                  </a:lnTo>
                  <a:lnTo>
                    <a:pt x="724" y="262"/>
                  </a:lnTo>
                  <a:lnTo>
                    <a:pt x="722" y="262"/>
                  </a:lnTo>
                  <a:lnTo>
                    <a:pt x="722" y="262"/>
                  </a:lnTo>
                  <a:lnTo>
                    <a:pt x="722" y="262"/>
                  </a:lnTo>
                  <a:lnTo>
                    <a:pt x="722" y="262"/>
                  </a:lnTo>
                  <a:lnTo>
                    <a:pt x="722" y="259"/>
                  </a:lnTo>
                  <a:lnTo>
                    <a:pt x="722" y="257"/>
                  </a:lnTo>
                  <a:lnTo>
                    <a:pt x="720" y="253"/>
                  </a:lnTo>
                  <a:lnTo>
                    <a:pt x="718" y="253"/>
                  </a:lnTo>
                  <a:lnTo>
                    <a:pt x="716" y="255"/>
                  </a:lnTo>
                  <a:lnTo>
                    <a:pt x="716" y="255"/>
                  </a:lnTo>
                  <a:lnTo>
                    <a:pt x="716" y="255"/>
                  </a:lnTo>
                  <a:lnTo>
                    <a:pt x="716" y="255"/>
                  </a:lnTo>
                  <a:lnTo>
                    <a:pt x="714" y="253"/>
                  </a:lnTo>
                  <a:lnTo>
                    <a:pt x="714" y="253"/>
                  </a:lnTo>
                  <a:lnTo>
                    <a:pt x="714" y="251"/>
                  </a:lnTo>
                  <a:lnTo>
                    <a:pt x="713" y="251"/>
                  </a:lnTo>
                  <a:lnTo>
                    <a:pt x="713" y="253"/>
                  </a:lnTo>
                  <a:lnTo>
                    <a:pt x="713" y="253"/>
                  </a:lnTo>
                  <a:lnTo>
                    <a:pt x="711" y="253"/>
                  </a:lnTo>
                  <a:lnTo>
                    <a:pt x="711" y="253"/>
                  </a:lnTo>
                  <a:lnTo>
                    <a:pt x="711" y="253"/>
                  </a:lnTo>
                  <a:lnTo>
                    <a:pt x="711" y="251"/>
                  </a:lnTo>
                  <a:lnTo>
                    <a:pt x="709" y="251"/>
                  </a:lnTo>
                  <a:lnTo>
                    <a:pt x="709" y="253"/>
                  </a:lnTo>
                  <a:lnTo>
                    <a:pt x="707" y="255"/>
                  </a:lnTo>
                  <a:lnTo>
                    <a:pt x="705" y="255"/>
                  </a:lnTo>
                  <a:lnTo>
                    <a:pt x="705" y="255"/>
                  </a:lnTo>
                  <a:lnTo>
                    <a:pt x="701" y="253"/>
                  </a:lnTo>
                  <a:lnTo>
                    <a:pt x="699" y="253"/>
                  </a:lnTo>
                  <a:lnTo>
                    <a:pt x="699" y="253"/>
                  </a:lnTo>
                  <a:lnTo>
                    <a:pt x="697" y="255"/>
                  </a:lnTo>
                  <a:lnTo>
                    <a:pt x="697" y="255"/>
                  </a:lnTo>
                  <a:lnTo>
                    <a:pt x="699" y="257"/>
                  </a:lnTo>
                  <a:lnTo>
                    <a:pt x="701" y="259"/>
                  </a:lnTo>
                  <a:lnTo>
                    <a:pt x="701" y="259"/>
                  </a:lnTo>
                  <a:lnTo>
                    <a:pt x="701" y="259"/>
                  </a:lnTo>
                  <a:lnTo>
                    <a:pt x="701" y="260"/>
                  </a:lnTo>
                  <a:lnTo>
                    <a:pt x="697" y="260"/>
                  </a:lnTo>
                  <a:lnTo>
                    <a:pt x="695" y="260"/>
                  </a:lnTo>
                  <a:lnTo>
                    <a:pt x="693" y="262"/>
                  </a:lnTo>
                  <a:lnTo>
                    <a:pt x="693" y="264"/>
                  </a:lnTo>
                  <a:lnTo>
                    <a:pt x="692" y="266"/>
                  </a:lnTo>
                  <a:lnTo>
                    <a:pt x="690" y="266"/>
                  </a:lnTo>
                  <a:lnTo>
                    <a:pt x="686" y="266"/>
                  </a:lnTo>
                  <a:lnTo>
                    <a:pt x="686" y="266"/>
                  </a:lnTo>
                  <a:lnTo>
                    <a:pt x="686" y="266"/>
                  </a:lnTo>
                  <a:lnTo>
                    <a:pt x="684" y="266"/>
                  </a:lnTo>
                  <a:lnTo>
                    <a:pt x="684" y="264"/>
                  </a:lnTo>
                  <a:lnTo>
                    <a:pt x="686" y="264"/>
                  </a:lnTo>
                  <a:lnTo>
                    <a:pt x="686" y="264"/>
                  </a:lnTo>
                  <a:lnTo>
                    <a:pt x="688" y="264"/>
                  </a:lnTo>
                  <a:lnTo>
                    <a:pt x="688" y="262"/>
                  </a:lnTo>
                  <a:lnTo>
                    <a:pt x="688" y="262"/>
                  </a:lnTo>
                  <a:lnTo>
                    <a:pt x="688" y="262"/>
                  </a:lnTo>
                  <a:lnTo>
                    <a:pt x="686" y="262"/>
                  </a:lnTo>
                  <a:lnTo>
                    <a:pt x="686" y="260"/>
                  </a:lnTo>
                  <a:lnTo>
                    <a:pt x="686" y="260"/>
                  </a:lnTo>
                  <a:lnTo>
                    <a:pt x="686" y="259"/>
                  </a:lnTo>
                  <a:lnTo>
                    <a:pt x="688" y="253"/>
                  </a:lnTo>
                  <a:lnTo>
                    <a:pt x="688" y="251"/>
                  </a:lnTo>
                  <a:lnTo>
                    <a:pt x="690" y="249"/>
                  </a:lnTo>
                  <a:lnTo>
                    <a:pt x="690" y="249"/>
                  </a:lnTo>
                  <a:lnTo>
                    <a:pt x="690" y="247"/>
                  </a:lnTo>
                  <a:lnTo>
                    <a:pt x="690" y="247"/>
                  </a:lnTo>
                  <a:lnTo>
                    <a:pt x="690" y="243"/>
                  </a:lnTo>
                  <a:lnTo>
                    <a:pt x="690" y="241"/>
                  </a:lnTo>
                  <a:lnTo>
                    <a:pt x="690" y="241"/>
                  </a:lnTo>
                  <a:lnTo>
                    <a:pt x="690" y="240"/>
                  </a:lnTo>
                  <a:lnTo>
                    <a:pt x="690" y="238"/>
                  </a:lnTo>
                  <a:lnTo>
                    <a:pt x="690" y="238"/>
                  </a:lnTo>
                  <a:lnTo>
                    <a:pt x="690" y="236"/>
                  </a:lnTo>
                  <a:lnTo>
                    <a:pt x="690" y="236"/>
                  </a:lnTo>
                  <a:lnTo>
                    <a:pt x="690" y="234"/>
                  </a:lnTo>
                  <a:lnTo>
                    <a:pt x="690" y="234"/>
                  </a:lnTo>
                  <a:lnTo>
                    <a:pt x="688" y="234"/>
                  </a:lnTo>
                  <a:lnTo>
                    <a:pt x="688" y="232"/>
                  </a:lnTo>
                  <a:lnTo>
                    <a:pt x="688" y="230"/>
                  </a:lnTo>
                  <a:lnTo>
                    <a:pt x="688" y="228"/>
                  </a:lnTo>
                  <a:lnTo>
                    <a:pt x="688" y="226"/>
                  </a:lnTo>
                  <a:lnTo>
                    <a:pt x="690" y="220"/>
                  </a:lnTo>
                  <a:lnTo>
                    <a:pt x="690" y="219"/>
                  </a:lnTo>
                  <a:lnTo>
                    <a:pt x="690" y="217"/>
                  </a:lnTo>
                  <a:lnTo>
                    <a:pt x="690" y="217"/>
                  </a:lnTo>
                  <a:lnTo>
                    <a:pt x="688" y="215"/>
                  </a:lnTo>
                  <a:lnTo>
                    <a:pt x="684" y="213"/>
                  </a:lnTo>
                  <a:lnTo>
                    <a:pt x="684" y="211"/>
                  </a:lnTo>
                  <a:lnTo>
                    <a:pt x="682" y="209"/>
                  </a:lnTo>
                  <a:lnTo>
                    <a:pt x="682" y="209"/>
                  </a:lnTo>
                  <a:lnTo>
                    <a:pt x="682" y="209"/>
                  </a:lnTo>
                  <a:lnTo>
                    <a:pt x="680" y="209"/>
                  </a:lnTo>
                  <a:lnTo>
                    <a:pt x="680" y="209"/>
                  </a:lnTo>
                  <a:lnTo>
                    <a:pt x="680" y="209"/>
                  </a:lnTo>
                  <a:lnTo>
                    <a:pt x="678" y="209"/>
                  </a:lnTo>
                  <a:lnTo>
                    <a:pt x="676" y="209"/>
                  </a:lnTo>
                  <a:lnTo>
                    <a:pt x="676" y="211"/>
                  </a:lnTo>
                  <a:lnTo>
                    <a:pt x="676" y="211"/>
                  </a:lnTo>
                  <a:lnTo>
                    <a:pt x="674" y="213"/>
                  </a:lnTo>
                  <a:lnTo>
                    <a:pt x="673" y="217"/>
                  </a:lnTo>
                  <a:lnTo>
                    <a:pt x="671" y="217"/>
                  </a:lnTo>
                  <a:lnTo>
                    <a:pt x="671" y="219"/>
                  </a:lnTo>
                  <a:lnTo>
                    <a:pt x="669" y="219"/>
                  </a:lnTo>
                  <a:lnTo>
                    <a:pt x="667" y="220"/>
                  </a:lnTo>
                  <a:lnTo>
                    <a:pt x="667" y="220"/>
                  </a:lnTo>
                  <a:lnTo>
                    <a:pt x="665" y="220"/>
                  </a:lnTo>
                  <a:lnTo>
                    <a:pt x="665" y="222"/>
                  </a:lnTo>
                  <a:lnTo>
                    <a:pt x="663" y="222"/>
                  </a:lnTo>
                  <a:lnTo>
                    <a:pt x="663" y="222"/>
                  </a:lnTo>
                  <a:lnTo>
                    <a:pt x="663" y="224"/>
                  </a:lnTo>
                  <a:lnTo>
                    <a:pt x="661" y="224"/>
                  </a:lnTo>
                  <a:lnTo>
                    <a:pt x="661" y="224"/>
                  </a:lnTo>
                  <a:lnTo>
                    <a:pt x="661" y="226"/>
                  </a:lnTo>
                  <a:lnTo>
                    <a:pt x="661" y="226"/>
                  </a:lnTo>
                  <a:lnTo>
                    <a:pt x="663" y="228"/>
                  </a:lnTo>
                  <a:lnTo>
                    <a:pt x="663" y="230"/>
                  </a:lnTo>
                  <a:lnTo>
                    <a:pt x="663" y="230"/>
                  </a:lnTo>
                  <a:lnTo>
                    <a:pt x="663" y="230"/>
                  </a:lnTo>
                  <a:lnTo>
                    <a:pt x="663" y="232"/>
                  </a:lnTo>
                  <a:lnTo>
                    <a:pt x="661" y="232"/>
                  </a:lnTo>
                  <a:lnTo>
                    <a:pt x="659" y="232"/>
                  </a:lnTo>
                  <a:lnTo>
                    <a:pt x="659" y="232"/>
                  </a:lnTo>
                  <a:lnTo>
                    <a:pt x="657" y="232"/>
                  </a:lnTo>
                  <a:lnTo>
                    <a:pt x="657" y="232"/>
                  </a:lnTo>
                  <a:lnTo>
                    <a:pt x="657" y="234"/>
                  </a:lnTo>
                  <a:lnTo>
                    <a:pt x="655" y="236"/>
                  </a:lnTo>
                  <a:lnTo>
                    <a:pt x="653" y="236"/>
                  </a:lnTo>
                  <a:lnTo>
                    <a:pt x="653" y="236"/>
                  </a:lnTo>
                  <a:lnTo>
                    <a:pt x="653" y="236"/>
                  </a:lnTo>
                  <a:lnTo>
                    <a:pt x="652" y="234"/>
                  </a:lnTo>
                  <a:lnTo>
                    <a:pt x="652" y="234"/>
                  </a:lnTo>
                  <a:lnTo>
                    <a:pt x="652" y="230"/>
                  </a:lnTo>
                  <a:lnTo>
                    <a:pt x="652" y="228"/>
                  </a:lnTo>
                  <a:lnTo>
                    <a:pt x="650" y="228"/>
                  </a:lnTo>
                  <a:lnTo>
                    <a:pt x="650" y="228"/>
                  </a:lnTo>
                  <a:lnTo>
                    <a:pt x="648" y="228"/>
                  </a:lnTo>
                  <a:lnTo>
                    <a:pt x="648" y="228"/>
                  </a:lnTo>
                  <a:lnTo>
                    <a:pt x="644" y="226"/>
                  </a:lnTo>
                  <a:lnTo>
                    <a:pt x="644" y="226"/>
                  </a:lnTo>
                  <a:lnTo>
                    <a:pt x="644" y="226"/>
                  </a:lnTo>
                  <a:lnTo>
                    <a:pt x="644" y="224"/>
                  </a:lnTo>
                  <a:lnTo>
                    <a:pt x="646" y="224"/>
                  </a:lnTo>
                  <a:lnTo>
                    <a:pt x="646" y="224"/>
                  </a:lnTo>
                  <a:lnTo>
                    <a:pt x="646" y="224"/>
                  </a:lnTo>
                  <a:lnTo>
                    <a:pt x="646" y="224"/>
                  </a:lnTo>
                  <a:lnTo>
                    <a:pt x="646" y="222"/>
                  </a:lnTo>
                  <a:lnTo>
                    <a:pt x="644" y="222"/>
                  </a:lnTo>
                  <a:lnTo>
                    <a:pt x="644" y="220"/>
                  </a:lnTo>
                  <a:lnTo>
                    <a:pt x="644" y="220"/>
                  </a:lnTo>
                  <a:lnTo>
                    <a:pt x="644" y="220"/>
                  </a:lnTo>
                  <a:lnTo>
                    <a:pt x="644" y="220"/>
                  </a:lnTo>
                  <a:lnTo>
                    <a:pt x="644" y="220"/>
                  </a:lnTo>
                  <a:lnTo>
                    <a:pt x="646" y="220"/>
                  </a:lnTo>
                  <a:lnTo>
                    <a:pt x="646" y="220"/>
                  </a:lnTo>
                  <a:lnTo>
                    <a:pt x="648" y="220"/>
                  </a:lnTo>
                  <a:lnTo>
                    <a:pt x="648" y="220"/>
                  </a:lnTo>
                  <a:lnTo>
                    <a:pt x="648" y="220"/>
                  </a:lnTo>
                  <a:lnTo>
                    <a:pt x="646" y="219"/>
                  </a:lnTo>
                  <a:lnTo>
                    <a:pt x="644" y="215"/>
                  </a:lnTo>
                  <a:lnTo>
                    <a:pt x="644" y="215"/>
                  </a:lnTo>
                  <a:lnTo>
                    <a:pt x="642" y="215"/>
                  </a:lnTo>
                  <a:lnTo>
                    <a:pt x="640" y="215"/>
                  </a:lnTo>
                  <a:lnTo>
                    <a:pt x="636" y="217"/>
                  </a:lnTo>
                  <a:lnTo>
                    <a:pt x="636" y="217"/>
                  </a:lnTo>
                  <a:lnTo>
                    <a:pt x="636" y="217"/>
                  </a:lnTo>
                  <a:lnTo>
                    <a:pt x="634" y="215"/>
                  </a:lnTo>
                  <a:lnTo>
                    <a:pt x="634" y="215"/>
                  </a:lnTo>
                  <a:lnTo>
                    <a:pt x="634" y="215"/>
                  </a:lnTo>
                  <a:lnTo>
                    <a:pt x="634" y="213"/>
                  </a:lnTo>
                  <a:lnTo>
                    <a:pt x="634" y="213"/>
                  </a:lnTo>
                  <a:lnTo>
                    <a:pt x="633" y="213"/>
                  </a:lnTo>
                  <a:lnTo>
                    <a:pt x="633" y="213"/>
                  </a:lnTo>
                  <a:lnTo>
                    <a:pt x="631" y="211"/>
                  </a:lnTo>
                  <a:lnTo>
                    <a:pt x="631" y="211"/>
                  </a:lnTo>
                  <a:lnTo>
                    <a:pt x="631" y="213"/>
                  </a:lnTo>
                  <a:lnTo>
                    <a:pt x="631" y="215"/>
                  </a:lnTo>
                  <a:lnTo>
                    <a:pt x="631" y="215"/>
                  </a:lnTo>
                  <a:lnTo>
                    <a:pt x="631" y="217"/>
                  </a:lnTo>
                  <a:lnTo>
                    <a:pt x="633" y="217"/>
                  </a:lnTo>
                  <a:lnTo>
                    <a:pt x="634" y="217"/>
                  </a:lnTo>
                  <a:lnTo>
                    <a:pt x="634" y="219"/>
                  </a:lnTo>
                  <a:lnTo>
                    <a:pt x="634" y="219"/>
                  </a:lnTo>
                  <a:lnTo>
                    <a:pt x="633" y="219"/>
                  </a:lnTo>
                  <a:lnTo>
                    <a:pt x="633" y="220"/>
                  </a:lnTo>
                  <a:lnTo>
                    <a:pt x="631" y="220"/>
                  </a:lnTo>
                  <a:lnTo>
                    <a:pt x="631" y="220"/>
                  </a:lnTo>
                  <a:lnTo>
                    <a:pt x="631" y="220"/>
                  </a:lnTo>
                  <a:lnTo>
                    <a:pt x="631" y="222"/>
                  </a:lnTo>
                  <a:lnTo>
                    <a:pt x="633" y="222"/>
                  </a:lnTo>
                  <a:lnTo>
                    <a:pt x="634" y="222"/>
                  </a:lnTo>
                  <a:lnTo>
                    <a:pt x="634" y="224"/>
                  </a:lnTo>
                  <a:lnTo>
                    <a:pt x="634" y="224"/>
                  </a:lnTo>
                  <a:lnTo>
                    <a:pt x="634" y="226"/>
                  </a:lnTo>
                  <a:lnTo>
                    <a:pt x="633" y="228"/>
                  </a:lnTo>
                  <a:lnTo>
                    <a:pt x="633" y="228"/>
                  </a:lnTo>
                  <a:lnTo>
                    <a:pt x="631" y="228"/>
                  </a:lnTo>
                  <a:lnTo>
                    <a:pt x="627" y="224"/>
                  </a:lnTo>
                  <a:lnTo>
                    <a:pt x="627" y="224"/>
                  </a:lnTo>
                  <a:lnTo>
                    <a:pt x="625" y="224"/>
                  </a:lnTo>
                  <a:lnTo>
                    <a:pt x="625" y="224"/>
                  </a:lnTo>
                  <a:lnTo>
                    <a:pt x="625" y="226"/>
                  </a:lnTo>
                  <a:lnTo>
                    <a:pt x="623" y="226"/>
                  </a:lnTo>
                  <a:lnTo>
                    <a:pt x="623" y="226"/>
                  </a:lnTo>
                  <a:lnTo>
                    <a:pt x="621" y="226"/>
                  </a:lnTo>
                  <a:lnTo>
                    <a:pt x="619" y="224"/>
                  </a:lnTo>
                  <a:lnTo>
                    <a:pt x="619" y="224"/>
                  </a:lnTo>
                  <a:lnTo>
                    <a:pt x="619" y="224"/>
                  </a:lnTo>
                  <a:lnTo>
                    <a:pt x="619" y="226"/>
                  </a:lnTo>
                  <a:lnTo>
                    <a:pt x="617" y="226"/>
                  </a:lnTo>
                  <a:lnTo>
                    <a:pt x="617" y="226"/>
                  </a:lnTo>
                  <a:lnTo>
                    <a:pt x="617" y="228"/>
                  </a:lnTo>
                  <a:lnTo>
                    <a:pt x="617" y="230"/>
                  </a:lnTo>
                  <a:lnTo>
                    <a:pt x="617" y="230"/>
                  </a:lnTo>
                  <a:lnTo>
                    <a:pt x="617" y="234"/>
                  </a:lnTo>
                  <a:lnTo>
                    <a:pt x="619" y="238"/>
                  </a:lnTo>
                  <a:lnTo>
                    <a:pt x="619" y="240"/>
                  </a:lnTo>
                  <a:lnTo>
                    <a:pt x="619" y="241"/>
                  </a:lnTo>
                  <a:lnTo>
                    <a:pt x="619" y="241"/>
                  </a:lnTo>
                  <a:lnTo>
                    <a:pt x="619" y="243"/>
                  </a:lnTo>
                  <a:lnTo>
                    <a:pt x="621" y="243"/>
                  </a:lnTo>
                  <a:lnTo>
                    <a:pt x="621" y="245"/>
                  </a:lnTo>
                  <a:lnTo>
                    <a:pt x="621" y="245"/>
                  </a:lnTo>
                  <a:lnTo>
                    <a:pt x="621" y="247"/>
                  </a:lnTo>
                  <a:lnTo>
                    <a:pt x="621" y="247"/>
                  </a:lnTo>
                  <a:lnTo>
                    <a:pt x="623" y="249"/>
                  </a:lnTo>
                  <a:lnTo>
                    <a:pt x="623" y="249"/>
                  </a:lnTo>
                  <a:lnTo>
                    <a:pt x="623" y="249"/>
                  </a:lnTo>
                  <a:lnTo>
                    <a:pt x="621" y="251"/>
                  </a:lnTo>
                  <a:lnTo>
                    <a:pt x="619" y="253"/>
                  </a:lnTo>
                  <a:lnTo>
                    <a:pt x="615" y="251"/>
                  </a:lnTo>
                  <a:lnTo>
                    <a:pt x="613" y="249"/>
                  </a:lnTo>
                  <a:lnTo>
                    <a:pt x="612" y="247"/>
                  </a:lnTo>
                  <a:lnTo>
                    <a:pt x="602" y="249"/>
                  </a:lnTo>
                  <a:lnTo>
                    <a:pt x="602" y="249"/>
                  </a:lnTo>
                  <a:lnTo>
                    <a:pt x="600" y="247"/>
                  </a:lnTo>
                  <a:lnTo>
                    <a:pt x="600" y="247"/>
                  </a:lnTo>
                  <a:lnTo>
                    <a:pt x="600" y="245"/>
                  </a:lnTo>
                  <a:lnTo>
                    <a:pt x="600" y="245"/>
                  </a:lnTo>
                  <a:lnTo>
                    <a:pt x="600" y="243"/>
                  </a:lnTo>
                  <a:lnTo>
                    <a:pt x="600" y="243"/>
                  </a:lnTo>
                  <a:lnTo>
                    <a:pt x="596" y="241"/>
                  </a:lnTo>
                  <a:lnTo>
                    <a:pt x="596" y="240"/>
                  </a:lnTo>
                  <a:lnTo>
                    <a:pt x="596" y="238"/>
                  </a:lnTo>
                  <a:lnTo>
                    <a:pt x="596" y="238"/>
                  </a:lnTo>
                  <a:lnTo>
                    <a:pt x="598" y="238"/>
                  </a:lnTo>
                  <a:lnTo>
                    <a:pt x="600" y="238"/>
                  </a:lnTo>
                  <a:lnTo>
                    <a:pt x="600" y="238"/>
                  </a:lnTo>
                  <a:lnTo>
                    <a:pt x="600" y="236"/>
                  </a:lnTo>
                  <a:lnTo>
                    <a:pt x="602" y="236"/>
                  </a:lnTo>
                  <a:lnTo>
                    <a:pt x="602" y="236"/>
                  </a:lnTo>
                  <a:lnTo>
                    <a:pt x="600" y="234"/>
                  </a:lnTo>
                  <a:lnTo>
                    <a:pt x="600" y="234"/>
                  </a:lnTo>
                  <a:lnTo>
                    <a:pt x="600" y="232"/>
                  </a:lnTo>
                  <a:lnTo>
                    <a:pt x="600" y="232"/>
                  </a:lnTo>
                  <a:lnTo>
                    <a:pt x="600" y="232"/>
                  </a:lnTo>
                  <a:lnTo>
                    <a:pt x="600" y="232"/>
                  </a:lnTo>
                  <a:lnTo>
                    <a:pt x="600" y="232"/>
                  </a:lnTo>
                  <a:lnTo>
                    <a:pt x="600" y="230"/>
                  </a:lnTo>
                  <a:lnTo>
                    <a:pt x="602" y="230"/>
                  </a:lnTo>
                  <a:lnTo>
                    <a:pt x="602" y="228"/>
                  </a:lnTo>
                  <a:lnTo>
                    <a:pt x="602" y="228"/>
                  </a:lnTo>
                  <a:lnTo>
                    <a:pt x="604" y="226"/>
                  </a:lnTo>
                  <a:lnTo>
                    <a:pt x="606" y="224"/>
                  </a:lnTo>
                  <a:lnTo>
                    <a:pt x="606" y="222"/>
                  </a:lnTo>
                  <a:lnTo>
                    <a:pt x="606" y="222"/>
                  </a:lnTo>
                  <a:lnTo>
                    <a:pt x="604" y="220"/>
                  </a:lnTo>
                  <a:lnTo>
                    <a:pt x="604" y="220"/>
                  </a:lnTo>
                  <a:lnTo>
                    <a:pt x="604" y="220"/>
                  </a:lnTo>
                  <a:lnTo>
                    <a:pt x="602" y="222"/>
                  </a:lnTo>
                  <a:lnTo>
                    <a:pt x="602" y="222"/>
                  </a:lnTo>
                  <a:lnTo>
                    <a:pt x="602" y="222"/>
                  </a:lnTo>
                  <a:lnTo>
                    <a:pt x="602" y="224"/>
                  </a:lnTo>
                  <a:lnTo>
                    <a:pt x="600" y="224"/>
                  </a:lnTo>
                  <a:lnTo>
                    <a:pt x="600" y="224"/>
                  </a:lnTo>
                  <a:lnTo>
                    <a:pt x="598" y="222"/>
                  </a:lnTo>
                  <a:lnTo>
                    <a:pt x="598" y="220"/>
                  </a:lnTo>
                  <a:lnTo>
                    <a:pt x="596" y="220"/>
                  </a:lnTo>
                  <a:lnTo>
                    <a:pt x="598" y="219"/>
                  </a:lnTo>
                  <a:lnTo>
                    <a:pt x="598" y="219"/>
                  </a:lnTo>
                  <a:lnTo>
                    <a:pt x="598" y="219"/>
                  </a:lnTo>
                  <a:lnTo>
                    <a:pt x="600" y="219"/>
                  </a:lnTo>
                  <a:lnTo>
                    <a:pt x="602" y="217"/>
                  </a:lnTo>
                  <a:lnTo>
                    <a:pt x="602" y="217"/>
                  </a:lnTo>
                  <a:lnTo>
                    <a:pt x="604" y="217"/>
                  </a:lnTo>
                  <a:lnTo>
                    <a:pt x="604" y="215"/>
                  </a:lnTo>
                  <a:lnTo>
                    <a:pt x="606" y="213"/>
                  </a:lnTo>
                  <a:lnTo>
                    <a:pt x="606" y="213"/>
                  </a:lnTo>
                  <a:lnTo>
                    <a:pt x="606" y="213"/>
                  </a:lnTo>
                  <a:lnTo>
                    <a:pt x="608" y="215"/>
                  </a:lnTo>
                  <a:lnTo>
                    <a:pt x="608" y="217"/>
                  </a:lnTo>
                  <a:lnTo>
                    <a:pt x="610" y="217"/>
                  </a:lnTo>
                  <a:lnTo>
                    <a:pt x="610" y="215"/>
                  </a:lnTo>
                  <a:lnTo>
                    <a:pt x="610" y="215"/>
                  </a:lnTo>
                  <a:lnTo>
                    <a:pt x="610" y="213"/>
                  </a:lnTo>
                  <a:lnTo>
                    <a:pt x="608" y="211"/>
                  </a:lnTo>
                  <a:lnTo>
                    <a:pt x="608" y="211"/>
                  </a:lnTo>
                  <a:lnTo>
                    <a:pt x="608" y="209"/>
                  </a:lnTo>
                  <a:lnTo>
                    <a:pt x="606" y="207"/>
                  </a:lnTo>
                  <a:lnTo>
                    <a:pt x="606" y="205"/>
                  </a:lnTo>
                  <a:lnTo>
                    <a:pt x="598" y="198"/>
                  </a:lnTo>
                  <a:lnTo>
                    <a:pt x="594" y="192"/>
                  </a:lnTo>
                  <a:lnTo>
                    <a:pt x="592" y="190"/>
                  </a:lnTo>
                  <a:lnTo>
                    <a:pt x="591" y="190"/>
                  </a:lnTo>
                  <a:lnTo>
                    <a:pt x="589" y="190"/>
                  </a:lnTo>
                  <a:lnTo>
                    <a:pt x="587" y="188"/>
                  </a:lnTo>
                  <a:lnTo>
                    <a:pt x="585" y="188"/>
                  </a:lnTo>
                  <a:lnTo>
                    <a:pt x="585" y="188"/>
                  </a:lnTo>
                  <a:lnTo>
                    <a:pt x="585" y="188"/>
                  </a:lnTo>
                  <a:lnTo>
                    <a:pt x="583" y="188"/>
                  </a:lnTo>
                  <a:lnTo>
                    <a:pt x="583" y="188"/>
                  </a:lnTo>
                  <a:lnTo>
                    <a:pt x="581" y="188"/>
                  </a:lnTo>
                  <a:lnTo>
                    <a:pt x="581" y="186"/>
                  </a:lnTo>
                  <a:lnTo>
                    <a:pt x="581" y="184"/>
                  </a:lnTo>
                  <a:lnTo>
                    <a:pt x="581" y="184"/>
                  </a:lnTo>
                  <a:lnTo>
                    <a:pt x="581" y="184"/>
                  </a:lnTo>
                  <a:lnTo>
                    <a:pt x="581" y="182"/>
                  </a:lnTo>
                  <a:lnTo>
                    <a:pt x="579" y="182"/>
                  </a:lnTo>
                  <a:lnTo>
                    <a:pt x="575" y="179"/>
                  </a:lnTo>
                  <a:lnTo>
                    <a:pt x="572" y="175"/>
                  </a:lnTo>
                  <a:lnTo>
                    <a:pt x="572" y="173"/>
                  </a:lnTo>
                  <a:lnTo>
                    <a:pt x="572" y="173"/>
                  </a:lnTo>
                  <a:lnTo>
                    <a:pt x="570" y="173"/>
                  </a:lnTo>
                  <a:lnTo>
                    <a:pt x="568" y="169"/>
                  </a:lnTo>
                  <a:lnTo>
                    <a:pt x="566" y="167"/>
                  </a:lnTo>
                  <a:lnTo>
                    <a:pt x="566" y="165"/>
                  </a:lnTo>
                  <a:lnTo>
                    <a:pt x="564" y="163"/>
                  </a:lnTo>
                  <a:lnTo>
                    <a:pt x="560" y="154"/>
                  </a:lnTo>
                  <a:lnTo>
                    <a:pt x="560" y="150"/>
                  </a:lnTo>
                  <a:lnTo>
                    <a:pt x="558" y="148"/>
                  </a:lnTo>
                  <a:lnTo>
                    <a:pt x="558" y="146"/>
                  </a:lnTo>
                  <a:lnTo>
                    <a:pt x="558" y="144"/>
                  </a:lnTo>
                  <a:lnTo>
                    <a:pt x="556" y="143"/>
                  </a:lnTo>
                  <a:lnTo>
                    <a:pt x="556" y="141"/>
                  </a:lnTo>
                  <a:lnTo>
                    <a:pt x="556" y="137"/>
                  </a:lnTo>
                  <a:lnTo>
                    <a:pt x="554" y="135"/>
                  </a:lnTo>
                  <a:lnTo>
                    <a:pt x="554" y="135"/>
                  </a:lnTo>
                  <a:lnTo>
                    <a:pt x="556" y="135"/>
                  </a:lnTo>
                  <a:lnTo>
                    <a:pt x="556" y="133"/>
                  </a:lnTo>
                  <a:lnTo>
                    <a:pt x="556" y="133"/>
                  </a:lnTo>
                  <a:lnTo>
                    <a:pt x="558" y="133"/>
                  </a:lnTo>
                  <a:lnTo>
                    <a:pt x="558" y="131"/>
                  </a:lnTo>
                  <a:lnTo>
                    <a:pt x="558" y="131"/>
                  </a:lnTo>
                  <a:lnTo>
                    <a:pt x="558" y="129"/>
                  </a:lnTo>
                  <a:lnTo>
                    <a:pt x="558" y="127"/>
                  </a:lnTo>
                  <a:lnTo>
                    <a:pt x="558" y="127"/>
                  </a:lnTo>
                  <a:lnTo>
                    <a:pt x="556" y="127"/>
                  </a:lnTo>
                  <a:lnTo>
                    <a:pt x="552" y="125"/>
                  </a:lnTo>
                  <a:lnTo>
                    <a:pt x="552" y="125"/>
                  </a:lnTo>
                  <a:lnTo>
                    <a:pt x="549" y="122"/>
                  </a:lnTo>
                  <a:lnTo>
                    <a:pt x="549" y="120"/>
                  </a:lnTo>
                  <a:lnTo>
                    <a:pt x="547" y="118"/>
                  </a:lnTo>
                  <a:lnTo>
                    <a:pt x="547" y="116"/>
                  </a:lnTo>
                  <a:lnTo>
                    <a:pt x="547" y="116"/>
                  </a:lnTo>
                  <a:lnTo>
                    <a:pt x="547" y="114"/>
                  </a:lnTo>
                  <a:lnTo>
                    <a:pt x="547" y="114"/>
                  </a:lnTo>
                  <a:lnTo>
                    <a:pt x="547" y="114"/>
                  </a:lnTo>
                  <a:lnTo>
                    <a:pt x="547" y="112"/>
                  </a:lnTo>
                  <a:lnTo>
                    <a:pt x="545" y="112"/>
                  </a:lnTo>
                  <a:lnTo>
                    <a:pt x="545" y="110"/>
                  </a:lnTo>
                  <a:lnTo>
                    <a:pt x="545" y="110"/>
                  </a:lnTo>
                  <a:lnTo>
                    <a:pt x="545" y="110"/>
                  </a:lnTo>
                  <a:lnTo>
                    <a:pt x="545" y="108"/>
                  </a:lnTo>
                  <a:lnTo>
                    <a:pt x="547" y="108"/>
                  </a:lnTo>
                  <a:lnTo>
                    <a:pt x="547" y="108"/>
                  </a:lnTo>
                  <a:lnTo>
                    <a:pt x="547" y="108"/>
                  </a:lnTo>
                  <a:lnTo>
                    <a:pt x="549" y="108"/>
                  </a:lnTo>
                  <a:lnTo>
                    <a:pt x="549" y="106"/>
                  </a:lnTo>
                  <a:lnTo>
                    <a:pt x="549" y="106"/>
                  </a:lnTo>
                  <a:lnTo>
                    <a:pt x="549" y="106"/>
                  </a:lnTo>
                  <a:lnTo>
                    <a:pt x="549" y="104"/>
                  </a:lnTo>
                  <a:lnTo>
                    <a:pt x="547" y="103"/>
                  </a:lnTo>
                  <a:lnTo>
                    <a:pt x="547" y="101"/>
                  </a:lnTo>
                  <a:lnTo>
                    <a:pt x="547" y="101"/>
                  </a:lnTo>
                  <a:lnTo>
                    <a:pt x="545" y="101"/>
                  </a:lnTo>
                  <a:lnTo>
                    <a:pt x="543" y="101"/>
                  </a:lnTo>
                  <a:lnTo>
                    <a:pt x="543" y="103"/>
                  </a:lnTo>
                  <a:lnTo>
                    <a:pt x="543" y="103"/>
                  </a:lnTo>
                  <a:lnTo>
                    <a:pt x="541" y="103"/>
                  </a:lnTo>
                  <a:lnTo>
                    <a:pt x="541" y="103"/>
                  </a:lnTo>
                  <a:lnTo>
                    <a:pt x="541" y="103"/>
                  </a:lnTo>
                  <a:lnTo>
                    <a:pt x="541" y="103"/>
                  </a:lnTo>
                  <a:lnTo>
                    <a:pt x="539" y="101"/>
                  </a:lnTo>
                  <a:lnTo>
                    <a:pt x="541" y="101"/>
                  </a:lnTo>
                  <a:lnTo>
                    <a:pt x="541" y="99"/>
                  </a:lnTo>
                  <a:lnTo>
                    <a:pt x="541" y="97"/>
                  </a:lnTo>
                  <a:lnTo>
                    <a:pt x="541" y="97"/>
                  </a:lnTo>
                  <a:lnTo>
                    <a:pt x="539" y="97"/>
                  </a:lnTo>
                  <a:lnTo>
                    <a:pt x="539" y="97"/>
                  </a:lnTo>
                  <a:lnTo>
                    <a:pt x="535" y="99"/>
                  </a:lnTo>
                  <a:lnTo>
                    <a:pt x="535" y="99"/>
                  </a:lnTo>
                  <a:lnTo>
                    <a:pt x="535" y="99"/>
                  </a:lnTo>
                  <a:lnTo>
                    <a:pt x="535" y="99"/>
                  </a:lnTo>
                  <a:lnTo>
                    <a:pt x="535" y="101"/>
                  </a:lnTo>
                  <a:lnTo>
                    <a:pt x="535" y="101"/>
                  </a:lnTo>
                  <a:lnTo>
                    <a:pt x="533" y="101"/>
                  </a:lnTo>
                  <a:lnTo>
                    <a:pt x="532" y="101"/>
                  </a:lnTo>
                  <a:lnTo>
                    <a:pt x="530" y="101"/>
                  </a:lnTo>
                  <a:lnTo>
                    <a:pt x="528" y="101"/>
                  </a:lnTo>
                  <a:lnTo>
                    <a:pt x="528" y="99"/>
                  </a:lnTo>
                  <a:lnTo>
                    <a:pt x="528" y="99"/>
                  </a:lnTo>
                  <a:lnTo>
                    <a:pt x="526" y="99"/>
                  </a:lnTo>
                  <a:lnTo>
                    <a:pt x="526" y="101"/>
                  </a:lnTo>
                  <a:lnTo>
                    <a:pt x="524" y="101"/>
                  </a:lnTo>
                  <a:lnTo>
                    <a:pt x="522" y="101"/>
                  </a:lnTo>
                  <a:lnTo>
                    <a:pt x="522" y="103"/>
                  </a:lnTo>
                  <a:lnTo>
                    <a:pt x="520" y="103"/>
                  </a:lnTo>
                  <a:lnTo>
                    <a:pt x="520" y="103"/>
                  </a:lnTo>
                  <a:lnTo>
                    <a:pt x="518" y="103"/>
                  </a:lnTo>
                  <a:lnTo>
                    <a:pt x="518" y="103"/>
                  </a:lnTo>
                  <a:lnTo>
                    <a:pt x="516" y="103"/>
                  </a:lnTo>
                  <a:lnTo>
                    <a:pt x="516" y="103"/>
                  </a:lnTo>
                  <a:lnTo>
                    <a:pt x="516" y="99"/>
                  </a:lnTo>
                  <a:lnTo>
                    <a:pt x="514" y="99"/>
                  </a:lnTo>
                  <a:lnTo>
                    <a:pt x="514" y="97"/>
                  </a:lnTo>
                  <a:lnTo>
                    <a:pt x="512" y="97"/>
                  </a:lnTo>
                  <a:lnTo>
                    <a:pt x="512" y="97"/>
                  </a:lnTo>
                  <a:lnTo>
                    <a:pt x="511" y="99"/>
                  </a:lnTo>
                  <a:lnTo>
                    <a:pt x="511" y="99"/>
                  </a:lnTo>
                  <a:lnTo>
                    <a:pt x="509" y="99"/>
                  </a:lnTo>
                  <a:lnTo>
                    <a:pt x="509" y="99"/>
                  </a:lnTo>
                  <a:lnTo>
                    <a:pt x="507" y="99"/>
                  </a:lnTo>
                  <a:lnTo>
                    <a:pt x="507" y="97"/>
                  </a:lnTo>
                  <a:lnTo>
                    <a:pt x="507" y="97"/>
                  </a:lnTo>
                  <a:lnTo>
                    <a:pt x="505" y="93"/>
                  </a:lnTo>
                  <a:lnTo>
                    <a:pt x="505" y="91"/>
                  </a:lnTo>
                  <a:lnTo>
                    <a:pt x="505" y="91"/>
                  </a:lnTo>
                  <a:lnTo>
                    <a:pt x="503" y="89"/>
                  </a:lnTo>
                  <a:lnTo>
                    <a:pt x="503" y="89"/>
                  </a:lnTo>
                  <a:lnTo>
                    <a:pt x="501" y="87"/>
                  </a:lnTo>
                  <a:lnTo>
                    <a:pt x="501" y="87"/>
                  </a:lnTo>
                  <a:lnTo>
                    <a:pt x="499" y="87"/>
                  </a:lnTo>
                  <a:lnTo>
                    <a:pt x="497" y="87"/>
                  </a:lnTo>
                  <a:lnTo>
                    <a:pt x="497" y="85"/>
                  </a:lnTo>
                  <a:lnTo>
                    <a:pt x="495" y="85"/>
                  </a:lnTo>
                  <a:lnTo>
                    <a:pt x="495" y="85"/>
                  </a:lnTo>
                  <a:lnTo>
                    <a:pt x="493" y="85"/>
                  </a:lnTo>
                  <a:lnTo>
                    <a:pt x="493" y="85"/>
                  </a:lnTo>
                  <a:lnTo>
                    <a:pt x="491" y="87"/>
                  </a:lnTo>
                  <a:lnTo>
                    <a:pt x="490" y="87"/>
                  </a:lnTo>
                  <a:lnTo>
                    <a:pt x="490" y="89"/>
                  </a:lnTo>
                  <a:lnTo>
                    <a:pt x="490" y="89"/>
                  </a:lnTo>
                  <a:lnTo>
                    <a:pt x="488" y="89"/>
                  </a:lnTo>
                  <a:lnTo>
                    <a:pt x="486" y="89"/>
                  </a:lnTo>
                  <a:lnTo>
                    <a:pt x="484" y="89"/>
                  </a:lnTo>
                  <a:lnTo>
                    <a:pt x="482" y="89"/>
                  </a:lnTo>
                  <a:lnTo>
                    <a:pt x="480" y="89"/>
                  </a:lnTo>
                  <a:lnTo>
                    <a:pt x="478" y="89"/>
                  </a:lnTo>
                  <a:lnTo>
                    <a:pt x="478" y="89"/>
                  </a:lnTo>
                  <a:lnTo>
                    <a:pt x="478" y="89"/>
                  </a:lnTo>
                  <a:lnTo>
                    <a:pt x="478" y="89"/>
                  </a:lnTo>
                  <a:lnTo>
                    <a:pt x="478" y="91"/>
                  </a:lnTo>
                  <a:lnTo>
                    <a:pt x="476" y="91"/>
                  </a:lnTo>
                  <a:lnTo>
                    <a:pt x="476" y="93"/>
                  </a:lnTo>
                  <a:lnTo>
                    <a:pt x="476" y="93"/>
                  </a:lnTo>
                  <a:lnTo>
                    <a:pt x="476" y="93"/>
                  </a:lnTo>
                  <a:lnTo>
                    <a:pt x="474" y="93"/>
                  </a:lnTo>
                  <a:lnTo>
                    <a:pt x="474" y="93"/>
                  </a:lnTo>
                  <a:lnTo>
                    <a:pt x="472" y="91"/>
                  </a:lnTo>
                  <a:lnTo>
                    <a:pt x="472" y="89"/>
                  </a:lnTo>
                  <a:lnTo>
                    <a:pt x="472" y="87"/>
                  </a:lnTo>
                  <a:lnTo>
                    <a:pt x="471" y="85"/>
                  </a:lnTo>
                  <a:lnTo>
                    <a:pt x="471" y="85"/>
                  </a:lnTo>
                  <a:lnTo>
                    <a:pt x="469" y="84"/>
                  </a:lnTo>
                  <a:lnTo>
                    <a:pt x="469" y="82"/>
                  </a:lnTo>
                  <a:lnTo>
                    <a:pt x="469" y="82"/>
                  </a:lnTo>
                  <a:lnTo>
                    <a:pt x="467" y="82"/>
                  </a:lnTo>
                  <a:lnTo>
                    <a:pt x="467" y="80"/>
                  </a:lnTo>
                  <a:lnTo>
                    <a:pt x="469" y="80"/>
                  </a:lnTo>
                  <a:lnTo>
                    <a:pt x="469" y="78"/>
                  </a:lnTo>
                  <a:lnTo>
                    <a:pt x="469" y="78"/>
                  </a:lnTo>
                  <a:lnTo>
                    <a:pt x="472" y="78"/>
                  </a:lnTo>
                  <a:lnTo>
                    <a:pt x="472" y="78"/>
                  </a:lnTo>
                  <a:lnTo>
                    <a:pt x="474" y="78"/>
                  </a:lnTo>
                  <a:lnTo>
                    <a:pt x="474" y="78"/>
                  </a:lnTo>
                  <a:lnTo>
                    <a:pt x="474" y="76"/>
                  </a:lnTo>
                  <a:lnTo>
                    <a:pt x="474" y="72"/>
                  </a:lnTo>
                  <a:lnTo>
                    <a:pt x="474" y="72"/>
                  </a:lnTo>
                  <a:lnTo>
                    <a:pt x="474" y="70"/>
                  </a:lnTo>
                  <a:lnTo>
                    <a:pt x="472" y="68"/>
                  </a:lnTo>
                  <a:lnTo>
                    <a:pt x="471" y="66"/>
                  </a:lnTo>
                  <a:lnTo>
                    <a:pt x="471" y="66"/>
                  </a:lnTo>
                  <a:lnTo>
                    <a:pt x="472" y="57"/>
                  </a:lnTo>
                  <a:lnTo>
                    <a:pt x="472" y="55"/>
                  </a:lnTo>
                  <a:lnTo>
                    <a:pt x="474" y="51"/>
                  </a:lnTo>
                  <a:lnTo>
                    <a:pt x="474" y="49"/>
                  </a:lnTo>
                  <a:lnTo>
                    <a:pt x="474" y="47"/>
                  </a:lnTo>
                  <a:lnTo>
                    <a:pt x="472" y="47"/>
                  </a:lnTo>
                  <a:lnTo>
                    <a:pt x="472" y="47"/>
                  </a:lnTo>
                  <a:lnTo>
                    <a:pt x="472" y="46"/>
                  </a:lnTo>
                  <a:lnTo>
                    <a:pt x="471" y="47"/>
                  </a:lnTo>
                  <a:lnTo>
                    <a:pt x="471" y="47"/>
                  </a:lnTo>
                  <a:lnTo>
                    <a:pt x="471" y="47"/>
                  </a:lnTo>
                  <a:lnTo>
                    <a:pt x="471" y="47"/>
                  </a:lnTo>
                  <a:lnTo>
                    <a:pt x="471" y="47"/>
                  </a:lnTo>
                  <a:lnTo>
                    <a:pt x="469" y="47"/>
                  </a:lnTo>
                  <a:lnTo>
                    <a:pt x="469" y="47"/>
                  </a:lnTo>
                  <a:lnTo>
                    <a:pt x="467" y="49"/>
                  </a:lnTo>
                  <a:lnTo>
                    <a:pt x="467" y="49"/>
                  </a:lnTo>
                  <a:lnTo>
                    <a:pt x="465" y="49"/>
                  </a:lnTo>
                  <a:lnTo>
                    <a:pt x="465" y="49"/>
                  </a:lnTo>
                  <a:lnTo>
                    <a:pt x="465" y="49"/>
                  </a:lnTo>
                  <a:lnTo>
                    <a:pt x="463" y="49"/>
                  </a:lnTo>
                  <a:lnTo>
                    <a:pt x="463" y="49"/>
                  </a:lnTo>
                  <a:lnTo>
                    <a:pt x="461" y="49"/>
                  </a:lnTo>
                  <a:lnTo>
                    <a:pt x="461" y="47"/>
                  </a:lnTo>
                  <a:lnTo>
                    <a:pt x="461" y="47"/>
                  </a:lnTo>
                  <a:lnTo>
                    <a:pt x="461" y="46"/>
                  </a:lnTo>
                  <a:lnTo>
                    <a:pt x="461" y="44"/>
                  </a:lnTo>
                  <a:lnTo>
                    <a:pt x="461" y="42"/>
                  </a:lnTo>
                  <a:lnTo>
                    <a:pt x="463" y="40"/>
                  </a:lnTo>
                  <a:lnTo>
                    <a:pt x="463" y="40"/>
                  </a:lnTo>
                  <a:lnTo>
                    <a:pt x="463" y="40"/>
                  </a:lnTo>
                  <a:lnTo>
                    <a:pt x="467" y="40"/>
                  </a:lnTo>
                  <a:lnTo>
                    <a:pt x="467" y="38"/>
                  </a:lnTo>
                  <a:lnTo>
                    <a:pt x="469" y="38"/>
                  </a:lnTo>
                  <a:lnTo>
                    <a:pt x="469" y="36"/>
                  </a:lnTo>
                  <a:lnTo>
                    <a:pt x="469" y="36"/>
                  </a:lnTo>
                  <a:lnTo>
                    <a:pt x="469" y="34"/>
                  </a:lnTo>
                  <a:lnTo>
                    <a:pt x="469" y="34"/>
                  </a:lnTo>
                  <a:lnTo>
                    <a:pt x="467" y="32"/>
                  </a:lnTo>
                  <a:lnTo>
                    <a:pt x="467" y="32"/>
                  </a:lnTo>
                  <a:lnTo>
                    <a:pt x="465" y="32"/>
                  </a:lnTo>
                  <a:lnTo>
                    <a:pt x="465" y="30"/>
                  </a:lnTo>
                  <a:lnTo>
                    <a:pt x="465" y="28"/>
                  </a:lnTo>
                  <a:lnTo>
                    <a:pt x="453" y="26"/>
                  </a:lnTo>
                  <a:lnTo>
                    <a:pt x="444" y="26"/>
                  </a:lnTo>
                  <a:lnTo>
                    <a:pt x="410" y="25"/>
                  </a:lnTo>
                  <a:lnTo>
                    <a:pt x="408" y="25"/>
                  </a:lnTo>
                  <a:lnTo>
                    <a:pt x="408" y="23"/>
                  </a:lnTo>
                  <a:lnTo>
                    <a:pt x="408" y="23"/>
                  </a:lnTo>
                  <a:lnTo>
                    <a:pt x="408" y="21"/>
                  </a:lnTo>
                  <a:lnTo>
                    <a:pt x="408" y="19"/>
                  </a:lnTo>
                  <a:lnTo>
                    <a:pt x="415" y="7"/>
                  </a:lnTo>
                  <a:lnTo>
                    <a:pt x="415" y="7"/>
                  </a:lnTo>
                  <a:lnTo>
                    <a:pt x="415" y="6"/>
                  </a:lnTo>
                  <a:lnTo>
                    <a:pt x="415" y="4"/>
                  </a:lnTo>
                  <a:lnTo>
                    <a:pt x="415" y="2"/>
                  </a:lnTo>
                  <a:lnTo>
                    <a:pt x="413" y="0"/>
                  </a:lnTo>
                  <a:lnTo>
                    <a:pt x="413" y="2"/>
                  </a:lnTo>
                  <a:lnTo>
                    <a:pt x="398" y="15"/>
                  </a:lnTo>
                  <a:lnTo>
                    <a:pt x="394" y="17"/>
                  </a:lnTo>
                  <a:lnTo>
                    <a:pt x="377" y="21"/>
                  </a:lnTo>
                  <a:lnTo>
                    <a:pt x="362" y="28"/>
                  </a:lnTo>
                  <a:lnTo>
                    <a:pt x="360" y="30"/>
                  </a:lnTo>
                  <a:lnTo>
                    <a:pt x="356" y="44"/>
                  </a:lnTo>
                  <a:lnTo>
                    <a:pt x="352" y="55"/>
                  </a:lnTo>
                  <a:lnTo>
                    <a:pt x="347" y="70"/>
                  </a:lnTo>
                  <a:lnTo>
                    <a:pt x="343" y="82"/>
                  </a:lnTo>
                  <a:lnTo>
                    <a:pt x="337" y="89"/>
                  </a:lnTo>
                  <a:lnTo>
                    <a:pt x="330" y="104"/>
                  </a:lnTo>
                  <a:lnTo>
                    <a:pt x="324" y="112"/>
                  </a:lnTo>
                  <a:lnTo>
                    <a:pt x="322" y="116"/>
                  </a:lnTo>
                  <a:lnTo>
                    <a:pt x="320" y="123"/>
                  </a:lnTo>
                  <a:lnTo>
                    <a:pt x="318" y="123"/>
                  </a:lnTo>
                  <a:lnTo>
                    <a:pt x="316" y="125"/>
                  </a:lnTo>
                  <a:lnTo>
                    <a:pt x="305" y="131"/>
                  </a:lnTo>
                  <a:lnTo>
                    <a:pt x="293" y="137"/>
                  </a:lnTo>
                  <a:lnTo>
                    <a:pt x="282" y="144"/>
                  </a:lnTo>
                  <a:lnTo>
                    <a:pt x="269" y="150"/>
                  </a:lnTo>
                  <a:lnTo>
                    <a:pt x="267" y="152"/>
                  </a:lnTo>
                  <a:lnTo>
                    <a:pt x="259" y="162"/>
                  </a:lnTo>
                  <a:lnTo>
                    <a:pt x="257" y="165"/>
                  </a:lnTo>
                  <a:lnTo>
                    <a:pt x="251" y="186"/>
                  </a:lnTo>
                  <a:lnTo>
                    <a:pt x="249" y="192"/>
                  </a:lnTo>
                  <a:lnTo>
                    <a:pt x="248" y="196"/>
                  </a:lnTo>
                  <a:lnTo>
                    <a:pt x="244" y="200"/>
                  </a:lnTo>
                  <a:lnTo>
                    <a:pt x="232" y="209"/>
                  </a:lnTo>
                  <a:lnTo>
                    <a:pt x="225" y="219"/>
                  </a:lnTo>
                  <a:lnTo>
                    <a:pt x="223" y="220"/>
                  </a:lnTo>
                  <a:lnTo>
                    <a:pt x="223" y="222"/>
                  </a:lnTo>
                  <a:lnTo>
                    <a:pt x="223" y="236"/>
                  </a:lnTo>
                  <a:lnTo>
                    <a:pt x="221" y="238"/>
                  </a:lnTo>
                  <a:lnTo>
                    <a:pt x="221" y="238"/>
                  </a:lnTo>
                  <a:lnTo>
                    <a:pt x="206" y="243"/>
                  </a:lnTo>
                  <a:lnTo>
                    <a:pt x="192" y="247"/>
                  </a:lnTo>
                  <a:lnTo>
                    <a:pt x="185" y="247"/>
                  </a:lnTo>
                  <a:lnTo>
                    <a:pt x="177" y="247"/>
                  </a:lnTo>
                  <a:lnTo>
                    <a:pt x="169" y="247"/>
                  </a:lnTo>
                  <a:lnTo>
                    <a:pt x="162" y="249"/>
                  </a:lnTo>
                  <a:lnTo>
                    <a:pt x="154" y="251"/>
                  </a:lnTo>
                  <a:lnTo>
                    <a:pt x="143" y="257"/>
                  </a:lnTo>
                  <a:lnTo>
                    <a:pt x="133" y="262"/>
                  </a:lnTo>
                  <a:lnTo>
                    <a:pt x="126" y="264"/>
                  </a:lnTo>
                  <a:lnTo>
                    <a:pt x="118" y="262"/>
                  </a:lnTo>
                  <a:lnTo>
                    <a:pt x="114" y="260"/>
                  </a:lnTo>
                  <a:lnTo>
                    <a:pt x="110" y="255"/>
                  </a:lnTo>
                  <a:lnTo>
                    <a:pt x="108" y="247"/>
                  </a:lnTo>
                  <a:lnTo>
                    <a:pt x="107" y="245"/>
                  </a:lnTo>
                  <a:lnTo>
                    <a:pt x="108" y="241"/>
                  </a:lnTo>
                  <a:lnTo>
                    <a:pt x="107" y="240"/>
                  </a:lnTo>
                  <a:lnTo>
                    <a:pt x="107" y="238"/>
                  </a:lnTo>
                  <a:lnTo>
                    <a:pt x="103" y="236"/>
                  </a:lnTo>
                  <a:lnTo>
                    <a:pt x="101" y="234"/>
                  </a:lnTo>
                  <a:lnTo>
                    <a:pt x="97" y="232"/>
                  </a:lnTo>
                  <a:lnTo>
                    <a:pt x="95" y="230"/>
                  </a:lnTo>
                  <a:lnTo>
                    <a:pt x="93" y="228"/>
                  </a:lnTo>
                  <a:lnTo>
                    <a:pt x="91" y="228"/>
                  </a:lnTo>
                  <a:lnTo>
                    <a:pt x="89" y="228"/>
                  </a:lnTo>
                  <a:lnTo>
                    <a:pt x="86" y="230"/>
                  </a:lnTo>
                  <a:lnTo>
                    <a:pt x="82" y="232"/>
                  </a:lnTo>
                  <a:lnTo>
                    <a:pt x="80" y="232"/>
                  </a:lnTo>
                  <a:lnTo>
                    <a:pt x="78" y="232"/>
                  </a:lnTo>
                  <a:lnTo>
                    <a:pt x="74" y="238"/>
                  </a:lnTo>
                  <a:lnTo>
                    <a:pt x="67" y="243"/>
                  </a:lnTo>
                  <a:lnTo>
                    <a:pt x="67" y="243"/>
                  </a:lnTo>
                  <a:lnTo>
                    <a:pt x="59" y="253"/>
                  </a:lnTo>
                  <a:lnTo>
                    <a:pt x="57" y="255"/>
                  </a:lnTo>
                  <a:lnTo>
                    <a:pt x="49" y="274"/>
                  </a:lnTo>
                  <a:lnTo>
                    <a:pt x="48" y="278"/>
                  </a:lnTo>
                  <a:lnTo>
                    <a:pt x="40" y="285"/>
                  </a:lnTo>
                  <a:lnTo>
                    <a:pt x="34" y="295"/>
                  </a:lnTo>
                  <a:lnTo>
                    <a:pt x="25" y="304"/>
                  </a:lnTo>
                  <a:lnTo>
                    <a:pt x="17" y="308"/>
                  </a:lnTo>
                  <a:lnTo>
                    <a:pt x="9" y="317"/>
                  </a:lnTo>
                  <a:lnTo>
                    <a:pt x="6" y="323"/>
                  </a:lnTo>
                  <a:lnTo>
                    <a:pt x="4" y="331"/>
                  </a:lnTo>
                  <a:lnTo>
                    <a:pt x="2" y="344"/>
                  </a:lnTo>
                  <a:lnTo>
                    <a:pt x="0" y="356"/>
                  </a:lnTo>
                  <a:lnTo>
                    <a:pt x="0" y="361"/>
                  </a:lnTo>
                  <a:lnTo>
                    <a:pt x="4" y="363"/>
                  </a:lnTo>
                  <a:lnTo>
                    <a:pt x="17" y="371"/>
                  </a:lnTo>
                  <a:lnTo>
                    <a:pt x="21" y="373"/>
                  </a:lnTo>
                  <a:lnTo>
                    <a:pt x="28" y="378"/>
                  </a:lnTo>
                  <a:lnTo>
                    <a:pt x="32" y="380"/>
                  </a:lnTo>
                  <a:lnTo>
                    <a:pt x="53" y="378"/>
                  </a:lnTo>
                  <a:lnTo>
                    <a:pt x="57" y="380"/>
                  </a:lnTo>
                  <a:lnTo>
                    <a:pt x="61" y="382"/>
                  </a:lnTo>
                  <a:lnTo>
                    <a:pt x="63" y="386"/>
                  </a:lnTo>
                  <a:lnTo>
                    <a:pt x="63" y="390"/>
                  </a:lnTo>
                  <a:lnTo>
                    <a:pt x="63" y="397"/>
                  </a:lnTo>
                  <a:lnTo>
                    <a:pt x="63" y="401"/>
                  </a:lnTo>
                  <a:lnTo>
                    <a:pt x="63" y="403"/>
                  </a:lnTo>
                  <a:lnTo>
                    <a:pt x="63" y="405"/>
                  </a:lnTo>
                  <a:lnTo>
                    <a:pt x="61" y="407"/>
                  </a:lnTo>
                  <a:lnTo>
                    <a:pt x="63" y="409"/>
                  </a:lnTo>
                  <a:lnTo>
                    <a:pt x="63" y="413"/>
                  </a:lnTo>
                  <a:lnTo>
                    <a:pt x="63" y="416"/>
                  </a:lnTo>
                  <a:lnTo>
                    <a:pt x="61" y="420"/>
                  </a:lnTo>
                  <a:lnTo>
                    <a:pt x="55" y="430"/>
                  </a:lnTo>
                  <a:lnTo>
                    <a:pt x="55" y="432"/>
                  </a:lnTo>
                  <a:lnTo>
                    <a:pt x="55" y="435"/>
                  </a:lnTo>
                  <a:lnTo>
                    <a:pt x="55" y="439"/>
                  </a:lnTo>
                  <a:lnTo>
                    <a:pt x="55" y="441"/>
                  </a:lnTo>
                  <a:lnTo>
                    <a:pt x="57" y="447"/>
                  </a:lnTo>
                  <a:lnTo>
                    <a:pt x="59" y="453"/>
                  </a:lnTo>
                  <a:lnTo>
                    <a:pt x="63" y="456"/>
                  </a:lnTo>
                  <a:lnTo>
                    <a:pt x="67" y="460"/>
                  </a:lnTo>
                  <a:lnTo>
                    <a:pt x="68" y="462"/>
                  </a:lnTo>
                  <a:lnTo>
                    <a:pt x="70" y="468"/>
                  </a:lnTo>
                  <a:lnTo>
                    <a:pt x="72" y="470"/>
                  </a:lnTo>
                  <a:lnTo>
                    <a:pt x="72" y="470"/>
                  </a:lnTo>
                  <a:lnTo>
                    <a:pt x="76" y="472"/>
                  </a:lnTo>
                  <a:lnTo>
                    <a:pt x="82" y="473"/>
                  </a:lnTo>
                  <a:lnTo>
                    <a:pt x="93" y="473"/>
                  </a:lnTo>
                  <a:lnTo>
                    <a:pt x="97" y="472"/>
                  </a:lnTo>
                  <a:lnTo>
                    <a:pt x="99" y="470"/>
                  </a:lnTo>
                  <a:lnTo>
                    <a:pt x="103" y="470"/>
                  </a:lnTo>
                  <a:lnTo>
                    <a:pt x="107" y="470"/>
                  </a:lnTo>
                  <a:lnTo>
                    <a:pt x="108" y="473"/>
                  </a:lnTo>
                  <a:lnTo>
                    <a:pt x="108" y="477"/>
                  </a:lnTo>
                  <a:lnTo>
                    <a:pt x="108" y="487"/>
                  </a:lnTo>
                  <a:lnTo>
                    <a:pt x="108" y="498"/>
                  </a:lnTo>
                  <a:lnTo>
                    <a:pt x="108" y="502"/>
                  </a:lnTo>
                  <a:lnTo>
                    <a:pt x="110" y="504"/>
                  </a:lnTo>
                  <a:lnTo>
                    <a:pt x="114" y="508"/>
                  </a:lnTo>
                  <a:lnTo>
                    <a:pt x="114" y="510"/>
                  </a:lnTo>
                  <a:lnTo>
                    <a:pt x="116" y="511"/>
                  </a:lnTo>
                  <a:lnTo>
                    <a:pt x="116" y="515"/>
                  </a:lnTo>
                  <a:lnTo>
                    <a:pt x="120" y="517"/>
                  </a:lnTo>
                  <a:lnTo>
                    <a:pt x="126" y="523"/>
                  </a:lnTo>
                  <a:lnTo>
                    <a:pt x="128" y="525"/>
                  </a:lnTo>
                  <a:lnTo>
                    <a:pt x="128" y="527"/>
                  </a:lnTo>
                  <a:lnTo>
                    <a:pt x="131" y="542"/>
                  </a:lnTo>
                  <a:lnTo>
                    <a:pt x="133" y="548"/>
                  </a:lnTo>
                  <a:lnTo>
                    <a:pt x="135" y="553"/>
                  </a:lnTo>
                  <a:lnTo>
                    <a:pt x="141" y="561"/>
                  </a:lnTo>
                  <a:lnTo>
                    <a:pt x="145" y="570"/>
                  </a:lnTo>
                  <a:lnTo>
                    <a:pt x="147" y="572"/>
                  </a:lnTo>
                  <a:lnTo>
                    <a:pt x="148" y="574"/>
                  </a:lnTo>
                  <a:lnTo>
                    <a:pt x="152" y="576"/>
                  </a:lnTo>
                  <a:lnTo>
                    <a:pt x="162" y="578"/>
                  </a:lnTo>
                  <a:lnTo>
                    <a:pt x="162" y="578"/>
                  </a:lnTo>
                  <a:lnTo>
                    <a:pt x="164" y="578"/>
                  </a:lnTo>
                  <a:lnTo>
                    <a:pt x="166" y="578"/>
                  </a:lnTo>
                  <a:lnTo>
                    <a:pt x="168" y="576"/>
                  </a:lnTo>
                  <a:lnTo>
                    <a:pt x="168" y="576"/>
                  </a:lnTo>
                  <a:lnTo>
                    <a:pt x="171" y="576"/>
                  </a:lnTo>
                  <a:lnTo>
                    <a:pt x="171" y="576"/>
                  </a:lnTo>
                  <a:lnTo>
                    <a:pt x="173" y="578"/>
                  </a:lnTo>
                  <a:lnTo>
                    <a:pt x="175" y="578"/>
                  </a:lnTo>
                  <a:lnTo>
                    <a:pt x="177" y="578"/>
                  </a:lnTo>
                  <a:lnTo>
                    <a:pt x="179" y="576"/>
                  </a:lnTo>
                  <a:lnTo>
                    <a:pt x="181" y="574"/>
                  </a:lnTo>
                  <a:lnTo>
                    <a:pt x="183" y="574"/>
                  </a:lnTo>
                  <a:lnTo>
                    <a:pt x="185" y="574"/>
                  </a:lnTo>
                  <a:lnTo>
                    <a:pt x="190" y="574"/>
                  </a:lnTo>
                  <a:lnTo>
                    <a:pt x="194" y="574"/>
                  </a:lnTo>
                  <a:lnTo>
                    <a:pt x="196" y="574"/>
                  </a:lnTo>
                  <a:lnTo>
                    <a:pt x="198" y="576"/>
                  </a:lnTo>
                  <a:lnTo>
                    <a:pt x="198" y="576"/>
                  </a:lnTo>
                  <a:lnTo>
                    <a:pt x="200" y="576"/>
                  </a:lnTo>
                  <a:lnTo>
                    <a:pt x="202" y="576"/>
                  </a:lnTo>
                  <a:lnTo>
                    <a:pt x="209" y="574"/>
                  </a:lnTo>
                  <a:lnTo>
                    <a:pt x="211" y="574"/>
                  </a:lnTo>
                  <a:lnTo>
                    <a:pt x="211" y="574"/>
                  </a:lnTo>
                  <a:lnTo>
                    <a:pt x="211" y="576"/>
                  </a:lnTo>
                  <a:lnTo>
                    <a:pt x="213" y="578"/>
                  </a:lnTo>
                  <a:lnTo>
                    <a:pt x="213" y="578"/>
                  </a:lnTo>
                  <a:lnTo>
                    <a:pt x="215" y="578"/>
                  </a:lnTo>
                  <a:lnTo>
                    <a:pt x="217" y="578"/>
                  </a:lnTo>
                  <a:lnTo>
                    <a:pt x="217" y="578"/>
                  </a:lnTo>
                  <a:lnTo>
                    <a:pt x="217" y="578"/>
                  </a:lnTo>
                  <a:lnTo>
                    <a:pt x="217" y="576"/>
                  </a:lnTo>
                  <a:lnTo>
                    <a:pt x="217" y="576"/>
                  </a:lnTo>
                  <a:lnTo>
                    <a:pt x="217" y="574"/>
                  </a:lnTo>
                  <a:lnTo>
                    <a:pt x="219" y="574"/>
                  </a:lnTo>
                  <a:lnTo>
                    <a:pt x="221" y="574"/>
                  </a:lnTo>
                  <a:lnTo>
                    <a:pt x="221" y="574"/>
                  </a:lnTo>
                  <a:lnTo>
                    <a:pt x="223" y="574"/>
                  </a:lnTo>
                  <a:lnTo>
                    <a:pt x="223" y="574"/>
                  </a:lnTo>
                  <a:lnTo>
                    <a:pt x="223" y="576"/>
                  </a:lnTo>
                  <a:lnTo>
                    <a:pt x="225" y="576"/>
                  </a:lnTo>
                  <a:lnTo>
                    <a:pt x="227" y="576"/>
                  </a:lnTo>
                  <a:lnTo>
                    <a:pt x="227" y="576"/>
                  </a:lnTo>
                  <a:lnTo>
                    <a:pt x="229" y="576"/>
                  </a:lnTo>
                  <a:lnTo>
                    <a:pt x="229" y="574"/>
                  </a:lnTo>
                  <a:lnTo>
                    <a:pt x="230" y="574"/>
                  </a:lnTo>
                  <a:lnTo>
                    <a:pt x="230" y="572"/>
                  </a:lnTo>
                  <a:lnTo>
                    <a:pt x="232" y="572"/>
                  </a:lnTo>
                  <a:lnTo>
                    <a:pt x="236" y="572"/>
                  </a:lnTo>
                  <a:lnTo>
                    <a:pt x="238" y="570"/>
                  </a:lnTo>
                  <a:lnTo>
                    <a:pt x="238" y="572"/>
                  </a:lnTo>
                  <a:lnTo>
                    <a:pt x="240" y="572"/>
                  </a:lnTo>
                  <a:lnTo>
                    <a:pt x="240" y="576"/>
                  </a:lnTo>
                  <a:lnTo>
                    <a:pt x="242" y="576"/>
                  </a:lnTo>
                  <a:lnTo>
                    <a:pt x="249" y="578"/>
                  </a:lnTo>
                  <a:lnTo>
                    <a:pt x="251" y="580"/>
                  </a:lnTo>
                  <a:lnTo>
                    <a:pt x="257" y="578"/>
                  </a:lnTo>
                  <a:lnTo>
                    <a:pt x="261" y="578"/>
                  </a:lnTo>
                  <a:lnTo>
                    <a:pt x="263" y="578"/>
                  </a:lnTo>
                  <a:lnTo>
                    <a:pt x="263" y="578"/>
                  </a:lnTo>
                  <a:lnTo>
                    <a:pt x="265" y="578"/>
                  </a:lnTo>
                  <a:lnTo>
                    <a:pt x="265" y="580"/>
                  </a:lnTo>
                  <a:lnTo>
                    <a:pt x="265" y="580"/>
                  </a:lnTo>
                  <a:lnTo>
                    <a:pt x="263" y="580"/>
                  </a:lnTo>
                  <a:lnTo>
                    <a:pt x="263" y="580"/>
                  </a:lnTo>
                  <a:lnTo>
                    <a:pt x="261" y="582"/>
                  </a:lnTo>
                  <a:lnTo>
                    <a:pt x="257" y="582"/>
                  </a:lnTo>
                  <a:lnTo>
                    <a:pt x="257" y="582"/>
                  </a:lnTo>
                  <a:lnTo>
                    <a:pt x="257" y="582"/>
                  </a:lnTo>
                  <a:lnTo>
                    <a:pt x="255" y="582"/>
                  </a:lnTo>
                  <a:lnTo>
                    <a:pt x="257" y="584"/>
                  </a:lnTo>
                  <a:lnTo>
                    <a:pt x="257" y="584"/>
                  </a:lnTo>
                  <a:lnTo>
                    <a:pt x="259" y="586"/>
                  </a:lnTo>
                  <a:lnTo>
                    <a:pt x="259" y="586"/>
                  </a:lnTo>
                  <a:lnTo>
                    <a:pt x="261" y="586"/>
                  </a:lnTo>
                  <a:lnTo>
                    <a:pt x="263" y="586"/>
                  </a:lnTo>
                  <a:lnTo>
                    <a:pt x="265" y="588"/>
                  </a:lnTo>
                  <a:lnTo>
                    <a:pt x="265" y="588"/>
                  </a:lnTo>
                  <a:lnTo>
                    <a:pt x="265" y="588"/>
                  </a:lnTo>
                  <a:lnTo>
                    <a:pt x="265" y="588"/>
                  </a:lnTo>
                  <a:lnTo>
                    <a:pt x="265" y="589"/>
                  </a:lnTo>
                  <a:lnTo>
                    <a:pt x="267" y="589"/>
                  </a:lnTo>
                  <a:lnTo>
                    <a:pt x="267" y="589"/>
                  </a:lnTo>
                  <a:lnTo>
                    <a:pt x="269" y="589"/>
                  </a:lnTo>
                  <a:lnTo>
                    <a:pt x="269" y="589"/>
                  </a:lnTo>
                  <a:lnTo>
                    <a:pt x="270" y="589"/>
                  </a:lnTo>
                  <a:lnTo>
                    <a:pt x="272" y="589"/>
                  </a:lnTo>
                  <a:lnTo>
                    <a:pt x="272" y="591"/>
                  </a:lnTo>
                  <a:lnTo>
                    <a:pt x="272" y="591"/>
                  </a:lnTo>
                  <a:lnTo>
                    <a:pt x="272" y="591"/>
                  </a:lnTo>
                  <a:lnTo>
                    <a:pt x="272" y="593"/>
                  </a:lnTo>
                  <a:lnTo>
                    <a:pt x="272" y="593"/>
                  </a:lnTo>
                  <a:lnTo>
                    <a:pt x="272" y="595"/>
                  </a:lnTo>
                  <a:lnTo>
                    <a:pt x="272" y="595"/>
                  </a:lnTo>
                  <a:lnTo>
                    <a:pt x="274" y="597"/>
                  </a:lnTo>
                  <a:lnTo>
                    <a:pt x="274" y="599"/>
                  </a:lnTo>
                  <a:lnTo>
                    <a:pt x="276" y="599"/>
                  </a:lnTo>
                  <a:lnTo>
                    <a:pt x="276" y="599"/>
                  </a:lnTo>
                  <a:lnTo>
                    <a:pt x="276" y="599"/>
                  </a:lnTo>
                  <a:lnTo>
                    <a:pt x="278" y="599"/>
                  </a:lnTo>
                  <a:lnTo>
                    <a:pt x="278" y="599"/>
                  </a:lnTo>
                  <a:lnTo>
                    <a:pt x="278" y="599"/>
                  </a:lnTo>
                  <a:lnTo>
                    <a:pt x="278" y="599"/>
                  </a:lnTo>
                  <a:lnTo>
                    <a:pt x="280" y="593"/>
                  </a:lnTo>
                  <a:lnTo>
                    <a:pt x="280" y="591"/>
                  </a:lnTo>
                  <a:lnTo>
                    <a:pt x="280" y="591"/>
                  </a:lnTo>
                  <a:lnTo>
                    <a:pt x="280" y="591"/>
                  </a:lnTo>
                  <a:lnTo>
                    <a:pt x="280" y="591"/>
                  </a:lnTo>
                  <a:lnTo>
                    <a:pt x="282" y="591"/>
                  </a:lnTo>
                  <a:lnTo>
                    <a:pt x="284" y="591"/>
                  </a:lnTo>
                  <a:lnTo>
                    <a:pt x="284" y="591"/>
                  </a:lnTo>
                  <a:lnTo>
                    <a:pt x="290" y="595"/>
                  </a:lnTo>
                  <a:lnTo>
                    <a:pt x="290" y="595"/>
                  </a:lnTo>
                  <a:lnTo>
                    <a:pt x="291" y="595"/>
                  </a:lnTo>
                  <a:lnTo>
                    <a:pt x="293" y="595"/>
                  </a:lnTo>
                  <a:lnTo>
                    <a:pt x="293" y="595"/>
                  </a:lnTo>
                  <a:lnTo>
                    <a:pt x="295" y="597"/>
                  </a:lnTo>
                  <a:lnTo>
                    <a:pt x="295" y="597"/>
                  </a:lnTo>
                  <a:lnTo>
                    <a:pt x="295" y="597"/>
                  </a:lnTo>
                  <a:lnTo>
                    <a:pt x="297" y="601"/>
                  </a:lnTo>
                  <a:lnTo>
                    <a:pt x="297" y="601"/>
                  </a:lnTo>
                  <a:lnTo>
                    <a:pt x="299" y="603"/>
                  </a:lnTo>
                  <a:lnTo>
                    <a:pt x="299" y="603"/>
                  </a:lnTo>
                  <a:lnTo>
                    <a:pt x="301" y="605"/>
                  </a:lnTo>
                  <a:lnTo>
                    <a:pt x="303" y="605"/>
                  </a:lnTo>
                  <a:lnTo>
                    <a:pt x="307" y="605"/>
                  </a:lnTo>
                  <a:lnTo>
                    <a:pt x="310" y="605"/>
                  </a:lnTo>
                  <a:lnTo>
                    <a:pt x="312" y="605"/>
                  </a:lnTo>
                  <a:lnTo>
                    <a:pt x="316" y="607"/>
                  </a:lnTo>
                  <a:lnTo>
                    <a:pt x="318" y="607"/>
                  </a:lnTo>
                  <a:lnTo>
                    <a:pt x="318" y="607"/>
                  </a:lnTo>
                  <a:lnTo>
                    <a:pt x="320" y="605"/>
                  </a:lnTo>
                  <a:lnTo>
                    <a:pt x="322" y="605"/>
                  </a:lnTo>
                  <a:lnTo>
                    <a:pt x="322" y="603"/>
                  </a:lnTo>
                  <a:lnTo>
                    <a:pt x="322" y="603"/>
                  </a:lnTo>
                  <a:lnTo>
                    <a:pt x="322" y="603"/>
                  </a:lnTo>
                  <a:lnTo>
                    <a:pt x="322" y="601"/>
                  </a:lnTo>
                  <a:lnTo>
                    <a:pt x="322" y="601"/>
                  </a:lnTo>
                  <a:lnTo>
                    <a:pt x="322" y="601"/>
                  </a:lnTo>
                  <a:lnTo>
                    <a:pt x="322" y="601"/>
                  </a:lnTo>
                  <a:lnTo>
                    <a:pt x="322" y="599"/>
                  </a:lnTo>
                  <a:lnTo>
                    <a:pt x="324" y="599"/>
                  </a:lnTo>
                  <a:lnTo>
                    <a:pt x="324" y="599"/>
                  </a:lnTo>
                  <a:lnTo>
                    <a:pt x="324" y="597"/>
                  </a:lnTo>
                  <a:lnTo>
                    <a:pt x="324" y="597"/>
                  </a:lnTo>
                  <a:lnTo>
                    <a:pt x="324" y="595"/>
                  </a:lnTo>
                  <a:lnTo>
                    <a:pt x="324" y="595"/>
                  </a:lnTo>
                  <a:lnTo>
                    <a:pt x="324" y="595"/>
                  </a:lnTo>
                  <a:lnTo>
                    <a:pt x="326" y="593"/>
                  </a:lnTo>
                  <a:lnTo>
                    <a:pt x="326" y="593"/>
                  </a:lnTo>
                  <a:lnTo>
                    <a:pt x="326" y="593"/>
                  </a:lnTo>
                  <a:lnTo>
                    <a:pt x="328" y="593"/>
                  </a:lnTo>
                  <a:lnTo>
                    <a:pt x="328" y="593"/>
                  </a:lnTo>
                  <a:lnTo>
                    <a:pt x="331" y="591"/>
                  </a:lnTo>
                  <a:lnTo>
                    <a:pt x="333" y="591"/>
                  </a:lnTo>
                  <a:lnTo>
                    <a:pt x="333" y="591"/>
                  </a:lnTo>
                  <a:lnTo>
                    <a:pt x="335" y="591"/>
                  </a:lnTo>
                  <a:lnTo>
                    <a:pt x="335" y="591"/>
                  </a:lnTo>
                  <a:lnTo>
                    <a:pt x="335" y="593"/>
                  </a:lnTo>
                  <a:lnTo>
                    <a:pt x="335" y="593"/>
                  </a:lnTo>
                  <a:lnTo>
                    <a:pt x="335" y="593"/>
                  </a:lnTo>
                  <a:lnTo>
                    <a:pt x="335" y="595"/>
                  </a:lnTo>
                  <a:lnTo>
                    <a:pt x="335" y="599"/>
                  </a:lnTo>
                  <a:lnTo>
                    <a:pt x="333" y="601"/>
                  </a:lnTo>
                  <a:lnTo>
                    <a:pt x="333" y="601"/>
                  </a:lnTo>
                  <a:lnTo>
                    <a:pt x="333" y="601"/>
                  </a:lnTo>
                  <a:lnTo>
                    <a:pt x="335" y="603"/>
                  </a:lnTo>
                  <a:lnTo>
                    <a:pt x="335" y="603"/>
                  </a:lnTo>
                  <a:lnTo>
                    <a:pt x="337" y="603"/>
                  </a:lnTo>
                  <a:lnTo>
                    <a:pt x="341" y="605"/>
                  </a:lnTo>
                  <a:lnTo>
                    <a:pt x="341" y="605"/>
                  </a:lnTo>
                  <a:lnTo>
                    <a:pt x="343" y="605"/>
                  </a:lnTo>
                  <a:lnTo>
                    <a:pt x="343" y="605"/>
                  </a:lnTo>
                  <a:lnTo>
                    <a:pt x="343" y="603"/>
                  </a:lnTo>
                  <a:lnTo>
                    <a:pt x="345" y="603"/>
                  </a:lnTo>
                  <a:lnTo>
                    <a:pt x="345" y="605"/>
                  </a:lnTo>
                  <a:lnTo>
                    <a:pt x="345" y="605"/>
                  </a:lnTo>
                  <a:lnTo>
                    <a:pt x="345" y="607"/>
                  </a:lnTo>
                  <a:lnTo>
                    <a:pt x="345" y="607"/>
                  </a:lnTo>
                  <a:lnTo>
                    <a:pt x="345" y="608"/>
                  </a:lnTo>
                  <a:lnTo>
                    <a:pt x="345" y="608"/>
                  </a:lnTo>
                  <a:lnTo>
                    <a:pt x="343" y="608"/>
                  </a:lnTo>
                  <a:lnTo>
                    <a:pt x="343" y="608"/>
                  </a:lnTo>
                  <a:lnTo>
                    <a:pt x="341" y="608"/>
                  </a:lnTo>
                  <a:lnTo>
                    <a:pt x="339" y="608"/>
                  </a:lnTo>
                  <a:lnTo>
                    <a:pt x="339" y="608"/>
                  </a:lnTo>
                  <a:lnTo>
                    <a:pt x="339" y="608"/>
                  </a:lnTo>
                  <a:lnTo>
                    <a:pt x="337" y="610"/>
                  </a:lnTo>
                  <a:lnTo>
                    <a:pt x="337" y="610"/>
                  </a:lnTo>
                  <a:lnTo>
                    <a:pt x="337" y="610"/>
                  </a:lnTo>
                  <a:lnTo>
                    <a:pt x="337" y="612"/>
                  </a:lnTo>
                  <a:lnTo>
                    <a:pt x="335" y="612"/>
                  </a:lnTo>
                  <a:lnTo>
                    <a:pt x="335" y="614"/>
                  </a:lnTo>
                  <a:lnTo>
                    <a:pt x="333" y="620"/>
                  </a:lnTo>
                  <a:lnTo>
                    <a:pt x="333" y="622"/>
                  </a:lnTo>
                  <a:lnTo>
                    <a:pt x="333" y="622"/>
                  </a:lnTo>
                  <a:lnTo>
                    <a:pt x="335" y="626"/>
                  </a:lnTo>
                  <a:lnTo>
                    <a:pt x="335" y="627"/>
                  </a:lnTo>
                  <a:lnTo>
                    <a:pt x="335" y="627"/>
                  </a:lnTo>
                  <a:lnTo>
                    <a:pt x="337" y="629"/>
                  </a:lnTo>
                  <a:lnTo>
                    <a:pt x="339" y="629"/>
                  </a:lnTo>
                  <a:lnTo>
                    <a:pt x="339" y="631"/>
                  </a:lnTo>
                  <a:lnTo>
                    <a:pt x="341" y="631"/>
                  </a:lnTo>
                  <a:lnTo>
                    <a:pt x="341" y="633"/>
                  </a:lnTo>
                  <a:lnTo>
                    <a:pt x="343" y="633"/>
                  </a:lnTo>
                  <a:lnTo>
                    <a:pt x="343" y="635"/>
                  </a:lnTo>
                  <a:lnTo>
                    <a:pt x="345" y="635"/>
                  </a:lnTo>
                  <a:lnTo>
                    <a:pt x="345" y="637"/>
                  </a:lnTo>
                  <a:lnTo>
                    <a:pt x="345" y="637"/>
                  </a:lnTo>
                  <a:lnTo>
                    <a:pt x="347" y="641"/>
                  </a:lnTo>
                  <a:lnTo>
                    <a:pt x="349" y="641"/>
                  </a:lnTo>
                  <a:lnTo>
                    <a:pt x="349" y="641"/>
                  </a:lnTo>
                  <a:lnTo>
                    <a:pt x="352" y="639"/>
                  </a:lnTo>
                  <a:lnTo>
                    <a:pt x="354" y="639"/>
                  </a:lnTo>
                  <a:lnTo>
                    <a:pt x="354" y="637"/>
                  </a:lnTo>
                  <a:lnTo>
                    <a:pt x="354" y="637"/>
                  </a:lnTo>
                  <a:lnTo>
                    <a:pt x="356" y="633"/>
                  </a:lnTo>
                  <a:lnTo>
                    <a:pt x="356" y="633"/>
                  </a:lnTo>
                  <a:lnTo>
                    <a:pt x="358" y="631"/>
                  </a:lnTo>
                  <a:lnTo>
                    <a:pt x="358" y="633"/>
                  </a:lnTo>
                  <a:lnTo>
                    <a:pt x="362" y="637"/>
                  </a:lnTo>
                  <a:lnTo>
                    <a:pt x="362" y="639"/>
                  </a:lnTo>
                  <a:lnTo>
                    <a:pt x="362" y="641"/>
                  </a:lnTo>
                  <a:lnTo>
                    <a:pt x="362" y="643"/>
                  </a:lnTo>
                  <a:lnTo>
                    <a:pt x="362" y="643"/>
                  </a:lnTo>
                  <a:lnTo>
                    <a:pt x="362" y="643"/>
                  </a:lnTo>
                  <a:lnTo>
                    <a:pt x="364" y="645"/>
                  </a:lnTo>
                  <a:lnTo>
                    <a:pt x="364" y="647"/>
                  </a:lnTo>
                  <a:lnTo>
                    <a:pt x="364" y="648"/>
                  </a:lnTo>
                  <a:lnTo>
                    <a:pt x="364" y="650"/>
                  </a:lnTo>
                  <a:lnTo>
                    <a:pt x="364" y="650"/>
                  </a:lnTo>
                  <a:lnTo>
                    <a:pt x="362" y="650"/>
                  </a:lnTo>
                  <a:lnTo>
                    <a:pt x="360" y="652"/>
                  </a:lnTo>
                  <a:lnTo>
                    <a:pt x="360" y="652"/>
                  </a:lnTo>
                  <a:lnTo>
                    <a:pt x="360" y="654"/>
                  </a:lnTo>
                  <a:lnTo>
                    <a:pt x="360" y="656"/>
                  </a:lnTo>
                  <a:lnTo>
                    <a:pt x="360" y="658"/>
                  </a:lnTo>
                  <a:lnTo>
                    <a:pt x="360" y="660"/>
                  </a:lnTo>
                  <a:lnTo>
                    <a:pt x="358" y="664"/>
                  </a:lnTo>
                  <a:lnTo>
                    <a:pt x="358" y="664"/>
                  </a:lnTo>
                  <a:lnTo>
                    <a:pt x="358" y="666"/>
                  </a:lnTo>
                  <a:lnTo>
                    <a:pt x="362" y="664"/>
                  </a:lnTo>
                  <a:lnTo>
                    <a:pt x="362" y="666"/>
                  </a:lnTo>
                  <a:lnTo>
                    <a:pt x="364" y="666"/>
                  </a:lnTo>
                  <a:lnTo>
                    <a:pt x="364" y="666"/>
                  </a:lnTo>
                  <a:lnTo>
                    <a:pt x="364" y="667"/>
                  </a:lnTo>
                  <a:lnTo>
                    <a:pt x="366" y="669"/>
                  </a:lnTo>
                  <a:lnTo>
                    <a:pt x="366" y="669"/>
                  </a:lnTo>
                  <a:lnTo>
                    <a:pt x="368" y="671"/>
                  </a:lnTo>
                  <a:lnTo>
                    <a:pt x="368" y="671"/>
                  </a:lnTo>
                  <a:lnTo>
                    <a:pt x="371" y="671"/>
                  </a:lnTo>
                  <a:lnTo>
                    <a:pt x="371" y="673"/>
                  </a:lnTo>
                  <a:lnTo>
                    <a:pt x="371" y="673"/>
                  </a:lnTo>
                  <a:lnTo>
                    <a:pt x="373" y="673"/>
                  </a:lnTo>
                  <a:lnTo>
                    <a:pt x="373" y="675"/>
                  </a:lnTo>
                  <a:lnTo>
                    <a:pt x="373" y="675"/>
                  </a:lnTo>
                  <a:lnTo>
                    <a:pt x="371" y="677"/>
                  </a:lnTo>
                  <a:lnTo>
                    <a:pt x="371" y="677"/>
                  </a:lnTo>
                  <a:lnTo>
                    <a:pt x="371" y="679"/>
                  </a:lnTo>
                  <a:lnTo>
                    <a:pt x="371" y="681"/>
                  </a:lnTo>
                  <a:lnTo>
                    <a:pt x="371" y="683"/>
                  </a:lnTo>
                  <a:lnTo>
                    <a:pt x="371" y="683"/>
                  </a:lnTo>
                  <a:lnTo>
                    <a:pt x="373" y="683"/>
                  </a:lnTo>
                  <a:lnTo>
                    <a:pt x="373" y="683"/>
                  </a:lnTo>
                  <a:lnTo>
                    <a:pt x="375" y="683"/>
                  </a:lnTo>
                  <a:lnTo>
                    <a:pt x="377" y="681"/>
                  </a:lnTo>
                  <a:lnTo>
                    <a:pt x="377" y="679"/>
                  </a:lnTo>
                  <a:lnTo>
                    <a:pt x="379" y="679"/>
                  </a:lnTo>
                  <a:lnTo>
                    <a:pt x="381" y="681"/>
                  </a:lnTo>
                  <a:lnTo>
                    <a:pt x="383" y="683"/>
                  </a:lnTo>
                  <a:lnTo>
                    <a:pt x="383" y="685"/>
                  </a:lnTo>
                  <a:lnTo>
                    <a:pt x="383" y="686"/>
                  </a:lnTo>
                  <a:lnTo>
                    <a:pt x="383" y="688"/>
                  </a:lnTo>
                  <a:lnTo>
                    <a:pt x="383" y="690"/>
                  </a:lnTo>
                  <a:lnTo>
                    <a:pt x="383" y="692"/>
                  </a:lnTo>
                  <a:lnTo>
                    <a:pt x="383" y="694"/>
                  </a:lnTo>
                  <a:lnTo>
                    <a:pt x="385" y="694"/>
                  </a:lnTo>
                  <a:lnTo>
                    <a:pt x="383" y="696"/>
                  </a:lnTo>
                  <a:lnTo>
                    <a:pt x="383" y="698"/>
                  </a:lnTo>
                  <a:lnTo>
                    <a:pt x="383" y="700"/>
                  </a:lnTo>
                  <a:lnTo>
                    <a:pt x="387" y="700"/>
                  </a:lnTo>
                  <a:lnTo>
                    <a:pt x="389" y="700"/>
                  </a:lnTo>
                  <a:lnTo>
                    <a:pt x="391" y="702"/>
                  </a:lnTo>
                  <a:lnTo>
                    <a:pt x="391" y="702"/>
                  </a:lnTo>
                  <a:lnTo>
                    <a:pt x="398" y="700"/>
                  </a:lnTo>
                  <a:lnTo>
                    <a:pt x="400" y="700"/>
                  </a:lnTo>
                  <a:lnTo>
                    <a:pt x="400" y="700"/>
                  </a:lnTo>
                  <a:lnTo>
                    <a:pt x="402" y="702"/>
                  </a:lnTo>
                  <a:lnTo>
                    <a:pt x="404" y="705"/>
                  </a:lnTo>
                  <a:lnTo>
                    <a:pt x="408" y="709"/>
                  </a:lnTo>
                  <a:lnTo>
                    <a:pt x="408" y="709"/>
                  </a:lnTo>
                  <a:lnTo>
                    <a:pt x="410" y="709"/>
                  </a:lnTo>
                  <a:lnTo>
                    <a:pt x="410" y="709"/>
                  </a:lnTo>
                  <a:lnTo>
                    <a:pt x="410" y="709"/>
                  </a:lnTo>
                  <a:lnTo>
                    <a:pt x="411" y="709"/>
                  </a:lnTo>
                  <a:lnTo>
                    <a:pt x="411" y="709"/>
                  </a:lnTo>
                  <a:lnTo>
                    <a:pt x="411" y="709"/>
                  </a:lnTo>
                  <a:lnTo>
                    <a:pt x="411" y="707"/>
                  </a:lnTo>
                  <a:lnTo>
                    <a:pt x="411" y="707"/>
                  </a:lnTo>
                  <a:lnTo>
                    <a:pt x="413" y="707"/>
                  </a:lnTo>
                  <a:lnTo>
                    <a:pt x="413" y="707"/>
                  </a:lnTo>
                  <a:lnTo>
                    <a:pt x="417" y="711"/>
                  </a:lnTo>
                  <a:lnTo>
                    <a:pt x="421" y="713"/>
                  </a:lnTo>
                  <a:lnTo>
                    <a:pt x="425" y="717"/>
                  </a:lnTo>
                  <a:lnTo>
                    <a:pt x="427" y="717"/>
                  </a:lnTo>
                  <a:lnTo>
                    <a:pt x="429" y="719"/>
                  </a:lnTo>
                  <a:lnTo>
                    <a:pt x="429" y="721"/>
                  </a:lnTo>
                  <a:lnTo>
                    <a:pt x="429" y="721"/>
                  </a:lnTo>
                  <a:lnTo>
                    <a:pt x="429" y="723"/>
                  </a:lnTo>
                  <a:lnTo>
                    <a:pt x="429" y="724"/>
                  </a:lnTo>
                  <a:lnTo>
                    <a:pt x="429" y="726"/>
                  </a:lnTo>
                  <a:lnTo>
                    <a:pt x="431" y="726"/>
                  </a:lnTo>
                  <a:lnTo>
                    <a:pt x="431" y="728"/>
                  </a:lnTo>
                  <a:lnTo>
                    <a:pt x="432" y="728"/>
                  </a:lnTo>
                  <a:lnTo>
                    <a:pt x="432" y="726"/>
                  </a:lnTo>
                  <a:lnTo>
                    <a:pt x="434" y="726"/>
                  </a:lnTo>
                  <a:lnTo>
                    <a:pt x="434" y="726"/>
                  </a:lnTo>
                  <a:lnTo>
                    <a:pt x="436" y="726"/>
                  </a:lnTo>
                  <a:lnTo>
                    <a:pt x="436" y="726"/>
                  </a:lnTo>
                  <a:lnTo>
                    <a:pt x="440" y="728"/>
                  </a:lnTo>
                  <a:lnTo>
                    <a:pt x="440" y="728"/>
                  </a:lnTo>
                  <a:lnTo>
                    <a:pt x="442" y="730"/>
                  </a:lnTo>
                  <a:lnTo>
                    <a:pt x="442" y="732"/>
                  </a:lnTo>
                  <a:lnTo>
                    <a:pt x="444" y="734"/>
                  </a:lnTo>
                  <a:lnTo>
                    <a:pt x="444" y="734"/>
                  </a:lnTo>
                  <a:lnTo>
                    <a:pt x="446" y="736"/>
                  </a:lnTo>
                  <a:lnTo>
                    <a:pt x="446" y="736"/>
                  </a:lnTo>
                  <a:lnTo>
                    <a:pt x="446" y="736"/>
                  </a:lnTo>
                  <a:lnTo>
                    <a:pt x="448" y="738"/>
                  </a:lnTo>
                  <a:lnTo>
                    <a:pt x="448" y="740"/>
                  </a:lnTo>
                  <a:lnTo>
                    <a:pt x="450" y="738"/>
                  </a:lnTo>
                  <a:lnTo>
                    <a:pt x="451" y="738"/>
                  </a:lnTo>
                  <a:lnTo>
                    <a:pt x="451" y="738"/>
                  </a:lnTo>
                  <a:lnTo>
                    <a:pt x="453" y="736"/>
                  </a:lnTo>
                  <a:lnTo>
                    <a:pt x="453" y="736"/>
                  </a:lnTo>
                  <a:lnTo>
                    <a:pt x="455" y="736"/>
                  </a:lnTo>
                  <a:lnTo>
                    <a:pt x="457" y="736"/>
                  </a:lnTo>
                  <a:lnTo>
                    <a:pt x="459" y="738"/>
                  </a:lnTo>
                  <a:lnTo>
                    <a:pt x="459" y="738"/>
                  </a:lnTo>
                  <a:lnTo>
                    <a:pt x="461" y="738"/>
                  </a:lnTo>
                  <a:lnTo>
                    <a:pt x="469" y="734"/>
                  </a:lnTo>
                  <a:lnTo>
                    <a:pt x="474" y="732"/>
                  </a:lnTo>
                  <a:lnTo>
                    <a:pt x="480" y="728"/>
                  </a:lnTo>
                  <a:lnTo>
                    <a:pt x="484" y="726"/>
                  </a:lnTo>
                  <a:lnTo>
                    <a:pt x="484" y="726"/>
                  </a:lnTo>
                  <a:lnTo>
                    <a:pt x="484" y="724"/>
                  </a:lnTo>
                  <a:lnTo>
                    <a:pt x="482" y="724"/>
                  </a:lnTo>
                  <a:lnTo>
                    <a:pt x="482" y="723"/>
                  </a:lnTo>
                  <a:lnTo>
                    <a:pt x="480" y="723"/>
                  </a:lnTo>
                  <a:lnTo>
                    <a:pt x="480" y="721"/>
                  </a:lnTo>
                  <a:lnTo>
                    <a:pt x="478" y="721"/>
                  </a:lnTo>
                  <a:lnTo>
                    <a:pt x="478" y="721"/>
                  </a:lnTo>
                  <a:lnTo>
                    <a:pt x="476" y="721"/>
                  </a:lnTo>
                  <a:lnTo>
                    <a:pt x="474" y="721"/>
                  </a:lnTo>
                  <a:lnTo>
                    <a:pt x="472" y="719"/>
                  </a:lnTo>
                  <a:lnTo>
                    <a:pt x="469" y="719"/>
                  </a:lnTo>
                  <a:lnTo>
                    <a:pt x="469" y="719"/>
                  </a:lnTo>
                  <a:lnTo>
                    <a:pt x="467" y="719"/>
                  </a:lnTo>
                  <a:lnTo>
                    <a:pt x="467" y="717"/>
                  </a:lnTo>
                  <a:lnTo>
                    <a:pt x="467" y="717"/>
                  </a:lnTo>
                  <a:lnTo>
                    <a:pt x="467" y="715"/>
                  </a:lnTo>
                  <a:lnTo>
                    <a:pt x="467" y="715"/>
                  </a:lnTo>
                  <a:lnTo>
                    <a:pt x="469" y="707"/>
                  </a:lnTo>
                  <a:lnTo>
                    <a:pt x="471" y="707"/>
                  </a:lnTo>
                  <a:lnTo>
                    <a:pt x="476" y="702"/>
                  </a:lnTo>
                  <a:lnTo>
                    <a:pt x="478" y="700"/>
                  </a:lnTo>
                  <a:lnTo>
                    <a:pt x="482" y="698"/>
                  </a:lnTo>
                  <a:lnTo>
                    <a:pt x="484" y="698"/>
                  </a:lnTo>
                  <a:lnTo>
                    <a:pt x="490" y="694"/>
                  </a:lnTo>
                  <a:lnTo>
                    <a:pt x="491" y="694"/>
                  </a:lnTo>
                  <a:lnTo>
                    <a:pt x="493" y="694"/>
                  </a:lnTo>
                  <a:lnTo>
                    <a:pt x="493" y="694"/>
                  </a:lnTo>
                  <a:lnTo>
                    <a:pt x="497" y="690"/>
                  </a:lnTo>
                  <a:lnTo>
                    <a:pt x="497" y="690"/>
                  </a:lnTo>
                  <a:lnTo>
                    <a:pt x="499" y="688"/>
                  </a:lnTo>
                  <a:lnTo>
                    <a:pt x="499" y="686"/>
                  </a:lnTo>
                  <a:lnTo>
                    <a:pt x="501" y="683"/>
                  </a:lnTo>
                  <a:lnTo>
                    <a:pt x="501" y="681"/>
                  </a:lnTo>
                  <a:lnTo>
                    <a:pt x="501" y="681"/>
                  </a:lnTo>
                  <a:lnTo>
                    <a:pt x="503" y="679"/>
                  </a:lnTo>
                  <a:lnTo>
                    <a:pt x="503" y="679"/>
                  </a:lnTo>
                  <a:lnTo>
                    <a:pt x="505" y="677"/>
                  </a:lnTo>
                  <a:lnTo>
                    <a:pt x="505" y="675"/>
                  </a:lnTo>
                  <a:lnTo>
                    <a:pt x="505" y="673"/>
                  </a:lnTo>
                  <a:lnTo>
                    <a:pt x="505" y="671"/>
                  </a:lnTo>
                  <a:lnTo>
                    <a:pt x="505" y="667"/>
                  </a:lnTo>
                  <a:lnTo>
                    <a:pt x="503" y="666"/>
                  </a:lnTo>
                  <a:lnTo>
                    <a:pt x="501" y="664"/>
                  </a:lnTo>
                  <a:lnTo>
                    <a:pt x="501" y="662"/>
                  </a:lnTo>
                  <a:lnTo>
                    <a:pt x="501" y="660"/>
                  </a:lnTo>
                  <a:lnTo>
                    <a:pt x="501" y="658"/>
                  </a:lnTo>
                  <a:lnTo>
                    <a:pt x="501" y="654"/>
                  </a:lnTo>
                  <a:lnTo>
                    <a:pt x="505" y="643"/>
                  </a:lnTo>
                  <a:lnTo>
                    <a:pt x="507" y="641"/>
                  </a:lnTo>
                  <a:lnTo>
                    <a:pt x="507" y="641"/>
                  </a:lnTo>
                  <a:lnTo>
                    <a:pt x="507" y="639"/>
                  </a:lnTo>
                  <a:lnTo>
                    <a:pt x="507" y="639"/>
                  </a:lnTo>
                  <a:lnTo>
                    <a:pt x="507" y="637"/>
                  </a:lnTo>
                  <a:lnTo>
                    <a:pt x="505" y="637"/>
                  </a:lnTo>
                  <a:lnTo>
                    <a:pt x="503" y="635"/>
                  </a:lnTo>
                  <a:lnTo>
                    <a:pt x="503" y="633"/>
                  </a:lnTo>
                  <a:lnTo>
                    <a:pt x="501" y="633"/>
                  </a:lnTo>
                  <a:lnTo>
                    <a:pt x="501" y="631"/>
                  </a:lnTo>
                  <a:lnTo>
                    <a:pt x="501" y="629"/>
                  </a:lnTo>
                  <a:lnTo>
                    <a:pt x="499" y="627"/>
                  </a:lnTo>
                  <a:lnTo>
                    <a:pt x="499" y="622"/>
                  </a:lnTo>
                  <a:lnTo>
                    <a:pt x="499" y="620"/>
                  </a:lnTo>
                  <a:lnTo>
                    <a:pt x="499" y="620"/>
                  </a:lnTo>
                  <a:lnTo>
                    <a:pt x="497" y="618"/>
                  </a:lnTo>
                  <a:lnTo>
                    <a:pt x="495" y="618"/>
                  </a:lnTo>
                  <a:lnTo>
                    <a:pt x="493" y="616"/>
                  </a:lnTo>
                  <a:lnTo>
                    <a:pt x="491" y="616"/>
                  </a:lnTo>
                  <a:lnTo>
                    <a:pt x="488" y="616"/>
                  </a:lnTo>
                  <a:lnTo>
                    <a:pt x="488" y="616"/>
                  </a:lnTo>
                  <a:lnTo>
                    <a:pt x="486" y="616"/>
                  </a:lnTo>
                  <a:lnTo>
                    <a:pt x="486" y="616"/>
                  </a:lnTo>
                  <a:lnTo>
                    <a:pt x="486" y="614"/>
                  </a:lnTo>
                  <a:lnTo>
                    <a:pt x="488" y="614"/>
                  </a:lnTo>
                  <a:lnTo>
                    <a:pt x="488" y="612"/>
                  </a:lnTo>
                  <a:lnTo>
                    <a:pt x="488" y="610"/>
                  </a:lnTo>
                  <a:lnTo>
                    <a:pt x="488" y="608"/>
                  </a:lnTo>
                  <a:lnTo>
                    <a:pt x="488" y="608"/>
                  </a:lnTo>
                  <a:lnTo>
                    <a:pt x="490" y="607"/>
                  </a:lnTo>
                  <a:lnTo>
                    <a:pt x="493" y="603"/>
                  </a:lnTo>
                  <a:lnTo>
                    <a:pt x="495" y="601"/>
                  </a:lnTo>
                  <a:lnTo>
                    <a:pt x="495" y="599"/>
                  </a:lnTo>
                  <a:lnTo>
                    <a:pt x="495" y="597"/>
                  </a:lnTo>
                  <a:lnTo>
                    <a:pt x="495" y="595"/>
                  </a:lnTo>
                  <a:lnTo>
                    <a:pt x="493" y="595"/>
                  </a:lnTo>
                  <a:lnTo>
                    <a:pt x="484" y="593"/>
                  </a:lnTo>
                  <a:lnTo>
                    <a:pt x="484" y="591"/>
                  </a:lnTo>
                  <a:lnTo>
                    <a:pt x="484" y="591"/>
                  </a:lnTo>
                  <a:lnTo>
                    <a:pt x="484" y="589"/>
                  </a:lnTo>
                  <a:lnTo>
                    <a:pt x="484" y="589"/>
                  </a:lnTo>
                  <a:lnTo>
                    <a:pt x="484" y="588"/>
                  </a:lnTo>
                  <a:lnTo>
                    <a:pt x="488" y="584"/>
                  </a:lnTo>
                  <a:lnTo>
                    <a:pt x="490" y="576"/>
                  </a:lnTo>
                  <a:lnTo>
                    <a:pt x="490" y="574"/>
                  </a:lnTo>
                  <a:lnTo>
                    <a:pt x="490" y="572"/>
                  </a:lnTo>
                  <a:lnTo>
                    <a:pt x="490" y="572"/>
                  </a:lnTo>
                  <a:lnTo>
                    <a:pt x="490" y="569"/>
                  </a:lnTo>
                  <a:lnTo>
                    <a:pt x="490" y="565"/>
                  </a:lnTo>
                  <a:lnTo>
                    <a:pt x="490" y="565"/>
                  </a:lnTo>
                  <a:lnTo>
                    <a:pt x="490" y="565"/>
                  </a:lnTo>
                  <a:lnTo>
                    <a:pt x="491" y="565"/>
                  </a:lnTo>
                  <a:lnTo>
                    <a:pt x="491" y="565"/>
                  </a:lnTo>
                  <a:lnTo>
                    <a:pt x="491" y="567"/>
                  </a:lnTo>
                  <a:lnTo>
                    <a:pt x="491" y="569"/>
                  </a:lnTo>
                  <a:lnTo>
                    <a:pt x="493" y="569"/>
                  </a:lnTo>
                  <a:lnTo>
                    <a:pt x="493" y="570"/>
                  </a:lnTo>
                  <a:lnTo>
                    <a:pt x="495" y="570"/>
                  </a:lnTo>
                  <a:lnTo>
                    <a:pt x="495" y="572"/>
                  </a:lnTo>
                  <a:lnTo>
                    <a:pt x="497" y="574"/>
                  </a:lnTo>
                  <a:lnTo>
                    <a:pt x="497" y="574"/>
                  </a:lnTo>
                  <a:lnTo>
                    <a:pt x="499" y="576"/>
                  </a:lnTo>
                  <a:lnTo>
                    <a:pt x="499" y="576"/>
                  </a:lnTo>
                  <a:lnTo>
                    <a:pt x="503" y="576"/>
                  </a:lnTo>
                  <a:lnTo>
                    <a:pt x="505" y="576"/>
                  </a:lnTo>
                  <a:lnTo>
                    <a:pt x="505" y="574"/>
                  </a:lnTo>
                  <a:lnTo>
                    <a:pt x="507" y="574"/>
                  </a:lnTo>
                  <a:lnTo>
                    <a:pt x="507" y="572"/>
                  </a:lnTo>
                  <a:lnTo>
                    <a:pt x="507" y="570"/>
                  </a:lnTo>
                  <a:lnTo>
                    <a:pt x="507" y="570"/>
                  </a:lnTo>
                  <a:lnTo>
                    <a:pt x="507" y="569"/>
                  </a:lnTo>
                  <a:lnTo>
                    <a:pt x="507" y="567"/>
                  </a:lnTo>
                  <a:lnTo>
                    <a:pt x="509" y="565"/>
                  </a:lnTo>
                  <a:lnTo>
                    <a:pt x="509" y="565"/>
                  </a:lnTo>
                  <a:lnTo>
                    <a:pt x="509" y="563"/>
                  </a:lnTo>
                  <a:lnTo>
                    <a:pt x="507" y="563"/>
                  </a:lnTo>
                  <a:lnTo>
                    <a:pt x="507" y="563"/>
                  </a:lnTo>
                  <a:lnTo>
                    <a:pt x="505" y="563"/>
                  </a:lnTo>
                  <a:lnTo>
                    <a:pt x="505" y="563"/>
                  </a:lnTo>
                  <a:lnTo>
                    <a:pt x="503" y="563"/>
                  </a:lnTo>
                  <a:lnTo>
                    <a:pt x="503" y="563"/>
                  </a:lnTo>
                  <a:lnTo>
                    <a:pt x="501" y="563"/>
                  </a:lnTo>
                  <a:lnTo>
                    <a:pt x="499" y="563"/>
                  </a:lnTo>
                  <a:lnTo>
                    <a:pt x="497" y="563"/>
                  </a:lnTo>
                  <a:lnTo>
                    <a:pt x="495" y="563"/>
                  </a:lnTo>
                  <a:lnTo>
                    <a:pt x="495" y="563"/>
                  </a:lnTo>
                  <a:lnTo>
                    <a:pt x="495" y="561"/>
                  </a:lnTo>
                  <a:lnTo>
                    <a:pt x="495" y="559"/>
                  </a:lnTo>
                  <a:lnTo>
                    <a:pt x="495" y="557"/>
                  </a:lnTo>
                  <a:lnTo>
                    <a:pt x="495" y="555"/>
                  </a:lnTo>
                  <a:lnTo>
                    <a:pt x="495" y="555"/>
                  </a:lnTo>
                  <a:lnTo>
                    <a:pt x="493" y="550"/>
                  </a:lnTo>
                  <a:lnTo>
                    <a:pt x="493" y="550"/>
                  </a:lnTo>
                  <a:lnTo>
                    <a:pt x="493" y="548"/>
                  </a:lnTo>
                  <a:lnTo>
                    <a:pt x="495" y="548"/>
                  </a:lnTo>
                  <a:lnTo>
                    <a:pt x="497" y="550"/>
                  </a:lnTo>
                  <a:lnTo>
                    <a:pt x="499" y="550"/>
                  </a:lnTo>
                  <a:lnTo>
                    <a:pt x="501" y="551"/>
                  </a:lnTo>
                  <a:lnTo>
                    <a:pt x="501" y="551"/>
                  </a:lnTo>
                  <a:lnTo>
                    <a:pt x="501" y="553"/>
                  </a:lnTo>
                  <a:lnTo>
                    <a:pt x="503" y="553"/>
                  </a:lnTo>
                  <a:lnTo>
                    <a:pt x="503" y="553"/>
                  </a:lnTo>
                  <a:lnTo>
                    <a:pt x="507" y="555"/>
                  </a:lnTo>
                  <a:lnTo>
                    <a:pt x="507" y="555"/>
                  </a:lnTo>
                  <a:lnTo>
                    <a:pt x="509" y="555"/>
                  </a:lnTo>
                  <a:lnTo>
                    <a:pt x="511" y="555"/>
                  </a:lnTo>
                  <a:lnTo>
                    <a:pt x="511" y="555"/>
                  </a:lnTo>
                  <a:lnTo>
                    <a:pt x="512" y="555"/>
                  </a:lnTo>
                  <a:lnTo>
                    <a:pt x="514" y="551"/>
                  </a:lnTo>
                  <a:lnTo>
                    <a:pt x="514" y="551"/>
                  </a:lnTo>
                  <a:lnTo>
                    <a:pt x="514" y="551"/>
                  </a:lnTo>
                  <a:lnTo>
                    <a:pt x="516" y="553"/>
                  </a:lnTo>
                  <a:lnTo>
                    <a:pt x="518" y="553"/>
                  </a:lnTo>
                  <a:lnTo>
                    <a:pt x="518" y="553"/>
                  </a:lnTo>
                  <a:lnTo>
                    <a:pt x="518" y="553"/>
                  </a:lnTo>
                  <a:lnTo>
                    <a:pt x="518" y="551"/>
                  </a:lnTo>
                  <a:lnTo>
                    <a:pt x="520" y="551"/>
                  </a:lnTo>
                  <a:lnTo>
                    <a:pt x="520" y="550"/>
                  </a:lnTo>
                  <a:lnTo>
                    <a:pt x="520" y="548"/>
                  </a:lnTo>
                  <a:lnTo>
                    <a:pt x="518" y="544"/>
                  </a:lnTo>
                  <a:lnTo>
                    <a:pt x="518" y="544"/>
                  </a:lnTo>
                  <a:lnTo>
                    <a:pt x="520" y="544"/>
                  </a:lnTo>
                  <a:lnTo>
                    <a:pt x="520" y="542"/>
                  </a:lnTo>
                  <a:lnTo>
                    <a:pt x="520" y="542"/>
                  </a:lnTo>
                  <a:lnTo>
                    <a:pt x="522" y="540"/>
                  </a:lnTo>
                  <a:lnTo>
                    <a:pt x="522" y="540"/>
                  </a:lnTo>
                  <a:lnTo>
                    <a:pt x="522" y="540"/>
                  </a:lnTo>
                  <a:lnTo>
                    <a:pt x="522" y="538"/>
                  </a:lnTo>
                  <a:lnTo>
                    <a:pt x="522" y="538"/>
                  </a:lnTo>
                  <a:lnTo>
                    <a:pt x="522" y="538"/>
                  </a:lnTo>
                  <a:lnTo>
                    <a:pt x="524" y="538"/>
                  </a:lnTo>
                  <a:lnTo>
                    <a:pt x="524" y="536"/>
                  </a:lnTo>
                  <a:lnTo>
                    <a:pt x="530" y="538"/>
                  </a:lnTo>
                  <a:lnTo>
                    <a:pt x="532" y="538"/>
                  </a:lnTo>
                  <a:lnTo>
                    <a:pt x="535" y="536"/>
                  </a:lnTo>
                  <a:lnTo>
                    <a:pt x="539" y="536"/>
                  </a:lnTo>
                  <a:lnTo>
                    <a:pt x="539" y="536"/>
                  </a:lnTo>
                  <a:lnTo>
                    <a:pt x="539" y="536"/>
                  </a:lnTo>
                  <a:lnTo>
                    <a:pt x="541" y="536"/>
                  </a:lnTo>
                  <a:lnTo>
                    <a:pt x="541" y="536"/>
                  </a:lnTo>
                  <a:lnTo>
                    <a:pt x="539" y="538"/>
                  </a:lnTo>
                  <a:lnTo>
                    <a:pt x="539" y="538"/>
                  </a:lnTo>
                  <a:lnTo>
                    <a:pt x="537" y="542"/>
                  </a:lnTo>
                  <a:lnTo>
                    <a:pt x="537" y="544"/>
                  </a:lnTo>
                  <a:lnTo>
                    <a:pt x="537" y="544"/>
                  </a:lnTo>
                  <a:lnTo>
                    <a:pt x="537" y="544"/>
                  </a:lnTo>
                  <a:lnTo>
                    <a:pt x="539" y="546"/>
                  </a:lnTo>
                  <a:lnTo>
                    <a:pt x="539" y="548"/>
                  </a:lnTo>
                  <a:lnTo>
                    <a:pt x="539" y="548"/>
                  </a:lnTo>
                  <a:lnTo>
                    <a:pt x="539" y="550"/>
                  </a:lnTo>
                  <a:lnTo>
                    <a:pt x="539" y="550"/>
                  </a:lnTo>
                  <a:lnTo>
                    <a:pt x="537" y="550"/>
                  </a:lnTo>
                  <a:lnTo>
                    <a:pt x="537" y="550"/>
                  </a:lnTo>
                  <a:lnTo>
                    <a:pt x="535" y="548"/>
                  </a:lnTo>
                  <a:lnTo>
                    <a:pt x="533" y="548"/>
                  </a:lnTo>
                  <a:lnTo>
                    <a:pt x="533" y="548"/>
                  </a:lnTo>
                  <a:lnTo>
                    <a:pt x="533" y="548"/>
                  </a:lnTo>
                  <a:lnTo>
                    <a:pt x="533" y="550"/>
                  </a:lnTo>
                  <a:lnTo>
                    <a:pt x="533" y="550"/>
                  </a:lnTo>
                  <a:lnTo>
                    <a:pt x="533" y="551"/>
                  </a:lnTo>
                  <a:lnTo>
                    <a:pt x="533" y="551"/>
                  </a:lnTo>
                  <a:lnTo>
                    <a:pt x="535" y="553"/>
                  </a:lnTo>
                  <a:lnTo>
                    <a:pt x="537" y="553"/>
                  </a:lnTo>
                  <a:lnTo>
                    <a:pt x="539" y="553"/>
                  </a:lnTo>
                  <a:lnTo>
                    <a:pt x="543" y="553"/>
                  </a:lnTo>
                  <a:lnTo>
                    <a:pt x="547" y="551"/>
                  </a:lnTo>
                  <a:lnTo>
                    <a:pt x="547" y="551"/>
                  </a:lnTo>
                  <a:lnTo>
                    <a:pt x="547" y="551"/>
                  </a:lnTo>
                  <a:lnTo>
                    <a:pt x="549" y="551"/>
                  </a:lnTo>
                  <a:lnTo>
                    <a:pt x="547" y="553"/>
                  </a:lnTo>
                  <a:lnTo>
                    <a:pt x="547" y="553"/>
                  </a:lnTo>
                  <a:lnTo>
                    <a:pt x="547" y="555"/>
                  </a:lnTo>
                  <a:lnTo>
                    <a:pt x="545" y="555"/>
                  </a:lnTo>
                  <a:lnTo>
                    <a:pt x="545" y="557"/>
                  </a:lnTo>
                  <a:lnTo>
                    <a:pt x="543" y="557"/>
                  </a:lnTo>
                  <a:lnTo>
                    <a:pt x="541" y="557"/>
                  </a:lnTo>
                  <a:lnTo>
                    <a:pt x="539" y="557"/>
                  </a:lnTo>
                  <a:lnTo>
                    <a:pt x="537" y="557"/>
                  </a:lnTo>
                  <a:lnTo>
                    <a:pt x="535" y="557"/>
                  </a:lnTo>
                  <a:lnTo>
                    <a:pt x="535" y="557"/>
                  </a:lnTo>
                  <a:lnTo>
                    <a:pt x="533" y="557"/>
                  </a:lnTo>
                  <a:lnTo>
                    <a:pt x="532" y="555"/>
                  </a:lnTo>
                  <a:lnTo>
                    <a:pt x="530" y="553"/>
                  </a:lnTo>
                  <a:lnTo>
                    <a:pt x="530" y="553"/>
                  </a:lnTo>
                  <a:lnTo>
                    <a:pt x="528" y="551"/>
                  </a:lnTo>
                  <a:lnTo>
                    <a:pt x="528" y="553"/>
                  </a:lnTo>
                  <a:lnTo>
                    <a:pt x="528" y="553"/>
                  </a:lnTo>
                  <a:lnTo>
                    <a:pt x="528" y="553"/>
                  </a:lnTo>
                  <a:lnTo>
                    <a:pt x="528" y="555"/>
                  </a:lnTo>
                  <a:lnTo>
                    <a:pt x="530" y="557"/>
                  </a:lnTo>
                  <a:lnTo>
                    <a:pt x="530" y="559"/>
                  </a:lnTo>
                  <a:lnTo>
                    <a:pt x="530" y="559"/>
                  </a:lnTo>
                  <a:lnTo>
                    <a:pt x="530" y="561"/>
                  </a:lnTo>
                  <a:lnTo>
                    <a:pt x="530" y="561"/>
                  </a:lnTo>
                  <a:lnTo>
                    <a:pt x="528" y="563"/>
                  </a:lnTo>
                  <a:lnTo>
                    <a:pt x="526" y="565"/>
                  </a:lnTo>
                  <a:lnTo>
                    <a:pt x="526" y="567"/>
                  </a:lnTo>
                  <a:lnTo>
                    <a:pt x="526" y="567"/>
                  </a:lnTo>
                  <a:lnTo>
                    <a:pt x="528" y="569"/>
                  </a:lnTo>
                  <a:lnTo>
                    <a:pt x="528" y="569"/>
                  </a:lnTo>
                  <a:lnTo>
                    <a:pt x="530" y="570"/>
                  </a:lnTo>
                  <a:lnTo>
                    <a:pt x="532" y="570"/>
                  </a:lnTo>
                  <a:lnTo>
                    <a:pt x="533" y="570"/>
                  </a:lnTo>
                  <a:lnTo>
                    <a:pt x="535" y="570"/>
                  </a:lnTo>
                  <a:lnTo>
                    <a:pt x="539" y="570"/>
                  </a:lnTo>
                  <a:lnTo>
                    <a:pt x="541" y="570"/>
                  </a:lnTo>
                  <a:lnTo>
                    <a:pt x="547" y="572"/>
                  </a:lnTo>
                  <a:lnTo>
                    <a:pt x="549" y="572"/>
                  </a:lnTo>
                  <a:lnTo>
                    <a:pt x="552" y="572"/>
                  </a:lnTo>
                  <a:lnTo>
                    <a:pt x="560" y="569"/>
                  </a:lnTo>
                  <a:lnTo>
                    <a:pt x="566" y="569"/>
                  </a:lnTo>
                  <a:lnTo>
                    <a:pt x="570" y="569"/>
                  </a:lnTo>
                  <a:lnTo>
                    <a:pt x="577" y="565"/>
                  </a:lnTo>
                  <a:lnTo>
                    <a:pt x="577" y="565"/>
                  </a:lnTo>
                  <a:lnTo>
                    <a:pt x="579" y="565"/>
                  </a:lnTo>
                  <a:lnTo>
                    <a:pt x="581" y="565"/>
                  </a:lnTo>
                  <a:lnTo>
                    <a:pt x="581" y="565"/>
                  </a:lnTo>
                  <a:lnTo>
                    <a:pt x="583" y="567"/>
                  </a:lnTo>
                  <a:lnTo>
                    <a:pt x="585" y="570"/>
                  </a:lnTo>
                  <a:lnTo>
                    <a:pt x="585" y="572"/>
                  </a:lnTo>
                  <a:lnTo>
                    <a:pt x="585" y="574"/>
                  </a:lnTo>
                  <a:lnTo>
                    <a:pt x="585" y="574"/>
                  </a:lnTo>
                  <a:lnTo>
                    <a:pt x="585" y="576"/>
                  </a:lnTo>
                  <a:lnTo>
                    <a:pt x="587" y="576"/>
                  </a:lnTo>
                  <a:lnTo>
                    <a:pt x="589" y="578"/>
                  </a:lnTo>
                  <a:lnTo>
                    <a:pt x="591" y="582"/>
                  </a:lnTo>
                  <a:lnTo>
                    <a:pt x="591" y="591"/>
                  </a:lnTo>
                  <a:lnTo>
                    <a:pt x="591" y="591"/>
                  </a:lnTo>
                  <a:lnTo>
                    <a:pt x="591" y="593"/>
                  </a:lnTo>
                  <a:lnTo>
                    <a:pt x="591" y="593"/>
                  </a:lnTo>
                  <a:lnTo>
                    <a:pt x="591" y="595"/>
                  </a:lnTo>
                  <a:lnTo>
                    <a:pt x="589" y="595"/>
                  </a:lnTo>
                  <a:lnTo>
                    <a:pt x="587" y="595"/>
                  </a:lnTo>
                  <a:lnTo>
                    <a:pt x="587" y="595"/>
                  </a:lnTo>
                  <a:lnTo>
                    <a:pt x="583" y="593"/>
                  </a:lnTo>
                  <a:lnTo>
                    <a:pt x="581" y="593"/>
                  </a:lnTo>
                  <a:lnTo>
                    <a:pt x="581" y="593"/>
                  </a:lnTo>
                  <a:lnTo>
                    <a:pt x="579" y="593"/>
                  </a:lnTo>
                  <a:lnTo>
                    <a:pt x="579" y="595"/>
                  </a:lnTo>
                  <a:lnTo>
                    <a:pt x="577" y="599"/>
                  </a:lnTo>
                  <a:lnTo>
                    <a:pt x="577" y="601"/>
                  </a:lnTo>
                  <a:lnTo>
                    <a:pt x="579" y="601"/>
                  </a:lnTo>
                  <a:lnTo>
                    <a:pt x="579" y="603"/>
                  </a:lnTo>
                  <a:lnTo>
                    <a:pt x="579" y="607"/>
                  </a:lnTo>
                  <a:lnTo>
                    <a:pt x="579" y="608"/>
                  </a:lnTo>
                  <a:lnTo>
                    <a:pt x="581" y="608"/>
                  </a:lnTo>
                  <a:lnTo>
                    <a:pt x="581" y="610"/>
                  </a:lnTo>
                  <a:lnTo>
                    <a:pt x="583" y="610"/>
                  </a:lnTo>
                  <a:lnTo>
                    <a:pt x="583" y="610"/>
                  </a:lnTo>
                  <a:lnTo>
                    <a:pt x="583" y="610"/>
                  </a:lnTo>
                  <a:lnTo>
                    <a:pt x="585" y="612"/>
                  </a:lnTo>
                  <a:lnTo>
                    <a:pt x="585" y="614"/>
                  </a:lnTo>
                  <a:lnTo>
                    <a:pt x="585" y="616"/>
                  </a:lnTo>
                  <a:lnTo>
                    <a:pt x="583" y="618"/>
                  </a:lnTo>
                  <a:lnTo>
                    <a:pt x="581" y="622"/>
                  </a:lnTo>
                  <a:lnTo>
                    <a:pt x="579" y="624"/>
                  </a:lnTo>
                  <a:lnTo>
                    <a:pt x="579" y="626"/>
                  </a:lnTo>
                  <a:lnTo>
                    <a:pt x="579" y="627"/>
                  </a:lnTo>
                  <a:lnTo>
                    <a:pt x="581" y="629"/>
                  </a:lnTo>
                  <a:lnTo>
                    <a:pt x="585" y="631"/>
                  </a:lnTo>
                  <a:lnTo>
                    <a:pt x="585" y="631"/>
                  </a:lnTo>
                  <a:lnTo>
                    <a:pt x="585" y="633"/>
                  </a:lnTo>
                  <a:lnTo>
                    <a:pt x="583" y="635"/>
                  </a:lnTo>
                  <a:lnTo>
                    <a:pt x="581" y="637"/>
                  </a:lnTo>
                  <a:lnTo>
                    <a:pt x="579" y="639"/>
                  </a:lnTo>
                  <a:lnTo>
                    <a:pt x="579" y="641"/>
                  </a:lnTo>
                  <a:lnTo>
                    <a:pt x="579" y="643"/>
                  </a:lnTo>
                  <a:lnTo>
                    <a:pt x="577" y="643"/>
                  </a:lnTo>
                  <a:lnTo>
                    <a:pt x="577" y="643"/>
                  </a:lnTo>
                  <a:lnTo>
                    <a:pt x="577" y="643"/>
                  </a:lnTo>
                  <a:lnTo>
                    <a:pt x="575" y="643"/>
                  </a:lnTo>
                  <a:lnTo>
                    <a:pt x="573" y="641"/>
                  </a:lnTo>
                  <a:lnTo>
                    <a:pt x="573" y="641"/>
                  </a:lnTo>
                  <a:lnTo>
                    <a:pt x="572" y="641"/>
                  </a:lnTo>
                  <a:lnTo>
                    <a:pt x="570" y="643"/>
                  </a:lnTo>
                  <a:lnTo>
                    <a:pt x="570" y="643"/>
                  </a:lnTo>
                  <a:lnTo>
                    <a:pt x="568" y="643"/>
                  </a:lnTo>
                  <a:lnTo>
                    <a:pt x="566" y="643"/>
                  </a:lnTo>
                  <a:lnTo>
                    <a:pt x="566" y="643"/>
                  </a:lnTo>
                  <a:lnTo>
                    <a:pt x="564" y="641"/>
                  </a:lnTo>
                  <a:lnTo>
                    <a:pt x="564" y="641"/>
                  </a:lnTo>
                  <a:lnTo>
                    <a:pt x="562" y="641"/>
                  </a:lnTo>
                  <a:lnTo>
                    <a:pt x="560" y="639"/>
                  </a:lnTo>
                  <a:lnTo>
                    <a:pt x="560" y="639"/>
                  </a:lnTo>
                  <a:lnTo>
                    <a:pt x="558" y="639"/>
                  </a:lnTo>
                  <a:lnTo>
                    <a:pt x="558" y="639"/>
                  </a:lnTo>
                  <a:lnTo>
                    <a:pt x="558" y="639"/>
                  </a:lnTo>
                  <a:lnTo>
                    <a:pt x="556" y="641"/>
                  </a:lnTo>
                  <a:lnTo>
                    <a:pt x="554" y="645"/>
                  </a:lnTo>
                  <a:lnTo>
                    <a:pt x="554" y="645"/>
                  </a:lnTo>
                  <a:lnTo>
                    <a:pt x="556" y="648"/>
                  </a:lnTo>
                  <a:lnTo>
                    <a:pt x="556" y="650"/>
                  </a:lnTo>
                  <a:lnTo>
                    <a:pt x="556" y="652"/>
                  </a:lnTo>
                  <a:lnTo>
                    <a:pt x="558" y="652"/>
                  </a:lnTo>
                  <a:lnTo>
                    <a:pt x="564" y="656"/>
                  </a:lnTo>
                  <a:lnTo>
                    <a:pt x="564" y="656"/>
                  </a:lnTo>
                  <a:lnTo>
                    <a:pt x="564" y="658"/>
                  </a:lnTo>
                  <a:lnTo>
                    <a:pt x="564" y="660"/>
                  </a:lnTo>
                  <a:lnTo>
                    <a:pt x="566" y="662"/>
                  </a:lnTo>
                  <a:lnTo>
                    <a:pt x="570" y="662"/>
                  </a:lnTo>
                  <a:lnTo>
                    <a:pt x="570" y="662"/>
                  </a:lnTo>
                  <a:lnTo>
                    <a:pt x="572" y="662"/>
                  </a:lnTo>
                  <a:lnTo>
                    <a:pt x="573" y="664"/>
                  </a:lnTo>
                  <a:lnTo>
                    <a:pt x="573" y="664"/>
                  </a:lnTo>
                  <a:lnTo>
                    <a:pt x="575" y="664"/>
                  </a:lnTo>
                  <a:lnTo>
                    <a:pt x="575" y="664"/>
                  </a:lnTo>
                  <a:lnTo>
                    <a:pt x="575" y="662"/>
                  </a:lnTo>
                  <a:lnTo>
                    <a:pt x="575" y="662"/>
                  </a:lnTo>
                  <a:lnTo>
                    <a:pt x="575" y="660"/>
                  </a:lnTo>
                  <a:lnTo>
                    <a:pt x="577" y="658"/>
                  </a:lnTo>
                  <a:lnTo>
                    <a:pt x="577" y="656"/>
                  </a:lnTo>
                  <a:lnTo>
                    <a:pt x="577" y="656"/>
                  </a:lnTo>
                  <a:lnTo>
                    <a:pt x="577" y="652"/>
                  </a:lnTo>
                  <a:lnTo>
                    <a:pt x="577" y="652"/>
                  </a:lnTo>
                  <a:lnTo>
                    <a:pt x="577" y="652"/>
                  </a:lnTo>
                  <a:lnTo>
                    <a:pt x="577" y="652"/>
                  </a:lnTo>
                  <a:lnTo>
                    <a:pt x="579" y="652"/>
                  </a:lnTo>
                  <a:lnTo>
                    <a:pt x="579" y="652"/>
                  </a:lnTo>
                  <a:lnTo>
                    <a:pt x="581" y="652"/>
                  </a:lnTo>
                  <a:lnTo>
                    <a:pt x="581" y="654"/>
                  </a:lnTo>
                  <a:lnTo>
                    <a:pt x="581" y="654"/>
                  </a:lnTo>
                  <a:lnTo>
                    <a:pt x="583" y="654"/>
                  </a:lnTo>
                  <a:lnTo>
                    <a:pt x="585" y="654"/>
                  </a:lnTo>
                  <a:lnTo>
                    <a:pt x="589" y="652"/>
                  </a:lnTo>
                  <a:lnTo>
                    <a:pt x="592" y="650"/>
                  </a:lnTo>
                  <a:lnTo>
                    <a:pt x="600" y="647"/>
                  </a:lnTo>
                  <a:lnTo>
                    <a:pt x="602" y="647"/>
                  </a:lnTo>
                  <a:lnTo>
                    <a:pt x="602" y="645"/>
                  </a:lnTo>
                  <a:lnTo>
                    <a:pt x="602" y="645"/>
                  </a:lnTo>
                  <a:lnTo>
                    <a:pt x="602" y="643"/>
                  </a:lnTo>
                  <a:lnTo>
                    <a:pt x="602" y="643"/>
                  </a:lnTo>
                  <a:lnTo>
                    <a:pt x="602" y="643"/>
                  </a:lnTo>
                  <a:lnTo>
                    <a:pt x="602" y="643"/>
                  </a:lnTo>
                  <a:lnTo>
                    <a:pt x="602" y="641"/>
                  </a:lnTo>
                  <a:lnTo>
                    <a:pt x="600" y="641"/>
                  </a:lnTo>
                  <a:lnTo>
                    <a:pt x="602" y="639"/>
                  </a:lnTo>
                  <a:lnTo>
                    <a:pt x="602" y="637"/>
                  </a:lnTo>
                  <a:lnTo>
                    <a:pt x="610" y="633"/>
                  </a:lnTo>
                  <a:lnTo>
                    <a:pt x="613" y="629"/>
                  </a:lnTo>
                  <a:lnTo>
                    <a:pt x="613" y="627"/>
                  </a:lnTo>
                  <a:lnTo>
                    <a:pt x="613" y="627"/>
                  </a:lnTo>
                  <a:lnTo>
                    <a:pt x="613" y="624"/>
                  </a:lnTo>
                  <a:lnTo>
                    <a:pt x="613" y="624"/>
                  </a:lnTo>
                  <a:lnTo>
                    <a:pt x="613" y="620"/>
                  </a:lnTo>
                  <a:lnTo>
                    <a:pt x="613" y="618"/>
                  </a:lnTo>
                  <a:lnTo>
                    <a:pt x="613" y="616"/>
                  </a:lnTo>
                  <a:lnTo>
                    <a:pt x="613" y="614"/>
                  </a:lnTo>
                  <a:lnTo>
                    <a:pt x="613" y="612"/>
                  </a:lnTo>
                  <a:lnTo>
                    <a:pt x="613" y="610"/>
                  </a:lnTo>
                  <a:lnTo>
                    <a:pt x="615" y="610"/>
                  </a:lnTo>
                  <a:lnTo>
                    <a:pt x="615" y="608"/>
                  </a:lnTo>
                  <a:lnTo>
                    <a:pt x="617" y="608"/>
                  </a:lnTo>
                  <a:lnTo>
                    <a:pt x="619" y="607"/>
                  </a:lnTo>
                  <a:lnTo>
                    <a:pt x="619" y="607"/>
                  </a:lnTo>
                  <a:lnTo>
                    <a:pt x="619" y="607"/>
                  </a:lnTo>
                  <a:lnTo>
                    <a:pt x="621" y="608"/>
                  </a:lnTo>
                  <a:lnTo>
                    <a:pt x="621" y="608"/>
                  </a:lnTo>
                  <a:lnTo>
                    <a:pt x="619" y="610"/>
                  </a:lnTo>
                  <a:lnTo>
                    <a:pt x="619" y="610"/>
                  </a:lnTo>
                  <a:lnTo>
                    <a:pt x="619" y="612"/>
                  </a:lnTo>
                  <a:lnTo>
                    <a:pt x="621" y="612"/>
                  </a:lnTo>
                  <a:lnTo>
                    <a:pt x="621" y="614"/>
                  </a:lnTo>
                  <a:lnTo>
                    <a:pt x="623" y="614"/>
                  </a:lnTo>
                  <a:lnTo>
                    <a:pt x="623" y="614"/>
                  </a:lnTo>
                  <a:lnTo>
                    <a:pt x="627" y="614"/>
                  </a:lnTo>
                  <a:lnTo>
                    <a:pt x="629" y="614"/>
                  </a:lnTo>
                  <a:lnTo>
                    <a:pt x="631" y="614"/>
                  </a:lnTo>
                  <a:lnTo>
                    <a:pt x="636" y="616"/>
                  </a:lnTo>
                  <a:lnTo>
                    <a:pt x="638" y="616"/>
                  </a:lnTo>
                  <a:lnTo>
                    <a:pt x="640" y="616"/>
                  </a:lnTo>
                  <a:lnTo>
                    <a:pt x="644" y="616"/>
                  </a:lnTo>
                  <a:lnTo>
                    <a:pt x="646" y="616"/>
                  </a:lnTo>
                  <a:lnTo>
                    <a:pt x="646" y="618"/>
                  </a:lnTo>
                  <a:lnTo>
                    <a:pt x="648" y="618"/>
                  </a:lnTo>
                  <a:lnTo>
                    <a:pt x="648" y="620"/>
                  </a:lnTo>
                  <a:lnTo>
                    <a:pt x="648" y="622"/>
                  </a:lnTo>
                  <a:lnTo>
                    <a:pt x="650" y="622"/>
                  </a:lnTo>
                  <a:lnTo>
                    <a:pt x="650" y="622"/>
                  </a:lnTo>
                  <a:lnTo>
                    <a:pt x="652" y="622"/>
                  </a:lnTo>
                  <a:lnTo>
                    <a:pt x="653" y="622"/>
                  </a:lnTo>
                  <a:lnTo>
                    <a:pt x="653" y="620"/>
                  </a:lnTo>
                  <a:lnTo>
                    <a:pt x="653" y="620"/>
                  </a:lnTo>
                  <a:lnTo>
                    <a:pt x="655" y="616"/>
                  </a:lnTo>
                  <a:lnTo>
                    <a:pt x="655" y="616"/>
                  </a:lnTo>
                  <a:lnTo>
                    <a:pt x="655" y="614"/>
                  </a:lnTo>
                  <a:lnTo>
                    <a:pt x="657" y="614"/>
                  </a:lnTo>
                  <a:lnTo>
                    <a:pt x="659" y="612"/>
                  </a:lnTo>
                  <a:lnTo>
                    <a:pt x="663" y="612"/>
                  </a:lnTo>
                  <a:lnTo>
                    <a:pt x="663" y="612"/>
                  </a:lnTo>
                  <a:lnTo>
                    <a:pt x="665" y="612"/>
                  </a:lnTo>
                  <a:lnTo>
                    <a:pt x="665" y="612"/>
                  </a:lnTo>
                  <a:lnTo>
                    <a:pt x="665" y="614"/>
                  </a:lnTo>
                  <a:lnTo>
                    <a:pt x="665" y="616"/>
                  </a:lnTo>
                  <a:lnTo>
                    <a:pt x="663" y="616"/>
                  </a:lnTo>
                  <a:lnTo>
                    <a:pt x="663" y="618"/>
                  </a:lnTo>
                  <a:lnTo>
                    <a:pt x="663" y="618"/>
                  </a:lnTo>
                  <a:lnTo>
                    <a:pt x="663" y="620"/>
                  </a:lnTo>
                  <a:lnTo>
                    <a:pt x="665" y="620"/>
                  </a:lnTo>
                  <a:lnTo>
                    <a:pt x="669" y="624"/>
                  </a:lnTo>
                  <a:lnTo>
                    <a:pt x="671" y="626"/>
                  </a:lnTo>
                  <a:lnTo>
                    <a:pt x="673" y="627"/>
                  </a:lnTo>
                  <a:lnTo>
                    <a:pt x="676" y="627"/>
                  </a:lnTo>
                  <a:lnTo>
                    <a:pt x="678" y="626"/>
                  </a:lnTo>
                  <a:lnTo>
                    <a:pt x="678" y="626"/>
                  </a:lnTo>
                  <a:lnTo>
                    <a:pt x="678" y="626"/>
                  </a:lnTo>
                  <a:lnTo>
                    <a:pt x="680" y="626"/>
                  </a:lnTo>
                  <a:lnTo>
                    <a:pt x="682" y="626"/>
                  </a:lnTo>
                  <a:lnTo>
                    <a:pt x="682" y="626"/>
                  </a:lnTo>
                  <a:lnTo>
                    <a:pt x="682" y="624"/>
                  </a:lnTo>
                  <a:lnTo>
                    <a:pt x="684" y="624"/>
                  </a:lnTo>
                  <a:lnTo>
                    <a:pt x="684" y="622"/>
                  </a:lnTo>
                  <a:lnTo>
                    <a:pt x="684" y="622"/>
                  </a:lnTo>
                  <a:lnTo>
                    <a:pt x="684" y="620"/>
                  </a:lnTo>
                  <a:lnTo>
                    <a:pt x="686" y="620"/>
                  </a:lnTo>
                  <a:lnTo>
                    <a:pt x="684" y="618"/>
                  </a:lnTo>
                  <a:lnTo>
                    <a:pt x="684" y="616"/>
                  </a:lnTo>
                  <a:lnTo>
                    <a:pt x="680" y="610"/>
                  </a:lnTo>
                  <a:lnTo>
                    <a:pt x="678" y="608"/>
                  </a:lnTo>
                  <a:lnTo>
                    <a:pt x="678" y="607"/>
                  </a:lnTo>
                  <a:lnTo>
                    <a:pt x="678" y="599"/>
                  </a:lnTo>
                  <a:lnTo>
                    <a:pt x="676" y="597"/>
                  </a:lnTo>
                  <a:lnTo>
                    <a:pt x="676" y="597"/>
                  </a:lnTo>
                  <a:lnTo>
                    <a:pt x="676" y="595"/>
                  </a:lnTo>
                  <a:lnTo>
                    <a:pt x="676" y="595"/>
                  </a:lnTo>
                  <a:lnTo>
                    <a:pt x="678" y="591"/>
                  </a:lnTo>
                  <a:lnTo>
                    <a:pt x="678" y="591"/>
                  </a:lnTo>
                  <a:lnTo>
                    <a:pt x="678" y="591"/>
                  </a:lnTo>
                  <a:lnTo>
                    <a:pt x="678" y="589"/>
                  </a:lnTo>
                  <a:lnTo>
                    <a:pt x="676" y="588"/>
                  </a:lnTo>
                  <a:lnTo>
                    <a:pt x="676" y="586"/>
                  </a:lnTo>
                  <a:lnTo>
                    <a:pt x="678" y="586"/>
                  </a:lnTo>
                  <a:lnTo>
                    <a:pt x="678" y="584"/>
                  </a:lnTo>
                  <a:lnTo>
                    <a:pt x="678" y="584"/>
                  </a:lnTo>
                  <a:lnTo>
                    <a:pt x="680" y="586"/>
                  </a:lnTo>
                  <a:lnTo>
                    <a:pt x="680" y="586"/>
                  </a:lnTo>
                  <a:lnTo>
                    <a:pt x="680" y="586"/>
                  </a:lnTo>
                  <a:lnTo>
                    <a:pt x="682" y="586"/>
                  </a:lnTo>
                  <a:lnTo>
                    <a:pt x="682" y="586"/>
                  </a:lnTo>
                  <a:lnTo>
                    <a:pt x="684" y="586"/>
                  </a:lnTo>
                  <a:lnTo>
                    <a:pt x="684" y="586"/>
                  </a:lnTo>
                  <a:lnTo>
                    <a:pt x="684" y="588"/>
                  </a:lnTo>
                  <a:lnTo>
                    <a:pt x="684" y="588"/>
                  </a:lnTo>
                  <a:lnTo>
                    <a:pt x="686" y="589"/>
                  </a:lnTo>
                  <a:lnTo>
                    <a:pt x="686" y="589"/>
                  </a:lnTo>
                  <a:lnTo>
                    <a:pt x="686" y="589"/>
                  </a:lnTo>
                  <a:lnTo>
                    <a:pt x="686" y="591"/>
                  </a:lnTo>
                  <a:lnTo>
                    <a:pt x="686" y="593"/>
                  </a:lnTo>
                  <a:lnTo>
                    <a:pt x="686" y="593"/>
                  </a:lnTo>
                  <a:lnTo>
                    <a:pt x="686" y="593"/>
                  </a:lnTo>
                  <a:lnTo>
                    <a:pt x="686" y="593"/>
                  </a:lnTo>
                  <a:lnTo>
                    <a:pt x="688" y="593"/>
                  </a:lnTo>
                  <a:lnTo>
                    <a:pt x="690" y="593"/>
                  </a:lnTo>
                  <a:lnTo>
                    <a:pt x="690" y="593"/>
                  </a:lnTo>
                  <a:lnTo>
                    <a:pt x="697" y="588"/>
                  </a:lnTo>
                  <a:lnTo>
                    <a:pt x="699" y="588"/>
                  </a:lnTo>
                  <a:lnTo>
                    <a:pt x="699" y="588"/>
                  </a:lnTo>
                  <a:lnTo>
                    <a:pt x="701" y="586"/>
                  </a:lnTo>
                  <a:lnTo>
                    <a:pt x="701" y="584"/>
                  </a:lnTo>
                  <a:lnTo>
                    <a:pt x="701" y="582"/>
                  </a:lnTo>
                  <a:lnTo>
                    <a:pt x="699" y="578"/>
                  </a:lnTo>
                  <a:lnTo>
                    <a:pt x="699" y="574"/>
                  </a:lnTo>
                  <a:lnTo>
                    <a:pt x="697" y="574"/>
                  </a:lnTo>
                  <a:lnTo>
                    <a:pt x="695" y="572"/>
                  </a:lnTo>
                  <a:lnTo>
                    <a:pt x="692" y="569"/>
                  </a:lnTo>
                  <a:lnTo>
                    <a:pt x="692" y="569"/>
                  </a:lnTo>
                  <a:lnTo>
                    <a:pt x="690" y="569"/>
                  </a:lnTo>
                  <a:lnTo>
                    <a:pt x="690" y="569"/>
                  </a:lnTo>
                  <a:lnTo>
                    <a:pt x="688" y="569"/>
                  </a:lnTo>
                  <a:lnTo>
                    <a:pt x="688" y="569"/>
                  </a:lnTo>
                  <a:lnTo>
                    <a:pt x="684" y="569"/>
                  </a:lnTo>
                  <a:lnTo>
                    <a:pt x="680" y="567"/>
                  </a:lnTo>
                  <a:lnTo>
                    <a:pt x="676" y="561"/>
                  </a:lnTo>
                  <a:lnTo>
                    <a:pt x="674" y="559"/>
                  </a:lnTo>
                  <a:lnTo>
                    <a:pt x="674" y="559"/>
                  </a:lnTo>
                  <a:lnTo>
                    <a:pt x="674" y="557"/>
                  </a:lnTo>
                  <a:lnTo>
                    <a:pt x="676" y="557"/>
                  </a:lnTo>
                  <a:lnTo>
                    <a:pt x="676" y="557"/>
                  </a:lnTo>
                  <a:lnTo>
                    <a:pt x="676" y="557"/>
                  </a:lnTo>
                  <a:lnTo>
                    <a:pt x="678" y="555"/>
                  </a:lnTo>
                  <a:lnTo>
                    <a:pt x="680" y="555"/>
                  </a:lnTo>
                  <a:lnTo>
                    <a:pt x="682" y="555"/>
                  </a:lnTo>
                  <a:lnTo>
                    <a:pt x="682" y="555"/>
                  </a:lnTo>
                  <a:lnTo>
                    <a:pt x="684" y="553"/>
                  </a:lnTo>
                  <a:lnTo>
                    <a:pt x="684" y="553"/>
                  </a:lnTo>
                  <a:lnTo>
                    <a:pt x="684" y="551"/>
                  </a:lnTo>
                  <a:lnTo>
                    <a:pt x="684" y="550"/>
                  </a:lnTo>
                  <a:lnTo>
                    <a:pt x="684" y="548"/>
                  </a:lnTo>
                  <a:lnTo>
                    <a:pt x="682" y="546"/>
                  </a:lnTo>
                  <a:lnTo>
                    <a:pt x="680" y="542"/>
                  </a:lnTo>
                  <a:lnTo>
                    <a:pt x="680" y="542"/>
                  </a:lnTo>
                  <a:lnTo>
                    <a:pt x="680" y="542"/>
                  </a:lnTo>
                  <a:lnTo>
                    <a:pt x="680" y="542"/>
                  </a:lnTo>
                  <a:lnTo>
                    <a:pt x="680" y="540"/>
                  </a:lnTo>
                  <a:lnTo>
                    <a:pt x="682" y="540"/>
                  </a:lnTo>
                  <a:lnTo>
                    <a:pt x="682" y="538"/>
                  </a:lnTo>
                  <a:lnTo>
                    <a:pt x="682" y="538"/>
                  </a:lnTo>
                  <a:lnTo>
                    <a:pt x="684" y="536"/>
                  </a:lnTo>
                  <a:lnTo>
                    <a:pt x="688" y="536"/>
                  </a:lnTo>
                  <a:lnTo>
                    <a:pt x="695" y="532"/>
                  </a:lnTo>
                  <a:lnTo>
                    <a:pt x="695" y="532"/>
                  </a:lnTo>
                  <a:lnTo>
                    <a:pt x="697" y="532"/>
                  </a:lnTo>
                  <a:lnTo>
                    <a:pt x="699" y="532"/>
                  </a:lnTo>
                  <a:lnTo>
                    <a:pt x="703" y="532"/>
                  </a:lnTo>
                  <a:lnTo>
                    <a:pt x="713" y="529"/>
                  </a:lnTo>
                  <a:lnTo>
                    <a:pt x="713" y="529"/>
                  </a:lnTo>
                  <a:lnTo>
                    <a:pt x="714" y="529"/>
                  </a:lnTo>
                  <a:lnTo>
                    <a:pt x="716" y="529"/>
                  </a:lnTo>
                  <a:lnTo>
                    <a:pt x="718" y="529"/>
                  </a:lnTo>
                  <a:lnTo>
                    <a:pt x="720" y="529"/>
                  </a:lnTo>
                  <a:lnTo>
                    <a:pt x="720" y="529"/>
                  </a:lnTo>
                  <a:lnTo>
                    <a:pt x="722" y="530"/>
                  </a:lnTo>
                  <a:lnTo>
                    <a:pt x="724" y="530"/>
                  </a:lnTo>
                  <a:lnTo>
                    <a:pt x="726" y="530"/>
                  </a:lnTo>
                  <a:lnTo>
                    <a:pt x="726" y="530"/>
                  </a:lnTo>
                  <a:lnTo>
                    <a:pt x="728" y="529"/>
                  </a:lnTo>
                  <a:lnTo>
                    <a:pt x="728" y="529"/>
                  </a:lnTo>
                  <a:lnTo>
                    <a:pt x="728" y="529"/>
                  </a:lnTo>
                  <a:lnTo>
                    <a:pt x="728" y="529"/>
                  </a:lnTo>
                  <a:lnTo>
                    <a:pt x="730" y="527"/>
                  </a:lnTo>
                  <a:lnTo>
                    <a:pt x="730" y="527"/>
                  </a:lnTo>
                  <a:lnTo>
                    <a:pt x="732" y="527"/>
                  </a:lnTo>
                  <a:lnTo>
                    <a:pt x="732" y="525"/>
                  </a:lnTo>
                  <a:lnTo>
                    <a:pt x="730" y="523"/>
                  </a:lnTo>
                  <a:lnTo>
                    <a:pt x="732" y="523"/>
                  </a:lnTo>
                  <a:lnTo>
                    <a:pt x="732" y="521"/>
                  </a:lnTo>
                  <a:lnTo>
                    <a:pt x="732" y="521"/>
                  </a:lnTo>
                  <a:lnTo>
                    <a:pt x="732" y="521"/>
                  </a:lnTo>
                  <a:lnTo>
                    <a:pt x="732" y="519"/>
                  </a:lnTo>
                  <a:lnTo>
                    <a:pt x="732" y="519"/>
                  </a:lnTo>
                  <a:lnTo>
                    <a:pt x="730" y="515"/>
                  </a:lnTo>
                  <a:lnTo>
                    <a:pt x="728" y="515"/>
                  </a:lnTo>
                  <a:lnTo>
                    <a:pt x="728" y="513"/>
                  </a:lnTo>
                  <a:lnTo>
                    <a:pt x="728" y="513"/>
                  </a:lnTo>
                  <a:lnTo>
                    <a:pt x="728" y="511"/>
                  </a:lnTo>
                  <a:lnTo>
                    <a:pt x="728" y="511"/>
                  </a:lnTo>
                  <a:lnTo>
                    <a:pt x="728" y="511"/>
                  </a:lnTo>
                  <a:lnTo>
                    <a:pt x="728" y="510"/>
                  </a:lnTo>
                  <a:lnTo>
                    <a:pt x="728" y="510"/>
                  </a:lnTo>
                  <a:lnTo>
                    <a:pt x="728" y="508"/>
                  </a:lnTo>
                  <a:lnTo>
                    <a:pt x="728" y="508"/>
                  </a:lnTo>
                  <a:lnTo>
                    <a:pt x="728" y="506"/>
                  </a:lnTo>
                  <a:lnTo>
                    <a:pt x="726" y="506"/>
                  </a:lnTo>
                  <a:lnTo>
                    <a:pt x="726" y="504"/>
                  </a:lnTo>
                  <a:lnTo>
                    <a:pt x="726" y="504"/>
                  </a:lnTo>
                  <a:lnTo>
                    <a:pt x="728" y="502"/>
                  </a:lnTo>
                  <a:lnTo>
                    <a:pt x="728" y="502"/>
                  </a:lnTo>
                  <a:lnTo>
                    <a:pt x="728" y="500"/>
                  </a:lnTo>
                  <a:lnTo>
                    <a:pt x="728" y="500"/>
                  </a:lnTo>
                  <a:lnTo>
                    <a:pt x="728" y="500"/>
                  </a:lnTo>
                  <a:lnTo>
                    <a:pt x="728" y="498"/>
                  </a:lnTo>
                  <a:lnTo>
                    <a:pt x="728" y="498"/>
                  </a:lnTo>
                  <a:lnTo>
                    <a:pt x="728" y="498"/>
                  </a:lnTo>
                  <a:lnTo>
                    <a:pt x="726" y="496"/>
                  </a:lnTo>
                  <a:lnTo>
                    <a:pt x="726" y="496"/>
                  </a:lnTo>
                  <a:lnTo>
                    <a:pt x="726" y="496"/>
                  </a:lnTo>
                  <a:lnTo>
                    <a:pt x="724" y="496"/>
                  </a:lnTo>
                  <a:lnTo>
                    <a:pt x="722" y="496"/>
                  </a:lnTo>
                  <a:lnTo>
                    <a:pt x="720" y="496"/>
                  </a:lnTo>
                  <a:lnTo>
                    <a:pt x="718" y="498"/>
                  </a:lnTo>
                  <a:lnTo>
                    <a:pt x="716" y="498"/>
                  </a:lnTo>
                  <a:lnTo>
                    <a:pt x="716" y="500"/>
                  </a:lnTo>
                  <a:lnTo>
                    <a:pt x="716" y="500"/>
                  </a:lnTo>
                  <a:lnTo>
                    <a:pt x="714" y="504"/>
                  </a:lnTo>
                  <a:lnTo>
                    <a:pt x="714" y="504"/>
                  </a:lnTo>
                  <a:lnTo>
                    <a:pt x="713" y="506"/>
                  </a:lnTo>
                  <a:lnTo>
                    <a:pt x="713" y="506"/>
                  </a:lnTo>
                  <a:lnTo>
                    <a:pt x="711" y="508"/>
                  </a:lnTo>
                  <a:lnTo>
                    <a:pt x="711" y="508"/>
                  </a:lnTo>
                  <a:lnTo>
                    <a:pt x="709" y="508"/>
                  </a:lnTo>
                  <a:lnTo>
                    <a:pt x="707" y="506"/>
                  </a:lnTo>
                  <a:lnTo>
                    <a:pt x="705" y="506"/>
                  </a:lnTo>
                  <a:lnTo>
                    <a:pt x="703" y="506"/>
                  </a:lnTo>
                  <a:lnTo>
                    <a:pt x="703" y="506"/>
                  </a:lnTo>
                  <a:lnTo>
                    <a:pt x="701" y="506"/>
                  </a:lnTo>
                  <a:lnTo>
                    <a:pt x="697" y="508"/>
                  </a:lnTo>
                  <a:lnTo>
                    <a:pt x="695" y="510"/>
                  </a:lnTo>
                  <a:lnTo>
                    <a:pt x="690" y="510"/>
                  </a:lnTo>
                  <a:lnTo>
                    <a:pt x="688" y="510"/>
                  </a:lnTo>
                  <a:lnTo>
                    <a:pt x="688" y="510"/>
                  </a:lnTo>
                  <a:lnTo>
                    <a:pt x="688" y="510"/>
                  </a:lnTo>
                  <a:lnTo>
                    <a:pt x="684" y="508"/>
                  </a:lnTo>
                  <a:lnTo>
                    <a:pt x="682" y="508"/>
                  </a:lnTo>
                  <a:lnTo>
                    <a:pt x="678" y="506"/>
                  </a:lnTo>
                  <a:lnTo>
                    <a:pt x="678" y="506"/>
                  </a:lnTo>
                  <a:lnTo>
                    <a:pt x="678" y="508"/>
                  </a:lnTo>
                  <a:lnTo>
                    <a:pt x="674" y="508"/>
                  </a:lnTo>
                  <a:lnTo>
                    <a:pt x="674" y="508"/>
                  </a:lnTo>
                  <a:lnTo>
                    <a:pt x="673" y="508"/>
                  </a:lnTo>
                  <a:lnTo>
                    <a:pt x="673" y="508"/>
                  </a:lnTo>
                  <a:lnTo>
                    <a:pt x="669" y="504"/>
                  </a:lnTo>
                  <a:lnTo>
                    <a:pt x="667" y="504"/>
                  </a:lnTo>
                  <a:lnTo>
                    <a:pt x="667" y="504"/>
                  </a:lnTo>
                  <a:lnTo>
                    <a:pt x="665" y="504"/>
                  </a:lnTo>
                  <a:lnTo>
                    <a:pt x="663" y="504"/>
                  </a:lnTo>
                  <a:lnTo>
                    <a:pt x="663" y="504"/>
                  </a:lnTo>
                  <a:lnTo>
                    <a:pt x="661" y="502"/>
                  </a:lnTo>
                  <a:lnTo>
                    <a:pt x="661" y="502"/>
                  </a:lnTo>
                  <a:lnTo>
                    <a:pt x="659" y="498"/>
                  </a:lnTo>
                  <a:lnTo>
                    <a:pt x="657" y="496"/>
                  </a:lnTo>
                  <a:lnTo>
                    <a:pt x="657" y="496"/>
                  </a:lnTo>
                  <a:lnTo>
                    <a:pt x="655" y="496"/>
                  </a:lnTo>
                  <a:lnTo>
                    <a:pt x="655" y="496"/>
                  </a:lnTo>
                  <a:lnTo>
                    <a:pt x="653" y="496"/>
                  </a:lnTo>
                  <a:lnTo>
                    <a:pt x="653" y="494"/>
                  </a:lnTo>
                  <a:lnTo>
                    <a:pt x="653" y="494"/>
                  </a:lnTo>
                  <a:lnTo>
                    <a:pt x="653" y="491"/>
                  </a:lnTo>
                  <a:lnTo>
                    <a:pt x="652" y="485"/>
                  </a:lnTo>
                  <a:lnTo>
                    <a:pt x="648" y="472"/>
                  </a:lnTo>
                  <a:lnTo>
                    <a:pt x="648" y="470"/>
                  </a:lnTo>
                  <a:lnTo>
                    <a:pt x="648" y="470"/>
                  </a:lnTo>
                  <a:lnTo>
                    <a:pt x="646" y="468"/>
                  </a:lnTo>
                  <a:lnTo>
                    <a:pt x="648" y="468"/>
                  </a:lnTo>
                  <a:lnTo>
                    <a:pt x="648" y="466"/>
                  </a:lnTo>
                  <a:lnTo>
                    <a:pt x="650" y="466"/>
                  </a:lnTo>
                  <a:lnTo>
                    <a:pt x="650" y="466"/>
                  </a:lnTo>
                  <a:lnTo>
                    <a:pt x="650" y="464"/>
                  </a:lnTo>
                  <a:lnTo>
                    <a:pt x="650" y="462"/>
                  </a:lnTo>
                  <a:lnTo>
                    <a:pt x="650" y="460"/>
                  </a:lnTo>
                  <a:lnTo>
                    <a:pt x="652" y="458"/>
                  </a:lnTo>
                  <a:lnTo>
                    <a:pt x="653" y="454"/>
                  </a:lnTo>
                  <a:lnTo>
                    <a:pt x="653" y="454"/>
                  </a:lnTo>
                  <a:lnTo>
                    <a:pt x="653" y="454"/>
                  </a:lnTo>
                  <a:lnTo>
                    <a:pt x="657" y="453"/>
                  </a:lnTo>
                  <a:lnTo>
                    <a:pt x="657" y="453"/>
                  </a:lnTo>
                  <a:lnTo>
                    <a:pt x="659" y="453"/>
                  </a:lnTo>
                  <a:lnTo>
                    <a:pt x="659" y="451"/>
                  </a:lnTo>
                  <a:lnTo>
                    <a:pt x="661" y="451"/>
                  </a:lnTo>
                  <a:lnTo>
                    <a:pt x="661" y="449"/>
                  </a:lnTo>
                  <a:lnTo>
                    <a:pt x="661" y="447"/>
                  </a:lnTo>
                  <a:lnTo>
                    <a:pt x="663" y="447"/>
                  </a:lnTo>
                  <a:lnTo>
                    <a:pt x="667" y="449"/>
                  </a:lnTo>
                  <a:lnTo>
                    <a:pt x="669" y="449"/>
                  </a:lnTo>
                  <a:lnTo>
                    <a:pt x="671" y="449"/>
                  </a:lnTo>
                  <a:lnTo>
                    <a:pt x="671" y="447"/>
                  </a:lnTo>
                  <a:lnTo>
                    <a:pt x="673" y="445"/>
                  </a:lnTo>
                  <a:lnTo>
                    <a:pt x="674" y="445"/>
                  </a:lnTo>
                  <a:lnTo>
                    <a:pt x="674" y="443"/>
                  </a:lnTo>
                  <a:lnTo>
                    <a:pt x="674" y="443"/>
                  </a:lnTo>
                  <a:lnTo>
                    <a:pt x="676" y="443"/>
                  </a:lnTo>
                  <a:lnTo>
                    <a:pt x="676" y="443"/>
                  </a:lnTo>
                  <a:lnTo>
                    <a:pt x="676" y="441"/>
                  </a:lnTo>
                  <a:lnTo>
                    <a:pt x="676" y="439"/>
                  </a:lnTo>
                  <a:lnTo>
                    <a:pt x="676" y="439"/>
                  </a:lnTo>
                  <a:lnTo>
                    <a:pt x="678" y="437"/>
                  </a:lnTo>
                  <a:lnTo>
                    <a:pt x="684" y="433"/>
                  </a:lnTo>
                  <a:lnTo>
                    <a:pt x="684" y="433"/>
                  </a:lnTo>
                  <a:lnTo>
                    <a:pt x="686" y="432"/>
                  </a:lnTo>
                  <a:lnTo>
                    <a:pt x="686" y="432"/>
                  </a:lnTo>
                  <a:lnTo>
                    <a:pt x="686" y="430"/>
                  </a:lnTo>
                  <a:lnTo>
                    <a:pt x="686" y="430"/>
                  </a:lnTo>
                  <a:lnTo>
                    <a:pt x="690" y="430"/>
                  </a:lnTo>
                  <a:lnTo>
                    <a:pt x="690" y="428"/>
                  </a:lnTo>
                  <a:lnTo>
                    <a:pt x="692" y="428"/>
                  </a:lnTo>
                  <a:lnTo>
                    <a:pt x="692" y="426"/>
                  </a:lnTo>
                  <a:lnTo>
                    <a:pt x="693" y="426"/>
                  </a:lnTo>
                  <a:lnTo>
                    <a:pt x="695" y="424"/>
                  </a:lnTo>
                  <a:lnTo>
                    <a:pt x="695" y="424"/>
                  </a:lnTo>
                  <a:lnTo>
                    <a:pt x="695" y="422"/>
                  </a:lnTo>
                  <a:lnTo>
                    <a:pt x="697" y="422"/>
                  </a:lnTo>
                  <a:lnTo>
                    <a:pt x="699" y="420"/>
                  </a:lnTo>
                  <a:lnTo>
                    <a:pt x="701" y="420"/>
                  </a:lnTo>
                  <a:lnTo>
                    <a:pt x="701" y="420"/>
                  </a:lnTo>
                  <a:lnTo>
                    <a:pt x="703" y="420"/>
                  </a:lnTo>
                  <a:lnTo>
                    <a:pt x="703" y="420"/>
                  </a:lnTo>
                  <a:lnTo>
                    <a:pt x="703" y="418"/>
                  </a:lnTo>
                  <a:lnTo>
                    <a:pt x="703" y="418"/>
                  </a:lnTo>
                  <a:lnTo>
                    <a:pt x="705" y="416"/>
                  </a:lnTo>
                  <a:lnTo>
                    <a:pt x="707" y="414"/>
                  </a:lnTo>
                  <a:lnTo>
                    <a:pt x="709" y="414"/>
                  </a:lnTo>
                  <a:lnTo>
                    <a:pt x="711" y="414"/>
                  </a:lnTo>
                  <a:lnTo>
                    <a:pt x="714" y="414"/>
                  </a:lnTo>
                  <a:lnTo>
                    <a:pt x="716" y="413"/>
                  </a:lnTo>
                  <a:lnTo>
                    <a:pt x="718" y="411"/>
                  </a:lnTo>
                  <a:lnTo>
                    <a:pt x="720" y="411"/>
                  </a:lnTo>
                  <a:lnTo>
                    <a:pt x="720" y="409"/>
                  </a:lnTo>
                  <a:lnTo>
                    <a:pt x="722" y="409"/>
                  </a:lnTo>
                  <a:lnTo>
                    <a:pt x="722" y="409"/>
                  </a:lnTo>
                  <a:lnTo>
                    <a:pt x="722" y="407"/>
                  </a:lnTo>
                  <a:lnTo>
                    <a:pt x="724" y="405"/>
                  </a:lnTo>
                  <a:lnTo>
                    <a:pt x="724" y="403"/>
                  </a:lnTo>
                  <a:lnTo>
                    <a:pt x="726" y="403"/>
                  </a:lnTo>
                  <a:lnTo>
                    <a:pt x="728" y="401"/>
                  </a:lnTo>
                  <a:lnTo>
                    <a:pt x="730" y="403"/>
                  </a:lnTo>
                  <a:lnTo>
                    <a:pt x="732" y="401"/>
                  </a:lnTo>
                  <a:lnTo>
                    <a:pt x="732" y="401"/>
                  </a:lnTo>
                  <a:lnTo>
                    <a:pt x="734" y="401"/>
                  </a:lnTo>
                  <a:lnTo>
                    <a:pt x="735" y="401"/>
                  </a:lnTo>
                  <a:lnTo>
                    <a:pt x="735" y="399"/>
                  </a:lnTo>
                  <a:lnTo>
                    <a:pt x="735" y="399"/>
                  </a:lnTo>
                  <a:lnTo>
                    <a:pt x="735" y="397"/>
                  </a:lnTo>
                  <a:lnTo>
                    <a:pt x="737" y="397"/>
                  </a:lnTo>
                  <a:lnTo>
                    <a:pt x="741" y="397"/>
                  </a:lnTo>
                  <a:lnTo>
                    <a:pt x="743" y="397"/>
                  </a:lnTo>
                  <a:lnTo>
                    <a:pt x="743" y="395"/>
                  </a:lnTo>
                  <a:lnTo>
                    <a:pt x="747" y="394"/>
                  </a:lnTo>
                  <a:lnTo>
                    <a:pt x="753" y="390"/>
                  </a:lnTo>
                  <a:lnTo>
                    <a:pt x="753" y="390"/>
                  </a:lnTo>
                  <a:lnTo>
                    <a:pt x="754" y="390"/>
                  </a:lnTo>
                  <a:lnTo>
                    <a:pt x="758" y="388"/>
                  </a:lnTo>
                  <a:lnTo>
                    <a:pt x="760" y="388"/>
                  </a:lnTo>
                  <a:lnTo>
                    <a:pt x="760" y="388"/>
                  </a:lnTo>
                  <a:lnTo>
                    <a:pt x="762" y="386"/>
                  </a:lnTo>
                  <a:lnTo>
                    <a:pt x="764" y="384"/>
                  </a:lnTo>
                  <a:lnTo>
                    <a:pt x="766" y="384"/>
                  </a:lnTo>
                  <a:lnTo>
                    <a:pt x="770" y="382"/>
                  </a:lnTo>
                  <a:lnTo>
                    <a:pt x="772" y="380"/>
                  </a:lnTo>
                  <a:lnTo>
                    <a:pt x="770" y="376"/>
                  </a:lnTo>
                  <a:lnTo>
                    <a:pt x="775" y="376"/>
                  </a:lnTo>
                  <a:lnTo>
                    <a:pt x="775" y="375"/>
                  </a:lnTo>
                  <a:lnTo>
                    <a:pt x="777" y="375"/>
                  </a:lnTo>
                  <a:lnTo>
                    <a:pt x="777" y="373"/>
                  </a:lnTo>
                  <a:lnTo>
                    <a:pt x="777" y="373"/>
                  </a:lnTo>
                  <a:lnTo>
                    <a:pt x="777" y="371"/>
                  </a:lnTo>
                  <a:lnTo>
                    <a:pt x="779" y="371"/>
                  </a:lnTo>
                  <a:lnTo>
                    <a:pt x="781" y="371"/>
                  </a:lnTo>
                  <a:lnTo>
                    <a:pt x="783" y="371"/>
                  </a:lnTo>
                  <a:lnTo>
                    <a:pt x="785" y="369"/>
                  </a:lnTo>
                  <a:lnTo>
                    <a:pt x="787" y="369"/>
                  </a:lnTo>
                  <a:lnTo>
                    <a:pt x="789" y="369"/>
                  </a:lnTo>
                  <a:lnTo>
                    <a:pt x="789" y="369"/>
                  </a:lnTo>
                  <a:lnTo>
                    <a:pt x="791" y="369"/>
                  </a:lnTo>
                  <a:lnTo>
                    <a:pt x="791" y="369"/>
                  </a:lnTo>
                  <a:lnTo>
                    <a:pt x="793" y="369"/>
                  </a:lnTo>
                  <a:lnTo>
                    <a:pt x="793" y="369"/>
                  </a:lnTo>
                  <a:lnTo>
                    <a:pt x="794" y="369"/>
                  </a:lnTo>
                  <a:lnTo>
                    <a:pt x="794" y="369"/>
                  </a:lnTo>
                  <a:lnTo>
                    <a:pt x="794" y="367"/>
                  </a:lnTo>
                  <a:lnTo>
                    <a:pt x="794" y="365"/>
                  </a:lnTo>
                  <a:lnTo>
                    <a:pt x="796" y="365"/>
                  </a:lnTo>
                  <a:lnTo>
                    <a:pt x="796" y="363"/>
                  </a:lnTo>
                  <a:lnTo>
                    <a:pt x="796" y="363"/>
                  </a:lnTo>
                  <a:lnTo>
                    <a:pt x="796" y="361"/>
                  </a:lnTo>
                  <a:lnTo>
                    <a:pt x="796" y="361"/>
                  </a:lnTo>
                  <a:lnTo>
                    <a:pt x="796" y="359"/>
                  </a:lnTo>
                  <a:lnTo>
                    <a:pt x="796" y="357"/>
                  </a:lnTo>
                  <a:lnTo>
                    <a:pt x="798" y="357"/>
                  </a:lnTo>
                  <a:lnTo>
                    <a:pt x="802" y="359"/>
                  </a:lnTo>
                  <a:lnTo>
                    <a:pt x="802" y="357"/>
                  </a:lnTo>
                  <a:lnTo>
                    <a:pt x="802" y="356"/>
                  </a:lnTo>
                  <a:lnTo>
                    <a:pt x="804" y="356"/>
                  </a:lnTo>
                  <a:lnTo>
                    <a:pt x="806" y="356"/>
                  </a:lnTo>
                  <a:lnTo>
                    <a:pt x="806" y="354"/>
                  </a:lnTo>
                  <a:lnTo>
                    <a:pt x="806" y="354"/>
                  </a:lnTo>
                  <a:lnTo>
                    <a:pt x="804" y="352"/>
                  </a:lnTo>
                  <a:lnTo>
                    <a:pt x="804" y="352"/>
                  </a:lnTo>
                  <a:lnTo>
                    <a:pt x="804" y="350"/>
                  </a:lnTo>
                  <a:lnTo>
                    <a:pt x="804" y="350"/>
                  </a:lnTo>
                  <a:lnTo>
                    <a:pt x="804" y="350"/>
                  </a:lnTo>
                  <a:lnTo>
                    <a:pt x="804" y="350"/>
                  </a:lnTo>
                  <a:lnTo>
                    <a:pt x="804" y="350"/>
                  </a:lnTo>
                  <a:lnTo>
                    <a:pt x="806" y="350"/>
                  </a:lnTo>
                  <a:lnTo>
                    <a:pt x="806" y="348"/>
                  </a:lnTo>
                  <a:lnTo>
                    <a:pt x="810" y="346"/>
                  </a:lnTo>
                  <a:lnTo>
                    <a:pt x="810" y="346"/>
                  </a:lnTo>
                  <a:lnTo>
                    <a:pt x="810" y="34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21">
              <a:extLst>
                <a:ext uri="{FF2B5EF4-FFF2-40B4-BE49-F238E27FC236}">
                  <a16:creationId xmlns:a16="http://schemas.microsoft.com/office/drawing/2014/main" id="{19E52D4D-8FBC-4F4E-9528-7435B79F1D55}"/>
                </a:ext>
              </a:extLst>
            </p:cNvPr>
            <p:cNvSpPr>
              <a:spLocks/>
            </p:cNvSpPr>
            <p:nvPr/>
          </p:nvSpPr>
          <p:spPr bwMode="auto">
            <a:xfrm>
              <a:off x="5929635" y="2329656"/>
              <a:ext cx="1285875" cy="1174750"/>
            </a:xfrm>
            <a:custGeom>
              <a:avLst/>
              <a:gdLst>
                <a:gd name="T0" fmla="*/ 787 w 810"/>
                <a:gd name="T1" fmla="*/ 348 h 740"/>
                <a:gd name="T2" fmla="*/ 732 w 810"/>
                <a:gd name="T3" fmla="*/ 359 h 740"/>
                <a:gd name="T4" fmla="*/ 753 w 810"/>
                <a:gd name="T5" fmla="*/ 333 h 740"/>
                <a:gd name="T6" fmla="*/ 753 w 810"/>
                <a:gd name="T7" fmla="*/ 312 h 740"/>
                <a:gd name="T8" fmla="*/ 726 w 810"/>
                <a:gd name="T9" fmla="*/ 274 h 740"/>
                <a:gd name="T10" fmla="*/ 711 w 810"/>
                <a:gd name="T11" fmla="*/ 253 h 740"/>
                <a:gd name="T12" fmla="*/ 688 w 810"/>
                <a:gd name="T13" fmla="*/ 264 h 740"/>
                <a:gd name="T14" fmla="*/ 690 w 810"/>
                <a:gd name="T15" fmla="*/ 217 h 740"/>
                <a:gd name="T16" fmla="*/ 663 w 810"/>
                <a:gd name="T17" fmla="*/ 230 h 740"/>
                <a:gd name="T18" fmla="*/ 644 w 810"/>
                <a:gd name="T19" fmla="*/ 220 h 740"/>
                <a:gd name="T20" fmla="*/ 634 w 810"/>
                <a:gd name="T21" fmla="*/ 219 h 740"/>
                <a:gd name="T22" fmla="*/ 617 w 810"/>
                <a:gd name="T23" fmla="*/ 230 h 740"/>
                <a:gd name="T24" fmla="*/ 598 w 810"/>
                <a:gd name="T25" fmla="*/ 238 h 740"/>
                <a:gd name="T26" fmla="*/ 596 w 810"/>
                <a:gd name="T27" fmla="*/ 220 h 740"/>
                <a:gd name="T28" fmla="*/ 583 w 810"/>
                <a:gd name="T29" fmla="*/ 188 h 740"/>
                <a:gd name="T30" fmla="*/ 558 w 810"/>
                <a:gd name="T31" fmla="*/ 131 h 740"/>
                <a:gd name="T32" fmla="*/ 547 w 810"/>
                <a:gd name="T33" fmla="*/ 101 h 740"/>
                <a:gd name="T34" fmla="*/ 522 w 810"/>
                <a:gd name="T35" fmla="*/ 103 h 740"/>
                <a:gd name="T36" fmla="*/ 493 w 810"/>
                <a:gd name="T37" fmla="*/ 85 h 740"/>
                <a:gd name="T38" fmla="*/ 469 w 810"/>
                <a:gd name="T39" fmla="*/ 78 h 740"/>
                <a:gd name="T40" fmla="*/ 465 w 810"/>
                <a:gd name="T41" fmla="*/ 49 h 740"/>
                <a:gd name="T42" fmla="*/ 415 w 810"/>
                <a:gd name="T43" fmla="*/ 7 h 740"/>
                <a:gd name="T44" fmla="*/ 248 w 810"/>
                <a:gd name="T45" fmla="*/ 196 h 740"/>
                <a:gd name="T46" fmla="*/ 91 w 810"/>
                <a:gd name="T47" fmla="*/ 228 h 740"/>
                <a:gd name="T48" fmla="*/ 63 w 810"/>
                <a:gd name="T49" fmla="*/ 390 h 740"/>
                <a:gd name="T50" fmla="*/ 108 w 810"/>
                <a:gd name="T51" fmla="*/ 487 h 740"/>
                <a:gd name="T52" fmla="*/ 181 w 810"/>
                <a:gd name="T53" fmla="*/ 574 h 740"/>
                <a:gd name="T54" fmla="*/ 229 w 810"/>
                <a:gd name="T55" fmla="*/ 576 h 740"/>
                <a:gd name="T56" fmla="*/ 263 w 810"/>
                <a:gd name="T57" fmla="*/ 586 h 740"/>
                <a:gd name="T58" fmla="*/ 280 w 810"/>
                <a:gd name="T59" fmla="*/ 591 h 740"/>
                <a:gd name="T60" fmla="*/ 322 w 810"/>
                <a:gd name="T61" fmla="*/ 601 h 740"/>
                <a:gd name="T62" fmla="*/ 343 w 810"/>
                <a:gd name="T63" fmla="*/ 605 h 740"/>
                <a:gd name="T64" fmla="*/ 341 w 810"/>
                <a:gd name="T65" fmla="*/ 633 h 740"/>
                <a:gd name="T66" fmla="*/ 360 w 810"/>
                <a:gd name="T67" fmla="*/ 656 h 740"/>
                <a:gd name="T68" fmla="*/ 379 w 810"/>
                <a:gd name="T69" fmla="*/ 679 h 740"/>
                <a:gd name="T70" fmla="*/ 413 w 810"/>
                <a:gd name="T71" fmla="*/ 707 h 740"/>
                <a:gd name="T72" fmla="*/ 451 w 810"/>
                <a:gd name="T73" fmla="*/ 738 h 740"/>
                <a:gd name="T74" fmla="*/ 471 w 810"/>
                <a:gd name="T75" fmla="*/ 707 h 740"/>
                <a:gd name="T76" fmla="*/ 507 w 810"/>
                <a:gd name="T77" fmla="*/ 639 h 740"/>
                <a:gd name="T78" fmla="*/ 495 w 810"/>
                <a:gd name="T79" fmla="*/ 595 h 740"/>
                <a:gd name="T80" fmla="*/ 507 w 810"/>
                <a:gd name="T81" fmla="*/ 574 h 740"/>
                <a:gd name="T82" fmla="*/ 501 w 810"/>
                <a:gd name="T83" fmla="*/ 551 h 740"/>
                <a:gd name="T84" fmla="*/ 524 w 810"/>
                <a:gd name="T85" fmla="*/ 538 h 740"/>
                <a:gd name="T86" fmla="*/ 537 w 810"/>
                <a:gd name="T87" fmla="*/ 553 h 740"/>
                <a:gd name="T88" fmla="*/ 528 w 810"/>
                <a:gd name="T89" fmla="*/ 563 h 740"/>
                <a:gd name="T90" fmla="*/ 591 w 810"/>
                <a:gd name="T91" fmla="*/ 591 h 740"/>
                <a:gd name="T92" fmla="*/ 581 w 810"/>
                <a:gd name="T93" fmla="*/ 629 h 740"/>
                <a:gd name="T94" fmla="*/ 556 w 810"/>
                <a:gd name="T95" fmla="*/ 648 h 740"/>
                <a:gd name="T96" fmla="*/ 585 w 810"/>
                <a:gd name="T97" fmla="*/ 654 h 740"/>
                <a:gd name="T98" fmla="*/ 619 w 810"/>
                <a:gd name="T99" fmla="*/ 607 h 740"/>
                <a:gd name="T100" fmla="*/ 659 w 810"/>
                <a:gd name="T101" fmla="*/ 612 h 740"/>
                <a:gd name="T102" fmla="*/ 678 w 810"/>
                <a:gd name="T103" fmla="*/ 607 h 740"/>
                <a:gd name="T104" fmla="*/ 688 w 810"/>
                <a:gd name="T105" fmla="*/ 593 h 740"/>
                <a:gd name="T106" fmla="*/ 684 w 810"/>
                <a:gd name="T107" fmla="*/ 553 h 740"/>
                <a:gd name="T108" fmla="*/ 728 w 810"/>
                <a:gd name="T109" fmla="*/ 529 h 740"/>
                <a:gd name="T110" fmla="*/ 728 w 810"/>
                <a:gd name="T111" fmla="*/ 500 h 740"/>
                <a:gd name="T112" fmla="*/ 688 w 810"/>
                <a:gd name="T113" fmla="*/ 510 h 740"/>
                <a:gd name="T114" fmla="*/ 646 w 810"/>
                <a:gd name="T115" fmla="*/ 468 h 740"/>
                <a:gd name="T116" fmla="*/ 676 w 810"/>
                <a:gd name="T117" fmla="*/ 439 h 740"/>
                <a:gd name="T118" fmla="*/ 720 w 810"/>
                <a:gd name="T119" fmla="*/ 409 h 740"/>
                <a:gd name="T120" fmla="*/ 770 w 810"/>
                <a:gd name="T121" fmla="*/ 376 h 740"/>
                <a:gd name="T122" fmla="*/ 802 w 810"/>
                <a:gd name="T123" fmla="*/ 356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740">
                  <a:moveTo>
                    <a:pt x="810" y="344"/>
                  </a:moveTo>
                  <a:lnTo>
                    <a:pt x="810" y="344"/>
                  </a:lnTo>
                  <a:lnTo>
                    <a:pt x="810" y="344"/>
                  </a:lnTo>
                  <a:lnTo>
                    <a:pt x="808" y="344"/>
                  </a:lnTo>
                  <a:lnTo>
                    <a:pt x="808" y="342"/>
                  </a:lnTo>
                  <a:lnTo>
                    <a:pt x="806" y="342"/>
                  </a:lnTo>
                  <a:lnTo>
                    <a:pt x="804" y="342"/>
                  </a:lnTo>
                  <a:lnTo>
                    <a:pt x="804" y="342"/>
                  </a:lnTo>
                  <a:lnTo>
                    <a:pt x="802" y="342"/>
                  </a:lnTo>
                  <a:lnTo>
                    <a:pt x="802" y="342"/>
                  </a:lnTo>
                  <a:lnTo>
                    <a:pt x="798" y="342"/>
                  </a:lnTo>
                  <a:lnTo>
                    <a:pt x="796" y="342"/>
                  </a:lnTo>
                  <a:lnTo>
                    <a:pt x="796" y="342"/>
                  </a:lnTo>
                  <a:lnTo>
                    <a:pt x="794" y="344"/>
                  </a:lnTo>
                  <a:lnTo>
                    <a:pt x="794" y="344"/>
                  </a:lnTo>
                  <a:lnTo>
                    <a:pt x="794" y="344"/>
                  </a:lnTo>
                  <a:lnTo>
                    <a:pt x="794" y="346"/>
                  </a:lnTo>
                  <a:lnTo>
                    <a:pt x="793" y="346"/>
                  </a:lnTo>
                  <a:lnTo>
                    <a:pt x="793" y="346"/>
                  </a:lnTo>
                  <a:lnTo>
                    <a:pt x="791" y="346"/>
                  </a:lnTo>
                  <a:lnTo>
                    <a:pt x="791" y="346"/>
                  </a:lnTo>
                  <a:lnTo>
                    <a:pt x="789" y="346"/>
                  </a:lnTo>
                  <a:lnTo>
                    <a:pt x="789" y="346"/>
                  </a:lnTo>
                  <a:lnTo>
                    <a:pt x="789" y="348"/>
                  </a:lnTo>
                  <a:lnTo>
                    <a:pt x="789" y="350"/>
                  </a:lnTo>
                  <a:lnTo>
                    <a:pt x="789" y="350"/>
                  </a:lnTo>
                  <a:lnTo>
                    <a:pt x="789" y="350"/>
                  </a:lnTo>
                  <a:lnTo>
                    <a:pt x="789" y="350"/>
                  </a:lnTo>
                  <a:lnTo>
                    <a:pt x="787" y="350"/>
                  </a:lnTo>
                  <a:lnTo>
                    <a:pt x="787" y="350"/>
                  </a:lnTo>
                  <a:lnTo>
                    <a:pt x="787" y="348"/>
                  </a:lnTo>
                  <a:lnTo>
                    <a:pt x="787" y="348"/>
                  </a:lnTo>
                  <a:lnTo>
                    <a:pt x="787" y="346"/>
                  </a:lnTo>
                  <a:lnTo>
                    <a:pt x="785" y="346"/>
                  </a:lnTo>
                  <a:lnTo>
                    <a:pt x="779" y="346"/>
                  </a:lnTo>
                  <a:lnTo>
                    <a:pt x="777" y="346"/>
                  </a:lnTo>
                  <a:lnTo>
                    <a:pt x="775" y="346"/>
                  </a:lnTo>
                  <a:lnTo>
                    <a:pt x="775" y="346"/>
                  </a:lnTo>
                  <a:lnTo>
                    <a:pt x="774" y="346"/>
                  </a:lnTo>
                  <a:lnTo>
                    <a:pt x="774" y="346"/>
                  </a:lnTo>
                  <a:lnTo>
                    <a:pt x="774" y="346"/>
                  </a:lnTo>
                  <a:lnTo>
                    <a:pt x="774" y="346"/>
                  </a:lnTo>
                  <a:lnTo>
                    <a:pt x="772" y="346"/>
                  </a:lnTo>
                  <a:lnTo>
                    <a:pt x="772" y="346"/>
                  </a:lnTo>
                  <a:lnTo>
                    <a:pt x="772" y="344"/>
                  </a:lnTo>
                  <a:lnTo>
                    <a:pt x="766" y="344"/>
                  </a:lnTo>
                  <a:lnTo>
                    <a:pt x="762" y="344"/>
                  </a:lnTo>
                  <a:lnTo>
                    <a:pt x="762" y="344"/>
                  </a:lnTo>
                  <a:lnTo>
                    <a:pt x="760" y="344"/>
                  </a:lnTo>
                  <a:lnTo>
                    <a:pt x="758" y="344"/>
                  </a:lnTo>
                  <a:lnTo>
                    <a:pt x="756" y="348"/>
                  </a:lnTo>
                  <a:lnTo>
                    <a:pt x="754" y="348"/>
                  </a:lnTo>
                  <a:lnTo>
                    <a:pt x="741" y="354"/>
                  </a:lnTo>
                  <a:lnTo>
                    <a:pt x="741" y="354"/>
                  </a:lnTo>
                  <a:lnTo>
                    <a:pt x="741" y="354"/>
                  </a:lnTo>
                  <a:lnTo>
                    <a:pt x="739" y="354"/>
                  </a:lnTo>
                  <a:lnTo>
                    <a:pt x="739" y="354"/>
                  </a:lnTo>
                  <a:lnTo>
                    <a:pt x="737" y="354"/>
                  </a:lnTo>
                  <a:lnTo>
                    <a:pt x="737" y="357"/>
                  </a:lnTo>
                  <a:lnTo>
                    <a:pt x="735" y="357"/>
                  </a:lnTo>
                  <a:lnTo>
                    <a:pt x="735" y="359"/>
                  </a:lnTo>
                  <a:lnTo>
                    <a:pt x="732" y="359"/>
                  </a:lnTo>
                  <a:lnTo>
                    <a:pt x="732" y="359"/>
                  </a:lnTo>
                  <a:lnTo>
                    <a:pt x="732" y="359"/>
                  </a:lnTo>
                  <a:lnTo>
                    <a:pt x="732" y="359"/>
                  </a:lnTo>
                  <a:lnTo>
                    <a:pt x="732" y="356"/>
                  </a:lnTo>
                  <a:lnTo>
                    <a:pt x="732" y="354"/>
                  </a:lnTo>
                  <a:lnTo>
                    <a:pt x="732" y="352"/>
                  </a:lnTo>
                  <a:lnTo>
                    <a:pt x="732" y="352"/>
                  </a:lnTo>
                  <a:lnTo>
                    <a:pt x="732" y="350"/>
                  </a:lnTo>
                  <a:lnTo>
                    <a:pt x="734" y="350"/>
                  </a:lnTo>
                  <a:lnTo>
                    <a:pt x="734" y="348"/>
                  </a:lnTo>
                  <a:lnTo>
                    <a:pt x="737" y="346"/>
                  </a:lnTo>
                  <a:lnTo>
                    <a:pt x="753" y="338"/>
                  </a:lnTo>
                  <a:lnTo>
                    <a:pt x="754" y="338"/>
                  </a:lnTo>
                  <a:lnTo>
                    <a:pt x="760" y="338"/>
                  </a:lnTo>
                  <a:lnTo>
                    <a:pt x="760" y="337"/>
                  </a:lnTo>
                  <a:lnTo>
                    <a:pt x="762" y="337"/>
                  </a:lnTo>
                  <a:lnTo>
                    <a:pt x="762" y="335"/>
                  </a:lnTo>
                  <a:lnTo>
                    <a:pt x="760" y="335"/>
                  </a:lnTo>
                  <a:lnTo>
                    <a:pt x="760" y="335"/>
                  </a:lnTo>
                  <a:lnTo>
                    <a:pt x="760" y="335"/>
                  </a:lnTo>
                  <a:lnTo>
                    <a:pt x="758" y="335"/>
                  </a:lnTo>
                  <a:lnTo>
                    <a:pt x="758" y="335"/>
                  </a:lnTo>
                  <a:lnTo>
                    <a:pt x="758" y="337"/>
                  </a:lnTo>
                  <a:lnTo>
                    <a:pt x="758" y="337"/>
                  </a:lnTo>
                  <a:lnTo>
                    <a:pt x="756" y="337"/>
                  </a:lnTo>
                  <a:lnTo>
                    <a:pt x="756" y="335"/>
                  </a:lnTo>
                  <a:lnTo>
                    <a:pt x="754" y="333"/>
                  </a:lnTo>
                  <a:lnTo>
                    <a:pt x="754" y="333"/>
                  </a:lnTo>
                  <a:lnTo>
                    <a:pt x="754" y="333"/>
                  </a:lnTo>
                  <a:lnTo>
                    <a:pt x="754" y="333"/>
                  </a:lnTo>
                  <a:lnTo>
                    <a:pt x="753" y="333"/>
                  </a:lnTo>
                  <a:lnTo>
                    <a:pt x="753" y="333"/>
                  </a:lnTo>
                  <a:lnTo>
                    <a:pt x="753" y="333"/>
                  </a:lnTo>
                  <a:lnTo>
                    <a:pt x="753" y="333"/>
                  </a:lnTo>
                  <a:lnTo>
                    <a:pt x="753" y="333"/>
                  </a:lnTo>
                  <a:lnTo>
                    <a:pt x="751" y="333"/>
                  </a:lnTo>
                  <a:lnTo>
                    <a:pt x="747" y="333"/>
                  </a:lnTo>
                  <a:lnTo>
                    <a:pt x="745" y="333"/>
                  </a:lnTo>
                  <a:lnTo>
                    <a:pt x="745" y="333"/>
                  </a:lnTo>
                  <a:lnTo>
                    <a:pt x="745" y="331"/>
                  </a:lnTo>
                  <a:lnTo>
                    <a:pt x="745" y="329"/>
                  </a:lnTo>
                  <a:lnTo>
                    <a:pt x="745" y="329"/>
                  </a:lnTo>
                  <a:lnTo>
                    <a:pt x="743" y="329"/>
                  </a:lnTo>
                  <a:lnTo>
                    <a:pt x="743" y="329"/>
                  </a:lnTo>
                  <a:lnTo>
                    <a:pt x="743" y="329"/>
                  </a:lnTo>
                  <a:lnTo>
                    <a:pt x="741" y="329"/>
                  </a:lnTo>
                  <a:lnTo>
                    <a:pt x="741" y="329"/>
                  </a:lnTo>
                  <a:lnTo>
                    <a:pt x="741" y="327"/>
                  </a:lnTo>
                  <a:lnTo>
                    <a:pt x="741" y="327"/>
                  </a:lnTo>
                  <a:lnTo>
                    <a:pt x="741" y="327"/>
                  </a:lnTo>
                  <a:lnTo>
                    <a:pt x="741" y="327"/>
                  </a:lnTo>
                  <a:lnTo>
                    <a:pt x="741" y="325"/>
                  </a:lnTo>
                  <a:lnTo>
                    <a:pt x="743" y="325"/>
                  </a:lnTo>
                  <a:lnTo>
                    <a:pt x="749" y="323"/>
                  </a:lnTo>
                  <a:lnTo>
                    <a:pt x="749" y="323"/>
                  </a:lnTo>
                  <a:lnTo>
                    <a:pt x="751" y="321"/>
                  </a:lnTo>
                  <a:lnTo>
                    <a:pt x="751" y="321"/>
                  </a:lnTo>
                  <a:lnTo>
                    <a:pt x="751" y="319"/>
                  </a:lnTo>
                  <a:lnTo>
                    <a:pt x="753" y="319"/>
                  </a:lnTo>
                  <a:lnTo>
                    <a:pt x="754" y="317"/>
                  </a:lnTo>
                  <a:lnTo>
                    <a:pt x="756" y="316"/>
                  </a:lnTo>
                  <a:lnTo>
                    <a:pt x="754" y="314"/>
                  </a:lnTo>
                  <a:lnTo>
                    <a:pt x="754" y="314"/>
                  </a:lnTo>
                  <a:lnTo>
                    <a:pt x="754" y="314"/>
                  </a:lnTo>
                  <a:lnTo>
                    <a:pt x="754" y="314"/>
                  </a:lnTo>
                  <a:lnTo>
                    <a:pt x="753" y="312"/>
                  </a:lnTo>
                  <a:lnTo>
                    <a:pt x="753" y="310"/>
                  </a:lnTo>
                  <a:lnTo>
                    <a:pt x="753" y="308"/>
                  </a:lnTo>
                  <a:lnTo>
                    <a:pt x="751" y="308"/>
                  </a:lnTo>
                  <a:lnTo>
                    <a:pt x="751" y="306"/>
                  </a:lnTo>
                  <a:lnTo>
                    <a:pt x="751" y="304"/>
                  </a:lnTo>
                  <a:lnTo>
                    <a:pt x="751" y="304"/>
                  </a:lnTo>
                  <a:lnTo>
                    <a:pt x="751" y="302"/>
                  </a:lnTo>
                  <a:lnTo>
                    <a:pt x="751" y="302"/>
                  </a:lnTo>
                  <a:lnTo>
                    <a:pt x="749" y="302"/>
                  </a:lnTo>
                  <a:lnTo>
                    <a:pt x="747" y="302"/>
                  </a:lnTo>
                  <a:lnTo>
                    <a:pt x="747" y="302"/>
                  </a:lnTo>
                  <a:lnTo>
                    <a:pt x="747" y="302"/>
                  </a:lnTo>
                  <a:lnTo>
                    <a:pt x="741" y="298"/>
                  </a:lnTo>
                  <a:lnTo>
                    <a:pt x="741" y="297"/>
                  </a:lnTo>
                  <a:lnTo>
                    <a:pt x="739" y="297"/>
                  </a:lnTo>
                  <a:lnTo>
                    <a:pt x="737" y="297"/>
                  </a:lnTo>
                  <a:lnTo>
                    <a:pt x="737" y="297"/>
                  </a:lnTo>
                  <a:lnTo>
                    <a:pt x="737" y="297"/>
                  </a:lnTo>
                  <a:lnTo>
                    <a:pt x="735" y="295"/>
                  </a:lnTo>
                  <a:lnTo>
                    <a:pt x="735" y="295"/>
                  </a:lnTo>
                  <a:lnTo>
                    <a:pt x="734" y="293"/>
                  </a:lnTo>
                  <a:lnTo>
                    <a:pt x="734" y="289"/>
                  </a:lnTo>
                  <a:lnTo>
                    <a:pt x="732" y="287"/>
                  </a:lnTo>
                  <a:lnTo>
                    <a:pt x="732" y="285"/>
                  </a:lnTo>
                  <a:lnTo>
                    <a:pt x="726" y="281"/>
                  </a:lnTo>
                  <a:lnTo>
                    <a:pt x="726" y="279"/>
                  </a:lnTo>
                  <a:lnTo>
                    <a:pt x="726" y="278"/>
                  </a:lnTo>
                  <a:lnTo>
                    <a:pt x="726" y="278"/>
                  </a:lnTo>
                  <a:lnTo>
                    <a:pt x="726" y="276"/>
                  </a:lnTo>
                  <a:lnTo>
                    <a:pt x="726" y="276"/>
                  </a:lnTo>
                  <a:lnTo>
                    <a:pt x="726" y="274"/>
                  </a:lnTo>
                  <a:lnTo>
                    <a:pt x="726" y="274"/>
                  </a:lnTo>
                  <a:lnTo>
                    <a:pt x="724" y="274"/>
                  </a:lnTo>
                  <a:lnTo>
                    <a:pt x="724" y="272"/>
                  </a:lnTo>
                  <a:lnTo>
                    <a:pt x="724" y="272"/>
                  </a:lnTo>
                  <a:lnTo>
                    <a:pt x="724" y="272"/>
                  </a:lnTo>
                  <a:lnTo>
                    <a:pt x="724" y="270"/>
                  </a:lnTo>
                  <a:lnTo>
                    <a:pt x="726" y="270"/>
                  </a:lnTo>
                  <a:lnTo>
                    <a:pt x="726" y="270"/>
                  </a:lnTo>
                  <a:lnTo>
                    <a:pt x="726" y="268"/>
                  </a:lnTo>
                  <a:lnTo>
                    <a:pt x="726" y="266"/>
                  </a:lnTo>
                  <a:lnTo>
                    <a:pt x="726" y="264"/>
                  </a:lnTo>
                  <a:lnTo>
                    <a:pt x="724" y="264"/>
                  </a:lnTo>
                  <a:lnTo>
                    <a:pt x="724" y="264"/>
                  </a:lnTo>
                  <a:lnTo>
                    <a:pt x="724" y="262"/>
                  </a:lnTo>
                  <a:lnTo>
                    <a:pt x="722" y="262"/>
                  </a:lnTo>
                  <a:lnTo>
                    <a:pt x="722" y="262"/>
                  </a:lnTo>
                  <a:lnTo>
                    <a:pt x="722" y="262"/>
                  </a:lnTo>
                  <a:lnTo>
                    <a:pt x="722" y="262"/>
                  </a:lnTo>
                  <a:lnTo>
                    <a:pt x="722" y="259"/>
                  </a:lnTo>
                  <a:lnTo>
                    <a:pt x="722" y="257"/>
                  </a:lnTo>
                  <a:lnTo>
                    <a:pt x="720" y="253"/>
                  </a:lnTo>
                  <a:lnTo>
                    <a:pt x="718" y="253"/>
                  </a:lnTo>
                  <a:lnTo>
                    <a:pt x="716" y="255"/>
                  </a:lnTo>
                  <a:lnTo>
                    <a:pt x="716" y="255"/>
                  </a:lnTo>
                  <a:lnTo>
                    <a:pt x="716" y="255"/>
                  </a:lnTo>
                  <a:lnTo>
                    <a:pt x="716" y="255"/>
                  </a:lnTo>
                  <a:lnTo>
                    <a:pt x="714" y="253"/>
                  </a:lnTo>
                  <a:lnTo>
                    <a:pt x="714" y="253"/>
                  </a:lnTo>
                  <a:lnTo>
                    <a:pt x="714" y="251"/>
                  </a:lnTo>
                  <a:lnTo>
                    <a:pt x="713" y="251"/>
                  </a:lnTo>
                  <a:lnTo>
                    <a:pt x="713" y="253"/>
                  </a:lnTo>
                  <a:lnTo>
                    <a:pt x="713" y="253"/>
                  </a:lnTo>
                  <a:lnTo>
                    <a:pt x="711" y="253"/>
                  </a:lnTo>
                  <a:lnTo>
                    <a:pt x="711" y="253"/>
                  </a:lnTo>
                  <a:lnTo>
                    <a:pt x="711" y="253"/>
                  </a:lnTo>
                  <a:lnTo>
                    <a:pt x="711" y="251"/>
                  </a:lnTo>
                  <a:lnTo>
                    <a:pt x="709" y="251"/>
                  </a:lnTo>
                  <a:lnTo>
                    <a:pt x="709" y="253"/>
                  </a:lnTo>
                  <a:lnTo>
                    <a:pt x="707" y="255"/>
                  </a:lnTo>
                  <a:lnTo>
                    <a:pt x="705" y="255"/>
                  </a:lnTo>
                  <a:lnTo>
                    <a:pt x="705" y="255"/>
                  </a:lnTo>
                  <a:lnTo>
                    <a:pt x="701" y="253"/>
                  </a:lnTo>
                  <a:lnTo>
                    <a:pt x="699" y="253"/>
                  </a:lnTo>
                  <a:lnTo>
                    <a:pt x="699" y="253"/>
                  </a:lnTo>
                  <a:lnTo>
                    <a:pt x="697" y="255"/>
                  </a:lnTo>
                  <a:lnTo>
                    <a:pt x="697" y="255"/>
                  </a:lnTo>
                  <a:lnTo>
                    <a:pt x="699" y="257"/>
                  </a:lnTo>
                  <a:lnTo>
                    <a:pt x="701" y="259"/>
                  </a:lnTo>
                  <a:lnTo>
                    <a:pt x="701" y="259"/>
                  </a:lnTo>
                  <a:lnTo>
                    <a:pt x="701" y="259"/>
                  </a:lnTo>
                  <a:lnTo>
                    <a:pt x="701" y="260"/>
                  </a:lnTo>
                  <a:lnTo>
                    <a:pt x="697" y="260"/>
                  </a:lnTo>
                  <a:lnTo>
                    <a:pt x="695" y="260"/>
                  </a:lnTo>
                  <a:lnTo>
                    <a:pt x="693" y="262"/>
                  </a:lnTo>
                  <a:lnTo>
                    <a:pt x="693" y="264"/>
                  </a:lnTo>
                  <a:lnTo>
                    <a:pt x="692" y="266"/>
                  </a:lnTo>
                  <a:lnTo>
                    <a:pt x="690" y="266"/>
                  </a:lnTo>
                  <a:lnTo>
                    <a:pt x="686" y="266"/>
                  </a:lnTo>
                  <a:lnTo>
                    <a:pt x="686" y="266"/>
                  </a:lnTo>
                  <a:lnTo>
                    <a:pt x="686" y="266"/>
                  </a:lnTo>
                  <a:lnTo>
                    <a:pt x="684" y="266"/>
                  </a:lnTo>
                  <a:lnTo>
                    <a:pt x="684" y="264"/>
                  </a:lnTo>
                  <a:lnTo>
                    <a:pt x="686" y="264"/>
                  </a:lnTo>
                  <a:lnTo>
                    <a:pt x="686" y="264"/>
                  </a:lnTo>
                  <a:lnTo>
                    <a:pt x="688" y="264"/>
                  </a:lnTo>
                  <a:lnTo>
                    <a:pt x="688" y="262"/>
                  </a:lnTo>
                  <a:lnTo>
                    <a:pt x="688" y="262"/>
                  </a:lnTo>
                  <a:lnTo>
                    <a:pt x="688" y="262"/>
                  </a:lnTo>
                  <a:lnTo>
                    <a:pt x="686" y="262"/>
                  </a:lnTo>
                  <a:lnTo>
                    <a:pt x="686" y="260"/>
                  </a:lnTo>
                  <a:lnTo>
                    <a:pt x="686" y="260"/>
                  </a:lnTo>
                  <a:lnTo>
                    <a:pt x="686" y="259"/>
                  </a:lnTo>
                  <a:lnTo>
                    <a:pt x="688" y="253"/>
                  </a:lnTo>
                  <a:lnTo>
                    <a:pt x="688" y="251"/>
                  </a:lnTo>
                  <a:lnTo>
                    <a:pt x="690" y="249"/>
                  </a:lnTo>
                  <a:lnTo>
                    <a:pt x="690" y="249"/>
                  </a:lnTo>
                  <a:lnTo>
                    <a:pt x="690" y="247"/>
                  </a:lnTo>
                  <a:lnTo>
                    <a:pt x="690" y="247"/>
                  </a:lnTo>
                  <a:lnTo>
                    <a:pt x="690" y="243"/>
                  </a:lnTo>
                  <a:lnTo>
                    <a:pt x="690" y="241"/>
                  </a:lnTo>
                  <a:lnTo>
                    <a:pt x="690" y="241"/>
                  </a:lnTo>
                  <a:lnTo>
                    <a:pt x="690" y="240"/>
                  </a:lnTo>
                  <a:lnTo>
                    <a:pt x="690" y="238"/>
                  </a:lnTo>
                  <a:lnTo>
                    <a:pt x="690" y="238"/>
                  </a:lnTo>
                  <a:lnTo>
                    <a:pt x="690" y="236"/>
                  </a:lnTo>
                  <a:lnTo>
                    <a:pt x="690" y="236"/>
                  </a:lnTo>
                  <a:lnTo>
                    <a:pt x="690" y="234"/>
                  </a:lnTo>
                  <a:lnTo>
                    <a:pt x="690" y="234"/>
                  </a:lnTo>
                  <a:lnTo>
                    <a:pt x="688" y="234"/>
                  </a:lnTo>
                  <a:lnTo>
                    <a:pt x="688" y="232"/>
                  </a:lnTo>
                  <a:lnTo>
                    <a:pt x="688" y="230"/>
                  </a:lnTo>
                  <a:lnTo>
                    <a:pt x="688" y="228"/>
                  </a:lnTo>
                  <a:lnTo>
                    <a:pt x="688" y="226"/>
                  </a:lnTo>
                  <a:lnTo>
                    <a:pt x="690" y="220"/>
                  </a:lnTo>
                  <a:lnTo>
                    <a:pt x="690" y="219"/>
                  </a:lnTo>
                  <a:lnTo>
                    <a:pt x="690" y="217"/>
                  </a:lnTo>
                  <a:lnTo>
                    <a:pt x="690" y="217"/>
                  </a:lnTo>
                  <a:lnTo>
                    <a:pt x="688" y="215"/>
                  </a:lnTo>
                  <a:lnTo>
                    <a:pt x="684" y="213"/>
                  </a:lnTo>
                  <a:lnTo>
                    <a:pt x="684" y="211"/>
                  </a:lnTo>
                  <a:lnTo>
                    <a:pt x="682" y="209"/>
                  </a:lnTo>
                  <a:lnTo>
                    <a:pt x="682" y="209"/>
                  </a:lnTo>
                  <a:lnTo>
                    <a:pt x="682" y="209"/>
                  </a:lnTo>
                  <a:lnTo>
                    <a:pt x="680" y="209"/>
                  </a:lnTo>
                  <a:lnTo>
                    <a:pt x="680" y="209"/>
                  </a:lnTo>
                  <a:lnTo>
                    <a:pt x="680" y="209"/>
                  </a:lnTo>
                  <a:lnTo>
                    <a:pt x="678" y="209"/>
                  </a:lnTo>
                  <a:lnTo>
                    <a:pt x="676" y="209"/>
                  </a:lnTo>
                  <a:lnTo>
                    <a:pt x="676" y="211"/>
                  </a:lnTo>
                  <a:lnTo>
                    <a:pt x="676" y="211"/>
                  </a:lnTo>
                  <a:lnTo>
                    <a:pt x="674" y="213"/>
                  </a:lnTo>
                  <a:lnTo>
                    <a:pt x="673" y="217"/>
                  </a:lnTo>
                  <a:lnTo>
                    <a:pt x="671" y="217"/>
                  </a:lnTo>
                  <a:lnTo>
                    <a:pt x="671" y="219"/>
                  </a:lnTo>
                  <a:lnTo>
                    <a:pt x="669" y="219"/>
                  </a:lnTo>
                  <a:lnTo>
                    <a:pt x="667" y="220"/>
                  </a:lnTo>
                  <a:lnTo>
                    <a:pt x="667" y="220"/>
                  </a:lnTo>
                  <a:lnTo>
                    <a:pt x="665" y="220"/>
                  </a:lnTo>
                  <a:lnTo>
                    <a:pt x="665" y="222"/>
                  </a:lnTo>
                  <a:lnTo>
                    <a:pt x="663" y="222"/>
                  </a:lnTo>
                  <a:lnTo>
                    <a:pt x="663" y="222"/>
                  </a:lnTo>
                  <a:lnTo>
                    <a:pt x="663" y="224"/>
                  </a:lnTo>
                  <a:lnTo>
                    <a:pt x="661" y="224"/>
                  </a:lnTo>
                  <a:lnTo>
                    <a:pt x="661" y="224"/>
                  </a:lnTo>
                  <a:lnTo>
                    <a:pt x="661" y="226"/>
                  </a:lnTo>
                  <a:lnTo>
                    <a:pt x="661" y="226"/>
                  </a:lnTo>
                  <a:lnTo>
                    <a:pt x="663" y="228"/>
                  </a:lnTo>
                  <a:lnTo>
                    <a:pt x="663" y="230"/>
                  </a:lnTo>
                  <a:lnTo>
                    <a:pt x="663" y="230"/>
                  </a:lnTo>
                  <a:lnTo>
                    <a:pt x="663" y="230"/>
                  </a:lnTo>
                  <a:lnTo>
                    <a:pt x="663" y="232"/>
                  </a:lnTo>
                  <a:lnTo>
                    <a:pt x="661" y="232"/>
                  </a:lnTo>
                  <a:lnTo>
                    <a:pt x="659" y="232"/>
                  </a:lnTo>
                  <a:lnTo>
                    <a:pt x="659" y="232"/>
                  </a:lnTo>
                  <a:lnTo>
                    <a:pt x="657" y="232"/>
                  </a:lnTo>
                  <a:lnTo>
                    <a:pt x="657" y="232"/>
                  </a:lnTo>
                  <a:lnTo>
                    <a:pt x="657" y="234"/>
                  </a:lnTo>
                  <a:lnTo>
                    <a:pt x="655" y="236"/>
                  </a:lnTo>
                  <a:lnTo>
                    <a:pt x="653" y="236"/>
                  </a:lnTo>
                  <a:lnTo>
                    <a:pt x="653" y="236"/>
                  </a:lnTo>
                  <a:lnTo>
                    <a:pt x="653" y="236"/>
                  </a:lnTo>
                  <a:lnTo>
                    <a:pt x="652" y="234"/>
                  </a:lnTo>
                  <a:lnTo>
                    <a:pt x="652" y="234"/>
                  </a:lnTo>
                  <a:lnTo>
                    <a:pt x="652" y="230"/>
                  </a:lnTo>
                  <a:lnTo>
                    <a:pt x="652" y="228"/>
                  </a:lnTo>
                  <a:lnTo>
                    <a:pt x="650" y="228"/>
                  </a:lnTo>
                  <a:lnTo>
                    <a:pt x="650" y="228"/>
                  </a:lnTo>
                  <a:lnTo>
                    <a:pt x="648" y="228"/>
                  </a:lnTo>
                  <a:lnTo>
                    <a:pt x="648" y="228"/>
                  </a:lnTo>
                  <a:lnTo>
                    <a:pt x="644" y="226"/>
                  </a:lnTo>
                  <a:lnTo>
                    <a:pt x="644" y="226"/>
                  </a:lnTo>
                  <a:lnTo>
                    <a:pt x="644" y="226"/>
                  </a:lnTo>
                  <a:lnTo>
                    <a:pt x="644" y="224"/>
                  </a:lnTo>
                  <a:lnTo>
                    <a:pt x="646" y="224"/>
                  </a:lnTo>
                  <a:lnTo>
                    <a:pt x="646" y="224"/>
                  </a:lnTo>
                  <a:lnTo>
                    <a:pt x="646" y="224"/>
                  </a:lnTo>
                  <a:lnTo>
                    <a:pt x="646" y="224"/>
                  </a:lnTo>
                  <a:lnTo>
                    <a:pt x="646" y="222"/>
                  </a:lnTo>
                  <a:lnTo>
                    <a:pt x="644" y="222"/>
                  </a:lnTo>
                  <a:lnTo>
                    <a:pt x="644" y="220"/>
                  </a:lnTo>
                  <a:lnTo>
                    <a:pt x="644" y="220"/>
                  </a:lnTo>
                  <a:lnTo>
                    <a:pt x="644" y="220"/>
                  </a:lnTo>
                  <a:lnTo>
                    <a:pt x="644" y="220"/>
                  </a:lnTo>
                  <a:lnTo>
                    <a:pt x="644" y="220"/>
                  </a:lnTo>
                  <a:lnTo>
                    <a:pt x="646" y="220"/>
                  </a:lnTo>
                  <a:lnTo>
                    <a:pt x="646" y="220"/>
                  </a:lnTo>
                  <a:lnTo>
                    <a:pt x="648" y="220"/>
                  </a:lnTo>
                  <a:lnTo>
                    <a:pt x="648" y="220"/>
                  </a:lnTo>
                  <a:lnTo>
                    <a:pt x="648" y="220"/>
                  </a:lnTo>
                  <a:lnTo>
                    <a:pt x="646" y="219"/>
                  </a:lnTo>
                  <a:lnTo>
                    <a:pt x="644" y="215"/>
                  </a:lnTo>
                  <a:lnTo>
                    <a:pt x="644" y="215"/>
                  </a:lnTo>
                  <a:lnTo>
                    <a:pt x="642" y="215"/>
                  </a:lnTo>
                  <a:lnTo>
                    <a:pt x="640" y="215"/>
                  </a:lnTo>
                  <a:lnTo>
                    <a:pt x="636" y="217"/>
                  </a:lnTo>
                  <a:lnTo>
                    <a:pt x="636" y="217"/>
                  </a:lnTo>
                  <a:lnTo>
                    <a:pt x="636" y="217"/>
                  </a:lnTo>
                  <a:lnTo>
                    <a:pt x="634" y="215"/>
                  </a:lnTo>
                  <a:lnTo>
                    <a:pt x="634" y="215"/>
                  </a:lnTo>
                  <a:lnTo>
                    <a:pt x="634" y="215"/>
                  </a:lnTo>
                  <a:lnTo>
                    <a:pt x="634" y="213"/>
                  </a:lnTo>
                  <a:lnTo>
                    <a:pt x="634" y="213"/>
                  </a:lnTo>
                  <a:lnTo>
                    <a:pt x="633" y="213"/>
                  </a:lnTo>
                  <a:lnTo>
                    <a:pt x="633" y="213"/>
                  </a:lnTo>
                  <a:lnTo>
                    <a:pt x="631" y="211"/>
                  </a:lnTo>
                  <a:lnTo>
                    <a:pt x="631" y="211"/>
                  </a:lnTo>
                  <a:lnTo>
                    <a:pt x="631" y="213"/>
                  </a:lnTo>
                  <a:lnTo>
                    <a:pt x="631" y="215"/>
                  </a:lnTo>
                  <a:lnTo>
                    <a:pt x="631" y="215"/>
                  </a:lnTo>
                  <a:lnTo>
                    <a:pt x="631" y="217"/>
                  </a:lnTo>
                  <a:lnTo>
                    <a:pt x="633" y="217"/>
                  </a:lnTo>
                  <a:lnTo>
                    <a:pt x="634" y="217"/>
                  </a:lnTo>
                  <a:lnTo>
                    <a:pt x="634" y="219"/>
                  </a:lnTo>
                  <a:lnTo>
                    <a:pt x="634" y="219"/>
                  </a:lnTo>
                  <a:lnTo>
                    <a:pt x="633" y="219"/>
                  </a:lnTo>
                  <a:lnTo>
                    <a:pt x="633" y="220"/>
                  </a:lnTo>
                  <a:lnTo>
                    <a:pt x="631" y="220"/>
                  </a:lnTo>
                  <a:lnTo>
                    <a:pt x="631" y="220"/>
                  </a:lnTo>
                  <a:lnTo>
                    <a:pt x="631" y="220"/>
                  </a:lnTo>
                  <a:lnTo>
                    <a:pt x="631" y="222"/>
                  </a:lnTo>
                  <a:lnTo>
                    <a:pt x="633" y="222"/>
                  </a:lnTo>
                  <a:lnTo>
                    <a:pt x="634" y="222"/>
                  </a:lnTo>
                  <a:lnTo>
                    <a:pt x="634" y="224"/>
                  </a:lnTo>
                  <a:lnTo>
                    <a:pt x="634" y="224"/>
                  </a:lnTo>
                  <a:lnTo>
                    <a:pt x="634" y="226"/>
                  </a:lnTo>
                  <a:lnTo>
                    <a:pt x="633" y="228"/>
                  </a:lnTo>
                  <a:lnTo>
                    <a:pt x="633" y="228"/>
                  </a:lnTo>
                  <a:lnTo>
                    <a:pt x="631" y="228"/>
                  </a:lnTo>
                  <a:lnTo>
                    <a:pt x="627" y="224"/>
                  </a:lnTo>
                  <a:lnTo>
                    <a:pt x="627" y="224"/>
                  </a:lnTo>
                  <a:lnTo>
                    <a:pt x="625" y="224"/>
                  </a:lnTo>
                  <a:lnTo>
                    <a:pt x="625" y="224"/>
                  </a:lnTo>
                  <a:lnTo>
                    <a:pt x="625" y="226"/>
                  </a:lnTo>
                  <a:lnTo>
                    <a:pt x="623" y="226"/>
                  </a:lnTo>
                  <a:lnTo>
                    <a:pt x="623" y="226"/>
                  </a:lnTo>
                  <a:lnTo>
                    <a:pt x="621" y="226"/>
                  </a:lnTo>
                  <a:lnTo>
                    <a:pt x="619" y="224"/>
                  </a:lnTo>
                  <a:lnTo>
                    <a:pt x="619" y="224"/>
                  </a:lnTo>
                  <a:lnTo>
                    <a:pt x="619" y="224"/>
                  </a:lnTo>
                  <a:lnTo>
                    <a:pt x="619" y="226"/>
                  </a:lnTo>
                  <a:lnTo>
                    <a:pt x="617" y="226"/>
                  </a:lnTo>
                  <a:lnTo>
                    <a:pt x="617" y="226"/>
                  </a:lnTo>
                  <a:lnTo>
                    <a:pt x="617" y="228"/>
                  </a:lnTo>
                  <a:lnTo>
                    <a:pt x="617" y="230"/>
                  </a:lnTo>
                  <a:lnTo>
                    <a:pt x="617" y="230"/>
                  </a:lnTo>
                  <a:lnTo>
                    <a:pt x="617" y="234"/>
                  </a:lnTo>
                  <a:lnTo>
                    <a:pt x="619" y="238"/>
                  </a:lnTo>
                  <a:lnTo>
                    <a:pt x="619" y="240"/>
                  </a:lnTo>
                  <a:lnTo>
                    <a:pt x="619" y="241"/>
                  </a:lnTo>
                  <a:lnTo>
                    <a:pt x="619" y="241"/>
                  </a:lnTo>
                  <a:lnTo>
                    <a:pt x="619" y="243"/>
                  </a:lnTo>
                  <a:lnTo>
                    <a:pt x="621" y="243"/>
                  </a:lnTo>
                  <a:lnTo>
                    <a:pt x="621" y="245"/>
                  </a:lnTo>
                  <a:lnTo>
                    <a:pt x="621" y="245"/>
                  </a:lnTo>
                  <a:lnTo>
                    <a:pt x="621" y="247"/>
                  </a:lnTo>
                  <a:lnTo>
                    <a:pt x="621" y="247"/>
                  </a:lnTo>
                  <a:lnTo>
                    <a:pt x="623" y="249"/>
                  </a:lnTo>
                  <a:lnTo>
                    <a:pt x="623" y="249"/>
                  </a:lnTo>
                  <a:lnTo>
                    <a:pt x="623" y="249"/>
                  </a:lnTo>
                  <a:lnTo>
                    <a:pt x="621" y="251"/>
                  </a:lnTo>
                  <a:lnTo>
                    <a:pt x="619" y="253"/>
                  </a:lnTo>
                  <a:lnTo>
                    <a:pt x="615" y="251"/>
                  </a:lnTo>
                  <a:lnTo>
                    <a:pt x="613" y="249"/>
                  </a:lnTo>
                  <a:lnTo>
                    <a:pt x="612" y="247"/>
                  </a:lnTo>
                  <a:lnTo>
                    <a:pt x="602" y="249"/>
                  </a:lnTo>
                  <a:lnTo>
                    <a:pt x="602" y="249"/>
                  </a:lnTo>
                  <a:lnTo>
                    <a:pt x="600" y="247"/>
                  </a:lnTo>
                  <a:lnTo>
                    <a:pt x="600" y="247"/>
                  </a:lnTo>
                  <a:lnTo>
                    <a:pt x="600" y="245"/>
                  </a:lnTo>
                  <a:lnTo>
                    <a:pt x="600" y="245"/>
                  </a:lnTo>
                  <a:lnTo>
                    <a:pt x="600" y="243"/>
                  </a:lnTo>
                  <a:lnTo>
                    <a:pt x="600" y="243"/>
                  </a:lnTo>
                  <a:lnTo>
                    <a:pt x="596" y="241"/>
                  </a:lnTo>
                  <a:lnTo>
                    <a:pt x="596" y="240"/>
                  </a:lnTo>
                  <a:lnTo>
                    <a:pt x="596" y="238"/>
                  </a:lnTo>
                  <a:lnTo>
                    <a:pt x="596" y="238"/>
                  </a:lnTo>
                  <a:lnTo>
                    <a:pt x="598" y="238"/>
                  </a:lnTo>
                  <a:lnTo>
                    <a:pt x="600" y="238"/>
                  </a:lnTo>
                  <a:lnTo>
                    <a:pt x="600" y="238"/>
                  </a:lnTo>
                  <a:lnTo>
                    <a:pt x="600" y="236"/>
                  </a:lnTo>
                  <a:lnTo>
                    <a:pt x="602" y="236"/>
                  </a:lnTo>
                  <a:lnTo>
                    <a:pt x="602" y="236"/>
                  </a:lnTo>
                  <a:lnTo>
                    <a:pt x="600" y="234"/>
                  </a:lnTo>
                  <a:lnTo>
                    <a:pt x="600" y="234"/>
                  </a:lnTo>
                  <a:lnTo>
                    <a:pt x="600" y="232"/>
                  </a:lnTo>
                  <a:lnTo>
                    <a:pt x="600" y="232"/>
                  </a:lnTo>
                  <a:lnTo>
                    <a:pt x="600" y="232"/>
                  </a:lnTo>
                  <a:lnTo>
                    <a:pt x="600" y="232"/>
                  </a:lnTo>
                  <a:lnTo>
                    <a:pt x="600" y="232"/>
                  </a:lnTo>
                  <a:lnTo>
                    <a:pt x="600" y="230"/>
                  </a:lnTo>
                  <a:lnTo>
                    <a:pt x="602" y="230"/>
                  </a:lnTo>
                  <a:lnTo>
                    <a:pt x="602" y="228"/>
                  </a:lnTo>
                  <a:lnTo>
                    <a:pt x="602" y="228"/>
                  </a:lnTo>
                  <a:lnTo>
                    <a:pt x="604" y="226"/>
                  </a:lnTo>
                  <a:lnTo>
                    <a:pt x="606" y="224"/>
                  </a:lnTo>
                  <a:lnTo>
                    <a:pt x="606" y="222"/>
                  </a:lnTo>
                  <a:lnTo>
                    <a:pt x="606" y="222"/>
                  </a:lnTo>
                  <a:lnTo>
                    <a:pt x="604" y="220"/>
                  </a:lnTo>
                  <a:lnTo>
                    <a:pt x="604" y="220"/>
                  </a:lnTo>
                  <a:lnTo>
                    <a:pt x="604" y="220"/>
                  </a:lnTo>
                  <a:lnTo>
                    <a:pt x="602" y="222"/>
                  </a:lnTo>
                  <a:lnTo>
                    <a:pt x="602" y="222"/>
                  </a:lnTo>
                  <a:lnTo>
                    <a:pt x="602" y="222"/>
                  </a:lnTo>
                  <a:lnTo>
                    <a:pt x="602" y="224"/>
                  </a:lnTo>
                  <a:lnTo>
                    <a:pt x="600" y="224"/>
                  </a:lnTo>
                  <a:lnTo>
                    <a:pt x="600" y="224"/>
                  </a:lnTo>
                  <a:lnTo>
                    <a:pt x="598" y="222"/>
                  </a:lnTo>
                  <a:lnTo>
                    <a:pt x="598" y="220"/>
                  </a:lnTo>
                  <a:lnTo>
                    <a:pt x="596" y="220"/>
                  </a:lnTo>
                  <a:lnTo>
                    <a:pt x="598" y="219"/>
                  </a:lnTo>
                  <a:lnTo>
                    <a:pt x="598" y="219"/>
                  </a:lnTo>
                  <a:lnTo>
                    <a:pt x="598" y="219"/>
                  </a:lnTo>
                  <a:lnTo>
                    <a:pt x="600" y="219"/>
                  </a:lnTo>
                  <a:lnTo>
                    <a:pt x="602" y="217"/>
                  </a:lnTo>
                  <a:lnTo>
                    <a:pt x="602" y="217"/>
                  </a:lnTo>
                  <a:lnTo>
                    <a:pt x="604" y="217"/>
                  </a:lnTo>
                  <a:lnTo>
                    <a:pt x="604" y="215"/>
                  </a:lnTo>
                  <a:lnTo>
                    <a:pt x="606" y="213"/>
                  </a:lnTo>
                  <a:lnTo>
                    <a:pt x="606" y="213"/>
                  </a:lnTo>
                  <a:lnTo>
                    <a:pt x="606" y="213"/>
                  </a:lnTo>
                  <a:lnTo>
                    <a:pt x="608" y="215"/>
                  </a:lnTo>
                  <a:lnTo>
                    <a:pt x="608" y="217"/>
                  </a:lnTo>
                  <a:lnTo>
                    <a:pt x="610" y="217"/>
                  </a:lnTo>
                  <a:lnTo>
                    <a:pt x="610" y="215"/>
                  </a:lnTo>
                  <a:lnTo>
                    <a:pt x="610" y="215"/>
                  </a:lnTo>
                  <a:lnTo>
                    <a:pt x="610" y="213"/>
                  </a:lnTo>
                  <a:lnTo>
                    <a:pt x="608" y="211"/>
                  </a:lnTo>
                  <a:lnTo>
                    <a:pt x="608" y="211"/>
                  </a:lnTo>
                  <a:lnTo>
                    <a:pt x="608" y="209"/>
                  </a:lnTo>
                  <a:lnTo>
                    <a:pt x="606" y="207"/>
                  </a:lnTo>
                  <a:lnTo>
                    <a:pt x="606" y="205"/>
                  </a:lnTo>
                  <a:lnTo>
                    <a:pt x="598" y="198"/>
                  </a:lnTo>
                  <a:lnTo>
                    <a:pt x="594" y="192"/>
                  </a:lnTo>
                  <a:lnTo>
                    <a:pt x="592" y="190"/>
                  </a:lnTo>
                  <a:lnTo>
                    <a:pt x="591" y="190"/>
                  </a:lnTo>
                  <a:lnTo>
                    <a:pt x="589" y="190"/>
                  </a:lnTo>
                  <a:lnTo>
                    <a:pt x="587" y="188"/>
                  </a:lnTo>
                  <a:lnTo>
                    <a:pt x="585" y="188"/>
                  </a:lnTo>
                  <a:lnTo>
                    <a:pt x="585" y="188"/>
                  </a:lnTo>
                  <a:lnTo>
                    <a:pt x="585" y="188"/>
                  </a:lnTo>
                  <a:lnTo>
                    <a:pt x="583" y="188"/>
                  </a:lnTo>
                  <a:lnTo>
                    <a:pt x="583" y="188"/>
                  </a:lnTo>
                  <a:lnTo>
                    <a:pt x="581" y="188"/>
                  </a:lnTo>
                  <a:lnTo>
                    <a:pt x="581" y="186"/>
                  </a:lnTo>
                  <a:lnTo>
                    <a:pt x="581" y="184"/>
                  </a:lnTo>
                  <a:lnTo>
                    <a:pt x="581" y="184"/>
                  </a:lnTo>
                  <a:lnTo>
                    <a:pt x="581" y="184"/>
                  </a:lnTo>
                  <a:lnTo>
                    <a:pt x="581" y="182"/>
                  </a:lnTo>
                  <a:lnTo>
                    <a:pt x="579" y="182"/>
                  </a:lnTo>
                  <a:lnTo>
                    <a:pt x="575" y="179"/>
                  </a:lnTo>
                  <a:lnTo>
                    <a:pt x="572" y="175"/>
                  </a:lnTo>
                  <a:lnTo>
                    <a:pt x="572" y="173"/>
                  </a:lnTo>
                  <a:lnTo>
                    <a:pt x="572" y="173"/>
                  </a:lnTo>
                  <a:lnTo>
                    <a:pt x="570" y="173"/>
                  </a:lnTo>
                  <a:lnTo>
                    <a:pt x="568" y="169"/>
                  </a:lnTo>
                  <a:lnTo>
                    <a:pt x="566" y="167"/>
                  </a:lnTo>
                  <a:lnTo>
                    <a:pt x="566" y="165"/>
                  </a:lnTo>
                  <a:lnTo>
                    <a:pt x="564" y="163"/>
                  </a:lnTo>
                  <a:lnTo>
                    <a:pt x="560" y="154"/>
                  </a:lnTo>
                  <a:lnTo>
                    <a:pt x="560" y="150"/>
                  </a:lnTo>
                  <a:lnTo>
                    <a:pt x="558" y="148"/>
                  </a:lnTo>
                  <a:lnTo>
                    <a:pt x="558" y="146"/>
                  </a:lnTo>
                  <a:lnTo>
                    <a:pt x="558" y="144"/>
                  </a:lnTo>
                  <a:lnTo>
                    <a:pt x="556" y="143"/>
                  </a:lnTo>
                  <a:lnTo>
                    <a:pt x="556" y="141"/>
                  </a:lnTo>
                  <a:lnTo>
                    <a:pt x="556" y="137"/>
                  </a:lnTo>
                  <a:lnTo>
                    <a:pt x="554" y="135"/>
                  </a:lnTo>
                  <a:lnTo>
                    <a:pt x="554" y="135"/>
                  </a:lnTo>
                  <a:lnTo>
                    <a:pt x="556" y="135"/>
                  </a:lnTo>
                  <a:lnTo>
                    <a:pt x="556" y="133"/>
                  </a:lnTo>
                  <a:lnTo>
                    <a:pt x="556" y="133"/>
                  </a:lnTo>
                  <a:lnTo>
                    <a:pt x="558" y="133"/>
                  </a:lnTo>
                  <a:lnTo>
                    <a:pt x="558" y="131"/>
                  </a:lnTo>
                  <a:lnTo>
                    <a:pt x="558" y="131"/>
                  </a:lnTo>
                  <a:lnTo>
                    <a:pt x="558" y="129"/>
                  </a:lnTo>
                  <a:lnTo>
                    <a:pt x="558" y="127"/>
                  </a:lnTo>
                  <a:lnTo>
                    <a:pt x="558" y="127"/>
                  </a:lnTo>
                  <a:lnTo>
                    <a:pt x="556" y="127"/>
                  </a:lnTo>
                  <a:lnTo>
                    <a:pt x="552" y="125"/>
                  </a:lnTo>
                  <a:lnTo>
                    <a:pt x="552" y="125"/>
                  </a:lnTo>
                  <a:lnTo>
                    <a:pt x="549" y="122"/>
                  </a:lnTo>
                  <a:lnTo>
                    <a:pt x="549" y="120"/>
                  </a:lnTo>
                  <a:lnTo>
                    <a:pt x="547" y="118"/>
                  </a:lnTo>
                  <a:lnTo>
                    <a:pt x="547" y="116"/>
                  </a:lnTo>
                  <a:lnTo>
                    <a:pt x="547" y="116"/>
                  </a:lnTo>
                  <a:lnTo>
                    <a:pt x="547" y="114"/>
                  </a:lnTo>
                  <a:lnTo>
                    <a:pt x="547" y="114"/>
                  </a:lnTo>
                  <a:lnTo>
                    <a:pt x="547" y="114"/>
                  </a:lnTo>
                  <a:lnTo>
                    <a:pt x="547" y="112"/>
                  </a:lnTo>
                  <a:lnTo>
                    <a:pt x="545" y="112"/>
                  </a:lnTo>
                  <a:lnTo>
                    <a:pt x="545" y="110"/>
                  </a:lnTo>
                  <a:lnTo>
                    <a:pt x="545" y="110"/>
                  </a:lnTo>
                  <a:lnTo>
                    <a:pt x="545" y="110"/>
                  </a:lnTo>
                  <a:lnTo>
                    <a:pt x="545" y="108"/>
                  </a:lnTo>
                  <a:lnTo>
                    <a:pt x="547" y="108"/>
                  </a:lnTo>
                  <a:lnTo>
                    <a:pt x="547" y="108"/>
                  </a:lnTo>
                  <a:lnTo>
                    <a:pt x="547" y="108"/>
                  </a:lnTo>
                  <a:lnTo>
                    <a:pt x="549" y="108"/>
                  </a:lnTo>
                  <a:lnTo>
                    <a:pt x="549" y="106"/>
                  </a:lnTo>
                  <a:lnTo>
                    <a:pt x="549" y="106"/>
                  </a:lnTo>
                  <a:lnTo>
                    <a:pt x="549" y="106"/>
                  </a:lnTo>
                  <a:lnTo>
                    <a:pt x="549" y="104"/>
                  </a:lnTo>
                  <a:lnTo>
                    <a:pt x="547" y="103"/>
                  </a:lnTo>
                  <a:lnTo>
                    <a:pt x="547" y="101"/>
                  </a:lnTo>
                  <a:lnTo>
                    <a:pt x="547" y="101"/>
                  </a:lnTo>
                  <a:lnTo>
                    <a:pt x="545" y="101"/>
                  </a:lnTo>
                  <a:lnTo>
                    <a:pt x="543" y="101"/>
                  </a:lnTo>
                  <a:lnTo>
                    <a:pt x="543" y="103"/>
                  </a:lnTo>
                  <a:lnTo>
                    <a:pt x="543" y="103"/>
                  </a:lnTo>
                  <a:lnTo>
                    <a:pt x="541" y="103"/>
                  </a:lnTo>
                  <a:lnTo>
                    <a:pt x="541" y="103"/>
                  </a:lnTo>
                  <a:lnTo>
                    <a:pt x="541" y="103"/>
                  </a:lnTo>
                  <a:lnTo>
                    <a:pt x="541" y="103"/>
                  </a:lnTo>
                  <a:lnTo>
                    <a:pt x="539" y="101"/>
                  </a:lnTo>
                  <a:lnTo>
                    <a:pt x="541" y="101"/>
                  </a:lnTo>
                  <a:lnTo>
                    <a:pt x="541" y="99"/>
                  </a:lnTo>
                  <a:lnTo>
                    <a:pt x="541" y="97"/>
                  </a:lnTo>
                  <a:lnTo>
                    <a:pt x="541" y="97"/>
                  </a:lnTo>
                  <a:lnTo>
                    <a:pt x="539" y="97"/>
                  </a:lnTo>
                  <a:lnTo>
                    <a:pt x="539" y="97"/>
                  </a:lnTo>
                  <a:lnTo>
                    <a:pt x="535" y="99"/>
                  </a:lnTo>
                  <a:lnTo>
                    <a:pt x="535" y="99"/>
                  </a:lnTo>
                  <a:lnTo>
                    <a:pt x="535" y="99"/>
                  </a:lnTo>
                  <a:lnTo>
                    <a:pt x="535" y="99"/>
                  </a:lnTo>
                  <a:lnTo>
                    <a:pt x="535" y="101"/>
                  </a:lnTo>
                  <a:lnTo>
                    <a:pt x="535" y="101"/>
                  </a:lnTo>
                  <a:lnTo>
                    <a:pt x="533" y="101"/>
                  </a:lnTo>
                  <a:lnTo>
                    <a:pt x="532" y="101"/>
                  </a:lnTo>
                  <a:lnTo>
                    <a:pt x="530" y="101"/>
                  </a:lnTo>
                  <a:lnTo>
                    <a:pt x="528" y="101"/>
                  </a:lnTo>
                  <a:lnTo>
                    <a:pt x="528" y="99"/>
                  </a:lnTo>
                  <a:lnTo>
                    <a:pt x="528" y="99"/>
                  </a:lnTo>
                  <a:lnTo>
                    <a:pt x="526" y="99"/>
                  </a:lnTo>
                  <a:lnTo>
                    <a:pt x="526" y="101"/>
                  </a:lnTo>
                  <a:lnTo>
                    <a:pt x="524" y="101"/>
                  </a:lnTo>
                  <a:lnTo>
                    <a:pt x="522" y="101"/>
                  </a:lnTo>
                  <a:lnTo>
                    <a:pt x="522" y="103"/>
                  </a:lnTo>
                  <a:lnTo>
                    <a:pt x="520" y="103"/>
                  </a:lnTo>
                  <a:lnTo>
                    <a:pt x="520" y="103"/>
                  </a:lnTo>
                  <a:lnTo>
                    <a:pt x="518" y="103"/>
                  </a:lnTo>
                  <a:lnTo>
                    <a:pt x="518" y="103"/>
                  </a:lnTo>
                  <a:lnTo>
                    <a:pt x="516" y="103"/>
                  </a:lnTo>
                  <a:lnTo>
                    <a:pt x="516" y="103"/>
                  </a:lnTo>
                  <a:lnTo>
                    <a:pt x="516" y="99"/>
                  </a:lnTo>
                  <a:lnTo>
                    <a:pt x="514" y="99"/>
                  </a:lnTo>
                  <a:lnTo>
                    <a:pt x="514" y="97"/>
                  </a:lnTo>
                  <a:lnTo>
                    <a:pt x="512" y="97"/>
                  </a:lnTo>
                  <a:lnTo>
                    <a:pt x="512" y="97"/>
                  </a:lnTo>
                  <a:lnTo>
                    <a:pt x="511" y="99"/>
                  </a:lnTo>
                  <a:lnTo>
                    <a:pt x="511" y="99"/>
                  </a:lnTo>
                  <a:lnTo>
                    <a:pt x="509" y="99"/>
                  </a:lnTo>
                  <a:lnTo>
                    <a:pt x="509" y="99"/>
                  </a:lnTo>
                  <a:lnTo>
                    <a:pt x="507" y="99"/>
                  </a:lnTo>
                  <a:lnTo>
                    <a:pt x="507" y="97"/>
                  </a:lnTo>
                  <a:lnTo>
                    <a:pt x="507" y="97"/>
                  </a:lnTo>
                  <a:lnTo>
                    <a:pt x="505" y="93"/>
                  </a:lnTo>
                  <a:lnTo>
                    <a:pt x="505" y="91"/>
                  </a:lnTo>
                  <a:lnTo>
                    <a:pt x="505" y="91"/>
                  </a:lnTo>
                  <a:lnTo>
                    <a:pt x="503" y="89"/>
                  </a:lnTo>
                  <a:lnTo>
                    <a:pt x="503" y="89"/>
                  </a:lnTo>
                  <a:lnTo>
                    <a:pt x="501" y="87"/>
                  </a:lnTo>
                  <a:lnTo>
                    <a:pt x="501" y="87"/>
                  </a:lnTo>
                  <a:lnTo>
                    <a:pt x="499" y="87"/>
                  </a:lnTo>
                  <a:lnTo>
                    <a:pt x="497" y="87"/>
                  </a:lnTo>
                  <a:lnTo>
                    <a:pt x="497" y="85"/>
                  </a:lnTo>
                  <a:lnTo>
                    <a:pt x="495" y="85"/>
                  </a:lnTo>
                  <a:lnTo>
                    <a:pt x="495" y="85"/>
                  </a:lnTo>
                  <a:lnTo>
                    <a:pt x="493" y="85"/>
                  </a:lnTo>
                  <a:lnTo>
                    <a:pt x="493" y="85"/>
                  </a:lnTo>
                  <a:lnTo>
                    <a:pt x="491" y="87"/>
                  </a:lnTo>
                  <a:lnTo>
                    <a:pt x="490" y="87"/>
                  </a:lnTo>
                  <a:lnTo>
                    <a:pt x="490" y="89"/>
                  </a:lnTo>
                  <a:lnTo>
                    <a:pt x="490" y="89"/>
                  </a:lnTo>
                  <a:lnTo>
                    <a:pt x="488" y="89"/>
                  </a:lnTo>
                  <a:lnTo>
                    <a:pt x="486" y="89"/>
                  </a:lnTo>
                  <a:lnTo>
                    <a:pt x="484" y="89"/>
                  </a:lnTo>
                  <a:lnTo>
                    <a:pt x="482" y="89"/>
                  </a:lnTo>
                  <a:lnTo>
                    <a:pt x="480" y="89"/>
                  </a:lnTo>
                  <a:lnTo>
                    <a:pt x="478" y="89"/>
                  </a:lnTo>
                  <a:lnTo>
                    <a:pt x="478" y="89"/>
                  </a:lnTo>
                  <a:lnTo>
                    <a:pt x="478" y="89"/>
                  </a:lnTo>
                  <a:lnTo>
                    <a:pt x="478" y="89"/>
                  </a:lnTo>
                  <a:lnTo>
                    <a:pt x="478" y="91"/>
                  </a:lnTo>
                  <a:lnTo>
                    <a:pt x="476" y="91"/>
                  </a:lnTo>
                  <a:lnTo>
                    <a:pt x="476" y="93"/>
                  </a:lnTo>
                  <a:lnTo>
                    <a:pt x="476" y="93"/>
                  </a:lnTo>
                  <a:lnTo>
                    <a:pt x="476" y="93"/>
                  </a:lnTo>
                  <a:lnTo>
                    <a:pt x="474" y="93"/>
                  </a:lnTo>
                  <a:lnTo>
                    <a:pt x="474" y="93"/>
                  </a:lnTo>
                  <a:lnTo>
                    <a:pt x="472" y="91"/>
                  </a:lnTo>
                  <a:lnTo>
                    <a:pt x="472" y="89"/>
                  </a:lnTo>
                  <a:lnTo>
                    <a:pt x="472" y="87"/>
                  </a:lnTo>
                  <a:lnTo>
                    <a:pt x="471" y="85"/>
                  </a:lnTo>
                  <a:lnTo>
                    <a:pt x="471" y="85"/>
                  </a:lnTo>
                  <a:lnTo>
                    <a:pt x="469" y="84"/>
                  </a:lnTo>
                  <a:lnTo>
                    <a:pt x="469" y="82"/>
                  </a:lnTo>
                  <a:lnTo>
                    <a:pt x="469" y="82"/>
                  </a:lnTo>
                  <a:lnTo>
                    <a:pt x="467" y="82"/>
                  </a:lnTo>
                  <a:lnTo>
                    <a:pt x="467" y="80"/>
                  </a:lnTo>
                  <a:lnTo>
                    <a:pt x="469" y="80"/>
                  </a:lnTo>
                  <a:lnTo>
                    <a:pt x="469" y="78"/>
                  </a:lnTo>
                  <a:lnTo>
                    <a:pt x="469" y="78"/>
                  </a:lnTo>
                  <a:lnTo>
                    <a:pt x="472" y="78"/>
                  </a:lnTo>
                  <a:lnTo>
                    <a:pt x="472" y="78"/>
                  </a:lnTo>
                  <a:lnTo>
                    <a:pt x="474" y="78"/>
                  </a:lnTo>
                  <a:lnTo>
                    <a:pt x="474" y="78"/>
                  </a:lnTo>
                  <a:lnTo>
                    <a:pt x="474" y="76"/>
                  </a:lnTo>
                  <a:lnTo>
                    <a:pt x="474" y="72"/>
                  </a:lnTo>
                  <a:lnTo>
                    <a:pt x="474" y="72"/>
                  </a:lnTo>
                  <a:lnTo>
                    <a:pt x="474" y="70"/>
                  </a:lnTo>
                  <a:lnTo>
                    <a:pt x="472" y="68"/>
                  </a:lnTo>
                  <a:lnTo>
                    <a:pt x="471" y="66"/>
                  </a:lnTo>
                  <a:lnTo>
                    <a:pt x="471" y="66"/>
                  </a:lnTo>
                  <a:lnTo>
                    <a:pt x="472" y="57"/>
                  </a:lnTo>
                  <a:lnTo>
                    <a:pt x="472" y="55"/>
                  </a:lnTo>
                  <a:lnTo>
                    <a:pt x="474" y="51"/>
                  </a:lnTo>
                  <a:lnTo>
                    <a:pt x="474" y="49"/>
                  </a:lnTo>
                  <a:lnTo>
                    <a:pt x="474" y="47"/>
                  </a:lnTo>
                  <a:lnTo>
                    <a:pt x="472" y="47"/>
                  </a:lnTo>
                  <a:lnTo>
                    <a:pt x="472" y="47"/>
                  </a:lnTo>
                  <a:lnTo>
                    <a:pt x="472" y="46"/>
                  </a:lnTo>
                  <a:lnTo>
                    <a:pt x="471" y="47"/>
                  </a:lnTo>
                  <a:lnTo>
                    <a:pt x="471" y="47"/>
                  </a:lnTo>
                  <a:lnTo>
                    <a:pt x="471" y="47"/>
                  </a:lnTo>
                  <a:lnTo>
                    <a:pt x="471" y="47"/>
                  </a:lnTo>
                  <a:lnTo>
                    <a:pt x="471" y="47"/>
                  </a:lnTo>
                  <a:lnTo>
                    <a:pt x="469" y="47"/>
                  </a:lnTo>
                  <a:lnTo>
                    <a:pt x="469" y="47"/>
                  </a:lnTo>
                  <a:lnTo>
                    <a:pt x="467" y="49"/>
                  </a:lnTo>
                  <a:lnTo>
                    <a:pt x="467" y="49"/>
                  </a:lnTo>
                  <a:lnTo>
                    <a:pt x="465" y="49"/>
                  </a:lnTo>
                  <a:lnTo>
                    <a:pt x="465" y="49"/>
                  </a:lnTo>
                  <a:lnTo>
                    <a:pt x="465" y="49"/>
                  </a:lnTo>
                  <a:lnTo>
                    <a:pt x="463" y="49"/>
                  </a:lnTo>
                  <a:lnTo>
                    <a:pt x="463" y="49"/>
                  </a:lnTo>
                  <a:lnTo>
                    <a:pt x="461" y="49"/>
                  </a:lnTo>
                  <a:lnTo>
                    <a:pt x="461" y="47"/>
                  </a:lnTo>
                  <a:lnTo>
                    <a:pt x="461" y="47"/>
                  </a:lnTo>
                  <a:lnTo>
                    <a:pt x="461" y="46"/>
                  </a:lnTo>
                  <a:lnTo>
                    <a:pt x="461" y="44"/>
                  </a:lnTo>
                  <a:lnTo>
                    <a:pt x="461" y="42"/>
                  </a:lnTo>
                  <a:lnTo>
                    <a:pt x="463" y="40"/>
                  </a:lnTo>
                  <a:lnTo>
                    <a:pt x="463" y="40"/>
                  </a:lnTo>
                  <a:lnTo>
                    <a:pt x="463" y="40"/>
                  </a:lnTo>
                  <a:lnTo>
                    <a:pt x="467" y="40"/>
                  </a:lnTo>
                  <a:lnTo>
                    <a:pt x="467" y="38"/>
                  </a:lnTo>
                  <a:lnTo>
                    <a:pt x="469" y="38"/>
                  </a:lnTo>
                  <a:lnTo>
                    <a:pt x="469" y="36"/>
                  </a:lnTo>
                  <a:lnTo>
                    <a:pt x="469" y="36"/>
                  </a:lnTo>
                  <a:lnTo>
                    <a:pt x="469" y="34"/>
                  </a:lnTo>
                  <a:lnTo>
                    <a:pt x="469" y="34"/>
                  </a:lnTo>
                  <a:lnTo>
                    <a:pt x="467" y="32"/>
                  </a:lnTo>
                  <a:lnTo>
                    <a:pt x="467" y="32"/>
                  </a:lnTo>
                  <a:lnTo>
                    <a:pt x="465" y="32"/>
                  </a:lnTo>
                  <a:lnTo>
                    <a:pt x="465" y="30"/>
                  </a:lnTo>
                  <a:lnTo>
                    <a:pt x="465" y="28"/>
                  </a:lnTo>
                  <a:lnTo>
                    <a:pt x="453" y="26"/>
                  </a:lnTo>
                  <a:lnTo>
                    <a:pt x="444" y="26"/>
                  </a:lnTo>
                  <a:lnTo>
                    <a:pt x="410" y="25"/>
                  </a:lnTo>
                  <a:lnTo>
                    <a:pt x="408" y="25"/>
                  </a:lnTo>
                  <a:lnTo>
                    <a:pt x="408" y="23"/>
                  </a:lnTo>
                  <a:lnTo>
                    <a:pt x="408" y="23"/>
                  </a:lnTo>
                  <a:lnTo>
                    <a:pt x="408" y="21"/>
                  </a:lnTo>
                  <a:lnTo>
                    <a:pt x="408" y="19"/>
                  </a:lnTo>
                  <a:lnTo>
                    <a:pt x="415" y="7"/>
                  </a:lnTo>
                  <a:lnTo>
                    <a:pt x="415" y="7"/>
                  </a:lnTo>
                  <a:lnTo>
                    <a:pt x="415" y="6"/>
                  </a:lnTo>
                  <a:lnTo>
                    <a:pt x="415" y="4"/>
                  </a:lnTo>
                  <a:lnTo>
                    <a:pt x="415" y="2"/>
                  </a:lnTo>
                  <a:lnTo>
                    <a:pt x="413" y="0"/>
                  </a:lnTo>
                  <a:lnTo>
                    <a:pt x="413" y="2"/>
                  </a:lnTo>
                  <a:lnTo>
                    <a:pt x="398" y="15"/>
                  </a:lnTo>
                  <a:lnTo>
                    <a:pt x="394" y="17"/>
                  </a:lnTo>
                  <a:lnTo>
                    <a:pt x="377" y="21"/>
                  </a:lnTo>
                  <a:lnTo>
                    <a:pt x="362" y="28"/>
                  </a:lnTo>
                  <a:lnTo>
                    <a:pt x="360" y="30"/>
                  </a:lnTo>
                  <a:lnTo>
                    <a:pt x="356" y="44"/>
                  </a:lnTo>
                  <a:lnTo>
                    <a:pt x="352" y="55"/>
                  </a:lnTo>
                  <a:lnTo>
                    <a:pt x="347" y="70"/>
                  </a:lnTo>
                  <a:lnTo>
                    <a:pt x="343" y="82"/>
                  </a:lnTo>
                  <a:lnTo>
                    <a:pt x="337" y="89"/>
                  </a:lnTo>
                  <a:lnTo>
                    <a:pt x="330" y="104"/>
                  </a:lnTo>
                  <a:lnTo>
                    <a:pt x="324" y="112"/>
                  </a:lnTo>
                  <a:lnTo>
                    <a:pt x="322" y="116"/>
                  </a:lnTo>
                  <a:lnTo>
                    <a:pt x="320" y="123"/>
                  </a:lnTo>
                  <a:lnTo>
                    <a:pt x="318" y="123"/>
                  </a:lnTo>
                  <a:lnTo>
                    <a:pt x="316" y="125"/>
                  </a:lnTo>
                  <a:lnTo>
                    <a:pt x="305" y="131"/>
                  </a:lnTo>
                  <a:lnTo>
                    <a:pt x="293" y="137"/>
                  </a:lnTo>
                  <a:lnTo>
                    <a:pt x="282" y="144"/>
                  </a:lnTo>
                  <a:lnTo>
                    <a:pt x="269" y="150"/>
                  </a:lnTo>
                  <a:lnTo>
                    <a:pt x="267" y="152"/>
                  </a:lnTo>
                  <a:lnTo>
                    <a:pt x="259" y="162"/>
                  </a:lnTo>
                  <a:lnTo>
                    <a:pt x="257" y="165"/>
                  </a:lnTo>
                  <a:lnTo>
                    <a:pt x="251" y="186"/>
                  </a:lnTo>
                  <a:lnTo>
                    <a:pt x="249" y="192"/>
                  </a:lnTo>
                  <a:lnTo>
                    <a:pt x="248" y="196"/>
                  </a:lnTo>
                  <a:lnTo>
                    <a:pt x="244" y="200"/>
                  </a:lnTo>
                  <a:lnTo>
                    <a:pt x="232" y="209"/>
                  </a:lnTo>
                  <a:lnTo>
                    <a:pt x="225" y="219"/>
                  </a:lnTo>
                  <a:lnTo>
                    <a:pt x="223" y="220"/>
                  </a:lnTo>
                  <a:lnTo>
                    <a:pt x="223" y="222"/>
                  </a:lnTo>
                  <a:lnTo>
                    <a:pt x="223" y="236"/>
                  </a:lnTo>
                  <a:lnTo>
                    <a:pt x="221" y="238"/>
                  </a:lnTo>
                  <a:lnTo>
                    <a:pt x="221" y="238"/>
                  </a:lnTo>
                  <a:lnTo>
                    <a:pt x="206" y="243"/>
                  </a:lnTo>
                  <a:lnTo>
                    <a:pt x="192" y="247"/>
                  </a:lnTo>
                  <a:lnTo>
                    <a:pt x="185" y="247"/>
                  </a:lnTo>
                  <a:lnTo>
                    <a:pt x="177" y="247"/>
                  </a:lnTo>
                  <a:lnTo>
                    <a:pt x="169" y="247"/>
                  </a:lnTo>
                  <a:lnTo>
                    <a:pt x="162" y="249"/>
                  </a:lnTo>
                  <a:lnTo>
                    <a:pt x="154" y="251"/>
                  </a:lnTo>
                  <a:lnTo>
                    <a:pt x="143" y="257"/>
                  </a:lnTo>
                  <a:lnTo>
                    <a:pt x="133" y="262"/>
                  </a:lnTo>
                  <a:lnTo>
                    <a:pt x="126" y="264"/>
                  </a:lnTo>
                  <a:lnTo>
                    <a:pt x="118" y="262"/>
                  </a:lnTo>
                  <a:lnTo>
                    <a:pt x="114" y="260"/>
                  </a:lnTo>
                  <a:lnTo>
                    <a:pt x="110" y="255"/>
                  </a:lnTo>
                  <a:lnTo>
                    <a:pt x="108" y="247"/>
                  </a:lnTo>
                  <a:lnTo>
                    <a:pt x="107" y="245"/>
                  </a:lnTo>
                  <a:lnTo>
                    <a:pt x="108" y="241"/>
                  </a:lnTo>
                  <a:lnTo>
                    <a:pt x="107" y="240"/>
                  </a:lnTo>
                  <a:lnTo>
                    <a:pt x="107" y="238"/>
                  </a:lnTo>
                  <a:lnTo>
                    <a:pt x="103" y="236"/>
                  </a:lnTo>
                  <a:lnTo>
                    <a:pt x="101" y="234"/>
                  </a:lnTo>
                  <a:lnTo>
                    <a:pt x="97" y="232"/>
                  </a:lnTo>
                  <a:lnTo>
                    <a:pt x="95" y="230"/>
                  </a:lnTo>
                  <a:lnTo>
                    <a:pt x="93" y="228"/>
                  </a:lnTo>
                  <a:lnTo>
                    <a:pt x="91" y="228"/>
                  </a:lnTo>
                  <a:lnTo>
                    <a:pt x="89" y="228"/>
                  </a:lnTo>
                  <a:lnTo>
                    <a:pt x="86" y="230"/>
                  </a:lnTo>
                  <a:lnTo>
                    <a:pt x="82" y="232"/>
                  </a:lnTo>
                  <a:lnTo>
                    <a:pt x="80" y="232"/>
                  </a:lnTo>
                  <a:lnTo>
                    <a:pt x="78" y="232"/>
                  </a:lnTo>
                  <a:lnTo>
                    <a:pt x="74" y="238"/>
                  </a:lnTo>
                  <a:lnTo>
                    <a:pt x="67" y="243"/>
                  </a:lnTo>
                  <a:lnTo>
                    <a:pt x="67" y="243"/>
                  </a:lnTo>
                  <a:lnTo>
                    <a:pt x="59" y="253"/>
                  </a:lnTo>
                  <a:lnTo>
                    <a:pt x="57" y="255"/>
                  </a:lnTo>
                  <a:lnTo>
                    <a:pt x="49" y="274"/>
                  </a:lnTo>
                  <a:lnTo>
                    <a:pt x="48" y="278"/>
                  </a:lnTo>
                  <a:lnTo>
                    <a:pt x="40" y="285"/>
                  </a:lnTo>
                  <a:lnTo>
                    <a:pt x="34" y="295"/>
                  </a:lnTo>
                  <a:lnTo>
                    <a:pt x="25" y="304"/>
                  </a:lnTo>
                  <a:lnTo>
                    <a:pt x="17" y="308"/>
                  </a:lnTo>
                  <a:lnTo>
                    <a:pt x="9" y="317"/>
                  </a:lnTo>
                  <a:lnTo>
                    <a:pt x="6" y="323"/>
                  </a:lnTo>
                  <a:lnTo>
                    <a:pt x="4" y="331"/>
                  </a:lnTo>
                  <a:lnTo>
                    <a:pt x="2" y="344"/>
                  </a:lnTo>
                  <a:lnTo>
                    <a:pt x="0" y="356"/>
                  </a:lnTo>
                  <a:lnTo>
                    <a:pt x="0" y="361"/>
                  </a:lnTo>
                  <a:lnTo>
                    <a:pt x="4" y="363"/>
                  </a:lnTo>
                  <a:lnTo>
                    <a:pt x="17" y="371"/>
                  </a:lnTo>
                  <a:lnTo>
                    <a:pt x="21" y="373"/>
                  </a:lnTo>
                  <a:lnTo>
                    <a:pt x="28" y="378"/>
                  </a:lnTo>
                  <a:lnTo>
                    <a:pt x="32" y="380"/>
                  </a:lnTo>
                  <a:lnTo>
                    <a:pt x="53" y="378"/>
                  </a:lnTo>
                  <a:lnTo>
                    <a:pt x="57" y="380"/>
                  </a:lnTo>
                  <a:lnTo>
                    <a:pt x="61" y="382"/>
                  </a:lnTo>
                  <a:lnTo>
                    <a:pt x="63" y="386"/>
                  </a:lnTo>
                  <a:lnTo>
                    <a:pt x="63" y="390"/>
                  </a:lnTo>
                  <a:lnTo>
                    <a:pt x="63" y="397"/>
                  </a:lnTo>
                  <a:lnTo>
                    <a:pt x="63" y="401"/>
                  </a:lnTo>
                  <a:lnTo>
                    <a:pt x="63" y="403"/>
                  </a:lnTo>
                  <a:lnTo>
                    <a:pt x="63" y="405"/>
                  </a:lnTo>
                  <a:lnTo>
                    <a:pt x="61" y="407"/>
                  </a:lnTo>
                  <a:lnTo>
                    <a:pt x="63" y="409"/>
                  </a:lnTo>
                  <a:lnTo>
                    <a:pt x="63" y="413"/>
                  </a:lnTo>
                  <a:lnTo>
                    <a:pt x="63" y="416"/>
                  </a:lnTo>
                  <a:lnTo>
                    <a:pt x="61" y="420"/>
                  </a:lnTo>
                  <a:lnTo>
                    <a:pt x="55" y="430"/>
                  </a:lnTo>
                  <a:lnTo>
                    <a:pt x="55" y="432"/>
                  </a:lnTo>
                  <a:lnTo>
                    <a:pt x="55" y="435"/>
                  </a:lnTo>
                  <a:lnTo>
                    <a:pt x="55" y="439"/>
                  </a:lnTo>
                  <a:lnTo>
                    <a:pt x="55" y="441"/>
                  </a:lnTo>
                  <a:lnTo>
                    <a:pt x="57" y="447"/>
                  </a:lnTo>
                  <a:lnTo>
                    <a:pt x="59" y="453"/>
                  </a:lnTo>
                  <a:lnTo>
                    <a:pt x="63" y="456"/>
                  </a:lnTo>
                  <a:lnTo>
                    <a:pt x="67" y="460"/>
                  </a:lnTo>
                  <a:lnTo>
                    <a:pt x="68" y="462"/>
                  </a:lnTo>
                  <a:lnTo>
                    <a:pt x="70" y="468"/>
                  </a:lnTo>
                  <a:lnTo>
                    <a:pt x="72" y="470"/>
                  </a:lnTo>
                  <a:lnTo>
                    <a:pt x="72" y="470"/>
                  </a:lnTo>
                  <a:lnTo>
                    <a:pt x="76" y="472"/>
                  </a:lnTo>
                  <a:lnTo>
                    <a:pt x="82" y="473"/>
                  </a:lnTo>
                  <a:lnTo>
                    <a:pt x="93" y="473"/>
                  </a:lnTo>
                  <a:lnTo>
                    <a:pt x="97" y="472"/>
                  </a:lnTo>
                  <a:lnTo>
                    <a:pt x="99" y="470"/>
                  </a:lnTo>
                  <a:lnTo>
                    <a:pt x="103" y="470"/>
                  </a:lnTo>
                  <a:lnTo>
                    <a:pt x="107" y="470"/>
                  </a:lnTo>
                  <a:lnTo>
                    <a:pt x="108" y="473"/>
                  </a:lnTo>
                  <a:lnTo>
                    <a:pt x="108" y="477"/>
                  </a:lnTo>
                  <a:lnTo>
                    <a:pt x="108" y="487"/>
                  </a:lnTo>
                  <a:lnTo>
                    <a:pt x="108" y="498"/>
                  </a:lnTo>
                  <a:lnTo>
                    <a:pt x="108" y="502"/>
                  </a:lnTo>
                  <a:lnTo>
                    <a:pt x="110" y="504"/>
                  </a:lnTo>
                  <a:lnTo>
                    <a:pt x="114" y="508"/>
                  </a:lnTo>
                  <a:lnTo>
                    <a:pt x="114" y="510"/>
                  </a:lnTo>
                  <a:lnTo>
                    <a:pt x="116" y="511"/>
                  </a:lnTo>
                  <a:lnTo>
                    <a:pt x="116" y="515"/>
                  </a:lnTo>
                  <a:lnTo>
                    <a:pt x="120" y="517"/>
                  </a:lnTo>
                  <a:lnTo>
                    <a:pt x="126" y="523"/>
                  </a:lnTo>
                  <a:lnTo>
                    <a:pt x="128" y="525"/>
                  </a:lnTo>
                  <a:lnTo>
                    <a:pt x="128" y="527"/>
                  </a:lnTo>
                  <a:lnTo>
                    <a:pt x="131" y="542"/>
                  </a:lnTo>
                  <a:lnTo>
                    <a:pt x="133" y="548"/>
                  </a:lnTo>
                  <a:lnTo>
                    <a:pt x="135" y="553"/>
                  </a:lnTo>
                  <a:lnTo>
                    <a:pt x="141" y="561"/>
                  </a:lnTo>
                  <a:lnTo>
                    <a:pt x="145" y="570"/>
                  </a:lnTo>
                  <a:lnTo>
                    <a:pt x="147" y="572"/>
                  </a:lnTo>
                  <a:lnTo>
                    <a:pt x="148" y="574"/>
                  </a:lnTo>
                  <a:lnTo>
                    <a:pt x="152" y="576"/>
                  </a:lnTo>
                  <a:lnTo>
                    <a:pt x="162" y="578"/>
                  </a:lnTo>
                  <a:lnTo>
                    <a:pt x="162" y="578"/>
                  </a:lnTo>
                  <a:lnTo>
                    <a:pt x="164" y="578"/>
                  </a:lnTo>
                  <a:lnTo>
                    <a:pt x="166" y="578"/>
                  </a:lnTo>
                  <a:lnTo>
                    <a:pt x="168" y="576"/>
                  </a:lnTo>
                  <a:lnTo>
                    <a:pt x="168" y="576"/>
                  </a:lnTo>
                  <a:lnTo>
                    <a:pt x="171" y="576"/>
                  </a:lnTo>
                  <a:lnTo>
                    <a:pt x="171" y="576"/>
                  </a:lnTo>
                  <a:lnTo>
                    <a:pt x="173" y="578"/>
                  </a:lnTo>
                  <a:lnTo>
                    <a:pt x="175" y="578"/>
                  </a:lnTo>
                  <a:lnTo>
                    <a:pt x="177" y="578"/>
                  </a:lnTo>
                  <a:lnTo>
                    <a:pt x="179" y="576"/>
                  </a:lnTo>
                  <a:lnTo>
                    <a:pt x="181" y="574"/>
                  </a:lnTo>
                  <a:lnTo>
                    <a:pt x="183" y="574"/>
                  </a:lnTo>
                  <a:lnTo>
                    <a:pt x="185" y="574"/>
                  </a:lnTo>
                  <a:lnTo>
                    <a:pt x="190" y="574"/>
                  </a:lnTo>
                  <a:lnTo>
                    <a:pt x="194" y="574"/>
                  </a:lnTo>
                  <a:lnTo>
                    <a:pt x="196" y="574"/>
                  </a:lnTo>
                  <a:lnTo>
                    <a:pt x="198" y="576"/>
                  </a:lnTo>
                  <a:lnTo>
                    <a:pt x="198" y="576"/>
                  </a:lnTo>
                  <a:lnTo>
                    <a:pt x="200" y="576"/>
                  </a:lnTo>
                  <a:lnTo>
                    <a:pt x="202" y="576"/>
                  </a:lnTo>
                  <a:lnTo>
                    <a:pt x="209" y="574"/>
                  </a:lnTo>
                  <a:lnTo>
                    <a:pt x="211" y="574"/>
                  </a:lnTo>
                  <a:lnTo>
                    <a:pt x="211" y="574"/>
                  </a:lnTo>
                  <a:lnTo>
                    <a:pt x="211" y="576"/>
                  </a:lnTo>
                  <a:lnTo>
                    <a:pt x="213" y="578"/>
                  </a:lnTo>
                  <a:lnTo>
                    <a:pt x="213" y="578"/>
                  </a:lnTo>
                  <a:lnTo>
                    <a:pt x="215" y="578"/>
                  </a:lnTo>
                  <a:lnTo>
                    <a:pt x="217" y="578"/>
                  </a:lnTo>
                  <a:lnTo>
                    <a:pt x="217" y="578"/>
                  </a:lnTo>
                  <a:lnTo>
                    <a:pt x="217" y="578"/>
                  </a:lnTo>
                  <a:lnTo>
                    <a:pt x="217" y="576"/>
                  </a:lnTo>
                  <a:lnTo>
                    <a:pt x="217" y="576"/>
                  </a:lnTo>
                  <a:lnTo>
                    <a:pt x="217" y="574"/>
                  </a:lnTo>
                  <a:lnTo>
                    <a:pt x="219" y="574"/>
                  </a:lnTo>
                  <a:lnTo>
                    <a:pt x="221" y="574"/>
                  </a:lnTo>
                  <a:lnTo>
                    <a:pt x="221" y="574"/>
                  </a:lnTo>
                  <a:lnTo>
                    <a:pt x="223" y="574"/>
                  </a:lnTo>
                  <a:lnTo>
                    <a:pt x="223" y="574"/>
                  </a:lnTo>
                  <a:lnTo>
                    <a:pt x="223" y="576"/>
                  </a:lnTo>
                  <a:lnTo>
                    <a:pt x="225" y="576"/>
                  </a:lnTo>
                  <a:lnTo>
                    <a:pt x="227" y="576"/>
                  </a:lnTo>
                  <a:lnTo>
                    <a:pt x="227" y="576"/>
                  </a:lnTo>
                  <a:lnTo>
                    <a:pt x="229" y="576"/>
                  </a:lnTo>
                  <a:lnTo>
                    <a:pt x="229" y="574"/>
                  </a:lnTo>
                  <a:lnTo>
                    <a:pt x="230" y="574"/>
                  </a:lnTo>
                  <a:lnTo>
                    <a:pt x="230" y="572"/>
                  </a:lnTo>
                  <a:lnTo>
                    <a:pt x="232" y="572"/>
                  </a:lnTo>
                  <a:lnTo>
                    <a:pt x="236" y="572"/>
                  </a:lnTo>
                  <a:lnTo>
                    <a:pt x="238" y="570"/>
                  </a:lnTo>
                  <a:lnTo>
                    <a:pt x="238" y="572"/>
                  </a:lnTo>
                  <a:lnTo>
                    <a:pt x="240" y="572"/>
                  </a:lnTo>
                  <a:lnTo>
                    <a:pt x="240" y="576"/>
                  </a:lnTo>
                  <a:lnTo>
                    <a:pt x="242" y="576"/>
                  </a:lnTo>
                  <a:lnTo>
                    <a:pt x="249" y="578"/>
                  </a:lnTo>
                  <a:lnTo>
                    <a:pt x="251" y="580"/>
                  </a:lnTo>
                  <a:lnTo>
                    <a:pt x="257" y="578"/>
                  </a:lnTo>
                  <a:lnTo>
                    <a:pt x="261" y="578"/>
                  </a:lnTo>
                  <a:lnTo>
                    <a:pt x="263" y="578"/>
                  </a:lnTo>
                  <a:lnTo>
                    <a:pt x="263" y="578"/>
                  </a:lnTo>
                  <a:lnTo>
                    <a:pt x="265" y="578"/>
                  </a:lnTo>
                  <a:lnTo>
                    <a:pt x="265" y="580"/>
                  </a:lnTo>
                  <a:lnTo>
                    <a:pt x="265" y="580"/>
                  </a:lnTo>
                  <a:lnTo>
                    <a:pt x="263" y="580"/>
                  </a:lnTo>
                  <a:lnTo>
                    <a:pt x="263" y="580"/>
                  </a:lnTo>
                  <a:lnTo>
                    <a:pt x="261" y="582"/>
                  </a:lnTo>
                  <a:lnTo>
                    <a:pt x="257" y="582"/>
                  </a:lnTo>
                  <a:lnTo>
                    <a:pt x="257" y="582"/>
                  </a:lnTo>
                  <a:lnTo>
                    <a:pt x="257" y="582"/>
                  </a:lnTo>
                  <a:lnTo>
                    <a:pt x="255" y="582"/>
                  </a:lnTo>
                  <a:lnTo>
                    <a:pt x="257" y="584"/>
                  </a:lnTo>
                  <a:lnTo>
                    <a:pt x="257" y="584"/>
                  </a:lnTo>
                  <a:lnTo>
                    <a:pt x="259" y="586"/>
                  </a:lnTo>
                  <a:lnTo>
                    <a:pt x="259" y="586"/>
                  </a:lnTo>
                  <a:lnTo>
                    <a:pt x="261" y="586"/>
                  </a:lnTo>
                  <a:lnTo>
                    <a:pt x="263" y="586"/>
                  </a:lnTo>
                  <a:lnTo>
                    <a:pt x="265" y="588"/>
                  </a:lnTo>
                  <a:lnTo>
                    <a:pt x="265" y="588"/>
                  </a:lnTo>
                  <a:lnTo>
                    <a:pt x="265" y="588"/>
                  </a:lnTo>
                  <a:lnTo>
                    <a:pt x="265" y="588"/>
                  </a:lnTo>
                  <a:lnTo>
                    <a:pt x="265" y="589"/>
                  </a:lnTo>
                  <a:lnTo>
                    <a:pt x="267" y="589"/>
                  </a:lnTo>
                  <a:lnTo>
                    <a:pt x="267" y="589"/>
                  </a:lnTo>
                  <a:lnTo>
                    <a:pt x="269" y="589"/>
                  </a:lnTo>
                  <a:lnTo>
                    <a:pt x="269" y="589"/>
                  </a:lnTo>
                  <a:lnTo>
                    <a:pt x="270" y="589"/>
                  </a:lnTo>
                  <a:lnTo>
                    <a:pt x="272" y="589"/>
                  </a:lnTo>
                  <a:lnTo>
                    <a:pt x="272" y="591"/>
                  </a:lnTo>
                  <a:lnTo>
                    <a:pt x="272" y="591"/>
                  </a:lnTo>
                  <a:lnTo>
                    <a:pt x="272" y="591"/>
                  </a:lnTo>
                  <a:lnTo>
                    <a:pt x="272" y="593"/>
                  </a:lnTo>
                  <a:lnTo>
                    <a:pt x="272" y="593"/>
                  </a:lnTo>
                  <a:lnTo>
                    <a:pt x="272" y="595"/>
                  </a:lnTo>
                  <a:lnTo>
                    <a:pt x="272" y="595"/>
                  </a:lnTo>
                  <a:lnTo>
                    <a:pt x="274" y="597"/>
                  </a:lnTo>
                  <a:lnTo>
                    <a:pt x="274" y="599"/>
                  </a:lnTo>
                  <a:lnTo>
                    <a:pt x="276" y="599"/>
                  </a:lnTo>
                  <a:lnTo>
                    <a:pt x="276" y="599"/>
                  </a:lnTo>
                  <a:lnTo>
                    <a:pt x="276" y="599"/>
                  </a:lnTo>
                  <a:lnTo>
                    <a:pt x="278" y="599"/>
                  </a:lnTo>
                  <a:lnTo>
                    <a:pt x="278" y="599"/>
                  </a:lnTo>
                  <a:lnTo>
                    <a:pt x="278" y="599"/>
                  </a:lnTo>
                  <a:lnTo>
                    <a:pt x="278" y="599"/>
                  </a:lnTo>
                  <a:lnTo>
                    <a:pt x="280" y="593"/>
                  </a:lnTo>
                  <a:lnTo>
                    <a:pt x="280" y="591"/>
                  </a:lnTo>
                  <a:lnTo>
                    <a:pt x="280" y="591"/>
                  </a:lnTo>
                  <a:lnTo>
                    <a:pt x="280" y="591"/>
                  </a:lnTo>
                  <a:lnTo>
                    <a:pt x="280" y="591"/>
                  </a:lnTo>
                  <a:lnTo>
                    <a:pt x="282" y="591"/>
                  </a:lnTo>
                  <a:lnTo>
                    <a:pt x="284" y="591"/>
                  </a:lnTo>
                  <a:lnTo>
                    <a:pt x="284" y="591"/>
                  </a:lnTo>
                  <a:lnTo>
                    <a:pt x="290" y="595"/>
                  </a:lnTo>
                  <a:lnTo>
                    <a:pt x="290" y="595"/>
                  </a:lnTo>
                  <a:lnTo>
                    <a:pt x="291" y="595"/>
                  </a:lnTo>
                  <a:lnTo>
                    <a:pt x="293" y="595"/>
                  </a:lnTo>
                  <a:lnTo>
                    <a:pt x="293" y="595"/>
                  </a:lnTo>
                  <a:lnTo>
                    <a:pt x="295" y="597"/>
                  </a:lnTo>
                  <a:lnTo>
                    <a:pt x="295" y="597"/>
                  </a:lnTo>
                  <a:lnTo>
                    <a:pt x="295" y="597"/>
                  </a:lnTo>
                  <a:lnTo>
                    <a:pt x="297" y="601"/>
                  </a:lnTo>
                  <a:lnTo>
                    <a:pt x="297" y="601"/>
                  </a:lnTo>
                  <a:lnTo>
                    <a:pt x="299" y="603"/>
                  </a:lnTo>
                  <a:lnTo>
                    <a:pt x="299" y="603"/>
                  </a:lnTo>
                  <a:lnTo>
                    <a:pt x="301" y="605"/>
                  </a:lnTo>
                  <a:lnTo>
                    <a:pt x="303" y="605"/>
                  </a:lnTo>
                  <a:lnTo>
                    <a:pt x="307" y="605"/>
                  </a:lnTo>
                  <a:lnTo>
                    <a:pt x="310" y="605"/>
                  </a:lnTo>
                  <a:lnTo>
                    <a:pt x="312" y="605"/>
                  </a:lnTo>
                  <a:lnTo>
                    <a:pt x="316" y="607"/>
                  </a:lnTo>
                  <a:lnTo>
                    <a:pt x="318" y="607"/>
                  </a:lnTo>
                  <a:lnTo>
                    <a:pt x="318" y="607"/>
                  </a:lnTo>
                  <a:lnTo>
                    <a:pt x="320" y="605"/>
                  </a:lnTo>
                  <a:lnTo>
                    <a:pt x="322" y="605"/>
                  </a:lnTo>
                  <a:lnTo>
                    <a:pt x="322" y="603"/>
                  </a:lnTo>
                  <a:lnTo>
                    <a:pt x="322" y="603"/>
                  </a:lnTo>
                  <a:lnTo>
                    <a:pt x="322" y="603"/>
                  </a:lnTo>
                  <a:lnTo>
                    <a:pt x="322" y="601"/>
                  </a:lnTo>
                  <a:lnTo>
                    <a:pt x="322" y="601"/>
                  </a:lnTo>
                  <a:lnTo>
                    <a:pt x="322" y="601"/>
                  </a:lnTo>
                  <a:lnTo>
                    <a:pt x="322" y="601"/>
                  </a:lnTo>
                  <a:lnTo>
                    <a:pt x="322" y="599"/>
                  </a:lnTo>
                  <a:lnTo>
                    <a:pt x="324" y="599"/>
                  </a:lnTo>
                  <a:lnTo>
                    <a:pt x="324" y="599"/>
                  </a:lnTo>
                  <a:lnTo>
                    <a:pt x="324" y="597"/>
                  </a:lnTo>
                  <a:lnTo>
                    <a:pt x="324" y="597"/>
                  </a:lnTo>
                  <a:lnTo>
                    <a:pt x="324" y="595"/>
                  </a:lnTo>
                  <a:lnTo>
                    <a:pt x="324" y="595"/>
                  </a:lnTo>
                  <a:lnTo>
                    <a:pt x="324" y="595"/>
                  </a:lnTo>
                  <a:lnTo>
                    <a:pt x="326" y="593"/>
                  </a:lnTo>
                  <a:lnTo>
                    <a:pt x="326" y="593"/>
                  </a:lnTo>
                  <a:lnTo>
                    <a:pt x="326" y="593"/>
                  </a:lnTo>
                  <a:lnTo>
                    <a:pt x="328" y="593"/>
                  </a:lnTo>
                  <a:lnTo>
                    <a:pt x="328" y="593"/>
                  </a:lnTo>
                  <a:lnTo>
                    <a:pt x="331" y="591"/>
                  </a:lnTo>
                  <a:lnTo>
                    <a:pt x="333" y="591"/>
                  </a:lnTo>
                  <a:lnTo>
                    <a:pt x="333" y="591"/>
                  </a:lnTo>
                  <a:lnTo>
                    <a:pt x="335" y="591"/>
                  </a:lnTo>
                  <a:lnTo>
                    <a:pt x="335" y="591"/>
                  </a:lnTo>
                  <a:lnTo>
                    <a:pt x="335" y="593"/>
                  </a:lnTo>
                  <a:lnTo>
                    <a:pt x="335" y="593"/>
                  </a:lnTo>
                  <a:lnTo>
                    <a:pt x="335" y="593"/>
                  </a:lnTo>
                  <a:lnTo>
                    <a:pt x="335" y="595"/>
                  </a:lnTo>
                  <a:lnTo>
                    <a:pt x="335" y="599"/>
                  </a:lnTo>
                  <a:lnTo>
                    <a:pt x="333" y="601"/>
                  </a:lnTo>
                  <a:lnTo>
                    <a:pt x="333" y="601"/>
                  </a:lnTo>
                  <a:lnTo>
                    <a:pt x="333" y="601"/>
                  </a:lnTo>
                  <a:lnTo>
                    <a:pt x="335" y="603"/>
                  </a:lnTo>
                  <a:lnTo>
                    <a:pt x="335" y="603"/>
                  </a:lnTo>
                  <a:lnTo>
                    <a:pt x="337" y="603"/>
                  </a:lnTo>
                  <a:lnTo>
                    <a:pt x="341" y="605"/>
                  </a:lnTo>
                  <a:lnTo>
                    <a:pt x="341" y="605"/>
                  </a:lnTo>
                  <a:lnTo>
                    <a:pt x="343" y="605"/>
                  </a:lnTo>
                  <a:lnTo>
                    <a:pt x="343" y="605"/>
                  </a:lnTo>
                  <a:lnTo>
                    <a:pt x="343" y="603"/>
                  </a:lnTo>
                  <a:lnTo>
                    <a:pt x="345" y="603"/>
                  </a:lnTo>
                  <a:lnTo>
                    <a:pt x="345" y="605"/>
                  </a:lnTo>
                  <a:lnTo>
                    <a:pt x="345" y="605"/>
                  </a:lnTo>
                  <a:lnTo>
                    <a:pt x="345" y="607"/>
                  </a:lnTo>
                  <a:lnTo>
                    <a:pt x="345" y="607"/>
                  </a:lnTo>
                  <a:lnTo>
                    <a:pt x="345" y="608"/>
                  </a:lnTo>
                  <a:lnTo>
                    <a:pt x="345" y="608"/>
                  </a:lnTo>
                  <a:lnTo>
                    <a:pt x="343" y="608"/>
                  </a:lnTo>
                  <a:lnTo>
                    <a:pt x="343" y="608"/>
                  </a:lnTo>
                  <a:lnTo>
                    <a:pt x="341" y="608"/>
                  </a:lnTo>
                  <a:lnTo>
                    <a:pt x="339" y="608"/>
                  </a:lnTo>
                  <a:lnTo>
                    <a:pt x="339" y="608"/>
                  </a:lnTo>
                  <a:lnTo>
                    <a:pt x="339" y="608"/>
                  </a:lnTo>
                  <a:lnTo>
                    <a:pt x="337" y="610"/>
                  </a:lnTo>
                  <a:lnTo>
                    <a:pt x="337" y="610"/>
                  </a:lnTo>
                  <a:lnTo>
                    <a:pt x="337" y="610"/>
                  </a:lnTo>
                  <a:lnTo>
                    <a:pt x="337" y="612"/>
                  </a:lnTo>
                  <a:lnTo>
                    <a:pt x="335" y="612"/>
                  </a:lnTo>
                  <a:lnTo>
                    <a:pt x="335" y="614"/>
                  </a:lnTo>
                  <a:lnTo>
                    <a:pt x="333" y="620"/>
                  </a:lnTo>
                  <a:lnTo>
                    <a:pt x="333" y="622"/>
                  </a:lnTo>
                  <a:lnTo>
                    <a:pt x="333" y="622"/>
                  </a:lnTo>
                  <a:lnTo>
                    <a:pt x="335" y="626"/>
                  </a:lnTo>
                  <a:lnTo>
                    <a:pt x="335" y="627"/>
                  </a:lnTo>
                  <a:lnTo>
                    <a:pt x="335" y="627"/>
                  </a:lnTo>
                  <a:lnTo>
                    <a:pt x="337" y="629"/>
                  </a:lnTo>
                  <a:lnTo>
                    <a:pt x="339" y="629"/>
                  </a:lnTo>
                  <a:lnTo>
                    <a:pt x="339" y="631"/>
                  </a:lnTo>
                  <a:lnTo>
                    <a:pt x="341" y="631"/>
                  </a:lnTo>
                  <a:lnTo>
                    <a:pt x="341" y="633"/>
                  </a:lnTo>
                  <a:lnTo>
                    <a:pt x="343" y="633"/>
                  </a:lnTo>
                  <a:lnTo>
                    <a:pt x="343" y="635"/>
                  </a:lnTo>
                  <a:lnTo>
                    <a:pt x="345" y="635"/>
                  </a:lnTo>
                  <a:lnTo>
                    <a:pt x="345" y="637"/>
                  </a:lnTo>
                  <a:lnTo>
                    <a:pt x="345" y="637"/>
                  </a:lnTo>
                  <a:lnTo>
                    <a:pt x="347" y="641"/>
                  </a:lnTo>
                  <a:lnTo>
                    <a:pt x="349" y="641"/>
                  </a:lnTo>
                  <a:lnTo>
                    <a:pt x="349" y="641"/>
                  </a:lnTo>
                  <a:lnTo>
                    <a:pt x="352" y="639"/>
                  </a:lnTo>
                  <a:lnTo>
                    <a:pt x="354" y="639"/>
                  </a:lnTo>
                  <a:lnTo>
                    <a:pt x="354" y="637"/>
                  </a:lnTo>
                  <a:lnTo>
                    <a:pt x="354" y="637"/>
                  </a:lnTo>
                  <a:lnTo>
                    <a:pt x="356" y="633"/>
                  </a:lnTo>
                  <a:lnTo>
                    <a:pt x="356" y="633"/>
                  </a:lnTo>
                  <a:lnTo>
                    <a:pt x="358" y="631"/>
                  </a:lnTo>
                  <a:lnTo>
                    <a:pt x="358" y="633"/>
                  </a:lnTo>
                  <a:lnTo>
                    <a:pt x="362" y="637"/>
                  </a:lnTo>
                  <a:lnTo>
                    <a:pt x="362" y="639"/>
                  </a:lnTo>
                  <a:lnTo>
                    <a:pt x="362" y="641"/>
                  </a:lnTo>
                  <a:lnTo>
                    <a:pt x="362" y="643"/>
                  </a:lnTo>
                  <a:lnTo>
                    <a:pt x="362" y="643"/>
                  </a:lnTo>
                  <a:lnTo>
                    <a:pt x="362" y="643"/>
                  </a:lnTo>
                  <a:lnTo>
                    <a:pt x="364" y="645"/>
                  </a:lnTo>
                  <a:lnTo>
                    <a:pt x="364" y="647"/>
                  </a:lnTo>
                  <a:lnTo>
                    <a:pt x="364" y="648"/>
                  </a:lnTo>
                  <a:lnTo>
                    <a:pt x="364" y="650"/>
                  </a:lnTo>
                  <a:lnTo>
                    <a:pt x="364" y="650"/>
                  </a:lnTo>
                  <a:lnTo>
                    <a:pt x="362" y="650"/>
                  </a:lnTo>
                  <a:lnTo>
                    <a:pt x="360" y="652"/>
                  </a:lnTo>
                  <a:lnTo>
                    <a:pt x="360" y="652"/>
                  </a:lnTo>
                  <a:lnTo>
                    <a:pt x="360" y="654"/>
                  </a:lnTo>
                  <a:lnTo>
                    <a:pt x="360" y="656"/>
                  </a:lnTo>
                  <a:lnTo>
                    <a:pt x="360" y="658"/>
                  </a:lnTo>
                  <a:lnTo>
                    <a:pt x="360" y="660"/>
                  </a:lnTo>
                  <a:lnTo>
                    <a:pt x="358" y="664"/>
                  </a:lnTo>
                  <a:lnTo>
                    <a:pt x="358" y="664"/>
                  </a:lnTo>
                  <a:lnTo>
                    <a:pt x="358" y="666"/>
                  </a:lnTo>
                  <a:lnTo>
                    <a:pt x="362" y="664"/>
                  </a:lnTo>
                  <a:lnTo>
                    <a:pt x="362" y="666"/>
                  </a:lnTo>
                  <a:lnTo>
                    <a:pt x="364" y="666"/>
                  </a:lnTo>
                  <a:lnTo>
                    <a:pt x="364" y="666"/>
                  </a:lnTo>
                  <a:lnTo>
                    <a:pt x="364" y="667"/>
                  </a:lnTo>
                  <a:lnTo>
                    <a:pt x="366" y="669"/>
                  </a:lnTo>
                  <a:lnTo>
                    <a:pt x="366" y="669"/>
                  </a:lnTo>
                  <a:lnTo>
                    <a:pt x="368" y="671"/>
                  </a:lnTo>
                  <a:lnTo>
                    <a:pt x="368" y="671"/>
                  </a:lnTo>
                  <a:lnTo>
                    <a:pt x="371" y="671"/>
                  </a:lnTo>
                  <a:lnTo>
                    <a:pt x="371" y="673"/>
                  </a:lnTo>
                  <a:lnTo>
                    <a:pt x="371" y="673"/>
                  </a:lnTo>
                  <a:lnTo>
                    <a:pt x="373" y="673"/>
                  </a:lnTo>
                  <a:lnTo>
                    <a:pt x="373" y="675"/>
                  </a:lnTo>
                  <a:lnTo>
                    <a:pt x="373" y="675"/>
                  </a:lnTo>
                  <a:lnTo>
                    <a:pt x="371" y="677"/>
                  </a:lnTo>
                  <a:lnTo>
                    <a:pt x="371" y="677"/>
                  </a:lnTo>
                  <a:lnTo>
                    <a:pt x="371" y="679"/>
                  </a:lnTo>
                  <a:lnTo>
                    <a:pt x="371" y="681"/>
                  </a:lnTo>
                  <a:lnTo>
                    <a:pt x="371" y="683"/>
                  </a:lnTo>
                  <a:lnTo>
                    <a:pt x="371" y="683"/>
                  </a:lnTo>
                  <a:lnTo>
                    <a:pt x="373" y="683"/>
                  </a:lnTo>
                  <a:lnTo>
                    <a:pt x="373" y="683"/>
                  </a:lnTo>
                  <a:lnTo>
                    <a:pt x="375" y="683"/>
                  </a:lnTo>
                  <a:lnTo>
                    <a:pt x="377" y="681"/>
                  </a:lnTo>
                  <a:lnTo>
                    <a:pt x="377" y="679"/>
                  </a:lnTo>
                  <a:lnTo>
                    <a:pt x="379" y="679"/>
                  </a:lnTo>
                  <a:lnTo>
                    <a:pt x="381" y="681"/>
                  </a:lnTo>
                  <a:lnTo>
                    <a:pt x="383" y="683"/>
                  </a:lnTo>
                  <a:lnTo>
                    <a:pt x="383" y="685"/>
                  </a:lnTo>
                  <a:lnTo>
                    <a:pt x="383" y="686"/>
                  </a:lnTo>
                  <a:lnTo>
                    <a:pt x="383" y="688"/>
                  </a:lnTo>
                  <a:lnTo>
                    <a:pt x="383" y="690"/>
                  </a:lnTo>
                  <a:lnTo>
                    <a:pt x="383" y="692"/>
                  </a:lnTo>
                  <a:lnTo>
                    <a:pt x="383" y="694"/>
                  </a:lnTo>
                  <a:lnTo>
                    <a:pt x="385" y="694"/>
                  </a:lnTo>
                  <a:lnTo>
                    <a:pt x="383" y="696"/>
                  </a:lnTo>
                  <a:lnTo>
                    <a:pt x="383" y="698"/>
                  </a:lnTo>
                  <a:lnTo>
                    <a:pt x="383" y="700"/>
                  </a:lnTo>
                  <a:lnTo>
                    <a:pt x="387" y="700"/>
                  </a:lnTo>
                  <a:lnTo>
                    <a:pt x="389" y="700"/>
                  </a:lnTo>
                  <a:lnTo>
                    <a:pt x="391" y="702"/>
                  </a:lnTo>
                  <a:lnTo>
                    <a:pt x="391" y="702"/>
                  </a:lnTo>
                  <a:lnTo>
                    <a:pt x="398" y="700"/>
                  </a:lnTo>
                  <a:lnTo>
                    <a:pt x="400" y="700"/>
                  </a:lnTo>
                  <a:lnTo>
                    <a:pt x="400" y="700"/>
                  </a:lnTo>
                  <a:lnTo>
                    <a:pt x="402" y="702"/>
                  </a:lnTo>
                  <a:lnTo>
                    <a:pt x="404" y="705"/>
                  </a:lnTo>
                  <a:lnTo>
                    <a:pt x="408" y="709"/>
                  </a:lnTo>
                  <a:lnTo>
                    <a:pt x="408" y="709"/>
                  </a:lnTo>
                  <a:lnTo>
                    <a:pt x="410" y="709"/>
                  </a:lnTo>
                  <a:lnTo>
                    <a:pt x="410" y="709"/>
                  </a:lnTo>
                  <a:lnTo>
                    <a:pt x="410" y="709"/>
                  </a:lnTo>
                  <a:lnTo>
                    <a:pt x="411" y="709"/>
                  </a:lnTo>
                  <a:lnTo>
                    <a:pt x="411" y="709"/>
                  </a:lnTo>
                  <a:lnTo>
                    <a:pt x="411" y="709"/>
                  </a:lnTo>
                  <a:lnTo>
                    <a:pt x="411" y="707"/>
                  </a:lnTo>
                  <a:lnTo>
                    <a:pt x="411" y="707"/>
                  </a:lnTo>
                  <a:lnTo>
                    <a:pt x="413" y="707"/>
                  </a:lnTo>
                  <a:lnTo>
                    <a:pt x="413" y="707"/>
                  </a:lnTo>
                  <a:lnTo>
                    <a:pt x="417" y="711"/>
                  </a:lnTo>
                  <a:lnTo>
                    <a:pt x="421" y="713"/>
                  </a:lnTo>
                  <a:lnTo>
                    <a:pt x="425" y="717"/>
                  </a:lnTo>
                  <a:lnTo>
                    <a:pt x="427" y="717"/>
                  </a:lnTo>
                  <a:lnTo>
                    <a:pt x="429" y="719"/>
                  </a:lnTo>
                  <a:lnTo>
                    <a:pt x="429" y="721"/>
                  </a:lnTo>
                  <a:lnTo>
                    <a:pt x="429" y="721"/>
                  </a:lnTo>
                  <a:lnTo>
                    <a:pt x="429" y="723"/>
                  </a:lnTo>
                  <a:lnTo>
                    <a:pt x="429" y="724"/>
                  </a:lnTo>
                  <a:lnTo>
                    <a:pt x="429" y="726"/>
                  </a:lnTo>
                  <a:lnTo>
                    <a:pt x="431" y="726"/>
                  </a:lnTo>
                  <a:lnTo>
                    <a:pt x="431" y="728"/>
                  </a:lnTo>
                  <a:lnTo>
                    <a:pt x="432" y="728"/>
                  </a:lnTo>
                  <a:lnTo>
                    <a:pt x="432" y="726"/>
                  </a:lnTo>
                  <a:lnTo>
                    <a:pt x="434" y="726"/>
                  </a:lnTo>
                  <a:lnTo>
                    <a:pt x="434" y="726"/>
                  </a:lnTo>
                  <a:lnTo>
                    <a:pt x="436" y="726"/>
                  </a:lnTo>
                  <a:lnTo>
                    <a:pt x="436" y="726"/>
                  </a:lnTo>
                  <a:lnTo>
                    <a:pt x="440" y="728"/>
                  </a:lnTo>
                  <a:lnTo>
                    <a:pt x="440" y="728"/>
                  </a:lnTo>
                  <a:lnTo>
                    <a:pt x="442" y="730"/>
                  </a:lnTo>
                  <a:lnTo>
                    <a:pt x="442" y="732"/>
                  </a:lnTo>
                  <a:lnTo>
                    <a:pt x="444" y="734"/>
                  </a:lnTo>
                  <a:lnTo>
                    <a:pt x="444" y="734"/>
                  </a:lnTo>
                  <a:lnTo>
                    <a:pt x="446" y="736"/>
                  </a:lnTo>
                  <a:lnTo>
                    <a:pt x="446" y="736"/>
                  </a:lnTo>
                  <a:lnTo>
                    <a:pt x="446" y="736"/>
                  </a:lnTo>
                  <a:lnTo>
                    <a:pt x="448" y="738"/>
                  </a:lnTo>
                  <a:lnTo>
                    <a:pt x="448" y="740"/>
                  </a:lnTo>
                  <a:lnTo>
                    <a:pt x="450" y="738"/>
                  </a:lnTo>
                  <a:lnTo>
                    <a:pt x="451" y="738"/>
                  </a:lnTo>
                  <a:lnTo>
                    <a:pt x="451" y="738"/>
                  </a:lnTo>
                  <a:lnTo>
                    <a:pt x="453" y="736"/>
                  </a:lnTo>
                  <a:lnTo>
                    <a:pt x="453" y="736"/>
                  </a:lnTo>
                  <a:lnTo>
                    <a:pt x="455" y="736"/>
                  </a:lnTo>
                  <a:lnTo>
                    <a:pt x="457" y="736"/>
                  </a:lnTo>
                  <a:lnTo>
                    <a:pt x="459" y="738"/>
                  </a:lnTo>
                  <a:lnTo>
                    <a:pt x="459" y="738"/>
                  </a:lnTo>
                  <a:lnTo>
                    <a:pt x="461" y="738"/>
                  </a:lnTo>
                  <a:lnTo>
                    <a:pt x="469" y="734"/>
                  </a:lnTo>
                  <a:lnTo>
                    <a:pt x="474" y="732"/>
                  </a:lnTo>
                  <a:lnTo>
                    <a:pt x="480" y="728"/>
                  </a:lnTo>
                  <a:lnTo>
                    <a:pt x="484" y="726"/>
                  </a:lnTo>
                  <a:lnTo>
                    <a:pt x="484" y="726"/>
                  </a:lnTo>
                  <a:lnTo>
                    <a:pt x="484" y="724"/>
                  </a:lnTo>
                  <a:lnTo>
                    <a:pt x="482" y="724"/>
                  </a:lnTo>
                  <a:lnTo>
                    <a:pt x="482" y="723"/>
                  </a:lnTo>
                  <a:lnTo>
                    <a:pt x="480" y="723"/>
                  </a:lnTo>
                  <a:lnTo>
                    <a:pt x="480" y="721"/>
                  </a:lnTo>
                  <a:lnTo>
                    <a:pt x="478" y="721"/>
                  </a:lnTo>
                  <a:lnTo>
                    <a:pt x="478" y="721"/>
                  </a:lnTo>
                  <a:lnTo>
                    <a:pt x="476" y="721"/>
                  </a:lnTo>
                  <a:lnTo>
                    <a:pt x="474" y="721"/>
                  </a:lnTo>
                  <a:lnTo>
                    <a:pt x="472" y="719"/>
                  </a:lnTo>
                  <a:lnTo>
                    <a:pt x="469" y="719"/>
                  </a:lnTo>
                  <a:lnTo>
                    <a:pt x="469" y="719"/>
                  </a:lnTo>
                  <a:lnTo>
                    <a:pt x="467" y="719"/>
                  </a:lnTo>
                  <a:lnTo>
                    <a:pt x="467" y="717"/>
                  </a:lnTo>
                  <a:lnTo>
                    <a:pt x="467" y="717"/>
                  </a:lnTo>
                  <a:lnTo>
                    <a:pt x="467" y="715"/>
                  </a:lnTo>
                  <a:lnTo>
                    <a:pt x="467" y="715"/>
                  </a:lnTo>
                  <a:lnTo>
                    <a:pt x="469" y="707"/>
                  </a:lnTo>
                  <a:lnTo>
                    <a:pt x="471" y="707"/>
                  </a:lnTo>
                  <a:lnTo>
                    <a:pt x="476" y="702"/>
                  </a:lnTo>
                  <a:lnTo>
                    <a:pt x="478" y="700"/>
                  </a:lnTo>
                  <a:lnTo>
                    <a:pt x="482" y="698"/>
                  </a:lnTo>
                  <a:lnTo>
                    <a:pt x="484" y="698"/>
                  </a:lnTo>
                  <a:lnTo>
                    <a:pt x="490" y="694"/>
                  </a:lnTo>
                  <a:lnTo>
                    <a:pt x="491" y="694"/>
                  </a:lnTo>
                  <a:lnTo>
                    <a:pt x="493" y="694"/>
                  </a:lnTo>
                  <a:lnTo>
                    <a:pt x="493" y="694"/>
                  </a:lnTo>
                  <a:lnTo>
                    <a:pt x="497" y="690"/>
                  </a:lnTo>
                  <a:lnTo>
                    <a:pt x="497" y="690"/>
                  </a:lnTo>
                  <a:lnTo>
                    <a:pt x="499" y="688"/>
                  </a:lnTo>
                  <a:lnTo>
                    <a:pt x="499" y="686"/>
                  </a:lnTo>
                  <a:lnTo>
                    <a:pt x="501" y="683"/>
                  </a:lnTo>
                  <a:lnTo>
                    <a:pt x="501" y="681"/>
                  </a:lnTo>
                  <a:lnTo>
                    <a:pt x="501" y="681"/>
                  </a:lnTo>
                  <a:lnTo>
                    <a:pt x="503" y="679"/>
                  </a:lnTo>
                  <a:lnTo>
                    <a:pt x="503" y="679"/>
                  </a:lnTo>
                  <a:lnTo>
                    <a:pt x="505" y="677"/>
                  </a:lnTo>
                  <a:lnTo>
                    <a:pt x="505" y="675"/>
                  </a:lnTo>
                  <a:lnTo>
                    <a:pt x="505" y="673"/>
                  </a:lnTo>
                  <a:lnTo>
                    <a:pt x="505" y="671"/>
                  </a:lnTo>
                  <a:lnTo>
                    <a:pt x="505" y="667"/>
                  </a:lnTo>
                  <a:lnTo>
                    <a:pt x="503" y="666"/>
                  </a:lnTo>
                  <a:lnTo>
                    <a:pt x="501" y="664"/>
                  </a:lnTo>
                  <a:lnTo>
                    <a:pt x="501" y="662"/>
                  </a:lnTo>
                  <a:lnTo>
                    <a:pt x="501" y="660"/>
                  </a:lnTo>
                  <a:lnTo>
                    <a:pt x="501" y="658"/>
                  </a:lnTo>
                  <a:lnTo>
                    <a:pt x="501" y="654"/>
                  </a:lnTo>
                  <a:lnTo>
                    <a:pt x="505" y="643"/>
                  </a:lnTo>
                  <a:lnTo>
                    <a:pt x="507" y="641"/>
                  </a:lnTo>
                  <a:lnTo>
                    <a:pt x="507" y="641"/>
                  </a:lnTo>
                  <a:lnTo>
                    <a:pt x="507" y="639"/>
                  </a:lnTo>
                  <a:lnTo>
                    <a:pt x="507" y="639"/>
                  </a:lnTo>
                  <a:lnTo>
                    <a:pt x="507" y="637"/>
                  </a:lnTo>
                  <a:lnTo>
                    <a:pt x="505" y="637"/>
                  </a:lnTo>
                  <a:lnTo>
                    <a:pt x="503" y="635"/>
                  </a:lnTo>
                  <a:lnTo>
                    <a:pt x="503" y="633"/>
                  </a:lnTo>
                  <a:lnTo>
                    <a:pt x="501" y="633"/>
                  </a:lnTo>
                  <a:lnTo>
                    <a:pt x="501" y="631"/>
                  </a:lnTo>
                  <a:lnTo>
                    <a:pt x="501" y="629"/>
                  </a:lnTo>
                  <a:lnTo>
                    <a:pt x="499" y="627"/>
                  </a:lnTo>
                  <a:lnTo>
                    <a:pt x="499" y="622"/>
                  </a:lnTo>
                  <a:lnTo>
                    <a:pt x="499" y="620"/>
                  </a:lnTo>
                  <a:lnTo>
                    <a:pt x="499" y="620"/>
                  </a:lnTo>
                  <a:lnTo>
                    <a:pt x="497" y="618"/>
                  </a:lnTo>
                  <a:lnTo>
                    <a:pt x="495" y="618"/>
                  </a:lnTo>
                  <a:lnTo>
                    <a:pt x="493" y="616"/>
                  </a:lnTo>
                  <a:lnTo>
                    <a:pt x="491" y="616"/>
                  </a:lnTo>
                  <a:lnTo>
                    <a:pt x="488" y="616"/>
                  </a:lnTo>
                  <a:lnTo>
                    <a:pt x="488" y="616"/>
                  </a:lnTo>
                  <a:lnTo>
                    <a:pt x="486" y="616"/>
                  </a:lnTo>
                  <a:lnTo>
                    <a:pt x="486" y="616"/>
                  </a:lnTo>
                  <a:lnTo>
                    <a:pt x="486" y="614"/>
                  </a:lnTo>
                  <a:lnTo>
                    <a:pt x="488" y="614"/>
                  </a:lnTo>
                  <a:lnTo>
                    <a:pt x="488" y="612"/>
                  </a:lnTo>
                  <a:lnTo>
                    <a:pt x="488" y="610"/>
                  </a:lnTo>
                  <a:lnTo>
                    <a:pt x="488" y="608"/>
                  </a:lnTo>
                  <a:lnTo>
                    <a:pt x="488" y="608"/>
                  </a:lnTo>
                  <a:lnTo>
                    <a:pt x="490" y="607"/>
                  </a:lnTo>
                  <a:lnTo>
                    <a:pt x="493" y="603"/>
                  </a:lnTo>
                  <a:lnTo>
                    <a:pt x="495" y="601"/>
                  </a:lnTo>
                  <a:lnTo>
                    <a:pt x="495" y="599"/>
                  </a:lnTo>
                  <a:lnTo>
                    <a:pt x="495" y="597"/>
                  </a:lnTo>
                  <a:lnTo>
                    <a:pt x="495" y="595"/>
                  </a:lnTo>
                  <a:lnTo>
                    <a:pt x="493" y="595"/>
                  </a:lnTo>
                  <a:lnTo>
                    <a:pt x="484" y="593"/>
                  </a:lnTo>
                  <a:lnTo>
                    <a:pt x="484" y="591"/>
                  </a:lnTo>
                  <a:lnTo>
                    <a:pt x="484" y="591"/>
                  </a:lnTo>
                  <a:lnTo>
                    <a:pt x="484" y="589"/>
                  </a:lnTo>
                  <a:lnTo>
                    <a:pt x="484" y="589"/>
                  </a:lnTo>
                  <a:lnTo>
                    <a:pt x="484" y="588"/>
                  </a:lnTo>
                  <a:lnTo>
                    <a:pt x="488" y="584"/>
                  </a:lnTo>
                  <a:lnTo>
                    <a:pt x="490" y="576"/>
                  </a:lnTo>
                  <a:lnTo>
                    <a:pt x="490" y="574"/>
                  </a:lnTo>
                  <a:lnTo>
                    <a:pt x="490" y="572"/>
                  </a:lnTo>
                  <a:lnTo>
                    <a:pt x="490" y="572"/>
                  </a:lnTo>
                  <a:lnTo>
                    <a:pt x="490" y="569"/>
                  </a:lnTo>
                  <a:lnTo>
                    <a:pt x="490" y="565"/>
                  </a:lnTo>
                  <a:lnTo>
                    <a:pt x="490" y="565"/>
                  </a:lnTo>
                  <a:lnTo>
                    <a:pt x="490" y="565"/>
                  </a:lnTo>
                  <a:lnTo>
                    <a:pt x="491" y="565"/>
                  </a:lnTo>
                  <a:lnTo>
                    <a:pt x="491" y="565"/>
                  </a:lnTo>
                  <a:lnTo>
                    <a:pt x="491" y="567"/>
                  </a:lnTo>
                  <a:lnTo>
                    <a:pt x="491" y="569"/>
                  </a:lnTo>
                  <a:lnTo>
                    <a:pt x="493" y="569"/>
                  </a:lnTo>
                  <a:lnTo>
                    <a:pt x="493" y="570"/>
                  </a:lnTo>
                  <a:lnTo>
                    <a:pt x="495" y="570"/>
                  </a:lnTo>
                  <a:lnTo>
                    <a:pt x="495" y="572"/>
                  </a:lnTo>
                  <a:lnTo>
                    <a:pt x="497" y="574"/>
                  </a:lnTo>
                  <a:lnTo>
                    <a:pt x="497" y="574"/>
                  </a:lnTo>
                  <a:lnTo>
                    <a:pt x="499" y="576"/>
                  </a:lnTo>
                  <a:lnTo>
                    <a:pt x="499" y="576"/>
                  </a:lnTo>
                  <a:lnTo>
                    <a:pt x="503" y="576"/>
                  </a:lnTo>
                  <a:lnTo>
                    <a:pt x="505" y="576"/>
                  </a:lnTo>
                  <a:lnTo>
                    <a:pt x="505" y="574"/>
                  </a:lnTo>
                  <a:lnTo>
                    <a:pt x="507" y="574"/>
                  </a:lnTo>
                  <a:lnTo>
                    <a:pt x="507" y="572"/>
                  </a:lnTo>
                  <a:lnTo>
                    <a:pt x="507" y="570"/>
                  </a:lnTo>
                  <a:lnTo>
                    <a:pt x="507" y="570"/>
                  </a:lnTo>
                  <a:lnTo>
                    <a:pt x="507" y="569"/>
                  </a:lnTo>
                  <a:lnTo>
                    <a:pt x="507" y="567"/>
                  </a:lnTo>
                  <a:lnTo>
                    <a:pt x="509" y="565"/>
                  </a:lnTo>
                  <a:lnTo>
                    <a:pt x="509" y="565"/>
                  </a:lnTo>
                  <a:lnTo>
                    <a:pt x="509" y="563"/>
                  </a:lnTo>
                  <a:lnTo>
                    <a:pt x="507" y="563"/>
                  </a:lnTo>
                  <a:lnTo>
                    <a:pt x="507" y="563"/>
                  </a:lnTo>
                  <a:lnTo>
                    <a:pt x="505" y="563"/>
                  </a:lnTo>
                  <a:lnTo>
                    <a:pt x="505" y="563"/>
                  </a:lnTo>
                  <a:lnTo>
                    <a:pt x="503" y="563"/>
                  </a:lnTo>
                  <a:lnTo>
                    <a:pt x="503" y="563"/>
                  </a:lnTo>
                  <a:lnTo>
                    <a:pt x="501" y="563"/>
                  </a:lnTo>
                  <a:lnTo>
                    <a:pt x="499" y="563"/>
                  </a:lnTo>
                  <a:lnTo>
                    <a:pt x="497" y="563"/>
                  </a:lnTo>
                  <a:lnTo>
                    <a:pt x="495" y="563"/>
                  </a:lnTo>
                  <a:lnTo>
                    <a:pt x="495" y="563"/>
                  </a:lnTo>
                  <a:lnTo>
                    <a:pt x="495" y="561"/>
                  </a:lnTo>
                  <a:lnTo>
                    <a:pt x="495" y="559"/>
                  </a:lnTo>
                  <a:lnTo>
                    <a:pt x="495" y="557"/>
                  </a:lnTo>
                  <a:lnTo>
                    <a:pt x="495" y="555"/>
                  </a:lnTo>
                  <a:lnTo>
                    <a:pt x="495" y="555"/>
                  </a:lnTo>
                  <a:lnTo>
                    <a:pt x="493" y="550"/>
                  </a:lnTo>
                  <a:lnTo>
                    <a:pt x="493" y="550"/>
                  </a:lnTo>
                  <a:lnTo>
                    <a:pt x="493" y="548"/>
                  </a:lnTo>
                  <a:lnTo>
                    <a:pt x="495" y="548"/>
                  </a:lnTo>
                  <a:lnTo>
                    <a:pt x="497" y="550"/>
                  </a:lnTo>
                  <a:lnTo>
                    <a:pt x="499" y="550"/>
                  </a:lnTo>
                  <a:lnTo>
                    <a:pt x="501" y="551"/>
                  </a:lnTo>
                  <a:lnTo>
                    <a:pt x="501" y="551"/>
                  </a:lnTo>
                  <a:lnTo>
                    <a:pt x="501" y="553"/>
                  </a:lnTo>
                  <a:lnTo>
                    <a:pt x="503" y="553"/>
                  </a:lnTo>
                  <a:lnTo>
                    <a:pt x="503" y="553"/>
                  </a:lnTo>
                  <a:lnTo>
                    <a:pt x="507" y="555"/>
                  </a:lnTo>
                  <a:lnTo>
                    <a:pt x="507" y="555"/>
                  </a:lnTo>
                  <a:lnTo>
                    <a:pt x="509" y="555"/>
                  </a:lnTo>
                  <a:lnTo>
                    <a:pt x="511" y="555"/>
                  </a:lnTo>
                  <a:lnTo>
                    <a:pt x="511" y="555"/>
                  </a:lnTo>
                  <a:lnTo>
                    <a:pt x="512" y="555"/>
                  </a:lnTo>
                  <a:lnTo>
                    <a:pt x="514" y="551"/>
                  </a:lnTo>
                  <a:lnTo>
                    <a:pt x="514" y="551"/>
                  </a:lnTo>
                  <a:lnTo>
                    <a:pt x="514" y="551"/>
                  </a:lnTo>
                  <a:lnTo>
                    <a:pt x="516" y="553"/>
                  </a:lnTo>
                  <a:lnTo>
                    <a:pt x="518" y="553"/>
                  </a:lnTo>
                  <a:lnTo>
                    <a:pt x="518" y="553"/>
                  </a:lnTo>
                  <a:lnTo>
                    <a:pt x="518" y="553"/>
                  </a:lnTo>
                  <a:lnTo>
                    <a:pt x="518" y="551"/>
                  </a:lnTo>
                  <a:lnTo>
                    <a:pt x="520" y="551"/>
                  </a:lnTo>
                  <a:lnTo>
                    <a:pt x="520" y="550"/>
                  </a:lnTo>
                  <a:lnTo>
                    <a:pt x="520" y="548"/>
                  </a:lnTo>
                  <a:lnTo>
                    <a:pt x="518" y="544"/>
                  </a:lnTo>
                  <a:lnTo>
                    <a:pt x="518" y="544"/>
                  </a:lnTo>
                  <a:lnTo>
                    <a:pt x="520" y="544"/>
                  </a:lnTo>
                  <a:lnTo>
                    <a:pt x="520" y="542"/>
                  </a:lnTo>
                  <a:lnTo>
                    <a:pt x="520" y="542"/>
                  </a:lnTo>
                  <a:lnTo>
                    <a:pt x="522" y="540"/>
                  </a:lnTo>
                  <a:lnTo>
                    <a:pt x="522" y="540"/>
                  </a:lnTo>
                  <a:lnTo>
                    <a:pt x="522" y="540"/>
                  </a:lnTo>
                  <a:lnTo>
                    <a:pt x="522" y="538"/>
                  </a:lnTo>
                  <a:lnTo>
                    <a:pt x="522" y="538"/>
                  </a:lnTo>
                  <a:lnTo>
                    <a:pt x="522" y="538"/>
                  </a:lnTo>
                  <a:lnTo>
                    <a:pt x="524" y="538"/>
                  </a:lnTo>
                  <a:lnTo>
                    <a:pt x="524" y="536"/>
                  </a:lnTo>
                  <a:lnTo>
                    <a:pt x="530" y="538"/>
                  </a:lnTo>
                  <a:lnTo>
                    <a:pt x="532" y="538"/>
                  </a:lnTo>
                  <a:lnTo>
                    <a:pt x="535" y="536"/>
                  </a:lnTo>
                  <a:lnTo>
                    <a:pt x="539" y="536"/>
                  </a:lnTo>
                  <a:lnTo>
                    <a:pt x="539" y="536"/>
                  </a:lnTo>
                  <a:lnTo>
                    <a:pt x="539" y="536"/>
                  </a:lnTo>
                  <a:lnTo>
                    <a:pt x="541" y="536"/>
                  </a:lnTo>
                  <a:lnTo>
                    <a:pt x="541" y="536"/>
                  </a:lnTo>
                  <a:lnTo>
                    <a:pt x="539" y="538"/>
                  </a:lnTo>
                  <a:lnTo>
                    <a:pt x="539" y="538"/>
                  </a:lnTo>
                  <a:lnTo>
                    <a:pt x="537" y="542"/>
                  </a:lnTo>
                  <a:lnTo>
                    <a:pt x="537" y="544"/>
                  </a:lnTo>
                  <a:lnTo>
                    <a:pt x="537" y="544"/>
                  </a:lnTo>
                  <a:lnTo>
                    <a:pt x="537" y="544"/>
                  </a:lnTo>
                  <a:lnTo>
                    <a:pt x="539" y="546"/>
                  </a:lnTo>
                  <a:lnTo>
                    <a:pt x="539" y="548"/>
                  </a:lnTo>
                  <a:lnTo>
                    <a:pt x="539" y="548"/>
                  </a:lnTo>
                  <a:lnTo>
                    <a:pt x="539" y="550"/>
                  </a:lnTo>
                  <a:lnTo>
                    <a:pt x="539" y="550"/>
                  </a:lnTo>
                  <a:lnTo>
                    <a:pt x="537" y="550"/>
                  </a:lnTo>
                  <a:lnTo>
                    <a:pt x="537" y="550"/>
                  </a:lnTo>
                  <a:lnTo>
                    <a:pt x="535" y="548"/>
                  </a:lnTo>
                  <a:lnTo>
                    <a:pt x="533" y="548"/>
                  </a:lnTo>
                  <a:lnTo>
                    <a:pt x="533" y="548"/>
                  </a:lnTo>
                  <a:lnTo>
                    <a:pt x="533" y="548"/>
                  </a:lnTo>
                  <a:lnTo>
                    <a:pt x="533" y="550"/>
                  </a:lnTo>
                  <a:lnTo>
                    <a:pt x="533" y="550"/>
                  </a:lnTo>
                  <a:lnTo>
                    <a:pt x="533" y="551"/>
                  </a:lnTo>
                  <a:lnTo>
                    <a:pt x="533" y="551"/>
                  </a:lnTo>
                  <a:lnTo>
                    <a:pt x="535" y="553"/>
                  </a:lnTo>
                  <a:lnTo>
                    <a:pt x="537" y="553"/>
                  </a:lnTo>
                  <a:lnTo>
                    <a:pt x="539" y="553"/>
                  </a:lnTo>
                  <a:lnTo>
                    <a:pt x="543" y="553"/>
                  </a:lnTo>
                  <a:lnTo>
                    <a:pt x="547" y="551"/>
                  </a:lnTo>
                  <a:lnTo>
                    <a:pt x="547" y="551"/>
                  </a:lnTo>
                  <a:lnTo>
                    <a:pt x="547" y="551"/>
                  </a:lnTo>
                  <a:lnTo>
                    <a:pt x="549" y="551"/>
                  </a:lnTo>
                  <a:lnTo>
                    <a:pt x="547" y="553"/>
                  </a:lnTo>
                  <a:lnTo>
                    <a:pt x="547" y="553"/>
                  </a:lnTo>
                  <a:lnTo>
                    <a:pt x="547" y="555"/>
                  </a:lnTo>
                  <a:lnTo>
                    <a:pt x="545" y="555"/>
                  </a:lnTo>
                  <a:lnTo>
                    <a:pt x="545" y="557"/>
                  </a:lnTo>
                  <a:lnTo>
                    <a:pt x="543" y="557"/>
                  </a:lnTo>
                  <a:lnTo>
                    <a:pt x="541" y="557"/>
                  </a:lnTo>
                  <a:lnTo>
                    <a:pt x="539" y="557"/>
                  </a:lnTo>
                  <a:lnTo>
                    <a:pt x="537" y="557"/>
                  </a:lnTo>
                  <a:lnTo>
                    <a:pt x="535" y="557"/>
                  </a:lnTo>
                  <a:lnTo>
                    <a:pt x="535" y="557"/>
                  </a:lnTo>
                  <a:lnTo>
                    <a:pt x="533" y="557"/>
                  </a:lnTo>
                  <a:lnTo>
                    <a:pt x="532" y="555"/>
                  </a:lnTo>
                  <a:lnTo>
                    <a:pt x="530" y="553"/>
                  </a:lnTo>
                  <a:lnTo>
                    <a:pt x="530" y="553"/>
                  </a:lnTo>
                  <a:lnTo>
                    <a:pt x="528" y="551"/>
                  </a:lnTo>
                  <a:lnTo>
                    <a:pt x="528" y="553"/>
                  </a:lnTo>
                  <a:lnTo>
                    <a:pt x="528" y="553"/>
                  </a:lnTo>
                  <a:lnTo>
                    <a:pt x="528" y="553"/>
                  </a:lnTo>
                  <a:lnTo>
                    <a:pt x="528" y="555"/>
                  </a:lnTo>
                  <a:lnTo>
                    <a:pt x="530" y="557"/>
                  </a:lnTo>
                  <a:lnTo>
                    <a:pt x="530" y="559"/>
                  </a:lnTo>
                  <a:lnTo>
                    <a:pt x="530" y="559"/>
                  </a:lnTo>
                  <a:lnTo>
                    <a:pt x="530" y="561"/>
                  </a:lnTo>
                  <a:lnTo>
                    <a:pt x="530" y="561"/>
                  </a:lnTo>
                  <a:lnTo>
                    <a:pt x="528" y="563"/>
                  </a:lnTo>
                  <a:lnTo>
                    <a:pt x="526" y="565"/>
                  </a:lnTo>
                  <a:lnTo>
                    <a:pt x="526" y="567"/>
                  </a:lnTo>
                  <a:lnTo>
                    <a:pt x="526" y="567"/>
                  </a:lnTo>
                  <a:lnTo>
                    <a:pt x="528" y="569"/>
                  </a:lnTo>
                  <a:lnTo>
                    <a:pt x="528" y="569"/>
                  </a:lnTo>
                  <a:lnTo>
                    <a:pt x="530" y="570"/>
                  </a:lnTo>
                  <a:lnTo>
                    <a:pt x="532" y="570"/>
                  </a:lnTo>
                  <a:lnTo>
                    <a:pt x="533" y="570"/>
                  </a:lnTo>
                  <a:lnTo>
                    <a:pt x="535" y="570"/>
                  </a:lnTo>
                  <a:lnTo>
                    <a:pt x="539" y="570"/>
                  </a:lnTo>
                  <a:lnTo>
                    <a:pt x="541" y="570"/>
                  </a:lnTo>
                  <a:lnTo>
                    <a:pt x="547" y="572"/>
                  </a:lnTo>
                  <a:lnTo>
                    <a:pt x="549" y="572"/>
                  </a:lnTo>
                  <a:lnTo>
                    <a:pt x="552" y="572"/>
                  </a:lnTo>
                  <a:lnTo>
                    <a:pt x="560" y="569"/>
                  </a:lnTo>
                  <a:lnTo>
                    <a:pt x="566" y="569"/>
                  </a:lnTo>
                  <a:lnTo>
                    <a:pt x="570" y="569"/>
                  </a:lnTo>
                  <a:lnTo>
                    <a:pt x="577" y="565"/>
                  </a:lnTo>
                  <a:lnTo>
                    <a:pt x="577" y="565"/>
                  </a:lnTo>
                  <a:lnTo>
                    <a:pt x="579" y="565"/>
                  </a:lnTo>
                  <a:lnTo>
                    <a:pt x="581" y="565"/>
                  </a:lnTo>
                  <a:lnTo>
                    <a:pt x="581" y="565"/>
                  </a:lnTo>
                  <a:lnTo>
                    <a:pt x="583" y="567"/>
                  </a:lnTo>
                  <a:lnTo>
                    <a:pt x="585" y="570"/>
                  </a:lnTo>
                  <a:lnTo>
                    <a:pt x="585" y="572"/>
                  </a:lnTo>
                  <a:lnTo>
                    <a:pt x="585" y="574"/>
                  </a:lnTo>
                  <a:lnTo>
                    <a:pt x="585" y="574"/>
                  </a:lnTo>
                  <a:lnTo>
                    <a:pt x="585" y="576"/>
                  </a:lnTo>
                  <a:lnTo>
                    <a:pt x="587" y="576"/>
                  </a:lnTo>
                  <a:lnTo>
                    <a:pt x="589" y="578"/>
                  </a:lnTo>
                  <a:lnTo>
                    <a:pt x="591" y="582"/>
                  </a:lnTo>
                  <a:lnTo>
                    <a:pt x="591" y="591"/>
                  </a:lnTo>
                  <a:lnTo>
                    <a:pt x="591" y="591"/>
                  </a:lnTo>
                  <a:lnTo>
                    <a:pt x="591" y="593"/>
                  </a:lnTo>
                  <a:lnTo>
                    <a:pt x="591" y="593"/>
                  </a:lnTo>
                  <a:lnTo>
                    <a:pt x="591" y="595"/>
                  </a:lnTo>
                  <a:lnTo>
                    <a:pt x="589" y="595"/>
                  </a:lnTo>
                  <a:lnTo>
                    <a:pt x="587" y="595"/>
                  </a:lnTo>
                  <a:lnTo>
                    <a:pt x="587" y="595"/>
                  </a:lnTo>
                  <a:lnTo>
                    <a:pt x="583" y="593"/>
                  </a:lnTo>
                  <a:lnTo>
                    <a:pt x="581" y="593"/>
                  </a:lnTo>
                  <a:lnTo>
                    <a:pt x="581" y="593"/>
                  </a:lnTo>
                  <a:lnTo>
                    <a:pt x="579" y="593"/>
                  </a:lnTo>
                  <a:lnTo>
                    <a:pt x="579" y="595"/>
                  </a:lnTo>
                  <a:lnTo>
                    <a:pt x="577" y="599"/>
                  </a:lnTo>
                  <a:lnTo>
                    <a:pt x="577" y="601"/>
                  </a:lnTo>
                  <a:lnTo>
                    <a:pt x="579" y="601"/>
                  </a:lnTo>
                  <a:lnTo>
                    <a:pt x="579" y="603"/>
                  </a:lnTo>
                  <a:lnTo>
                    <a:pt x="579" y="607"/>
                  </a:lnTo>
                  <a:lnTo>
                    <a:pt x="579" y="608"/>
                  </a:lnTo>
                  <a:lnTo>
                    <a:pt x="581" y="608"/>
                  </a:lnTo>
                  <a:lnTo>
                    <a:pt x="581" y="610"/>
                  </a:lnTo>
                  <a:lnTo>
                    <a:pt x="583" y="610"/>
                  </a:lnTo>
                  <a:lnTo>
                    <a:pt x="583" y="610"/>
                  </a:lnTo>
                  <a:lnTo>
                    <a:pt x="583" y="610"/>
                  </a:lnTo>
                  <a:lnTo>
                    <a:pt x="585" y="612"/>
                  </a:lnTo>
                  <a:lnTo>
                    <a:pt x="585" y="614"/>
                  </a:lnTo>
                  <a:lnTo>
                    <a:pt x="585" y="616"/>
                  </a:lnTo>
                  <a:lnTo>
                    <a:pt x="583" y="618"/>
                  </a:lnTo>
                  <a:lnTo>
                    <a:pt x="581" y="622"/>
                  </a:lnTo>
                  <a:lnTo>
                    <a:pt x="579" y="624"/>
                  </a:lnTo>
                  <a:lnTo>
                    <a:pt x="579" y="626"/>
                  </a:lnTo>
                  <a:lnTo>
                    <a:pt x="579" y="627"/>
                  </a:lnTo>
                  <a:lnTo>
                    <a:pt x="581" y="629"/>
                  </a:lnTo>
                  <a:lnTo>
                    <a:pt x="585" y="631"/>
                  </a:lnTo>
                  <a:lnTo>
                    <a:pt x="585" y="631"/>
                  </a:lnTo>
                  <a:lnTo>
                    <a:pt x="585" y="633"/>
                  </a:lnTo>
                  <a:lnTo>
                    <a:pt x="583" y="635"/>
                  </a:lnTo>
                  <a:lnTo>
                    <a:pt x="581" y="637"/>
                  </a:lnTo>
                  <a:lnTo>
                    <a:pt x="579" y="639"/>
                  </a:lnTo>
                  <a:lnTo>
                    <a:pt x="579" y="641"/>
                  </a:lnTo>
                  <a:lnTo>
                    <a:pt x="579" y="643"/>
                  </a:lnTo>
                  <a:lnTo>
                    <a:pt x="577" y="643"/>
                  </a:lnTo>
                  <a:lnTo>
                    <a:pt x="577" y="643"/>
                  </a:lnTo>
                  <a:lnTo>
                    <a:pt x="577" y="643"/>
                  </a:lnTo>
                  <a:lnTo>
                    <a:pt x="575" y="643"/>
                  </a:lnTo>
                  <a:lnTo>
                    <a:pt x="573" y="641"/>
                  </a:lnTo>
                  <a:lnTo>
                    <a:pt x="573" y="641"/>
                  </a:lnTo>
                  <a:lnTo>
                    <a:pt x="572" y="641"/>
                  </a:lnTo>
                  <a:lnTo>
                    <a:pt x="570" y="643"/>
                  </a:lnTo>
                  <a:lnTo>
                    <a:pt x="570" y="643"/>
                  </a:lnTo>
                  <a:lnTo>
                    <a:pt x="568" y="643"/>
                  </a:lnTo>
                  <a:lnTo>
                    <a:pt x="566" y="643"/>
                  </a:lnTo>
                  <a:lnTo>
                    <a:pt x="566" y="643"/>
                  </a:lnTo>
                  <a:lnTo>
                    <a:pt x="564" y="641"/>
                  </a:lnTo>
                  <a:lnTo>
                    <a:pt x="564" y="641"/>
                  </a:lnTo>
                  <a:lnTo>
                    <a:pt x="562" y="641"/>
                  </a:lnTo>
                  <a:lnTo>
                    <a:pt x="560" y="639"/>
                  </a:lnTo>
                  <a:lnTo>
                    <a:pt x="560" y="639"/>
                  </a:lnTo>
                  <a:lnTo>
                    <a:pt x="558" y="639"/>
                  </a:lnTo>
                  <a:lnTo>
                    <a:pt x="558" y="639"/>
                  </a:lnTo>
                  <a:lnTo>
                    <a:pt x="558" y="639"/>
                  </a:lnTo>
                  <a:lnTo>
                    <a:pt x="556" y="641"/>
                  </a:lnTo>
                  <a:lnTo>
                    <a:pt x="554" y="645"/>
                  </a:lnTo>
                  <a:lnTo>
                    <a:pt x="554" y="645"/>
                  </a:lnTo>
                  <a:lnTo>
                    <a:pt x="556" y="648"/>
                  </a:lnTo>
                  <a:lnTo>
                    <a:pt x="556" y="650"/>
                  </a:lnTo>
                  <a:lnTo>
                    <a:pt x="556" y="652"/>
                  </a:lnTo>
                  <a:lnTo>
                    <a:pt x="558" y="652"/>
                  </a:lnTo>
                  <a:lnTo>
                    <a:pt x="564" y="656"/>
                  </a:lnTo>
                  <a:lnTo>
                    <a:pt x="564" y="656"/>
                  </a:lnTo>
                  <a:lnTo>
                    <a:pt x="564" y="658"/>
                  </a:lnTo>
                  <a:lnTo>
                    <a:pt x="564" y="660"/>
                  </a:lnTo>
                  <a:lnTo>
                    <a:pt x="566" y="662"/>
                  </a:lnTo>
                  <a:lnTo>
                    <a:pt x="570" y="662"/>
                  </a:lnTo>
                  <a:lnTo>
                    <a:pt x="570" y="662"/>
                  </a:lnTo>
                  <a:lnTo>
                    <a:pt x="572" y="662"/>
                  </a:lnTo>
                  <a:lnTo>
                    <a:pt x="573" y="664"/>
                  </a:lnTo>
                  <a:lnTo>
                    <a:pt x="573" y="664"/>
                  </a:lnTo>
                  <a:lnTo>
                    <a:pt x="575" y="664"/>
                  </a:lnTo>
                  <a:lnTo>
                    <a:pt x="575" y="664"/>
                  </a:lnTo>
                  <a:lnTo>
                    <a:pt x="575" y="662"/>
                  </a:lnTo>
                  <a:lnTo>
                    <a:pt x="575" y="662"/>
                  </a:lnTo>
                  <a:lnTo>
                    <a:pt x="575" y="660"/>
                  </a:lnTo>
                  <a:lnTo>
                    <a:pt x="577" y="658"/>
                  </a:lnTo>
                  <a:lnTo>
                    <a:pt x="577" y="656"/>
                  </a:lnTo>
                  <a:lnTo>
                    <a:pt x="577" y="656"/>
                  </a:lnTo>
                  <a:lnTo>
                    <a:pt x="577" y="652"/>
                  </a:lnTo>
                  <a:lnTo>
                    <a:pt x="577" y="652"/>
                  </a:lnTo>
                  <a:lnTo>
                    <a:pt x="577" y="652"/>
                  </a:lnTo>
                  <a:lnTo>
                    <a:pt x="577" y="652"/>
                  </a:lnTo>
                  <a:lnTo>
                    <a:pt x="579" y="652"/>
                  </a:lnTo>
                  <a:lnTo>
                    <a:pt x="579" y="652"/>
                  </a:lnTo>
                  <a:lnTo>
                    <a:pt x="581" y="652"/>
                  </a:lnTo>
                  <a:lnTo>
                    <a:pt x="581" y="654"/>
                  </a:lnTo>
                  <a:lnTo>
                    <a:pt x="581" y="654"/>
                  </a:lnTo>
                  <a:lnTo>
                    <a:pt x="583" y="654"/>
                  </a:lnTo>
                  <a:lnTo>
                    <a:pt x="585" y="654"/>
                  </a:lnTo>
                  <a:lnTo>
                    <a:pt x="589" y="652"/>
                  </a:lnTo>
                  <a:lnTo>
                    <a:pt x="592" y="650"/>
                  </a:lnTo>
                  <a:lnTo>
                    <a:pt x="600" y="647"/>
                  </a:lnTo>
                  <a:lnTo>
                    <a:pt x="602" y="647"/>
                  </a:lnTo>
                  <a:lnTo>
                    <a:pt x="602" y="645"/>
                  </a:lnTo>
                  <a:lnTo>
                    <a:pt x="602" y="645"/>
                  </a:lnTo>
                  <a:lnTo>
                    <a:pt x="602" y="643"/>
                  </a:lnTo>
                  <a:lnTo>
                    <a:pt x="602" y="643"/>
                  </a:lnTo>
                  <a:lnTo>
                    <a:pt x="602" y="643"/>
                  </a:lnTo>
                  <a:lnTo>
                    <a:pt x="602" y="643"/>
                  </a:lnTo>
                  <a:lnTo>
                    <a:pt x="602" y="641"/>
                  </a:lnTo>
                  <a:lnTo>
                    <a:pt x="600" y="641"/>
                  </a:lnTo>
                  <a:lnTo>
                    <a:pt x="602" y="639"/>
                  </a:lnTo>
                  <a:lnTo>
                    <a:pt x="602" y="637"/>
                  </a:lnTo>
                  <a:lnTo>
                    <a:pt x="610" y="633"/>
                  </a:lnTo>
                  <a:lnTo>
                    <a:pt x="613" y="629"/>
                  </a:lnTo>
                  <a:lnTo>
                    <a:pt x="613" y="627"/>
                  </a:lnTo>
                  <a:lnTo>
                    <a:pt x="613" y="627"/>
                  </a:lnTo>
                  <a:lnTo>
                    <a:pt x="613" y="624"/>
                  </a:lnTo>
                  <a:lnTo>
                    <a:pt x="613" y="624"/>
                  </a:lnTo>
                  <a:lnTo>
                    <a:pt x="613" y="620"/>
                  </a:lnTo>
                  <a:lnTo>
                    <a:pt x="613" y="618"/>
                  </a:lnTo>
                  <a:lnTo>
                    <a:pt x="613" y="616"/>
                  </a:lnTo>
                  <a:lnTo>
                    <a:pt x="613" y="614"/>
                  </a:lnTo>
                  <a:lnTo>
                    <a:pt x="613" y="612"/>
                  </a:lnTo>
                  <a:lnTo>
                    <a:pt x="613" y="610"/>
                  </a:lnTo>
                  <a:lnTo>
                    <a:pt x="615" y="610"/>
                  </a:lnTo>
                  <a:lnTo>
                    <a:pt x="615" y="608"/>
                  </a:lnTo>
                  <a:lnTo>
                    <a:pt x="617" y="608"/>
                  </a:lnTo>
                  <a:lnTo>
                    <a:pt x="619" y="607"/>
                  </a:lnTo>
                  <a:lnTo>
                    <a:pt x="619" y="607"/>
                  </a:lnTo>
                  <a:lnTo>
                    <a:pt x="619" y="607"/>
                  </a:lnTo>
                  <a:lnTo>
                    <a:pt x="621" y="608"/>
                  </a:lnTo>
                  <a:lnTo>
                    <a:pt x="621" y="608"/>
                  </a:lnTo>
                  <a:lnTo>
                    <a:pt x="619" y="610"/>
                  </a:lnTo>
                  <a:lnTo>
                    <a:pt x="619" y="610"/>
                  </a:lnTo>
                  <a:lnTo>
                    <a:pt x="619" y="612"/>
                  </a:lnTo>
                  <a:lnTo>
                    <a:pt x="621" y="612"/>
                  </a:lnTo>
                  <a:lnTo>
                    <a:pt x="621" y="614"/>
                  </a:lnTo>
                  <a:lnTo>
                    <a:pt x="623" y="614"/>
                  </a:lnTo>
                  <a:lnTo>
                    <a:pt x="623" y="614"/>
                  </a:lnTo>
                  <a:lnTo>
                    <a:pt x="627" y="614"/>
                  </a:lnTo>
                  <a:lnTo>
                    <a:pt x="629" y="614"/>
                  </a:lnTo>
                  <a:lnTo>
                    <a:pt x="631" y="614"/>
                  </a:lnTo>
                  <a:lnTo>
                    <a:pt x="636" y="616"/>
                  </a:lnTo>
                  <a:lnTo>
                    <a:pt x="638" y="616"/>
                  </a:lnTo>
                  <a:lnTo>
                    <a:pt x="640" y="616"/>
                  </a:lnTo>
                  <a:lnTo>
                    <a:pt x="644" y="616"/>
                  </a:lnTo>
                  <a:lnTo>
                    <a:pt x="646" y="616"/>
                  </a:lnTo>
                  <a:lnTo>
                    <a:pt x="646" y="618"/>
                  </a:lnTo>
                  <a:lnTo>
                    <a:pt x="648" y="618"/>
                  </a:lnTo>
                  <a:lnTo>
                    <a:pt x="648" y="620"/>
                  </a:lnTo>
                  <a:lnTo>
                    <a:pt x="648" y="622"/>
                  </a:lnTo>
                  <a:lnTo>
                    <a:pt x="650" y="622"/>
                  </a:lnTo>
                  <a:lnTo>
                    <a:pt x="650" y="622"/>
                  </a:lnTo>
                  <a:lnTo>
                    <a:pt x="652" y="622"/>
                  </a:lnTo>
                  <a:lnTo>
                    <a:pt x="653" y="622"/>
                  </a:lnTo>
                  <a:lnTo>
                    <a:pt x="653" y="620"/>
                  </a:lnTo>
                  <a:lnTo>
                    <a:pt x="653" y="620"/>
                  </a:lnTo>
                  <a:lnTo>
                    <a:pt x="655" y="616"/>
                  </a:lnTo>
                  <a:lnTo>
                    <a:pt x="655" y="616"/>
                  </a:lnTo>
                  <a:lnTo>
                    <a:pt x="655" y="614"/>
                  </a:lnTo>
                  <a:lnTo>
                    <a:pt x="657" y="614"/>
                  </a:lnTo>
                  <a:lnTo>
                    <a:pt x="659" y="612"/>
                  </a:lnTo>
                  <a:lnTo>
                    <a:pt x="663" y="612"/>
                  </a:lnTo>
                  <a:lnTo>
                    <a:pt x="663" y="612"/>
                  </a:lnTo>
                  <a:lnTo>
                    <a:pt x="665" y="612"/>
                  </a:lnTo>
                  <a:lnTo>
                    <a:pt x="665" y="612"/>
                  </a:lnTo>
                  <a:lnTo>
                    <a:pt x="665" y="614"/>
                  </a:lnTo>
                  <a:lnTo>
                    <a:pt x="665" y="616"/>
                  </a:lnTo>
                  <a:lnTo>
                    <a:pt x="663" y="616"/>
                  </a:lnTo>
                  <a:lnTo>
                    <a:pt x="663" y="618"/>
                  </a:lnTo>
                  <a:lnTo>
                    <a:pt x="663" y="618"/>
                  </a:lnTo>
                  <a:lnTo>
                    <a:pt x="663" y="620"/>
                  </a:lnTo>
                  <a:lnTo>
                    <a:pt x="665" y="620"/>
                  </a:lnTo>
                  <a:lnTo>
                    <a:pt x="669" y="624"/>
                  </a:lnTo>
                  <a:lnTo>
                    <a:pt x="671" y="626"/>
                  </a:lnTo>
                  <a:lnTo>
                    <a:pt x="673" y="627"/>
                  </a:lnTo>
                  <a:lnTo>
                    <a:pt x="676" y="627"/>
                  </a:lnTo>
                  <a:lnTo>
                    <a:pt x="678" y="626"/>
                  </a:lnTo>
                  <a:lnTo>
                    <a:pt x="678" y="626"/>
                  </a:lnTo>
                  <a:lnTo>
                    <a:pt x="678" y="626"/>
                  </a:lnTo>
                  <a:lnTo>
                    <a:pt x="680" y="626"/>
                  </a:lnTo>
                  <a:lnTo>
                    <a:pt x="682" y="626"/>
                  </a:lnTo>
                  <a:lnTo>
                    <a:pt x="682" y="626"/>
                  </a:lnTo>
                  <a:lnTo>
                    <a:pt x="682" y="624"/>
                  </a:lnTo>
                  <a:lnTo>
                    <a:pt x="684" y="624"/>
                  </a:lnTo>
                  <a:lnTo>
                    <a:pt x="684" y="622"/>
                  </a:lnTo>
                  <a:lnTo>
                    <a:pt x="684" y="622"/>
                  </a:lnTo>
                  <a:lnTo>
                    <a:pt x="684" y="620"/>
                  </a:lnTo>
                  <a:lnTo>
                    <a:pt x="686" y="620"/>
                  </a:lnTo>
                  <a:lnTo>
                    <a:pt x="684" y="618"/>
                  </a:lnTo>
                  <a:lnTo>
                    <a:pt x="684" y="616"/>
                  </a:lnTo>
                  <a:lnTo>
                    <a:pt x="680" y="610"/>
                  </a:lnTo>
                  <a:lnTo>
                    <a:pt x="678" y="608"/>
                  </a:lnTo>
                  <a:lnTo>
                    <a:pt x="678" y="607"/>
                  </a:lnTo>
                  <a:lnTo>
                    <a:pt x="678" y="599"/>
                  </a:lnTo>
                  <a:lnTo>
                    <a:pt x="676" y="597"/>
                  </a:lnTo>
                  <a:lnTo>
                    <a:pt x="676" y="597"/>
                  </a:lnTo>
                  <a:lnTo>
                    <a:pt x="676" y="595"/>
                  </a:lnTo>
                  <a:lnTo>
                    <a:pt x="676" y="595"/>
                  </a:lnTo>
                  <a:lnTo>
                    <a:pt x="678" y="591"/>
                  </a:lnTo>
                  <a:lnTo>
                    <a:pt x="678" y="591"/>
                  </a:lnTo>
                  <a:lnTo>
                    <a:pt x="678" y="591"/>
                  </a:lnTo>
                  <a:lnTo>
                    <a:pt x="678" y="589"/>
                  </a:lnTo>
                  <a:lnTo>
                    <a:pt x="676" y="588"/>
                  </a:lnTo>
                  <a:lnTo>
                    <a:pt x="676" y="586"/>
                  </a:lnTo>
                  <a:lnTo>
                    <a:pt x="678" y="586"/>
                  </a:lnTo>
                  <a:lnTo>
                    <a:pt x="678" y="584"/>
                  </a:lnTo>
                  <a:lnTo>
                    <a:pt x="678" y="584"/>
                  </a:lnTo>
                  <a:lnTo>
                    <a:pt x="680" y="586"/>
                  </a:lnTo>
                  <a:lnTo>
                    <a:pt x="680" y="586"/>
                  </a:lnTo>
                  <a:lnTo>
                    <a:pt x="680" y="586"/>
                  </a:lnTo>
                  <a:lnTo>
                    <a:pt x="682" y="586"/>
                  </a:lnTo>
                  <a:lnTo>
                    <a:pt x="682" y="586"/>
                  </a:lnTo>
                  <a:lnTo>
                    <a:pt x="684" y="586"/>
                  </a:lnTo>
                  <a:lnTo>
                    <a:pt x="684" y="586"/>
                  </a:lnTo>
                  <a:lnTo>
                    <a:pt x="684" y="588"/>
                  </a:lnTo>
                  <a:lnTo>
                    <a:pt x="684" y="588"/>
                  </a:lnTo>
                  <a:lnTo>
                    <a:pt x="686" y="589"/>
                  </a:lnTo>
                  <a:lnTo>
                    <a:pt x="686" y="589"/>
                  </a:lnTo>
                  <a:lnTo>
                    <a:pt x="686" y="589"/>
                  </a:lnTo>
                  <a:lnTo>
                    <a:pt x="686" y="591"/>
                  </a:lnTo>
                  <a:lnTo>
                    <a:pt x="686" y="593"/>
                  </a:lnTo>
                  <a:lnTo>
                    <a:pt x="686" y="593"/>
                  </a:lnTo>
                  <a:lnTo>
                    <a:pt x="686" y="593"/>
                  </a:lnTo>
                  <a:lnTo>
                    <a:pt x="686" y="593"/>
                  </a:lnTo>
                  <a:lnTo>
                    <a:pt x="688" y="593"/>
                  </a:lnTo>
                  <a:lnTo>
                    <a:pt x="690" y="593"/>
                  </a:lnTo>
                  <a:lnTo>
                    <a:pt x="690" y="593"/>
                  </a:lnTo>
                  <a:lnTo>
                    <a:pt x="697" y="588"/>
                  </a:lnTo>
                  <a:lnTo>
                    <a:pt x="699" y="588"/>
                  </a:lnTo>
                  <a:lnTo>
                    <a:pt x="699" y="588"/>
                  </a:lnTo>
                  <a:lnTo>
                    <a:pt x="701" y="586"/>
                  </a:lnTo>
                  <a:lnTo>
                    <a:pt x="701" y="584"/>
                  </a:lnTo>
                  <a:lnTo>
                    <a:pt x="701" y="582"/>
                  </a:lnTo>
                  <a:lnTo>
                    <a:pt x="699" y="578"/>
                  </a:lnTo>
                  <a:lnTo>
                    <a:pt x="699" y="574"/>
                  </a:lnTo>
                  <a:lnTo>
                    <a:pt x="697" y="574"/>
                  </a:lnTo>
                  <a:lnTo>
                    <a:pt x="695" y="572"/>
                  </a:lnTo>
                  <a:lnTo>
                    <a:pt x="692" y="569"/>
                  </a:lnTo>
                  <a:lnTo>
                    <a:pt x="692" y="569"/>
                  </a:lnTo>
                  <a:lnTo>
                    <a:pt x="690" y="569"/>
                  </a:lnTo>
                  <a:lnTo>
                    <a:pt x="690" y="569"/>
                  </a:lnTo>
                  <a:lnTo>
                    <a:pt x="688" y="569"/>
                  </a:lnTo>
                  <a:lnTo>
                    <a:pt x="688" y="569"/>
                  </a:lnTo>
                  <a:lnTo>
                    <a:pt x="684" y="569"/>
                  </a:lnTo>
                  <a:lnTo>
                    <a:pt x="680" y="567"/>
                  </a:lnTo>
                  <a:lnTo>
                    <a:pt x="676" y="561"/>
                  </a:lnTo>
                  <a:lnTo>
                    <a:pt x="674" y="559"/>
                  </a:lnTo>
                  <a:lnTo>
                    <a:pt x="674" y="559"/>
                  </a:lnTo>
                  <a:lnTo>
                    <a:pt x="674" y="557"/>
                  </a:lnTo>
                  <a:lnTo>
                    <a:pt x="676" y="557"/>
                  </a:lnTo>
                  <a:lnTo>
                    <a:pt x="676" y="557"/>
                  </a:lnTo>
                  <a:lnTo>
                    <a:pt x="676" y="557"/>
                  </a:lnTo>
                  <a:lnTo>
                    <a:pt x="678" y="555"/>
                  </a:lnTo>
                  <a:lnTo>
                    <a:pt x="680" y="555"/>
                  </a:lnTo>
                  <a:lnTo>
                    <a:pt x="682" y="555"/>
                  </a:lnTo>
                  <a:lnTo>
                    <a:pt x="682" y="555"/>
                  </a:lnTo>
                  <a:lnTo>
                    <a:pt x="684" y="553"/>
                  </a:lnTo>
                  <a:lnTo>
                    <a:pt x="684" y="553"/>
                  </a:lnTo>
                  <a:lnTo>
                    <a:pt x="684" y="551"/>
                  </a:lnTo>
                  <a:lnTo>
                    <a:pt x="684" y="550"/>
                  </a:lnTo>
                  <a:lnTo>
                    <a:pt x="684" y="548"/>
                  </a:lnTo>
                  <a:lnTo>
                    <a:pt x="682" y="546"/>
                  </a:lnTo>
                  <a:lnTo>
                    <a:pt x="680" y="542"/>
                  </a:lnTo>
                  <a:lnTo>
                    <a:pt x="680" y="542"/>
                  </a:lnTo>
                  <a:lnTo>
                    <a:pt x="680" y="542"/>
                  </a:lnTo>
                  <a:lnTo>
                    <a:pt x="680" y="542"/>
                  </a:lnTo>
                  <a:lnTo>
                    <a:pt x="680" y="540"/>
                  </a:lnTo>
                  <a:lnTo>
                    <a:pt x="682" y="540"/>
                  </a:lnTo>
                  <a:lnTo>
                    <a:pt x="682" y="538"/>
                  </a:lnTo>
                  <a:lnTo>
                    <a:pt x="682" y="538"/>
                  </a:lnTo>
                  <a:lnTo>
                    <a:pt x="684" y="536"/>
                  </a:lnTo>
                  <a:lnTo>
                    <a:pt x="688" y="536"/>
                  </a:lnTo>
                  <a:lnTo>
                    <a:pt x="695" y="532"/>
                  </a:lnTo>
                  <a:lnTo>
                    <a:pt x="695" y="532"/>
                  </a:lnTo>
                  <a:lnTo>
                    <a:pt x="697" y="532"/>
                  </a:lnTo>
                  <a:lnTo>
                    <a:pt x="699" y="532"/>
                  </a:lnTo>
                  <a:lnTo>
                    <a:pt x="703" y="532"/>
                  </a:lnTo>
                  <a:lnTo>
                    <a:pt x="713" y="529"/>
                  </a:lnTo>
                  <a:lnTo>
                    <a:pt x="713" y="529"/>
                  </a:lnTo>
                  <a:lnTo>
                    <a:pt x="714" y="529"/>
                  </a:lnTo>
                  <a:lnTo>
                    <a:pt x="716" y="529"/>
                  </a:lnTo>
                  <a:lnTo>
                    <a:pt x="718" y="529"/>
                  </a:lnTo>
                  <a:lnTo>
                    <a:pt x="720" y="529"/>
                  </a:lnTo>
                  <a:lnTo>
                    <a:pt x="720" y="529"/>
                  </a:lnTo>
                  <a:lnTo>
                    <a:pt x="722" y="530"/>
                  </a:lnTo>
                  <a:lnTo>
                    <a:pt x="724" y="530"/>
                  </a:lnTo>
                  <a:lnTo>
                    <a:pt x="726" y="530"/>
                  </a:lnTo>
                  <a:lnTo>
                    <a:pt x="726" y="530"/>
                  </a:lnTo>
                  <a:lnTo>
                    <a:pt x="728" y="529"/>
                  </a:lnTo>
                  <a:lnTo>
                    <a:pt x="728" y="529"/>
                  </a:lnTo>
                  <a:lnTo>
                    <a:pt x="728" y="529"/>
                  </a:lnTo>
                  <a:lnTo>
                    <a:pt x="728" y="529"/>
                  </a:lnTo>
                  <a:lnTo>
                    <a:pt x="730" y="527"/>
                  </a:lnTo>
                  <a:lnTo>
                    <a:pt x="730" y="527"/>
                  </a:lnTo>
                  <a:lnTo>
                    <a:pt x="732" y="527"/>
                  </a:lnTo>
                  <a:lnTo>
                    <a:pt x="732" y="525"/>
                  </a:lnTo>
                  <a:lnTo>
                    <a:pt x="730" y="523"/>
                  </a:lnTo>
                  <a:lnTo>
                    <a:pt x="732" y="523"/>
                  </a:lnTo>
                  <a:lnTo>
                    <a:pt x="732" y="521"/>
                  </a:lnTo>
                  <a:lnTo>
                    <a:pt x="732" y="521"/>
                  </a:lnTo>
                  <a:lnTo>
                    <a:pt x="732" y="521"/>
                  </a:lnTo>
                  <a:lnTo>
                    <a:pt x="732" y="519"/>
                  </a:lnTo>
                  <a:lnTo>
                    <a:pt x="732" y="519"/>
                  </a:lnTo>
                  <a:lnTo>
                    <a:pt x="730" y="515"/>
                  </a:lnTo>
                  <a:lnTo>
                    <a:pt x="728" y="515"/>
                  </a:lnTo>
                  <a:lnTo>
                    <a:pt x="728" y="513"/>
                  </a:lnTo>
                  <a:lnTo>
                    <a:pt x="728" y="513"/>
                  </a:lnTo>
                  <a:lnTo>
                    <a:pt x="728" y="511"/>
                  </a:lnTo>
                  <a:lnTo>
                    <a:pt x="728" y="511"/>
                  </a:lnTo>
                  <a:lnTo>
                    <a:pt x="728" y="511"/>
                  </a:lnTo>
                  <a:lnTo>
                    <a:pt x="728" y="510"/>
                  </a:lnTo>
                  <a:lnTo>
                    <a:pt x="728" y="510"/>
                  </a:lnTo>
                  <a:lnTo>
                    <a:pt x="728" y="508"/>
                  </a:lnTo>
                  <a:lnTo>
                    <a:pt x="728" y="508"/>
                  </a:lnTo>
                  <a:lnTo>
                    <a:pt x="728" y="506"/>
                  </a:lnTo>
                  <a:lnTo>
                    <a:pt x="726" y="506"/>
                  </a:lnTo>
                  <a:lnTo>
                    <a:pt x="726" y="504"/>
                  </a:lnTo>
                  <a:lnTo>
                    <a:pt x="726" y="504"/>
                  </a:lnTo>
                  <a:lnTo>
                    <a:pt x="728" y="502"/>
                  </a:lnTo>
                  <a:lnTo>
                    <a:pt x="728" y="502"/>
                  </a:lnTo>
                  <a:lnTo>
                    <a:pt x="728" y="500"/>
                  </a:lnTo>
                  <a:lnTo>
                    <a:pt x="728" y="500"/>
                  </a:lnTo>
                  <a:lnTo>
                    <a:pt x="728" y="500"/>
                  </a:lnTo>
                  <a:lnTo>
                    <a:pt x="728" y="498"/>
                  </a:lnTo>
                  <a:lnTo>
                    <a:pt x="728" y="498"/>
                  </a:lnTo>
                  <a:lnTo>
                    <a:pt x="728" y="498"/>
                  </a:lnTo>
                  <a:lnTo>
                    <a:pt x="726" y="496"/>
                  </a:lnTo>
                  <a:lnTo>
                    <a:pt x="726" y="496"/>
                  </a:lnTo>
                  <a:lnTo>
                    <a:pt x="726" y="496"/>
                  </a:lnTo>
                  <a:lnTo>
                    <a:pt x="724" y="496"/>
                  </a:lnTo>
                  <a:lnTo>
                    <a:pt x="722" y="496"/>
                  </a:lnTo>
                  <a:lnTo>
                    <a:pt x="720" y="496"/>
                  </a:lnTo>
                  <a:lnTo>
                    <a:pt x="718" y="498"/>
                  </a:lnTo>
                  <a:lnTo>
                    <a:pt x="716" y="498"/>
                  </a:lnTo>
                  <a:lnTo>
                    <a:pt x="716" y="500"/>
                  </a:lnTo>
                  <a:lnTo>
                    <a:pt x="716" y="500"/>
                  </a:lnTo>
                  <a:lnTo>
                    <a:pt x="714" y="504"/>
                  </a:lnTo>
                  <a:lnTo>
                    <a:pt x="714" y="504"/>
                  </a:lnTo>
                  <a:lnTo>
                    <a:pt x="713" y="506"/>
                  </a:lnTo>
                  <a:lnTo>
                    <a:pt x="713" y="506"/>
                  </a:lnTo>
                  <a:lnTo>
                    <a:pt x="711" y="508"/>
                  </a:lnTo>
                  <a:lnTo>
                    <a:pt x="711" y="508"/>
                  </a:lnTo>
                  <a:lnTo>
                    <a:pt x="709" y="508"/>
                  </a:lnTo>
                  <a:lnTo>
                    <a:pt x="707" y="506"/>
                  </a:lnTo>
                  <a:lnTo>
                    <a:pt x="705" y="506"/>
                  </a:lnTo>
                  <a:lnTo>
                    <a:pt x="703" y="506"/>
                  </a:lnTo>
                  <a:lnTo>
                    <a:pt x="703" y="506"/>
                  </a:lnTo>
                  <a:lnTo>
                    <a:pt x="701" y="506"/>
                  </a:lnTo>
                  <a:lnTo>
                    <a:pt x="697" y="508"/>
                  </a:lnTo>
                  <a:lnTo>
                    <a:pt x="695" y="510"/>
                  </a:lnTo>
                  <a:lnTo>
                    <a:pt x="690" y="510"/>
                  </a:lnTo>
                  <a:lnTo>
                    <a:pt x="688" y="510"/>
                  </a:lnTo>
                  <a:lnTo>
                    <a:pt x="688" y="510"/>
                  </a:lnTo>
                  <a:lnTo>
                    <a:pt x="688" y="510"/>
                  </a:lnTo>
                  <a:lnTo>
                    <a:pt x="684" y="508"/>
                  </a:lnTo>
                  <a:lnTo>
                    <a:pt x="682" y="508"/>
                  </a:lnTo>
                  <a:lnTo>
                    <a:pt x="678" y="506"/>
                  </a:lnTo>
                  <a:lnTo>
                    <a:pt x="678" y="506"/>
                  </a:lnTo>
                  <a:lnTo>
                    <a:pt x="678" y="508"/>
                  </a:lnTo>
                  <a:lnTo>
                    <a:pt x="674" y="508"/>
                  </a:lnTo>
                  <a:lnTo>
                    <a:pt x="674" y="508"/>
                  </a:lnTo>
                  <a:lnTo>
                    <a:pt x="673" y="508"/>
                  </a:lnTo>
                  <a:lnTo>
                    <a:pt x="673" y="508"/>
                  </a:lnTo>
                  <a:lnTo>
                    <a:pt x="669" y="504"/>
                  </a:lnTo>
                  <a:lnTo>
                    <a:pt x="667" y="504"/>
                  </a:lnTo>
                  <a:lnTo>
                    <a:pt x="667" y="504"/>
                  </a:lnTo>
                  <a:lnTo>
                    <a:pt x="665" y="504"/>
                  </a:lnTo>
                  <a:lnTo>
                    <a:pt x="663" y="504"/>
                  </a:lnTo>
                  <a:lnTo>
                    <a:pt x="663" y="504"/>
                  </a:lnTo>
                  <a:lnTo>
                    <a:pt x="661" y="502"/>
                  </a:lnTo>
                  <a:lnTo>
                    <a:pt x="661" y="502"/>
                  </a:lnTo>
                  <a:lnTo>
                    <a:pt x="659" y="498"/>
                  </a:lnTo>
                  <a:lnTo>
                    <a:pt x="657" y="496"/>
                  </a:lnTo>
                  <a:lnTo>
                    <a:pt x="657" y="496"/>
                  </a:lnTo>
                  <a:lnTo>
                    <a:pt x="655" y="496"/>
                  </a:lnTo>
                  <a:lnTo>
                    <a:pt x="655" y="496"/>
                  </a:lnTo>
                  <a:lnTo>
                    <a:pt x="653" y="496"/>
                  </a:lnTo>
                  <a:lnTo>
                    <a:pt x="653" y="494"/>
                  </a:lnTo>
                  <a:lnTo>
                    <a:pt x="653" y="494"/>
                  </a:lnTo>
                  <a:lnTo>
                    <a:pt x="653" y="491"/>
                  </a:lnTo>
                  <a:lnTo>
                    <a:pt x="652" y="485"/>
                  </a:lnTo>
                  <a:lnTo>
                    <a:pt x="648" y="472"/>
                  </a:lnTo>
                  <a:lnTo>
                    <a:pt x="648" y="470"/>
                  </a:lnTo>
                  <a:lnTo>
                    <a:pt x="648" y="470"/>
                  </a:lnTo>
                  <a:lnTo>
                    <a:pt x="646" y="468"/>
                  </a:lnTo>
                  <a:lnTo>
                    <a:pt x="648" y="468"/>
                  </a:lnTo>
                  <a:lnTo>
                    <a:pt x="648" y="466"/>
                  </a:lnTo>
                  <a:lnTo>
                    <a:pt x="650" y="466"/>
                  </a:lnTo>
                  <a:lnTo>
                    <a:pt x="650" y="466"/>
                  </a:lnTo>
                  <a:lnTo>
                    <a:pt x="650" y="464"/>
                  </a:lnTo>
                  <a:lnTo>
                    <a:pt x="650" y="462"/>
                  </a:lnTo>
                  <a:lnTo>
                    <a:pt x="650" y="460"/>
                  </a:lnTo>
                  <a:lnTo>
                    <a:pt x="652" y="458"/>
                  </a:lnTo>
                  <a:lnTo>
                    <a:pt x="653" y="454"/>
                  </a:lnTo>
                  <a:lnTo>
                    <a:pt x="653" y="454"/>
                  </a:lnTo>
                  <a:lnTo>
                    <a:pt x="653" y="454"/>
                  </a:lnTo>
                  <a:lnTo>
                    <a:pt x="657" y="453"/>
                  </a:lnTo>
                  <a:lnTo>
                    <a:pt x="657" y="453"/>
                  </a:lnTo>
                  <a:lnTo>
                    <a:pt x="659" y="453"/>
                  </a:lnTo>
                  <a:lnTo>
                    <a:pt x="659" y="451"/>
                  </a:lnTo>
                  <a:lnTo>
                    <a:pt x="661" y="451"/>
                  </a:lnTo>
                  <a:lnTo>
                    <a:pt x="661" y="449"/>
                  </a:lnTo>
                  <a:lnTo>
                    <a:pt x="661" y="447"/>
                  </a:lnTo>
                  <a:lnTo>
                    <a:pt x="663" y="447"/>
                  </a:lnTo>
                  <a:lnTo>
                    <a:pt x="667" y="449"/>
                  </a:lnTo>
                  <a:lnTo>
                    <a:pt x="669" y="449"/>
                  </a:lnTo>
                  <a:lnTo>
                    <a:pt x="671" y="449"/>
                  </a:lnTo>
                  <a:lnTo>
                    <a:pt x="671" y="447"/>
                  </a:lnTo>
                  <a:lnTo>
                    <a:pt x="673" y="445"/>
                  </a:lnTo>
                  <a:lnTo>
                    <a:pt x="674" y="445"/>
                  </a:lnTo>
                  <a:lnTo>
                    <a:pt x="674" y="443"/>
                  </a:lnTo>
                  <a:lnTo>
                    <a:pt x="674" y="443"/>
                  </a:lnTo>
                  <a:lnTo>
                    <a:pt x="676" y="443"/>
                  </a:lnTo>
                  <a:lnTo>
                    <a:pt x="676" y="443"/>
                  </a:lnTo>
                  <a:lnTo>
                    <a:pt x="676" y="441"/>
                  </a:lnTo>
                  <a:lnTo>
                    <a:pt x="676" y="439"/>
                  </a:lnTo>
                  <a:lnTo>
                    <a:pt x="676" y="439"/>
                  </a:lnTo>
                  <a:lnTo>
                    <a:pt x="678" y="437"/>
                  </a:lnTo>
                  <a:lnTo>
                    <a:pt x="684" y="433"/>
                  </a:lnTo>
                  <a:lnTo>
                    <a:pt x="684" y="433"/>
                  </a:lnTo>
                  <a:lnTo>
                    <a:pt x="686" y="432"/>
                  </a:lnTo>
                  <a:lnTo>
                    <a:pt x="686" y="432"/>
                  </a:lnTo>
                  <a:lnTo>
                    <a:pt x="686" y="430"/>
                  </a:lnTo>
                  <a:lnTo>
                    <a:pt x="686" y="430"/>
                  </a:lnTo>
                  <a:lnTo>
                    <a:pt x="690" y="430"/>
                  </a:lnTo>
                  <a:lnTo>
                    <a:pt x="690" y="428"/>
                  </a:lnTo>
                  <a:lnTo>
                    <a:pt x="692" y="428"/>
                  </a:lnTo>
                  <a:lnTo>
                    <a:pt x="692" y="426"/>
                  </a:lnTo>
                  <a:lnTo>
                    <a:pt x="693" y="426"/>
                  </a:lnTo>
                  <a:lnTo>
                    <a:pt x="695" y="424"/>
                  </a:lnTo>
                  <a:lnTo>
                    <a:pt x="695" y="424"/>
                  </a:lnTo>
                  <a:lnTo>
                    <a:pt x="695" y="422"/>
                  </a:lnTo>
                  <a:lnTo>
                    <a:pt x="697" y="422"/>
                  </a:lnTo>
                  <a:lnTo>
                    <a:pt x="699" y="420"/>
                  </a:lnTo>
                  <a:lnTo>
                    <a:pt x="701" y="420"/>
                  </a:lnTo>
                  <a:lnTo>
                    <a:pt x="701" y="420"/>
                  </a:lnTo>
                  <a:lnTo>
                    <a:pt x="703" y="420"/>
                  </a:lnTo>
                  <a:lnTo>
                    <a:pt x="703" y="420"/>
                  </a:lnTo>
                  <a:lnTo>
                    <a:pt x="703" y="418"/>
                  </a:lnTo>
                  <a:lnTo>
                    <a:pt x="703" y="418"/>
                  </a:lnTo>
                  <a:lnTo>
                    <a:pt x="705" y="416"/>
                  </a:lnTo>
                  <a:lnTo>
                    <a:pt x="707" y="414"/>
                  </a:lnTo>
                  <a:lnTo>
                    <a:pt x="709" y="414"/>
                  </a:lnTo>
                  <a:lnTo>
                    <a:pt x="711" y="414"/>
                  </a:lnTo>
                  <a:lnTo>
                    <a:pt x="714" y="414"/>
                  </a:lnTo>
                  <a:lnTo>
                    <a:pt x="716" y="413"/>
                  </a:lnTo>
                  <a:lnTo>
                    <a:pt x="718" y="411"/>
                  </a:lnTo>
                  <a:lnTo>
                    <a:pt x="720" y="411"/>
                  </a:lnTo>
                  <a:lnTo>
                    <a:pt x="720" y="409"/>
                  </a:lnTo>
                  <a:lnTo>
                    <a:pt x="722" y="409"/>
                  </a:lnTo>
                  <a:lnTo>
                    <a:pt x="722" y="409"/>
                  </a:lnTo>
                  <a:lnTo>
                    <a:pt x="722" y="407"/>
                  </a:lnTo>
                  <a:lnTo>
                    <a:pt x="724" y="405"/>
                  </a:lnTo>
                  <a:lnTo>
                    <a:pt x="724" y="403"/>
                  </a:lnTo>
                  <a:lnTo>
                    <a:pt x="726" y="403"/>
                  </a:lnTo>
                  <a:lnTo>
                    <a:pt x="728" y="401"/>
                  </a:lnTo>
                  <a:lnTo>
                    <a:pt x="730" y="403"/>
                  </a:lnTo>
                  <a:lnTo>
                    <a:pt x="732" y="401"/>
                  </a:lnTo>
                  <a:lnTo>
                    <a:pt x="732" y="401"/>
                  </a:lnTo>
                  <a:lnTo>
                    <a:pt x="734" y="401"/>
                  </a:lnTo>
                  <a:lnTo>
                    <a:pt x="735" y="401"/>
                  </a:lnTo>
                  <a:lnTo>
                    <a:pt x="735" y="399"/>
                  </a:lnTo>
                  <a:lnTo>
                    <a:pt x="735" y="399"/>
                  </a:lnTo>
                  <a:lnTo>
                    <a:pt x="735" y="397"/>
                  </a:lnTo>
                  <a:lnTo>
                    <a:pt x="737" y="397"/>
                  </a:lnTo>
                  <a:lnTo>
                    <a:pt x="741" y="397"/>
                  </a:lnTo>
                  <a:lnTo>
                    <a:pt x="743" y="397"/>
                  </a:lnTo>
                  <a:lnTo>
                    <a:pt x="743" y="395"/>
                  </a:lnTo>
                  <a:lnTo>
                    <a:pt x="747" y="394"/>
                  </a:lnTo>
                  <a:lnTo>
                    <a:pt x="753" y="390"/>
                  </a:lnTo>
                  <a:lnTo>
                    <a:pt x="753" y="390"/>
                  </a:lnTo>
                  <a:lnTo>
                    <a:pt x="754" y="390"/>
                  </a:lnTo>
                  <a:lnTo>
                    <a:pt x="758" y="388"/>
                  </a:lnTo>
                  <a:lnTo>
                    <a:pt x="760" y="388"/>
                  </a:lnTo>
                  <a:lnTo>
                    <a:pt x="760" y="388"/>
                  </a:lnTo>
                  <a:lnTo>
                    <a:pt x="762" y="386"/>
                  </a:lnTo>
                  <a:lnTo>
                    <a:pt x="764" y="384"/>
                  </a:lnTo>
                  <a:lnTo>
                    <a:pt x="766" y="384"/>
                  </a:lnTo>
                  <a:lnTo>
                    <a:pt x="770" y="382"/>
                  </a:lnTo>
                  <a:lnTo>
                    <a:pt x="772" y="380"/>
                  </a:lnTo>
                  <a:lnTo>
                    <a:pt x="770" y="376"/>
                  </a:lnTo>
                  <a:lnTo>
                    <a:pt x="775" y="376"/>
                  </a:lnTo>
                  <a:lnTo>
                    <a:pt x="775" y="375"/>
                  </a:lnTo>
                  <a:lnTo>
                    <a:pt x="777" y="375"/>
                  </a:lnTo>
                  <a:lnTo>
                    <a:pt x="777" y="373"/>
                  </a:lnTo>
                  <a:lnTo>
                    <a:pt x="777" y="373"/>
                  </a:lnTo>
                  <a:lnTo>
                    <a:pt x="777" y="371"/>
                  </a:lnTo>
                  <a:lnTo>
                    <a:pt x="779" y="371"/>
                  </a:lnTo>
                  <a:lnTo>
                    <a:pt x="781" y="371"/>
                  </a:lnTo>
                  <a:lnTo>
                    <a:pt x="783" y="371"/>
                  </a:lnTo>
                  <a:lnTo>
                    <a:pt x="785" y="369"/>
                  </a:lnTo>
                  <a:lnTo>
                    <a:pt x="787" y="369"/>
                  </a:lnTo>
                  <a:lnTo>
                    <a:pt x="789" y="369"/>
                  </a:lnTo>
                  <a:lnTo>
                    <a:pt x="789" y="369"/>
                  </a:lnTo>
                  <a:lnTo>
                    <a:pt x="791" y="369"/>
                  </a:lnTo>
                  <a:lnTo>
                    <a:pt x="791" y="369"/>
                  </a:lnTo>
                  <a:lnTo>
                    <a:pt x="793" y="369"/>
                  </a:lnTo>
                  <a:lnTo>
                    <a:pt x="793" y="369"/>
                  </a:lnTo>
                  <a:lnTo>
                    <a:pt x="794" y="369"/>
                  </a:lnTo>
                  <a:lnTo>
                    <a:pt x="794" y="369"/>
                  </a:lnTo>
                  <a:lnTo>
                    <a:pt x="794" y="367"/>
                  </a:lnTo>
                  <a:lnTo>
                    <a:pt x="794" y="365"/>
                  </a:lnTo>
                  <a:lnTo>
                    <a:pt x="796" y="365"/>
                  </a:lnTo>
                  <a:lnTo>
                    <a:pt x="796" y="363"/>
                  </a:lnTo>
                  <a:lnTo>
                    <a:pt x="796" y="363"/>
                  </a:lnTo>
                  <a:lnTo>
                    <a:pt x="796" y="361"/>
                  </a:lnTo>
                  <a:lnTo>
                    <a:pt x="796" y="361"/>
                  </a:lnTo>
                  <a:lnTo>
                    <a:pt x="796" y="359"/>
                  </a:lnTo>
                  <a:lnTo>
                    <a:pt x="796" y="357"/>
                  </a:lnTo>
                  <a:lnTo>
                    <a:pt x="798" y="357"/>
                  </a:lnTo>
                  <a:lnTo>
                    <a:pt x="802" y="359"/>
                  </a:lnTo>
                  <a:lnTo>
                    <a:pt x="802" y="357"/>
                  </a:lnTo>
                  <a:lnTo>
                    <a:pt x="802" y="356"/>
                  </a:lnTo>
                  <a:lnTo>
                    <a:pt x="804" y="356"/>
                  </a:lnTo>
                  <a:lnTo>
                    <a:pt x="806" y="356"/>
                  </a:lnTo>
                  <a:lnTo>
                    <a:pt x="806" y="354"/>
                  </a:lnTo>
                  <a:lnTo>
                    <a:pt x="806" y="354"/>
                  </a:lnTo>
                  <a:lnTo>
                    <a:pt x="804" y="352"/>
                  </a:lnTo>
                  <a:lnTo>
                    <a:pt x="804" y="352"/>
                  </a:lnTo>
                  <a:lnTo>
                    <a:pt x="804" y="350"/>
                  </a:lnTo>
                  <a:lnTo>
                    <a:pt x="804" y="350"/>
                  </a:lnTo>
                  <a:lnTo>
                    <a:pt x="804" y="350"/>
                  </a:lnTo>
                  <a:lnTo>
                    <a:pt x="804" y="350"/>
                  </a:lnTo>
                  <a:lnTo>
                    <a:pt x="804" y="350"/>
                  </a:lnTo>
                  <a:lnTo>
                    <a:pt x="806" y="350"/>
                  </a:lnTo>
                  <a:lnTo>
                    <a:pt x="806" y="348"/>
                  </a:lnTo>
                  <a:lnTo>
                    <a:pt x="810" y="346"/>
                  </a:lnTo>
                  <a:lnTo>
                    <a:pt x="810" y="346"/>
                  </a:lnTo>
                  <a:lnTo>
                    <a:pt x="810" y="344"/>
                  </a:lnTo>
                  <a:close/>
                </a:path>
              </a:pathLst>
            </a:custGeom>
            <a:solidFill>
              <a:srgbClr val="487EAF"/>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a:extLst>
                <a:ext uri="{FF2B5EF4-FFF2-40B4-BE49-F238E27FC236}">
                  <a16:creationId xmlns:a16="http://schemas.microsoft.com/office/drawing/2014/main" id="{D5EFFF44-EB21-4EB1-BF0B-414B53EFADC1}"/>
                </a:ext>
              </a:extLst>
            </p:cNvPr>
            <p:cNvSpPr>
              <a:spLocks/>
            </p:cNvSpPr>
            <p:nvPr/>
          </p:nvSpPr>
          <p:spPr bwMode="auto">
            <a:xfrm>
              <a:off x="6570985" y="1934369"/>
              <a:ext cx="447675" cy="503238"/>
            </a:xfrm>
            <a:custGeom>
              <a:avLst/>
              <a:gdLst>
                <a:gd name="T0" fmla="*/ 282 w 282"/>
                <a:gd name="T1" fmla="*/ 211 h 317"/>
                <a:gd name="T2" fmla="*/ 278 w 282"/>
                <a:gd name="T3" fmla="*/ 198 h 317"/>
                <a:gd name="T4" fmla="*/ 270 w 282"/>
                <a:gd name="T5" fmla="*/ 199 h 317"/>
                <a:gd name="T6" fmla="*/ 267 w 282"/>
                <a:gd name="T7" fmla="*/ 186 h 317"/>
                <a:gd name="T8" fmla="*/ 272 w 282"/>
                <a:gd name="T9" fmla="*/ 180 h 317"/>
                <a:gd name="T10" fmla="*/ 255 w 282"/>
                <a:gd name="T11" fmla="*/ 158 h 317"/>
                <a:gd name="T12" fmla="*/ 257 w 282"/>
                <a:gd name="T13" fmla="*/ 140 h 317"/>
                <a:gd name="T14" fmla="*/ 249 w 282"/>
                <a:gd name="T15" fmla="*/ 135 h 317"/>
                <a:gd name="T16" fmla="*/ 246 w 282"/>
                <a:gd name="T17" fmla="*/ 133 h 317"/>
                <a:gd name="T18" fmla="*/ 238 w 282"/>
                <a:gd name="T19" fmla="*/ 129 h 317"/>
                <a:gd name="T20" fmla="*/ 229 w 282"/>
                <a:gd name="T21" fmla="*/ 127 h 317"/>
                <a:gd name="T22" fmla="*/ 217 w 282"/>
                <a:gd name="T23" fmla="*/ 131 h 317"/>
                <a:gd name="T24" fmla="*/ 192 w 282"/>
                <a:gd name="T25" fmla="*/ 74 h 317"/>
                <a:gd name="T26" fmla="*/ 175 w 282"/>
                <a:gd name="T27" fmla="*/ 53 h 317"/>
                <a:gd name="T28" fmla="*/ 168 w 282"/>
                <a:gd name="T29" fmla="*/ 38 h 317"/>
                <a:gd name="T30" fmla="*/ 162 w 282"/>
                <a:gd name="T31" fmla="*/ 30 h 317"/>
                <a:gd name="T32" fmla="*/ 190 w 282"/>
                <a:gd name="T33" fmla="*/ 9 h 317"/>
                <a:gd name="T34" fmla="*/ 173 w 282"/>
                <a:gd name="T35" fmla="*/ 9 h 317"/>
                <a:gd name="T36" fmla="*/ 148 w 282"/>
                <a:gd name="T37" fmla="*/ 21 h 317"/>
                <a:gd name="T38" fmla="*/ 137 w 282"/>
                <a:gd name="T39" fmla="*/ 23 h 317"/>
                <a:gd name="T40" fmla="*/ 122 w 282"/>
                <a:gd name="T41" fmla="*/ 43 h 317"/>
                <a:gd name="T42" fmla="*/ 107 w 282"/>
                <a:gd name="T43" fmla="*/ 49 h 317"/>
                <a:gd name="T44" fmla="*/ 87 w 282"/>
                <a:gd name="T45" fmla="*/ 59 h 317"/>
                <a:gd name="T46" fmla="*/ 63 w 282"/>
                <a:gd name="T47" fmla="*/ 82 h 317"/>
                <a:gd name="T48" fmla="*/ 65 w 282"/>
                <a:gd name="T49" fmla="*/ 99 h 317"/>
                <a:gd name="T50" fmla="*/ 61 w 282"/>
                <a:gd name="T51" fmla="*/ 144 h 317"/>
                <a:gd name="T52" fmla="*/ 67 w 282"/>
                <a:gd name="T53" fmla="*/ 159 h 317"/>
                <a:gd name="T54" fmla="*/ 51 w 282"/>
                <a:gd name="T55" fmla="*/ 175 h 317"/>
                <a:gd name="T56" fmla="*/ 38 w 282"/>
                <a:gd name="T57" fmla="*/ 184 h 317"/>
                <a:gd name="T58" fmla="*/ 28 w 282"/>
                <a:gd name="T59" fmla="*/ 198 h 317"/>
                <a:gd name="T60" fmla="*/ 19 w 282"/>
                <a:gd name="T61" fmla="*/ 217 h 317"/>
                <a:gd name="T62" fmla="*/ 2 w 282"/>
                <a:gd name="T63" fmla="*/ 230 h 317"/>
                <a:gd name="T64" fmla="*/ 11 w 282"/>
                <a:gd name="T65" fmla="*/ 256 h 317"/>
                <a:gd name="T66" fmla="*/ 72 w 282"/>
                <a:gd name="T67" fmla="*/ 279 h 317"/>
                <a:gd name="T68" fmla="*/ 87 w 282"/>
                <a:gd name="T69" fmla="*/ 272 h 317"/>
                <a:gd name="T70" fmla="*/ 99 w 282"/>
                <a:gd name="T71" fmla="*/ 277 h 317"/>
                <a:gd name="T72" fmla="*/ 108 w 282"/>
                <a:gd name="T73" fmla="*/ 285 h 317"/>
                <a:gd name="T74" fmla="*/ 116 w 282"/>
                <a:gd name="T75" fmla="*/ 279 h 317"/>
                <a:gd name="T76" fmla="*/ 116 w 282"/>
                <a:gd name="T77" fmla="*/ 285 h 317"/>
                <a:gd name="T78" fmla="*/ 120 w 282"/>
                <a:gd name="T79" fmla="*/ 293 h 317"/>
                <a:gd name="T80" fmla="*/ 126 w 282"/>
                <a:gd name="T81" fmla="*/ 293 h 317"/>
                <a:gd name="T82" fmla="*/ 126 w 282"/>
                <a:gd name="T83" fmla="*/ 298 h 317"/>
                <a:gd name="T84" fmla="*/ 122 w 282"/>
                <a:gd name="T85" fmla="*/ 304 h 317"/>
                <a:gd name="T86" fmla="*/ 126 w 282"/>
                <a:gd name="T87" fmla="*/ 312 h 317"/>
                <a:gd name="T88" fmla="*/ 133 w 282"/>
                <a:gd name="T89" fmla="*/ 314 h 317"/>
                <a:gd name="T90" fmla="*/ 139 w 282"/>
                <a:gd name="T91" fmla="*/ 304 h 317"/>
                <a:gd name="T92" fmla="*/ 156 w 282"/>
                <a:gd name="T93" fmla="*/ 293 h 317"/>
                <a:gd name="T94" fmla="*/ 173 w 282"/>
                <a:gd name="T95" fmla="*/ 293 h 317"/>
                <a:gd name="T96" fmla="*/ 188 w 282"/>
                <a:gd name="T97" fmla="*/ 298 h 317"/>
                <a:gd name="T98" fmla="*/ 211 w 282"/>
                <a:gd name="T99" fmla="*/ 289 h 317"/>
                <a:gd name="T100" fmla="*/ 215 w 282"/>
                <a:gd name="T101" fmla="*/ 277 h 317"/>
                <a:gd name="T102" fmla="*/ 219 w 282"/>
                <a:gd name="T103" fmla="*/ 264 h 317"/>
                <a:gd name="T104" fmla="*/ 217 w 282"/>
                <a:gd name="T105" fmla="*/ 258 h 317"/>
                <a:gd name="T106" fmla="*/ 229 w 282"/>
                <a:gd name="T107" fmla="*/ 258 h 317"/>
                <a:gd name="T108" fmla="*/ 234 w 282"/>
                <a:gd name="T109" fmla="*/ 258 h 317"/>
                <a:gd name="T110" fmla="*/ 236 w 282"/>
                <a:gd name="T111" fmla="*/ 251 h 317"/>
                <a:gd name="T112" fmla="*/ 257 w 282"/>
                <a:gd name="T113" fmla="*/ 255 h 317"/>
                <a:gd name="T114" fmla="*/ 255 w 282"/>
                <a:gd name="T115" fmla="*/ 247 h 317"/>
                <a:gd name="T116" fmla="*/ 249 w 282"/>
                <a:gd name="T117" fmla="*/ 247 h 317"/>
                <a:gd name="T118" fmla="*/ 265 w 282"/>
                <a:gd name="T119" fmla="*/ 236 h 317"/>
                <a:gd name="T120" fmla="*/ 267 w 282"/>
                <a:gd name="T121" fmla="*/ 226 h 317"/>
                <a:gd name="T122" fmla="*/ 280 w 282"/>
                <a:gd name="T123" fmla="*/ 23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7">
                  <a:moveTo>
                    <a:pt x="282" y="224"/>
                  </a:moveTo>
                  <a:lnTo>
                    <a:pt x="282" y="222"/>
                  </a:lnTo>
                  <a:lnTo>
                    <a:pt x="282" y="218"/>
                  </a:lnTo>
                  <a:lnTo>
                    <a:pt x="282" y="218"/>
                  </a:lnTo>
                  <a:lnTo>
                    <a:pt x="282" y="218"/>
                  </a:lnTo>
                  <a:lnTo>
                    <a:pt x="282" y="217"/>
                  </a:lnTo>
                  <a:lnTo>
                    <a:pt x="282" y="217"/>
                  </a:lnTo>
                  <a:lnTo>
                    <a:pt x="282" y="215"/>
                  </a:lnTo>
                  <a:lnTo>
                    <a:pt x="282" y="215"/>
                  </a:lnTo>
                  <a:lnTo>
                    <a:pt x="282" y="215"/>
                  </a:lnTo>
                  <a:lnTo>
                    <a:pt x="282" y="213"/>
                  </a:lnTo>
                  <a:lnTo>
                    <a:pt x="282" y="211"/>
                  </a:lnTo>
                  <a:lnTo>
                    <a:pt x="282" y="207"/>
                  </a:lnTo>
                  <a:lnTo>
                    <a:pt x="282" y="207"/>
                  </a:lnTo>
                  <a:lnTo>
                    <a:pt x="282" y="207"/>
                  </a:lnTo>
                  <a:lnTo>
                    <a:pt x="282" y="205"/>
                  </a:lnTo>
                  <a:lnTo>
                    <a:pt x="280" y="203"/>
                  </a:lnTo>
                  <a:lnTo>
                    <a:pt x="280" y="203"/>
                  </a:lnTo>
                  <a:lnTo>
                    <a:pt x="280" y="203"/>
                  </a:lnTo>
                  <a:lnTo>
                    <a:pt x="280" y="203"/>
                  </a:lnTo>
                  <a:lnTo>
                    <a:pt x="278" y="203"/>
                  </a:lnTo>
                  <a:lnTo>
                    <a:pt x="278" y="201"/>
                  </a:lnTo>
                  <a:lnTo>
                    <a:pt x="278" y="199"/>
                  </a:lnTo>
                  <a:lnTo>
                    <a:pt x="278" y="198"/>
                  </a:lnTo>
                  <a:lnTo>
                    <a:pt x="278" y="198"/>
                  </a:lnTo>
                  <a:lnTo>
                    <a:pt x="276" y="198"/>
                  </a:lnTo>
                  <a:lnTo>
                    <a:pt x="276" y="198"/>
                  </a:lnTo>
                  <a:lnTo>
                    <a:pt x="276" y="198"/>
                  </a:lnTo>
                  <a:lnTo>
                    <a:pt x="276" y="199"/>
                  </a:lnTo>
                  <a:lnTo>
                    <a:pt x="274" y="198"/>
                  </a:lnTo>
                  <a:lnTo>
                    <a:pt x="274" y="198"/>
                  </a:lnTo>
                  <a:lnTo>
                    <a:pt x="272" y="198"/>
                  </a:lnTo>
                  <a:lnTo>
                    <a:pt x="272" y="198"/>
                  </a:lnTo>
                  <a:lnTo>
                    <a:pt x="272" y="198"/>
                  </a:lnTo>
                  <a:lnTo>
                    <a:pt x="270" y="199"/>
                  </a:lnTo>
                  <a:lnTo>
                    <a:pt x="270" y="199"/>
                  </a:lnTo>
                  <a:lnTo>
                    <a:pt x="270" y="199"/>
                  </a:lnTo>
                  <a:lnTo>
                    <a:pt x="270" y="198"/>
                  </a:lnTo>
                  <a:lnTo>
                    <a:pt x="269" y="198"/>
                  </a:lnTo>
                  <a:lnTo>
                    <a:pt x="267" y="194"/>
                  </a:lnTo>
                  <a:lnTo>
                    <a:pt x="263" y="192"/>
                  </a:lnTo>
                  <a:lnTo>
                    <a:pt x="263" y="192"/>
                  </a:lnTo>
                  <a:lnTo>
                    <a:pt x="263" y="190"/>
                  </a:lnTo>
                  <a:lnTo>
                    <a:pt x="263" y="190"/>
                  </a:lnTo>
                  <a:lnTo>
                    <a:pt x="263" y="188"/>
                  </a:lnTo>
                  <a:lnTo>
                    <a:pt x="263" y="188"/>
                  </a:lnTo>
                  <a:lnTo>
                    <a:pt x="263" y="188"/>
                  </a:lnTo>
                  <a:lnTo>
                    <a:pt x="267" y="186"/>
                  </a:lnTo>
                  <a:lnTo>
                    <a:pt x="269" y="186"/>
                  </a:lnTo>
                  <a:lnTo>
                    <a:pt x="270" y="186"/>
                  </a:lnTo>
                  <a:lnTo>
                    <a:pt x="274" y="186"/>
                  </a:lnTo>
                  <a:lnTo>
                    <a:pt x="274" y="184"/>
                  </a:lnTo>
                  <a:lnTo>
                    <a:pt x="276" y="182"/>
                  </a:lnTo>
                  <a:lnTo>
                    <a:pt x="276" y="182"/>
                  </a:lnTo>
                  <a:lnTo>
                    <a:pt x="276" y="182"/>
                  </a:lnTo>
                  <a:lnTo>
                    <a:pt x="276" y="180"/>
                  </a:lnTo>
                  <a:lnTo>
                    <a:pt x="274" y="180"/>
                  </a:lnTo>
                  <a:lnTo>
                    <a:pt x="274" y="180"/>
                  </a:lnTo>
                  <a:lnTo>
                    <a:pt x="272" y="180"/>
                  </a:lnTo>
                  <a:lnTo>
                    <a:pt x="272" y="180"/>
                  </a:lnTo>
                  <a:lnTo>
                    <a:pt x="272" y="179"/>
                  </a:lnTo>
                  <a:lnTo>
                    <a:pt x="270" y="177"/>
                  </a:lnTo>
                  <a:lnTo>
                    <a:pt x="270" y="175"/>
                  </a:lnTo>
                  <a:lnTo>
                    <a:pt x="269" y="175"/>
                  </a:lnTo>
                  <a:lnTo>
                    <a:pt x="265" y="171"/>
                  </a:lnTo>
                  <a:lnTo>
                    <a:pt x="263" y="169"/>
                  </a:lnTo>
                  <a:lnTo>
                    <a:pt x="259" y="163"/>
                  </a:lnTo>
                  <a:lnTo>
                    <a:pt x="257" y="161"/>
                  </a:lnTo>
                  <a:lnTo>
                    <a:pt x="255" y="161"/>
                  </a:lnTo>
                  <a:lnTo>
                    <a:pt x="255" y="159"/>
                  </a:lnTo>
                  <a:lnTo>
                    <a:pt x="255" y="158"/>
                  </a:lnTo>
                  <a:lnTo>
                    <a:pt x="255" y="158"/>
                  </a:lnTo>
                  <a:lnTo>
                    <a:pt x="255" y="156"/>
                  </a:lnTo>
                  <a:lnTo>
                    <a:pt x="255" y="156"/>
                  </a:lnTo>
                  <a:lnTo>
                    <a:pt x="255" y="154"/>
                  </a:lnTo>
                  <a:lnTo>
                    <a:pt x="255" y="152"/>
                  </a:lnTo>
                  <a:lnTo>
                    <a:pt x="255" y="152"/>
                  </a:lnTo>
                  <a:lnTo>
                    <a:pt x="253" y="150"/>
                  </a:lnTo>
                  <a:lnTo>
                    <a:pt x="253" y="150"/>
                  </a:lnTo>
                  <a:lnTo>
                    <a:pt x="253" y="144"/>
                  </a:lnTo>
                  <a:lnTo>
                    <a:pt x="253" y="144"/>
                  </a:lnTo>
                  <a:lnTo>
                    <a:pt x="255" y="142"/>
                  </a:lnTo>
                  <a:lnTo>
                    <a:pt x="255" y="142"/>
                  </a:lnTo>
                  <a:lnTo>
                    <a:pt x="257" y="140"/>
                  </a:lnTo>
                  <a:lnTo>
                    <a:pt x="255" y="140"/>
                  </a:lnTo>
                  <a:lnTo>
                    <a:pt x="255" y="139"/>
                  </a:lnTo>
                  <a:lnTo>
                    <a:pt x="253" y="140"/>
                  </a:lnTo>
                  <a:lnTo>
                    <a:pt x="251" y="140"/>
                  </a:lnTo>
                  <a:lnTo>
                    <a:pt x="251" y="139"/>
                  </a:lnTo>
                  <a:lnTo>
                    <a:pt x="253" y="137"/>
                  </a:lnTo>
                  <a:lnTo>
                    <a:pt x="253" y="137"/>
                  </a:lnTo>
                  <a:lnTo>
                    <a:pt x="251" y="135"/>
                  </a:lnTo>
                  <a:lnTo>
                    <a:pt x="251" y="135"/>
                  </a:lnTo>
                  <a:lnTo>
                    <a:pt x="251" y="135"/>
                  </a:lnTo>
                  <a:lnTo>
                    <a:pt x="251" y="135"/>
                  </a:lnTo>
                  <a:lnTo>
                    <a:pt x="249" y="135"/>
                  </a:lnTo>
                  <a:lnTo>
                    <a:pt x="249" y="135"/>
                  </a:lnTo>
                  <a:lnTo>
                    <a:pt x="249" y="137"/>
                  </a:lnTo>
                  <a:lnTo>
                    <a:pt x="249" y="137"/>
                  </a:lnTo>
                  <a:lnTo>
                    <a:pt x="249" y="137"/>
                  </a:lnTo>
                  <a:lnTo>
                    <a:pt x="248" y="137"/>
                  </a:lnTo>
                  <a:lnTo>
                    <a:pt x="248" y="135"/>
                  </a:lnTo>
                  <a:lnTo>
                    <a:pt x="248" y="135"/>
                  </a:lnTo>
                  <a:lnTo>
                    <a:pt x="248" y="133"/>
                  </a:lnTo>
                  <a:lnTo>
                    <a:pt x="246" y="133"/>
                  </a:lnTo>
                  <a:lnTo>
                    <a:pt x="246" y="133"/>
                  </a:lnTo>
                  <a:lnTo>
                    <a:pt x="246" y="133"/>
                  </a:lnTo>
                  <a:lnTo>
                    <a:pt x="246" y="133"/>
                  </a:lnTo>
                  <a:lnTo>
                    <a:pt x="244" y="133"/>
                  </a:lnTo>
                  <a:lnTo>
                    <a:pt x="244" y="133"/>
                  </a:lnTo>
                  <a:lnTo>
                    <a:pt x="244" y="133"/>
                  </a:lnTo>
                  <a:lnTo>
                    <a:pt x="244" y="133"/>
                  </a:lnTo>
                  <a:lnTo>
                    <a:pt x="242" y="131"/>
                  </a:lnTo>
                  <a:lnTo>
                    <a:pt x="242" y="131"/>
                  </a:lnTo>
                  <a:lnTo>
                    <a:pt x="242" y="131"/>
                  </a:lnTo>
                  <a:lnTo>
                    <a:pt x="242" y="131"/>
                  </a:lnTo>
                  <a:lnTo>
                    <a:pt x="240" y="133"/>
                  </a:lnTo>
                  <a:lnTo>
                    <a:pt x="240" y="133"/>
                  </a:lnTo>
                  <a:lnTo>
                    <a:pt x="240" y="131"/>
                  </a:lnTo>
                  <a:lnTo>
                    <a:pt x="238" y="129"/>
                  </a:lnTo>
                  <a:lnTo>
                    <a:pt x="236" y="125"/>
                  </a:lnTo>
                  <a:lnTo>
                    <a:pt x="232" y="120"/>
                  </a:lnTo>
                  <a:lnTo>
                    <a:pt x="232" y="118"/>
                  </a:lnTo>
                  <a:lnTo>
                    <a:pt x="232" y="118"/>
                  </a:lnTo>
                  <a:lnTo>
                    <a:pt x="230" y="118"/>
                  </a:lnTo>
                  <a:lnTo>
                    <a:pt x="230" y="120"/>
                  </a:lnTo>
                  <a:lnTo>
                    <a:pt x="230" y="120"/>
                  </a:lnTo>
                  <a:lnTo>
                    <a:pt x="229" y="120"/>
                  </a:lnTo>
                  <a:lnTo>
                    <a:pt x="229" y="121"/>
                  </a:lnTo>
                  <a:lnTo>
                    <a:pt x="229" y="125"/>
                  </a:lnTo>
                  <a:lnTo>
                    <a:pt x="229" y="125"/>
                  </a:lnTo>
                  <a:lnTo>
                    <a:pt x="229" y="127"/>
                  </a:lnTo>
                  <a:lnTo>
                    <a:pt x="227" y="125"/>
                  </a:lnTo>
                  <a:lnTo>
                    <a:pt x="227" y="127"/>
                  </a:lnTo>
                  <a:lnTo>
                    <a:pt x="225" y="127"/>
                  </a:lnTo>
                  <a:lnTo>
                    <a:pt x="225" y="129"/>
                  </a:lnTo>
                  <a:lnTo>
                    <a:pt x="225" y="131"/>
                  </a:lnTo>
                  <a:lnTo>
                    <a:pt x="225" y="131"/>
                  </a:lnTo>
                  <a:lnTo>
                    <a:pt x="223" y="131"/>
                  </a:lnTo>
                  <a:lnTo>
                    <a:pt x="223" y="131"/>
                  </a:lnTo>
                  <a:lnTo>
                    <a:pt x="221" y="129"/>
                  </a:lnTo>
                  <a:lnTo>
                    <a:pt x="219" y="129"/>
                  </a:lnTo>
                  <a:lnTo>
                    <a:pt x="219" y="131"/>
                  </a:lnTo>
                  <a:lnTo>
                    <a:pt x="217" y="131"/>
                  </a:lnTo>
                  <a:lnTo>
                    <a:pt x="215" y="129"/>
                  </a:lnTo>
                  <a:lnTo>
                    <a:pt x="213" y="127"/>
                  </a:lnTo>
                  <a:lnTo>
                    <a:pt x="211" y="125"/>
                  </a:lnTo>
                  <a:lnTo>
                    <a:pt x="211" y="123"/>
                  </a:lnTo>
                  <a:lnTo>
                    <a:pt x="209" y="118"/>
                  </a:lnTo>
                  <a:lnTo>
                    <a:pt x="206" y="102"/>
                  </a:lnTo>
                  <a:lnTo>
                    <a:pt x="194" y="82"/>
                  </a:lnTo>
                  <a:lnTo>
                    <a:pt x="192" y="78"/>
                  </a:lnTo>
                  <a:lnTo>
                    <a:pt x="190" y="76"/>
                  </a:lnTo>
                  <a:lnTo>
                    <a:pt x="192" y="76"/>
                  </a:lnTo>
                  <a:lnTo>
                    <a:pt x="192" y="74"/>
                  </a:lnTo>
                  <a:lnTo>
                    <a:pt x="192" y="74"/>
                  </a:lnTo>
                  <a:lnTo>
                    <a:pt x="192" y="74"/>
                  </a:lnTo>
                  <a:lnTo>
                    <a:pt x="194" y="74"/>
                  </a:lnTo>
                  <a:lnTo>
                    <a:pt x="194" y="74"/>
                  </a:lnTo>
                  <a:lnTo>
                    <a:pt x="196" y="74"/>
                  </a:lnTo>
                  <a:lnTo>
                    <a:pt x="196" y="74"/>
                  </a:lnTo>
                  <a:lnTo>
                    <a:pt x="196" y="72"/>
                  </a:lnTo>
                  <a:lnTo>
                    <a:pt x="192" y="66"/>
                  </a:lnTo>
                  <a:lnTo>
                    <a:pt x="188" y="61"/>
                  </a:lnTo>
                  <a:lnTo>
                    <a:pt x="187" y="59"/>
                  </a:lnTo>
                  <a:lnTo>
                    <a:pt x="187" y="59"/>
                  </a:lnTo>
                  <a:lnTo>
                    <a:pt x="181" y="55"/>
                  </a:lnTo>
                  <a:lnTo>
                    <a:pt x="175" y="53"/>
                  </a:lnTo>
                  <a:lnTo>
                    <a:pt x="171" y="51"/>
                  </a:lnTo>
                  <a:lnTo>
                    <a:pt x="171" y="49"/>
                  </a:lnTo>
                  <a:lnTo>
                    <a:pt x="169" y="51"/>
                  </a:lnTo>
                  <a:lnTo>
                    <a:pt x="168" y="49"/>
                  </a:lnTo>
                  <a:lnTo>
                    <a:pt x="162" y="49"/>
                  </a:lnTo>
                  <a:lnTo>
                    <a:pt x="162" y="47"/>
                  </a:lnTo>
                  <a:lnTo>
                    <a:pt x="160" y="47"/>
                  </a:lnTo>
                  <a:lnTo>
                    <a:pt x="160" y="47"/>
                  </a:lnTo>
                  <a:lnTo>
                    <a:pt x="160" y="45"/>
                  </a:lnTo>
                  <a:lnTo>
                    <a:pt x="166" y="40"/>
                  </a:lnTo>
                  <a:lnTo>
                    <a:pt x="166" y="38"/>
                  </a:lnTo>
                  <a:lnTo>
                    <a:pt x="168" y="38"/>
                  </a:lnTo>
                  <a:lnTo>
                    <a:pt x="168" y="36"/>
                  </a:lnTo>
                  <a:lnTo>
                    <a:pt x="168" y="34"/>
                  </a:lnTo>
                  <a:lnTo>
                    <a:pt x="168" y="34"/>
                  </a:lnTo>
                  <a:lnTo>
                    <a:pt x="166" y="34"/>
                  </a:lnTo>
                  <a:lnTo>
                    <a:pt x="166" y="34"/>
                  </a:lnTo>
                  <a:lnTo>
                    <a:pt x="166" y="36"/>
                  </a:lnTo>
                  <a:lnTo>
                    <a:pt x="164" y="36"/>
                  </a:lnTo>
                  <a:lnTo>
                    <a:pt x="164" y="36"/>
                  </a:lnTo>
                  <a:lnTo>
                    <a:pt x="164" y="34"/>
                  </a:lnTo>
                  <a:lnTo>
                    <a:pt x="162" y="34"/>
                  </a:lnTo>
                  <a:lnTo>
                    <a:pt x="162" y="32"/>
                  </a:lnTo>
                  <a:lnTo>
                    <a:pt x="162" y="30"/>
                  </a:lnTo>
                  <a:lnTo>
                    <a:pt x="164" y="28"/>
                  </a:lnTo>
                  <a:lnTo>
                    <a:pt x="164" y="28"/>
                  </a:lnTo>
                  <a:lnTo>
                    <a:pt x="164" y="28"/>
                  </a:lnTo>
                  <a:lnTo>
                    <a:pt x="169" y="26"/>
                  </a:lnTo>
                  <a:lnTo>
                    <a:pt x="171" y="26"/>
                  </a:lnTo>
                  <a:lnTo>
                    <a:pt x="173" y="24"/>
                  </a:lnTo>
                  <a:lnTo>
                    <a:pt x="175" y="23"/>
                  </a:lnTo>
                  <a:lnTo>
                    <a:pt x="179" y="19"/>
                  </a:lnTo>
                  <a:lnTo>
                    <a:pt x="185" y="13"/>
                  </a:lnTo>
                  <a:lnTo>
                    <a:pt x="190" y="11"/>
                  </a:lnTo>
                  <a:lnTo>
                    <a:pt x="190" y="11"/>
                  </a:lnTo>
                  <a:lnTo>
                    <a:pt x="190" y="9"/>
                  </a:lnTo>
                  <a:lnTo>
                    <a:pt x="190" y="9"/>
                  </a:lnTo>
                  <a:lnTo>
                    <a:pt x="187" y="2"/>
                  </a:lnTo>
                  <a:lnTo>
                    <a:pt x="187" y="2"/>
                  </a:lnTo>
                  <a:lnTo>
                    <a:pt x="185" y="0"/>
                  </a:lnTo>
                  <a:lnTo>
                    <a:pt x="185" y="0"/>
                  </a:lnTo>
                  <a:lnTo>
                    <a:pt x="183" y="2"/>
                  </a:lnTo>
                  <a:lnTo>
                    <a:pt x="183" y="2"/>
                  </a:lnTo>
                  <a:lnTo>
                    <a:pt x="181" y="2"/>
                  </a:lnTo>
                  <a:lnTo>
                    <a:pt x="179" y="4"/>
                  </a:lnTo>
                  <a:lnTo>
                    <a:pt x="175" y="5"/>
                  </a:lnTo>
                  <a:lnTo>
                    <a:pt x="175" y="5"/>
                  </a:lnTo>
                  <a:lnTo>
                    <a:pt x="173" y="9"/>
                  </a:lnTo>
                  <a:lnTo>
                    <a:pt x="173" y="9"/>
                  </a:lnTo>
                  <a:lnTo>
                    <a:pt x="173" y="9"/>
                  </a:lnTo>
                  <a:lnTo>
                    <a:pt x="171" y="11"/>
                  </a:lnTo>
                  <a:lnTo>
                    <a:pt x="171" y="11"/>
                  </a:lnTo>
                  <a:lnTo>
                    <a:pt x="169" y="13"/>
                  </a:lnTo>
                  <a:lnTo>
                    <a:pt x="162" y="13"/>
                  </a:lnTo>
                  <a:lnTo>
                    <a:pt x="160" y="15"/>
                  </a:lnTo>
                  <a:lnTo>
                    <a:pt x="156" y="19"/>
                  </a:lnTo>
                  <a:lnTo>
                    <a:pt x="152" y="23"/>
                  </a:lnTo>
                  <a:lnTo>
                    <a:pt x="150" y="23"/>
                  </a:lnTo>
                  <a:lnTo>
                    <a:pt x="150" y="23"/>
                  </a:lnTo>
                  <a:lnTo>
                    <a:pt x="148" y="21"/>
                  </a:lnTo>
                  <a:lnTo>
                    <a:pt x="148" y="21"/>
                  </a:lnTo>
                  <a:lnTo>
                    <a:pt x="147" y="21"/>
                  </a:lnTo>
                  <a:lnTo>
                    <a:pt x="147" y="19"/>
                  </a:lnTo>
                  <a:lnTo>
                    <a:pt x="147" y="17"/>
                  </a:lnTo>
                  <a:lnTo>
                    <a:pt x="147" y="17"/>
                  </a:lnTo>
                  <a:lnTo>
                    <a:pt x="147" y="17"/>
                  </a:lnTo>
                  <a:lnTo>
                    <a:pt x="145" y="17"/>
                  </a:lnTo>
                  <a:lnTo>
                    <a:pt x="145" y="19"/>
                  </a:lnTo>
                  <a:lnTo>
                    <a:pt x="143" y="19"/>
                  </a:lnTo>
                  <a:lnTo>
                    <a:pt x="137" y="19"/>
                  </a:lnTo>
                  <a:lnTo>
                    <a:pt x="133" y="21"/>
                  </a:lnTo>
                  <a:lnTo>
                    <a:pt x="137" y="23"/>
                  </a:lnTo>
                  <a:lnTo>
                    <a:pt x="139" y="24"/>
                  </a:lnTo>
                  <a:lnTo>
                    <a:pt x="139" y="28"/>
                  </a:lnTo>
                  <a:lnTo>
                    <a:pt x="139" y="30"/>
                  </a:lnTo>
                  <a:lnTo>
                    <a:pt x="135" y="34"/>
                  </a:lnTo>
                  <a:lnTo>
                    <a:pt x="135" y="34"/>
                  </a:lnTo>
                  <a:lnTo>
                    <a:pt x="133" y="38"/>
                  </a:lnTo>
                  <a:lnTo>
                    <a:pt x="133" y="40"/>
                  </a:lnTo>
                  <a:lnTo>
                    <a:pt x="131" y="40"/>
                  </a:lnTo>
                  <a:lnTo>
                    <a:pt x="129" y="40"/>
                  </a:lnTo>
                  <a:lnTo>
                    <a:pt x="128" y="40"/>
                  </a:lnTo>
                  <a:lnTo>
                    <a:pt x="124" y="42"/>
                  </a:lnTo>
                  <a:lnTo>
                    <a:pt x="122" y="43"/>
                  </a:lnTo>
                  <a:lnTo>
                    <a:pt x="122" y="47"/>
                  </a:lnTo>
                  <a:lnTo>
                    <a:pt x="122" y="47"/>
                  </a:lnTo>
                  <a:lnTo>
                    <a:pt x="120" y="45"/>
                  </a:lnTo>
                  <a:lnTo>
                    <a:pt x="118" y="45"/>
                  </a:lnTo>
                  <a:lnTo>
                    <a:pt x="118" y="47"/>
                  </a:lnTo>
                  <a:lnTo>
                    <a:pt x="116" y="47"/>
                  </a:lnTo>
                  <a:lnTo>
                    <a:pt x="116" y="47"/>
                  </a:lnTo>
                  <a:lnTo>
                    <a:pt x="110" y="45"/>
                  </a:lnTo>
                  <a:lnTo>
                    <a:pt x="108" y="45"/>
                  </a:lnTo>
                  <a:lnTo>
                    <a:pt x="108" y="49"/>
                  </a:lnTo>
                  <a:lnTo>
                    <a:pt x="108" y="49"/>
                  </a:lnTo>
                  <a:lnTo>
                    <a:pt x="107" y="49"/>
                  </a:lnTo>
                  <a:lnTo>
                    <a:pt x="105" y="49"/>
                  </a:lnTo>
                  <a:lnTo>
                    <a:pt x="105" y="51"/>
                  </a:lnTo>
                  <a:lnTo>
                    <a:pt x="105" y="51"/>
                  </a:lnTo>
                  <a:lnTo>
                    <a:pt x="103" y="51"/>
                  </a:lnTo>
                  <a:lnTo>
                    <a:pt x="103" y="53"/>
                  </a:lnTo>
                  <a:lnTo>
                    <a:pt x="101" y="53"/>
                  </a:lnTo>
                  <a:lnTo>
                    <a:pt x="97" y="53"/>
                  </a:lnTo>
                  <a:lnTo>
                    <a:pt x="95" y="53"/>
                  </a:lnTo>
                  <a:lnTo>
                    <a:pt x="95" y="55"/>
                  </a:lnTo>
                  <a:lnTo>
                    <a:pt x="91" y="53"/>
                  </a:lnTo>
                  <a:lnTo>
                    <a:pt x="89" y="55"/>
                  </a:lnTo>
                  <a:lnTo>
                    <a:pt x="87" y="59"/>
                  </a:lnTo>
                  <a:lnTo>
                    <a:pt x="86" y="62"/>
                  </a:lnTo>
                  <a:lnTo>
                    <a:pt x="84" y="62"/>
                  </a:lnTo>
                  <a:lnTo>
                    <a:pt x="78" y="61"/>
                  </a:lnTo>
                  <a:lnTo>
                    <a:pt x="76" y="66"/>
                  </a:lnTo>
                  <a:lnTo>
                    <a:pt x="74" y="68"/>
                  </a:lnTo>
                  <a:lnTo>
                    <a:pt x="72" y="68"/>
                  </a:lnTo>
                  <a:lnTo>
                    <a:pt x="67" y="74"/>
                  </a:lnTo>
                  <a:lnTo>
                    <a:pt x="65" y="74"/>
                  </a:lnTo>
                  <a:lnTo>
                    <a:pt x="65" y="76"/>
                  </a:lnTo>
                  <a:lnTo>
                    <a:pt x="63" y="80"/>
                  </a:lnTo>
                  <a:lnTo>
                    <a:pt x="63" y="80"/>
                  </a:lnTo>
                  <a:lnTo>
                    <a:pt x="63" y="82"/>
                  </a:lnTo>
                  <a:lnTo>
                    <a:pt x="63" y="82"/>
                  </a:lnTo>
                  <a:lnTo>
                    <a:pt x="63" y="82"/>
                  </a:lnTo>
                  <a:lnTo>
                    <a:pt x="63" y="83"/>
                  </a:lnTo>
                  <a:lnTo>
                    <a:pt x="61" y="83"/>
                  </a:lnTo>
                  <a:lnTo>
                    <a:pt x="61" y="85"/>
                  </a:lnTo>
                  <a:lnTo>
                    <a:pt x="61" y="85"/>
                  </a:lnTo>
                  <a:lnTo>
                    <a:pt x="61" y="85"/>
                  </a:lnTo>
                  <a:lnTo>
                    <a:pt x="61" y="85"/>
                  </a:lnTo>
                  <a:lnTo>
                    <a:pt x="59" y="87"/>
                  </a:lnTo>
                  <a:lnTo>
                    <a:pt x="59" y="87"/>
                  </a:lnTo>
                  <a:lnTo>
                    <a:pt x="61" y="89"/>
                  </a:lnTo>
                  <a:lnTo>
                    <a:pt x="65" y="99"/>
                  </a:lnTo>
                  <a:lnTo>
                    <a:pt x="68" y="108"/>
                  </a:lnTo>
                  <a:lnTo>
                    <a:pt x="70" y="112"/>
                  </a:lnTo>
                  <a:lnTo>
                    <a:pt x="70" y="114"/>
                  </a:lnTo>
                  <a:lnTo>
                    <a:pt x="70" y="116"/>
                  </a:lnTo>
                  <a:lnTo>
                    <a:pt x="68" y="118"/>
                  </a:lnTo>
                  <a:lnTo>
                    <a:pt x="68" y="120"/>
                  </a:lnTo>
                  <a:lnTo>
                    <a:pt x="67" y="121"/>
                  </a:lnTo>
                  <a:lnTo>
                    <a:pt x="63" y="131"/>
                  </a:lnTo>
                  <a:lnTo>
                    <a:pt x="63" y="135"/>
                  </a:lnTo>
                  <a:lnTo>
                    <a:pt x="63" y="139"/>
                  </a:lnTo>
                  <a:lnTo>
                    <a:pt x="61" y="142"/>
                  </a:lnTo>
                  <a:lnTo>
                    <a:pt x="61" y="144"/>
                  </a:lnTo>
                  <a:lnTo>
                    <a:pt x="61" y="148"/>
                  </a:lnTo>
                  <a:lnTo>
                    <a:pt x="61" y="148"/>
                  </a:lnTo>
                  <a:lnTo>
                    <a:pt x="63" y="150"/>
                  </a:lnTo>
                  <a:lnTo>
                    <a:pt x="63" y="152"/>
                  </a:lnTo>
                  <a:lnTo>
                    <a:pt x="65" y="152"/>
                  </a:lnTo>
                  <a:lnTo>
                    <a:pt x="68" y="152"/>
                  </a:lnTo>
                  <a:lnTo>
                    <a:pt x="70" y="152"/>
                  </a:lnTo>
                  <a:lnTo>
                    <a:pt x="72" y="152"/>
                  </a:lnTo>
                  <a:lnTo>
                    <a:pt x="74" y="154"/>
                  </a:lnTo>
                  <a:lnTo>
                    <a:pt x="74" y="156"/>
                  </a:lnTo>
                  <a:lnTo>
                    <a:pt x="68" y="158"/>
                  </a:lnTo>
                  <a:lnTo>
                    <a:pt x="67" y="159"/>
                  </a:lnTo>
                  <a:lnTo>
                    <a:pt x="67" y="161"/>
                  </a:lnTo>
                  <a:lnTo>
                    <a:pt x="67" y="163"/>
                  </a:lnTo>
                  <a:lnTo>
                    <a:pt x="65" y="165"/>
                  </a:lnTo>
                  <a:lnTo>
                    <a:pt x="63" y="167"/>
                  </a:lnTo>
                  <a:lnTo>
                    <a:pt x="63" y="169"/>
                  </a:lnTo>
                  <a:lnTo>
                    <a:pt x="61" y="169"/>
                  </a:lnTo>
                  <a:lnTo>
                    <a:pt x="59" y="169"/>
                  </a:lnTo>
                  <a:lnTo>
                    <a:pt x="57" y="169"/>
                  </a:lnTo>
                  <a:lnTo>
                    <a:pt x="55" y="169"/>
                  </a:lnTo>
                  <a:lnTo>
                    <a:pt x="53" y="171"/>
                  </a:lnTo>
                  <a:lnTo>
                    <a:pt x="51" y="173"/>
                  </a:lnTo>
                  <a:lnTo>
                    <a:pt x="51" y="175"/>
                  </a:lnTo>
                  <a:lnTo>
                    <a:pt x="51" y="175"/>
                  </a:lnTo>
                  <a:lnTo>
                    <a:pt x="49" y="175"/>
                  </a:lnTo>
                  <a:lnTo>
                    <a:pt x="47" y="175"/>
                  </a:lnTo>
                  <a:lnTo>
                    <a:pt x="46" y="175"/>
                  </a:lnTo>
                  <a:lnTo>
                    <a:pt x="44" y="175"/>
                  </a:lnTo>
                  <a:lnTo>
                    <a:pt x="44" y="175"/>
                  </a:lnTo>
                  <a:lnTo>
                    <a:pt x="42" y="177"/>
                  </a:lnTo>
                  <a:lnTo>
                    <a:pt x="42" y="179"/>
                  </a:lnTo>
                  <a:lnTo>
                    <a:pt x="42" y="180"/>
                  </a:lnTo>
                  <a:lnTo>
                    <a:pt x="42" y="182"/>
                  </a:lnTo>
                  <a:lnTo>
                    <a:pt x="40" y="182"/>
                  </a:lnTo>
                  <a:lnTo>
                    <a:pt x="38" y="184"/>
                  </a:lnTo>
                  <a:lnTo>
                    <a:pt x="38" y="184"/>
                  </a:lnTo>
                  <a:lnTo>
                    <a:pt x="38" y="186"/>
                  </a:lnTo>
                  <a:lnTo>
                    <a:pt x="38" y="186"/>
                  </a:lnTo>
                  <a:lnTo>
                    <a:pt x="38" y="188"/>
                  </a:lnTo>
                  <a:lnTo>
                    <a:pt x="36" y="188"/>
                  </a:lnTo>
                  <a:lnTo>
                    <a:pt x="36" y="190"/>
                  </a:lnTo>
                  <a:lnTo>
                    <a:pt x="34" y="192"/>
                  </a:lnTo>
                  <a:lnTo>
                    <a:pt x="32" y="194"/>
                  </a:lnTo>
                  <a:lnTo>
                    <a:pt x="32" y="194"/>
                  </a:lnTo>
                  <a:lnTo>
                    <a:pt x="30" y="196"/>
                  </a:lnTo>
                  <a:lnTo>
                    <a:pt x="30" y="198"/>
                  </a:lnTo>
                  <a:lnTo>
                    <a:pt x="28" y="198"/>
                  </a:lnTo>
                  <a:lnTo>
                    <a:pt x="28" y="199"/>
                  </a:lnTo>
                  <a:lnTo>
                    <a:pt x="28" y="201"/>
                  </a:lnTo>
                  <a:lnTo>
                    <a:pt x="27" y="201"/>
                  </a:lnTo>
                  <a:lnTo>
                    <a:pt x="25" y="201"/>
                  </a:lnTo>
                  <a:lnTo>
                    <a:pt x="23" y="203"/>
                  </a:lnTo>
                  <a:lnTo>
                    <a:pt x="21" y="203"/>
                  </a:lnTo>
                  <a:lnTo>
                    <a:pt x="21" y="205"/>
                  </a:lnTo>
                  <a:lnTo>
                    <a:pt x="19" y="207"/>
                  </a:lnTo>
                  <a:lnTo>
                    <a:pt x="19" y="209"/>
                  </a:lnTo>
                  <a:lnTo>
                    <a:pt x="19" y="211"/>
                  </a:lnTo>
                  <a:lnTo>
                    <a:pt x="19" y="215"/>
                  </a:lnTo>
                  <a:lnTo>
                    <a:pt x="19" y="217"/>
                  </a:lnTo>
                  <a:lnTo>
                    <a:pt x="15" y="217"/>
                  </a:lnTo>
                  <a:lnTo>
                    <a:pt x="13" y="218"/>
                  </a:lnTo>
                  <a:lnTo>
                    <a:pt x="13" y="218"/>
                  </a:lnTo>
                  <a:lnTo>
                    <a:pt x="7" y="226"/>
                  </a:lnTo>
                  <a:lnTo>
                    <a:pt x="7" y="226"/>
                  </a:lnTo>
                  <a:lnTo>
                    <a:pt x="6" y="226"/>
                  </a:lnTo>
                  <a:lnTo>
                    <a:pt x="6" y="226"/>
                  </a:lnTo>
                  <a:lnTo>
                    <a:pt x="6" y="226"/>
                  </a:lnTo>
                  <a:lnTo>
                    <a:pt x="6" y="228"/>
                  </a:lnTo>
                  <a:lnTo>
                    <a:pt x="6" y="228"/>
                  </a:lnTo>
                  <a:lnTo>
                    <a:pt x="4" y="228"/>
                  </a:lnTo>
                  <a:lnTo>
                    <a:pt x="2" y="230"/>
                  </a:lnTo>
                  <a:lnTo>
                    <a:pt x="0" y="232"/>
                  </a:lnTo>
                  <a:lnTo>
                    <a:pt x="0" y="234"/>
                  </a:lnTo>
                  <a:lnTo>
                    <a:pt x="0" y="234"/>
                  </a:lnTo>
                  <a:lnTo>
                    <a:pt x="4" y="236"/>
                  </a:lnTo>
                  <a:lnTo>
                    <a:pt x="6" y="239"/>
                  </a:lnTo>
                  <a:lnTo>
                    <a:pt x="7" y="243"/>
                  </a:lnTo>
                  <a:lnTo>
                    <a:pt x="9" y="247"/>
                  </a:lnTo>
                  <a:lnTo>
                    <a:pt x="9" y="249"/>
                  </a:lnTo>
                  <a:lnTo>
                    <a:pt x="11" y="251"/>
                  </a:lnTo>
                  <a:lnTo>
                    <a:pt x="11" y="253"/>
                  </a:lnTo>
                  <a:lnTo>
                    <a:pt x="11" y="255"/>
                  </a:lnTo>
                  <a:lnTo>
                    <a:pt x="11" y="256"/>
                  </a:lnTo>
                  <a:lnTo>
                    <a:pt x="11" y="256"/>
                  </a:lnTo>
                  <a:lnTo>
                    <a:pt x="4" y="268"/>
                  </a:lnTo>
                  <a:lnTo>
                    <a:pt x="4" y="270"/>
                  </a:lnTo>
                  <a:lnTo>
                    <a:pt x="4" y="272"/>
                  </a:lnTo>
                  <a:lnTo>
                    <a:pt x="4" y="272"/>
                  </a:lnTo>
                  <a:lnTo>
                    <a:pt x="4" y="272"/>
                  </a:lnTo>
                  <a:lnTo>
                    <a:pt x="6" y="274"/>
                  </a:lnTo>
                  <a:lnTo>
                    <a:pt x="40" y="275"/>
                  </a:lnTo>
                  <a:lnTo>
                    <a:pt x="49" y="275"/>
                  </a:lnTo>
                  <a:lnTo>
                    <a:pt x="61" y="277"/>
                  </a:lnTo>
                  <a:lnTo>
                    <a:pt x="67" y="277"/>
                  </a:lnTo>
                  <a:lnTo>
                    <a:pt x="72" y="279"/>
                  </a:lnTo>
                  <a:lnTo>
                    <a:pt x="74" y="279"/>
                  </a:lnTo>
                  <a:lnTo>
                    <a:pt x="74" y="279"/>
                  </a:lnTo>
                  <a:lnTo>
                    <a:pt x="74" y="279"/>
                  </a:lnTo>
                  <a:lnTo>
                    <a:pt x="76" y="277"/>
                  </a:lnTo>
                  <a:lnTo>
                    <a:pt x="76" y="277"/>
                  </a:lnTo>
                  <a:lnTo>
                    <a:pt x="76" y="277"/>
                  </a:lnTo>
                  <a:lnTo>
                    <a:pt x="80" y="274"/>
                  </a:lnTo>
                  <a:lnTo>
                    <a:pt x="80" y="274"/>
                  </a:lnTo>
                  <a:lnTo>
                    <a:pt x="82" y="274"/>
                  </a:lnTo>
                  <a:lnTo>
                    <a:pt x="82" y="274"/>
                  </a:lnTo>
                  <a:lnTo>
                    <a:pt x="86" y="274"/>
                  </a:lnTo>
                  <a:lnTo>
                    <a:pt x="87" y="272"/>
                  </a:lnTo>
                  <a:lnTo>
                    <a:pt x="89" y="272"/>
                  </a:lnTo>
                  <a:lnTo>
                    <a:pt x="89" y="272"/>
                  </a:lnTo>
                  <a:lnTo>
                    <a:pt x="89" y="274"/>
                  </a:lnTo>
                  <a:lnTo>
                    <a:pt x="91" y="274"/>
                  </a:lnTo>
                  <a:lnTo>
                    <a:pt x="91" y="274"/>
                  </a:lnTo>
                  <a:lnTo>
                    <a:pt x="91" y="275"/>
                  </a:lnTo>
                  <a:lnTo>
                    <a:pt x="93" y="275"/>
                  </a:lnTo>
                  <a:lnTo>
                    <a:pt x="97" y="275"/>
                  </a:lnTo>
                  <a:lnTo>
                    <a:pt x="99" y="275"/>
                  </a:lnTo>
                  <a:lnTo>
                    <a:pt x="99" y="277"/>
                  </a:lnTo>
                  <a:lnTo>
                    <a:pt x="99" y="277"/>
                  </a:lnTo>
                  <a:lnTo>
                    <a:pt x="99" y="277"/>
                  </a:lnTo>
                  <a:lnTo>
                    <a:pt x="101" y="277"/>
                  </a:lnTo>
                  <a:lnTo>
                    <a:pt x="101" y="279"/>
                  </a:lnTo>
                  <a:lnTo>
                    <a:pt x="101" y="279"/>
                  </a:lnTo>
                  <a:lnTo>
                    <a:pt x="101" y="281"/>
                  </a:lnTo>
                  <a:lnTo>
                    <a:pt x="101" y="281"/>
                  </a:lnTo>
                  <a:lnTo>
                    <a:pt x="103" y="283"/>
                  </a:lnTo>
                  <a:lnTo>
                    <a:pt x="105" y="283"/>
                  </a:lnTo>
                  <a:lnTo>
                    <a:pt x="105" y="283"/>
                  </a:lnTo>
                  <a:lnTo>
                    <a:pt x="105" y="283"/>
                  </a:lnTo>
                  <a:lnTo>
                    <a:pt x="107" y="285"/>
                  </a:lnTo>
                  <a:lnTo>
                    <a:pt x="107" y="285"/>
                  </a:lnTo>
                  <a:lnTo>
                    <a:pt x="108" y="285"/>
                  </a:lnTo>
                  <a:lnTo>
                    <a:pt x="110" y="283"/>
                  </a:lnTo>
                  <a:lnTo>
                    <a:pt x="112" y="283"/>
                  </a:lnTo>
                  <a:lnTo>
                    <a:pt x="112" y="283"/>
                  </a:lnTo>
                  <a:lnTo>
                    <a:pt x="112" y="283"/>
                  </a:lnTo>
                  <a:lnTo>
                    <a:pt x="114" y="281"/>
                  </a:lnTo>
                  <a:lnTo>
                    <a:pt x="114" y="281"/>
                  </a:lnTo>
                  <a:lnTo>
                    <a:pt x="114" y="281"/>
                  </a:lnTo>
                  <a:lnTo>
                    <a:pt x="114" y="279"/>
                  </a:lnTo>
                  <a:lnTo>
                    <a:pt x="114" y="279"/>
                  </a:lnTo>
                  <a:lnTo>
                    <a:pt x="114" y="279"/>
                  </a:lnTo>
                  <a:lnTo>
                    <a:pt x="114" y="279"/>
                  </a:lnTo>
                  <a:lnTo>
                    <a:pt x="116" y="279"/>
                  </a:lnTo>
                  <a:lnTo>
                    <a:pt x="116" y="279"/>
                  </a:lnTo>
                  <a:lnTo>
                    <a:pt x="116" y="281"/>
                  </a:lnTo>
                  <a:lnTo>
                    <a:pt x="116" y="281"/>
                  </a:lnTo>
                  <a:lnTo>
                    <a:pt x="116" y="283"/>
                  </a:lnTo>
                  <a:lnTo>
                    <a:pt x="116" y="283"/>
                  </a:lnTo>
                  <a:lnTo>
                    <a:pt x="116" y="283"/>
                  </a:lnTo>
                  <a:lnTo>
                    <a:pt x="116" y="285"/>
                  </a:lnTo>
                  <a:lnTo>
                    <a:pt x="114" y="285"/>
                  </a:lnTo>
                  <a:lnTo>
                    <a:pt x="114" y="285"/>
                  </a:lnTo>
                  <a:lnTo>
                    <a:pt x="114" y="285"/>
                  </a:lnTo>
                  <a:lnTo>
                    <a:pt x="114" y="285"/>
                  </a:lnTo>
                  <a:lnTo>
                    <a:pt x="116" y="285"/>
                  </a:lnTo>
                  <a:lnTo>
                    <a:pt x="116" y="287"/>
                  </a:lnTo>
                  <a:lnTo>
                    <a:pt x="116" y="287"/>
                  </a:lnTo>
                  <a:lnTo>
                    <a:pt x="116" y="289"/>
                  </a:lnTo>
                  <a:lnTo>
                    <a:pt x="116" y="289"/>
                  </a:lnTo>
                  <a:lnTo>
                    <a:pt x="116" y="291"/>
                  </a:lnTo>
                  <a:lnTo>
                    <a:pt x="118" y="291"/>
                  </a:lnTo>
                  <a:lnTo>
                    <a:pt x="118" y="291"/>
                  </a:lnTo>
                  <a:lnTo>
                    <a:pt x="120" y="293"/>
                  </a:lnTo>
                  <a:lnTo>
                    <a:pt x="120" y="293"/>
                  </a:lnTo>
                  <a:lnTo>
                    <a:pt x="120" y="293"/>
                  </a:lnTo>
                  <a:lnTo>
                    <a:pt x="120" y="293"/>
                  </a:lnTo>
                  <a:lnTo>
                    <a:pt x="120" y="293"/>
                  </a:lnTo>
                  <a:lnTo>
                    <a:pt x="120" y="291"/>
                  </a:lnTo>
                  <a:lnTo>
                    <a:pt x="120" y="291"/>
                  </a:lnTo>
                  <a:lnTo>
                    <a:pt x="122" y="289"/>
                  </a:lnTo>
                  <a:lnTo>
                    <a:pt x="122" y="289"/>
                  </a:lnTo>
                  <a:lnTo>
                    <a:pt x="124" y="289"/>
                  </a:lnTo>
                  <a:lnTo>
                    <a:pt x="124" y="289"/>
                  </a:lnTo>
                  <a:lnTo>
                    <a:pt x="124" y="289"/>
                  </a:lnTo>
                  <a:lnTo>
                    <a:pt x="124" y="289"/>
                  </a:lnTo>
                  <a:lnTo>
                    <a:pt x="124" y="291"/>
                  </a:lnTo>
                  <a:lnTo>
                    <a:pt x="126" y="291"/>
                  </a:lnTo>
                  <a:lnTo>
                    <a:pt x="126" y="293"/>
                  </a:lnTo>
                  <a:lnTo>
                    <a:pt x="126" y="293"/>
                  </a:lnTo>
                  <a:lnTo>
                    <a:pt x="128" y="296"/>
                  </a:lnTo>
                  <a:lnTo>
                    <a:pt x="128" y="296"/>
                  </a:lnTo>
                  <a:lnTo>
                    <a:pt x="128" y="296"/>
                  </a:lnTo>
                  <a:lnTo>
                    <a:pt x="128" y="298"/>
                  </a:lnTo>
                  <a:lnTo>
                    <a:pt x="128" y="298"/>
                  </a:lnTo>
                  <a:lnTo>
                    <a:pt x="128" y="298"/>
                  </a:lnTo>
                  <a:lnTo>
                    <a:pt x="128" y="298"/>
                  </a:lnTo>
                  <a:lnTo>
                    <a:pt x="128" y="298"/>
                  </a:lnTo>
                  <a:lnTo>
                    <a:pt x="126" y="298"/>
                  </a:lnTo>
                  <a:lnTo>
                    <a:pt x="126" y="298"/>
                  </a:lnTo>
                  <a:lnTo>
                    <a:pt x="126" y="298"/>
                  </a:lnTo>
                  <a:lnTo>
                    <a:pt x="126" y="298"/>
                  </a:lnTo>
                  <a:lnTo>
                    <a:pt x="126" y="298"/>
                  </a:lnTo>
                  <a:lnTo>
                    <a:pt x="126" y="298"/>
                  </a:lnTo>
                  <a:lnTo>
                    <a:pt x="126" y="298"/>
                  </a:lnTo>
                  <a:lnTo>
                    <a:pt x="126" y="300"/>
                  </a:lnTo>
                  <a:lnTo>
                    <a:pt x="126" y="302"/>
                  </a:lnTo>
                  <a:lnTo>
                    <a:pt x="126" y="302"/>
                  </a:lnTo>
                  <a:lnTo>
                    <a:pt x="126" y="302"/>
                  </a:lnTo>
                  <a:lnTo>
                    <a:pt x="124" y="302"/>
                  </a:lnTo>
                  <a:lnTo>
                    <a:pt x="124" y="304"/>
                  </a:lnTo>
                  <a:lnTo>
                    <a:pt x="124" y="304"/>
                  </a:lnTo>
                  <a:lnTo>
                    <a:pt x="122" y="304"/>
                  </a:lnTo>
                  <a:lnTo>
                    <a:pt x="122" y="304"/>
                  </a:lnTo>
                  <a:lnTo>
                    <a:pt x="122" y="304"/>
                  </a:lnTo>
                  <a:lnTo>
                    <a:pt x="122" y="304"/>
                  </a:lnTo>
                  <a:lnTo>
                    <a:pt x="124" y="306"/>
                  </a:lnTo>
                  <a:lnTo>
                    <a:pt x="124" y="308"/>
                  </a:lnTo>
                  <a:lnTo>
                    <a:pt x="124" y="308"/>
                  </a:lnTo>
                  <a:lnTo>
                    <a:pt x="124" y="308"/>
                  </a:lnTo>
                  <a:lnTo>
                    <a:pt x="124" y="308"/>
                  </a:lnTo>
                  <a:lnTo>
                    <a:pt x="124" y="308"/>
                  </a:lnTo>
                  <a:lnTo>
                    <a:pt x="124" y="310"/>
                  </a:lnTo>
                  <a:lnTo>
                    <a:pt x="126" y="310"/>
                  </a:lnTo>
                  <a:lnTo>
                    <a:pt x="126" y="312"/>
                  </a:lnTo>
                  <a:lnTo>
                    <a:pt x="126" y="312"/>
                  </a:lnTo>
                  <a:lnTo>
                    <a:pt x="126" y="312"/>
                  </a:lnTo>
                  <a:lnTo>
                    <a:pt x="126" y="314"/>
                  </a:lnTo>
                  <a:lnTo>
                    <a:pt x="128" y="314"/>
                  </a:lnTo>
                  <a:lnTo>
                    <a:pt x="128" y="314"/>
                  </a:lnTo>
                  <a:lnTo>
                    <a:pt x="128" y="315"/>
                  </a:lnTo>
                  <a:lnTo>
                    <a:pt x="128" y="317"/>
                  </a:lnTo>
                  <a:lnTo>
                    <a:pt x="129" y="317"/>
                  </a:lnTo>
                  <a:lnTo>
                    <a:pt x="131" y="317"/>
                  </a:lnTo>
                  <a:lnTo>
                    <a:pt x="133" y="315"/>
                  </a:lnTo>
                  <a:lnTo>
                    <a:pt x="133" y="315"/>
                  </a:lnTo>
                  <a:lnTo>
                    <a:pt x="135" y="315"/>
                  </a:lnTo>
                  <a:lnTo>
                    <a:pt x="133" y="314"/>
                  </a:lnTo>
                  <a:lnTo>
                    <a:pt x="133" y="314"/>
                  </a:lnTo>
                  <a:lnTo>
                    <a:pt x="133" y="312"/>
                  </a:lnTo>
                  <a:lnTo>
                    <a:pt x="133" y="312"/>
                  </a:lnTo>
                  <a:lnTo>
                    <a:pt x="133" y="310"/>
                  </a:lnTo>
                  <a:lnTo>
                    <a:pt x="135" y="308"/>
                  </a:lnTo>
                  <a:lnTo>
                    <a:pt x="135" y="306"/>
                  </a:lnTo>
                  <a:lnTo>
                    <a:pt x="137" y="306"/>
                  </a:lnTo>
                  <a:lnTo>
                    <a:pt x="137" y="308"/>
                  </a:lnTo>
                  <a:lnTo>
                    <a:pt x="137" y="306"/>
                  </a:lnTo>
                  <a:lnTo>
                    <a:pt x="139" y="306"/>
                  </a:lnTo>
                  <a:lnTo>
                    <a:pt x="139" y="306"/>
                  </a:lnTo>
                  <a:lnTo>
                    <a:pt x="139" y="304"/>
                  </a:lnTo>
                  <a:lnTo>
                    <a:pt x="139" y="304"/>
                  </a:lnTo>
                  <a:lnTo>
                    <a:pt x="141" y="302"/>
                  </a:lnTo>
                  <a:lnTo>
                    <a:pt x="141" y="300"/>
                  </a:lnTo>
                  <a:lnTo>
                    <a:pt x="145" y="296"/>
                  </a:lnTo>
                  <a:lnTo>
                    <a:pt x="147" y="295"/>
                  </a:lnTo>
                  <a:lnTo>
                    <a:pt x="147" y="291"/>
                  </a:lnTo>
                  <a:lnTo>
                    <a:pt x="148" y="291"/>
                  </a:lnTo>
                  <a:lnTo>
                    <a:pt x="148" y="291"/>
                  </a:lnTo>
                  <a:lnTo>
                    <a:pt x="150" y="293"/>
                  </a:lnTo>
                  <a:lnTo>
                    <a:pt x="154" y="293"/>
                  </a:lnTo>
                  <a:lnTo>
                    <a:pt x="156" y="295"/>
                  </a:lnTo>
                  <a:lnTo>
                    <a:pt x="156" y="293"/>
                  </a:lnTo>
                  <a:lnTo>
                    <a:pt x="156" y="295"/>
                  </a:lnTo>
                  <a:lnTo>
                    <a:pt x="160" y="295"/>
                  </a:lnTo>
                  <a:lnTo>
                    <a:pt x="162" y="296"/>
                  </a:lnTo>
                  <a:lnTo>
                    <a:pt x="164" y="296"/>
                  </a:lnTo>
                  <a:lnTo>
                    <a:pt x="166" y="295"/>
                  </a:lnTo>
                  <a:lnTo>
                    <a:pt x="168" y="295"/>
                  </a:lnTo>
                  <a:lnTo>
                    <a:pt x="171" y="296"/>
                  </a:lnTo>
                  <a:lnTo>
                    <a:pt x="171" y="295"/>
                  </a:lnTo>
                  <a:lnTo>
                    <a:pt x="173" y="295"/>
                  </a:lnTo>
                  <a:lnTo>
                    <a:pt x="173" y="295"/>
                  </a:lnTo>
                  <a:lnTo>
                    <a:pt x="173" y="293"/>
                  </a:lnTo>
                  <a:lnTo>
                    <a:pt x="173" y="293"/>
                  </a:lnTo>
                  <a:lnTo>
                    <a:pt x="173" y="291"/>
                  </a:lnTo>
                  <a:lnTo>
                    <a:pt x="177" y="289"/>
                  </a:lnTo>
                  <a:lnTo>
                    <a:pt x="179" y="289"/>
                  </a:lnTo>
                  <a:lnTo>
                    <a:pt x="179" y="289"/>
                  </a:lnTo>
                  <a:lnTo>
                    <a:pt x="181" y="289"/>
                  </a:lnTo>
                  <a:lnTo>
                    <a:pt x="183" y="289"/>
                  </a:lnTo>
                  <a:lnTo>
                    <a:pt x="183" y="291"/>
                  </a:lnTo>
                  <a:lnTo>
                    <a:pt x="185" y="293"/>
                  </a:lnTo>
                  <a:lnTo>
                    <a:pt x="185" y="293"/>
                  </a:lnTo>
                  <a:lnTo>
                    <a:pt x="187" y="296"/>
                  </a:lnTo>
                  <a:lnTo>
                    <a:pt x="187" y="296"/>
                  </a:lnTo>
                  <a:lnTo>
                    <a:pt x="188" y="298"/>
                  </a:lnTo>
                  <a:lnTo>
                    <a:pt x="190" y="298"/>
                  </a:lnTo>
                  <a:lnTo>
                    <a:pt x="192" y="298"/>
                  </a:lnTo>
                  <a:lnTo>
                    <a:pt x="194" y="298"/>
                  </a:lnTo>
                  <a:lnTo>
                    <a:pt x="196" y="298"/>
                  </a:lnTo>
                  <a:lnTo>
                    <a:pt x="198" y="296"/>
                  </a:lnTo>
                  <a:lnTo>
                    <a:pt x="198" y="296"/>
                  </a:lnTo>
                  <a:lnTo>
                    <a:pt x="202" y="296"/>
                  </a:lnTo>
                  <a:lnTo>
                    <a:pt x="202" y="296"/>
                  </a:lnTo>
                  <a:lnTo>
                    <a:pt x="204" y="296"/>
                  </a:lnTo>
                  <a:lnTo>
                    <a:pt x="206" y="293"/>
                  </a:lnTo>
                  <a:lnTo>
                    <a:pt x="209" y="291"/>
                  </a:lnTo>
                  <a:lnTo>
                    <a:pt x="211" y="289"/>
                  </a:lnTo>
                  <a:lnTo>
                    <a:pt x="213" y="289"/>
                  </a:lnTo>
                  <a:lnTo>
                    <a:pt x="215" y="287"/>
                  </a:lnTo>
                  <a:lnTo>
                    <a:pt x="219" y="287"/>
                  </a:lnTo>
                  <a:lnTo>
                    <a:pt x="219" y="285"/>
                  </a:lnTo>
                  <a:lnTo>
                    <a:pt x="219" y="283"/>
                  </a:lnTo>
                  <a:lnTo>
                    <a:pt x="219" y="283"/>
                  </a:lnTo>
                  <a:lnTo>
                    <a:pt x="217" y="281"/>
                  </a:lnTo>
                  <a:lnTo>
                    <a:pt x="217" y="281"/>
                  </a:lnTo>
                  <a:lnTo>
                    <a:pt x="215" y="281"/>
                  </a:lnTo>
                  <a:lnTo>
                    <a:pt x="215" y="279"/>
                  </a:lnTo>
                  <a:lnTo>
                    <a:pt x="215" y="279"/>
                  </a:lnTo>
                  <a:lnTo>
                    <a:pt x="215" y="277"/>
                  </a:lnTo>
                  <a:lnTo>
                    <a:pt x="215" y="277"/>
                  </a:lnTo>
                  <a:lnTo>
                    <a:pt x="215" y="275"/>
                  </a:lnTo>
                  <a:lnTo>
                    <a:pt x="215" y="274"/>
                  </a:lnTo>
                  <a:lnTo>
                    <a:pt x="217" y="268"/>
                  </a:lnTo>
                  <a:lnTo>
                    <a:pt x="217" y="268"/>
                  </a:lnTo>
                  <a:lnTo>
                    <a:pt x="219" y="266"/>
                  </a:lnTo>
                  <a:lnTo>
                    <a:pt x="219" y="266"/>
                  </a:lnTo>
                  <a:lnTo>
                    <a:pt x="219" y="266"/>
                  </a:lnTo>
                  <a:lnTo>
                    <a:pt x="219" y="266"/>
                  </a:lnTo>
                  <a:lnTo>
                    <a:pt x="219" y="264"/>
                  </a:lnTo>
                  <a:lnTo>
                    <a:pt x="219" y="264"/>
                  </a:lnTo>
                  <a:lnTo>
                    <a:pt x="219" y="264"/>
                  </a:lnTo>
                  <a:lnTo>
                    <a:pt x="219" y="262"/>
                  </a:lnTo>
                  <a:lnTo>
                    <a:pt x="219" y="262"/>
                  </a:lnTo>
                  <a:lnTo>
                    <a:pt x="219" y="262"/>
                  </a:lnTo>
                  <a:lnTo>
                    <a:pt x="221" y="262"/>
                  </a:lnTo>
                  <a:lnTo>
                    <a:pt x="223" y="262"/>
                  </a:lnTo>
                  <a:lnTo>
                    <a:pt x="221" y="260"/>
                  </a:lnTo>
                  <a:lnTo>
                    <a:pt x="221" y="260"/>
                  </a:lnTo>
                  <a:lnTo>
                    <a:pt x="219" y="260"/>
                  </a:lnTo>
                  <a:lnTo>
                    <a:pt x="219" y="260"/>
                  </a:lnTo>
                  <a:lnTo>
                    <a:pt x="217" y="258"/>
                  </a:lnTo>
                  <a:lnTo>
                    <a:pt x="217" y="258"/>
                  </a:lnTo>
                  <a:lnTo>
                    <a:pt x="217" y="258"/>
                  </a:lnTo>
                  <a:lnTo>
                    <a:pt x="217" y="256"/>
                  </a:lnTo>
                  <a:lnTo>
                    <a:pt x="219" y="256"/>
                  </a:lnTo>
                  <a:lnTo>
                    <a:pt x="219" y="256"/>
                  </a:lnTo>
                  <a:lnTo>
                    <a:pt x="219" y="256"/>
                  </a:lnTo>
                  <a:lnTo>
                    <a:pt x="223" y="258"/>
                  </a:lnTo>
                  <a:lnTo>
                    <a:pt x="223" y="258"/>
                  </a:lnTo>
                  <a:lnTo>
                    <a:pt x="225" y="258"/>
                  </a:lnTo>
                  <a:lnTo>
                    <a:pt x="225" y="258"/>
                  </a:lnTo>
                  <a:lnTo>
                    <a:pt x="227" y="260"/>
                  </a:lnTo>
                  <a:lnTo>
                    <a:pt x="227" y="260"/>
                  </a:lnTo>
                  <a:lnTo>
                    <a:pt x="229" y="260"/>
                  </a:lnTo>
                  <a:lnTo>
                    <a:pt x="229" y="258"/>
                  </a:lnTo>
                  <a:lnTo>
                    <a:pt x="229" y="258"/>
                  </a:lnTo>
                  <a:lnTo>
                    <a:pt x="229" y="258"/>
                  </a:lnTo>
                  <a:lnTo>
                    <a:pt x="229" y="256"/>
                  </a:lnTo>
                  <a:lnTo>
                    <a:pt x="229" y="256"/>
                  </a:lnTo>
                  <a:lnTo>
                    <a:pt x="229" y="256"/>
                  </a:lnTo>
                  <a:lnTo>
                    <a:pt x="230" y="256"/>
                  </a:lnTo>
                  <a:lnTo>
                    <a:pt x="230" y="256"/>
                  </a:lnTo>
                  <a:lnTo>
                    <a:pt x="232" y="258"/>
                  </a:lnTo>
                  <a:lnTo>
                    <a:pt x="232" y="258"/>
                  </a:lnTo>
                  <a:lnTo>
                    <a:pt x="232" y="258"/>
                  </a:lnTo>
                  <a:lnTo>
                    <a:pt x="232" y="258"/>
                  </a:lnTo>
                  <a:lnTo>
                    <a:pt x="234" y="258"/>
                  </a:lnTo>
                  <a:lnTo>
                    <a:pt x="234" y="258"/>
                  </a:lnTo>
                  <a:lnTo>
                    <a:pt x="234" y="256"/>
                  </a:lnTo>
                  <a:lnTo>
                    <a:pt x="234" y="255"/>
                  </a:lnTo>
                  <a:lnTo>
                    <a:pt x="234" y="255"/>
                  </a:lnTo>
                  <a:lnTo>
                    <a:pt x="234" y="255"/>
                  </a:lnTo>
                  <a:lnTo>
                    <a:pt x="234" y="253"/>
                  </a:lnTo>
                  <a:lnTo>
                    <a:pt x="234" y="253"/>
                  </a:lnTo>
                  <a:lnTo>
                    <a:pt x="234" y="253"/>
                  </a:lnTo>
                  <a:lnTo>
                    <a:pt x="234" y="251"/>
                  </a:lnTo>
                  <a:lnTo>
                    <a:pt x="236" y="251"/>
                  </a:lnTo>
                  <a:lnTo>
                    <a:pt x="236" y="251"/>
                  </a:lnTo>
                  <a:lnTo>
                    <a:pt x="236" y="251"/>
                  </a:lnTo>
                  <a:lnTo>
                    <a:pt x="238" y="253"/>
                  </a:lnTo>
                  <a:lnTo>
                    <a:pt x="238" y="256"/>
                  </a:lnTo>
                  <a:lnTo>
                    <a:pt x="238" y="258"/>
                  </a:lnTo>
                  <a:lnTo>
                    <a:pt x="240" y="260"/>
                  </a:lnTo>
                  <a:lnTo>
                    <a:pt x="240" y="260"/>
                  </a:lnTo>
                  <a:lnTo>
                    <a:pt x="242" y="260"/>
                  </a:lnTo>
                  <a:lnTo>
                    <a:pt x="244" y="262"/>
                  </a:lnTo>
                  <a:lnTo>
                    <a:pt x="244" y="262"/>
                  </a:lnTo>
                  <a:lnTo>
                    <a:pt x="248" y="262"/>
                  </a:lnTo>
                  <a:lnTo>
                    <a:pt x="253" y="258"/>
                  </a:lnTo>
                  <a:lnTo>
                    <a:pt x="257" y="256"/>
                  </a:lnTo>
                  <a:lnTo>
                    <a:pt x="257" y="255"/>
                  </a:lnTo>
                  <a:lnTo>
                    <a:pt x="257" y="255"/>
                  </a:lnTo>
                  <a:lnTo>
                    <a:pt x="257" y="253"/>
                  </a:lnTo>
                  <a:lnTo>
                    <a:pt x="257" y="251"/>
                  </a:lnTo>
                  <a:lnTo>
                    <a:pt x="257" y="251"/>
                  </a:lnTo>
                  <a:lnTo>
                    <a:pt x="257" y="251"/>
                  </a:lnTo>
                  <a:lnTo>
                    <a:pt x="257" y="249"/>
                  </a:lnTo>
                  <a:lnTo>
                    <a:pt x="257" y="249"/>
                  </a:lnTo>
                  <a:lnTo>
                    <a:pt x="257" y="249"/>
                  </a:lnTo>
                  <a:lnTo>
                    <a:pt x="257" y="249"/>
                  </a:lnTo>
                  <a:lnTo>
                    <a:pt x="255" y="249"/>
                  </a:lnTo>
                  <a:lnTo>
                    <a:pt x="255" y="247"/>
                  </a:lnTo>
                  <a:lnTo>
                    <a:pt x="255" y="247"/>
                  </a:lnTo>
                  <a:lnTo>
                    <a:pt x="253" y="247"/>
                  </a:lnTo>
                  <a:lnTo>
                    <a:pt x="253" y="247"/>
                  </a:lnTo>
                  <a:lnTo>
                    <a:pt x="253" y="245"/>
                  </a:lnTo>
                  <a:lnTo>
                    <a:pt x="253" y="245"/>
                  </a:lnTo>
                  <a:lnTo>
                    <a:pt x="253" y="245"/>
                  </a:lnTo>
                  <a:lnTo>
                    <a:pt x="253" y="245"/>
                  </a:lnTo>
                  <a:lnTo>
                    <a:pt x="253" y="245"/>
                  </a:lnTo>
                  <a:lnTo>
                    <a:pt x="251" y="245"/>
                  </a:lnTo>
                  <a:lnTo>
                    <a:pt x="251" y="245"/>
                  </a:lnTo>
                  <a:lnTo>
                    <a:pt x="249" y="247"/>
                  </a:lnTo>
                  <a:lnTo>
                    <a:pt x="249" y="247"/>
                  </a:lnTo>
                  <a:lnTo>
                    <a:pt x="249" y="247"/>
                  </a:lnTo>
                  <a:lnTo>
                    <a:pt x="249" y="247"/>
                  </a:lnTo>
                  <a:lnTo>
                    <a:pt x="248" y="247"/>
                  </a:lnTo>
                  <a:lnTo>
                    <a:pt x="248" y="247"/>
                  </a:lnTo>
                  <a:lnTo>
                    <a:pt x="248" y="245"/>
                  </a:lnTo>
                  <a:lnTo>
                    <a:pt x="248" y="245"/>
                  </a:lnTo>
                  <a:lnTo>
                    <a:pt x="249" y="243"/>
                  </a:lnTo>
                  <a:lnTo>
                    <a:pt x="251" y="243"/>
                  </a:lnTo>
                  <a:lnTo>
                    <a:pt x="255" y="241"/>
                  </a:lnTo>
                  <a:lnTo>
                    <a:pt x="255" y="241"/>
                  </a:lnTo>
                  <a:lnTo>
                    <a:pt x="257" y="239"/>
                  </a:lnTo>
                  <a:lnTo>
                    <a:pt x="259" y="239"/>
                  </a:lnTo>
                  <a:lnTo>
                    <a:pt x="265" y="236"/>
                  </a:lnTo>
                  <a:lnTo>
                    <a:pt x="267" y="234"/>
                  </a:lnTo>
                  <a:lnTo>
                    <a:pt x="267" y="234"/>
                  </a:lnTo>
                  <a:lnTo>
                    <a:pt x="267" y="232"/>
                  </a:lnTo>
                  <a:lnTo>
                    <a:pt x="267" y="232"/>
                  </a:lnTo>
                  <a:lnTo>
                    <a:pt x="267" y="232"/>
                  </a:lnTo>
                  <a:lnTo>
                    <a:pt x="265" y="232"/>
                  </a:lnTo>
                  <a:lnTo>
                    <a:pt x="265" y="232"/>
                  </a:lnTo>
                  <a:lnTo>
                    <a:pt x="265" y="232"/>
                  </a:lnTo>
                  <a:lnTo>
                    <a:pt x="265" y="230"/>
                  </a:lnTo>
                  <a:lnTo>
                    <a:pt x="265" y="228"/>
                  </a:lnTo>
                  <a:lnTo>
                    <a:pt x="265" y="226"/>
                  </a:lnTo>
                  <a:lnTo>
                    <a:pt x="267" y="226"/>
                  </a:lnTo>
                  <a:lnTo>
                    <a:pt x="269" y="224"/>
                  </a:lnTo>
                  <a:lnTo>
                    <a:pt x="269" y="224"/>
                  </a:lnTo>
                  <a:lnTo>
                    <a:pt x="270" y="226"/>
                  </a:lnTo>
                  <a:lnTo>
                    <a:pt x="272" y="226"/>
                  </a:lnTo>
                  <a:lnTo>
                    <a:pt x="274" y="226"/>
                  </a:lnTo>
                  <a:lnTo>
                    <a:pt x="276" y="226"/>
                  </a:lnTo>
                  <a:lnTo>
                    <a:pt x="276" y="226"/>
                  </a:lnTo>
                  <a:lnTo>
                    <a:pt x="278" y="228"/>
                  </a:lnTo>
                  <a:lnTo>
                    <a:pt x="278" y="230"/>
                  </a:lnTo>
                  <a:lnTo>
                    <a:pt x="278" y="232"/>
                  </a:lnTo>
                  <a:lnTo>
                    <a:pt x="280" y="234"/>
                  </a:lnTo>
                  <a:lnTo>
                    <a:pt x="280" y="232"/>
                  </a:lnTo>
                  <a:lnTo>
                    <a:pt x="282" y="232"/>
                  </a:lnTo>
                  <a:lnTo>
                    <a:pt x="282" y="230"/>
                  </a:lnTo>
                  <a:lnTo>
                    <a:pt x="282" y="228"/>
                  </a:lnTo>
                  <a:lnTo>
                    <a:pt x="282" y="228"/>
                  </a:lnTo>
                  <a:lnTo>
                    <a:pt x="282" y="22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23">
              <a:extLst>
                <a:ext uri="{FF2B5EF4-FFF2-40B4-BE49-F238E27FC236}">
                  <a16:creationId xmlns:a16="http://schemas.microsoft.com/office/drawing/2014/main" id="{7F792847-9B86-436F-9174-82D2984DF3A9}"/>
                </a:ext>
              </a:extLst>
            </p:cNvPr>
            <p:cNvSpPr>
              <a:spLocks/>
            </p:cNvSpPr>
            <p:nvPr/>
          </p:nvSpPr>
          <p:spPr bwMode="auto">
            <a:xfrm>
              <a:off x="6570985" y="1934369"/>
              <a:ext cx="447675" cy="503238"/>
            </a:xfrm>
            <a:custGeom>
              <a:avLst/>
              <a:gdLst>
                <a:gd name="T0" fmla="*/ 282 w 282"/>
                <a:gd name="T1" fmla="*/ 211 h 317"/>
                <a:gd name="T2" fmla="*/ 278 w 282"/>
                <a:gd name="T3" fmla="*/ 198 h 317"/>
                <a:gd name="T4" fmla="*/ 270 w 282"/>
                <a:gd name="T5" fmla="*/ 199 h 317"/>
                <a:gd name="T6" fmla="*/ 267 w 282"/>
                <a:gd name="T7" fmla="*/ 186 h 317"/>
                <a:gd name="T8" fmla="*/ 272 w 282"/>
                <a:gd name="T9" fmla="*/ 180 h 317"/>
                <a:gd name="T10" fmla="*/ 255 w 282"/>
                <a:gd name="T11" fmla="*/ 158 h 317"/>
                <a:gd name="T12" fmla="*/ 257 w 282"/>
                <a:gd name="T13" fmla="*/ 140 h 317"/>
                <a:gd name="T14" fmla="*/ 249 w 282"/>
                <a:gd name="T15" fmla="*/ 135 h 317"/>
                <a:gd name="T16" fmla="*/ 246 w 282"/>
                <a:gd name="T17" fmla="*/ 133 h 317"/>
                <a:gd name="T18" fmla="*/ 238 w 282"/>
                <a:gd name="T19" fmla="*/ 129 h 317"/>
                <a:gd name="T20" fmla="*/ 229 w 282"/>
                <a:gd name="T21" fmla="*/ 127 h 317"/>
                <a:gd name="T22" fmla="*/ 217 w 282"/>
                <a:gd name="T23" fmla="*/ 131 h 317"/>
                <a:gd name="T24" fmla="*/ 192 w 282"/>
                <a:gd name="T25" fmla="*/ 74 h 317"/>
                <a:gd name="T26" fmla="*/ 175 w 282"/>
                <a:gd name="T27" fmla="*/ 53 h 317"/>
                <a:gd name="T28" fmla="*/ 168 w 282"/>
                <a:gd name="T29" fmla="*/ 38 h 317"/>
                <a:gd name="T30" fmla="*/ 162 w 282"/>
                <a:gd name="T31" fmla="*/ 30 h 317"/>
                <a:gd name="T32" fmla="*/ 190 w 282"/>
                <a:gd name="T33" fmla="*/ 9 h 317"/>
                <a:gd name="T34" fmla="*/ 173 w 282"/>
                <a:gd name="T35" fmla="*/ 9 h 317"/>
                <a:gd name="T36" fmla="*/ 148 w 282"/>
                <a:gd name="T37" fmla="*/ 21 h 317"/>
                <a:gd name="T38" fmla="*/ 137 w 282"/>
                <a:gd name="T39" fmla="*/ 23 h 317"/>
                <a:gd name="T40" fmla="*/ 122 w 282"/>
                <a:gd name="T41" fmla="*/ 43 h 317"/>
                <a:gd name="T42" fmla="*/ 107 w 282"/>
                <a:gd name="T43" fmla="*/ 49 h 317"/>
                <a:gd name="T44" fmla="*/ 87 w 282"/>
                <a:gd name="T45" fmla="*/ 59 h 317"/>
                <a:gd name="T46" fmla="*/ 63 w 282"/>
                <a:gd name="T47" fmla="*/ 82 h 317"/>
                <a:gd name="T48" fmla="*/ 65 w 282"/>
                <a:gd name="T49" fmla="*/ 99 h 317"/>
                <a:gd name="T50" fmla="*/ 61 w 282"/>
                <a:gd name="T51" fmla="*/ 144 h 317"/>
                <a:gd name="T52" fmla="*/ 67 w 282"/>
                <a:gd name="T53" fmla="*/ 159 h 317"/>
                <a:gd name="T54" fmla="*/ 51 w 282"/>
                <a:gd name="T55" fmla="*/ 175 h 317"/>
                <a:gd name="T56" fmla="*/ 38 w 282"/>
                <a:gd name="T57" fmla="*/ 184 h 317"/>
                <a:gd name="T58" fmla="*/ 28 w 282"/>
                <a:gd name="T59" fmla="*/ 198 h 317"/>
                <a:gd name="T60" fmla="*/ 19 w 282"/>
                <a:gd name="T61" fmla="*/ 217 h 317"/>
                <a:gd name="T62" fmla="*/ 2 w 282"/>
                <a:gd name="T63" fmla="*/ 230 h 317"/>
                <a:gd name="T64" fmla="*/ 11 w 282"/>
                <a:gd name="T65" fmla="*/ 256 h 317"/>
                <a:gd name="T66" fmla="*/ 72 w 282"/>
                <a:gd name="T67" fmla="*/ 279 h 317"/>
                <a:gd name="T68" fmla="*/ 87 w 282"/>
                <a:gd name="T69" fmla="*/ 272 h 317"/>
                <a:gd name="T70" fmla="*/ 99 w 282"/>
                <a:gd name="T71" fmla="*/ 277 h 317"/>
                <a:gd name="T72" fmla="*/ 108 w 282"/>
                <a:gd name="T73" fmla="*/ 285 h 317"/>
                <a:gd name="T74" fmla="*/ 116 w 282"/>
                <a:gd name="T75" fmla="*/ 279 h 317"/>
                <a:gd name="T76" fmla="*/ 116 w 282"/>
                <a:gd name="T77" fmla="*/ 285 h 317"/>
                <a:gd name="T78" fmla="*/ 120 w 282"/>
                <a:gd name="T79" fmla="*/ 293 h 317"/>
                <a:gd name="T80" fmla="*/ 126 w 282"/>
                <a:gd name="T81" fmla="*/ 293 h 317"/>
                <a:gd name="T82" fmla="*/ 126 w 282"/>
                <a:gd name="T83" fmla="*/ 298 h 317"/>
                <a:gd name="T84" fmla="*/ 122 w 282"/>
                <a:gd name="T85" fmla="*/ 304 h 317"/>
                <a:gd name="T86" fmla="*/ 126 w 282"/>
                <a:gd name="T87" fmla="*/ 312 h 317"/>
                <a:gd name="T88" fmla="*/ 133 w 282"/>
                <a:gd name="T89" fmla="*/ 314 h 317"/>
                <a:gd name="T90" fmla="*/ 139 w 282"/>
                <a:gd name="T91" fmla="*/ 304 h 317"/>
                <a:gd name="T92" fmla="*/ 156 w 282"/>
                <a:gd name="T93" fmla="*/ 293 h 317"/>
                <a:gd name="T94" fmla="*/ 173 w 282"/>
                <a:gd name="T95" fmla="*/ 293 h 317"/>
                <a:gd name="T96" fmla="*/ 188 w 282"/>
                <a:gd name="T97" fmla="*/ 298 h 317"/>
                <a:gd name="T98" fmla="*/ 211 w 282"/>
                <a:gd name="T99" fmla="*/ 289 h 317"/>
                <a:gd name="T100" fmla="*/ 215 w 282"/>
                <a:gd name="T101" fmla="*/ 277 h 317"/>
                <a:gd name="T102" fmla="*/ 219 w 282"/>
                <a:gd name="T103" fmla="*/ 264 h 317"/>
                <a:gd name="T104" fmla="*/ 217 w 282"/>
                <a:gd name="T105" fmla="*/ 258 h 317"/>
                <a:gd name="T106" fmla="*/ 229 w 282"/>
                <a:gd name="T107" fmla="*/ 258 h 317"/>
                <a:gd name="T108" fmla="*/ 234 w 282"/>
                <a:gd name="T109" fmla="*/ 258 h 317"/>
                <a:gd name="T110" fmla="*/ 236 w 282"/>
                <a:gd name="T111" fmla="*/ 251 h 317"/>
                <a:gd name="T112" fmla="*/ 257 w 282"/>
                <a:gd name="T113" fmla="*/ 255 h 317"/>
                <a:gd name="T114" fmla="*/ 255 w 282"/>
                <a:gd name="T115" fmla="*/ 247 h 317"/>
                <a:gd name="T116" fmla="*/ 249 w 282"/>
                <a:gd name="T117" fmla="*/ 247 h 317"/>
                <a:gd name="T118" fmla="*/ 265 w 282"/>
                <a:gd name="T119" fmla="*/ 236 h 317"/>
                <a:gd name="T120" fmla="*/ 267 w 282"/>
                <a:gd name="T121" fmla="*/ 226 h 317"/>
                <a:gd name="T122" fmla="*/ 280 w 282"/>
                <a:gd name="T123" fmla="*/ 23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7">
                  <a:moveTo>
                    <a:pt x="282" y="224"/>
                  </a:moveTo>
                  <a:lnTo>
                    <a:pt x="282" y="222"/>
                  </a:lnTo>
                  <a:lnTo>
                    <a:pt x="282" y="218"/>
                  </a:lnTo>
                  <a:lnTo>
                    <a:pt x="282" y="218"/>
                  </a:lnTo>
                  <a:lnTo>
                    <a:pt x="282" y="218"/>
                  </a:lnTo>
                  <a:lnTo>
                    <a:pt x="282" y="217"/>
                  </a:lnTo>
                  <a:lnTo>
                    <a:pt x="282" y="217"/>
                  </a:lnTo>
                  <a:lnTo>
                    <a:pt x="282" y="215"/>
                  </a:lnTo>
                  <a:lnTo>
                    <a:pt x="282" y="215"/>
                  </a:lnTo>
                  <a:lnTo>
                    <a:pt x="282" y="215"/>
                  </a:lnTo>
                  <a:lnTo>
                    <a:pt x="282" y="213"/>
                  </a:lnTo>
                  <a:lnTo>
                    <a:pt x="282" y="211"/>
                  </a:lnTo>
                  <a:lnTo>
                    <a:pt x="282" y="207"/>
                  </a:lnTo>
                  <a:lnTo>
                    <a:pt x="282" y="207"/>
                  </a:lnTo>
                  <a:lnTo>
                    <a:pt x="282" y="207"/>
                  </a:lnTo>
                  <a:lnTo>
                    <a:pt x="282" y="205"/>
                  </a:lnTo>
                  <a:lnTo>
                    <a:pt x="280" y="203"/>
                  </a:lnTo>
                  <a:lnTo>
                    <a:pt x="280" y="203"/>
                  </a:lnTo>
                  <a:lnTo>
                    <a:pt x="280" y="203"/>
                  </a:lnTo>
                  <a:lnTo>
                    <a:pt x="280" y="203"/>
                  </a:lnTo>
                  <a:lnTo>
                    <a:pt x="278" y="203"/>
                  </a:lnTo>
                  <a:lnTo>
                    <a:pt x="278" y="201"/>
                  </a:lnTo>
                  <a:lnTo>
                    <a:pt x="278" y="199"/>
                  </a:lnTo>
                  <a:lnTo>
                    <a:pt x="278" y="198"/>
                  </a:lnTo>
                  <a:lnTo>
                    <a:pt x="278" y="198"/>
                  </a:lnTo>
                  <a:lnTo>
                    <a:pt x="276" y="198"/>
                  </a:lnTo>
                  <a:lnTo>
                    <a:pt x="276" y="198"/>
                  </a:lnTo>
                  <a:lnTo>
                    <a:pt x="276" y="198"/>
                  </a:lnTo>
                  <a:lnTo>
                    <a:pt x="276" y="199"/>
                  </a:lnTo>
                  <a:lnTo>
                    <a:pt x="274" y="198"/>
                  </a:lnTo>
                  <a:lnTo>
                    <a:pt x="274" y="198"/>
                  </a:lnTo>
                  <a:lnTo>
                    <a:pt x="272" y="198"/>
                  </a:lnTo>
                  <a:lnTo>
                    <a:pt x="272" y="198"/>
                  </a:lnTo>
                  <a:lnTo>
                    <a:pt x="272" y="198"/>
                  </a:lnTo>
                  <a:lnTo>
                    <a:pt x="270" y="199"/>
                  </a:lnTo>
                  <a:lnTo>
                    <a:pt x="270" y="199"/>
                  </a:lnTo>
                  <a:lnTo>
                    <a:pt x="270" y="199"/>
                  </a:lnTo>
                  <a:lnTo>
                    <a:pt x="270" y="198"/>
                  </a:lnTo>
                  <a:lnTo>
                    <a:pt x="269" y="198"/>
                  </a:lnTo>
                  <a:lnTo>
                    <a:pt x="267" y="194"/>
                  </a:lnTo>
                  <a:lnTo>
                    <a:pt x="263" y="192"/>
                  </a:lnTo>
                  <a:lnTo>
                    <a:pt x="263" y="192"/>
                  </a:lnTo>
                  <a:lnTo>
                    <a:pt x="263" y="190"/>
                  </a:lnTo>
                  <a:lnTo>
                    <a:pt x="263" y="190"/>
                  </a:lnTo>
                  <a:lnTo>
                    <a:pt x="263" y="188"/>
                  </a:lnTo>
                  <a:lnTo>
                    <a:pt x="263" y="188"/>
                  </a:lnTo>
                  <a:lnTo>
                    <a:pt x="263" y="188"/>
                  </a:lnTo>
                  <a:lnTo>
                    <a:pt x="267" y="186"/>
                  </a:lnTo>
                  <a:lnTo>
                    <a:pt x="269" y="186"/>
                  </a:lnTo>
                  <a:lnTo>
                    <a:pt x="270" y="186"/>
                  </a:lnTo>
                  <a:lnTo>
                    <a:pt x="274" y="186"/>
                  </a:lnTo>
                  <a:lnTo>
                    <a:pt x="274" y="184"/>
                  </a:lnTo>
                  <a:lnTo>
                    <a:pt x="276" y="182"/>
                  </a:lnTo>
                  <a:lnTo>
                    <a:pt x="276" y="182"/>
                  </a:lnTo>
                  <a:lnTo>
                    <a:pt x="276" y="182"/>
                  </a:lnTo>
                  <a:lnTo>
                    <a:pt x="276" y="180"/>
                  </a:lnTo>
                  <a:lnTo>
                    <a:pt x="274" y="180"/>
                  </a:lnTo>
                  <a:lnTo>
                    <a:pt x="274" y="180"/>
                  </a:lnTo>
                  <a:lnTo>
                    <a:pt x="272" y="180"/>
                  </a:lnTo>
                  <a:lnTo>
                    <a:pt x="272" y="180"/>
                  </a:lnTo>
                  <a:lnTo>
                    <a:pt x="272" y="179"/>
                  </a:lnTo>
                  <a:lnTo>
                    <a:pt x="270" y="177"/>
                  </a:lnTo>
                  <a:lnTo>
                    <a:pt x="270" y="175"/>
                  </a:lnTo>
                  <a:lnTo>
                    <a:pt x="269" y="175"/>
                  </a:lnTo>
                  <a:lnTo>
                    <a:pt x="265" y="171"/>
                  </a:lnTo>
                  <a:lnTo>
                    <a:pt x="263" y="169"/>
                  </a:lnTo>
                  <a:lnTo>
                    <a:pt x="259" y="163"/>
                  </a:lnTo>
                  <a:lnTo>
                    <a:pt x="257" y="161"/>
                  </a:lnTo>
                  <a:lnTo>
                    <a:pt x="255" y="161"/>
                  </a:lnTo>
                  <a:lnTo>
                    <a:pt x="255" y="159"/>
                  </a:lnTo>
                  <a:lnTo>
                    <a:pt x="255" y="158"/>
                  </a:lnTo>
                  <a:lnTo>
                    <a:pt x="255" y="158"/>
                  </a:lnTo>
                  <a:lnTo>
                    <a:pt x="255" y="156"/>
                  </a:lnTo>
                  <a:lnTo>
                    <a:pt x="255" y="156"/>
                  </a:lnTo>
                  <a:lnTo>
                    <a:pt x="255" y="154"/>
                  </a:lnTo>
                  <a:lnTo>
                    <a:pt x="255" y="152"/>
                  </a:lnTo>
                  <a:lnTo>
                    <a:pt x="255" y="152"/>
                  </a:lnTo>
                  <a:lnTo>
                    <a:pt x="253" y="150"/>
                  </a:lnTo>
                  <a:lnTo>
                    <a:pt x="253" y="150"/>
                  </a:lnTo>
                  <a:lnTo>
                    <a:pt x="253" y="144"/>
                  </a:lnTo>
                  <a:lnTo>
                    <a:pt x="253" y="144"/>
                  </a:lnTo>
                  <a:lnTo>
                    <a:pt x="255" y="142"/>
                  </a:lnTo>
                  <a:lnTo>
                    <a:pt x="255" y="142"/>
                  </a:lnTo>
                  <a:lnTo>
                    <a:pt x="257" y="140"/>
                  </a:lnTo>
                  <a:lnTo>
                    <a:pt x="255" y="140"/>
                  </a:lnTo>
                  <a:lnTo>
                    <a:pt x="255" y="139"/>
                  </a:lnTo>
                  <a:lnTo>
                    <a:pt x="253" y="140"/>
                  </a:lnTo>
                  <a:lnTo>
                    <a:pt x="251" y="140"/>
                  </a:lnTo>
                  <a:lnTo>
                    <a:pt x="251" y="139"/>
                  </a:lnTo>
                  <a:lnTo>
                    <a:pt x="253" y="137"/>
                  </a:lnTo>
                  <a:lnTo>
                    <a:pt x="253" y="137"/>
                  </a:lnTo>
                  <a:lnTo>
                    <a:pt x="251" y="135"/>
                  </a:lnTo>
                  <a:lnTo>
                    <a:pt x="251" y="135"/>
                  </a:lnTo>
                  <a:lnTo>
                    <a:pt x="251" y="135"/>
                  </a:lnTo>
                  <a:lnTo>
                    <a:pt x="251" y="135"/>
                  </a:lnTo>
                  <a:lnTo>
                    <a:pt x="249" y="135"/>
                  </a:lnTo>
                  <a:lnTo>
                    <a:pt x="249" y="135"/>
                  </a:lnTo>
                  <a:lnTo>
                    <a:pt x="249" y="137"/>
                  </a:lnTo>
                  <a:lnTo>
                    <a:pt x="249" y="137"/>
                  </a:lnTo>
                  <a:lnTo>
                    <a:pt x="249" y="137"/>
                  </a:lnTo>
                  <a:lnTo>
                    <a:pt x="248" y="137"/>
                  </a:lnTo>
                  <a:lnTo>
                    <a:pt x="248" y="135"/>
                  </a:lnTo>
                  <a:lnTo>
                    <a:pt x="248" y="135"/>
                  </a:lnTo>
                  <a:lnTo>
                    <a:pt x="248" y="133"/>
                  </a:lnTo>
                  <a:lnTo>
                    <a:pt x="246" y="133"/>
                  </a:lnTo>
                  <a:lnTo>
                    <a:pt x="246" y="133"/>
                  </a:lnTo>
                  <a:lnTo>
                    <a:pt x="246" y="133"/>
                  </a:lnTo>
                  <a:lnTo>
                    <a:pt x="246" y="133"/>
                  </a:lnTo>
                  <a:lnTo>
                    <a:pt x="244" y="133"/>
                  </a:lnTo>
                  <a:lnTo>
                    <a:pt x="244" y="133"/>
                  </a:lnTo>
                  <a:lnTo>
                    <a:pt x="244" y="133"/>
                  </a:lnTo>
                  <a:lnTo>
                    <a:pt x="244" y="133"/>
                  </a:lnTo>
                  <a:lnTo>
                    <a:pt x="242" y="131"/>
                  </a:lnTo>
                  <a:lnTo>
                    <a:pt x="242" y="131"/>
                  </a:lnTo>
                  <a:lnTo>
                    <a:pt x="242" y="131"/>
                  </a:lnTo>
                  <a:lnTo>
                    <a:pt x="242" y="131"/>
                  </a:lnTo>
                  <a:lnTo>
                    <a:pt x="240" y="133"/>
                  </a:lnTo>
                  <a:lnTo>
                    <a:pt x="240" y="133"/>
                  </a:lnTo>
                  <a:lnTo>
                    <a:pt x="240" y="131"/>
                  </a:lnTo>
                  <a:lnTo>
                    <a:pt x="238" y="129"/>
                  </a:lnTo>
                  <a:lnTo>
                    <a:pt x="236" y="125"/>
                  </a:lnTo>
                  <a:lnTo>
                    <a:pt x="232" y="120"/>
                  </a:lnTo>
                  <a:lnTo>
                    <a:pt x="232" y="118"/>
                  </a:lnTo>
                  <a:lnTo>
                    <a:pt x="232" y="118"/>
                  </a:lnTo>
                  <a:lnTo>
                    <a:pt x="230" y="118"/>
                  </a:lnTo>
                  <a:lnTo>
                    <a:pt x="230" y="120"/>
                  </a:lnTo>
                  <a:lnTo>
                    <a:pt x="230" y="120"/>
                  </a:lnTo>
                  <a:lnTo>
                    <a:pt x="229" y="120"/>
                  </a:lnTo>
                  <a:lnTo>
                    <a:pt x="229" y="121"/>
                  </a:lnTo>
                  <a:lnTo>
                    <a:pt x="229" y="125"/>
                  </a:lnTo>
                  <a:lnTo>
                    <a:pt x="229" y="125"/>
                  </a:lnTo>
                  <a:lnTo>
                    <a:pt x="229" y="127"/>
                  </a:lnTo>
                  <a:lnTo>
                    <a:pt x="227" y="125"/>
                  </a:lnTo>
                  <a:lnTo>
                    <a:pt x="227" y="127"/>
                  </a:lnTo>
                  <a:lnTo>
                    <a:pt x="225" y="127"/>
                  </a:lnTo>
                  <a:lnTo>
                    <a:pt x="225" y="129"/>
                  </a:lnTo>
                  <a:lnTo>
                    <a:pt x="225" y="131"/>
                  </a:lnTo>
                  <a:lnTo>
                    <a:pt x="225" y="131"/>
                  </a:lnTo>
                  <a:lnTo>
                    <a:pt x="223" y="131"/>
                  </a:lnTo>
                  <a:lnTo>
                    <a:pt x="223" y="131"/>
                  </a:lnTo>
                  <a:lnTo>
                    <a:pt x="221" y="129"/>
                  </a:lnTo>
                  <a:lnTo>
                    <a:pt x="219" y="129"/>
                  </a:lnTo>
                  <a:lnTo>
                    <a:pt x="219" y="131"/>
                  </a:lnTo>
                  <a:lnTo>
                    <a:pt x="217" y="131"/>
                  </a:lnTo>
                  <a:lnTo>
                    <a:pt x="215" y="129"/>
                  </a:lnTo>
                  <a:lnTo>
                    <a:pt x="213" y="127"/>
                  </a:lnTo>
                  <a:lnTo>
                    <a:pt x="211" y="125"/>
                  </a:lnTo>
                  <a:lnTo>
                    <a:pt x="211" y="123"/>
                  </a:lnTo>
                  <a:lnTo>
                    <a:pt x="209" y="118"/>
                  </a:lnTo>
                  <a:lnTo>
                    <a:pt x="206" y="102"/>
                  </a:lnTo>
                  <a:lnTo>
                    <a:pt x="194" y="82"/>
                  </a:lnTo>
                  <a:lnTo>
                    <a:pt x="192" y="78"/>
                  </a:lnTo>
                  <a:lnTo>
                    <a:pt x="190" y="76"/>
                  </a:lnTo>
                  <a:lnTo>
                    <a:pt x="192" y="76"/>
                  </a:lnTo>
                  <a:lnTo>
                    <a:pt x="192" y="74"/>
                  </a:lnTo>
                  <a:lnTo>
                    <a:pt x="192" y="74"/>
                  </a:lnTo>
                  <a:lnTo>
                    <a:pt x="192" y="74"/>
                  </a:lnTo>
                  <a:lnTo>
                    <a:pt x="194" y="74"/>
                  </a:lnTo>
                  <a:lnTo>
                    <a:pt x="194" y="74"/>
                  </a:lnTo>
                  <a:lnTo>
                    <a:pt x="196" y="74"/>
                  </a:lnTo>
                  <a:lnTo>
                    <a:pt x="196" y="74"/>
                  </a:lnTo>
                  <a:lnTo>
                    <a:pt x="196" y="72"/>
                  </a:lnTo>
                  <a:lnTo>
                    <a:pt x="192" y="66"/>
                  </a:lnTo>
                  <a:lnTo>
                    <a:pt x="188" y="61"/>
                  </a:lnTo>
                  <a:lnTo>
                    <a:pt x="187" y="59"/>
                  </a:lnTo>
                  <a:lnTo>
                    <a:pt x="187" y="59"/>
                  </a:lnTo>
                  <a:lnTo>
                    <a:pt x="181" y="55"/>
                  </a:lnTo>
                  <a:lnTo>
                    <a:pt x="175" y="53"/>
                  </a:lnTo>
                  <a:lnTo>
                    <a:pt x="171" y="51"/>
                  </a:lnTo>
                  <a:lnTo>
                    <a:pt x="171" y="49"/>
                  </a:lnTo>
                  <a:lnTo>
                    <a:pt x="169" y="51"/>
                  </a:lnTo>
                  <a:lnTo>
                    <a:pt x="168" y="49"/>
                  </a:lnTo>
                  <a:lnTo>
                    <a:pt x="162" y="49"/>
                  </a:lnTo>
                  <a:lnTo>
                    <a:pt x="162" y="47"/>
                  </a:lnTo>
                  <a:lnTo>
                    <a:pt x="160" y="47"/>
                  </a:lnTo>
                  <a:lnTo>
                    <a:pt x="160" y="47"/>
                  </a:lnTo>
                  <a:lnTo>
                    <a:pt x="160" y="45"/>
                  </a:lnTo>
                  <a:lnTo>
                    <a:pt x="166" y="40"/>
                  </a:lnTo>
                  <a:lnTo>
                    <a:pt x="166" y="38"/>
                  </a:lnTo>
                  <a:lnTo>
                    <a:pt x="168" y="38"/>
                  </a:lnTo>
                  <a:lnTo>
                    <a:pt x="168" y="36"/>
                  </a:lnTo>
                  <a:lnTo>
                    <a:pt x="168" y="34"/>
                  </a:lnTo>
                  <a:lnTo>
                    <a:pt x="168" y="34"/>
                  </a:lnTo>
                  <a:lnTo>
                    <a:pt x="166" y="34"/>
                  </a:lnTo>
                  <a:lnTo>
                    <a:pt x="166" y="34"/>
                  </a:lnTo>
                  <a:lnTo>
                    <a:pt x="166" y="36"/>
                  </a:lnTo>
                  <a:lnTo>
                    <a:pt x="164" y="36"/>
                  </a:lnTo>
                  <a:lnTo>
                    <a:pt x="164" y="36"/>
                  </a:lnTo>
                  <a:lnTo>
                    <a:pt x="164" y="34"/>
                  </a:lnTo>
                  <a:lnTo>
                    <a:pt x="162" y="34"/>
                  </a:lnTo>
                  <a:lnTo>
                    <a:pt x="162" y="32"/>
                  </a:lnTo>
                  <a:lnTo>
                    <a:pt x="162" y="30"/>
                  </a:lnTo>
                  <a:lnTo>
                    <a:pt x="164" y="28"/>
                  </a:lnTo>
                  <a:lnTo>
                    <a:pt x="164" y="28"/>
                  </a:lnTo>
                  <a:lnTo>
                    <a:pt x="164" y="28"/>
                  </a:lnTo>
                  <a:lnTo>
                    <a:pt x="169" y="26"/>
                  </a:lnTo>
                  <a:lnTo>
                    <a:pt x="171" y="26"/>
                  </a:lnTo>
                  <a:lnTo>
                    <a:pt x="173" y="24"/>
                  </a:lnTo>
                  <a:lnTo>
                    <a:pt x="175" y="23"/>
                  </a:lnTo>
                  <a:lnTo>
                    <a:pt x="179" y="19"/>
                  </a:lnTo>
                  <a:lnTo>
                    <a:pt x="185" y="13"/>
                  </a:lnTo>
                  <a:lnTo>
                    <a:pt x="190" y="11"/>
                  </a:lnTo>
                  <a:lnTo>
                    <a:pt x="190" y="11"/>
                  </a:lnTo>
                  <a:lnTo>
                    <a:pt x="190" y="9"/>
                  </a:lnTo>
                  <a:lnTo>
                    <a:pt x="190" y="9"/>
                  </a:lnTo>
                  <a:lnTo>
                    <a:pt x="187" y="2"/>
                  </a:lnTo>
                  <a:lnTo>
                    <a:pt x="187" y="2"/>
                  </a:lnTo>
                  <a:lnTo>
                    <a:pt x="185" y="0"/>
                  </a:lnTo>
                  <a:lnTo>
                    <a:pt x="185" y="0"/>
                  </a:lnTo>
                  <a:lnTo>
                    <a:pt x="183" y="2"/>
                  </a:lnTo>
                  <a:lnTo>
                    <a:pt x="183" y="2"/>
                  </a:lnTo>
                  <a:lnTo>
                    <a:pt x="181" y="2"/>
                  </a:lnTo>
                  <a:lnTo>
                    <a:pt x="179" y="4"/>
                  </a:lnTo>
                  <a:lnTo>
                    <a:pt x="175" y="5"/>
                  </a:lnTo>
                  <a:lnTo>
                    <a:pt x="175" y="5"/>
                  </a:lnTo>
                  <a:lnTo>
                    <a:pt x="173" y="9"/>
                  </a:lnTo>
                  <a:lnTo>
                    <a:pt x="173" y="9"/>
                  </a:lnTo>
                  <a:lnTo>
                    <a:pt x="173" y="9"/>
                  </a:lnTo>
                  <a:lnTo>
                    <a:pt x="171" y="11"/>
                  </a:lnTo>
                  <a:lnTo>
                    <a:pt x="171" y="11"/>
                  </a:lnTo>
                  <a:lnTo>
                    <a:pt x="169" y="13"/>
                  </a:lnTo>
                  <a:lnTo>
                    <a:pt x="162" y="13"/>
                  </a:lnTo>
                  <a:lnTo>
                    <a:pt x="160" y="15"/>
                  </a:lnTo>
                  <a:lnTo>
                    <a:pt x="156" y="19"/>
                  </a:lnTo>
                  <a:lnTo>
                    <a:pt x="152" y="23"/>
                  </a:lnTo>
                  <a:lnTo>
                    <a:pt x="150" y="23"/>
                  </a:lnTo>
                  <a:lnTo>
                    <a:pt x="150" y="23"/>
                  </a:lnTo>
                  <a:lnTo>
                    <a:pt x="148" y="21"/>
                  </a:lnTo>
                  <a:lnTo>
                    <a:pt x="148" y="21"/>
                  </a:lnTo>
                  <a:lnTo>
                    <a:pt x="147" y="21"/>
                  </a:lnTo>
                  <a:lnTo>
                    <a:pt x="147" y="19"/>
                  </a:lnTo>
                  <a:lnTo>
                    <a:pt x="147" y="17"/>
                  </a:lnTo>
                  <a:lnTo>
                    <a:pt x="147" y="17"/>
                  </a:lnTo>
                  <a:lnTo>
                    <a:pt x="147" y="17"/>
                  </a:lnTo>
                  <a:lnTo>
                    <a:pt x="145" y="17"/>
                  </a:lnTo>
                  <a:lnTo>
                    <a:pt x="145" y="19"/>
                  </a:lnTo>
                  <a:lnTo>
                    <a:pt x="143" y="19"/>
                  </a:lnTo>
                  <a:lnTo>
                    <a:pt x="137" y="19"/>
                  </a:lnTo>
                  <a:lnTo>
                    <a:pt x="133" y="21"/>
                  </a:lnTo>
                  <a:lnTo>
                    <a:pt x="137" y="23"/>
                  </a:lnTo>
                  <a:lnTo>
                    <a:pt x="139" y="24"/>
                  </a:lnTo>
                  <a:lnTo>
                    <a:pt x="139" y="28"/>
                  </a:lnTo>
                  <a:lnTo>
                    <a:pt x="139" y="30"/>
                  </a:lnTo>
                  <a:lnTo>
                    <a:pt x="135" y="34"/>
                  </a:lnTo>
                  <a:lnTo>
                    <a:pt x="135" y="34"/>
                  </a:lnTo>
                  <a:lnTo>
                    <a:pt x="133" y="38"/>
                  </a:lnTo>
                  <a:lnTo>
                    <a:pt x="133" y="40"/>
                  </a:lnTo>
                  <a:lnTo>
                    <a:pt x="131" y="40"/>
                  </a:lnTo>
                  <a:lnTo>
                    <a:pt x="129" y="40"/>
                  </a:lnTo>
                  <a:lnTo>
                    <a:pt x="128" y="40"/>
                  </a:lnTo>
                  <a:lnTo>
                    <a:pt x="124" y="42"/>
                  </a:lnTo>
                  <a:lnTo>
                    <a:pt x="122" y="43"/>
                  </a:lnTo>
                  <a:lnTo>
                    <a:pt x="122" y="47"/>
                  </a:lnTo>
                  <a:lnTo>
                    <a:pt x="122" y="47"/>
                  </a:lnTo>
                  <a:lnTo>
                    <a:pt x="120" y="45"/>
                  </a:lnTo>
                  <a:lnTo>
                    <a:pt x="118" y="45"/>
                  </a:lnTo>
                  <a:lnTo>
                    <a:pt x="118" y="47"/>
                  </a:lnTo>
                  <a:lnTo>
                    <a:pt x="116" y="47"/>
                  </a:lnTo>
                  <a:lnTo>
                    <a:pt x="116" y="47"/>
                  </a:lnTo>
                  <a:lnTo>
                    <a:pt x="110" y="45"/>
                  </a:lnTo>
                  <a:lnTo>
                    <a:pt x="108" y="45"/>
                  </a:lnTo>
                  <a:lnTo>
                    <a:pt x="108" y="49"/>
                  </a:lnTo>
                  <a:lnTo>
                    <a:pt x="108" y="49"/>
                  </a:lnTo>
                  <a:lnTo>
                    <a:pt x="107" y="49"/>
                  </a:lnTo>
                  <a:lnTo>
                    <a:pt x="105" y="49"/>
                  </a:lnTo>
                  <a:lnTo>
                    <a:pt x="105" y="51"/>
                  </a:lnTo>
                  <a:lnTo>
                    <a:pt x="105" y="51"/>
                  </a:lnTo>
                  <a:lnTo>
                    <a:pt x="103" y="51"/>
                  </a:lnTo>
                  <a:lnTo>
                    <a:pt x="103" y="53"/>
                  </a:lnTo>
                  <a:lnTo>
                    <a:pt x="101" y="53"/>
                  </a:lnTo>
                  <a:lnTo>
                    <a:pt x="97" y="53"/>
                  </a:lnTo>
                  <a:lnTo>
                    <a:pt x="95" y="53"/>
                  </a:lnTo>
                  <a:lnTo>
                    <a:pt x="95" y="55"/>
                  </a:lnTo>
                  <a:lnTo>
                    <a:pt x="91" y="53"/>
                  </a:lnTo>
                  <a:lnTo>
                    <a:pt x="89" y="55"/>
                  </a:lnTo>
                  <a:lnTo>
                    <a:pt x="87" y="59"/>
                  </a:lnTo>
                  <a:lnTo>
                    <a:pt x="86" y="62"/>
                  </a:lnTo>
                  <a:lnTo>
                    <a:pt x="84" y="62"/>
                  </a:lnTo>
                  <a:lnTo>
                    <a:pt x="78" y="61"/>
                  </a:lnTo>
                  <a:lnTo>
                    <a:pt x="76" y="66"/>
                  </a:lnTo>
                  <a:lnTo>
                    <a:pt x="74" y="68"/>
                  </a:lnTo>
                  <a:lnTo>
                    <a:pt x="72" y="68"/>
                  </a:lnTo>
                  <a:lnTo>
                    <a:pt x="67" y="74"/>
                  </a:lnTo>
                  <a:lnTo>
                    <a:pt x="65" y="74"/>
                  </a:lnTo>
                  <a:lnTo>
                    <a:pt x="65" y="76"/>
                  </a:lnTo>
                  <a:lnTo>
                    <a:pt x="63" y="80"/>
                  </a:lnTo>
                  <a:lnTo>
                    <a:pt x="63" y="80"/>
                  </a:lnTo>
                  <a:lnTo>
                    <a:pt x="63" y="82"/>
                  </a:lnTo>
                  <a:lnTo>
                    <a:pt x="63" y="82"/>
                  </a:lnTo>
                  <a:lnTo>
                    <a:pt x="63" y="82"/>
                  </a:lnTo>
                  <a:lnTo>
                    <a:pt x="63" y="83"/>
                  </a:lnTo>
                  <a:lnTo>
                    <a:pt x="61" y="83"/>
                  </a:lnTo>
                  <a:lnTo>
                    <a:pt x="61" y="85"/>
                  </a:lnTo>
                  <a:lnTo>
                    <a:pt x="61" y="85"/>
                  </a:lnTo>
                  <a:lnTo>
                    <a:pt x="61" y="85"/>
                  </a:lnTo>
                  <a:lnTo>
                    <a:pt x="61" y="85"/>
                  </a:lnTo>
                  <a:lnTo>
                    <a:pt x="59" y="87"/>
                  </a:lnTo>
                  <a:lnTo>
                    <a:pt x="59" y="87"/>
                  </a:lnTo>
                  <a:lnTo>
                    <a:pt x="61" y="89"/>
                  </a:lnTo>
                  <a:lnTo>
                    <a:pt x="65" y="99"/>
                  </a:lnTo>
                  <a:lnTo>
                    <a:pt x="68" y="108"/>
                  </a:lnTo>
                  <a:lnTo>
                    <a:pt x="70" y="112"/>
                  </a:lnTo>
                  <a:lnTo>
                    <a:pt x="70" y="114"/>
                  </a:lnTo>
                  <a:lnTo>
                    <a:pt x="70" y="116"/>
                  </a:lnTo>
                  <a:lnTo>
                    <a:pt x="68" y="118"/>
                  </a:lnTo>
                  <a:lnTo>
                    <a:pt x="68" y="120"/>
                  </a:lnTo>
                  <a:lnTo>
                    <a:pt x="67" y="121"/>
                  </a:lnTo>
                  <a:lnTo>
                    <a:pt x="63" y="131"/>
                  </a:lnTo>
                  <a:lnTo>
                    <a:pt x="63" y="135"/>
                  </a:lnTo>
                  <a:lnTo>
                    <a:pt x="63" y="139"/>
                  </a:lnTo>
                  <a:lnTo>
                    <a:pt x="61" y="142"/>
                  </a:lnTo>
                  <a:lnTo>
                    <a:pt x="61" y="144"/>
                  </a:lnTo>
                  <a:lnTo>
                    <a:pt x="61" y="148"/>
                  </a:lnTo>
                  <a:lnTo>
                    <a:pt x="61" y="148"/>
                  </a:lnTo>
                  <a:lnTo>
                    <a:pt x="63" y="150"/>
                  </a:lnTo>
                  <a:lnTo>
                    <a:pt x="63" y="152"/>
                  </a:lnTo>
                  <a:lnTo>
                    <a:pt x="65" y="152"/>
                  </a:lnTo>
                  <a:lnTo>
                    <a:pt x="68" y="152"/>
                  </a:lnTo>
                  <a:lnTo>
                    <a:pt x="70" y="152"/>
                  </a:lnTo>
                  <a:lnTo>
                    <a:pt x="72" y="152"/>
                  </a:lnTo>
                  <a:lnTo>
                    <a:pt x="74" y="154"/>
                  </a:lnTo>
                  <a:lnTo>
                    <a:pt x="74" y="156"/>
                  </a:lnTo>
                  <a:lnTo>
                    <a:pt x="68" y="158"/>
                  </a:lnTo>
                  <a:lnTo>
                    <a:pt x="67" y="159"/>
                  </a:lnTo>
                  <a:lnTo>
                    <a:pt x="67" y="161"/>
                  </a:lnTo>
                  <a:lnTo>
                    <a:pt x="67" y="163"/>
                  </a:lnTo>
                  <a:lnTo>
                    <a:pt x="65" y="165"/>
                  </a:lnTo>
                  <a:lnTo>
                    <a:pt x="63" y="167"/>
                  </a:lnTo>
                  <a:lnTo>
                    <a:pt x="63" y="169"/>
                  </a:lnTo>
                  <a:lnTo>
                    <a:pt x="61" y="169"/>
                  </a:lnTo>
                  <a:lnTo>
                    <a:pt x="59" y="169"/>
                  </a:lnTo>
                  <a:lnTo>
                    <a:pt x="57" y="169"/>
                  </a:lnTo>
                  <a:lnTo>
                    <a:pt x="55" y="169"/>
                  </a:lnTo>
                  <a:lnTo>
                    <a:pt x="53" y="171"/>
                  </a:lnTo>
                  <a:lnTo>
                    <a:pt x="51" y="173"/>
                  </a:lnTo>
                  <a:lnTo>
                    <a:pt x="51" y="175"/>
                  </a:lnTo>
                  <a:lnTo>
                    <a:pt x="51" y="175"/>
                  </a:lnTo>
                  <a:lnTo>
                    <a:pt x="49" y="175"/>
                  </a:lnTo>
                  <a:lnTo>
                    <a:pt x="47" y="175"/>
                  </a:lnTo>
                  <a:lnTo>
                    <a:pt x="46" y="175"/>
                  </a:lnTo>
                  <a:lnTo>
                    <a:pt x="44" y="175"/>
                  </a:lnTo>
                  <a:lnTo>
                    <a:pt x="44" y="175"/>
                  </a:lnTo>
                  <a:lnTo>
                    <a:pt x="42" y="177"/>
                  </a:lnTo>
                  <a:lnTo>
                    <a:pt x="42" y="179"/>
                  </a:lnTo>
                  <a:lnTo>
                    <a:pt x="42" y="180"/>
                  </a:lnTo>
                  <a:lnTo>
                    <a:pt x="42" y="182"/>
                  </a:lnTo>
                  <a:lnTo>
                    <a:pt x="40" y="182"/>
                  </a:lnTo>
                  <a:lnTo>
                    <a:pt x="38" y="184"/>
                  </a:lnTo>
                  <a:lnTo>
                    <a:pt x="38" y="184"/>
                  </a:lnTo>
                  <a:lnTo>
                    <a:pt x="38" y="186"/>
                  </a:lnTo>
                  <a:lnTo>
                    <a:pt x="38" y="186"/>
                  </a:lnTo>
                  <a:lnTo>
                    <a:pt x="38" y="188"/>
                  </a:lnTo>
                  <a:lnTo>
                    <a:pt x="36" y="188"/>
                  </a:lnTo>
                  <a:lnTo>
                    <a:pt x="36" y="190"/>
                  </a:lnTo>
                  <a:lnTo>
                    <a:pt x="34" y="192"/>
                  </a:lnTo>
                  <a:lnTo>
                    <a:pt x="32" y="194"/>
                  </a:lnTo>
                  <a:lnTo>
                    <a:pt x="32" y="194"/>
                  </a:lnTo>
                  <a:lnTo>
                    <a:pt x="30" y="196"/>
                  </a:lnTo>
                  <a:lnTo>
                    <a:pt x="30" y="198"/>
                  </a:lnTo>
                  <a:lnTo>
                    <a:pt x="28" y="198"/>
                  </a:lnTo>
                  <a:lnTo>
                    <a:pt x="28" y="199"/>
                  </a:lnTo>
                  <a:lnTo>
                    <a:pt x="28" y="201"/>
                  </a:lnTo>
                  <a:lnTo>
                    <a:pt x="27" y="201"/>
                  </a:lnTo>
                  <a:lnTo>
                    <a:pt x="25" y="201"/>
                  </a:lnTo>
                  <a:lnTo>
                    <a:pt x="23" y="203"/>
                  </a:lnTo>
                  <a:lnTo>
                    <a:pt x="21" y="203"/>
                  </a:lnTo>
                  <a:lnTo>
                    <a:pt x="21" y="205"/>
                  </a:lnTo>
                  <a:lnTo>
                    <a:pt x="19" y="207"/>
                  </a:lnTo>
                  <a:lnTo>
                    <a:pt x="19" y="209"/>
                  </a:lnTo>
                  <a:lnTo>
                    <a:pt x="19" y="211"/>
                  </a:lnTo>
                  <a:lnTo>
                    <a:pt x="19" y="215"/>
                  </a:lnTo>
                  <a:lnTo>
                    <a:pt x="19" y="217"/>
                  </a:lnTo>
                  <a:lnTo>
                    <a:pt x="15" y="217"/>
                  </a:lnTo>
                  <a:lnTo>
                    <a:pt x="13" y="218"/>
                  </a:lnTo>
                  <a:lnTo>
                    <a:pt x="13" y="218"/>
                  </a:lnTo>
                  <a:lnTo>
                    <a:pt x="7" y="226"/>
                  </a:lnTo>
                  <a:lnTo>
                    <a:pt x="7" y="226"/>
                  </a:lnTo>
                  <a:lnTo>
                    <a:pt x="6" y="226"/>
                  </a:lnTo>
                  <a:lnTo>
                    <a:pt x="6" y="226"/>
                  </a:lnTo>
                  <a:lnTo>
                    <a:pt x="6" y="226"/>
                  </a:lnTo>
                  <a:lnTo>
                    <a:pt x="6" y="228"/>
                  </a:lnTo>
                  <a:lnTo>
                    <a:pt x="6" y="228"/>
                  </a:lnTo>
                  <a:lnTo>
                    <a:pt x="4" y="228"/>
                  </a:lnTo>
                  <a:lnTo>
                    <a:pt x="2" y="230"/>
                  </a:lnTo>
                  <a:lnTo>
                    <a:pt x="0" y="232"/>
                  </a:lnTo>
                  <a:lnTo>
                    <a:pt x="0" y="234"/>
                  </a:lnTo>
                  <a:lnTo>
                    <a:pt x="0" y="234"/>
                  </a:lnTo>
                  <a:lnTo>
                    <a:pt x="4" y="236"/>
                  </a:lnTo>
                  <a:lnTo>
                    <a:pt x="6" y="239"/>
                  </a:lnTo>
                  <a:lnTo>
                    <a:pt x="7" y="243"/>
                  </a:lnTo>
                  <a:lnTo>
                    <a:pt x="9" y="247"/>
                  </a:lnTo>
                  <a:lnTo>
                    <a:pt x="9" y="249"/>
                  </a:lnTo>
                  <a:lnTo>
                    <a:pt x="11" y="251"/>
                  </a:lnTo>
                  <a:lnTo>
                    <a:pt x="11" y="253"/>
                  </a:lnTo>
                  <a:lnTo>
                    <a:pt x="11" y="255"/>
                  </a:lnTo>
                  <a:lnTo>
                    <a:pt x="11" y="256"/>
                  </a:lnTo>
                  <a:lnTo>
                    <a:pt x="11" y="256"/>
                  </a:lnTo>
                  <a:lnTo>
                    <a:pt x="4" y="268"/>
                  </a:lnTo>
                  <a:lnTo>
                    <a:pt x="4" y="270"/>
                  </a:lnTo>
                  <a:lnTo>
                    <a:pt x="4" y="272"/>
                  </a:lnTo>
                  <a:lnTo>
                    <a:pt x="4" y="272"/>
                  </a:lnTo>
                  <a:lnTo>
                    <a:pt x="4" y="272"/>
                  </a:lnTo>
                  <a:lnTo>
                    <a:pt x="6" y="274"/>
                  </a:lnTo>
                  <a:lnTo>
                    <a:pt x="40" y="275"/>
                  </a:lnTo>
                  <a:lnTo>
                    <a:pt x="49" y="275"/>
                  </a:lnTo>
                  <a:lnTo>
                    <a:pt x="61" y="277"/>
                  </a:lnTo>
                  <a:lnTo>
                    <a:pt x="67" y="277"/>
                  </a:lnTo>
                  <a:lnTo>
                    <a:pt x="72" y="279"/>
                  </a:lnTo>
                  <a:lnTo>
                    <a:pt x="74" y="279"/>
                  </a:lnTo>
                  <a:lnTo>
                    <a:pt x="74" y="279"/>
                  </a:lnTo>
                  <a:lnTo>
                    <a:pt x="74" y="279"/>
                  </a:lnTo>
                  <a:lnTo>
                    <a:pt x="76" y="277"/>
                  </a:lnTo>
                  <a:lnTo>
                    <a:pt x="76" y="277"/>
                  </a:lnTo>
                  <a:lnTo>
                    <a:pt x="76" y="277"/>
                  </a:lnTo>
                  <a:lnTo>
                    <a:pt x="80" y="274"/>
                  </a:lnTo>
                  <a:lnTo>
                    <a:pt x="80" y="274"/>
                  </a:lnTo>
                  <a:lnTo>
                    <a:pt x="82" y="274"/>
                  </a:lnTo>
                  <a:lnTo>
                    <a:pt x="82" y="274"/>
                  </a:lnTo>
                  <a:lnTo>
                    <a:pt x="86" y="274"/>
                  </a:lnTo>
                  <a:lnTo>
                    <a:pt x="87" y="272"/>
                  </a:lnTo>
                  <a:lnTo>
                    <a:pt x="89" y="272"/>
                  </a:lnTo>
                  <a:lnTo>
                    <a:pt x="89" y="272"/>
                  </a:lnTo>
                  <a:lnTo>
                    <a:pt x="89" y="274"/>
                  </a:lnTo>
                  <a:lnTo>
                    <a:pt x="91" y="274"/>
                  </a:lnTo>
                  <a:lnTo>
                    <a:pt x="91" y="274"/>
                  </a:lnTo>
                  <a:lnTo>
                    <a:pt x="91" y="275"/>
                  </a:lnTo>
                  <a:lnTo>
                    <a:pt x="93" y="275"/>
                  </a:lnTo>
                  <a:lnTo>
                    <a:pt x="97" y="275"/>
                  </a:lnTo>
                  <a:lnTo>
                    <a:pt x="99" y="275"/>
                  </a:lnTo>
                  <a:lnTo>
                    <a:pt x="99" y="277"/>
                  </a:lnTo>
                  <a:lnTo>
                    <a:pt x="99" y="277"/>
                  </a:lnTo>
                  <a:lnTo>
                    <a:pt x="99" y="277"/>
                  </a:lnTo>
                  <a:lnTo>
                    <a:pt x="101" y="277"/>
                  </a:lnTo>
                  <a:lnTo>
                    <a:pt x="101" y="279"/>
                  </a:lnTo>
                  <a:lnTo>
                    <a:pt x="101" y="279"/>
                  </a:lnTo>
                  <a:lnTo>
                    <a:pt x="101" y="281"/>
                  </a:lnTo>
                  <a:lnTo>
                    <a:pt x="101" y="281"/>
                  </a:lnTo>
                  <a:lnTo>
                    <a:pt x="103" y="283"/>
                  </a:lnTo>
                  <a:lnTo>
                    <a:pt x="105" y="283"/>
                  </a:lnTo>
                  <a:lnTo>
                    <a:pt x="105" y="283"/>
                  </a:lnTo>
                  <a:lnTo>
                    <a:pt x="105" y="283"/>
                  </a:lnTo>
                  <a:lnTo>
                    <a:pt x="107" y="285"/>
                  </a:lnTo>
                  <a:lnTo>
                    <a:pt x="107" y="285"/>
                  </a:lnTo>
                  <a:lnTo>
                    <a:pt x="108" y="285"/>
                  </a:lnTo>
                  <a:lnTo>
                    <a:pt x="110" y="283"/>
                  </a:lnTo>
                  <a:lnTo>
                    <a:pt x="112" y="283"/>
                  </a:lnTo>
                  <a:lnTo>
                    <a:pt x="112" y="283"/>
                  </a:lnTo>
                  <a:lnTo>
                    <a:pt x="112" y="283"/>
                  </a:lnTo>
                  <a:lnTo>
                    <a:pt x="114" y="281"/>
                  </a:lnTo>
                  <a:lnTo>
                    <a:pt x="114" y="281"/>
                  </a:lnTo>
                  <a:lnTo>
                    <a:pt x="114" y="281"/>
                  </a:lnTo>
                  <a:lnTo>
                    <a:pt x="114" y="279"/>
                  </a:lnTo>
                  <a:lnTo>
                    <a:pt x="114" y="279"/>
                  </a:lnTo>
                  <a:lnTo>
                    <a:pt x="114" y="279"/>
                  </a:lnTo>
                  <a:lnTo>
                    <a:pt x="114" y="279"/>
                  </a:lnTo>
                  <a:lnTo>
                    <a:pt x="116" y="279"/>
                  </a:lnTo>
                  <a:lnTo>
                    <a:pt x="116" y="279"/>
                  </a:lnTo>
                  <a:lnTo>
                    <a:pt x="116" y="281"/>
                  </a:lnTo>
                  <a:lnTo>
                    <a:pt x="116" y="281"/>
                  </a:lnTo>
                  <a:lnTo>
                    <a:pt x="116" y="283"/>
                  </a:lnTo>
                  <a:lnTo>
                    <a:pt x="116" y="283"/>
                  </a:lnTo>
                  <a:lnTo>
                    <a:pt x="116" y="283"/>
                  </a:lnTo>
                  <a:lnTo>
                    <a:pt x="116" y="285"/>
                  </a:lnTo>
                  <a:lnTo>
                    <a:pt x="114" y="285"/>
                  </a:lnTo>
                  <a:lnTo>
                    <a:pt x="114" y="285"/>
                  </a:lnTo>
                  <a:lnTo>
                    <a:pt x="114" y="285"/>
                  </a:lnTo>
                  <a:lnTo>
                    <a:pt x="114" y="285"/>
                  </a:lnTo>
                  <a:lnTo>
                    <a:pt x="116" y="285"/>
                  </a:lnTo>
                  <a:lnTo>
                    <a:pt x="116" y="287"/>
                  </a:lnTo>
                  <a:lnTo>
                    <a:pt x="116" y="287"/>
                  </a:lnTo>
                  <a:lnTo>
                    <a:pt x="116" y="289"/>
                  </a:lnTo>
                  <a:lnTo>
                    <a:pt x="116" y="289"/>
                  </a:lnTo>
                  <a:lnTo>
                    <a:pt x="116" y="291"/>
                  </a:lnTo>
                  <a:lnTo>
                    <a:pt x="118" y="291"/>
                  </a:lnTo>
                  <a:lnTo>
                    <a:pt x="118" y="291"/>
                  </a:lnTo>
                  <a:lnTo>
                    <a:pt x="120" y="293"/>
                  </a:lnTo>
                  <a:lnTo>
                    <a:pt x="120" y="293"/>
                  </a:lnTo>
                  <a:lnTo>
                    <a:pt x="120" y="293"/>
                  </a:lnTo>
                  <a:lnTo>
                    <a:pt x="120" y="293"/>
                  </a:lnTo>
                  <a:lnTo>
                    <a:pt x="120" y="293"/>
                  </a:lnTo>
                  <a:lnTo>
                    <a:pt x="120" y="291"/>
                  </a:lnTo>
                  <a:lnTo>
                    <a:pt x="120" y="291"/>
                  </a:lnTo>
                  <a:lnTo>
                    <a:pt x="122" y="289"/>
                  </a:lnTo>
                  <a:lnTo>
                    <a:pt x="122" y="289"/>
                  </a:lnTo>
                  <a:lnTo>
                    <a:pt x="124" y="289"/>
                  </a:lnTo>
                  <a:lnTo>
                    <a:pt x="124" y="289"/>
                  </a:lnTo>
                  <a:lnTo>
                    <a:pt x="124" y="289"/>
                  </a:lnTo>
                  <a:lnTo>
                    <a:pt x="124" y="289"/>
                  </a:lnTo>
                  <a:lnTo>
                    <a:pt x="124" y="291"/>
                  </a:lnTo>
                  <a:lnTo>
                    <a:pt x="126" y="291"/>
                  </a:lnTo>
                  <a:lnTo>
                    <a:pt x="126" y="293"/>
                  </a:lnTo>
                  <a:lnTo>
                    <a:pt x="126" y="293"/>
                  </a:lnTo>
                  <a:lnTo>
                    <a:pt x="128" y="296"/>
                  </a:lnTo>
                  <a:lnTo>
                    <a:pt x="128" y="296"/>
                  </a:lnTo>
                  <a:lnTo>
                    <a:pt x="128" y="296"/>
                  </a:lnTo>
                  <a:lnTo>
                    <a:pt x="128" y="298"/>
                  </a:lnTo>
                  <a:lnTo>
                    <a:pt x="128" y="298"/>
                  </a:lnTo>
                  <a:lnTo>
                    <a:pt x="128" y="298"/>
                  </a:lnTo>
                  <a:lnTo>
                    <a:pt x="128" y="298"/>
                  </a:lnTo>
                  <a:lnTo>
                    <a:pt x="128" y="298"/>
                  </a:lnTo>
                  <a:lnTo>
                    <a:pt x="126" y="298"/>
                  </a:lnTo>
                  <a:lnTo>
                    <a:pt x="126" y="298"/>
                  </a:lnTo>
                  <a:lnTo>
                    <a:pt x="126" y="298"/>
                  </a:lnTo>
                  <a:lnTo>
                    <a:pt x="126" y="298"/>
                  </a:lnTo>
                  <a:lnTo>
                    <a:pt x="126" y="298"/>
                  </a:lnTo>
                  <a:lnTo>
                    <a:pt x="126" y="298"/>
                  </a:lnTo>
                  <a:lnTo>
                    <a:pt x="126" y="298"/>
                  </a:lnTo>
                  <a:lnTo>
                    <a:pt x="126" y="300"/>
                  </a:lnTo>
                  <a:lnTo>
                    <a:pt x="126" y="302"/>
                  </a:lnTo>
                  <a:lnTo>
                    <a:pt x="126" y="302"/>
                  </a:lnTo>
                  <a:lnTo>
                    <a:pt x="126" y="302"/>
                  </a:lnTo>
                  <a:lnTo>
                    <a:pt x="124" y="302"/>
                  </a:lnTo>
                  <a:lnTo>
                    <a:pt x="124" y="304"/>
                  </a:lnTo>
                  <a:lnTo>
                    <a:pt x="124" y="304"/>
                  </a:lnTo>
                  <a:lnTo>
                    <a:pt x="122" y="304"/>
                  </a:lnTo>
                  <a:lnTo>
                    <a:pt x="122" y="304"/>
                  </a:lnTo>
                  <a:lnTo>
                    <a:pt x="122" y="304"/>
                  </a:lnTo>
                  <a:lnTo>
                    <a:pt x="122" y="304"/>
                  </a:lnTo>
                  <a:lnTo>
                    <a:pt x="124" y="306"/>
                  </a:lnTo>
                  <a:lnTo>
                    <a:pt x="124" y="308"/>
                  </a:lnTo>
                  <a:lnTo>
                    <a:pt x="124" y="308"/>
                  </a:lnTo>
                  <a:lnTo>
                    <a:pt x="124" y="308"/>
                  </a:lnTo>
                  <a:lnTo>
                    <a:pt x="124" y="308"/>
                  </a:lnTo>
                  <a:lnTo>
                    <a:pt x="124" y="308"/>
                  </a:lnTo>
                  <a:lnTo>
                    <a:pt x="124" y="310"/>
                  </a:lnTo>
                  <a:lnTo>
                    <a:pt x="126" y="310"/>
                  </a:lnTo>
                  <a:lnTo>
                    <a:pt x="126" y="312"/>
                  </a:lnTo>
                  <a:lnTo>
                    <a:pt x="126" y="312"/>
                  </a:lnTo>
                  <a:lnTo>
                    <a:pt x="126" y="312"/>
                  </a:lnTo>
                  <a:lnTo>
                    <a:pt x="126" y="314"/>
                  </a:lnTo>
                  <a:lnTo>
                    <a:pt x="128" y="314"/>
                  </a:lnTo>
                  <a:lnTo>
                    <a:pt x="128" y="314"/>
                  </a:lnTo>
                  <a:lnTo>
                    <a:pt x="128" y="315"/>
                  </a:lnTo>
                  <a:lnTo>
                    <a:pt x="128" y="317"/>
                  </a:lnTo>
                  <a:lnTo>
                    <a:pt x="129" y="317"/>
                  </a:lnTo>
                  <a:lnTo>
                    <a:pt x="131" y="317"/>
                  </a:lnTo>
                  <a:lnTo>
                    <a:pt x="133" y="315"/>
                  </a:lnTo>
                  <a:lnTo>
                    <a:pt x="133" y="315"/>
                  </a:lnTo>
                  <a:lnTo>
                    <a:pt x="135" y="315"/>
                  </a:lnTo>
                  <a:lnTo>
                    <a:pt x="133" y="314"/>
                  </a:lnTo>
                  <a:lnTo>
                    <a:pt x="133" y="314"/>
                  </a:lnTo>
                  <a:lnTo>
                    <a:pt x="133" y="312"/>
                  </a:lnTo>
                  <a:lnTo>
                    <a:pt x="133" y="312"/>
                  </a:lnTo>
                  <a:lnTo>
                    <a:pt x="133" y="310"/>
                  </a:lnTo>
                  <a:lnTo>
                    <a:pt x="135" y="308"/>
                  </a:lnTo>
                  <a:lnTo>
                    <a:pt x="135" y="306"/>
                  </a:lnTo>
                  <a:lnTo>
                    <a:pt x="137" y="306"/>
                  </a:lnTo>
                  <a:lnTo>
                    <a:pt x="137" y="308"/>
                  </a:lnTo>
                  <a:lnTo>
                    <a:pt x="137" y="306"/>
                  </a:lnTo>
                  <a:lnTo>
                    <a:pt x="139" y="306"/>
                  </a:lnTo>
                  <a:lnTo>
                    <a:pt x="139" y="306"/>
                  </a:lnTo>
                  <a:lnTo>
                    <a:pt x="139" y="304"/>
                  </a:lnTo>
                  <a:lnTo>
                    <a:pt x="139" y="304"/>
                  </a:lnTo>
                  <a:lnTo>
                    <a:pt x="141" y="302"/>
                  </a:lnTo>
                  <a:lnTo>
                    <a:pt x="141" y="300"/>
                  </a:lnTo>
                  <a:lnTo>
                    <a:pt x="145" y="296"/>
                  </a:lnTo>
                  <a:lnTo>
                    <a:pt x="147" y="295"/>
                  </a:lnTo>
                  <a:lnTo>
                    <a:pt x="147" y="291"/>
                  </a:lnTo>
                  <a:lnTo>
                    <a:pt x="148" y="291"/>
                  </a:lnTo>
                  <a:lnTo>
                    <a:pt x="148" y="291"/>
                  </a:lnTo>
                  <a:lnTo>
                    <a:pt x="150" y="293"/>
                  </a:lnTo>
                  <a:lnTo>
                    <a:pt x="154" y="293"/>
                  </a:lnTo>
                  <a:lnTo>
                    <a:pt x="156" y="295"/>
                  </a:lnTo>
                  <a:lnTo>
                    <a:pt x="156" y="293"/>
                  </a:lnTo>
                  <a:lnTo>
                    <a:pt x="156" y="295"/>
                  </a:lnTo>
                  <a:lnTo>
                    <a:pt x="160" y="295"/>
                  </a:lnTo>
                  <a:lnTo>
                    <a:pt x="162" y="296"/>
                  </a:lnTo>
                  <a:lnTo>
                    <a:pt x="164" y="296"/>
                  </a:lnTo>
                  <a:lnTo>
                    <a:pt x="166" y="295"/>
                  </a:lnTo>
                  <a:lnTo>
                    <a:pt x="168" y="295"/>
                  </a:lnTo>
                  <a:lnTo>
                    <a:pt x="171" y="296"/>
                  </a:lnTo>
                  <a:lnTo>
                    <a:pt x="171" y="295"/>
                  </a:lnTo>
                  <a:lnTo>
                    <a:pt x="173" y="295"/>
                  </a:lnTo>
                  <a:lnTo>
                    <a:pt x="173" y="295"/>
                  </a:lnTo>
                  <a:lnTo>
                    <a:pt x="173" y="293"/>
                  </a:lnTo>
                  <a:lnTo>
                    <a:pt x="173" y="293"/>
                  </a:lnTo>
                  <a:lnTo>
                    <a:pt x="173" y="291"/>
                  </a:lnTo>
                  <a:lnTo>
                    <a:pt x="177" y="289"/>
                  </a:lnTo>
                  <a:lnTo>
                    <a:pt x="179" y="289"/>
                  </a:lnTo>
                  <a:lnTo>
                    <a:pt x="179" y="289"/>
                  </a:lnTo>
                  <a:lnTo>
                    <a:pt x="181" y="289"/>
                  </a:lnTo>
                  <a:lnTo>
                    <a:pt x="183" y="289"/>
                  </a:lnTo>
                  <a:lnTo>
                    <a:pt x="183" y="291"/>
                  </a:lnTo>
                  <a:lnTo>
                    <a:pt x="185" y="293"/>
                  </a:lnTo>
                  <a:lnTo>
                    <a:pt x="185" y="293"/>
                  </a:lnTo>
                  <a:lnTo>
                    <a:pt x="187" y="296"/>
                  </a:lnTo>
                  <a:lnTo>
                    <a:pt x="187" y="296"/>
                  </a:lnTo>
                  <a:lnTo>
                    <a:pt x="188" y="298"/>
                  </a:lnTo>
                  <a:lnTo>
                    <a:pt x="190" y="298"/>
                  </a:lnTo>
                  <a:lnTo>
                    <a:pt x="192" y="298"/>
                  </a:lnTo>
                  <a:lnTo>
                    <a:pt x="194" y="298"/>
                  </a:lnTo>
                  <a:lnTo>
                    <a:pt x="196" y="298"/>
                  </a:lnTo>
                  <a:lnTo>
                    <a:pt x="198" y="296"/>
                  </a:lnTo>
                  <a:lnTo>
                    <a:pt x="198" y="296"/>
                  </a:lnTo>
                  <a:lnTo>
                    <a:pt x="202" y="296"/>
                  </a:lnTo>
                  <a:lnTo>
                    <a:pt x="202" y="296"/>
                  </a:lnTo>
                  <a:lnTo>
                    <a:pt x="204" y="296"/>
                  </a:lnTo>
                  <a:lnTo>
                    <a:pt x="206" y="293"/>
                  </a:lnTo>
                  <a:lnTo>
                    <a:pt x="209" y="291"/>
                  </a:lnTo>
                  <a:lnTo>
                    <a:pt x="211" y="289"/>
                  </a:lnTo>
                  <a:lnTo>
                    <a:pt x="213" y="289"/>
                  </a:lnTo>
                  <a:lnTo>
                    <a:pt x="215" y="287"/>
                  </a:lnTo>
                  <a:lnTo>
                    <a:pt x="219" y="287"/>
                  </a:lnTo>
                  <a:lnTo>
                    <a:pt x="219" y="285"/>
                  </a:lnTo>
                  <a:lnTo>
                    <a:pt x="219" y="283"/>
                  </a:lnTo>
                  <a:lnTo>
                    <a:pt x="219" y="283"/>
                  </a:lnTo>
                  <a:lnTo>
                    <a:pt x="217" y="281"/>
                  </a:lnTo>
                  <a:lnTo>
                    <a:pt x="217" y="281"/>
                  </a:lnTo>
                  <a:lnTo>
                    <a:pt x="215" y="281"/>
                  </a:lnTo>
                  <a:lnTo>
                    <a:pt x="215" y="279"/>
                  </a:lnTo>
                  <a:lnTo>
                    <a:pt x="215" y="279"/>
                  </a:lnTo>
                  <a:lnTo>
                    <a:pt x="215" y="277"/>
                  </a:lnTo>
                  <a:lnTo>
                    <a:pt x="215" y="277"/>
                  </a:lnTo>
                  <a:lnTo>
                    <a:pt x="215" y="275"/>
                  </a:lnTo>
                  <a:lnTo>
                    <a:pt x="215" y="274"/>
                  </a:lnTo>
                  <a:lnTo>
                    <a:pt x="217" y="268"/>
                  </a:lnTo>
                  <a:lnTo>
                    <a:pt x="217" y="268"/>
                  </a:lnTo>
                  <a:lnTo>
                    <a:pt x="219" y="266"/>
                  </a:lnTo>
                  <a:lnTo>
                    <a:pt x="219" y="266"/>
                  </a:lnTo>
                  <a:lnTo>
                    <a:pt x="219" y="266"/>
                  </a:lnTo>
                  <a:lnTo>
                    <a:pt x="219" y="266"/>
                  </a:lnTo>
                  <a:lnTo>
                    <a:pt x="219" y="264"/>
                  </a:lnTo>
                  <a:lnTo>
                    <a:pt x="219" y="264"/>
                  </a:lnTo>
                  <a:lnTo>
                    <a:pt x="219" y="264"/>
                  </a:lnTo>
                  <a:lnTo>
                    <a:pt x="219" y="262"/>
                  </a:lnTo>
                  <a:lnTo>
                    <a:pt x="219" y="262"/>
                  </a:lnTo>
                  <a:lnTo>
                    <a:pt x="219" y="262"/>
                  </a:lnTo>
                  <a:lnTo>
                    <a:pt x="221" y="262"/>
                  </a:lnTo>
                  <a:lnTo>
                    <a:pt x="223" y="262"/>
                  </a:lnTo>
                  <a:lnTo>
                    <a:pt x="221" y="260"/>
                  </a:lnTo>
                  <a:lnTo>
                    <a:pt x="221" y="260"/>
                  </a:lnTo>
                  <a:lnTo>
                    <a:pt x="219" y="260"/>
                  </a:lnTo>
                  <a:lnTo>
                    <a:pt x="219" y="260"/>
                  </a:lnTo>
                  <a:lnTo>
                    <a:pt x="217" y="258"/>
                  </a:lnTo>
                  <a:lnTo>
                    <a:pt x="217" y="258"/>
                  </a:lnTo>
                  <a:lnTo>
                    <a:pt x="217" y="258"/>
                  </a:lnTo>
                  <a:lnTo>
                    <a:pt x="217" y="256"/>
                  </a:lnTo>
                  <a:lnTo>
                    <a:pt x="219" y="256"/>
                  </a:lnTo>
                  <a:lnTo>
                    <a:pt x="219" y="256"/>
                  </a:lnTo>
                  <a:lnTo>
                    <a:pt x="219" y="256"/>
                  </a:lnTo>
                  <a:lnTo>
                    <a:pt x="223" y="258"/>
                  </a:lnTo>
                  <a:lnTo>
                    <a:pt x="223" y="258"/>
                  </a:lnTo>
                  <a:lnTo>
                    <a:pt x="225" y="258"/>
                  </a:lnTo>
                  <a:lnTo>
                    <a:pt x="225" y="258"/>
                  </a:lnTo>
                  <a:lnTo>
                    <a:pt x="227" y="260"/>
                  </a:lnTo>
                  <a:lnTo>
                    <a:pt x="227" y="260"/>
                  </a:lnTo>
                  <a:lnTo>
                    <a:pt x="229" y="260"/>
                  </a:lnTo>
                  <a:lnTo>
                    <a:pt x="229" y="258"/>
                  </a:lnTo>
                  <a:lnTo>
                    <a:pt x="229" y="258"/>
                  </a:lnTo>
                  <a:lnTo>
                    <a:pt x="229" y="258"/>
                  </a:lnTo>
                  <a:lnTo>
                    <a:pt x="229" y="256"/>
                  </a:lnTo>
                  <a:lnTo>
                    <a:pt x="229" y="256"/>
                  </a:lnTo>
                  <a:lnTo>
                    <a:pt x="229" y="256"/>
                  </a:lnTo>
                  <a:lnTo>
                    <a:pt x="230" y="256"/>
                  </a:lnTo>
                  <a:lnTo>
                    <a:pt x="230" y="256"/>
                  </a:lnTo>
                  <a:lnTo>
                    <a:pt x="232" y="258"/>
                  </a:lnTo>
                  <a:lnTo>
                    <a:pt x="232" y="258"/>
                  </a:lnTo>
                  <a:lnTo>
                    <a:pt x="232" y="258"/>
                  </a:lnTo>
                  <a:lnTo>
                    <a:pt x="232" y="258"/>
                  </a:lnTo>
                  <a:lnTo>
                    <a:pt x="234" y="258"/>
                  </a:lnTo>
                  <a:lnTo>
                    <a:pt x="234" y="258"/>
                  </a:lnTo>
                  <a:lnTo>
                    <a:pt x="234" y="256"/>
                  </a:lnTo>
                  <a:lnTo>
                    <a:pt x="234" y="255"/>
                  </a:lnTo>
                  <a:lnTo>
                    <a:pt x="234" y="255"/>
                  </a:lnTo>
                  <a:lnTo>
                    <a:pt x="234" y="255"/>
                  </a:lnTo>
                  <a:lnTo>
                    <a:pt x="234" y="253"/>
                  </a:lnTo>
                  <a:lnTo>
                    <a:pt x="234" y="253"/>
                  </a:lnTo>
                  <a:lnTo>
                    <a:pt x="234" y="253"/>
                  </a:lnTo>
                  <a:lnTo>
                    <a:pt x="234" y="251"/>
                  </a:lnTo>
                  <a:lnTo>
                    <a:pt x="236" y="251"/>
                  </a:lnTo>
                  <a:lnTo>
                    <a:pt x="236" y="251"/>
                  </a:lnTo>
                  <a:lnTo>
                    <a:pt x="236" y="251"/>
                  </a:lnTo>
                  <a:lnTo>
                    <a:pt x="238" y="253"/>
                  </a:lnTo>
                  <a:lnTo>
                    <a:pt x="238" y="256"/>
                  </a:lnTo>
                  <a:lnTo>
                    <a:pt x="238" y="258"/>
                  </a:lnTo>
                  <a:lnTo>
                    <a:pt x="240" y="260"/>
                  </a:lnTo>
                  <a:lnTo>
                    <a:pt x="240" y="260"/>
                  </a:lnTo>
                  <a:lnTo>
                    <a:pt x="242" y="260"/>
                  </a:lnTo>
                  <a:lnTo>
                    <a:pt x="244" y="262"/>
                  </a:lnTo>
                  <a:lnTo>
                    <a:pt x="244" y="262"/>
                  </a:lnTo>
                  <a:lnTo>
                    <a:pt x="248" y="262"/>
                  </a:lnTo>
                  <a:lnTo>
                    <a:pt x="253" y="258"/>
                  </a:lnTo>
                  <a:lnTo>
                    <a:pt x="257" y="256"/>
                  </a:lnTo>
                  <a:lnTo>
                    <a:pt x="257" y="255"/>
                  </a:lnTo>
                  <a:lnTo>
                    <a:pt x="257" y="255"/>
                  </a:lnTo>
                  <a:lnTo>
                    <a:pt x="257" y="253"/>
                  </a:lnTo>
                  <a:lnTo>
                    <a:pt x="257" y="251"/>
                  </a:lnTo>
                  <a:lnTo>
                    <a:pt x="257" y="251"/>
                  </a:lnTo>
                  <a:lnTo>
                    <a:pt x="257" y="251"/>
                  </a:lnTo>
                  <a:lnTo>
                    <a:pt x="257" y="249"/>
                  </a:lnTo>
                  <a:lnTo>
                    <a:pt x="257" y="249"/>
                  </a:lnTo>
                  <a:lnTo>
                    <a:pt x="257" y="249"/>
                  </a:lnTo>
                  <a:lnTo>
                    <a:pt x="257" y="249"/>
                  </a:lnTo>
                  <a:lnTo>
                    <a:pt x="255" y="249"/>
                  </a:lnTo>
                  <a:lnTo>
                    <a:pt x="255" y="247"/>
                  </a:lnTo>
                  <a:lnTo>
                    <a:pt x="255" y="247"/>
                  </a:lnTo>
                  <a:lnTo>
                    <a:pt x="253" y="247"/>
                  </a:lnTo>
                  <a:lnTo>
                    <a:pt x="253" y="247"/>
                  </a:lnTo>
                  <a:lnTo>
                    <a:pt x="253" y="245"/>
                  </a:lnTo>
                  <a:lnTo>
                    <a:pt x="253" y="245"/>
                  </a:lnTo>
                  <a:lnTo>
                    <a:pt x="253" y="245"/>
                  </a:lnTo>
                  <a:lnTo>
                    <a:pt x="253" y="245"/>
                  </a:lnTo>
                  <a:lnTo>
                    <a:pt x="253" y="245"/>
                  </a:lnTo>
                  <a:lnTo>
                    <a:pt x="251" y="245"/>
                  </a:lnTo>
                  <a:lnTo>
                    <a:pt x="251" y="245"/>
                  </a:lnTo>
                  <a:lnTo>
                    <a:pt x="249" y="247"/>
                  </a:lnTo>
                  <a:lnTo>
                    <a:pt x="249" y="247"/>
                  </a:lnTo>
                  <a:lnTo>
                    <a:pt x="249" y="247"/>
                  </a:lnTo>
                  <a:lnTo>
                    <a:pt x="249" y="247"/>
                  </a:lnTo>
                  <a:lnTo>
                    <a:pt x="248" y="247"/>
                  </a:lnTo>
                  <a:lnTo>
                    <a:pt x="248" y="247"/>
                  </a:lnTo>
                  <a:lnTo>
                    <a:pt x="248" y="245"/>
                  </a:lnTo>
                  <a:lnTo>
                    <a:pt x="248" y="245"/>
                  </a:lnTo>
                  <a:lnTo>
                    <a:pt x="249" y="243"/>
                  </a:lnTo>
                  <a:lnTo>
                    <a:pt x="251" y="243"/>
                  </a:lnTo>
                  <a:lnTo>
                    <a:pt x="255" y="241"/>
                  </a:lnTo>
                  <a:lnTo>
                    <a:pt x="255" y="241"/>
                  </a:lnTo>
                  <a:lnTo>
                    <a:pt x="257" y="239"/>
                  </a:lnTo>
                  <a:lnTo>
                    <a:pt x="259" y="239"/>
                  </a:lnTo>
                  <a:lnTo>
                    <a:pt x="265" y="236"/>
                  </a:lnTo>
                  <a:lnTo>
                    <a:pt x="267" y="234"/>
                  </a:lnTo>
                  <a:lnTo>
                    <a:pt x="267" y="234"/>
                  </a:lnTo>
                  <a:lnTo>
                    <a:pt x="267" y="232"/>
                  </a:lnTo>
                  <a:lnTo>
                    <a:pt x="267" y="232"/>
                  </a:lnTo>
                  <a:lnTo>
                    <a:pt x="267" y="232"/>
                  </a:lnTo>
                  <a:lnTo>
                    <a:pt x="265" y="232"/>
                  </a:lnTo>
                  <a:lnTo>
                    <a:pt x="265" y="232"/>
                  </a:lnTo>
                  <a:lnTo>
                    <a:pt x="265" y="232"/>
                  </a:lnTo>
                  <a:lnTo>
                    <a:pt x="265" y="230"/>
                  </a:lnTo>
                  <a:lnTo>
                    <a:pt x="265" y="228"/>
                  </a:lnTo>
                  <a:lnTo>
                    <a:pt x="265" y="226"/>
                  </a:lnTo>
                  <a:lnTo>
                    <a:pt x="267" y="226"/>
                  </a:lnTo>
                  <a:lnTo>
                    <a:pt x="269" y="224"/>
                  </a:lnTo>
                  <a:lnTo>
                    <a:pt x="269" y="224"/>
                  </a:lnTo>
                  <a:lnTo>
                    <a:pt x="270" y="226"/>
                  </a:lnTo>
                  <a:lnTo>
                    <a:pt x="272" y="226"/>
                  </a:lnTo>
                  <a:lnTo>
                    <a:pt x="274" y="226"/>
                  </a:lnTo>
                  <a:lnTo>
                    <a:pt x="276" y="226"/>
                  </a:lnTo>
                  <a:lnTo>
                    <a:pt x="276" y="226"/>
                  </a:lnTo>
                  <a:lnTo>
                    <a:pt x="278" y="228"/>
                  </a:lnTo>
                  <a:lnTo>
                    <a:pt x="278" y="230"/>
                  </a:lnTo>
                  <a:lnTo>
                    <a:pt x="278" y="232"/>
                  </a:lnTo>
                  <a:lnTo>
                    <a:pt x="280" y="234"/>
                  </a:lnTo>
                  <a:lnTo>
                    <a:pt x="280" y="232"/>
                  </a:lnTo>
                  <a:lnTo>
                    <a:pt x="282" y="232"/>
                  </a:lnTo>
                  <a:lnTo>
                    <a:pt x="282" y="230"/>
                  </a:lnTo>
                  <a:lnTo>
                    <a:pt x="282" y="228"/>
                  </a:lnTo>
                  <a:lnTo>
                    <a:pt x="282" y="228"/>
                  </a:lnTo>
                  <a:lnTo>
                    <a:pt x="282" y="224"/>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4">
              <a:extLst>
                <a:ext uri="{FF2B5EF4-FFF2-40B4-BE49-F238E27FC236}">
                  <a16:creationId xmlns:a16="http://schemas.microsoft.com/office/drawing/2014/main" id="{476276EC-0DD3-4188-A647-E509E16944CA}"/>
                </a:ext>
              </a:extLst>
            </p:cNvPr>
            <p:cNvSpPr>
              <a:spLocks noEditPoints="1"/>
            </p:cNvSpPr>
            <p:nvPr/>
          </p:nvSpPr>
          <p:spPr bwMode="auto">
            <a:xfrm>
              <a:off x="6771010" y="4482306"/>
              <a:ext cx="1039813" cy="896938"/>
            </a:xfrm>
            <a:custGeom>
              <a:avLst/>
              <a:gdLst>
                <a:gd name="T0" fmla="*/ 426 w 655"/>
                <a:gd name="T1" fmla="*/ 548 h 565"/>
                <a:gd name="T2" fmla="*/ 421 w 655"/>
                <a:gd name="T3" fmla="*/ 550 h 565"/>
                <a:gd name="T4" fmla="*/ 417 w 655"/>
                <a:gd name="T5" fmla="*/ 548 h 565"/>
                <a:gd name="T6" fmla="*/ 419 w 655"/>
                <a:gd name="T7" fmla="*/ 551 h 565"/>
                <a:gd name="T8" fmla="*/ 417 w 655"/>
                <a:gd name="T9" fmla="*/ 551 h 565"/>
                <a:gd name="T10" fmla="*/ 415 w 655"/>
                <a:gd name="T11" fmla="*/ 551 h 565"/>
                <a:gd name="T12" fmla="*/ 415 w 655"/>
                <a:gd name="T13" fmla="*/ 555 h 565"/>
                <a:gd name="T14" fmla="*/ 419 w 655"/>
                <a:gd name="T15" fmla="*/ 557 h 565"/>
                <a:gd name="T16" fmla="*/ 421 w 655"/>
                <a:gd name="T17" fmla="*/ 557 h 565"/>
                <a:gd name="T18" fmla="*/ 423 w 655"/>
                <a:gd name="T19" fmla="*/ 557 h 565"/>
                <a:gd name="T20" fmla="*/ 425 w 655"/>
                <a:gd name="T21" fmla="*/ 559 h 565"/>
                <a:gd name="T22" fmla="*/ 423 w 655"/>
                <a:gd name="T23" fmla="*/ 561 h 565"/>
                <a:gd name="T24" fmla="*/ 425 w 655"/>
                <a:gd name="T25" fmla="*/ 563 h 565"/>
                <a:gd name="T26" fmla="*/ 426 w 655"/>
                <a:gd name="T27" fmla="*/ 551 h 565"/>
                <a:gd name="T28" fmla="*/ 9 w 655"/>
                <a:gd name="T29" fmla="*/ 439 h 565"/>
                <a:gd name="T30" fmla="*/ 5 w 655"/>
                <a:gd name="T31" fmla="*/ 441 h 565"/>
                <a:gd name="T32" fmla="*/ 2 w 655"/>
                <a:gd name="T33" fmla="*/ 443 h 565"/>
                <a:gd name="T34" fmla="*/ 0 w 655"/>
                <a:gd name="T35" fmla="*/ 451 h 565"/>
                <a:gd name="T36" fmla="*/ 0 w 655"/>
                <a:gd name="T37" fmla="*/ 451 h 565"/>
                <a:gd name="T38" fmla="*/ 2 w 655"/>
                <a:gd name="T39" fmla="*/ 451 h 565"/>
                <a:gd name="T40" fmla="*/ 5 w 655"/>
                <a:gd name="T41" fmla="*/ 454 h 565"/>
                <a:gd name="T42" fmla="*/ 9 w 655"/>
                <a:gd name="T43" fmla="*/ 447 h 565"/>
                <a:gd name="T44" fmla="*/ 11 w 655"/>
                <a:gd name="T45" fmla="*/ 443 h 565"/>
                <a:gd name="T46" fmla="*/ 15 w 655"/>
                <a:gd name="T47" fmla="*/ 441 h 565"/>
                <a:gd name="T48" fmla="*/ 15 w 655"/>
                <a:gd name="T49" fmla="*/ 437 h 565"/>
                <a:gd name="T50" fmla="*/ 428 w 655"/>
                <a:gd name="T51" fmla="*/ 456 h 565"/>
                <a:gd name="T52" fmla="*/ 423 w 655"/>
                <a:gd name="T53" fmla="*/ 460 h 565"/>
                <a:gd name="T54" fmla="*/ 419 w 655"/>
                <a:gd name="T55" fmla="*/ 458 h 565"/>
                <a:gd name="T56" fmla="*/ 421 w 655"/>
                <a:gd name="T57" fmla="*/ 456 h 565"/>
                <a:gd name="T58" fmla="*/ 421 w 655"/>
                <a:gd name="T59" fmla="*/ 454 h 565"/>
                <a:gd name="T60" fmla="*/ 415 w 655"/>
                <a:gd name="T61" fmla="*/ 454 h 565"/>
                <a:gd name="T62" fmla="*/ 413 w 655"/>
                <a:gd name="T63" fmla="*/ 453 h 565"/>
                <a:gd name="T64" fmla="*/ 411 w 655"/>
                <a:gd name="T65" fmla="*/ 454 h 565"/>
                <a:gd name="T66" fmla="*/ 413 w 655"/>
                <a:gd name="T67" fmla="*/ 456 h 565"/>
                <a:gd name="T68" fmla="*/ 413 w 655"/>
                <a:gd name="T69" fmla="*/ 458 h 565"/>
                <a:gd name="T70" fmla="*/ 415 w 655"/>
                <a:gd name="T71" fmla="*/ 460 h 565"/>
                <a:gd name="T72" fmla="*/ 415 w 655"/>
                <a:gd name="T73" fmla="*/ 464 h 565"/>
                <a:gd name="T74" fmla="*/ 415 w 655"/>
                <a:gd name="T75" fmla="*/ 466 h 565"/>
                <a:gd name="T76" fmla="*/ 417 w 655"/>
                <a:gd name="T77" fmla="*/ 468 h 565"/>
                <a:gd name="T78" fmla="*/ 419 w 655"/>
                <a:gd name="T79" fmla="*/ 468 h 565"/>
                <a:gd name="T80" fmla="*/ 425 w 655"/>
                <a:gd name="T81" fmla="*/ 468 h 565"/>
                <a:gd name="T82" fmla="*/ 428 w 655"/>
                <a:gd name="T83" fmla="*/ 456 h 565"/>
                <a:gd name="T84" fmla="*/ 428 w 655"/>
                <a:gd name="T85" fmla="*/ 456 h 565"/>
                <a:gd name="T86" fmla="*/ 653 w 655"/>
                <a:gd name="T87" fmla="*/ 2 h 565"/>
                <a:gd name="T88" fmla="*/ 653 w 655"/>
                <a:gd name="T89" fmla="*/ 2 h 565"/>
                <a:gd name="T90" fmla="*/ 647 w 655"/>
                <a:gd name="T91" fmla="*/ 2 h 565"/>
                <a:gd name="T92" fmla="*/ 646 w 655"/>
                <a:gd name="T93" fmla="*/ 0 h 565"/>
                <a:gd name="T94" fmla="*/ 644 w 655"/>
                <a:gd name="T95" fmla="*/ 2 h 565"/>
                <a:gd name="T96" fmla="*/ 647 w 655"/>
                <a:gd name="T97" fmla="*/ 4 h 565"/>
                <a:gd name="T98" fmla="*/ 653 w 655"/>
                <a:gd name="T99" fmla="*/ 6 h 565"/>
                <a:gd name="T100" fmla="*/ 653 w 655"/>
                <a:gd name="T101" fmla="*/ 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65">
                  <a:moveTo>
                    <a:pt x="426" y="551"/>
                  </a:moveTo>
                  <a:lnTo>
                    <a:pt x="428" y="548"/>
                  </a:lnTo>
                  <a:lnTo>
                    <a:pt x="428" y="548"/>
                  </a:lnTo>
                  <a:lnTo>
                    <a:pt x="426" y="548"/>
                  </a:lnTo>
                  <a:lnTo>
                    <a:pt x="425" y="548"/>
                  </a:lnTo>
                  <a:lnTo>
                    <a:pt x="423" y="548"/>
                  </a:lnTo>
                  <a:lnTo>
                    <a:pt x="423" y="550"/>
                  </a:lnTo>
                  <a:lnTo>
                    <a:pt x="421" y="550"/>
                  </a:lnTo>
                  <a:lnTo>
                    <a:pt x="419" y="548"/>
                  </a:lnTo>
                  <a:lnTo>
                    <a:pt x="417" y="548"/>
                  </a:lnTo>
                  <a:lnTo>
                    <a:pt x="417" y="548"/>
                  </a:lnTo>
                  <a:lnTo>
                    <a:pt x="417" y="548"/>
                  </a:lnTo>
                  <a:lnTo>
                    <a:pt x="417" y="550"/>
                  </a:lnTo>
                  <a:lnTo>
                    <a:pt x="417" y="550"/>
                  </a:lnTo>
                  <a:lnTo>
                    <a:pt x="419" y="550"/>
                  </a:lnTo>
                  <a:lnTo>
                    <a:pt x="419" y="551"/>
                  </a:lnTo>
                  <a:lnTo>
                    <a:pt x="419" y="551"/>
                  </a:lnTo>
                  <a:lnTo>
                    <a:pt x="417" y="551"/>
                  </a:lnTo>
                  <a:lnTo>
                    <a:pt x="417" y="551"/>
                  </a:lnTo>
                  <a:lnTo>
                    <a:pt x="417" y="551"/>
                  </a:lnTo>
                  <a:lnTo>
                    <a:pt x="415" y="551"/>
                  </a:lnTo>
                  <a:lnTo>
                    <a:pt x="415" y="551"/>
                  </a:lnTo>
                  <a:lnTo>
                    <a:pt x="415" y="551"/>
                  </a:lnTo>
                  <a:lnTo>
                    <a:pt x="415" y="551"/>
                  </a:lnTo>
                  <a:lnTo>
                    <a:pt x="415" y="553"/>
                  </a:lnTo>
                  <a:lnTo>
                    <a:pt x="415" y="553"/>
                  </a:lnTo>
                  <a:lnTo>
                    <a:pt x="415" y="555"/>
                  </a:lnTo>
                  <a:lnTo>
                    <a:pt x="415" y="555"/>
                  </a:lnTo>
                  <a:lnTo>
                    <a:pt x="417" y="555"/>
                  </a:lnTo>
                  <a:lnTo>
                    <a:pt x="417" y="555"/>
                  </a:lnTo>
                  <a:lnTo>
                    <a:pt x="417" y="555"/>
                  </a:lnTo>
                  <a:lnTo>
                    <a:pt x="419" y="557"/>
                  </a:lnTo>
                  <a:lnTo>
                    <a:pt x="419" y="557"/>
                  </a:lnTo>
                  <a:lnTo>
                    <a:pt x="419" y="557"/>
                  </a:lnTo>
                  <a:lnTo>
                    <a:pt x="421" y="557"/>
                  </a:lnTo>
                  <a:lnTo>
                    <a:pt x="421" y="557"/>
                  </a:lnTo>
                  <a:lnTo>
                    <a:pt x="421" y="557"/>
                  </a:lnTo>
                  <a:lnTo>
                    <a:pt x="421" y="557"/>
                  </a:lnTo>
                  <a:lnTo>
                    <a:pt x="421" y="559"/>
                  </a:lnTo>
                  <a:lnTo>
                    <a:pt x="423" y="557"/>
                  </a:lnTo>
                  <a:lnTo>
                    <a:pt x="423" y="557"/>
                  </a:lnTo>
                  <a:lnTo>
                    <a:pt x="423" y="557"/>
                  </a:lnTo>
                  <a:lnTo>
                    <a:pt x="425" y="559"/>
                  </a:lnTo>
                  <a:lnTo>
                    <a:pt x="425" y="559"/>
                  </a:lnTo>
                  <a:lnTo>
                    <a:pt x="423" y="559"/>
                  </a:lnTo>
                  <a:lnTo>
                    <a:pt x="423" y="559"/>
                  </a:lnTo>
                  <a:lnTo>
                    <a:pt x="423" y="561"/>
                  </a:lnTo>
                  <a:lnTo>
                    <a:pt x="423" y="561"/>
                  </a:lnTo>
                  <a:lnTo>
                    <a:pt x="423" y="561"/>
                  </a:lnTo>
                  <a:lnTo>
                    <a:pt x="425" y="563"/>
                  </a:lnTo>
                  <a:lnTo>
                    <a:pt x="425" y="563"/>
                  </a:lnTo>
                  <a:lnTo>
                    <a:pt x="425" y="563"/>
                  </a:lnTo>
                  <a:lnTo>
                    <a:pt x="426" y="565"/>
                  </a:lnTo>
                  <a:lnTo>
                    <a:pt x="428" y="565"/>
                  </a:lnTo>
                  <a:lnTo>
                    <a:pt x="428" y="565"/>
                  </a:lnTo>
                  <a:lnTo>
                    <a:pt x="426" y="551"/>
                  </a:lnTo>
                  <a:close/>
                  <a:moveTo>
                    <a:pt x="15" y="439"/>
                  </a:moveTo>
                  <a:lnTo>
                    <a:pt x="13" y="439"/>
                  </a:lnTo>
                  <a:lnTo>
                    <a:pt x="11" y="439"/>
                  </a:lnTo>
                  <a:lnTo>
                    <a:pt x="9" y="439"/>
                  </a:lnTo>
                  <a:lnTo>
                    <a:pt x="9" y="439"/>
                  </a:lnTo>
                  <a:lnTo>
                    <a:pt x="7" y="441"/>
                  </a:lnTo>
                  <a:lnTo>
                    <a:pt x="7" y="441"/>
                  </a:lnTo>
                  <a:lnTo>
                    <a:pt x="5" y="441"/>
                  </a:lnTo>
                  <a:lnTo>
                    <a:pt x="5" y="443"/>
                  </a:lnTo>
                  <a:lnTo>
                    <a:pt x="3" y="443"/>
                  </a:lnTo>
                  <a:lnTo>
                    <a:pt x="2" y="441"/>
                  </a:lnTo>
                  <a:lnTo>
                    <a:pt x="2" y="443"/>
                  </a:lnTo>
                  <a:lnTo>
                    <a:pt x="2" y="449"/>
                  </a:lnTo>
                  <a:lnTo>
                    <a:pt x="2" y="451"/>
                  </a:lnTo>
                  <a:lnTo>
                    <a:pt x="0" y="451"/>
                  </a:lnTo>
                  <a:lnTo>
                    <a:pt x="0" y="451"/>
                  </a:lnTo>
                  <a:lnTo>
                    <a:pt x="0" y="451"/>
                  </a:lnTo>
                  <a:lnTo>
                    <a:pt x="0" y="451"/>
                  </a:lnTo>
                  <a:lnTo>
                    <a:pt x="0" y="451"/>
                  </a:lnTo>
                  <a:lnTo>
                    <a:pt x="0" y="451"/>
                  </a:lnTo>
                  <a:lnTo>
                    <a:pt x="0" y="451"/>
                  </a:lnTo>
                  <a:lnTo>
                    <a:pt x="2" y="451"/>
                  </a:lnTo>
                  <a:lnTo>
                    <a:pt x="2" y="451"/>
                  </a:lnTo>
                  <a:lnTo>
                    <a:pt x="2" y="451"/>
                  </a:lnTo>
                  <a:lnTo>
                    <a:pt x="2" y="451"/>
                  </a:lnTo>
                  <a:lnTo>
                    <a:pt x="2" y="451"/>
                  </a:lnTo>
                  <a:lnTo>
                    <a:pt x="3" y="453"/>
                  </a:lnTo>
                  <a:lnTo>
                    <a:pt x="5" y="454"/>
                  </a:lnTo>
                  <a:lnTo>
                    <a:pt x="3" y="453"/>
                  </a:lnTo>
                  <a:lnTo>
                    <a:pt x="5" y="451"/>
                  </a:lnTo>
                  <a:lnTo>
                    <a:pt x="9" y="449"/>
                  </a:lnTo>
                  <a:lnTo>
                    <a:pt x="9" y="447"/>
                  </a:lnTo>
                  <a:lnTo>
                    <a:pt x="7" y="445"/>
                  </a:lnTo>
                  <a:lnTo>
                    <a:pt x="9" y="443"/>
                  </a:lnTo>
                  <a:lnTo>
                    <a:pt x="11" y="441"/>
                  </a:lnTo>
                  <a:lnTo>
                    <a:pt x="11" y="443"/>
                  </a:lnTo>
                  <a:lnTo>
                    <a:pt x="11" y="443"/>
                  </a:lnTo>
                  <a:lnTo>
                    <a:pt x="13" y="443"/>
                  </a:lnTo>
                  <a:lnTo>
                    <a:pt x="13" y="441"/>
                  </a:lnTo>
                  <a:lnTo>
                    <a:pt x="15" y="441"/>
                  </a:lnTo>
                  <a:lnTo>
                    <a:pt x="15" y="439"/>
                  </a:lnTo>
                  <a:lnTo>
                    <a:pt x="17" y="439"/>
                  </a:lnTo>
                  <a:lnTo>
                    <a:pt x="17" y="439"/>
                  </a:lnTo>
                  <a:lnTo>
                    <a:pt x="15" y="437"/>
                  </a:lnTo>
                  <a:lnTo>
                    <a:pt x="15" y="439"/>
                  </a:lnTo>
                  <a:close/>
                  <a:moveTo>
                    <a:pt x="428" y="456"/>
                  </a:moveTo>
                  <a:lnTo>
                    <a:pt x="428" y="456"/>
                  </a:lnTo>
                  <a:lnTo>
                    <a:pt x="428" y="456"/>
                  </a:lnTo>
                  <a:lnTo>
                    <a:pt x="426" y="456"/>
                  </a:lnTo>
                  <a:lnTo>
                    <a:pt x="425" y="458"/>
                  </a:lnTo>
                  <a:lnTo>
                    <a:pt x="423" y="460"/>
                  </a:lnTo>
                  <a:lnTo>
                    <a:pt x="423" y="460"/>
                  </a:lnTo>
                  <a:lnTo>
                    <a:pt x="421" y="460"/>
                  </a:lnTo>
                  <a:lnTo>
                    <a:pt x="421" y="460"/>
                  </a:lnTo>
                  <a:lnTo>
                    <a:pt x="421" y="458"/>
                  </a:lnTo>
                  <a:lnTo>
                    <a:pt x="419" y="458"/>
                  </a:lnTo>
                  <a:lnTo>
                    <a:pt x="419" y="458"/>
                  </a:lnTo>
                  <a:lnTo>
                    <a:pt x="419" y="458"/>
                  </a:lnTo>
                  <a:lnTo>
                    <a:pt x="419" y="458"/>
                  </a:lnTo>
                  <a:lnTo>
                    <a:pt x="421" y="456"/>
                  </a:lnTo>
                  <a:lnTo>
                    <a:pt x="421" y="456"/>
                  </a:lnTo>
                  <a:lnTo>
                    <a:pt x="421" y="454"/>
                  </a:lnTo>
                  <a:lnTo>
                    <a:pt x="421" y="454"/>
                  </a:lnTo>
                  <a:lnTo>
                    <a:pt x="421" y="454"/>
                  </a:lnTo>
                  <a:lnTo>
                    <a:pt x="419" y="454"/>
                  </a:lnTo>
                  <a:lnTo>
                    <a:pt x="417" y="454"/>
                  </a:lnTo>
                  <a:lnTo>
                    <a:pt x="417" y="454"/>
                  </a:lnTo>
                  <a:lnTo>
                    <a:pt x="415" y="454"/>
                  </a:lnTo>
                  <a:lnTo>
                    <a:pt x="415" y="453"/>
                  </a:lnTo>
                  <a:lnTo>
                    <a:pt x="413" y="453"/>
                  </a:lnTo>
                  <a:lnTo>
                    <a:pt x="413" y="453"/>
                  </a:lnTo>
                  <a:lnTo>
                    <a:pt x="413" y="453"/>
                  </a:lnTo>
                  <a:lnTo>
                    <a:pt x="413" y="453"/>
                  </a:lnTo>
                  <a:lnTo>
                    <a:pt x="413" y="453"/>
                  </a:lnTo>
                  <a:lnTo>
                    <a:pt x="411" y="453"/>
                  </a:lnTo>
                  <a:lnTo>
                    <a:pt x="411" y="454"/>
                  </a:lnTo>
                  <a:lnTo>
                    <a:pt x="411" y="454"/>
                  </a:lnTo>
                  <a:lnTo>
                    <a:pt x="411" y="454"/>
                  </a:lnTo>
                  <a:lnTo>
                    <a:pt x="413" y="456"/>
                  </a:lnTo>
                  <a:lnTo>
                    <a:pt x="413" y="456"/>
                  </a:lnTo>
                  <a:lnTo>
                    <a:pt x="413" y="458"/>
                  </a:lnTo>
                  <a:lnTo>
                    <a:pt x="413" y="458"/>
                  </a:lnTo>
                  <a:lnTo>
                    <a:pt x="413" y="458"/>
                  </a:lnTo>
                  <a:lnTo>
                    <a:pt x="413" y="458"/>
                  </a:lnTo>
                  <a:lnTo>
                    <a:pt x="413" y="460"/>
                  </a:lnTo>
                  <a:lnTo>
                    <a:pt x="415" y="460"/>
                  </a:lnTo>
                  <a:lnTo>
                    <a:pt x="415" y="460"/>
                  </a:lnTo>
                  <a:lnTo>
                    <a:pt x="415" y="460"/>
                  </a:lnTo>
                  <a:lnTo>
                    <a:pt x="415" y="462"/>
                  </a:lnTo>
                  <a:lnTo>
                    <a:pt x="415" y="462"/>
                  </a:lnTo>
                  <a:lnTo>
                    <a:pt x="415" y="464"/>
                  </a:lnTo>
                  <a:lnTo>
                    <a:pt x="415" y="464"/>
                  </a:lnTo>
                  <a:lnTo>
                    <a:pt x="415" y="466"/>
                  </a:lnTo>
                  <a:lnTo>
                    <a:pt x="415" y="466"/>
                  </a:lnTo>
                  <a:lnTo>
                    <a:pt x="415" y="466"/>
                  </a:lnTo>
                  <a:lnTo>
                    <a:pt x="415" y="466"/>
                  </a:lnTo>
                  <a:lnTo>
                    <a:pt x="415" y="466"/>
                  </a:lnTo>
                  <a:lnTo>
                    <a:pt x="417" y="468"/>
                  </a:lnTo>
                  <a:lnTo>
                    <a:pt x="417" y="468"/>
                  </a:lnTo>
                  <a:lnTo>
                    <a:pt x="417" y="468"/>
                  </a:lnTo>
                  <a:lnTo>
                    <a:pt x="419" y="468"/>
                  </a:lnTo>
                  <a:lnTo>
                    <a:pt x="419" y="468"/>
                  </a:lnTo>
                  <a:lnTo>
                    <a:pt x="419" y="468"/>
                  </a:lnTo>
                  <a:lnTo>
                    <a:pt x="419" y="468"/>
                  </a:lnTo>
                  <a:lnTo>
                    <a:pt x="421" y="468"/>
                  </a:lnTo>
                  <a:lnTo>
                    <a:pt x="425" y="468"/>
                  </a:lnTo>
                  <a:lnTo>
                    <a:pt x="425" y="468"/>
                  </a:lnTo>
                  <a:lnTo>
                    <a:pt x="425" y="468"/>
                  </a:lnTo>
                  <a:lnTo>
                    <a:pt x="425" y="464"/>
                  </a:lnTo>
                  <a:lnTo>
                    <a:pt x="428" y="458"/>
                  </a:lnTo>
                  <a:lnTo>
                    <a:pt x="428" y="456"/>
                  </a:lnTo>
                  <a:lnTo>
                    <a:pt x="428" y="456"/>
                  </a:lnTo>
                  <a:lnTo>
                    <a:pt x="428" y="454"/>
                  </a:lnTo>
                  <a:lnTo>
                    <a:pt x="428" y="454"/>
                  </a:lnTo>
                  <a:lnTo>
                    <a:pt x="428" y="454"/>
                  </a:lnTo>
                  <a:lnTo>
                    <a:pt x="428" y="456"/>
                  </a:lnTo>
                  <a:close/>
                  <a:moveTo>
                    <a:pt x="653" y="4"/>
                  </a:moveTo>
                  <a:lnTo>
                    <a:pt x="655" y="4"/>
                  </a:lnTo>
                  <a:lnTo>
                    <a:pt x="655" y="2"/>
                  </a:lnTo>
                  <a:lnTo>
                    <a:pt x="653" y="2"/>
                  </a:lnTo>
                  <a:lnTo>
                    <a:pt x="653" y="2"/>
                  </a:lnTo>
                  <a:lnTo>
                    <a:pt x="653" y="2"/>
                  </a:lnTo>
                  <a:lnTo>
                    <a:pt x="653" y="2"/>
                  </a:lnTo>
                  <a:lnTo>
                    <a:pt x="653" y="2"/>
                  </a:lnTo>
                  <a:lnTo>
                    <a:pt x="651" y="4"/>
                  </a:lnTo>
                  <a:lnTo>
                    <a:pt x="651" y="4"/>
                  </a:lnTo>
                  <a:lnTo>
                    <a:pt x="647" y="4"/>
                  </a:lnTo>
                  <a:lnTo>
                    <a:pt x="647" y="2"/>
                  </a:lnTo>
                  <a:lnTo>
                    <a:pt x="646" y="2"/>
                  </a:lnTo>
                  <a:lnTo>
                    <a:pt x="647" y="0"/>
                  </a:lnTo>
                  <a:lnTo>
                    <a:pt x="646" y="0"/>
                  </a:lnTo>
                  <a:lnTo>
                    <a:pt x="646" y="0"/>
                  </a:lnTo>
                  <a:lnTo>
                    <a:pt x="646" y="2"/>
                  </a:lnTo>
                  <a:lnTo>
                    <a:pt x="644" y="2"/>
                  </a:lnTo>
                  <a:lnTo>
                    <a:pt x="644" y="2"/>
                  </a:lnTo>
                  <a:lnTo>
                    <a:pt x="644" y="2"/>
                  </a:lnTo>
                  <a:lnTo>
                    <a:pt x="644" y="4"/>
                  </a:lnTo>
                  <a:lnTo>
                    <a:pt x="644" y="4"/>
                  </a:lnTo>
                  <a:lnTo>
                    <a:pt x="646" y="4"/>
                  </a:lnTo>
                  <a:lnTo>
                    <a:pt x="647" y="4"/>
                  </a:lnTo>
                  <a:lnTo>
                    <a:pt x="649" y="6"/>
                  </a:lnTo>
                  <a:lnTo>
                    <a:pt x="651" y="6"/>
                  </a:lnTo>
                  <a:lnTo>
                    <a:pt x="651" y="6"/>
                  </a:lnTo>
                  <a:lnTo>
                    <a:pt x="653" y="6"/>
                  </a:lnTo>
                  <a:lnTo>
                    <a:pt x="651" y="4"/>
                  </a:lnTo>
                  <a:lnTo>
                    <a:pt x="651" y="4"/>
                  </a:lnTo>
                  <a:lnTo>
                    <a:pt x="651" y="4"/>
                  </a:lnTo>
                  <a:lnTo>
                    <a:pt x="653" y="4"/>
                  </a:lnTo>
                  <a:lnTo>
                    <a:pt x="653" y="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2" name="Freeform 25">
              <a:extLst>
                <a:ext uri="{FF2B5EF4-FFF2-40B4-BE49-F238E27FC236}">
                  <a16:creationId xmlns:a16="http://schemas.microsoft.com/office/drawing/2014/main" id="{47A1DF7D-028F-418F-B145-58FE8B317C53}"/>
                </a:ext>
              </a:extLst>
            </p:cNvPr>
            <p:cNvSpPr>
              <a:spLocks noEditPoints="1"/>
            </p:cNvSpPr>
            <p:nvPr/>
          </p:nvSpPr>
          <p:spPr bwMode="auto">
            <a:xfrm>
              <a:off x="6771010" y="4482306"/>
              <a:ext cx="1039813" cy="896938"/>
            </a:xfrm>
            <a:custGeom>
              <a:avLst/>
              <a:gdLst>
                <a:gd name="T0" fmla="*/ 426 w 655"/>
                <a:gd name="T1" fmla="*/ 548 h 565"/>
                <a:gd name="T2" fmla="*/ 421 w 655"/>
                <a:gd name="T3" fmla="*/ 550 h 565"/>
                <a:gd name="T4" fmla="*/ 417 w 655"/>
                <a:gd name="T5" fmla="*/ 548 h 565"/>
                <a:gd name="T6" fmla="*/ 419 w 655"/>
                <a:gd name="T7" fmla="*/ 551 h 565"/>
                <a:gd name="T8" fmla="*/ 417 w 655"/>
                <a:gd name="T9" fmla="*/ 551 h 565"/>
                <a:gd name="T10" fmla="*/ 415 w 655"/>
                <a:gd name="T11" fmla="*/ 551 h 565"/>
                <a:gd name="T12" fmla="*/ 415 w 655"/>
                <a:gd name="T13" fmla="*/ 555 h 565"/>
                <a:gd name="T14" fmla="*/ 419 w 655"/>
                <a:gd name="T15" fmla="*/ 557 h 565"/>
                <a:gd name="T16" fmla="*/ 421 w 655"/>
                <a:gd name="T17" fmla="*/ 557 h 565"/>
                <a:gd name="T18" fmla="*/ 423 w 655"/>
                <a:gd name="T19" fmla="*/ 557 h 565"/>
                <a:gd name="T20" fmla="*/ 425 w 655"/>
                <a:gd name="T21" fmla="*/ 559 h 565"/>
                <a:gd name="T22" fmla="*/ 423 w 655"/>
                <a:gd name="T23" fmla="*/ 561 h 565"/>
                <a:gd name="T24" fmla="*/ 425 w 655"/>
                <a:gd name="T25" fmla="*/ 563 h 565"/>
                <a:gd name="T26" fmla="*/ 426 w 655"/>
                <a:gd name="T27" fmla="*/ 551 h 565"/>
                <a:gd name="T28" fmla="*/ 9 w 655"/>
                <a:gd name="T29" fmla="*/ 439 h 565"/>
                <a:gd name="T30" fmla="*/ 5 w 655"/>
                <a:gd name="T31" fmla="*/ 441 h 565"/>
                <a:gd name="T32" fmla="*/ 2 w 655"/>
                <a:gd name="T33" fmla="*/ 443 h 565"/>
                <a:gd name="T34" fmla="*/ 0 w 655"/>
                <a:gd name="T35" fmla="*/ 451 h 565"/>
                <a:gd name="T36" fmla="*/ 0 w 655"/>
                <a:gd name="T37" fmla="*/ 451 h 565"/>
                <a:gd name="T38" fmla="*/ 2 w 655"/>
                <a:gd name="T39" fmla="*/ 451 h 565"/>
                <a:gd name="T40" fmla="*/ 5 w 655"/>
                <a:gd name="T41" fmla="*/ 454 h 565"/>
                <a:gd name="T42" fmla="*/ 9 w 655"/>
                <a:gd name="T43" fmla="*/ 447 h 565"/>
                <a:gd name="T44" fmla="*/ 11 w 655"/>
                <a:gd name="T45" fmla="*/ 443 h 565"/>
                <a:gd name="T46" fmla="*/ 15 w 655"/>
                <a:gd name="T47" fmla="*/ 441 h 565"/>
                <a:gd name="T48" fmla="*/ 15 w 655"/>
                <a:gd name="T49" fmla="*/ 437 h 565"/>
                <a:gd name="T50" fmla="*/ 428 w 655"/>
                <a:gd name="T51" fmla="*/ 456 h 565"/>
                <a:gd name="T52" fmla="*/ 423 w 655"/>
                <a:gd name="T53" fmla="*/ 460 h 565"/>
                <a:gd name="T54" fmla="*/ 419 w 655"/>
                <a:gd name="T55" fmla="*/ 458 h 565"/>
                <a:gd name="T56" fmla="*/ 421 w 655"/>
                <a:gd name="T57" fmla="*/ 456 h 565"/>
                <a:gd name="T58" fmla="*/ 421 w 655"/>
                <a:gd name="T59" fmla="*/ 454 h 565"/>
                <a:gd name="T60" fmla="*/ 415 w 655"/>
                <a:gd name="T61" fmla="*/ 454 h 565"/>
                <a:gd name="T62" fmla="*/ 413 w 655"/>
                <a:gd name="T63" fmla="*/ 453 h 565"/>
                <a:gd name="T64" fmla="*/ 411 w 655"/>
                <a:gd name="T65" fmla="*/ 454 h 565"/>
                <a:gd name="T66" fmla="*/ 413 w 655"/>
                <a:gd name="T67" fmla="*/ 456 h 565"/>
                <a:gd name="T68" fmla="*/ 413 w 655"/>
                <a:gd name="T69" fmla="*/ 458 h 565"/>
                <a:gd name="T70" fmla="*/ 415 w 655"/>
                <a:gd name="T71" fmla="*/ 460 h 565"/>
                <a:gd name="T72" fmla="*/ 415 w 655"/>
                <a:gd name="T73" fmla="*/ 464 h 565"/>
                <a:gd name="T74" fmla="*/ 415 w 655"/>
                <a:gd name="T75" fmla="*/ 466 h 565"/>
                <a:gd name="T76" fmla="*/ 417 w 655"/>
                <a:gd name="T77" fmla="*/ 468 h 565"/>
                <a:gd name="T78" fmla="*/ 419 w 655"/>
                <a:gd name="T79" fmla="*/ 468 h 565"/>
                <a:gd name="T80" fmla="*/ 425 w 655"/>
                <a:gd name="T81" fmla="*/ 468 h 565"/>
                <a:gd name="T82" fmla="*/ 428 w 655"/>
                <a:gd name="T83" fmla="*/ 456 h 565"/>
                <a:gd name="T84" fmla="*/ 428 w 655"/>
                <a:gd name="T85" fmla="*/ 456 h 565"/>
                <a:gd name="T86" fmla="*/ 653 w 655"/>
                <a:gd name="T87" fmla="*/ 2 h 565"/>
                <a:gd name="T88" fmla="*/ 653 w 655"/>
                <a:gd name="T89" fmla="*/ 2 h 565"/>
                <a:gd name="T90" fmla="*/ 647 w 655"/>
                <a:gd name="T91" fmla="*/ 2 h 565"/>
                <a:gd name="T92" fmla="*/ 646 w 655"/>
                <a:gd name="T93" fmla="*/ 0 h 565"/>
                <a:gd name="T94" fmla="*/ 644 w 655"/>
                <a:gd name="T95" fmla="*/ 2 h 565"/>
                <a:gd name="T96" fmla="*/ 647 w 655"/>
                <a:gd name="T97" fmla="*/ 4 h 565"/>
                <a:gd name="T98" fmla="*/ 653 w 655"/>
                <a:gd name="T99" fmla="*/ 6 h 565"/>
                <a:gd name="T100" fmla="*/ 653 w 655"/>
                <a:gd name="T101" fmla="*/ 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65">
                  <a:moveTo>
                    <a:pt x="426" y="551"/>
                  </a:moveTo>
                  <a:lnTo>
                    <a:pt x="428" y="548"/>
                  </a:lnTo>
                  <a:lnTo>
                    <a:pt x="428" y="548"/>
                  </a:lnTo>
                  <a:lnTo>
                    <a:pt x="426" y="548"/>
                  </a:lnTo>
                  <a:lnTo>
                    <a:pt x="425" y="548"/>
                  </a:lnTo>
                  <a:lnTo>
                    <a:pt x="423" y="548"/>
                  </a:lnTo>
                  <a:lnTo>
                    <a:pt x="423" y="550"/>
                  </a:lnTo>
                  <a:lnTo>
                    <a:pt x="421" y="550"/>
                  </a:lnTo>
                  <a:lnTo>
                    <a:pt x="419" y="548"/>
                  </a:lnTo>
                  <a:lnTo>
                    <a:pt x="417" y="548"/>
                  </a:lnTo>
                  <a:lnTo>
                    <a:pt x="417" y="548"/>
                  </a:lnTo>
                  <a:lnTo>
                    <a:pt x="417" y="548"/>
                  </a:lnTo>
                  <a:lnTo>
                    <a:pt x="417" y="550"/>
                  </a:lnTo>
                  <a:lnTo>
                    <a:pt x="417" y="550"/>
                  </a:lnTo>
                  <a:lnTo>
                    <a:pt x="419" y="550"/>
                  </a:lnTo>
                  <a:lnTo>
                    <a:pt x="419" y="551"/>
                  </a:lnTo>
                  <a:lnTo>
                    <a:pt x="419" y="551"/>
                  </a:lnTo>
                  <a:lnTo>
                    <a:pt x="417" y="551"/>
                  </a:lnTo>
                  <a:lnTo>
                    <a:pt x="417" y="551"/>
                  </a:lnTo>
                  <a:lnTo>
                    <a:pt x="417" y="551"/>
                  </a:lnTo>
                  <a:lnTo>
                    <a:pt x="415" y="551"/>
                  </a:lnTo>
                  <a:lnTo>
                    <a:pt x="415" y="551"/>
                  </a:lnTo>
                  <a:lnTo>
                    <a:pt x="415" y="551"/>
                  </a:lnTo>
                  <a:lnTo>
                    <a:pt x="415" y="551"/>
                  </a:lnTo>
                  <a:lnTo>
                    <a:pt x="415" y="553"/>
                  </a:lnTo>
                  <a:lnTo>
                    <a:pt x="415" y="553"/>
                  </a:lnTo>
                  <a:lnTo>
                    <a:pt x="415" y="555"/>
                  </a:lnTo>
                  <a:lnTo>
                    <a:pt x="415" y="555"/>
                  </a:lnTo>
                  <a:lnTo>
                    <a:pt x="417" y="555"/>
                  </a:lnTo>
                  <a:lnTo>
                    <a:pt x="417" y="555"/>
                  </a:lnTo>
                  <a:lnTo>
                    <a:pt x="417" y="555"/>
                  </a:lnTo>
                  <a:lnTo>
                    <a:pt x="419" y="557"/>
                  </a:lnTo>
                  <a:lnTo>
                    <a:pt x="419" y="557"/>
                  </a:lnTo>
                  <a:lnTo>
                    <a:pt x="419" y="557"/>
                  </a:lnTo>
                  <a:lnTo>
                    <a:pt x="421" y="557"/>
                  </a:lnTo>
                  <a:lnTo>
                    <a:pt x="421" y="557"/>
                  </a:lnTo>
                  <a:lnTo>
                    <a:pt x="421" y="557"/>
                  </a:lnTo>
                  <a:lnTo>
                    <a:pt x="421" y="557"/>
                  </a:lnTo>
                  <a:lnTo>
                    <a:pt x="421" y="559"/>
                  </a:lnTo>
                  <a:lnTo>
                    <a:pt x="423" y="557"/>
                  </a:lnTo>
                  <a:lnTo>
                    <a:pt x="423" y="557"/>
                  </a:lnTo>
                  <a:lnTo>
                    <a:pt x="423" y="557"/>
                  </a:lnTo>
                  <a:lnTo>
                    <a:pt x="425" y="559"/>
                  </a:lnTo>
                  <a:lnTo>
                    <a:pt x="425" y="559"/>
                  </a:lnTo>
                  <a:lnTo>
                    <a:pt x="423" y="559"/>
                  </a:lnTo>
                  <a:lnTo>
                    <a:pt x="423" y="559"/>
                  </a:lnTo>
                  <a:lnTo>
                    <a:pt x="423" y="561"/>
                  </a:lnTo>
                  <a:lnTo>
                    <a:pt x="423" y="561"/>
                  </a:lnTo>
                  <a:lnTo>
                    <a:pt x="423" y="561"/>
                  </a:lnTo>
                  <a:lnTo>
                    <a:pt x="425" y="563"/>
                  </a:lnTo>
                  <a:lnTo>
                    <a:pt x="425" y="563"/>
                  </a:lnTo>
                  <a:lnTo>
                    <a:pt x="425" y="563"/>
                  </a:lnTo>
                  <a:lnTo>
                    <a:pt x="426" y="565"/>
                  </a:lnTo>
                  <a:lnTo>
                    <a:pt x="428" y="565"/>
                  </a:lnTo>
                  <a:lnTo>
                    <a:pt x="428" y="565"/>
                  </a:lnTo>
                  <a:lnTo>
                    <a:pt x="426" y="551"/>
                  </a:lnTo>
                  <a:close/>
                  <a:moveTo>
                    <a:pt x="15" y="439"/>
                  </a:moveTo>
                  <a:lnTo>
                    <a:pt x="13" y="439"/>
                  </a:lnTo>
                  <a:lnTo>
                    <a:pt x="11" y="439"/>
                  </a:lnTo>
                  <a:lnTo>
                    <a:pt x="9" y="439"/>
                  </a:lnTo>
                  <a:lnTo>
                    <a:pt x="9" y="439"/>
                  </a:lnTo>
                  <a:lnTo>
                    <a:pt x="7" y="441"/>
                  </a:lnTo>
                  <a:lnTo>
                    <a:pt x="7" y="441"/>
                  </a:lnTo>
                  <a:lnTo>
                    <a:pt x="5" y="441"/>
                  </a:lnTo>
                  <a:lnTo>
                    <a:pt x="5" y="443"/>
                  </a:lnTo>
                  <a:lnTo>
                    <a:pt x="3" y="443"/>
                  </a:lnTo>
                  <a:lnTo>
                    <a:pt x="2" y="441"/>
                  </a:lnTo>
                  <a:lnTo>
                    <a:pt x="2" y="443"/>
                  </a:lnTo>
                  <a:lnTo>
                    <a:pt x="2" y="449"/>
                  </a:lnTo>
                  <a:lnTo>
                    <a:pt x="2" y="451"/>
                  </a:lnTo>
                  <a:lnTo>
                    <a:pt x="0" y="451"/>
                  </a:lnTo>
                  <a:lnTo>
                    <a:pt x="0" y="451"/>
                  </a:lnTo>
                  <a:lnTo>
                    <a:pt x="0" y="451"/>
                  </a:lnTo>
                  <a:lnTo>
                    <a:pt x="0" y="451"/>
                  </a:lnTo>
                  <a:lnTo>
                    <a:pt x="0" y="451"/>
                  </a:lnTo>
                  <a:lnTo>
                    <a:pt x="0" y="451"/>
                  </a:lnTo>
                  <a:lnTo>
                    <a:pt x="0" y="451"/>
                  </a:lnTo>
                  <a:lnTo>
                    <a:pt x="2" y="451"/>
                  </a:lnTo>
                  <a:lnTo>
                    <a:pt x="2" y="451"/>
                  </a:lnTo>
                  <a:lnTo>
                    <a:pt x="2" y="451"/>
                  </a:lnTo>
                  <a:lnTo>
                    <a:pt x="2" y="451"/>
                  </a:lnTo>
                  <a:lnTo>
                    <a:pt x="2" y="451"/>
                  </a:lnTo>
                  <a:lnTo>
                    <a:pt x="3" y="453"/>
                  </a:lnTo>
                  <a:lnTo>
                    <a:pt x="5" y="454"/>
                  </a:lnTo>
                  <a:lnTo>
                    <a:pt x="3" y="453"/>
                  </a:lnTo>
                  <a:lnTo>
                    <a:pt x="5" y="451"/>
                  </a:lnTo>
                  <a:lnTo>
                    <a:pt x="9" y="449"/>
                  </a:lnTo>
                  <a:lnTo>
                    <a:pt x="9" y="447"/>
                  </a:lnTo>
                  <a:lnTo>
                    <a:pt x="7" y="445"/>
                  </a:lnTo>
                  <a:lnTo>
                    <a:pt x="9" y="443"/>
                  </a:lnTo>
                  <a:lnTo>
                    <a:pt x="11" y="441"/>
                  </a:lnTo>
                  <a:lnTo>
                    <a:pt x="11" y="443"/>
                  </a:lnTo>
                  <a:lnTo>
                    <a:pt x="11" y="443"/>
                  </a:lnTo>
                  <a:lnTo>
                    <a:pt x="13" y="443"/>
                  </a:lnTo>
                  <a:lnTo>
                    <a:pt x="13" y="441"/>
                  </a:lnTo>
                  <a:lnTo>
                    <a:pt x="15" y="441"/>
                  </a:lnTo>
                  <a:lnTo>
                    <a:pt x="15" y="439"/>
                  </a:lnTo>
                  <a:lnTo>
                    <a:pt x="17" y="439"/>
                  </a:lnTo>
                  <a:lnTo>
                    <a:pt x="17" y="439"/>
                  </a:lnTo>
                  <a:lnTo>
                    <a:pt x="15" y="437"/>
                  </a:lnTo>
                  <a:lnTo>
                    <a:pt x="15" y="439"/>
                  </a:lnTo>
                  <a:close/>
                  <a:moveTo>
                    <a:pt x="428" y="456"/>
                  </a:moveTo>
                  <a:lnTo>
                    <a:pt x="428" y="456"/>
                  </a:lnTo>
                  <a:lnTo>
                    <a:pt x="428" y="456"/>
                  </a:lnTo>
                  <a:lnTo>
                    <a:pt x="426" y="456"/>
                  </a:lnTo>
                  <a:lnTo>
                    <a:pt x="425" y="458"/>
                  </a:lnTo>
                  <a:lnTo>
                    <a:pt x="423" y="460"/>
                  </a:lnTo>
                  <a:lnTo>
                    <a:pt x="423" y="460"/>
                  </a:lnTo>
                  <a:lnTo>
                    <a:pt x="421" y="460"/>
                  </a:lnTo>
                  <a:lnTo>
                    <a:pt x="421" y="460"/>
                  </a:lnTo>
                  <a:lnTo>
                    <a:pt x="421" y="458"/>
                  </a:lnTo>
                  <a:lnTo>
                    <a:pt x="419" y="458"/>
                  </a:lnTo>
                  <a:lnTo>
                    <a:pt x="419" y="458"/>
                  </a:lnTo>
                  <a:lnTo>
                    <a:pt x="419" y="458"/>
                  </a:lnTo>
                  <a:lnTo>
                    <a:pt x="419" y="458"/>
                  </a:lnTo>
                  <a:lnTo>
                    <a:pt x="421" y="456"/>
                  </a:lnTo>
                  <a:lnTo>
                    <a:pt x="421" y="456"/>
                  </a:lnTo>
                  <a:lnTo>
                    <a:pt x="421" y="454"/>
                  </a:lnTo>
                  <a:lnTo>
                    <a:pt x="421" y="454"/>
                  </a:lnTo>
                  <a:lnTo>
                    <a:pt x="421" y="454"/>
                  </a:lnTo>
                  <a:lnTo>
                    <a:pt x="419" y="454"/>
                  </a:lnTo>
                  <a:lnTo>
                    <a:pt x="417" y="454"/>
                  </a:lnTo>
                  <a:lnTo>
                    <a:pt x="417" y="454"/>
                  </a:lnTo>
                  <a:lnTo>
                    <a:pt x="415" y="454"/>
                  </a:lnTo>
                  <a:lnTo>
                    <a:pt x="415" y="453"/>
                  </a:lnTo>
                  <a:lnTo>
                    <a:pt x="413" y="453"/>
                  </a:lnTo>
                  <a:lnTo>
                    <a:pt x="413" y="453"/>
                  </a:lnTo>
                  <a:lnTo>
                    <a:pt x="413" y="453"/>
                  </a:lnTo>
                  <a:lnTo>
                    <a:pt x="413" y="453"/>
                  </a:lnTo>
                  <a:lnTo>
                    <a:pt x="413" y="453"/>
                  </a:lnTo>
                  <a:lnTo>
                    <a:pt x="411" y="453"/>
                  </a:lnTo>
                  <a:lnTo>
                    <a:pt x="411" y="454"/>
                  </a:lnTo>
                  <a:lnTo>
                    <a:pt x="411" y="454"/>
                  </a:lnTo>
                  <a:lnTo>
                    <a:pt x="411" y="454"/>
                  </a:lnTo>
                  <a:lnTo>
                    <a:pt x="413" y="456"/>
                  </a:lnTo>
                  <a:lnTo>
                    <a:pt x="413" y="456"/>
                  </a:lnTo>
                  <a:lnTo>
                    <a:pt x="413" y="458"/>
                  </a:lnTo>
                  <a:lnTo>
                    <a:pt x="413" y="458"/>
                  </a:lnTo>
                  <a:lnTo>
                    <a:pt x="413" y="458"/>
                  </a:lnTo>
                  <a:lnTo>
                    <a:pt x="413" y="458"/>
                  </a:lnTo>
                  <a:lnTo>
                    <a:pt x="413" y="460"/>
                  </a:lnTo>
                  <a:lnTo>
                    <a:pt x="415" y="460"/>
                  </a:lnTo>
                  <a:lnTo>
                    <a:pt x="415" y="460"/>
                  </a:lnTo>
                  <a:lnTo>
                    <a:pt x="415" y="460"/>
                  </a:lnTo>
                  <a:lnTo>
                    <a:pt x="415" y="462"/>
                  </a:lnTo>
                  <a:lnTo>
                    <a:pt x="415" y="462"/>
                  </a:lnTo>
                  <a:lnTo>
                    <a:pt x="415" y="464"/>
                  </a:lnTo>
                  <a:lnTo>
                    <a:pt x="415" y="464"/>
                  </a:lnTo>
                  <a:lnTo>
                    <a:pt x="415" y="466"/>
                  </a:lnTo>
                  <a:lnTo>
                    <a:pt x="415" y="466"/>
                  </a:lnTo>
                  <a:lnTo>
                    <a:pt x="415" y="466"/>
                  </a:lnTo>
                  <a:lnTo>
                    <a:pt x="415" y="466"/>
                  </a:lnTo>
                  <a:lnTo>
                    <a:pt x="415" y="466"/>
                  </a:lnTo>
                  <a:lnTo>
                    <a:pt x="417" y="468"/>
                  </a:lnTo>
                  <a:lnTo>
                    <a:pt x="417" y="468"/>
                  </a:lnTo>
                  <a:lnTo>
                    <a:pt x="417" y="468"/>
                  </a:lnTo>
                  <a:lnTo>
                    <a:pt x="419" y="468"/>
                  </a:lnTo>
                  <a:lnTo>
                    <a:pt x="419" y="468"/>
                  </a:lnTo>
                  <a:lnTo>
                    <a:pt x="419" y="468"/>
                  </a:lnTo>
                  <a:lnTo>
                    <a:pt x="419" y="468"/>
                  </a:lnTo>
                  <a:lnTo>
                    <a:pt x="421" y="468"/>
                  </a:lnTo>
                  <a:lnTo>
                    <a:pt x="425" y="468"/>
                  </a:lnTo>
                  <a:lnTo>
                    <a:pt x="425" y="468"/>
                  </a:lnTo>
                  <a:lnTo>
                    <a:pt x="425" y="468"/>
                  </a:lnTo>
                  <a:lnTo>
                    <a:pt x="425" y="464"/>
                  </a:lnTo>
                  <a:lnTo>
                    <a:pt x="428" y="458"/>
                  </a:lnTo>
                  <a:lnTo>
                    <a:pt x="428" y="456"/>
                  </a:lnTo>
                  <a:lnTo>
                    <a:pt x="428" y="456"/>
                  </a:lnTo>
                  <a:lnTo>
                    <a:pt x="428" y="454"/>
                  </a:lnTo>
                  <a:lnTo>
                    <a:pt x="428" y="454"/>
                  </a:lnTo>
                  <a:lnTo>
                    <a:pt x="428" y="454"/>
                  </a:lnTo>
                  <a:lnTo>
                    <a:pt x="428" y="456"/>
                  </a:lnTo>
                  <a:close/>
                  <a:moveTo>
                    <a:pt x="653" y="4"/>
                  </a:moveTo>
                  <a:lnTo>
                    <a:pt x="655" y="4"/>
                  </a:lnTo>
                  <a:lnTo>
                    <a:pt x="655" y="2"/>
                  </a:lnTo>
                  <a:lnTo>
                    <a:pt x="653" y="2"/>
                  </a:lnTo>
                  <a:lnTo>
                    <a:pt x="653" y="2"/>
                  </a:lnTo>
                  <a:lnTo>
                    <a:pt x="653" y="2"/>
                  </a:lnTo>
                  <a:lnTo>
                    <a:pt x="653" y="2"/>
                  </a:lnTo>
                  <a:lnTo>
                    <a:pt x="653" y="2"/>
                  </a:lnTo>
                  <a:lnTo>
                    <a:pt x="651" y="4"/>
                  </a:lnTo>
                  <a:lnTo>
                    <a:pt x="651" y="4"/>
                  </a:lnTo>
                  <a:lnTo>
                    <a:pt x="647" y="4"/>
                  </a:lnTo>
                  <a:lnTo>
                    <a:pt x="647" y="2"/>
                  </a:lnTo>
                  <a:lnTo>
                    <a:pt x="646" y="2"/>
                  </a:lnTo>
                  <a:lnTo>
                    <a:pt x="647" y="0"/>
                  </a:lnTo>
                  <a:lnTo>
                    <a:pt x="646" y="0"/>
                  </a:lnTo>
                  <a:lnTo>
                    <a:pt x="646" y="0"/>
                  </a:lnTo>
                  <a:lnTo>
                    <a:pt x="646" y="2"/>
                  </a:lnTo>
                  <a:lnTo>
                    <a:pt x="644" y="2"/>
                  </a:lnTo>
                  <a:lnTo>
                    <a:pt x="644" y="2"/>
                  </a:lnTo>
                  <a:lnTo>
                    <a:pt x="644" y="2"/>
                  </a:lnTo>
                  <a:lnTo>
                    <a:pt x="644" y="4"/>
                  </a:lnTo>
                  <a:lnTo>
                    <a:pt x="644" y="4"/>
                  </a:lnTo>
                  <a:lnTo>
                    <a:pt x="646" y="4"/>
                  </a:lnTo>
                  <a:lnTo>
                    <a:pt x="647" y="4"/>
                  </a:lnTo>
                  <a:lnTo>
                    <a:pt x="649" y="6"/>
                  </a:lnTo>
                  <a:lnTo>
                    <a:pt x="651" y="6"/>
                  </a:lnTo>
                  <a:lnTo>
                    <a:pt x="651" y="6"/>
                  </a:lnTo>
                  <a:lnTo>
                    <a:pt x="653" y="6"/>
                  </a:lnTo>
                  <a:lnTo>
                    <a:pt x="651" y="4"/>
                  </a:lnTo>
                  <a:lnTo>
                    <a:pt x="651" y="4"/>
                  </a:lnTo>
                  <a:lnTo>
                    <a:pt x="651" y="4"/>
                  </a:lnTo>
                  <a:lnTo>
                    <a:pt x="653" y="4"/>
                  </a:lnTo>
                  <a:lnTo>
                    <a:pt x="653" y="4"/>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6">
              <a:extLst>
                <a:ext uri="{FF2B5EF4-FFF2-40B4-BE49-F238E27FC236}">
                  <a16:creationId xmlns:a16="http://schemas.microsoft.com/office/drawing/2014/main" id="{6A6E809B-B5CD-407C-9F92-98FD8F1A38AD}"/>
                </a:ext>
              </a:extLst>
            </p:cNvPr>
            <p:cNvSpPr>
              <a:spLocks/>
            </p:cNvSpPr>
            <p:nvPr/>
          </p:nvSpPr>
          <p:spPr bwMode="auto">
            <a:xfrm>
              <a:off x="7674298" y="3579019"/>
              <a:ext cx="893763" cy="742950"/>
            </a:xfrm>
            <a:custGeom>
              <a:avLst/>
              <a:gdLst>
                <a:gd name="T0" fmla="*/ 528 w 563"/>
                <a:gd name="T1" fmla="*/ 59 h 468"/>
                <a:gd name="T2" fmla="*/ 509 w 563"/>
                <a:gd name="T3" fmla="*/ 44 h 468"/>
                <a:gd name="T4" fmla="*/ 460 w 563"/>
                <a:gd name="T5" fmla="*/ 21 h 468"/>
                <a:gd name="T6" fmla="*/ 421 w 563"/>
                <a:gd name="T7" fmla="*/ 6 h 468"/>
                <a:gd name="T8" fmla="*/ 423 w 563"/>
                <a:gd name="T9" fmla="*/ 48 h 468"/>
                <a:gd name="T10" fmla="*/ 401 w 563"/>
                <a:gd name="T11" fmla="*/ 48 h 468"/>
                <a:gd name="T12" fmla="*/ 343 w 563"/>
                <a:gd name="T13" fmla="*/ 44 h 468"/>
                <a:gd name="T14" fmla="*/ 334 w 563"/>
                <a:gd name="T15" fmla="*/ 12 h 468"/>
                <a:gd name="T16" fmla="*/ 288 w 563"/>
                <a:gd name="T17" fmla="*/ 19 h 468"/>
                <a:gd name="T18" fmla="*/ 240 w 563"/>
                <a:gd name="T19" fmla="*/ 8 h 468"/>
                <a:gd name="T20" fmla="*/ 200 w 563"/>
                <a:gd name="T21" fmla="*/ 46 h 468"/>
                <a:gd name="T22" fmla="*/ 202 w 563"/>
                <a:gd name="T23" fmla="*/ 67 h 468"/>
                <a:gd name="T24" fmla="*/ 181 w 563"/>
                <a:gd name="T25" fmla="*/ 97 h 468"/>
                <a:gd name="T26" fmla="*/ 176 w 563"/>
                <a:gd name="T27" fmla="*/ 120 h 468"/>
                <a:gd name="T28" fmla="*/ 153 w 563"/>
                <a:gd name="T29" fmla="*/ 141 h 468"/>
                <a:gd name="T30" fmla="*/ 117 w 563"/>
                <a:gd name="T31" fmla="*/ 141 h 468"/>
                <a:gd name="T32" fmla="*/ 96 w 563"/>
                <a:gd name="T33" fmla="*/ 171 h 468"/>
                <a:gd name="T34" fmla="*/ 90 w 563"/>
                <a:gd name="T35" fmla="*/ 192 h 468"/>
                <a:gd name="T36" fmla="*/ 96 w 563"/>
                <a:gd name="T37" fmla="*/ 211 h 468"/>
                <a:gd name="T38" fmla="*/ 111 w 563"/>
                <a:gd name="T39" fmla="*/ 251 h 468"/>
                <a:gd name="T40" fmla="*/ 120 w 563"/>
                <a:gd name="T41" fmla="*/ 265 h 468"/>
                <a:gd name="T42" fmla="*/ 111 w 563"/>
                <a:gd name="T43" fmla="*/ 270 h 468"/>
                <a:gd name="T44" fmla="*/ 77 w 563"/>
                <a:gd name="T45" fmla="*/ 255 h 468"/>
                <a:gd name="T46" fmla="*/ 61 w 563"/>
                <a:gd name="T47" fmla="*/ 251 h 468"/>
                <a:gd name="T48" fmla="*/ 40 w 563"/>
                <a:gd name="T49" fmla="*/ 263 h 468"/>
                <a:gd name="T50" fmla="*/ 61 w 563"/>
                <a:gd name="T51" fmla="*/ 301 h 468"/>
                <a:gd name="T52" fmla="*/ 73 w 563"/>
                <a:gd name="T53" fmla="*/ 320 h 468"/>
                <a:gd name="T54" fmla="*/ 78 w 563"/>
                <a:gd name="T55" fmla="*/ 352 h 468"/>
                <a:gd name="T56" fmla="*/ 67 w 563"/>
                <a:gd name="T57" fmla="*/ 373 h 468"/>
                <a:gd name="T58" fmla="*/ 50 w 563"/>
                <a:gd name="T59" fmla="*/ 388 h 468"/>
                <a:gd name="T60" fmla="*/ 25 w 563"/>
                <a:gd name="T61" fmla="*/ 419 h 468"/>
                <a:gd name="T62" fmla="*/ 12 w 563"/>
                <a:gd name="T63" fmla="*/ 441 h 468"/>
                <a:gd name="T64" fmla="*/ 4 w 563"/>
                <a:gd name="T65" fmla="*/ 460 h 468"/>
                <a:gd name="T66" fmla="*/ 19 w 563"/>
                <a:gd name="T67" fmla="*/ 468 h 468"/>
                <a:gd name="T68" fmla="*/ 77 w 563"/>
                <a:gd name="T69" fmla="*/ 449 h 468"/>
                <a:gd name="T70" fmla="*/ 90 w 563"/>
                <a:gd name="T71" fmla="*/ 434 h 468"/>
                <a:gd name="T72" fmla="*/ 99 w 563"/>
                <a:gd name="T73" fmla="*/ 398 h 468"/>
                <a:gd name="T74" fmla="*/ 113 w 563"/>
                <a:gd name="T75" fmla="*/ 417 h 468"/>
                <a:gd name="T76" fmla="*/ 130 w 563"/>
                <a:gd name="T77" fmla="*/ 413 h 468"/>
                <a:gd name="T78" fmla="*/ 149 w 563"/>
                <a:gd name="T79" fmla="*/ 411 h 468"/>
                <a:gd name="T80" fmla="*/ 151 w 563"/>
                <a:gd name="T81" fmla="*/ 390 h 468"/>
                <a:gd name="T82" fmla="*/ 181 w 563"/>
                <a:gd name="T83" fmla="*/ 367 h 468"/>
                <a:gd name="T84" fmla="*/ 178 w 563"/>
                <a:gd name="T85" fmla="*/ 354 h 468"/>
                <a:gd name="T86" fmla="*/ 193 w 563"/>
                <a:gd name="T87" fmla="*/ 350 h 468"/>
                <a:gd name="T88" fmla="*/ 204 w 563"/>
                <a:gd name="T89" fmla="*/ 339 h 468"/>
                <a:gd name="T90" fmla="*/ 220 w 563"/>
                <a:gd name="T91" fmla="*/ 350 h 468"/>
                <a:gd name="T92" fmla="*/ 248 w 563"/>
                <a:gd name="T93" fmla="*/ 369 h 468"/>
                <a:gd name="T94" fmla="*/ 286 w 563"/>
                <a:gd name="T95" fmla="*/ 356 h 468"/>
                <a:gd name="T96" fmla="*/ 303 w 563"/>
                <a:gd name="T97" fmla="*/ 343 h 468"/>
                <a:gd name="T98" fmla="*/ 357 w 563"/>
                <a:gd name="T99" fmla="*/ 301 h 468"/>
                <a:gd name="T100" fmla="*/ 370 w 563"/>
                <a:gd name="T101" fmla="*/ 291 h 468"/>
                <a:gd name="T102" fmla="*/ 357 w 563"/>
                <a:gd name="T103" fmla="*/ 291 h 468"/>
                <a:gd name="T104" fmla="*/ 347 w 563"/>
                <a:gd name="T105" fmla="*/ 305 h 468"/>
                <a:gd name="T106" fmla="*/ 355 w 563"/>
                <a:gd name="T107" fmla="*/ 280 h 468"/>
                <a:gd name="T108" fmla="*/ 381 w 563"/>
                <a:gd name="T109" fmla="*/ 282 h 468"/>
                <a:gd name="T110" fmla="*/ 393 w 563"/>
                <a:gd name="T111" fmla="*/ 280 h 468"/>
                <a:gd name="T112" fmla="*/ 458 w 563"/>
                <a:gd name="T113" fmla="*/ 255 h 468"/>
                <a:gd name="T114" fmla="*/ 442 w 563"/>
                <a:gd name="T115" fmla="*/ 242 h 468"/>
                <a:gd name="T116" fmla="*/ 484 w 563"/>
                <a:gd name="T117" fmla="*/ 230 h 468"/>
                <a:gd name="T118" fmla="*/ 496 w 563"/>
                <a:gd name="T119" fmla="*/ 206 h 468"/>
                <a:gd name="T120" fmla="*/ 519 w 563"/>
                <a:gd name="T121" fmla="*/ 183 h 468"/>
                <a:gd name="T122" fmla="*/ 542 w 563"/>
                <a:gd name="T123" fmla="*/ 10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3" h="468">
                  <a:moveTo>
                    <a:pt x="563" y="93"/>
                  </a:moveTo>
                  <a:lnTo>
                    <a:pt x="559" y="88"/>
                  </a:lnTo>
                  <a:lnTo>
                    <a:pt x="559" y="88"/>
                  </a:lnTo>
                  <a:lnTo>
                    <a:pt x="559" y="86"/>
                  </a:lnTo>
                  <a:lnTo>
                    <a:pt x="559" y="84"/>
                  </a:lnTo>
                  <a:lnTo>
                    <a:pt x="559" y="82"/>
                  </a:lnTo>
                  <a:lnTo>
                    <a:pt x="559" y="80"/>
                  </a:lnTo>
                  <a:lnTo>
                    <a:pt x="559" y="78"/>
                  </a:lnTo>
                  <a:lnTo>
                    <a:pt x="557" y="78"/>
                  </a:lnTo>
                  <a:lnTo>
                    <a:pt x="545" y="74"/>
                  </a:lnTo>
                  <a:lnTo>
                    <a:pt x="542" y="74"/>
                  </a:lnTo>
                  <a:lnTo>
                    <a:pt x="542" y="73"/>
                  </a:lnTo>
                  <a:lnTo>
                    <a:pt x="540" y="71"/>
                  </a:lnTo>
                  <a:lnTo>
                    <a:pt x="540" y="69"/>
                  </a:lnTo>
                  <a:lnTo>
                    <a:pt x="540" y="67"/>
                  </a:lnTo>
                  <a:lnTo>
                    <a:pt x="540" y="63"/>
                  </a:lnTo>
                  <a:lnTo>
                    <a:pt x="538" y="61"/>
                  </a:lnTo>
                  <a:lnTo>
                    <a:pt x="536" y="61"/>
                  </a:lnTo>
                  <a:lnTo>
                    <a:pt x="534" y="59"/>
                  </a:lnTo>
                  <a:lnTo>
                    <a:pt x="532" y="59"/>
                  </a:lnTo>
                  <a:lnTo>
                    <a:pt x="530" y="59"/>
                  </a:lnTo>
                  <a:lnTo>
                    <a:pt x="530" y="59"/>
                  </a:lnTo>
                  <a:lnTo>
                    <a:pt x="528" y="59"/>
                  </a:lnTo>
                  <a:lnTo>
                    <a:pt x="528" y="61"/>
                  </a:lnTo>
                  <a:lnTo>
                    <a:pt x="528" y="61"/>
                  </a:lnTo>
                  <a:lnTo>
                    <a:pt x="526" y="63"/>
                  </a:lnTo>
                  <a:lnTo>
                    <a:pt x="526" y="63"/>
                  </a:lnTo>
                  <a:lnTo>
                    <a:pt x="526" y="63"/>
                  </a:lnTo>
                  <a:lnTo>
                    <a:pt x="524" y="65"/>
                  </a:lnTo>
                  <a:lnTo>
                    <a:pt x="524" y="65"/>
                  </a:lnTo>
                  <a:lnTo>
                    <a:pt x="524" y="65"/>
                  </a:lnTo>
                  <a:lnTo>
                    <a:pt x="522" y="65"/>
                  </a:lnTo>
                  <a:lnTo>
                    <a:pt x="519" y="63"/>
                  </a:lnTo>
                  <a:lnTo>
                    <a:pt x="519" y="61"/>
                  </a:lnTo>
                  <a:lnTo>
                    <a:pt x="519" y="59"/>
                  </a:lnTo>
                  <a:lnTo>
                    <a:pt x="519" y="55"/>
                  </a:lnTo>
                  <a:lnTo>
                    <a:pt x="519" y="55"/>
                  </a:lnTo>
                  <a:lnTo>
                    <a:pt x="519" y="55"/>
                  </a:lnTo>
                  <a:lnTo>
                    <a:pt x="519" y="53"/>
                  </a:lnTo>
                  <a:lnTo>
                    <a:pt x="519" y="52"/>
                  </a:lnTo>
                  <a:lnTo>
                    <a:pt x="519" y="52"/>
                  </a:lnTo>
                  <a:lnTo>
                    <a:pt x="519" y="50"/>
                  </a:lnTo>
                  <a:lnTo>
                    <a:pt x="519" y="50"/>
                  </a:lnTo>
                  <a:lnTo>
                    <a:pt x="517" y="48"/>
                  </a:lnTo>
                  <a:lnTo>
                    <a:pt x="513" y="46"/>
                  </a:lnTo>
                  <a:lnTo>
                    <a:pt x="509" y="44"/>
                  </a:lnTo>
                  <a:lnTo>
                    <a:pt x="507" y="44"/>
                  </a:lnTo>
                  <a:lnTo>
                    <a:pt x="507" y="44"/>
                  </a:lnTo>
                  <a:lnTo>
                    <a:pt x="505" y="44"/>
                  </a:lnTo>
                  <a:lnTo>
                    <a:pt x="503" y="44"/>
                  </a:lnTo>
                  <a:lnTo>
                    <a:pt x="500" y="40"/>
                  </a:lnTo>
                  <a:lnTo>
                    <a:pt x="498" y="40"/>
                  </a:lnTo>
                  <a:lnTo>
                    <a:pt x="496" y="38"/>
                  </a:lnTo>
                  <a:lnTo>
                    <a:pt x="494" y="38"/>
                  </a:lnTo>
                  <a:lnTo>
                    <a:pt x="492" y="38"/>
                  </a:lnTo>
                  <a:lnTo>
                    <a:pt x="492" y="38"/>
                  </a:lnTo>
                  <a:lnTo>
                    <a:pt x="490" y="34"/>
                  </a:lnTo>
                  <a:lnTo>
                    <a:pt x="486" y="33"/>
                  </a:lnTo>
                  <a:lnTo>
                    <a:pt x="482" y="29"/>
                  </a:lnTo>
                  <a:lnTo>
                    <a:pt x="473" y="23"/>
                  </a:lnTo>
                  <a:lnTo>
                    <a:pt x="473" y="23"/>
                  </a:lnTo>
                  <a:lnTo>
                    <a:pt x="471" y="23"/>
                  </a:lnTo>
                  <a:lnTo>
                    <a:pt x="471" y="23"/>
                  </a:lnTo>
                  <a:lnTo>
                    <a:pt x="467" y="23"/>
                  </a:lnTo>
                  <a:lnTo>
                    <a:pt x="465" y="25"/>
                  </a:lnTo>
                  <a:lnTo>
                    <a:pt x="463" y="25"/>
                  </a:lnTo>
                  <a:lnTo>
                    <a:pt x="462" y="23"/>
                  </a:lnTo>
                  <a:lnTo>
                    <a:pt x="462" y="23"/>
                  </a:lnTo>
                  <a:lnTo>
                    <a:pt x="460" y="21"/>
                  </a:lnTo>
                  <a:lnTo>
                    <a:pt x="458" y="21"/>
                  </a:lnTo>
                  <a:lnTo>
                    <a:pt x="456" y="19"/>
                  </a:lnTo>
                  <a:lnTo>
                    <a:pt x="456" y="17"/>
                  </a:lnTo>
                  <a:lnTo>
                    <a:pt x="454" y="15"/>
                  </a:lnTo>
                  <a:lnTo>
                    <a:pt x="452" y="14"/>
                  </a:lnTo>
                  <a:lnTo>
                    <a:pt x="437" y="6"/>
                  </a:lnTo>
                  <a:lnTo>
                    <a:pt x="433" y="2"/>
                  </a:lnTo>
                  <a:lnTo>
                    <a:pt x="433" y="0"/>
                  </a:lnTo>
                  <a:lnTo>
                    <a:pt x="431" y="0"/>
                  </a:lnTo>
                  <a:lnTo>
                    <a:pt x="431" y="0"/>
                  </a:lnTo>
                  <a:lnTo>
                    <a:pt x="429" y="0"/>
                  </a:lnTo>
                  <a:lnTo>
                    <a:pt x="429" y="2"/>
                  </a:lnTo>
                  <a:lnTo>
                    <a:pt x="427" y="4"/>
                  </a:lnTo>
                  <a:lnTo>
                    <a:pt x="427" y="4"/>
                  </a:lnTo>
                  <a:lnTo>
                    <a:pt x="425" y="4"/>
                  </a:lnTo>
                  <a:lnTo>
                    <a:pt x="425" y="4"/>
                  </a:lnTo>
                  <a:lnTo>
                    <a:pt x="423" y="4"/>
                  </a:lnTo>
                  <a:lnTo>
                    <a:pt x="423" y="6"/>
                  </a:lnTo>
                  <a:lnTo>
                    <a:pt x="421" y="6"/>
                  </a:lnTo>
                  <a:lnTo>
                    <a:pt x="421" y="6"/>
                  </a:lnTo>
                  <a:lnTo>
                    <a:pt x="421" y="6"/>
                  </a:lnTo>
                  <a:lnTo>
                    <a:pt x="421" y="6"/>
                  </a:lnTo>
                  <a:lnTo>
                    <a:pt x="421" y="6"/>
                  </a:lnTo>
                  <a:lnTo>
                    <a:pt x="421" y="8"/>
                  </a:lnTo>
                  <a:lnTo>
                    <a:pt x="421" y="10"/>
                  </a:lnTo>
                  <a:lnTo>
                    <a:pt x="421" y="12"/>
                  </a:lnTo>
                  <a:lnTo>
                    <a:pt x="425" y="14"/>
                  </a:lnTo>
                  <a:lnTo>
                    <a:pt x="425" y="15"/>
                  </a:lnTo>
                  <a:lnTo>
                    <a:pt x="425" y="17"/>
                  </a:lnTo>
                  <a:lnTo>
                    <a:pt x="425" y="23"/>
                  </a:lnTo>
                  <a:lnTo>
                    <a:pt x="425" y="25"/>
                  </a:lnTo>
                  <a:lnTo>
                    <a:pt x="425" y="27"/>
                  </a:lnTo>
                  <a:lnTo>
                    <a:pt x="423" y="29"/>
                  </a:lnTo>
                  <a:lnTo>
                    <a:pt x="423" y="31"/>
                  </a:lnTo>
                  <a:lnTo>
                    <a:pt x="423" y="33"/>
                  </a:lnTo>
                  <a:lnTo>
                    <a:pt x="423" y="33"/>
                  </a:lnTo>
                  <a:lnTo>
                    <a:pt x="425" y="36"/>
                  </a:lnTo>
                  <a:lnTo>
                    <a:pt x="425" y="38"/>
                  </a:lnTo>
                  <a:lnTo>
                    <a:pt x="425" y="38"/>
                  </a:lnTo>
                  <a:lnTo>
                    <a:pt x="425" y="42"/>
                  </a:lnTo>
                  <a:lnTo>
                    <a:pt x="423" y="42"/>
                  </a:lnTo>
                  <a:lnTo>
                    <a:pt x="423" y="44"/>
                  </a:lnTo>
                  <a:lnTo>
                    <a:pt x="425" y="46"/>
                  </a:lnTo>
                  <a:lnTo>
                    <a:pt x="425" y="46"/>
                  </a:lnTo>
                  <a:lnTo>
                    <a:pt x="423" y="46"/>
                  </a:lnTo>
                  <a:lnTo>
                    <a:pt x="423" y="48"/>
                  </a:lnTo>
                  <a:lnTo>
                    <a:pt x="420" y="53"/>
                  </a:lnTo>
                  <a:lnTo>
                    <a:pt x="418" y="55"/>
                  </a:lnTo>
                  <a:lnTo>
                    <a:pt x="416" y="57"/>
                  </a:lnTo>
                  <a:lnTo>
                    <a:pt x="412" y="57"/>
                  </a:lnTo>
                  <a:lnTo>
                    <a:pt x="406" y="55"/>
                  </a:lnTo>
                  <a:lnTo>
                    <a:pt x="406" y="53"/>
                  </a:lnTo>
                  <a:lnTo>
                    <a:pt x="406" y="52"/>
                  </a:lnTo>
                  <a:lnTo>
                    <a:pt x="406" y="52"/>
                  </a:lnTo>
                  <a:lnTo>
                    <a:pt x="406" y="50"/>
                  </a:lnTo>
                  <a:lnTo>
                    <a:pt x="406" y="50"/>
                  </a:lnTo>
                  <a:lnTo>
                    <a:pt x="406" y="48"/>
                  </a:lnTo>
                  <a:lnTo>
                    <a:pt x="408" y="46"/>
                  </a:lnTo>
                  <a:lnTo>
                    <a:pt x="408" y="46"/>
                  </a:lnTo>
                  <a:lnTo>
                    <a:pt x="408" y="44"/>
                  </a:lnTo>
                  <a:lnTo>
                    <a:pt x="408" y="44"/>
                  </a:lnTo>
                  <a:lnTo>
                    <a:pt x="408" y="44"/>
                  </a:lnTo>
                  <a:lnTo>
                    <a:pt x="406" y="44"/>
                  </a:lnTo>
                  <a:lnTo>
                    <a:pt x="404" y="44"/>
                  </a:lnTo>
                  <a:lnTo>
                    <a:pt x="404" y="46"/>
                  </a:lnTo>
                  <a:lnTo>
                    <a:pt x="402" y="46"/>
                  </a:lnTo>
                  <a:lnTo>
                    <a:pt x="402" y="46"/>
                  </a:lnTo>
                  <a:lnTo>
                    <a:pt x="401" y="48"/>
                  </a:lnTo>
                  <a:lnTo>
                    <a:pt x="401" y="48"/>
                  </a:lnTo>
                  <a:lnTo>
                    <a:pt x="399" y="48"/>
                  </a:lnTo>
                  <a:lnTo>
                    <a:pt x="397" y="48"/>
                  </a:lnTo>
                  <a:lnTo>
                    <a:pt x="395" y="48"/>
                  </a:lnTo>
                  <a:lnTo>
                    <a:pt x="391" y="48"/>
                  </a:lnTo>
                  <a:lnTo>
                    <a:pt x="385" y="46"/>
                  </a:lnTo>
                  <a:lnTo>
                    <a:pt x="378" y="40"/>
                  </a:lnTo>
                  <a:lnTo>
                    <a:pt x="376" y="40"/>
                  </a:lnTo>
                  <a:lnTo>
                    <a:pt x="374" y="40"/>
                  </a:lnTo>
                  <a:lnTo>
                    <a:pt x="374" y="40"/>
                  </a:lnTo>
                  <a:lnTo>
                    <a:pt x="372" y="40"/>
                  </a:lnTo>
                  <a:lnTo>
                    <a:pt x="372" y="40"/>
                  </a:lnTo>
                  <a:lnTo>
                    <a:pt x="370" y="42"/>
                  </a:lnTo>
                  <a:lnTo>
                    <a:pt x="366" y="42"/>
                  </a:lnTo>
                  <a:lnTo>
                    <a:pt x="364" y="44"/>
                  </a:lnTo>
                  <a:lnTo>
                    <a:pt x="361" y="48"/>
                  </a:lnTo>
                  <a:lnTo>
                    <a:pt x="357" y="53"/>
                  </a:lnTo>
                  <a:lnTo>
                    <a:pt x="355" y="53"/>
                  </a:lnTo>
                  <a:lnTo>
                    <a:pt x="355" y="53"/>
                  </a:lnTo>
                  <a:lnTo>
                    <a:pt x="355" y="53"/>
                  </a:lnTo>
                  <a:lnTo>
                    <a:pt x="353" y="52"/>
                  </a:lnTo>
                  <a:lnTo>
                    <a:pt x="351" y="50"/>
                  </a:lnTo>
                  <a:lnTo>
                    <a:pt x="345" y="46"/>
                  </a:lnTo>
                  <a:lnTo>
                    <a:pt x="343" y="44"/>
                  </a:lnTo>
                  <a:lnTo>
                    <a:pt x="341" y="44"/>
                  </a:lnTo>
                  <a:lnTo>
                    <a:pt x="340" y="44"/>
                  </a:lnTo>
                  <a:lnTo>
                    <a:pt x="340" y="44"/>
                  </a:lnTo>
                  <a:lnTo>
                    <a:pt x="338" y="44"/>
                  </a:lnTo>
                  <a:lnTo>
                    <a:pt x="334" y="46"/>
                  </a:lnTo>
                  <a:lnTo>
                    <a:pt x="334" y="46"/>
                  </a:lnTo>
                  <a:lnTo>
                    <a:pt x="334" y="46"/>
                  </a:lnTo>
                  <a:lnTo>
                    <a:pt x="334" y="44"/>
                  </a:lnTo>
                  <a:lnTo>
                    <a:pt x="334" y="44"/>
                  </a:lnTo>
                  <a:lnTo>
                    <a:pt x="334" y="42"/>
                  </a:lnTo>
                  <a:lnTo>
                    <a:pt x="336" y="40"/>
                  </a:lnTo>
                  <a:lnTo>
                    <a:pt x="338" y="34"/>
                  </a:lnTo>
                  <a:lnTo>
                    <a:pt x="343" y="29"/>
                  </a:lnTo>
                  <a:lnTo>
                    <a:pt x="343" y="27"/>
                  </a:lnTo>
                  <a:lnTo>
                    <a:pt x="343" y="25"/>
                  </a:lnTo>
                  <a:lnTo>
                    <a:pt x="343" y="23"/>
                  </a:lnTo>
                  <a:lnTo>
                    <a:pt x="343" y="21"/>
                  </a:lnTo>
                  <a:lnTo>
                    <a:pt x="343" y="17"/>
                  </a:lnTo>
                  <a:lnTo>
                    <a:pt x="343" y="12"/>
                  </a:lnTo>
                  <a:lnTo>
                    <a:pt x="340" y="6"/>
                  </a:lnTo>
                  <a:lnTo>
                    <a:pt x="338" y="8"/>
                  </a:lnTo>
                  <a:lnTo>
                    <a:pt x="334" y="12"/>
                  </a:lnTo>
                  <a:lnTo>
                    <a:pt x="334" y="12"/>
                  </a:lnTo>
                  <a:lnTo>
                    <a:pt x="330" y="12"/>
                  </a:lnTo>
                  <a:lnTo>
                    <a:pt x="330" y="12"/>
                  </a:lnTo>
                  <a:lnTo>
                    <a:pt x="328" y="12"/>
                  </a:lnTo>
                  <a:lnTo>
                    <a:pt x="328" y="14"/>
                  </a:lnTo>
                  <a:lnTo>
                    <a:pt x="326" y="14"/>
                  </a:lnTo>
                  <a:lnTo>
                    <a:pt x="326" y="14"/>
                  </a:lnTo>
                  <a:lnTo>
                    <a:pt x="322" y="14"/>
                  </a:lnTo>
                  <a:lnTo>
                    <a:pt x="317" y="12"/>
                  </a:lnTo>
                  <a:lnTo>
                    <a:pt x="317" y="12"/>
                  </a:lnTo>
                  <a:lnTo>
                    <a:pt x="315" y="12"/>
                  </a:lnTo>
                  <a:lnTo>
                    <a:pt x="313" y="12"/>
                  </a:lnTo>
                  <a:lnTo>
                    <a:pt x="313" y="12"/>
                  </a:lnTo>
                  <a:lnTo>
                    <a:pt x="313" y="14"/>
                  </a:lnTo>
                  <a:lnTo>
                    <a:pt x="311" y="14"/>
                  </a:lnTo>
                  <a:lnTo>
                    <a:pt x="309" y="14"/>
                  </a:lnTo>
                  <a:lnTo>
                    <a:pt x="292" y="14"/>
                  </a:lnTo>
                  <a:lnTo>
                    <a:pt x="290" y="14"/>
                  </a:lnTo>
                  <a:lnTo>
                    <a:pt x="288" y="15"/>
                  </a:lnTo>
                  <a:lnTo>
                    <a:pt x="288" y="15"/>
                  </a:lnTo>
                  <a:lnTo>
                    <a:pt x="288" y="15"/>
                  </a:lnTo>
                  <a:lnTo>
                    <a:pt x="288" y="17"/>
                  </a:lnTo>
                  <a:lnTo>
                    <a:pt x="288" y="17"/>
                  </a:lnTo>
                  <a:lnTo>
                    <a:pt x="288" y="19"/>
                  </a:lnTo>
                  <a:lnTo>
                    <a:pt x="288" y="19"/>
                  </a:lnTo>
                  <a:lnTo>
                    <a:pt x="288" y="19"/>
                  </a:lnTo>
                  <a:lnTo>
                    <a:pt x="286" y="19"/>
                  </a:lnTo>
                  <a:lnTo>
                    <a:pt x="280" y="23"/>
                  </a:lnTo>
                  <a:lnTo>
                    <a:pt x="280" y="23"/>
                  </a:lnTo>
                  <a:lnTo>
                    <a:pt x="271" y="23"/>
                  </a:lnTo>
                  <a:lnTo>
                    <a:pt x="269" y="23"/>
                  </a:lnTo>
                  <a:lnTo>
                    <a:pt x="263" y="21"/>
                  </a:lnTo>
                  <a:lnTo>
                    <a:pt x="261" y="21"/>
                  </a:lnTo>
                  <a:lnTo>
                    <a:pt x="260" y="21"/>
                  </a:lnTo>
                  <a:lnTo>
                    <a:pt x="260" y="21"/>
                  </a:lnTo>
                  <a:lnTo>
                    <a:pt x="260" y="19"/>
                  </a:lnTo>
                  <a:lnTo>
                    <a:pt x="256" y="17"/>
                  </a:lnTo>
                  <a:lnTo>
                    <a:pt x="256" y="15"/>
                  </a:lnTo>
                  <a:lnTo>
                    <a:pt x="254" y="15"/>
                  </a:lnTo>
                  <a:lnTo>
                    <a:pt x="254" y="14"/>
                  </a:lnTo>
                  <a:lnTo>
                    <a:pt x="248" y="6"/>
                  </a:lnTo>
                  <a:lnTo>
                    <a:pt x="246" y="4"/>
                  </a:lnTo>
                  <a:lnTo>
                    <a:pt x="242" y="4"/>
                  </a:lnTo>
                  <a:lnTo>
                    <a:pt x="239" y="2"/>
                  </a:lnTo>
                  <a:lnTo>
                    <a:pt x="239" y="4"/>
                  </a:lnTo>
                  <a:lnTo>
                    <a:pt x="239" y="4"/>
                  </a:lnTo>
                  <a:lnTo>
                    <a:pt x="240" y="8"/>
                  </a:lnTo>
                  <a:lnTo>
                    <a:pt x="242" y="10"/>
                  </a:lnTo>
                  <a:lnTo>
                    <a:pt x="242" y="12"/>
                  </a:lnTo>
                  <a:lnTo>
                    <a:pt x="242" y="12"/>
                  </a:lnTo>
                  <a:lnTo>
                    <a:pt x="242" y="14"/>
                  </a:lnTo>
                  <a:lnTo>
                    <a:pt x="242" y="14"/>
                  </a:lnTo>
                  <a:lnTo>
                    <a:pt x="240" y="15"/>
                  </a:lnTo>
                  <a:lnTo>
                    <a:pt x="240" y="15"/>
                  </a:lnTo>
                  <a:lnTo>
                    <a:pt x="239" y="19"/>
                  </a:lnTo>
                  <a:lnTo>
                    <a:pt x="237" y="19"/>
                  </a:lnTo>
                  <a:lnTo>
                    <a:pt x="237" y="19"/>
                  </a:lnTo>
                  <a:lnTo>
                    <a:pt x="235" y="19"/>
                  </a:lnTo>
                  <a:lnTo>
                    <a:pt x="231" y="21"/>
                  </a:lnTo>
                  <a:lnTo>
                    <a:pt x="227" y="21"/>
                  </a:lnTo>
                  <a:lnTo>
                    <a:pt x="225" y="23"/>
                  </a:lnTo>
                  <a:lnTo>
                    <a:pt x="218" y="31"/>
                  </a:lnTo>
                  <a:lnTo>
                    <a:pt x="216" y="31"/>
                  </a:lnTo>
                  <a:lnTo>
                    <a:pt x="212" y="33"/>
                  </a:lnTo>
                  <a:lnTo>
                    <a:pt x="208" y="34"/>
                  </a:lnTo>
                  <a:lnTo>
                    <a:pt x="208" y="34"/>
                  </a:lnTo>
                  <a:lnTo>
                    <a:pt x="206" y="36"/>
                  </a:lnTo>
                  <a:lnTo>
                    <a:pt x="200" y="44"/>
                  </a:lnTo>
                  <a:lnTo>
                    <a:pt x="200" y="44"/>
                  </a:lnTo>
                  <a:lnTo>
                    <a:pt x="200" y="46"/>
                  </a:lnTo>
                  <a:lnTo>
                    <a:pt x="200" y="46"/>
                  </a:lnTo>
                  <a:lnTo>
                    <a:pt x="202" y="48"/>
                  </a:lnTo>
                  <a:lnTo>
                    <a:pt x="202" y="48"/>
                  </a:lnTo>
                  <a:lnTo>
                    <a:pt x="202" y="48"/>
                  </a:lnTo>
                  <a:lnTo>
                    <a:pt x="202" y="50"/>
                  </a:lnTo>
                  <a:lnTo>
                    <a:pt x="202" y="50"/>
                  </a:lnTo>
                  <a:lnTo>
                    <a:pt x="202" y="52"/>
                  </a:lnTo>
                  <a:lnTo>
                    <a:pt x="200" y="52"/>
                  </a:lnTo>
                  <a:lnTo>
                    <a:pt x="200" y="52"/>
                  </a:lnTo>
                  <a:lnTo>
                    <a:pt x="199" y="53"/>
                  </a:lnTo>
                  <a:lnTo>
                    <a:pt x="199" y="53"/>
                  </a:lnTo>
                  <a:lnTo>
                    <a:pt x="199" y="53"/>
                  </a:lnTo>
                  <a:lnTo>
                    <a:pt x="197" y="57"/>
                  </a:lnTo>
                  <a:lnTo>
                    <a:pt x="197" y="59"/>
                  </a:lnTo>
                  <a:lnTo>
                    <a:pt x="197" y="59"/>
                  </a:lnTo>
                  <a:lnTo>
                    <a:pt x="199" y="61"/>
                  </a:lnTo>
                  <a:lnTo>
                    <a:pt x="199" y="61"/>
                  </a:lnTo>
                  <a:lnTo>
                    <a:pt x="200" y="63"/>
                  </a:lnTo>
                  <a:lnTo>
                    <a:pt x="202" y="63"/>
                  </a:lnTo>
                  <a:lnTo>
                    <a:pt x="202" y="63"/>
                  </a:lnTo>
                  <a:lnTo>
                    <a:pt x="202" y="65"/>
                  </a:lnTo>
                  <a:lnTo>
                    <a:pt x="202" y="65"/>
                  </a:lnTo>
                  <a:lnTo>
                    <a:pt x="202" y="67"/>
                  </a:lnTo>
                  <a:lnTo>
                    <a:pt x="202" y="69"/>
                  </a:lnTo>
                  <a:lnTo>
                    <a:pt x="202" y="69"/>
                  </a:lnTo>
                  <a:lnTo>
                    <a:pt x="202" y="71"/>
                  </a:lnTo>
                  <a:lnTo>
                    <a:pt x="200" y="73"/>
                  </a:lnTo>
                  <a:lnTo>
                    <a:pt x="200" y="73"/>
                  </a:lnTo>
                  <a:lnTo>
                    <a:pt x="200" y="73"/>
                  </a:lnTo>
                  <a:lnTo>
                    <a:pt x="199" y="73"/>
                  </a:lnTo>
                  <a:lnTo>
                    <a:pt x="199" y="73"/>
                  </a:lnTo>
                  <a:lnTo>
                    <a:pt x="199" y="73"/>
                  </a:lnTo>
                  <a:lnTo>
                    <a:pt x="199" y="74"/>
                  </a:lnTo>
                  <a:lnTo>
                    <a:pt x="197" y="76"/>
                  </a:lnTo>
                  <a:lnTo>
                    <a:pt x="197" y="76"/>
                  </a:lnTo>
                  <a:lnTo>
                    <a:pt x="197" y="76"/>
                  </a:lnTo>
                  <a:lnTo>
                    <a:pt x="197" y="76"/>
                  </a:lnTo>
                  <a:lnTo>
                    <a:pt x="195" y="74"/>
                  </a:lnTo>
                  <a:lnTo>
                    <a:pt x="195" y="74"/>
                  </a:lnTo>
                  <a:lnTo>
                    <a:pt x="193" y="74"/>
                  </a:lnTo>
                  <a:lnTo>
                    <a:pt x="193" y="76"/>
                  </a:lnTo>
                  <a:lnTo>
                    <a:pt x="193" y="76"/>
                  </a:lnTo>
                  <a:lnTo>
                    <a:pt x="193" y="80"/>
                  </a:lnTo>
                  <a:lnTo>
                    <a:pt x="193" y="82"/>
                  </a:lnTo>
                  <a:lnTo>
                    <a:pt x="191" y="84"/>
                  </a:lnTo>
                  <a:lnTo>
                    <a:pt x="181" y="97"/>
                  </a:lnTo>
                  <a:lnTo>
                    <a:pt x="181" y="99"/>
                  </a:lnTo>
                  <a:lnTo>
                    <a:pt x="181" y="101"/>
                  </a:lnTo>
                  <a:lnTo>
                    <a:pt x="181" y="103"/>
                  </a:lnTo>
                  <a:lnTo>
                    <a:pt x="179" y="105"/>
                  </a:lnTo>
                  <a:lnTo>
                    <a:pt x="179" y="107"/>
                  </a:lnTo>
                  <a:lnTo>
                    <a:pt x="179" y="109"/>
                  </a:lnTo>
                  <a:lnTo>
                    <a:pt x="179" y="111"/>
                  </a:lnTo>
                  <a:lnTo>
                    <a:pt x="181" y="111"/>
                  </a:lnTo>
                  <a:lnTo>
                    <a:pt x="181" y="112"/>
                  </a:lnTo>
                  <a:lnTo>
                    <a:pt x="185" y="114"/>
                  </a:lnTo>
                  <a:lnTo>
                    <a:pt x="185" y="116"/>
                  </a:lnTo>
                  <a:lnTo>
                    <a:pt x="185" y="116"/>
                  </a:lnTo>
                  <a:lnTo>
                    <a:pt x="185" y="118"/>
                  </a:lnTo>
                  <a:lnTo>
                    <a:pt x="185" y="120"/>
                  </a:lnTo>
                  <a:lnTo>
                    <a:pt x="185" y="120"/>
                  </a:lnTo>
                  <a:lnTo>
                    <a:pt x="185" y="122"/>
                  </a:lnTo>
                  <a:lnTo>
                    <a:pt x="183" y="122"/>
                  </a:lnTo>
                  <a:lnTo>
                    <a:pt x="183" y="122"/>
                  </a:lnTo>
                  <a:lnTo>
                    <a:pt x="183" y="122"/>
                  </a:lnTo>
                  <a:lnTo>
                    <a:pt x="181" y="122"/>
                  </a:lnTo>
                  <a:lnTo>
                    <a:pt x="178" y="120"/>
                  </a:lnTo>
                  <a:lnTo>
                    <a:pt x="176" y="120"/>
                  </a:lnTo>
                  <a:lnTo>
                    <a:pt x="176" y="120"/>
                  </a:lnTo>
                  <a:lnTo>
                    <a:pt x="176" y="120"/>
                  </a:lnTo>
                  <a:lnTo>
                    <a:pt x="174" y="122"/>
                  </a:lnTo>
                  <a:lnTo>
                    <a:pt x="174" y="122"/>
                  </a:lnTo>
                  <a:lnTo>
                    <a:pt x="174" y="124"/>
                  </a:lnTo>
                  <a:lnTo>
                    <a:pt x="174" y="124"/>
                  </a:lnTo>
                  <a:lnTo>
                    <a:pt x="174" y="124"/>
                  </a:lnTo>
                  <a:lnTo>
                    <a:pt x="174" y="124"/>
                  </a:lnTo>
                  <a:lnTo>
                    <a:pt x="174" y="126"/>
                  </a:lnTo>
                  <a:lnTo>
                    <a:pt x="174" y="126"/>
                  </a:lnTo>
                  <a:lnTo>
                    <a:pt x="174" y="126"/>
                  </a:lnTo>
                  <a:lnTo>
                    <a:pt x="172" y="130"/>
                  </a:lnTo>
                  <a:lnTo>
                    <a:pt x="170" y="130"/>
                  </a:lnTo>
                  <a:lnTo>
                    <a:pt x="168" y="137"/>
                  </a:lnTo>
                  <a:lnTo>
                    <a:pt x="166" y="139"/>
                  </a:lnTo>
                  <a:lnTo>
                    <a:pt x="166" y="141"/>
                  </a:lnTo>
                  <a:lnTo>
                    <a:pt x="164" y="143"/>
                  </a:lnTo>
                  <a:lnTo>
                    <a:pt x="162" y="143"/>
                  </a:lnTo>
                  <a:lnTo>
                    <a:pt x="162" y="143"/>
                  </a:lnTo>
                  <a:lnTo>
                    <a:pt x="157" y="143"/>
                  </a:lnTo>
                  <a:lnTo>
                    <a:pt x="157" y="143"/>
                  </a:lnTo>
                  <a:lnTo>
                    <a:pt x="155" y="143"/>
                  </a:lnTo>
                  <a:lnTo>
                    <a:pt x="155" y="141"/>
                  </a:lnTo>
                  <a:lnTo>
                    <a:pt x="153" y="141"/>
                  </a:lnTo>
                  <a:lnTo>
                    <a:pt x="153" y="141"/>
                  </a:lnTo>
                  <a:lnTo>
                    <a:pt x="151" y="141"/>
                  </a:lnTo>
                  <a:lnTo>
                    <a:pt x="151" y="141"/>
                  </a:lnTo>
                  <a:lnTo>
                    <a:pt x="149" y="139"/>
                  </a:lnTo>
                  <a:lnTo>
                    <a:pt x="149" y="139"/>
                  </a:lnTo>
                  <a:lnTo>
                    <a:pt x="149" y="139"/>
                  </a:lnTo>
                  <a:lnTo>
                    <a:pt x="147" y="137"/>
                  </a:lnTo>
                  <a:lnTo>
                    <a:pt x="147" y="137"/>
                  </a:lnTo>
                  <a:lnTo>
                    <a:pt x="138" y="139"/>
                  </a:lnTo>
                  <a:lnTo>
                    <a:pt x="136" y="139"/>
                  </a:lnTo>
                  <a:lnTo>
                    <a:pt x="134" y="139"/>
                  </a:lnTo>
                  <a:lnTo>
                    <a:pt x="132" y="139"/>
                  </a:lnTo>
                  <a:lnTo>
                    <a:pt x="132" y="141"/>
                  </a:lnTo>
                  <a:lnTo>
                    <a:pt x="130" y="141"/>
                  </a:lnTo>
                  <a:lnTo>
                    <a:pt x="130" y="141"/>
                  </a:lnTo>
                  <a:lnTo>
                    <a:pt x="130" y="141"/>
                  </a:lnTo>
                  <a:lnTo>
                    <a:pt x="128" y="139"/>
                  </a:lnTo>
                  <a:lnTo>
                    <a:pt x="128" y="139"/>
                  </a:lnTo>
                  <a:lnTo>
                    <a:pt x="126" y="139"/>
                  </a:lnTo>
                  <a:lnTo>
                    <a:pt x="119" y="139"/>
                  </a:lnTo>
                  <a:lnTo>
                    <a:pt x="119" y="141"/>
                  </a:lnTo>
                  <a:lnTo>
                    <a:pt x="117" y="141"/>
                  </a:lnTo>
                  <a:lnTo>
                    <a:pt x="117" y="141"/>
                  </a:lnTo>
                  <a:lnTo>
                    <a:pt x="117" y="141"/>
                  </a:lnTo>
                  <a:lnTo>
                    <a:pt x="117" y="141"/>
                  </a:lnTo>
                  <a:lnTo>
                    <a:pt x="117" y="143"/>
                  </a:lnTo>
                  <a:lnTo>
                    <a:pt x="117" y="145"/>
                  </a:lnTo>
                  <a:lnTo>
                    <a:pt x="115" y="147"/>
                  </a:lnTo>
                  <a:lnTo>
                    <a:pt x="113" y="152"/>
                  </a:lnTo>
                  <a:lnTo>
                    <a:pt x="109" y="160"/>
                  </a:lnTo>
                  <a:lnTo>
                    <a:pt x="109" y="162"/>
                  </a:lnTo>
                  <a:lnTo>
                    <a:pt x="107" y="162"/>
                  </a:lnTo>
                  <a:lnTo>
                    <a:pt x="107" y="162"/>
                  </a:lnTo>
                  <a:lnTo>
                    <a:pt x="105" y="162"/>
                  </a:lnTo>
                  <a:lnTo>
                    <a:pt x="105" y="162"/>
                  </a:lnTo>
                  <a:lnTo>
                    <a:pt x="103" y="164"/>
                  </a:lnTo>
                  <a:lnTo>
                    <a:pt x="103" y="166"/>
                  </a:lnTo>
                  <a:lnTo>
                    <a:pt x="101" y="168"/>
                  </a:lnTo>
                  <a:lnTo>
                    <a:pt x="99" y="170"/>
                  </a:lnTo>
                  <a:lnTo>
                    <a:pt x="99" y="170"/>
                  </a:lnTo>
                  <a:lnTo>
                    <a:pt x="98" y="171"/>
                  </a:lnTo>
                  <a:lnTo>
                    <a:pt x="96" y="171"/>
                  </a:lnTo>
                  <a:lnTo>
                    <a:pt x="96" y="171"/>
                  </a:lnTo>
                  <a:lnTo>
                    <a:pt x="96" y="171"/>
                  </a:lnTo>
                  <a:lnTo>
                    <a:pt x="96" y="171"/>
                  </a:lnTo>
                  <a:lnTo>
                    <a:pt x="96" y="171"/>
                  </a:lnTo>
                  <a:lnTo>
                    <a:pt x="96" y="170"/>
                  </a:lnTo>
                  <a:lnTo>
                    <a:pt x="96" y="170"/>
                  </a:lnTo>
                  <a:lnTo>
                    <a:pt x="96" y="168"/>
                  </a:lnTo>
                  <a:lnTo>
                    <a:pt x="96" y="168"/>
                  </a:lnTo>
                  <a:lnTo>
                    <a:pt x="94" y="168"/>
                  </a:lnTo>
                  <a:lnTo>
                    <a:pt x="94" y="168"/>
                  </a:lnTo>
                  <a:lnTo>
                    <a:pt x="92" y="168"/>
                  </a:lnTo>
                  <a:lnTo>
                    <a:pt x="90" y="168"/>
                  </a:lnTo>
                  <a:lnTo>
                    <a:pt x="90" y="168"/>
                  </a:lnTo>
                  <a:lnTo>
                    <a:pt x="90" y="168"/>
                  </a:lnTo>
                  <a:lnTo>
                    <a:pt x="90" y="168"/>
                  </a:lnTo>
                  <a:lnTo>
                    <a:pt x="90" y="168"/>
                  </a:lnTo>
                  <a:lnTo>
                    <a:pt x="90" y="170"/>
                  </a:lnTo>
                  <a:lnTo>
                    <a:pt x="90" y="181"/>
                  </a:lnTo>
                  <a:lnTo>
                    <a:pt x="90" y="181"/>
                  </a:lnTo>
                  <a:lnTo>
                    <a:pt x="90" y="183"/>
                  </a:lnTo>
                  <a:lnTo>
                    <a:pt x="90" y="185"/>
                  </a:lnTo>
                  <a:lnTo>
                    <a:pt x="92" y="185"/>
                  </a:lnTo>
                  <a:lnTo>
                    <a:pt x="92" y="187"/>
                  </a:lnTo>
                  <a:lnTo>
                    <a:pt x="92" y="189"/>
                  </a:lnTo>
                  <a:lnTo>
                    <a:pt x="92" y="189"/>
                  </a:lnTo>
                  <a:lnTo>
                    <a:pt x="92" y="190"/>
                  </a:lnTo>
                  <a:lnTo>
                    <a:pt x="90" y="192"/>
                  </a:lnTo>
                  <a:lnTo>
                    <a:pt x="88" y="198"/>
                  </a:lnTo>
                  <a:lnTo>
                    <a:pt x="88" y="200"/>
                  </a:lnTo>
                  <a:lnTo>
                    <a:pt x="90" y="202"/>
                  </a:lnTo>
                  <a:lnTo>
                    <a:pt x="90" y="204"/>
                  </a:lnTo>
                  <a:lnTo>
                    <a:pt x="90" y="204"/>
                  </a:lnTo>
                  <a:lnTo>
                    <a:pt x="90" y="204"/>
                  </a:lnTo>
                  <a:lnTo>
                    <a:pt x="92" y="204"/>
                  </a:lnTo>
                  <a:lnTo>
                    <a:pt x="92" y="204"/>
                  </a:lnTo>
                  <a:lnTo>
                    <a:pt x="92" y="204"/>
                  </a:lnTo>
                  <a:lnTo>
                    <a:pt x="92" y="204"/>
                  </a:lnTo>
                  <a:lnTo>
                    <a:pt x="92" y="204"/>
                  </a:lnTo>
                  <a:lnTo>
                    <a:pt x="92" y="204"/>
                  </a:lnTo>
                  <a:lnTo>
                    <a:pt x="92" y="204"/>
                  </a:lnTo>
                  <a:lnTo>
                    <a:pt x="94" y="206"/>
                  </a:lnTo>
                  <a:lnTo>
                    <a:pt x="94" y="208"/>
                  </a:lnTo>
                  <a:lnTo>
                    <a:pt x="94" y="209"/>
                  </a:lnTo>
                  <a:lnTo>
                    <a:pt x="94" y="209"/>
                  </a:lnTo>
                  <a:lnTo>
                    <a:pt x="94" y="209"/>
                  </a:lnTo>
                  <a:lnTo>
                    <a:pt x="96" y="209"/>
                  </a:lnTo>
                  <a:lnTo>
                    <a:pt x="96" y="208"/>
                  </a:lnTo>
                  <a:lnTo>
                    <a:pt x="96" y="208"/>
                  </a:lnTo>
                  <a:lnTo>
                    <a:pt x="96" y="209"/>
                  </a:lnTo>
                  <a:lnTo>
                    <a:pt x="96" y="211"/>
                  </a:lnTo>
                  <a:lnTo>
                    <a:pt x="96" y="219"/>
                  </a:lnTo>
                  <a:lnTo>
                    <a:pt x="96" y="221"/>
                  </a:lnTo>
                  <a:lnTo>
                    <a:pt x="96" y="223"/>
                  </a:lnTo>
                  <a:lnTo>
                    <a:pt x="96" y="223"/>
                  </a:lnTo>
                  <a:lnTo>
                    <a:pt x="96" y="223"/>
                  </a:lnTo>
                  <a:lnTo>
                    <a:pt x="98" y="225"/>
                  </a:lnTo>
                  <a:lnTo>
                    <a:pt x="98" y="230"/>
                  </a:lnTo>
                  <a:lnTo>
                    <a:pt x="98" y="234"/>
                  </a:lnTo>
                  <a:lnTo>
                    <a:pt x="98" y="236"/>
                  </a:lnTo>
                  <a:lnTo>
                    <a:pt x="98" y="238"/>
                  </a:lnTo>
                  <a:lnTo>
                    <a:pt x="96" y="244"/>
                  </a:lnTo>
                  <a:lnTo>
                    <a:pt x="96" y="246"/>
                  </a:lnTo>
                  <a:lnTo>
                    <a:pt x="96" y="247"/>
                  </a:lnTo>
                  <a:lnTo>
                    <a:pt x="99" y="249"/>
                  </a:lnTo>
                  <a:lnTo>
                    <a:pt x="101" y="249"/>
                  </a:lnTo>
                  <a:lnTo>
                    <a:pt x="103" y="251"/>
                  </a:lnTo>
                  <a:lnTo>
                    <a:pt x="103" y="251"/>
                  </a:lnTo>
                  <a:lnTo>
                    <a:pt x="103" y="251"/>
                  </a:lnTo>
                  <a:lnTo>
                    <a:pt x="105" y="251"/>
                  </a:lnTo>
                  <a:lnTo>
                    <a:pt x="109" y="251"/>
                  </a:lnTo>
                  <a:lnTo>
                    <a:pt x="109" y="251"/>
                  </a:lnTo>
                  <a:lnTo>
                    <a:pt x="109" y="251"/>
                  </a:lnTo>
                  <a:lnTo>
                    <a:pt x="111" y="251"/>
                  </a:lnTo>
                  <a:lnTo>
                    <a:pt x="111" y="251"/>
                  </a:lnTo>
                  <a:lnTo>
                    <a:pt x="113" y="253"/>
                  </a:lnTo>
                  <a:lnTo>
                    <a:pt x="113" y="253"/>
                  </a:lnTo>
                  <a:lnTo>
                    <a:pt x="113" y="255"/>
                  </a:lnTo>
                  <a:lnTo>
                    <a:pt x="113" y="255"/>
                  </a:lnTo>
                  <a:lnTo>
                    <a:pt x="115" y="255"/>
                  </a:lnTo>
                  <a:lnTo>
                    <a:pt x="115" y="255"/>
                  </a:lnTo>
                  <a:lnTo>
                    <a:pt x="115" y="255"/>
                  </a:lnTo>
                  <a:lnTo>
                    <a:pt x="117" y="253"/>
                  </a:lnTo>
                  <a:lnTo>
                    <a:pt x="117" y="253"/>
                  </a:lnTo>
                  <a:lnTo>
                    <a:pt x="117" y="253"/>
                  </a:lnTo>
                  <a:lnTo>
                    <a:pt x="117" y="253"/>
                  </a:lnTo>
                  <a:lnTo>
                    <a:pt x="119" y="253"/>
                  </a:lnTo>
                  <a:lnTo>
                    <a:pt x="119" y="253"/>
                  </a:lnTo>
                  <a:lnTo>
                    <a:pt x="120" y="253"/>
                  </a:lnTo>
                  <a:lnTo>
                    <a:pt x="122" y="253"/>
                  </a:lnTo>
                  <a:lnTo>
                    <a:pt x="122" y="253"/>
                  </a:lnTo>
                  <a:lnTo>
                    <a:pt x="122" y="253"/>
                  </a:lnTo>
                  <a:lnTo>
                    <a:pt x="122" y="255"/>
                  </a:lnTo>
                  <a:lnTo>
                    <a:pt x="122" y="257"/>
                  </a:lnTo>
                  <a:lnTo>
                    <a:pt x="122" y="257"/>
                  </a:lnTo>
                  <a:lnTo>
                    <a:pt x="120" y="263"/>
                  </a:lnTo>
                  <a:lnTo>
                    <a:pt x="120" y="265"/>
                  </a:lnTo>
                  <a:lnTo>
                    <a:pt x="120" y="265"/>
                  </a:lnTo>
                  <a:lnTo>
                    <a:pt x="120" y="265"/>
                  </a:lnTo>
                  <a:lnTo>
                    <a:pt x="120" y="265"/>
                  </a:lnTo>
                  <a:lnTo>
                    <a:pt x="122" y="266"/>
                  </a:lnTo>
                  <a:lnTo>
                    <a:pt x="124" y="268"/>
                  </a:lnTo>
                  <a:lnTo>
                    <a:pt x="124" y="268"/>
                  </a:lnTo>
                  <a:lnTo>
                    <a:pt x="122" y="268"/>
                  </a:lnTo>
                  <a:lnTo>
                    <a:pt x="120" y="270"/>
                  </a:lnTo>
                  <a:lnTo>
                    <a:pt x="120" y="270"/>
                  </a:lnTo>
                  <a:lnTo>
                    <a:pt x="119" y="272"/>
                  </a:lnTo>
                  <a:lnTo>
                    <a:pt x="117" y="272"/>
                  </a:lnTo>
                  <a:lnTo>
                    <a:pt x="117" y="272"/>
                  </a:lnTo>
                  <a:lnTo>
                    <a:pt x="113" y="276"/>
                  </a:lnTo>
                  <a:lnTo>
                    <a:pt x="113" y="276"/>
                  </a:lnTo>
                  <a:lnTo>
                    <a:pt x="111" y="276"/>
                  </a:lnTo>
                  <a:lnTo>
                    <a:pt x="111" y="276"/>
                  </a:lnTo>
                  <a:lnTo>
                    <a:pt x="111" y="276"/>
                  </a:lnTo>
                  <a:lnTo>
                    <a:pt x="111" y="274"/>
                  </a:lnTo>
                  <a:lnTo>
                    <a:pt x="111" y="274"/>
                  </a:lnTo>
                  <a:lnTo>
                    <a:pt x="111" y="272"/>
                  </a:lnTo>
                  <a:lnTo>
                    <a:pt x="111" y="272"/>
                  </a:lnTo>
                  <a:lnTo>
                    <a:pt x="111" y="270"/>
                  </a:lnTo>
                  <a:lnTo>
                    <a:pt x="111" y="270"/>
                  </a:lnTo>
                  <a:lnTo>
                    <a:pt x="111" y="268"/>
                  </a:lnTo>
                  <a:lnTo>
                    <a:pt x="111" y="268"/>
                  </a:lnTo>
                  <a:lnTo>
                    <a:pt x="109" y="268"/>
                  </a:lnTo>
                  <a:lnTo>
                    <a:pt x="105" y="268"/>
                  </a:lnTo>
                  <a:lnTo>
                    <a:pt x="105" y="268"/>
                  </a:lnTo>
                  <a:lnTo>
                    <a:pt x="103" y="266"/>
                  </a:lnTo>
                  <a:lnTo>
                    <a:pt x="101" y="266"/>
                  </a:lnTo>
                  <a:lnTo>
                    <a:pt x="92" y="265"/>
                  </a:lnTo>
                  <a:lnTo>
                    <a:pt x="92" y="265"/>
                  </a:lnTo>
                  <a:lnTo>
                    <a:pt x="90" y="265"/>
                  </a:lnTo>
                  <a:lnTo>
                    <a:pt x="90" y="265"/>
                  </a:lnTo>
                  <a:lnTo>
                    <a:pt x="90" y="266"/>
                  </a:lnTo>
                  <a:lnTo>
                    <a:pt x="90" y="266"/>
                  </a:lnTo>
                  <a:lnTo>
                    <a:pt x="88" y="266"/>
                  </a:lnTo>
                  <a:lnTo>
                    <a:pt x="88" y="266"/>
                  </a:lnTo>
                  <a:lnTo>
                    <a:pt x="86" y="270"/>
                  </a:lnTo>
                  <a:lnTo>
                    <a:pt x="86" y="270"/>
                  </a:lnTo>
                  <a:lnTo>
                    <a:pt x="86" y="270"/>
                  </a:lnTo>
                  <a:lnTo>
                    <a:pt x="84" y="270"/>
                  </a:lnTo>
                  <a:lnTo>
                    <a:pt x="84" y="270"/>
                  </a:lnTo>
                  <a:lnTo>
                    <a:pt x="78" y="257"/>
                  </a:lnTo>
                  <a:lnTo>
                    <a:pt x="78" y="257"/>
                  </a:lnTo>
                  <a:lnTo>
                    <a:pt x="77" y="255"/>
                  </a:lnTo>
                  <a:lnTo>
                    <a:pt x="77" y="255"/>
                  </a:lnTo>
                  <a:lnTo>
                    <a:pt x="75" y="255"/>
                  </a:lnTo>
                  <a:lnTo>
                    <a:pt x="73" y="255"/>
                  </a:lnTo>
                  <a:lnTo>
                    <a:pt x="73" y="255"/>
                  </a:lnTo>
                  <a:lnTo>
                    <a:pt x="73" y="255"/>
                  </a:lnTo>
                  <a:lnTo>
                    <a:pt x="73" y="255"/>
                  </a:lnTo>
                  <a:lnTo>
                    <a:pt x="73" y="255"/>
                  </a:lnTo>
                  <a:lnTo>
                    <a:pt x="71" y="253"/>
                  </a:lnTo>
                  <a:lnTo>
                    <a:pt x="71" y="253"/>
                  </a:lnTo>
                  <a:lnTo>
                    <a:pt x="71" y="253"/>
                  </a:lnTo>
                  <a:lnTo>
                    <a:pt x="71" y="253"/>
                  </a:lnTo>
                  <a:lnTo>
                    <a:pt x="69" y="251"/>
                  </a:lnTo>
                  <a:lnTo>
                    <a:pt x="67" y="249"/>
                  </a:lnTo>
                  <a:lnTo>
                    <a:pt x="65" y="247"/>
                  </a:lnTo>
                  <a:lnTo>
                    <a:pt x="65" y="247"/>
                  </a:lnTo>
                  <a:lnTo>
                    <a:pt x="65" y="247"/>
                  </a:lnTo>
                  <a:lnTo>
                    <a:pt x="65" y="247"/>
                  </a:lnTo>
                  <a:lnTo>
                    <a:pt x="63" y="247"/>
                  </a:lnTo>
                  <a:lnTo>
                    <a:pt x="63" y="247"/>
                  </a:lnTo>
                  <a:lnTo>
                    <a:pt x="63" y="249"/>
                  </a:lnTo>
                  <a:lnTo>
                    <a:pt x="63" y="249"/>
                  </a:lnTo>
                  <a:lnTo>
                    <a:pt x="61" y="251"/>
                  </a:lnTo>
                  <a:lnTo>
                    <a:pt x="61" y="251"/>
                  </a:lnTo>
                  <a:lnTo>
                    <a:pt x="61" y="251"/>
                  </a:lnTo>
                  <a:lnTo>
                    <a:pt x="61" y="253"/>
                  </a:lnTo>
                  <a:lnTo>
                    <a:pt x="59" y="253"/>
                  </a:lnTo>
                  <a:lnTo>
                    <a:pt x="59" y="251"/>
                  </a:lnTo>
                  <a:lnTo>
                    <a:pt x="59" y="251"/>
                  </a:lnTo>
                  <a:lnTo>
                    <a:pt x="59" y="251"/>
                  </a:lnTo>
                  <a:lnTo>
                    <a:pt x="59" y="249"/>
                  </a:lnTo>
                  <a:lnTo>
                    <a:pt x="58" y="249"/>
                  </a:lnTo>
                  <a:lnTo>
                    <a:pt x="54" y="244"/>
                  </a:lnTo>
                  <a:lnTo>
                    <a:pt x="54" y="244"/>
                  </a:lnTo>
                  <a:lnTo>
                    <a:pt x="52" y="244"/>
                  </a:lnTo>
                  <a:lnTo>
                    <a:pt x="52" y="244"/>
                  </a:lnTo>
                  <a:lnTo>
                    <a:pt x="52" y="244"/>
                  </a:lnTo>
                  <a:lnTo>
                    <a:pt x="48" y="247"/>
                  </a:lnTo>
                  <a:lnTo>
                    <a:pt x="46" y="249"/>
                  </a:lnTo>
                  <a:lnTo>
                    <a:pt x="46" y="249"/>
                  </a:lnTo>
                  <a:lnTo>
                    <a:pt x="44" y="249"/>
                  </a:lnTo>
                  <a:lnTo>
                    <a:pt x="40" y="257"/>
                  </a:lnTo>
                  <a:lnTo>
                    <a:pt x="40" y="257"/>
                  </a:lnTo>
                  <a:lnTo>
                    <a:pt x="40" y="259"/>
                  </a:lnTo>
                  <a:lnTo>
                    <a:pt x="40" y="261"/>
                  </a:lnTo>
                  <a:lnTo>
                    <a:pt x="40" y="261"/>
                  </a:lnTo>
                  <a:lnTo>
                    <a:pt x="40" y="263"/>
                  </a:lnTo>
                  <a:lnTo>
                    <a:pt x="42" y="263"/>
                  </a:lnTo>
                  <a:lnTo>
                    <a:pt x="42" y="265"/>
                  </a:lnTo>
                  <a:lnTo>
                    <a:pt x="52" y="268"/>
                  </a:lnTo>
                  <a:lnTo>
                    <a:pt x="52" y="268"/>
                  </a:lnTo>
                  <a:lnTo>
                    <a:pt x="52" y="270"/>
                  </a:lnTo>
                  <a:lnTo>
                    <a:pt x="54" y="272"/>
                  </a:lnTo>
                  <a:lnTo>
                    <a:pt x="54" y="274"/>
                  </a:lnTo>
                  <a:lnTo>
                    <a:pt x="54" y="274"/>
                  </a:lnTo>
                  <a:lnTo>
                    <a:pt x="56" y="274"/>
                  </a:lnTo>
                  <a:lnTo>
                    <a:pt x="59" y="274"/>
                  </a:lnTo>
                  <a:lnTo>
                    <a:pt x="59" y="274"/>
                  </a:lnTo>
                  <a:lnTo>
                    <a:pt x="59" y="276"/>
                  </a:lnTo>
                  <a:lnTo>
                    <a:pt x="61" y="276"/>
                  </a:lnTo>
                  <a:lnTo>
                    <a:pt x="61" y="278"/>
                  </a:lnTo>
                  <a:lnTo>
                    <a:pt x="59" y="282"/>
                  </a:lnTo>
                  <a:lnTo>
                    <a:pt x="59" y="284"/>
                  </a:lnTo>
                  <a:lnTo>
                    <a:pt x="59" y="286"/>
                  </a:lnTo>
                  <a:lnTo>
                    <a:pt x="61" y="287"/>
                  </a:lnTo>
                  <a:lnTo>
                    <a:pt x="61" y="289"/>
                  </a:lnTo>
                  <a:lnTo>
                    <a:pt x="61" y="291"/>
                  </a:lnTo>
                  <a:lnTo>
                    <a:pt x="61" y="293"/>
                  </a:lnTo>
                  <a:lnTo>
                    <a:pt x="59" y="301"/>
                  </a:lnTo>
                  <a:lnTo>
                    <a:pt x="61" y="301"/>
                  </a:lnTo>
                  <a:lnTo>
                    <a:pt x="61" y="303"/>
                  </a:lnTo>
                  <a:lnTo>
                    <a:pt x="63" y="303"/>
                  </a:lnTo>
                  <a:lnTo>
                    <a:pt x="65" y="303"/>
                  </a:lnTo>
                  <a:lnTo>
                    <a:pt x="65" y="303"/>
                  </a:lnTo>
                  <a:lnTo>
                    <a:pt x="65" y="305"/>
                  </a:lnTo>
                  <a:lnTo>
                    <a:pt x="67" y="308"/>
                  </a:lnTo>
                  <a:lnTo>
                    <a:pt x="67" y="308"/>
                  </a:lnTo>
                  <a:lnTo>
                    <a:pt x="67" y="308"/>
                  </a:lnTo>
                  <a:lnTo>
                    <a:pt x="69" y="308"/>
                  </a:lnTo>
                  <a:lnTo>
                    <a:pt x="71" y="310"/>
                  </a:lnTo>
                  <a:lnTo>
                    <a:pt x="71" y="310"/>
                  </a:lnTo>
                  <a:lnTo>
                    <a:pt x="73" y="310"/>
                  </a:lnTo>
                  <a:lnTo>
                    <a:pt x="73" y="312"/>
                  </a:lnTo>
                  <a:lnTo>
                    <a:pt x="73" y="312"/>
                  </a:lnTo>
                  <a:lnTo>
                    <a:pt x="73" y="314"/>
                  </a:lnTo>
                  <a:lnTo>
                    <a:pt x="73" y="314"/>
                  </a:lnTo>
                  <a:lnTo>
                    <a:pt x="71" y="316"/>
                  </a:lnTo>
                  <a:lnTo>
                    <a:pt x="71" y="316"/>
                  </a:lnTo>
                  <a:lnTo>
                    <a:pt x="71" y="316"/>
                  </a:lnTo>
                  <a:lnTo>
                    <a:pt x="71" y="318"/>
                  </a:lnTo>
                  <a:lnTo>
                    <a:pt x="71" y="318"/>
                  </a:lnTo>
                  <a:lnTo>
                    <a:pt x="73" y="318"/>
                  </a:lnTo>
                  <a:lnTo>
                    <a:pt x="73" y="320"/>
                  </a:lnTo>
                  <a:lnTo>
                    <a:pt x="73" y="320"/>
                  </a:lnTo>
                  <a:lnTo>
                    <a:pt x="73" y="322"/>
                  </a:lnTo>
                  <a:lnTo>
                    <a:pt x="71" y="325"/>
                  </a:lnTo>
                  <a:lnTo>
                    <a:pt x="71" y="325"/>
                  </a:lnTo>
                  <a:lnTo>
                    <a:pt x="71" y="327"/>
                  </a:lnTo>
                  <a:lnTo>
                    <a:pt x="71" y="329"/>
                  </a:lnTo>
                  <a:lnTo>
                    <a:pt x="71" y="331"/>
                  </a:lnTo>
                  <a:lnTo>
                    <a:pt x="71" y="331"/>
                  </a:lnTo>
                  <a:lnTo>
                    <a:pt x="73" y="333"/>
                  </a:lnTo>
                  <a:lnTo>
                    <a:pt x="73" y="335"/>
                  </a:lnTo>
                  <a:lnTo>
                    <a:pt x="73" y="337"/>
                  </a:lnTo>
                  <a:lnTo>
                    <a:pt x="73" y="339"/>
                  </a:lnTo>
                  <a:lnTo>
                    <a:pt x="73" y="339"/>
                  </a:lnTo>
                  <a:lnTo>
                    <a:pt x="73" y="341"/>
                  </a:lnTo>
                  <a:lnTo>
                    <a:pt x="75" y="341"/>
                  </a:lnTo>
                  <a:lnTo>
                    <a:pt x="75" y="343"/>
                  </a:lnTo>
                  <a:lnTo>
                    <a:pt x="77" y="343"/>
                  </a:lnTo>
                  <a:lnTo>
                    <a:pt x="77" y="346"/>
                  </a:lnTo>
                  <a:lnTo>
                    <a:pt x="77" y="346"/>
                  </a:lnTo>
                  <a:lnTo>
                    <a:pt x="78" y="348"/>
                  </a:lnTo>
                  <a:lnTo>
                    <a:pt x="78" y="350"/>
                  </a:lnTo>
                  <a:lnTo>
                    <a:pt x="78" y="350"/>
                  </a:lnTo>
                  <a:lnTo>
                    <a:pt x="78" y="352"/>
                  </a:lnTo>
                  <a:lnTo>
                    <a:pt x="78" y="358"/>
                  </a:lnTo>
                  <a:lnTo>
                    <a:pt x="78" y="360"/>
                  </a:lnTo>
                  <a:lnTo>
                    <a:pt x="78" y="360"/>
                  </a:lnTo>
                  <a:lnTo>
                    <a:pt x="77" y="360"/>
                  </a:lnTo>
                  <a:lnTo>
                    <a:pt x="75" y="362"/>
                  </a:lnTo>
                  <a:lnTo>
                    <a:pt x="75" y="362"/>
                  </a:lnTo>
                  <a:lnTo>
                    <a:pt x="75" y="362"/>
                  </a:lnTo>
                  <a:lnTo>
                    <a:pt x="75" y="362"/>
                  </a:lnTo>
                  <a:lnTo>
                    <a:pt x="73" y="362"/>
                  </a:lnTo>
                  <a:lnTo>
                    <a:pt x="73" y="363"/>
                  </a:lnTo>
                  <a:lnTo>
                    <a:pt x="73" y="363"/>
                  </a:lnTo>
                  <a:lnTo>
                    <a:pt x="73" y="363"/>
                  </a:lnTo>
                  <a:lnTo>
                    <a:pt x="73" y="367"/>
                  </a:lnTo>
                  <a:lnTo>
                    <a:pt x="71" y="371"/>
                  </a:lnTo>
                  <a:lnTo>
                    <a:pt x="71" y="371"/>
                  </a:lnTo>
                  <a:lnTo>
                    <a:pt x="71" y="373"/>
                  </a:lnTo>
                  <a:lnTo>
                    <a:pt x="71" y="375"/>
                  </a:lnTo>
                  <a:lnTo>
                    <a:pt x="71" y="377"/>
                  </a:lnTo>
                  <a:lnTo>
                    <a:pt x="69" y="375"/>
                  </a:lnTo>
                  <a:lnTo>
                    <a:pt x="69" y="375"/>
                  </a:lnTo>
                  <a:lnTo>
                    <a:pt x="67" y="373"/>
                  </a:lnTo>
                  <a:lnTo>
                    <a:pt x="67" y="373"/>
                  </a:lnTo>
                  <a:lnTo>
                    <a:pt x="67" y="373"/>
                  </a:lnTo>
                  <a:lnTo>
                    <a:pt x="67" y="373"/>
                  </a:lnTo>
                  <a:lnTo>
                    <a:pt x="65" y="375"/>
                  </a:lnTo>
                  <a:lnTo>
                    <a:pt x="65" y="377"/>
                  </a:lnTo>
                  <a:lnTo>
                    <a:pt x="63" y="379"/>
                  </a:lnTo>
                  <a:lnTo>
                    <a:pt x="63" y="379"/>
                  </a:lnTo>
                  <a:lnTo>
                    <a:pt x="61" y="379"/>
                  </a:lnTo>
                  <a:lnTo>
                    <a:pt x="58" y="381"/>
                  </a:lnTo>
                  <a:lnTo>
                    <a:pt x="58" y="381"/>
                  </a:lnTo>
                  <a:lnTo>
                    <a:pt x="56" y="381"/>
                  </a:lnTo>
                  <a:lnTo>
                    <a:pt x="56" y="381"/>
                  </a:lnTo>
                  <a:lnTo>
                    <a:pt x="54" y="383"/>
                  </a:lnTo>
                  <a:lnTo>
                    <a:pt x="54" y="383"/>
                  </a:lnTo>
                  <a:lnTo>
                    <a:pt x="52" y="384"/>
                  </a:lnTo>
                  <a:lnTo>
                    <a:pt x="52" y="384"/>
                  </a:lnTo>
                  <a:lnTo>
                    <a:pt x="52" y="386"/>
                  </a:lnTo>
                  <a:lnTo>
                    <a:pt x="50" y="386"/>
                  </a:lnTo>
                  <a:lnTo>
                    <a:pt x="50" y="386"/>
                  </a:lnTo>
                  <a:lnTo>
                    <a:pt x="50" y="386"/>
                  </a:lnTo>
                  <a:lnTo>
                    <a:pt x="48" y="386"/>
                  </a:lnTo>
                  <a:lnTo>
                    <a:pt x="48" y="388"/>
                  </a:lnTo>
                  <a:lnTo>
                    <a:pt x="48" y="388"/>
                  </a:lnTo>
                  <a:lnTo>
                    <a:pt x="50" y="388"/>
                  </a:lnTo>
                  <a:lnTo>
                    <a:pt x="50" y="388"/>
                  </a:lnTo>
                  <a:lnTo>
                    <a:pt x="52" y="390"/>
                  </a:lnTo>
                  <a:lnTo>
                    <a:pt x="52" y="390"/>
                  </a:lnTo>
                  <a:lnTo>
                    <a:pt x="52" y="392"/>
                  </a:lnTo>
                  <a:lnTo>
                    <a:pt x="52" y="394"/>
                  </a:lnTo>
                  <a:lnTo>
                    <a:pt x="52" y="394"/>
                  </a:lnTo>
                  <a:lnTo>
                    <a:pt x="52" y="394"/>
                  </a:lnTo>
                  <a:lnTo>
                    <a:pt x="50" y="396"/>
                  </a:lnTo>
                  <a:lnTo>
                    <a:pt x="50" y="396"/>
                  </a:lnTo>
                  <a:lnTo>
                    <a:pt x="48" y="398"/>
                  </a:lnTo>
                  <a:lnTo>
                    <a:pt x="46" y="400"/>
                  </a:lnTo>
                  <a:lnTo>
                    <a:pt x="42" y="402"/>
                  </a:lnTo>
                  <a:lnTo>
                    <a:pt x="40" y="405"/>
                  </a:lnTo>
                  <a:lnTo>
                    <a:pt x="38" y="405"/>
                  </a:lnTo>
                  <a:lnTo>
                    <a:pt x="37" y="409"/>
                  </a:lnTo>
                  <a:lnTo>
                    <a:pt x="33" y="413"/>
                  </a:lnTo>
                  <a:lnTo>
                    <a:pt x="33" y="415"/>
                  </a:lnTo>
                  <a:lnTo>
                    <a:pt x="33" y="415"/>
                  </a:lnTo>
                  <a:lnTo>
                    <a:pt x="31" y="415"/>
                  </a:lnTo>
                  <a:lnTo>
                    <a:pt x="29" y="415"/>
                  </a:lnTo>
                  <a:lnTo>
                    <a:pt x="29" y="417"/>
                  </a:lnTo>
                  <a:lnTo>
                    <a:pt x="27" y="417"/>
                  </a:lnTo>
                  <a:lnTo>
                    <a:pt x="27" y="417"/>
                  </a:lnTo>
                  <a:lnTo>
                    <a:pt x="25" y="419"/>
                  </a:lnTo>
                  <a:lnTo>
                    <a:pt x="25" y="419"/>
                  </a:lnTo>
                  <a:lnTo>
                    <a:pt x="25" y="421"/>
                  </a:lnTo>
                  <a:lnTo>
                    <a:pt x="19" y="422"/>
                  </a:lnTo>
                  <a:lnTo>
                    <a:pt x="18" y="422"/>
                  </a:lnTo>
                  <a:lnTo>
                    <a:pt x="18" y="422"/>
                  </a:lnTo>
                  <a:lnTo>
                    <a:pt x="18" y="422"/>
                  </a:lnTo>
                  <a:lnTo>
                    <a:pt x="16" y="422"/>
                  </a:lnTo>
                  <a:lnTo>
                    <a:pt x="16" y="422"/>
                  </a:lnTo>
                  <a:lnTo>
                    <a:pt x="16" y="422"/>
                  </a:lnTo>
                  <a:lnTo>
                    <a:pt x="14" y="426"/>
                  </a:lnTo>
                  <a:lnTo>
                    <a:pt x="14" y="428"/>
                  </a:lnTo>
                  <a:lnTo>
                    <a:pt x="14" y="428"/>
                  </a:lnTo>
                  <a:lnTo>
                    <a:pt x="12" y="428"/>
                  </a:lnTo>
                  <a:lnTo>
                    <a:pt x="12" y="430"/>
                  </a:lnTo>
                  <a:lnTo>
                    <a:pt x="12" y="430"/>
                  </a:lnTo>
                  <a:lnTo>
                    <a:pt x="12" y="430"/>
                  </a:lnTo>
                  <a:lnTo>
                    <a:pt x="14" y="432"/>
                  </a:lnTo>
                  <a:lnTo>
                    <a:pt x="14" y="432"/>
                  </a:lnTo>
                  <a:lnTo>
                    <a:pt x="14" y="434"/>
                  </a:lnTo>
                  <a:lnTo>
                    <a:pt x="14" y="436"/>
                  </a:lnTo>
                  <a:lnTo>
                    <a:pt x="14" y="438"/>
                  </a:lnTo>
                  <a:lnTo>
                    <a:pt x="12" y="440"/>
                  </a:lnTo>
                  <a:lnTo>
                    <a:pt x="12" y="441"/>
                  </a:lnTo>
                  <a:lnTo>
                    <a:pt x="12" y="441"/>
                  </a:lnTo>
                  <a:lnTo>
                    <a:pt x="12" y="441"/>
                  </a:lnTo>
                  <a:lnTo>
                    <a:pt x="10" y="443"/>
                  </a:lnTo>
                  <a:lnTo>
                    <a:pt x="10" y="443"/>
                  </a:lnTo>
                  <a:lnTo>
                    <a:pt x="10" y="443"/>
                  </a:lnTo>
                  <a:lnTo>
                    <a:pt x="10" y="445"/>
                  </a:lnTo>
                  <a:lnTo>
                    <a:pt x="10" y="445"/>
                  </a:lnTo>
                  <a:lnTo>
                    <a:pt x="10" y="449"/>
                  </a:lnTo>
                  <a:lnTo>
                    <a:pt x="10" y="451"/>
                  </a:lnTo>
                  <a:lnTo>
                    <a:pt x="10" y="453"/>
                  </a:lnTo>
                  <a:lnTo>
                    <a:pt x="8" y="453"/>
                  </a:lnTo>
                  <a:lnTo>
                    <a:pt x="8" y="453"/>
                  </a:lnTo>
                  <a:lnTo>
                    <a:pt x="8" y="455"/>
                  </a:lnTo>
                  <a:lnTo>
                    <a:pt x="6" y="455"/>
                  </a:lnTo>
                  <a:lnTo>
                    <a:pt x="6" y="457"/>
                  </a:lnTo>
                  <a:lnTo>
                    <a:pt x="6" y="457"/>
                  </a:lnTo>
                  <a:lnTo>
                    <a:pt x="6" y="459"/>
                  </a:lnTo>
                  <a:lnTo>
                    <a:pt x="6" y="460"/>
                  </a:lnTo>
                  <a:lnTo>
                    <a:pt x="6" y="460"/>
                  </a:lnTo>
                  <a:lnTo>
                    <a:pt x="6" y="460"/>
                  </a:lnTo>
                  <a:lnTo>
                    <a:pt x="6" y="460"/>
                  </a:lnTo>
                  <a:lnTo>
                    <a:pt x="4" y="460"/>
                  </a:lnTo>
                  <a:lnTo>
                    <a:pt x="4" y="460"/>
                  </a:lnTo>
                  <a:lnTo>
                    <a:pt x="4" y="459"/>
                  </a:lnTo>
                  <a:lnTo>
                    <a:pt x="4" y="459"/>
                  </a:lnTo>
                  <a:lnTo>
                    <a:pt x="2" y="459"/>
                  </a:lnTo>
                  <a:lnTo>
                    <a:pt x="2" y="459"/>
                  </a:lnTo>
                  <a:lnTo>
                    <a:pt x="2" y="460"/>
                  </a:lnTo>
                  <a:lnTo>
                    <a:pt x="2" y="460"/>
                  </a:lnTo>
                  <a:lnTo>
                    <a:pt x="2" y="460"/>
                  </a:lnTo>
                  <a:lnTo>
                    <a:pt x="2" y="462"/>
                  </a:lnTo>
                  <a:lnTo>
                    <a:pt x="0" y="464"/>
                  </a:lnTo>
                  <a:lnTo>
                    <a:pt x="0" y="466"/>
                  </a:lnTo>
                  <a:lnTo>
                    <a:pt x="2" y="468"/>
                  </a:lnTo>
                  <a:lnTo>
                    <a:pt x="6" y="468"/>
                  </a:lnTo>
                  <a:lnTo>
                    <a:pt x="8" y="468"/>
                  </a:lnTo>
                  <a:lnTo>
                    <a:pt x="8" y="468"/>
                  </a:lnTo>
                  <a:lnTo>
                    <a:pt x="10" y="468"/>
                  </a:lnTo>
                  <a:lnTo>
                    <a:pt x="10" y="468"/>
                  </a:lnTo>
                  <a:lnTo>
                    <a:pt x="10" y="468"/>
                  </a:lnTo>
                  <a:lnTo>
                    <a:pt x="12" y="466"/>
                  </a:lnTo>
                  <a:lnTo>
                    <a:pt x="12" y="466"/>
                  </a:lnTo>
                  <a:lnTo>
                    <a:pt x="12" y="466"/>
                  </a:lnTo>
                  <a:lnTo>
                    <a:pt x="14" y="466"/>
                  </a:lnTo>
                  <a:lnTo>
                    <a:pt x="18" y="468"/>
                  </a:lnTo>
                  <a:lnTo>
                    <a:pt x="19" y="468"/>
                  </a:lnTo>
                  <a:lnTo>
                    <a:pt x="21" y="466"/>
                  </a:lnTo>
                  <a:lnTo>
                    <a:pt x="23" y="464"/>
                  </a:lnTo>
                  <a:lnTo>
                    <a:pt x="25" y="464"/>
                  </a:lnTo>
                  <a:lnTo>
                    <a:pt x="25" y="462"/>
                  </a:lnTo>
                  <a:lnTo>
                    <a:pt x="29" y="462"/>
                  </a:lnTo>
                  <a:lnTo>
                    <a:pt x="31" y="462"/>
                  </a:lnTo>
                  <a:lnTo>
                    <a:pt x="31" y="460"/>
                  </a:lnTo>
                  <a:lnTo>
                    <a:pt x="33" y="460"/>
                  </a:lnTo>
                  <a:lnTo>
                    <a:pt x="33" y="459"/>
                  </a:lnTo>
                  <a:lnTo>
                    <a:pt x="35" y="457"/>
                  </a:lnTo>
                  <a:lnTo>
                    <a:pt x="42" y="455"/>
                  </a:lnTo>
                  <a:lnTo>
                    <a:pt x="50" y="449"/>
                  </a:lnTo>
                  <a:lnTo>
                    <a:pt x="54" y="449"/>
                  </a:lnTo>
                  <a:lnTo>
                    <a:pt x="58" y="447"/>
                  </a:lnTo>
                  <a:lnTo>
                    <a:pt x="61" y="443"/>
                  </a:lnTo>
                  <a:lnTo>
                    <a:pt x="65" y="443"/>
                  </a:lnTo>
                  <a:lnTo>
                    <a:pt x="69" y="445"/>
                  </a:lnTo>
                  <a:lnTo>
                    <a:pt x="71" y="445"/>
                  </a:lnTo>
                  <a:lnTo>
                    <a:pt x="73" y="447"/>
                  </a:lnTo>
                  <a:lnTo>
                    <a:pt x="75" y="449"/>
                  </a:lnTo>
                  <a:lnTo>
                    <a:pt x="75" y="449"/>
                  </a:lnTo>
                  <a:lnTo>
                    <a:pt x="75" y="449"/>
                  </a:lnTo>
                  <a:lnTo>
                    <a:pt x="77" y="449"/>
                  </a:lnTo>
                  <a:lnTo>
                    <a:pt x="77" y="449"/>
                  </a:lnTo>
                  <a:lnTo>
                    <a:pt x="78" y="449"/>
                  </a:lnTo>
                  <a:lnTo>
                    <a:pt x="78" y="449"/>
                  </a:lnTo>
                  <a:lnTo>
                    <a:pt x="80" y="449"/>
                  </a:lnTo>
                  <a:lnTo>
                    <a:pt x="80" y="449"/>
                  </a:lnTo>
                  <a:lnTo>
                    <a:pt x="80" y="447"/>
                  </a:lnTo>
                  <a:lnTo>
                    <a:pt x="82" y="447"/>
                  </a:lnTo>
                  <a:lnTo>
                    <a:pt x="82" y="445"/>
                  </a:lnTo>
                  <a:lnTo>
                    <a:pt x="82" y="445"/>
                  </a:lnTo>
                  <a:lnTo>
                    <a:pt x="84" y="443"/>
                  </a:lnTo>
                  <a:lnTo>
                    <a:pt x="86" y="445"/>
                  </a:lnTo>
                  <a:lnTo>
                    <a:pt x="88" y="443"/>
                  </a:lnTo>
                  <a:lnTo>
                    <a:pt x="88" y="443"/>
                  </a:lnTo>
                  <a:lnTo>
                    <a:pt x="88" y="441"/>
                  </a:lnTo>
                  <a:lnTo>
                    <a:pt x="88" y="441"/>
                  </a:lnTo>
                  <a:lnTo>
                    <a:pt x="88" y="440"/>
                  </a:lnTo>
                  <a:lnTo>
                    <a:pt x="88" y="438"/>
                  </a:lnTo>
                  <a:lnTo>
                    <a:pt x="88" y="438"/>
                  </a:lnTo>
                  <a:lnTo>
                    <a:pt x="90" y="436"/>
                  </a:lnTo>
                  <a:lnTo>
                    <a:pt x="90" y="436"/>
                  </a:lnTo>
                  <a:lnTo>
                    <a:pt x="90" y="436"/>
                  </a:lnTo>
                  <a:lnTo>
                    <a:pt x="90" y="434"/>
                  </a:lnTo>
                  <a:lnTo>
                    <a:pt x="90" y="434"/>
                  </a:lnTo>
                  <a:lnTo>
                    <a:pt x="88" y="432"/>
                  </a:lnTo>
                  <a:lnTo>
                    <a:pt x="86" y="430"/>
                  </a:lnTo>
                  <a:lnTo>
                    <a:pt x="86" y="430"/>
                  </a:lnTo>
                  <a:lnTo>
                    <a:pt x="86" y="428"/>
                  </a:lnTo>
                  <a:lnTo>
                    <a:pt x="86" y="428"/>
                  </a:lnTo>
                  <a:lnTo>
                    <a:pt x="90" y="422"/>
                  </a:lnTo>
                  <a:lnTo>
                    <a:pt x="90" y="421"/>
                  </a:lnTo>
                  <a:lnTo>
                    <a:pt x="90" y="421"/>
                  </a:lnTo>
                  <a:lnTo>
                    <a:pt x="90" y="419"/>
                  </a:lnTo>
                  <a:lnTo>
                    <a:pt x="90" y="417"/>
                  </a:lnTo>
                  <a:lnTo>
                    <a:pt x="90" y="417"/>
                  </a:lnTo>
                  <a:lnTo>
                    <a:pt x="90" y="417"/>
                  </a:lnTo>
                  <a:lnTo>
                    <a:pt x="92" y="413"/>
                  </a:lnTo>
                  <a:lnTo>
                    <a:pt x="92" y="411"/>
                  </a:lnTo>
                  <a:lnTo>
                    <a:pt x="92" y="409"/>
                  </a:lnTo>
                  <a:lnTo>
                    <a:pt x="92" y="409"/>
                  </a:lnTo>
                  <a:lnTo>
                    <a:pt x="92" y="407"/>
                  </a:lnTo>
                  <a:lnTo>
                    <a:pt x="92" y="407"/>
                  </a:lnTo>
                  <a:lnTo>
                    <a:pt x="96" y="403"/>
                  </a:lnTo>
                  <a:lnTo>
                    <a:pt x="96" y="402"/>
                  </a:lnTo>
                  <a:lnTo>
                    <a:pt x="98" y="400"/>
                  </a:lnTo>
                  <a:lnTo>
                    <a:pt x="98" y="398"/>
                  </a:lnTo>
                  <a:lnTo>
                    <a:pt x="99" y="398"/>
                  </a:lnTo>
                  <a:lnTo>
                    <a:pt x="101" y="398"/>
                  </a:lnTo>
                  <a:lnTo>
                    <a:pt x="101" y="400"/>
                  </a:lnTo>
                  <a:lnTo>
                    <a:pt x="103" y="400"/>
                  </a:lnTo>
                  <a:lnTo>
                    <a:pt x="103" y="400"/>
                  </a:lnTo>
                  <a:lnTo>
                    <a:pt x="103" y="400"/>
                  </a:lnTo>
                  <a:lnTo>
                    <a:pt x="105" y="400"/>
                  </a:lnTo>
                  <a:lnTo>
                    <a:pt x="105" y="400"/>
                  </a:lnTo>
                  <a:lnTo>
                    <a:pt x="105" y="402"/>
                  </a:lnTo>
                  <a:lnTo>
                    <a:pt x="105" y="402"/>
                  </a:lnTo>
                  <a:lnTo>
                    <a:pt x="105" y="402"/>
                  </a:lnTo>
                  <a:lnTo>
                    <a:pt x="105" y="403"/>
                  </a:lnTo>
                  <a:lnTo>
                    <a:pt x="105" y="403"/>
                  </a:lnTo>
                  <a:lnTo>
                    <a:pt x="105" y="405"/>
                  </a:lnTo>
                  <a:lnTo>
                    <a:pt x="105" y="407"/>
                  </a:lnTo>
                  <a:lnTo>
                    <a:pt x="105" y="407"/>
                  </a:lnTo>
                  <a:lnTo>
                    <a:pt x="105" y="409"/>
                  </a:lnTo>
                  <a:lnTo>
                    <a:pt x="107" y="409"/>
                  </a:lnTo>
                  <a:lnTo>
                    <a:pt x="111" y="415"/>
                  </a:lnTo>
                  <a:lnTo>
                    <a:pt x="111" y="415"/>
                  </a:lnTo>
                  <a:lnTo>
                    <a:pt x="113" y="415"/>
                  </a:lnTo>
                  <a:lnTo>
                    <a:pt x="113" y="417"/>
                  </a:lnTo>
                  <a:lnTo>
                    <a:pt x="113" y="417"/>
                  </a:lnTo>
                  <a:lnTo>
                    <a:pt x="113" y="417"/>
                  </a:lnTo>
                  <a:lnTo>
                    <a:pt x="113" y="419"/>
                  </a:lnTo>
                  <a:lnTo>
                    <a:pt x="111" y="421"/>
                  </a:lnTo>
                  <a:lnTo>
                    <a:pt x="111" y="422"/>
                  </a:lnTo>
                  <a:lnTo>
                    <a:pt x="111" y="422"/>
                  </a:lnTo>
                  <a:lnTo>
                    <a:pt x="111" y="424"/>
                  </a:lnTo>
                  <a:lnTo>
                    <a:pt x="111" y="424"/>
                  </a:lnTo>
                  <a:lnTo>
                    <a:pt x="113" y="424"/>
                  </a:lnTo>
                  <a:lnTo>
                    <a:pt x="113" y="426"/>
                  </a:lnTo>
                  <a:lnTo>
                    <a:pt x="115" y="426"/>
                  </a:lnTo>
                  <a:lnTo>
                    <a:pt x="115" y="426"/>
                  </a:lnTo>
                  <a:lnTo>
                    <a:pt x="117" y="426"/>
                  </a:lnTo>
                  <a:lnTo>
                    <a:pt x="117" y="426"/>
                  </a:lnTo>
                  <a:lnTo>
                    <a:pt x="119" y="424"/>
                  </a:lnTo>
                  <a:lnTo>
                    <a:pt x="119" y="424"/>
                  </a:lnTo>
                  <a:lnTo>
                    <a:pt x="119" y="422"/>
                  </a:lnTo>
                  <a:lnTo>
                    <a:pt x="119" y="421"/>
                  </a:lnTo>
                  <a:lnTo>
                    <a:pt x="119" y="421"/>
                  </a:lnTo>
                  <a:lnTo>
                    <a:pt x="120" y="421"/>
                  </a:lnTo>
                  <a:lnTo>
                    <a:pt x="122" y="419"/>
                  </a:lnTo>
                  <a:lnTo>
                    <a:pt x="124" y="417"/>
                  </a:lnTo>
                  <a:lnTo>
                    <a:pt x="128" y="415"/>
                  </a:lnTo>
                  <a:lnTo>
                    <a:pt x="128" y="415"/>
                  </a:lnTo>
                  <a:lnTo>
                    <a:pt x="130" y="413"/>
                  </a:lnTo>
                  <a:lnTo>
                    <a:pt x="130" y="413"/>
                  </a:lnTo>
                  <a:lnTo>
                    <a:pt x="130" y="411"/>
                  </a:lnTo>
                  <a:lnTo>
                    <a:pt x="130" y="409"/>
                  </a:lnTo>
                  <a:lnTo>
                    <a:pt x="130" y="407"/>
                  </a:lnTo>
                  <a:lnTo>
                    <a:pt x="130" y="407"/>
                  </a:lnTo>
                  <a:lnTo>
                    <a:pt x="132" y="407"/>
                  </a:lnTo>
                  <a:lnTo>
                    <a:pt x="134" y="407"/>
                  </a:lnTo>
                  <a:lnTo>
                    <a:pt x="134" y="407"/>
                  </a:lnTo>
                  <a:lnTo>
                    <a:pt x="136" y="407"/>
                  </a:lnTo>
                  <a:lnTo>
                    <a:pt x="136" y="409"/>
                  </a:lnTo>
                  <a:lnTo>
                    <a:pt x="138" y="409"/>
                  </a:lnTo>
                  <a:lnTo>
                    <a:pt x="139" y="409"/>
                  </a:lnTo>
                  <a:lnTo>
                    <a:pt x="139" y="409"/>
                  </a:lnTo>
                  <a:lnTo>
                    <a:pt x="139" y="409"/>
                  </a:lnTo>
                  <a:lnTo>
                    <a:pt x="139" y="411"/>
                  </a:lnTo>
                  <a:lnTo>
                    <a:pt x="139" y="413"/>
                  </a:lnTo>
                  <a:lnTo>
                    <a:pt x="139" y="413"/>
                  </a:lnTo>
                  <a:lnTo>
                    <a:pt x="139" y="413"/>
                  </a:lnTo>
                  <a:lnTo>
                    <a:pt x="141" y="415"/>
                  </a:lnTo>
                  <a:lnTo>
                    <a:pt x="145" y="413"/>
                  </a:lnTo>
                  <a:lnTo>
                    <a:pt x="145" y="413"/>
                  </a:lnTo>
                  <a:lnTo>
                    <a:pt x="149" y="413"/>
                  </a:lnTo>
                  <a:lnTo>
                    <a:pt x="149" y="411"/>
                  </a:lnTo>
                  <a:lnTo>
                    <a:pt x="151" y="411"/>
                  </a:lnTo>
                  <a:lnTo>
                    <a:pt x="151" y="411"/>
                  </a:lnTo>
                  <a:lnTo>
                    <a:pt x="153" y="411"/>
                  </a:lnTo>
                  <a:lnTo>
                    <a:pt x="153" y="411"/>
                  </a:lnTo>
                  <a:lnTo>
                    <a:pt x="155" y="407"/>
                  </a:lnTo>
                  <a:lnTo>
                    <a:pt x="153" y="407"/>
                  </a:lnTo>
                  <a:lnTo>
                    <a:pt x="153" y="405"/>
                  </a:lnTo>
                  <a:lnTo>
                    <a:pt x="153" y="405"/>
                  </a:lnTo>
                  <a:lnTo>
                    <a:pt x="153" y="405"/>
                  </a:lnTo>
                  <a:lnTo>
                    <a:pt x="153" y="403"/>
                  </a:lnTo>
                  <a:lnTo>
                    <a:pt x="153" y="403"/>
                  </a:lnTo>
                  <a:lnTo>
                    <a:pt x="157" y="398"/>
                  </a:lnTo>
                  <a:lnTo>
                    <a:pt x="157" y="396"/>
                  </a:lnTo>
                  <a:lnTo>
                    <a:pt x="157" y="396"/>
                  </a:lnTo>
                  <a:lnTo>
                    <a:pt x="157" y="396"/>
                  </a:lnTo>
                  <a:lnTo>
                    <a:pt x="157" y="396"/>
                  </a:lnTo>
                  <a:lnTo>
                    <a:pt x="155" y="396"/>
                  </a:lnTo>
                  <a:lnTo>
                    <a:pt x="155" y="396"/>
                  </a:lnTo>
                  <a:lnTo>
                    <a:pt x="155" y="396"/>
                  </a:lnTo>
                  <a:lnTo>
                    <a:pt x="153" y="394"/>
                  </a:lnTo>
                  <a:lnTo>
                    <a:pt x="151" y="392"/>
                  </a:lnTo>
                  <a:lnTo>
                    <a:pt x="151" y="390"/>
                  </a:lnTo>
                  <a:lnTo>
                    <a:pt x="151" y="390"/>
                  </a:lnTo>
                  <a:lnTo>
                    <a:pt x="153" y="388"/>
                  </a:lnTo>
                  <a:lnTo>
                    <a:pt x="153" y="388"/>
                  </a:lnTo>
                  <a:lnTo>
                    <a:pt x="153" y="388"/>
                  </a:lnTo>
                  <a:lnTo>
                    <a:pt x="153" y="386"/>
                  </a:lnTo>
                  <a:lnTo>
                    <a:pt x="153" y="386"/>
                  </a:lnTo>
                  <a:lnTo>
                    <a:pt x="155" y="384"/>
                  </a:lnTo>
                  <a:lnTo>
                    <a:pt x="157" y="383"/>
                  </a:lnTo>
                  <a:lnTo>
                    <a:pt x="157" y="381"/>
                  </a:lnTo>
                  <a:lnTo>
                    <a:pt x="159" y="379"/>
                  </a:lnTo>
                  <a:lnTo>
                    <a:pt x="160" y="377"/>
                  </a:lnTo>
                  <a:lnTo>
                    <a:pt x="162" y="375"/>
                  </a:lnTo>
                  <a:lnTo>
                    <a:pt x="162" y="375"/>
                  </a:lnTo>
                  <a:lnTo>
                    <a:pt x="164" y="375"/>
                  </a:lnTo>
                  <a:lnTo>
                    <a:pt x="164" y="375"/>
                  </a:lnTo>
                  <a:lnTo>
                    <a:pt x="166" y="375"/>
                  </a:lnTo>
                  <a:lnTo>
                    <a:pt x="166" y="375"/>
                  </a:lnTo>
                  <a:lnTo>
                    <a:pt x="168" y="377"/>
                  </a:lnTo>
                  <a:lnTo>
                    <a:pt x="168" y="377"/>
                  </a:lnTo>
                  <a:lnTo>
                    <a:pt x="174" y="375"/>
                  </a:lnTo>
                  <a:lnTo>
                    <a:pt x="176" y="373"/>
                  </a:lnTo>
                  <a:lnTo>
                    <a:pt x="178" y="371"/>
                  </a:lnTo>
                  <a:lnTo>
                    <a:pt x="179" y="369"/>
                  </a:lnTo>
                  <a:lnTo>
                    <a:pt x="181" y="367"/>
                  </a:lnTo>
                  <a:lnTo>
                    <a:pt x="183" y="367"/>
                  </a:lnTo>
                  <a:lnTo>
                    <a:pt x="185" y="367"/>
                  </a:lnTo>
                  <a:lnTo>
                    <a:pt x="185" y="365"/>
                  </a:lnTo>
                  <a:lnTo>
                    <a:pt x="187" y="365"/>
                  </a:lnTo>
                  <a:lnTo>
                    <a:pt x="187" y="363"/>
                  </a:lnTo>
                  <a:lnTo>
                    <a:pt x="185" y="363"/>
                  </a:lnTo>
                  <a:lnTo>
                    <a:pt x="185" y="363"/>
                  </a:lnTo>
                  <a:lnTo>
                    <a:pt x="185" y="363"/>
                  </a:lnTo>
                  <a:lnTo>
                    <a:pt x="185" y="363"/>
                  </a:lnTo>
                  <a:lnTo>
                    <a:pt x="185" y="362"/>
                  </a:lnTo>
                  <a:lnTo>
                    <a:pt x="183" y="362"/>
                  </a:lnTo>
                  <a:lnTo>
                    <a:pt x="183" y="362"/>
                  </a:lnTo>
                  <a:lnTo>
                    <a:pt x="183" y="362"/>
                  </a:lnTo>
                  <a:lnTo>
                    <a:pt x="183" y="362"/>
                  </a:lnTo>
                  <a:lnTo>
                    <a:pt x="181" y="362"/>
                  </a:lnTo>
                  <a:lnTo>
                    <a:pt x="181" y="360"/>
                  </a:lnTo>
                  <a:lnTo>
                    <a:pt x="179" y="358"/>
                  </a:lnTo>
                  <a:lnTo>
                    <a:pt x="179" y="358"/>
                  </a:lnTo>
                  <a:lnTo>
                    <a:pt x="179" y="356"/>
                  </a:lnTo>
                  <a:lnTo>
                    <a:pt x="179" y="356"/>
                  </a:lnTo>
                  <a:lnTo>
                    <a:pt x="178" y="354"/>
                  </a:lnTo>
                  <a:lnTo>
                    <a:pt x="178" y="354"/>
                  </a:lnTo>
                  <a:lnTo>
                    <a:pt x="178" y="354"/>
                  </a:lnTo>
                  <a:lnTo>
                    <a:pt x="178" y="352"/>
                  </a:lnTo>
                  <a:lnTo>
                    <a:pt x="178" y="352"/>
                  </a:lnTo>
                  <a:lnTo>
                    <a:pt x="179" y="352"/>
                  </a:lnTo>
                  <a:lnTo>
                    <a:pt x="179" y="350"/>
                  </a:lnTo>
                  <a:lnTo>
                    <a:pt x="179" y="350"/>
                  </a:lnTo>
                  <a:lnTo>
                    <a:pt x="181" y="350"/>
                  </a:lnTo>
                  <a:lnTo>
                    <a:pt x="183" y="352"/>
                  </a:lnTo>
                  <a:lnTo>
                    <a:pt x="183" y="352"/>
                  </a:lnTo>
                  <a:lnTo>
                    <a:pt x="183" y="352"/>
                  </a:lnTo>
                  <a:lnTo>
                    <a:pt x="185" y="352"/>
                  </a:lnTo>
                  <a:lnTo>
                    <a:pt x="187" y="354"/>
                  </a:lnTo>
                  <a:lnTo>
                    <a:pt x="189" y="354"/>
                  </a:lnTo>
                  <a:lnTo>
                    <a:pt x="191" y="356"/>
                  </a:lnTo>
                  <a:lnTo>
                    <a:pt x="191" y="354"/>
                  </a:lnTo>
                  <a:lnTo>
                    <a:pt x="191" y="354"/>
                  </a:lnTo>
                  <a:lnTo>
                    <a:pt x="191" y="352"/>
                  </a:lnTo>
                  <a:lnTo>
                    <a:pt x="191" y="352"/>
                  </a:lnTo>
                  <a:lnTo>
                    <a:pt x="191" y="352"/>
                  </a:lnTo>
                  <a:lnTo>
                    <a:pt x="191" y="352"/>
                  </a:lnTo>
                  <a:lnTo>
                    <a:pt x="191" y="350"/>
                  </a:lnTo>
                  <a:lnTo>
                    <a:pt x="191" y="350"/>
                  </a:lnTo>
                  <a:lnTo>
                    <a:pt x="193" y="350"/>
                  </a:lnTo>
                  <a:lnTo>
                    <a:pt x="193" y="350"/>
                  </a:lnTo>
                  <a:lnTo>
                    <a:pt x="193" y="348"/>
                  </a:lnTo>
                  <a:lnTo>
                    <a:pt x="193" y="344"/>
                  </a:lnTo>
                  <a:lnTo>
                    <a:pt x="193" y="344"/>
                  </a:lnTo>
                  <a:lnTo>
                    <a:pt x="193" y="344"/>
                  </a:lnTo>
                  <a:lnTo>
                    <a:pt x="193" y="344"/>
                  </a:lnTo>
                  <a:lnTo>
                    <a:pt x="195" y="344"/>
                  </a:lnTo>
                  <a:lnTo>
                    <a:pt x="195" y="346"/>
                  </a:lnTo>
                  <a:lnTo>
                    <a:pt x="195" y="348"/>
                  </a:lnTo>
                  <a:lnTo>
                    <a:pt x="197" y="350"/>
                  </a:lnTo>
                  <a:lnTo>
                    <a:pt x="197" y="350"/>
                  </a:lnTo>
                  <a:lnTo>
                    <a:pt x="197" y="350"/>
                  </a:lnTo>
                  <a:lnTo>
                    <a:pt x="199" y="350"/>
                  </a:lnTo>
                  <a:lnTo>
                    <a:pt x="199" y="350"/>
                  </a:lnTo>
                  <a:lnTo>
                    <a:pt x="199" y="348"/>
                  </a:lnTo>
                  <a:lnTo>
                    <a:pt x="200" y="346"/>
                  </a:lnTo>
                  <a:lnTo>
                    <a:pt x="200" y="346"/>
                  </a:lnTo>
                  <a:lnTo>
                    <a:pt x="200" y="344"/>
                  </a:lnTo>
                  <a:lnTo>
                    <a:pt x="202" y="344"/>
                  </a:lnTo>
                  <a:lnTo>
                    <a:pt x="204" y="343"/>
                  </a:lnTo>
                  <a:lnTo>
                    <a:pt x="204" y="343"/>
                  </a:lnTo>
                  <a:lnTo>
                    <a:pt x="204" y="341"/>
                  </a:lnTo>
                  <a:lnTo>
                    <a:pt x="204" y="341"/>
                  </a:lnTo>
                  <a:lnTo>
                    <a:pt x="204" y="339"/>
                  </a:lnTo>
                  <a:lnTo>
                    <a:pt x="206" y="339"/>
                  </a:lnTo>
                  <a:lnTo>
                    <a:pt x="206" y="339"/>
                  </a:lnTo>
                  <a:lnTo>
                    <a:pt x="208" y="341"/>
                  </a:lnTo>
                  <a:lnTo>
                    <a:pt x="208" y="343"/>
                  </a:lnTo>
                  <a:lnTo>
                    <a:pt x="210" y="344"/>
                  </a:lnTo>
                  <a:lnTo>
                    <a:pt x="214" y="348"/>
                  </a:lnTo>
                  <a:lnTo>
                    <a:pt x="214" y="350"/>
                  </a:lnTo>
                  <a:lnTo>
                    <a:pt x="216" y="350"/>
                  </a:lnTo>
                  <a:lnTo>
                    <a:pt x="218" y="356"/>
                  </a:lnTo>
                  <a:lnTo>
                    <a:pt x="218" y="358"/>
                  </a:lnTo>
                  <a:lnTo>
                    <a:pt x="218" y="358"/>
                  </a:lnTo>
                  <a:lnTo>
                    <a:pt x="218" y="358"/>
                  </a:lnTo>
                  <a:lnTo>
                    <a:pt x="220" y="358"/>
                  </a:lnTo>
                  <a:lnTo>
                    <a:pt x="220" y="356"/>
                  </a:lnTo>
                  <a:lnTo>
                    <a:pt x="220" y="356"/>
                  </a:lnTo>
                  <a:lnTo>
                    <a:pt x="220" y="354"/>
                  </a:lnTo>
                  <a:lnTo>
                    <a:pt x="220" y="354"/>
                  </a:lnTo>
                  <a:lnTo>
                    <a:pt x="220" y="354"/>
                  </a:lnTo>
                  <a:lnTo>
                    <a:pt x="220" y="352"/>
                  </a:lnTo>
                  <a:lnTo>
                    <a:pt x="220" y="352"/>
                  </a:lnTo>
                  <a:lnTo>
                    <a:pt x="220" y="352"/>
                  </a:lnTo>
                  <a:lnTo>
                    <a:pt x="220" y="352"/>
                  </a:lnTo>
                  <a:lnTo>
                    <a:pt x="220" y="350"/>
                  </a:lnTo>
                  <a:lnTo>
                    <a:pt x="220" y="350"/>
                  </a:lnTo>
                  <a:lnTo>
                    <a:pt x="221" y="350"/>
                  </a:lnTo>
                  <a:lnTo>
                    <a:pt x="221" y="350"/>
                  </a:lnTo>
                  <a:lnTo>
                    <a:pt x="223" y="352"/>
                  </a:lnTo>
                  <a:lnTo>
                    <a:pt x="225" y="356"/>
                  </a:lnTo>
                  <a:lnTo>
                    <a:pt x="225" y="360"/>
                  </a:lnTo>
                  <a:lnTo>
                    <a:pt x="227" y="360"/>
                  </a:lnTo>
                  <a:lnTo>
                    <a:pt x="227" y="362"/>
                  </a:lnTo>
                  <a:lnTo>
                    <a:pt x="229" y="363"/>
                  </a:lnTo>
                  <a:lnTo>
                    <a:pt x="229" y="365"/>
                  </a:lnTo>
                  <a:lnTo>
                    <a:pt x="229" y="365"/>
                  </a:lnTo>
                  <a:lnTo>
                    <a:pt x="229" y="365"/>
                  </a:lnTo>
                  <a:lnTo>
                    <a:pt x="229" y="367"/>
                  </a:lnTo>
                  <a:lnTo>
                    <a:pt x="231" y="367"/>
                  </a:lnTo>
                  <a:lnTo>
                    <a:pt x="231" y="369"/>
                  </a:lnTo>
                  <a:lnTo>
                    <a:pt x="231" y="369"/>
                  </a:lnTo>
                  <a:lnTo>
                    <a:pt x="231" y="369"/>
                  </a:lnTo>
                  <a:lnTo>
                    <a:pt x="233" y="369"/>
                  </a:lnTo>
                  <a:lnTo>
                    <a:pt x="233" y="369"/>
                  </a:lnTo>
                  <a:lnTo>
                    <a:pt x="233" y="371"/>
                  </a:lnTo>
                  <a:lnTo>
                    <a:pt x="237" y="369"/>
                  </a:lnTo>
                  <a:lnTo>
                    <a:pt x="242" y="369"/>
                  </a:lnTo>
                  <a:lnTo>
                    <a:pt x="248" y="369"/>
                  </a:lnTo>
                  <a:lnTo>
                    <a:pt x="248" y="369"/>
                  </a:lnTo>
                  <a:lnTo>
                    <a:pt x="250" y="369"/>
                  </a:lnTo>
                  <a:lnTo>
                    <a:pt x="250" y="369"/>
                  </a:lnTo>
                  <a:lnTo>
                    <a:pt x="252" y="371"/>
                  </a:lnTo>
                  <a:lnTo>
                    <a:pt x="254" y="371"/>
                  </a:lnTo>
                  <a:lnTo>
                    <a:pt x="256" y="371"/>
                  </a:lnTo>
                  <a:lnTo>
                    <a:pt x="256" y="371"/>
                  </a:lnTo>
                  <a:lnTo>
                    <a:pt x="258" y="373"/>
                  </a:lnTo>
                  <a:lnTo>
                    <a:pt x="260" y="371"/>
                  </a:lnTo>
                  <a:lnTo>
                    <a:pt x="265" y="371"/>
                  </a:lnTo>
                  <a:lnTo>
                    <a:pt x="271" y="369"/>
                  </a:lnTo>
                  <a:lnTo>
                    <a:pt x="273" y="369"/>
                  </a:lnTo>
                  <a:lnTo>
                    <a:pt x="275" y="367"/>
                  </a:lnTo>
                  <a:lnTo>
                    <a:pt x="277" y="365"/>
                  </a:lnTo>
                  <a:lnTo>
                    <a:pt x="277" y="363"/>
                  </a:lnTo>
                  <a:lnTo>
                    <a:pt x="279" y="362"/>
                  </a:lnTo>
                  <a:lnTo>
                    <a:pt x="279" y="362"/>
                  </a:lnTo>
                  <a:lnTo>
                    <a:pt x="279" y="360"/>
                  </a:lnTo>
                  <a:lnTo>
                    <a:pt x="280" y="362"/>
                  </a:lnTo>
                  <a:lnTo>
                    <a:pt x="280" y="362"/>
                  </a:lnTo>
                  <a:lnTo>
                    <a:pt x="282" y="360"/>
                  </a:lnTo>
                  <a:lnTo>
                    <a:pt x="284" y="356"/>
                  </a:lnTo>
                  <a:lnTo>
                    <a:pt x="286" y="356"/>
                  </a:lnTo>
                  <a:lnTo>
                    <a:pt x="286" y="356"/>
                  </a:lnTo>
                  <a:lnTo>
                    <a:pt x="284" y="354"/>
                  </a:lnTo>
                  <a:lnTo>
                    <a:pt x="284" y="354"/>
                  </a:lnTo>
                  <a:lnTo>
                    <a:pt x="284" y="354"/>
                  </a:lnTo>
                  <a:lnTo>
                    <a:pt x="284" y="354"/>
                  </a:lnTo>
                  <a:lnTo>
                    <a:pt x="284" y="352"/>
                  </a:lnTo>
                  <a:lnTo>
                    <a:pt x="286" y="352"/>
                  </a:lnTo>
                  <a:lnTo>
                    <a:pt x="286" y="352"/>
                  </a:lnTo>
                  <a:lnTo>
                    <a:pt x="286" y="350"/>
                  </a:lnTo>
                  <a:lnTo>
                    <a:pt x="286" y="350"/>
                  </a:lnTo>
                  <a:lnTo>
                    <a:pt x="286" y="348"/>
                  </a:lnTo>
                  <a:lnTo>
                    <a:pt x="286" y="348"/>
                  </a:lnTo>
                  <a:lnTo>
                    <a:pt x="286" y="348"/>
                  </a:lnTo>
                  <a:lnTo>
                    <a:pt x="288" y="348"/>
                  </a:lnTo>
                  <a:lnTo>
                    <a:pt x="288" y="348"/>
                  </a:lnTo>
                  <a:lnTo>
                    <a:pt x="290" y="348"/>
                  </a:lnTo>
                  <a:lnTo>
                    <a:pt x="290" y="348"/>
                  </a:lnTo>
                  <a:lnTo>
                    <a:pt x="294" y="346"/>
                  </a:lnTo>
                  <a:lnTo>
                    <a:pt x="294" y="344"/>
                  </a:lnTo>
                  <a:lnTo>
                    <a:pt x="301" y="341"/>
                  </a:lnTo>
                  <a:lnTo>
                    <a:pt x="301" y="343"/>
                  </a:lnTo>
                  <a:lnTo>
                    <a:pt x="303" y="343"/>
                  </a:lnTo>
                  <a:lnTo>
                    <a:pt x="303" y="343"/>
                  </a:lnTo>
                  <a:lnTo>
                    <a:pt x="303" y="343"/>
                  </a:lnTo>
                  <a:lnTo>
                    <a:pt x="305" y="341"/>
                  </a:lnTo>
                  <a:lnTo>
                    <a:pt x="305" y="341"/>
                  </a:lnTo>
                  <a:lnTo>
                    <a:pt x="305" y="339"/>
                  </a:lnTo>
                  <a:lnTo>
                    <a:pt x="305" y="339"/>
                  </a:lnTo>
                  <a:lnTo>
                    <a:pt x="305" y="337"/>
                  </a:lnTo>
                  <a:lnTo>
                    <a:pt x="305" y="337"/>
                  </a:lnTo>
                  <a:lnTo>
                    <a:pt x="305" y="337"/>
                  </a:lnTo>
                  <a:lnTo>
                    <a:pt x="305" y="335"/>
                  </a:lnTo>
                  <a:lnTo>
                    <a:pt x="307" y="335"/>
                  </a:lnTo>
                  <a:lnTo>
                    <a:pt x="307" y="335"/>
                  </a:lnTo>
                  <a:lnTo>
                    <a:pt x="311" y="335"/>
                  </a:lnTo>
                  <a:lnTo>
                    <a:pt x="311" y="335"/>
                  </a:lnTo>
                  <a:lnTo>
                    <a:pt x="313" y="337"/>
                  </a:lnTo>
                  <a:lnTo>
                    <a:pt x="313" y="337"/>
                  </a:lnTo>
                  <a:lnTo>
                    <a:pt x="313" y="337"/>
                  </a:lnTo>
                  <a:lnTo>
                    <a:pt x="315" y="341"/>
                  </a:lnTo>
                  <a:lnTo>
                    <a:pt x="315" y="339"/>
                  </a:lnTo>
                  <a:lnTo>
                    <a:pt x="322" y="329"/>
                  </a:lnTo>
                  <a:lnTo>
                    <a:pt x="334" y="320"/>
                  </a:lnTo>
                  <a:lnTo>
                    <a:pt x="341" y="314"/>
                  </a:lnTo>
                  <a:lnTo>
                    <a:pt x="351" y="305"/>
                  </a:lnTo>
                  <a:lnTo>
                    <a:pt x="357" y="301"/>
                  </a:lnTo>
                  <a:lnTo>
                    <a:pt x="361" y="299"/>
                  </a:lnTo>
                  <a:lnTo>
                    <a:pt x="366" y="295"/>
                  </a:lnTo>
                  <a:lnTo>
                    <a:pt x="370" y="293"/>
                  </a:lnTo>
                  <a:lnTo>
                    <a:pt x="378" y="289"/>
                  </a:lnTo>
                  <a:lnTo>
                    <a:pt x="383" y="286"/>
                  </a:lnTo>
                  <a:lnTo>
                    <a:pt x="387" y="284"/>
                  </a:lnTo>
                  <a:lnTo>
                    <a:pt x="364" y="295"/>
                  </a:lnTo>
                  <a:lnTo>
                    <a:pt x="362" y="295"/>
                  </a:lnTo>
                  <a:lnTo>
                    <a:pt x="362" y="295"/>
                  </a:lnTo>
                  <a:lnTo>
                    <a:pt x="362" y="293"/>
                  </a:lnTo>
                  <a:lnTo>
                    <a:pt x="361" y="293"/>
                  </a:lnTo>
                  <a:lnTo>
                    <a:pt x="362" y="293"/>
                  </a:lnTo>
                  <a:lnTo>
                    <a:pt x="362" y="293"/>
                  </a:lnTo>
                  <a:lnTo>
                    <a:pt x="362" y="293"/>
                  </a:lnTo>
                  <a:lnTo>
                    <a:pt x="362" y="291"/>
                  </a:lnTo>
                  <a:lnTo>
                    <a:pt x="364" y="291"/>
                  </a:lnTo>
                  <a:lnTo>
                    <a:pt x="364" y="291"/>
                  </a:lnTo>
                  <a:lnTo>
                    <a:pt x="364" y="293"/>
                  </a:lnTo>
                  <a:lnTo>
                    <a:pt x="366" y="293"/>
                  </a:lnTo>
                  <a:lnTo>
                    <a:pt x="366" y="293"/>
                  </a:lnTo>
                  <a:lnTo>
                    <a:pt x="368" y="291"/>
                  </a:lnTo>
                  <a:lnTo>
                    <a:pt x="370" y="291"/>
                  </a:lnTo>
                  <a:lnTo>
                    <a:pt x="370" y="291"/>
                  </a:lnTo>
                  <a:lnTo>
                    <a:pt x="370" y="289"/>
                  </a:lnTo>
                  <a:lnTo>
                    <a:pt x="370" y="289"/>
                  </a:lnTo>
                  <a:lnTo>
                    <a:pt x="370" y="289"/>
                  </a:lnTo>
                  <a:lnTo>
                    <a:pt x="372" y="289"/>
                  </a:lnTo>
                  <a:lnTo>
                    <a:pt x="372" y="287"/>
                  </a:lnTo>
                  <a:lnTo>
                    <a:pt x="372" y="287"/>
                  </a:lnTo>
                  <a:lnTo>
                    <a:pt x="372" y="286"/>
                  </a:lnTo>
                  <a:lnTo>
                    <a:pt x="372" y="286"/>
                  </a:lnTo>
                  <a:lnTo>
                    <a:pt x="370" y="284"/>
                  </a:lnTo>
                  <a:lnTo>
                    <a:pt x="370" y="286"/>
                  </a:lnTo>
                  <a:lnTo>
                    <a:pt x="368" y="286"/>
                  </a:lnTo>
                  <a:lnTo>
                    <a:pt x="368" y="286"/>
                  </a:lnTo>
                  <a:lnTo>
                    <a:pt x="366" y="286"/>
                  </a:lnTo>
                  <a:lnTo>
                    <a:pt x="362" y="289"/>
                  </a:lnTo>
                  <a:lnTo>
                    <a:pt x="359" y="287"/>
                  </a:lnTo>
                  <a:lnTo>
                    <a:pt x="357" y="287"/>
                  </a:lnTo>
                  <a:lnTo>
                    <a:pt x="357" y="287"/>
                  </a:lnTo>
                  <a:lnTo>
                    <a:pt x="357" y="289"/>
                  </a:lnTo>
                  <a:lnTo>
                    <a:pt x="357" y="289"/>
                  </a:lnTo>
                  <a:lnTo>
                    <a:pt x="357" y="289"/>
                  </a:lnTo>
                  <a:lnTo>
                    <a:pt x="357" y="291"/>
                  </a:lnTo>
                  <a:lnTo>
                    <a:pt x="357" y="291"/>
                  </a:lnTo>
                  <a:lnTo>
                    <a:pt x="357" y="291"/>
                  </a:lnTo>
                  <a:lnTo>
                    <a:pt x="357" y="291"/>
                  </a:lnTo>
                  <a:lnTo>
                    <a:pt x="357" y="293"/>
                  </a:lnTo>
                  <a:lnTo>
                    <a:pt x="355" y="293"/>
                  </a:lnTo>
                  <a:lnTo>
                    <a:pt x="355" y="295"/>
                  </a:lnTo>
                  <a:lnTo>
                    <a:pt x="353" y="295"/>
                  </a:lnTo>
                  <a:lnTo>
                    <a:pt x="353" y="295"/>
                  </a:lnTo>
                  <a:lnTo>
                    <a:pt x="353" y="295"/>
                  </a:lnTo>
                  <a:lnTo>
                    <a:pt x="357" y="297"/>
                  </a:lnTo>
                  <a:lnTo>
                    <a:pt x="355" y="297"/>
                  </a:lnTo>
                  <a:lnTo>
                    <a:pt x="355" y="297"/>
                  </a:lnTo>
                  <a:lnTo>
                    <a:pt x="353" y="297"/>
                  </a:lnTo>
                  <a:lnTo>
                    <a:pt x="353" y="297"/>
                  </a:lnTo>
                  <a:lnTo>
                    <a:pt x="353" y="299"/>
                  </a:lnTo>
                  <a:lnTo>
                    <a:pt x="353" y="301"/>
                  </a:lnTo>
                  <a:lnTo>
                    <a:pt x="353" y="301"/>
                  </a:lnTo>
                  <a:lnTo>
                    <a:pt x="351" y="303"/>
                  </a:lnTo>
                  <a:lnTo>
                    <a:pt x="351" y="303"/>
                  </a:lnTo>
                  <a:lnTo>
                    <a:pt x="351" y="303"/>
                  </a:lnTo>
                  <a:lnTo>
                    <a:pt x="349" y="303"/>
                  </a:lnTo>
                  <a:lnTo>
                    <a:pt x="349" y="303"/>
                  </a:lnTo>
                  <a:lnTo>
                    <a:pt x="347" y="303"/>
                  </a:lnTo>
                  <a:lnTo>
                    <a:pt x="347" y="305"/>
                  </a:lnTo>
                  <a:lnTo>
                    <a:pt x="347" y="305"/>
                  </a:lnTo>
                  <a:lnTo>
                    <a:pt x="345" y="305"/>
                  </a:lnTo>
                  <a:lnTo>
                    <a:pt x="347" y="305"/>
                  </a:lnTo>
                  <a:lnTo>
                    <a:pt x="347" y="303"/>
                  </a:lnTo>
                  <a:lnTo>
                    <a:pt x="347" y="301"/>
                  </a:lnTo>
                  <a:lnTo>
                    <a:pt x="345" y="301"/>
                  </a:lnTo>
                  <a:lnTo>
                    <a:pt x="345" y="303"/>
                  </a:lnTo>
                  <a:lnTo>
                    <a:pt x="345" y="303"/>
                  </a:lnTo>
                  <a:lnTo>
                    <a:pt x="343" y="301"/>
                  </a:lnTo>
                  <a:lnTo>
                    <a:pt x="343" y="299"/>
                  </a:lnTo>
                  <a:lnTo>
                    <a:pt x="345" y="299"/>
                  </a:lnTo>
                  <a:lnTo>
                    <a:pt x="345" y="297"/>
                  </a:lnTo>
                  <a:lnTo>
                    <a:pt x="347" y="297"/>
                  </a:lnTo>
                  <a:lnTo>
                    <a:pt x="349" y="297"/>
                  </a:lnTo>
                  <a:lnTo>
                    <a:pt x="349" y="295"/>
                  </a:lnTo>
                  <a:lnTo>
                    <a:pt x="347" y="295"/>
                  </a:lnTo>
                  <a:lnTo>
                    <a:pt x="347" y="293"/>
                  </a:lnTo>
                  <a:lnTo>
                    <a:pt x="349" y="291"/>
                  </a:lnTo>
                  <a:lnTo>
                    <a:pt x="349" y="289"/>
                  </a:lnTo>
                  <a:lnTo>
                    <a:pt x="351" y="289"/>
                  </a:lnTo>
                  <a:lnTo>
                    <a:pt x="353" y="286"/>
                  </a:lnTo>
                  <a:lnTo>
                    <a:pt x="353" y="284"/>
                  </a:lnTo>
                  <a:lnTo>
                    <a:pt x="353" y="282"/>
                  </a:lnTo>
                  <a:lnTo>
                    <a:pt x="355" y="280"/>
                  </a:lnTo>
                  <a:lnTo>
                    <a:pt x="357" y="276"/>
                  </a:lnTo>
                  <a:lnTo>
                    <a:pt x="359" y="276"/>
                  </a:lnTo>
                  <a:lnTo>
                    <a:pt x="361" y="274"/>
                  </a:lnTo>
                  <a:lnTo>
                    <a:pt x="361" y="274"/>
                  </a:lnTo>
                  <a:lnTo>
                    <a:pt x="362" y="274"/>
                  </a:lnTo>
                  <a:lnTo>
                    <a:pt x="364" y="274"/>
                  </a:lnTo>
                  <a:lnTo>
                    <a:pt x="368" y="270"/>
                  </a:lnTo>
                  <a:lnTo>
                    <a:pt x="372" y="265"/>
                  </a:lnTo>
                  <a:lnTo>
                    <a:pt x="376" y="265"/>
                  </a:lnTo>
                  <a:lnTo>
                    <a:pt x="378" y="263"/>
                  </a:lnTo>
                  <a:lnTo>
                    <a:pt x="378" y="263"/>
                  </a:lnTo>
                  <a:lnTo>
                    <a:pt x="381" y="265"/>
                  </a:lnTo>
                  <a:lnTo>
                    <a:pt x="385" y="265"/>
                  </a:lnTo>
                  <a:lnTo>
                    <a:pt x="387" y="266"/>
                  </a:lnTo>
                  <a:lnTo>
                    <a:pt x="387" y="274"/>
                  </a:lnTo>
                  <a:lnTo>
                    <a:pt x="387" y="276"/>
                  </a:lnTo>
                  <a:lnTo>
                    <a:pt x="387" y="276"/>
                  </a:lnTo>
                  <a:lnTo>
                    <a:pt x="387" y="278"/>
                  </a:lnTo>
                  <a:lnTo>
                    <a:pt x="387" y="278"/>
                  </a:lnTo>
                  <a:lnTo>
                    <a:pt x="387" y="278"/>
                  </a:lnTo>
                  <a:lnTo>
                    <a:pt x="385" y="280"/>
                  </a:lnTo>
                  <a:lnTo>
                    <a:pt x="381" y="282"/>
                  </a:lnTo>
                  <a:lnTo>
                    <a:pt x="381" y="282"/>
                  </a:lnTo>
                  <a:lnTo>
                    <a:pt x="383" y="280"/>
                  </a:lnTo>
                  <a:lnTo>
                    <a:pt x="383" y="280"/>
                  </a:lnTo>
                  <a:lnTo>
                    <a:pt x="383" y="280"/>
                  </a:lnTo>
                  <a:lnTo>
                    <a:pt x="378" y="280"/>
                  </a:lnTo>
                  <a:lnTo>
                    <a:pt x="376" y="282"/>
                  </a:lnTo>
                  <a:lnTo>
                    <a:pt x="376" y="282"/>
                  </a:lnTo>
                  <a:lnTo>
                    <a:pt x="374" y="282"/>
                  </a:lnTo>
                  <a:lnTo>
                    <a:pt x="374" y="282"/>
                  </a:lnTo>
                  <a:lnTo>
                    <a:pt x="374" y="282"/>
                  </a:lnTo>
                  <a:lnTo>
                    <a:pt x="374" y="284"/>
                  </a:lnTo>
                  <a:lnTo>
                    <a:pt x="374" y="284"/>
                  </a:lnTo>
                  <a:lnTo>
                    <a:pt x="374" y="284"/>
                  </a:lnTo>
                  <a:lnTo>
                    <a:pt x="376" y="284"/>
                  </a:lnTo>
                  <a:lnTo>
                    <a:pt x="376" y="284"/>
                  </a:lnTo>
                  <a:lnTo>
                    <a:pt x="376" y="286"/>
                  </a:lnTo>
                  <a:lnTo>
                    <a:pt x="376" y="286"/>
                  </a:lnTo>
                  <a:lnTo>
                    <a:pt x="376" y="287"/>
                  </a:lnTo>
                  <a:lnTo>
                    <a:pt x="380" y="286"/>
                  </a:lnTo>
                  <a:lnTo>
                    <a:pt x="385" y="284"/>
                  </a:lnTo>
                  <a:lnTo>
                    <a:pt x="391" y="280"/>
                  </a:lnTo>
                  <a:lnTo>
                    <a:pt x="393" y="280"/>
                  </a:lnTo>
                  <a:lnTo>
                    <a:pt x="393" y="280"/>
                  </a:lnTo>
                  <a:lnTo>
                    <a:pt x="393" y="280"/>
                  </a:lnTo>
                  <a:lnTo>
                    <a:pt x="393" y="282"/>
                  </a:lnTo>
                  <a:lnTo>
                    <a:pt x="397" y="278"/>
                  </a:lnTo>
                  <a:lnTo>
                    <a:pt x="401" y="278"/>
                  </a:lnTo>
                  <a:lnTo>
                    <a:pt x="402" y="276"/>
                  </a:lnTo>
                  <a:lnTo>
                    <a:pt x="402" y="276"/>
                  </a:lnTo>
                  <a:lnTo>
                    <a:pt x="406" y="276"/>
                  </a:lnTo>
                  <a:lnTo>
                    <a:pt x="408" y="276"/>
                  </a:lnTo>
                  <a:lnTo>
                    <a:pt x="408" y="276"/>
                  </a:lnTo>
                  <a:lnTo>
                    <a:pt x="412" y="274"/>
                  </a:lnTo>
                  <a:lnTo>
                    <a:pt x="416" y="272"/>
                  </a:lnTo>
                  <a:lnTo>
                    <a:pt x="427" y="268"/>
                  </a:lnTo>
                  <a:lnTo>
                    <a:pt x="429" y="268"/>
                  </a:lnTo>
                  <a:lnTo>
                    <a:pt x="431" y="268"/>
                  </a:lnTo>
                  <a:lnTo>
                    <a:pt x="431" y="268"/>
                  </a:lnTo>
                  <a:lnTo>
                    <a:pt x="433" y="268"/>
                  </a:lnTo>
                  <a:lnTo>
                    <a:pt x="433" y="268"/>
                  </a:lnTo>
                  <a:lnTo>
                    <a:pt x="435" y="268"/>
                  </a:lnTo>
                  <a:lnTo>
                    <a:pt x="435" y="268"/>
                  </a:lnTo>
                  <a:lnTo>
                    <a:pt x="437" y="268"/>
                  </a:lnTo>
                  <a:lnTo>
                    <a:pt x="452" y="263"/>
                  </a:lnTo>
                  <a:lnTo>
                    <a:pt x="462" y="257"/>
                  </a:lnTo>
                  <a:lnTo>
                    <a:pt x="460" y="257"/>
                  </a:lnTo>
                  <a:lnTo>
                    <a:pt x="458" y="255"/>
                  </a:lnTo>
                  <a:lnTo>
                    <a:pt x="458" y="255"/>
                  </a:lnTo>
                  <a:lnTo>
                    <a:pt x="456" y="255"/>
                  </a:lnTo>
                  <a:lnTo>
                    <a:pt x="456" y="255"/>
                  </a:lnTo>
                  <a:lnTo>
                    <a:pt x="454" y="253"/>
                  </a:lnTo>
                  <a:lnTo>
                    <a:pt x="454" y="253"/>
                  </a:lnTo>
                  <a:lnTo>
                    <a:pt x="454" y="253"/>
                  </a:lnTo>
                  <a:lnTo>
                    <a:pt x="454" y="251"/>
                  </a:lnTo>
                  <a:lnTo>
                    <a:pt x="454" y="251"/>
                  </a:lnTo>
                  <a:lnTo>
                    <a:pt x="454" y="251"/>
                  </a:lnTo>
                  <a:lnTo>
                    <a:pt x="454" y="251"/>
                  </a:lnTo>
                  <a:lnTo>
                    <a:pt x="452" y="251"/>
                  </a:lnTo>
                  <a:lnTo>
                    <a:pt x="452" y="251"/>
                  </a:lnTo>
                  <a:lnTo>
                    <a:pt x="448" y="249"/>
                  </a:lnTo>
                  <a:lnTo>
                    <a:pt x="446" y="249"/>
                  </a:lnTo>
                  <a:lnTo>
                    <a:pt x="444" y="247"/>
                  </a:lnTo>
                  <a:lnTo>
                    <a:pt x="442" y="246"/>
                  </a:lnTo>
                  <a:lnTo>
                    <a:pt x="441" y="246"/>
                  </a:lnTo>
                  <a:lnTo>
                    <a:pt x="441" y="246"/>
                  </a:lnTo>
                  <a:lnTo>
                    <a:pt x="441" y="242"/>
                  </a:lnTo>
                  <a:lnTo>
                    <a:pt x="441" y="240"/>
                  </a:lnTo>
                  <a:lnTo>
                    <a:pt x="441" y="240"/>
                  </a:lnTo>
                  <a:lnTo>
                    <a:pt x="442" y="240"/>
                  </a:lnTo>
                  <a:lnTo>
                    <a:pt x="442" y="242"/>
                  </a:lnTo>
                  <a:lnTo>
                    <a:pt x="442" y="244"/>
                  </a:lnTo>
                  <a:lnTo>
                    <a:pt x="444" y="246"/>
                  </a:lnTo>
                  <a:lnTo>
                    <a:pt x="444" y="246"/>
                  </a:lnTo>
                  <a:lnTo>
                    <a:pt x="446" y="247"/>
                  </a:lnTo>
                  <a:lnTo>
                    <a:pt x="448" y="247"/>
                  </a:lnTo>
                  <a:lnTo>
                    <a:pt x="452" y="247"/>
                  </a:lnTo>
                  <a:lnTo>
                    <a:pt x="460" y="253"/>
                  </a:lnTo>
                  <a:lnTo>
                    <a:pt x="463" y="255"/>
                  </a:lnTo>
                  <a:lnTo>
                    <a:pt x="465" y="253"/>
                  </a:lnTo>
                  <a:lnTo>
                    <a:pt x="465" y="253"/>
                  </a:lnTo>
                  <a:lnTo>
                    <a:pt x="463" y="253"/>
                  </a:lnTo>
                  <a:lnTo>
                    <a:pt x="463" y="253"/>
                  </a:lnTo>
                  <a:lnTo>
                    <a:pt x="463" y="251"/>
                  </a:lnTo>
                  <a:lnTo>
                    <a:pt x="465" y="249"/>
                  </a:lnTo>
                  <a:lnTo>
                    <a:pt x="469" y="244"/>
                  </a:lnTo>
                  <a:lnTo>
                    <a:pt x="469" y="244"/>
                  </a:lnTo>
                  <a:lnTo>
                    <a:pt x="471" y="242"/>
                  </a:lnTo>
                  <a:lnTo>
                    <a:pt x="473" y="236"/>
                  </a:lnTo>
                  <a:lnTo>
                    <a:pt x="473" y="236"/>
                  </a:lnTo>
                  <a:lnTo>
                    <a:pt x="475" y="234"/>
                  </a:lnTo>
                  <a:lnTo>
                    <a:pt x="477" y="234"/>
                  </a:lnTo>
                  <a:lnTo>
                    <a:pt x="481" y="232"/>
                  </a:lnTo>
                  <a:lnTo>
                    <a:pt x="484" y="230"/>
                  </a:lnTo>
                  <a:lnTo>
                    <a:pt x="494" y="225"/>
                  </a:lnTo>
                  <a:lnTo>
                    <a:pt x="496" y="223"/>
                  </a:lnTo>
                  <a:lnTo>
                    <a:pt x="494" y="225"/>
                  </a:lnTo>
                  <a:lnTo>
                    <a:pt x="492" y="225"/>
                  </a:lnTo>
                  <a:lnTo>
                    <a:pt x="490" y="225"/>
                  </a:lnTo>
                  <a:lnTo>
                    <a:pt x="492" y="223"/>
                  </a:lnTo>
                  <a:lnTo>
                    <a:pt x="494" y="223"/>
                  </a:lnTo>
                  <a:lnTo>
                    <a:pt x="496" y="221"/>
                  </a:lnTo>
                  <a:lnTo>
                    <a:pt x="496" y="221"/>
                  </a:lnTo>
                  <a:lnTo>
                    <a:pt x="498" y="219"/>
                  </a:lnTo>
                  <a:lnTo>
                    <a:pt x="500" y="217"/>
                  </a:lnTo>
                  <a:lnTo>
                    <a:pt x="502" y="213"/>
                  </a:lnTo>
                  <a:lnTo>
                    <a:pt x="500" y="211"/>
                  </a:lnTo>
                  <a:lnTo>
                    <a:pt x="500" y="213"/>
                  </a:lnTo>
                  <a:lnTo>
                    <a:pt x="500" y="213"/>
                  </a:lnTo>
                  <a:lnTo>
                    <a:pt x="500" y="215"/>
                  </a:lnTo>
                  <a:lnTo>
                    <a:pt x="498" y="213"/>
                  </a:lnTo>
                  <a:lnTo>
                    <a:pt x="496" y="215"/>
                  </a:lnTo>
                  <a:lnTo>
                    <a:pt x="496" y="217"/>
                  </a:lnTo>
                  <a:lnTo>
                    <a:pt x="494" y="217"/>
                  </a:lnTo>
                  <a:lnTo>
                    <a:pt x="494" y="211"/>
                  </a:lnTo>
                  <a:lnTo>
                    <a:pt x="494" y="208"/>
                  </a:lnTo>
                  <a:lnTo>
                    <a:pt x="496" y="206"/>
                  </a:lnTo>
                  <a:lnTo>
                    <a:pt x="498" y="204"/>
                  </a:lnTo>
                  <a:lnTo>
                    <a:pt x="511" y="192"/>
                  </a:lnTo>
                  <a:lnTo>
                    <a:pt x="517" y="190"/>
                  </a:lnTo>
                  <a:lnTo>
                    <a:pt x="519" y="189"/>
                  </a:lnTo>
                  <a:lnTo>
                    <a:pt x="522" y="187"/>
                  </a:lnTo>
                  <a:lnTo>
                    <a:pt x="522" y="185"/>
                  </a:lnTo>
                  <a:lnTo>
                    <a:pt x="522" y="187"/>
                  </a:lnTo>
                  <a:lnTo>
                    <a:pt x="521" y="187"/>
                  </a:lnTo>
                  <a:lnTo>
                    <a:pt x="519" y="189"/>
                  </a:lnTo>
                  <a:lnTo>
                    <a:pt x="519" y="187"/>
                  </a:lnTo>
                  <a:lnTo>
                    <a:pt x="519" y="187"/>
                  </a:lnTo>
                  <a:lnTo>
                    <a:pt x="517" y="187"/>
                  </a:lnTo>
                  <a:lnTo>
                    <a:pt x="517" y="187"/>
                  </a:lnTo>
                  <a:lnTo>
                    <a:pt x="517" y="185"/>
                  </a:lnTo>
                  <a:lnTo>
                    <a:pt x="515" y="185"/>
                  </a:lnTo>
                  <a:lnTo>
                    <a:pt x="515" y="185"/>
                  </a:lnTo>
                  <a:lnTo>
                    <a:pt x="513" y="185"/>
                  </a:lnTo>
                  <a:lnTo>
                    <a:pt x="515" y="185"/>
                  </a:lnTo>
                  <a:lnTo>
                    <a:pt x="515" y="183"/>
                  </a:lnTo>
                  <a:lnTo>
                    <a:pt x="517" y="183"/>
                  </a:lnTo>
                  <a:lnTo>
                    <a:pt x="519" y="185"/>
                  </a:lnTo>
                  <a:lnTo>
                    <a:pt x="519" y="183"/>
                  </a:lnTo>
                  <a:lnTo>
                    <a:pt x="519" y="183"/>
                  </a:lnTo>
                  <a:lnTo>
                    <a:pt x="519" y="183"/>
                  </a:lnTo>
                  <a:lnTo>
                    <a:pt x="519" y="181"/>
                  </a:lnTo>
                  <a:lnTo>
                    <a:pt x="519" y="179"/>
                  </a:lnTo>
                  <a:lnTo>
                    <a:pt x="517" y="179"/>
                  </a:lnTo>
                  <a:lnTo>
                    <a:pt x="515" y="179"/>
                  </a:lnTo>
                  <a:lnTo>
                    <a:pt x="511" y="179"/>
                  </a:lnTo>
                  <a:lnTo>
                    <a:pt x="509" y="179"/>
                  </a:lnTo>
                  <a:lnTo>
                    <a:pt x="507" y="177"/>
                  </a:lnTo>
                  <a:lnTo>
                    <a:pt x="511" y="175"/>
                  </a:lnTo>
                  <a:lnTo>
                    <a:pt x="513" y="175"/>
                  </a:lnTo>
                  <a:lnTo>
                    <a:pt x="515" y="177"/>
                  </a:lnTo>
                  <a:lnTo>
                    <a:pt x="517" y="175"/>
                  </a:lnTo>
                  <a:lnTo>
                    <a:pt x="515" y="170"/>
                  </a:lnTo>
                  <a:lnTo>
                    <a:pt x="505" y="147"/>
                  </a:lnTo>
                  <a:lnTo>
                    <a:pt x="503" y="137"/>
                  </a:lnTo>
                  <a:lnTo>
                    <a:pt x="507" y="130"/>
                  </a:lnTo>
                  <a:lnTo>
                    <a:pt x="511" y="122"/>
                  </a:lnTo>
                  <a:lnTo>
                    <a:pt x="524" y="109"/>
                  </a:lnTo>
                  <a:lnTo>
                    <a:pt x="530" y="105"/>
                  </a:lnTo>
                  <a:lnTo>
                    <a:pt x="538" y="101"/>
                  </a:lnTo>
                  <a:lnTo>
                    <a:pt x="538" y="101"/>
                  </a:lnTo>
                  <a:lnTo>
                    <a:pt x="542" y="101"/>
                  </a:lnTo>
                  <a:lnTo>
                    <a:pt x="542" y="101"/>
                  </a:lnTo>
                  <a:lnTo>
                    <a:pt x="543" y="99"/>
                  </a:lnTo>
                  <a:lnTo>
                    <a:pt x="545" y="101"/>
                  </a:lnTo>
                  <a:lnTo>
                    <a:pt x="551" y="99"/>
                  </a:lnTo>
                  <a:lnTo>
                    <a:pt x="557" y="97"/>
                  </a:lnTo>
                  <a:lnTo>
                    <a:pt x="563" y="95"/>
                  </a:lnTo>
                  <a:lnTo>
                    <a:pt x="563" y="95"/>
                  </a:lnTo>
                  <a:lnTo>
                    <a:pt x="563" y="93"/>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4" name="Freeform 27">
              <a:extLst>
                <a:ext uri="{FF2B5EF4-FFF2-40B4-BE49-F238E27FC236}">
                  <a16:creationId xmlns:a16="http://schemas.microsoft.com/office/drawing/2014/main" id="{40E570C7-A273-46E5-A404-62D078DF4EC8}"/>
                </a:ext>
              </a:extLst>
            </p:cNvPr>
            <p:cNvSpPr>
              <a:spLocks/>
            </p:cNvSpPr>
            <p:nvPr/>
          </p:nvSpPr>
          <p:spPr bwMode="auto">
            <a:xfrm>
              <a:off x="7674298" y="3579019"/>
              <a:ext cx="893763" cy="742950"/>
            </a:xfrm>
            <a:custGeom>
              <a:avLst/>
              <a:gdLst>
                <a:gd name="T0" fmla="*/ 528 w 563"/>
                <a:gd name="T1" fmla="*/ 59 h 468"/>
                <a:gd name="T2" fmla="*/ 509 w 563"/>
                <a:gd name="T3" fmla="*/ 44 h 468"/>
                <a:gd name="T4" fmla="*/ 460 w 563"/>
                <a:gd name="T5" fmla="*/ 21 h 468"/>
                <a:gd name="T6" fmla="*/ 421 w 563"/>
                <a:gd name="T7" fmla="*/ 6 h 468"/>
                <a:gd name="T8" fmla="*/ 423 w 563"/>
                <a:gd name="T9" fmla="*/ 48 h 468"/>
                <a:gd name="T10" fmla="*/ 401 w 563"/>
                <a:gd name="T11" fmla="*/ 48 h 468"/>
                <a:gd name="T12" fmla="*/ 343 w 563"/>
                <a:gd name="T13" fmla="*/ 44 h 468"/>
                <a:gd name="T14" fmla="*/ 334 w 563"/>
                <a:gd name="T15" fmla="*/ 12 h 468"/>
                <a:gd name="T16" fmla="*/ 288 w 563"/>
                <a:gd name="T17" fmla="*/ 19 h 468"/>
                <a:gd name="T18" fmla="*/ 240 w 563"/>
                <a:gd name="T19" fmla="*/ 8 h 468"/>
                <a:gd name="T20" fmla="*/ 200 w 563"/>
                <a:gd name="T21" fmla="*/ 46 h 468"/>
                <a:gd name="T22" fmla="*/ 202 w 563"/>
                <a:gd name="T23" fmla="*/ 67 h 468"/>
                <a:gd name="T24" fmla="*/ 181 w 563"/>
                <a:gd name="T25" fmla="*/ 97 h 468"/>
                <a:gd name="T26" fmla="*/ 176 w 563"/>
                <a:gd name="T27" fmla="*/ 120 h 468"/>
                <a:gd name="T28" fmla="*/ 153 w 563"/>
                <a:gd name="T29" fmla="*/ 141 h 468"/>
                <a:gd name="T30" fmla="*/ 117 w 563"/>
                <a:gd name="T31" fmla="*/ 141 h 468"/>
                <a:gd name="T32" fmla="*/ 96 w 563"/>
                <a:gd name="T33" fmla="*/ 171 h 468"/>
                <a:gd name="T34" fmla="*/ 90 w 563"/>
                <a:gd name="T35" fmla="*/ 192 h 468"/>
                <a:gd name="T36" fmla="*/ 96 w 563"/>
                <a:gd name="T37" fmla="*/ 211 h 468"/>
                <a:gd name="T38" fmla="*/ 111 w 563"/>
                <a:gd name="T39" fmla="*/ 251 h 468"/>
                <a:gd name="T40" fmla="*/ 120 w 563"/>
                <a:gd name="T41" fmla="*/ 265 h 468"/>
                <a:gd name="T42" fmla="*/ 111 w 563"/>
                <a:gd name="T43" fmla="*/ 270 h 468"/>
                <a:gd name="T44" fmla="*/ 77 w 563"/>
                <a:gd name="T45" fmla="*/ 255 h 468"/>
                <a:gd name="T46" fmla="*/ 61 w 563"/>
                <a:gd name="T47" fmla="*/ 251 h 468"/>
                <a:gd name="T48" fmla="*/ 40 w 563"/>
                <a:gd name="T49" fmla="*/ 263 h 468"/>
                <a:gd name="T50" fmla="*/ 61 w 563"/>
                <a:gd name="T51" fmla="*/ 301 h 468"/>
                <a:gd name="T52" fmla="*/ 73 w 563"/>
                <a:gd name="T53" fmla="*/ 320 h 468"/>
                <a:gd name="T54" fmla="*/ 78 w 563"/>
                <a:gd name="T55" fmla="*/ 352 h 468"/>
                <a:gd name="T56" fmla="*/ 67 w 563"/>
                <a:gd name="T57" fmla="*/ 373 h 468"/>
                <a:gd name="T58" fmla="*/ 50 w 563"/>
                <a:gd name="T59" fmla="*/ 388 h 468"/>
                <a:gd name="T60" fmla="*/ 25 w 563"/>
                <a:gd name="T61" fmla="*/ 419 h 468"/>
                <a:gd name="T62" fmla="*/ 12 w 563"/>
                <a:gd name="T63" fmla="*/ 441 h 468"/>
                <a:gd name="T64" fmla="*/ 4 w 563"/>
                <a:gd name="T65" fmla="*/ 460 h 468"/>
                <a:gd name="T66" fmla="*/ 19 w 563"/>
                <a:gd name="T67" fmla="*/ 468 h 468"/>
                <a:gd name="T68" fmla="*/ 77 w 563"/>
                <a:gd name="T69" fmla="*/ 449 h 468"/>
                <a:gd name="T70" fmla="*/ 90 w 563"/>
                <a:gd name="T71" fmla="*/ 434 h 468"/>
                <a:gd name="T72" fmla="*/ 99 w 563"/>
                <a:gd name="T73" fmla="*/ 398 h 468"/>
                <a:gd name="T74" fmla="*/ 113 w 563"/>
                <a:gd name="T75" fmla="*/ 417 h 468"/>
                <a:gd name="T76" fmla="*/ 130 w 563"/>
                <a:gd name="T77" fmla="*/ 413 h 468"/>
                <a:gd name="T78" fmla="*/ 149 w 563"/>
                <a:gd name="T79" fmla="*/ 411 h 468"/>
                <a:gd name="T80" fmla="*/ 151 w 563"/>
                <a:gd name="T81" fmla="*/ 390 h 468"/>
                <a:gd name="T82" fmla="*/ 181 w 563"/>
                <a:gd name="T83" fmla="*/ 367 h 468"/>
                <a:gd name="T84" fmla="*/ 178 w 563"/>
                <a:gd name="T85" fmla="*/ 354 h 468"/>
                <a:gd name="T86" fmla="*/ 193 w 563"/>
                <a:gd name="T87" fmla="*/ 350 h 468"/>
                <a:gd name="T88" fmla="*/ 204 w 563"/>
                <a:gd name="T89" fmla="*/ 339 h 468"/>
                <a:gd name="T90" fmla="*/ 220 w 563"/>
                <a:gd name="T91" fmla="*/ 350 h 468"/>
                <a:gd name="T92" fmla="*/ 248 w 563"/>
                <a:gd name="T93" fmla="*/ 369 h 468"/>
                <a:gd name="T94" fmla="*/ 286 w 563"/>
                <a:gd name="T95" fmla="*/ 356 h 468"/>
                <a:gd name="T96" fmla="*/ 303 w 563"/>
                <a:gd name="T97" fmla="*/ 343 h 468"/>
                <a:gd name="T98" fmla="*/ 357 w 563"/>
                <a:gd name="T99" fmla="*/ 301 h 468"/>
                <a:gd name="T100" fmla="*/ 370 w 563"/>
                <a:gd name="T101" fmla="*/ 291 h 468"/>
                <a:gd name="T102" fmla="*/ 357 w 563"/>
                <a:gd name="T103" fmla="*/ 291 h 468"/>
                <a:gd name="T104" fmla="*/ 347 w 563"/>
                <a:gd name="T105" fmla="*/ 305 h 468"/>
                <a:gd name="T106" fmla="*/ 355 w 563"/>
                <a:gd name="T107" fmla="*/ 280 h 468"/>
                <a:gd name="T108" fmla="*/ 381 w 563"/>
                <a:gd name="T109" fmla="*/ 282 h 468"/>
                <a:gd name="T110" fmla="*/ 393 w 563"/>
                <a:gd name="T111" fmla="*/ 280 h 468"/>
                <a:gd name="T112" fmla="*/ 458 w 563"/>
                <a:gd name="T113" fmla="*/ 255 h 468"/>
                <a:gd name="T114" fmla="*/ 442 w 563"/>
                <a:gd name="T115" fmla="*/ 242 h 468"/>
                <a:gd name="T116" fmla="*/ 484 w 563"/>
                <a:gd name="T117" fmla="*/ 230 h 468"/>
                <a:gd name="T118" fmla="*/ 496 w 563"/>
                <a:gd name="T119" fmla="*/ 206 h 468"/>
                <a:gd name="T120" fmla="*/ 519 w 563"/>
                <a:gd name="T121" fmla="*/ 183 h 468"/>
                <a:gd name="T122" fmla="*/ 542 w 563"/>
                <a:gd name="T123" fmla="*/ 10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3" h="468">
                  <a:moveTo>
                    <a:pt x="563" y="93"/>
                  </a:moveTo>
                  <a:lnTo>
                    <a:pt x="559" y="88"/>
                  </a:lnTo>
                  <a:lnTo>
                    <a:pt x="559" y="88"/>
                  </a:lnTo>
                  <a:lnTo>
                    <a:pt x="559" y="86"/>
                  </a:lnTo>
                  <a:lnTo>
                    <a:pt x="559" y="84"/>
                  </a:lnTo>
                  <a:lnTo>
                    <a:pt x="559" y="82"/>
                  </a:lnTo>
                  <a:lnTo>
                    <a:pt x="559" y="80"/>
                  </a:lnTo>
                  <a:lnTo>
                    <a:pt x="559" y="78"/>
                  </a:lnTo>
                  <a:lnTo>
                    <a:pt x="557" y="78"/>
                  </a:lnTo>
                  <a:lnTo>
                    <a:pt x="545" y="74"/>
                  </a:lnTo>
                  <a:lnTo>
                    <a:pt x="542" y="74"/>
                  </a:lnTo>
                  <a:lnTo>
                    <a:pt x="542" y="73"/>
                  </a:lnTo>
                  <a:lnTo>
                    <a:pt x="540" y="71"/>
                  </a:lnTo>
                  <a:lnTo>
                    <a:pt x="540" y="69"/>
                  </a:lnTo>
                  <a:lnTo>
                    <a:pt x="540" y="67"/>
                  </a:lnTo>
                  <a:lnTo>
                    <a:pt x="540" y="63"/>
                  </a:lnTo>
                  <a:lnTo>
                    <a:pt x="538" y="61"/>
                  </a:lnTo>
                  <a:lnTo>
                    <a:pt x="536" y="61"/>
                  </a:lnTo>
                  <a:lnTo>
                    <a:pt x="534" y="59"/>
                  </a:lnTo>
                  <a:lnTo>
                    <a:pt x="532" y="59"/>
                  </a:lnTo>
                  <a:lnTo>
                    <a:pt x="530" y="59"/>
                  </a:lnTo>
                  <a:lnTo>
                    <a:pt x="530" y="59"/>
                  </a:lnTo>
                  <a:lnTo>
                    <a:pt x="528" y="59"/>
                  </a:lnTo>
                  <a:lnTo>
                    <a:pt x="528" y="61"/>
                  </a:lnTo>
                  <a:lnTo>
                    <a:pt x="528" y="61"/>
                  </a:lnTo>
                  <a:lnTo>
                    <a:pt x="526" y="63"/>
                  </a:lnTo>
                  <a:lnTo>
                    <a:pt x="526" y="63"/>
                  </a:lnTo>
                  <a:lnTo>
                    <a:pt x="526" y="63"/>
                  </a:lnTo>
                  <a:lnTo>
                    <a:pt x="524" y="65"/>
                  </a:lnTo>
                  <a:lnTo>
                    <a:pt x="524" y="65"/>
                  </a:lnTo>
                  <a:lnTo>
                    <a:pt x="524" y="65"/>
                  </a:lnTo>
                  <a:lnTo>
                    <a:pt x="522" y="65"/>
                  </a:lnTo>
                  <a:lnTo>
                    <a:pt x="519" y="63"/>
                  </a:lnTo>
                  <a:lnTo>
                    <a:pt x="519" y="61"/>
                  </a:lnTo>
                  <a:lnTo>
                    <a:pt x="519" y="59"/>
                  </a:lnTo>
                  <a:lnTo>
                    <a:pt x="519" y="55"/>
                  </a:lnTo>
                  <a:lnTo>
                    <a:pt x="519" y="55"/>
                  </a:lnTo>
                  <a:lnTo>
                    <a:pt x="519" y="55"/>
                  </a:lnTo>
                  <a:lnTo>
                    <a:pt x="519" y="53"/>
                  </a:lnTo>
                  <a:lnTo>
                    <a:pt x="519" y="52"/>
                  </a:lnTo>
                  <a:lnTo>
                    <a:pt x="519" y="52"/>
                  </a:lnTo>
                  <a:lnTo>
                    <a:pt x="519" y="50"/>
                  </a:lnTo>
                  <a:lnTo>
                    <a:pt x="519" y="50"/>
                  </a:lnTo>
                  <a:lnTo>
                    <a:pt x="517" y="48"/>
                  </a:lnTo>
                  <a:lnTo>
                    <a:pt x="513" y="46"/>
                  </a:lnTo>
                  <a:lnTo>
                    <a:pt x="509" y="44"/>
                  </a:lnTo>
                  <a:lnTo>
                    <a:pt x="507" y="44"/>
                  </a:lnTo>
                  <a:lnTo>
                    <a:pt x="507" y="44"/>
                  </a:lnTo>
                  <a:lnTo>
                    <a:pt x="505" y="44"/>
                  </a:lnTo>
                  <a:lnTo>
                    <a:pt x="503" y="44"/>
                  </a:lnTo>
                  <a:lnTo>
                    <a:pt x="500" y="40"/>
                  </a:lnTo>
                  <a:lnTo>
                    <a:pt x="498" y="40"/>
                  </a:lnTo>
                  <a:lnTo>
                    <a:pt x="496" y="38"/>
                  </a:lnTo>
                  <a:lnTo>
                    <a:pt x="494" y="38"/>
                  </a:lnTo>
                  <a:lnTo>
                    <a:pt x="492" y="38"/>
                  </a:lnTo>
                  <a:lnTo>
                    <a:pt x="492" y="38"/>
                  </a:lnTo>
                  <a:lnTo>
                    <a:pt x="490" y="34"/>
                  </a:lnTo>
                  <a:lnTo>
                    <a:pt x="486" y="33"/>
                  </a:lnTo>
                  <a:lnTo>
                    <a:pt x="482" y="29"/>
                  </a:lnTo>
                  <a:lnTo>
                    <a:pt x="473" y="23"/>
                  </a:lnTo>
                  <a:lnTo>
                    <a:pt x="473" y="23"/>
                  </a:lnTo>
                  <a:lnTo>
                    <a:pt x="471" y="23"/>
                  </a:lnTo>
                  <a:lnTo>
                    <a:pt x="471" y="23"/>
                  </a:lnTo>
                  <a:lnTo>
                    <a:pt x="467" y="23"/>
                  </a:lnTo>
                  <a:lnTo>
                    <a:pt x="465" y="25"/>
                  </a:lnTo>
                  <a:lnTo>
                    <a:pt x="463" y="25"/>
                  </a:lnTo>
                  <a:lnTo>
                    <a:pt x="462" y="23"/>
                  </a:lnTo>
                  <a:lnTo>
                    <a:pt x="462" y="23"/>
                  </a:lnTo>
                  <a:lnTo>
                    <a:pt x="460" y="21"/>
                  </a:lnTo>
                  <a:lnTo>
                    <a:pt x="458" y="21"/>
                  </a:lnTo>
                  <a:lnTo>
                    <a:pt x="456" y="19"/>
                  </a:lnTo>
                  <a:lnTo>
                    <a:pt x="456" y="17"/>
                  </a:lnTo>
                  <a:lnTo>
                    <a:pt x="454" y="15"/>
                  </a:lnTo>
                  <a:lnTo>
                    <a:pt x="452" y="14"/>
                  </a:lnTo>
                  <a:lnTo>
                    <a:pt x="437" y="6"/>
                  </a:lnTo>
                  <a:lnTo>
                    <a:pt x="433" y="2"/>
                  </a:lnTo>
                  <a:lnTo>
                    <a:pt x="433" y="0"/>
                  </a:lnTo>
                  <a:lnTo>
                    <a:pt x="431" y="0"/>
                  </a:lnTo>
                  <a:lnTo>
                    <a:pt x="431" y="0"/>
                  </a:lnTo>
                  <a:lnTo>
                    <a:pt x="429" y="0"/>
                  </a:lnTo>
                  <a:lnTo>
                    <a:pt x="429" y="2"/>
                  </a:lnTo>
                  <a:lnTo>
                    <a:pt x="427" y="4"/>
                  </a:lnTo>
                  <a:lnTo>
                    <a:pt x="427" y="4"/>
                  </a:lnTo>
                  <a:lnTo>
                    <a:pt x="425" y="4"/>
                  </a:lnTo>
                  <a:lnTo>
                    <a:pt x="425" y="4"/>
                  </a:lnTo>
                  <a:lnTo>
                    <a:pt x="423" y="4"/>
                  </a:lnTo>
                  <a:lnTo>
                    <a:pt x="423" y="6"/>
                  </a:lnTo>
                  <a:lnTo>
                    <a:pt x="421" y="6"/>
                  </a:lnTo>
                  <a:lnTo>
                    <a:pt x="421" y="6"/>
                  </a:lnTo>
                  <a:lnTo>
                    <a:pt x="421" y="6"/>
                  </a:lnTo>
                  <a:lnTo>
                    <a:pt x="421" y="6"/>
                  </a:lnTo>
                  <a:lnTo>
                    <a:pt x="421" y="6"/>
                  </a:lnTo>
                  <a:lnTo>
                    <a:pt x="421" y="8"/>
                  </a:lnTo>
                  <a:lnTo>
                    <a:pt x="421" y="10"/>
                  </a:lnTo>
                  <a:lnTo>
                    <a:pt x="421" y="12"/>
                  </a:lnTo>
                  <a:lnTo>
                    <a:pt x="425" y="14"/>
                  </a:lnTo>
                  <a:lnTo>
                    <a:pt x="425" y="15"/>
                  </a:lnTo>
                  <a:lnTo>
                    <a:pt x="425" y="17"/>
                  </a:lnTo>
                  <a:lnTo>
                    <a:pt x="425" y="23"/>
                  </a:lnTo>
                  <a:lnTo>
                    <a:pt x="425" y="25"/>
                  </a:lnTo>
                  <a:lnTo>
                    <a:pt x="425" y="27"/>
                  </a:lnTo>
                  <a:lnTo>
                    <a:pt x="423" y="29"/>
                  </a:lnTo>
                  <a:lnTo>
                    <a:pt x="423" y="31"/>
                  </a:lnTo>
                  <a:lnTo>
                    <a:pt x="423" y="33"/>
                  </a:lnTo>
                  <a:lnTo>
                    <a:pt x="423" y="33"/>
                  </a:lnTo>
                  <a:lnTo>
                    <a:pt x="425" y="36"/>
                  </a:lnTo>
                  <a:lnTo>
                    <a:pt x="425" y="38"/>
                  </a:lnTo>
                  <a:lnTo>
                    <a:pt x="425" y="38"/>
                  </a:lnTo>
                  <a:lnTo>
                    <a:pt x="425" y="42"/>
                  </a:lnTo>
                  <a:lnTo>
                    <a:pt x="423" y="42"/>
                  </a:lnTo>
                  <a:lnTo>
                    <a:pt x="423" y="44"/>
                  </a:lnTo>
                  <a:lnTo>
                    <a:pt x="425" y="46"/>
                  </a:lnTo>
                  <a:lnTo>
                    <a:pt x="425" y="46"/>
                  </a:lnTo>
                  <a:lnTo>
                    <a:pt x="423" y="46"/>
                  </a:lnTo>
                  <a:lnTo>
                    <a:pt x="423" y="48"/>
                  </a:lnTo>
                  <a:lnTo>
                    <a:pt x="420" y="53"/>
                  </a:lnTo>
                  <a:lnTo>
                    <a:pt x="418" y="55"/>
                  </a:lnTo>
                  <a:lnTo>
                    <a:pt x="416" y="57"/>
                  </a:lnTo>
                  <a:lnTo>
                    <a:pt x="412" y="57"/>
                  </a:lnTo>
                  <a:lnTo>
                    <a:pt x="406" y="55"/>
                  </a:lnTo>
                  <a:lnTo>
                    <a:pt x="406" y="53"/>
                  </a:lnTo>
                  <a:lnTo>
                    <a:pt x="406" y="52"/>
                  </a:lnTo>
                  <a:lnTo>
                    <a:pt x="406" y="52"/>
                  </a:lnTo>
                  <a:lnTo>
                    <a:pt x="406" y="50"/>
                  </a:lnTo>
                  <a:lnTo>
                    <a:pt x="406" y="50"/>
                  </a:lnTo>
                  <a:lnTo>
                    <a:pt x="406" y="48"/>
                  </a:lnTo>
                  <a:lnTo>
                    <a:pt x="408" y="46"/>
                  </a:lnTo>
                  <a:lnTo>
                    <a:pt x="408" y="46"/>
                  </a:lnTo>
                  <a:lnTo>
                    <a:pt x="408" y="44"/>
                  </a:lnTo>
                  <a:lnTo>
                    <a:pt x="408" y="44"/>
                  </a:lnTo>
                  <a:lnTo>
                    <a:pt x="408" y="44"/>
                  </a:lnTo>
                  <a:lnTo>
                    <a:pt x="406" y="44"/>
                  </a:lnTo>
                  <a:lnTo>
                    <a:pt x="404" y="44"/>
                  </a:lnTo>
                  <a:lnTo>
                    <a:pt x="404" y="46"/>
                  </a:lnTo>
                  <a:lnTo>
                    <a:pt x="402" y="46"/>
                  </a:lnTo>
                  <a:lnTo>
                    <a:pt x="402" y="46"/>
                  </a:lnTo>
                  <a:lnTo>
                    <a:pt x="401" y="48"/>
                  </a:lnTo>
                  <a:lnTo>
                    <a:pt x="401" y="48"/>
                  </a:lnTo>
                  <a:lnTo>
                    <a:pt x="399" y="48"/>
                  </a:lnTo>
                  <a:lnTo>
                    <a:pt x="397" y="48"/>
                  </a:lnTo>
                  <a:lnTo>
                    <a:pt x="395" y="48"/>
                  </a:lnTo>
                  <a:lnTo>
                    <a:pt x="391" y="48"/>
                  </a:lnTo>
                  <a:lnTo>
                    <a:pt x="385" y="46"/>
                  </a:lnTo>
                  <a:lnTo>
                    <a:pt x="378" y="40"/>
                  </a:lnTo>
                  <a:lnTo>
                    <a:pt x="376" y="40"/>
                  </a:lnTo>
                  <a:lnTo>
                    <a:pt x="374" y="40"/>
                  </a:lnTo>
                  <a:lnTo>
                    <a:pt x="374" y="40"/>
                  </a:lnTo>
                  <a:lnTo>
                    <a:pt x="372" y="40"/>
                  </a:lnTo>
                  <a:lnTo>
                    <a:pt x="372" y="40"/>
                  </a:lnTo>
                  <a:lnTo>
                    <a:pt x="370" y="42"/>
                  </a:lnTo>
                  <a:lnTo>
                    <a:pt x="366" y="42"/>
                  </a:lnTo>
                  <a:lnTo>
                    <a:pt x="364" y="44"/>
                  </a:lnTo>
                  <a:lnTo>
                    <a:pt x="361" y="48"/>
                  </a:lnTo>
                  <a:lnTo>
                    <a:pt x="357" y="53"/>
                  </a:lnTo>
                  <a:lnTo>
                    <a:pt x="355" y="53"/>
                  </a:lnTo>
                  <a:lnTo>
                    <a:pt x="355" y="53"/>
                  </a:lnTo>
                  <a:lnTo>
                    <a:pt x="355" y="53"/>
                  </a:lnTo>
                  <a:lnTo>
                    <a:pt x="353" y="52"/>
                  </a:lnTo>
                  <a:lnTo>
                    <a:pt x="351" y="50"/>
                  </a:lnTo>
                  <a:lnTo>
                    <a:pt x="345" y="46"/>
                  </a:lnTo>
                  <a:lnTo>
                    <a:pt x="343" y="44"/>
                  </a:lnTo>
                  <a:lnTo>
                    <a:pt x="341" y="44"/>
                  </a:lnTo>
                  <a:lnTo>
                    <a:pt x="340" y="44"/>
                  </a:lnTo>
                  <a:lnTo>
                    <a:pt x="340" y="44"/>
                  </a:lnTo>
                  <a:lnTo>
                    <a:pt x="338" y="44"/>
                  </a:lnTo>
                  <a:lnTo>
                    <a:pt x="334" y="46"/>
                  </a:lnTo>
                  <a:lnTo>
                    <a:pt x="334" y="46"/>
                  </a:lnTo>
                  <a:lnTo>
                    <a:pt x="334" y="46"/>
                  </a:lnTo>
                  <a:lnTo>
                    <a:pt x="334" y="44"/>
                  </a:lnTo>
                  <a:lnTo>
                    <a:pt x="334" y="44"/>
                  </a:lnTo>
                  <a:lnTo>
                    <a:pt x="334" y="42"/>
                  </a:lnTo>
                  <a:lnTo>
                    <a:pt x="336" y="40"/>
                  </a:lnTo>
                  <a:lnTo>
                    <a:pt x="338" y="34"/>
                  </a:lnTo>
                  <a:lnTo>
                    <a:pt x="343" y="29"/>
                  </a:lnTo>
                  <a:lnTo>
                    <a:pt x="343" y="27"/>
                  </a:lnTo>
                  <a:lnTo>
                    <a:pt x="343" y="25"/>
                  </a:lnTo>
                  <a:lnTo>
                    <a:pt x="343" y="23"/>
                  </a:lnTo>
                  <a:lnTo>
                    <a:pt x="343" y="21"/>
                  </a:lnTo>
                  <a:lnTo>
                    <a:pt x="343" y="17"/>
                  </a:lnTo>
                  <a:lnTo>
                    <a:pt x="343" y="12"/>
                  </a:lnTo>
                  <a:lnTo>
                    <a:pt x="340" y="6"/>
                  </a:lnTo>
                  <a:lnTo>
                    <a:pt x="338" y="8"/>
                  </a:lnTo>
                  <a:lnTo>
                    <a:pt x="334" y="12"/>
                  </a:lnTo>
                  <a:lnTo>
                    <a:pt x="334" y="12"/>
                  </a:lnTo>
                  <a:lnTo>
                    <a:pt x="330" y="12"/>
                  </a:lnTo>
                  <a:lnTo>
                    <a:pt x="330" y="12"/>
                  </a:lnTo>
                  <a:lnTo>
                    <a:pt x="328" y="12"/>
                  </a:lnTo>
                  <a:lnTo>
                    <a:pt x="328" y="14"/>
                  </a:lnTo>
                  <a:lnTo>
                    <a:pt x="326" y="14"/>
                  </a:lnTo>
                  <a:lnTo>
                    <a:pt x="326" y="14"/>
                  </a:lnTo>
                  <a:lnTo>
                    <a:pt x="322" y="14"/>
                  </a:lnTo>
                  <a:lnTo>
                    <a:pt x="317" y="12"/>
                  </a:lnTo>
                  <a:lnTo>
                    <a:pt x="317" y="12"/>
                  </a:lnTo>
                  <a:lnTo>
                    <a:pt x="315" y="12"/>
                  </a:lnTo>
                  <a:lnTo>
                    <a:pt x="313" y="12"/>
                  </a:lnTo>
                  <a:lnTo>
                    <a:pt x="313" y="12"/>
                  </a:lnTo>
                  <a:lnTo>
                    <a:pt x="313" y="14"/>
                  </a:lnTo>
                  <a:lnTo>
                    <a:pt x="311" y="14"/>
                  </a:lnTo>
                  <a:lnTo>
                    <a:pt x="309" y="14"/>
                  </a:lnTo>
                  <a:lnTo>
                    <a:pt x="292" y="14"/>
                  </a:lnTo>
                  <a:lnTo>
                    <a:pt x="290" y="14"/>
                  </a:lnTo>
                  <a:lnTo>
                    <a:pt x="288" y="15"/>
                  </a:lnTo>
                  <a:lnTo>
                    <a:pt x="288" y="15"/>
                  </a:lnTo>
                  <a:lnTo>
                    <a:pt x="288" y="15"/>
                  </a:lnTo>
                  <a:lnTo>
                    <a:pt x="288" y="17"/>
                  </a:lnTo>
                  <a:lnTo>
                    <a:pt x="288" y="17"/>
                  </a:lnTo>
                  <a:lnTo>
                    <a:pt x="288" y="19"/>
                  </a:lnTo>
                  <a:lnTo>
                    <a:pt x="288" y="19"/>
                  </a:lnTo>
                  <a:lnTo>
                    <a:pt x="288" y="19"/>
                  </a:lnTo>
                  <a:lnTo>
                    <a:pt x="286" y="19"/>
                  </a:lnTo>
                  <a:lnTo>
                    <a:pt x="280" y="23"/>
                  </a:lnTo>
                  <a:lnTo>
                    <a:pt x="280" y="23"/>
                  </a:lnTo>
                  <a:lnTo>
                    <a:pt x="271" y="23"/>
                  </a:lnTo>
                  <a:lnTo>
                    <a:pt x="269" y="23"/>
                  </a:lnTo>
                  <a:lnTo>
                    <a:pt x="263" y="21"/>
                  </a:lnTo>
                  <a:lnTo>
                    <a:pt x="261" y="21"/>
                  </a:lnTo>
                  <a:lnTo>
                    <a:pt x="260" y="21"/>
                  </a:lnTo>
                  <a:lnTo>
                    <a:pt x="260" y="21"/>
                  </a:lnTo>
                  <a:lnTo>
                    <a:pt x="260" y="19"/>
                  </a:lnTo>
                  <a:lnTo>
                    <a:pt x="256" y="17"/>
                  </a:lnTo>
                  <a:lnTo>
                    <a:pt x="256" y="15"/>
                  </a:lnTo>
                  <a:lnTo>
                    <a:pt x="254" y="15"/>
                  </a:lnTo>
                  <a:lnTo>
                    <a:pt x="254" y="14"/>
                  </a:lnTo>
                  <a:lnTo>
                    <a:pt x="248" y="6"/>
                  </a:lnTo>
                  <a:lnTo>
                    <a:pt x="246" y="4"/>
                  </a:lnTo>
                  <a:lnTo>
                    <a:pt x="242" y="4"/>
                  </a:lnTo>
                  <a:lnTo>
                    <a:pt x="239" y="2"/>
                  </a:lnTo>
                  <a:lnTo>
                    <a:pt x="239" y="4"/>
                  </a:lnTo>
                  <a:lnTo>
                    <a:pt x="239" y="4"/>
                  </a:lnTo>
                  <a:lnTo>
                    <a:pt x="240" y="8"/>
                  </a:lnTo>
                  <a:lnTo>
                    <a:pt x="242" y="10"/>
                  </a:lnTo>
                  <a:lnTo>
                    <a:pt x="242" y="12"/>
                  </a:lnTo>
                  <a:lnTo>
                    <a:pt x="242" y="12"/>
                  </a:lnTo>
                  <a:lnTo>
                    <a:pt x="242" y="14"/>
                  </a:lnTo>
                  <a:lnTo>
                    <a:pt x="242" y="14"/>
                  </a:lnTo>
                  <a:lnTo>
                    <a:pt x="240" y="15"/>
                  </a:lnTo>
                  <a:lnTo>
                    <a:pt x="240" y="15"/>
                  </a:lnTo>
                  <a:lnTo>
                    <a:pt x="239" y="19"/>
                  </a:lnTo>
                  <a:lnTo>
                    <a:pt x="237" y="19"/>
                  </a:lnTo>
                  <a:lnTo>
                    <a:pt x="237" y="19"/>
                  </a:lnTo>
                  <a:lnTo>
                    <a:pt x="235" y="19"/>
                  </a:lnTo>
                  <a:lnTo>
                    <a:pt x="231" y="21"/>
                  </a:lnTo>
                  <a:lnTo>
                    <a:pt x="227" y="21"/>
                  </a:lnTo>
                  <a:lnTo>
                    <a:pt x="225" y="23"/>
                  </a:lnTo>
                  <a:lnTo>
                    <a:pt x="218" y="31"/>
                  </a:lnTo>
                  <a:lnTo>
                    <a:pt x="216" y="31"/>
                  </a:lnTo>
                  <a:lnTo>
                    <a:pt x="212" y="33"/>
                  </a:lnTo>
                  <a:lnTo>
                    <a:pt x="208" y="34"/>
                  </a:lnTo>
                  <a:lnTo>
                    <a:pt x="208" y="34"/>
                  </a:lnTo>
                  <a:lnTo>
                    <a:pt x="206" y="36"/>
                  </a:lnTo>
                  <a:lnTo>
                    <a:pt x="200" y="44"/>
                  </a:lnTo>
                  <a:lnTo>
                    <a:pt x="200" y="44"/>
                  </a:lnTo>
                  <a:lnTo>
                    <a:pt x="200" y="46"/>
                  </a:lnTo>
                  <a:lnTo>
                    <a:pt x="200" y="46"/>
                  </a:lnTo>
                  <a:lnTo>
                    <a:pt x="202" y="48"/>
                  </a:lnTo>
                  <a:lnTo>
                    <a:pt x="202" y="48"/>
                  </a:lnTo>
                  <a:lnTo>
                    <a:pt x="202" y="48"/>
                  </a:lnTo>
                  <a:lnTo>
                    <a:pt x="202" y="50"/>
                  </a:lnTo>
                  <a:lnTo>
                    <a:pt x="202" y="50"/>
                  </a:lnTo>
                  <a:lnTo>
                    <a:pt x="202" y="52"/>
                  </a:lnTo>
                  <a:lnTo>
                    <a:pt x="200" y="52"/>
                  </a:lnTo>
                  <a:lnTo>
                    <a:pt x="200" y="52"/>
                  </a:lnTo>
                  <a:lnTo>
                    <a:pt x="199" y="53"/>
                  </a:lnTo>
                  <a:lnTo>
                    <a:pt x="199" y="53"/>
                  </a:lnTo>
                  <a:lnTo>
                    <a:pt x="199" y="53"/>
                  </a:lnTo>
                  <a:lnTo>
                    <a:pt x="197" y="57"/>
                  </a:lnTo>
                  <a:lnTo>
                    <a:pt x="197" y="59"/>
                  </a:lnTo>
                  <a:lnTo>
                    <a:pt x="197" y="59"/>
                  </a:lnTo>
                  <a:lnTo>
                    <a:pt x="199" y="61"/>
                  </a:lnTo>
                  <a:lnTo>
                    <a:pt x="199" y="61"/>
                  </a:lnTo>
                  <a:lnTo>
                    <a:pt x="200" y="63"/>
                  </a:lnTo>
                  <a:lnTo>
                    <a:pt x="202" y="63"/>
                  </a:lnTo>
                  <a:lnTo>
                    <a:pt x="202" y="63"/>
                  </a:lnTo>
                  <a:lnTo>
                    <a:pt x="202" y="65"/>
                  </a:lnTo>
                  <a:lnTo>
                    <a:pt x="202" y="65"/>
                  </a:lnTo>
                  <a:lnTo>
                    <a:pt x="202" y="67"/>
                  </a:lnTo>
                  <a:lnTo>
                    <a:pt x="202" y="69"/>
                  </a:lnTo>
                  <a:lnTo>
                    <a:pt x="202" y="69"/>
                  </a:lnTo>
                  <a:lnTo>
                    <a:pt x="202" y="71"/>
                  </a:lnTo>
                  <a:lnTo>
                    <a:pt x="200" y="73"/>
                  </a:lnTo>
                  <a:lnTo>
                    <a:pt x="200" y="73"/>
                  </a:lnTo>
                  <a:lnTo>
                    <a:pt x="200" y="73"/>
                  </a:lnTo>
                  <a:lnTo>
                    <a:pt x="199" y="73"/>
                  </a:lnTo>
                  <a:lnTo>
                    <a:pt x="199" y="73"/>
                  </a:lnTo>
                  <a:lnTo>
                    <a:pt x="199" y="73"/>
                  </a:lnTo>
                  <a:lnTo>
                    <a:pt x="199" y="74"/>
                  </a:lnTo>
                  <a:lnTo>
                    <a:pt x="197" y="76"/>
                  </a:lnTo>
                  <a:lnTo>
                    <a:pt x="197" y="76"/>
                  </a:lnTo>
                  <a:lnTo>
                    <a:pt x="197" y="76"/>
                  </a:lnTo>
                  <a:lnTo>
                    <a:pt x="197" y="76"/>
                  </a:lnTo>
                  <a:lnTo>
                    <a:pt x="195" y="74"/>
                  </a:lnTo>
                  <a:lnTo>
                    <a:pt x="195" y="74"/>
                  </a:lnTo>
                  <a:lnTo>
                    <a:pt x="193" y="74"/>
                  </a:lnTo>
                  <a:lnTo>
                    <a:pt x="193" y="76"/>
                  </a:lnTo>
                  <a:lnTo>
                    <a:pt x="193" y="76"/>
                  </a:lnTo>
                  <a:lnTo>
                    <a:pt x="193" y="80"/>
                  </a:lnTo>
                  <a:lnTo>
                    <a:pt x="193" y="82"/>
                  </a:lnTo>
                  <a:lnTo>
                    <a:pt x="191" y="84"/>
                  </a:lnTo>
                  <a:lnTo>
                    <a:pt x="181" y="97"/>
                  </a:lnTo>
                  <a:lnTo>
                    <a:pt x="181" y="99"/>
                  </a:lnTo>
                  <a:lnTo>
                    <a:pt x="181" y="101"/>
                  </a:lnTo>
                  <a:lnTo>
                    <a:pt x="181" y="103"/>
                  </a:lnTo>
                  <a:lnTo>
                    <a:pt x="179" y="105"/>
                  </a:lnTo>
                  <a:lnTo>
                    <a:pt x="179" y="107"/>
                  </a:lnTo>
                  <a:lnTo>
                    <a:pt x="179" y="109"/>
                  </a:lnTo>
                  <a:lnTo>
                    <a:pt x="179" y="111"/>
                  </a:lnTo>
                  <a:lnTo>
                    <a:pt x="181" y="111"/>
                  </a:lnTo>
                  <a:lnTo>
                    <a:pt x="181" y="112"/>
                  </a:lnTo>
                  <a:lnTo>
                    <a:pt x="185" y="114"/>
                  </a:lnTo>
                  <a:lnTo>
                    <a:pt x="185" y="116"/>
                  </a:lnTo>
                  <a:lnTo>
                    <a:pt x="185" y="116"/>
                  </a:lnTo>
                  <a:lnTo>
                    <a:pt x="185" y="118"/>
                  </a:lnTo>
                  <a:lnTo>
                    <a:pt x="185" y="120"/>
                  </a:lnTo>
                  <a:lnTo>
                    <a:pt x="185" y="120"/>
                  </a:lnTo>
                  <a:lnTo>
                    <a:pt x="185" y="122"/>
                  </a:lnTo>
                  <a:lnTo>
                    <a:pt x="183" y="122"/>
                  </a:lnTo>
                  <a:lnTo>
                    <a:pt x="183" y="122"/>
                  </a:lnTo>
                  <a:lnTo>
                    <a:pt x="183" y="122"/>
                  </a:lnTo>
                  <a:lnTo>
                    <a:pt x="181" y="122"/>
                  </a:lnTo>
                  <a:lnTo>
                    <a:pt x="178" y="120"/>
                  </a:lnTo>
                  <a:lnTo>
                    <a:pt x="176" y="120"/>
                  </a:lnTo>
                  <a:lnTo>
                    <a:pt x="176" y="120"/>
                  </a:lnTo>
                  <a:lnTo>
                    <a:pt x="176" y="120"/>
                  </a:lnTo>
                  <a:lnTo>
                    <a:pt x="174" y="122"/>
                  </a:lnTo>
                  <a:lnTo>
                    <a:pt x="174" y="122"/>
                  </a:lnTo>
                  <a:lnTo>
                    <a:pt x="174" y="124"/>
                  </a:lnTo>
                  <a:lnTo>
                    <a:pt x="174" y="124"/>
                  </a:lnTo>
                  <a:lnTo>
                    <a:pt x="174" y="124"/>
                  </a:lnTo>
                  <a:lnTo>
                    <a:pt x="174" y="124"/>
                  </a:lnTo>
                  <a:lnTo>
                    <a:pt x="174" y="126"/>
                  </a:lnTo>
                  <a:lnTo>
                    <a:pt x="174" y="126"/>
                  </a:lnTo>
                  <a:lnTo>
                    <a:pt x="174" y="126"/>
                  </a:lnTo>
                  <a:lnTo>
                    <a:pt x="172" y="130"/>
                  </a:lnTo>
                  <a:lnTo>
                    <a:pt x="170" y="130"/>
                  </a:lnTo>
                  <a:lnTo>
                    <a:pt x="168" y="137"/>
                  </a:lnTo>
                  <a:lnTo>
                    <a:pt x="166" y="139"/>
                  </a:lnTo>
                  <a:lnTo>
                    <a:pt x="166" y="141"/>
                  </a:lnTo>
                  <a:lnTo>
                    <a:pt x="164" y="143"/>
                  </a:lnTo>
                  <a:lnTo>
                    <a:pt x="162" y="143"/>
                  </a:lnTo>
                  <a:lnTo>
                    <a:pt x="162" y="143"/>
                  </a:lnTo>
                  <a:lnTo>
                    <a:pt x="157" y="143"/>
                  </a:lnTo>
                  <a:lnTo>
                    <a:pt x="157" y="143"/>
                  </a:lnTo>
                  <a:lnTo>
                    <a:pt x="155" y="143"/>
                  </a:lnTo>
                  <a:lnTo>
                    <a:pt x="155" y="141"/>
                  </a:lnTo>
                  <a:lnTo>
                    <a:pt x="153" y="141"/>
                  </a:lnTo>
                  <a:lnTo>
                    <a:pt x="153" y="141"/>
                  </a:lnTo>
                  <a:lnTo>
                    <a:pt x="151" y="141"/>
                  </a:lnTo>
                  <a:lnTo>
                    <a:pt x="151" y="141"/>
                  </a:lnTo>
                  <a:lnTo>
                    <a:pt x="149" y="139"/>
                  </a:lnTo>
                  <a:lnTo>
                    <a:pt x="149" y="139"/>
                  </a:lnTo>
                  <a:lnTo>
                    <a:pt x="149" y="139"/>
                  </a:lnTo>
                  <a:lnTo>
                    <a:pt x="147" y="137"/>
                  </a:lnTo>
                  <a:lnTo>
                    <a:pt x="147" y="137"/>
                  </a:lnTo>
                  <a:lnTo>
                    <a:pt x="138" y="139"/>
                  </a:lnTo>
                  <a:lnTo>
                    <a:pt x="136" y="139"/>
                  </a:lnTo>
                  <a:lnTo>
                    <a:pt x="134" y="139"/>
                  </a:lnTo>
                  <a:lnTo>
                    <a:pt x="132" y="139"/>
                  </a:lnTo>
                  <a:lnTo>
                    <a:pt x="132" y="141"/>
                  </a:lnTo>
                  <a:lnTo>
                    <a:pt x="130" y="141"/>
                  </a:lnTo>
                  <a:lnTo>
                    <a:pt x="130" y="141"/>
                  </a:lnTo>
                  <a:lnTo>
                    <a:pt x="130" y="141"/>
                  </a:lnTo>
                  <a:lnTo>
                    <a:pt x="128" y="139"/>
                  </a:lnTo>
                  <a:lnTo>
                    <a:pt x="128" y="139"/>
                  </a:lnTo>
                  <a:lnTo>
                    <a:pt x="126" y="139"/>
                  </a:lnTo>
                  <a:lnTo>
                    <a:pt x="119" y="139"/>
                  </a:lnTo>
                  <a:lnTo>
                    <a:pt x="119" y="141"/>
                  </a:lnTo>
                  <a:lnTo>
                    <a:pt x="117" y="141"/>
                  </a:lnTo>
                  <a:lnTo>
                    <a:pt x="117" y="141"/>
                  </a:lnTo>
                  <a:lnTo>
                    <a:pt x="117" y="141"/>
                  </a:lnTo>
                  <a:lnTo>
                    <a:pt x="117" y="141"/>
                  </a:lnTo>
                  <a:lnTo>
                    <a:pt x="117" y="143"/>
                  </a:lnTo>
                  <a:lnTo>
                    <a:pt x="117" y="145"/>
                  </a:lnTo>
                  <a:lnTo>
                    <a:pt x="115" y="147"/>
                  </a:lnTo>
                  <a:lnTo>
                    <a:pt x="113" y="152"/>
                  </a:lnTo>
                  <a:lnTo>
                    <a:pt x="109" y="160"/>
                  </a:lnTo>
                  <a:lnTo>
                    <a:pt x="109" y="162"/>
                  </a:lnTo>
                  <a:lnTo>
                    <a:pt x="107" y="162"/>
                  </a:lnTo>
                  <a:lnTo>
                    <a:pt x="107" y="162"/>
                  </a:lnTo>
                  <a:lnTo>
                    <a:pt x="105" y="162"/>
                  </a:lnTo>
                  <a:lnTo>
                    <a:pt x="105" y="162"/>
                  </a:lnTo>
                  <a:lnTo>
                    <a:pt x="103" y="164"/>
                  </a:lnTo>
                  <a:lnTo>
                    <a:pt x="103" y="166"/>
                  </a:lnTo>
                  <a:lnTo>
                    <a:pt x="101" y="168"/>
                  </a:lnTo>
                  <a:lnTo>
                    <a:pt x="99" y="170"/>
                  </a:lnTo>
                  <a:lnTo>
                    <a:pt x="99" y="170"/>
                  </a:lnTo>
                  <a:lnTo>
                    <a:pt x="98" y="171"/>
                  </a:lnTo>
                  <a:lnTo>
                    <a:pt x="96" y="171"/>
                  </a:lnTo>
                  <a:lnTo>
                    <a:pt x="96" y="171"/>
                  </a:lnTo>
                  <a:lnTo>
                    <a:pt x="96" y="171"/>
                  </a:lnTo>
                  <a:lnTo>
                    <a:pt x="96" y="171"/>
                  </a:lnTo>
                  <a:lnTo>
                    <a:pt x="96" y="171"/>
                  </a:lnTo>
                  <a:lnTo>
                    <a:pt x="96" y="170"/>
                  </a:lnTo>
                  <a:lnTo>
                    <a:pt x="96" y="170"/>
                  </a:lnTo>
                  <a:lnTo>
                    <a:pt x="96" y="168"/>
                  </a:lnTo>
                  <a:lnTo>
                    <a:pt x="96" y="168"/>
                  </a:lnTo>
                  <a:lnTo>
                    <a:pt x="94" y="168"/>
                  </a:lnTo>
                  <a:lnTo>
                    <a:pt x="94" y="168"/>
                  </a:lnTo>
                  <a:lnTo>
                    <a:pt x="92" y="168"/>
                  </a:lnTo>
                  <a:lnTo>
                    <a:pt x="90" y="168"/>
                  </a:lnTo>
                  <a:lnTo>
                    <a:pt x="90" y="168"/>
                  </a:lnTo>
                  <a:lnTo>
                    <a:pt x="90" y="168"/>
                  </a:lnTo>
                  <a:lnTo>
                    <a:pt x="90" y="168"/>
                  </a:lnTo>
                  <a:lnTo>
                    <a:pt x="90" y="168"/>
                  </a:lnTo>
                  <a:lnTo>
                    <a:pt x="90" y="170"/>
                  </a:lnTo>
                  <a:lnTo>
                    <a:pt x="90" y="181"/>
                  </a:lnTo>
                  <a:lnTo>
                    <a:pt x="90" y="181"/>
                  </a:lnTo>
                  <a:lnTo>
                    <a:pt x="90" y="183"/>
                  </a:lnTo>
                  <a:lnTo>
                    <a:pt x="90" y="185"/>
                  </a:lnTo>
                  <a:lnTo>
                    <a:pt x="92" y="185"/>
                  </a:lnTo>
                  <a:lnTo>
                    <a:pt x="92" y="187"/>
                  </a:lnTo>
                  <a:lnTo>
                    <a:pt x="92" y="189"/>
                  </a:lnTo>
                  <a:lnTo>
                    <a:pt x="92" y="189"/>
                  </a:lnTo>
                  <a:lnTo>
                    <a:pt x="92" y="190"/>
                  </a:lnTo>
                  <a:lnTo>
                    <a:pt x="90" y="192"/>
                  </a:lnTo>
                  <a:lnTo>
                    <a:pt x="88" y="198"/>
                  </a:lnTo>
                  <a:lnTo>
                    <a:pt x="88" y="200"/>
                  </a:lnTo>
                  <a:lnTo>
                    <a:pt x="90" y="202"/>
                  </a:lnTo>
                  <a:lnTo>
                    <a:pt x="90" y="204"/>
                  </a:lnTo>
                  <a:lnTo>
                    <a:pt x="90" y="204"/>
                  </a:lnTo>
                  <a:lnTo>
                    <a:pt x="90" y="204"/>
                  </a:lnTo>
                  <a:lnTo>
                    <a:pt x="92" y="204"/>
                  </a:lnTo>
                  <a:lnTo>
                    <a:pt x="92" y="204"/>
                  </a:lnTo>
                  <a:lnTo>
                    <a:pt x="92" y="204"/>
                  </a:lnTo>
                  <a:lnTo>
                    <a:pt x="92" y="204"/>
                  </a:lnTo>
                  <a:lnTo>
                    <a:pt x="92" y="204"/>
                  </a:lnTo>
                  <a:lnTo>
                    <a:pt x="92" y="204"/>
                  </a:lnTo>
                  <a:lnTo>
                    <a:pt x="92" y="204"/>
                  </a:lnTo>
                  <a:lnTo>
                    <a:pt x="94" y="206"/>
                  </a:lnTo>
                  <a:lnTo>
                    <a:pt x="94" y="208"/>
                  </a:lnTo>
                  <a:lnTo>
                    <a:pt x="94" y="209"/>
                  </a:lnTo>
                  <a:lnTo>
                    <a:pt x="94" y="209"/>
                  </a:lnTo>
                  <a:lnTo>
                    <a:pt x="94" y="209"/>
                  </a:lnTo>
                  <a:lnTo>
                    <a:pt x="96" y="209"/>
                  </a:lnTo>
                  <a:lnTo>
                    <a:pt x="96" y="208"/>
                  </a:lnTo>
                  <a:lnTo>
                    <a:pt x="96" y="208"/>
                  </a:lnTo>
                  <a:lnTo>
                    <a:pt x="96" y="209"/>
                  </a:lnTo>
                  <a:lnTo>
                    <a:pt x="96" y="211"/>
                  </a:lnTo>
                  <a:lnTo>
                    <a:pt x="96" y="219"/>
                  </a:lnTo>
                  <a:lnTo>
                    <a:pt x="96" y="221"/>
                  </a:lnTo>
                  <a:lnTo>
                    <a:pt x="96" y="223"/>
                  </a:lnTo>
                  <a:lnTo>
                    <a:pt x="96" y="223"/>
                  </a:lnTo>
                  <a:lnTo>
                    <a:pt x="96" y="223"/>
                  </a:lnTo>
                  <a:lnTo>
                    <a:pt x="98" y="225"/>
                  </a:lnTo>
                  <a:lnTo>
                    <a:pt x="98" y="230"/>
                  </a:lnTo>
                  <a:lnTo>
                    <a:pt x="98" y="234"/>
                  </a:lnTo>
                  <a:lnTo>
                    <a:pt x="98" y="236"/>
                  </a:lnTo>
                  <a:lnTo>
                    <a:pt x="98" y="238"/>
                  </a:lnTo>
                  <a:lnTo>
                    <a:pt x="96" y="244"/>
                  </a:lnTo>
                  <a:lnTo>
                    <a:pt x="96" y="246"/>
                  </a:lnTo>
                  <a:lnTo>
                    <a:pt x="96" y="247"/>
                  </a:lnTo>
                  <a:lnTo>
                    <a:pt x="99" y="249"/>
                  </a:lnTo>
                  <a:lnTo>
                    <a:pt x="101" y="249"/>
                  </a:lnTo>
                  <a:lnTo>
                    <a:pt x="103" y="251"/>
                  </a:lnTo>
                  <a:lnTo>
                    <a:pt x="103" y="251"/>
                  </a:lnTo>
                  <a:lnTo>
                    <a:pt x="103" y="251"/>
                  </a:lnTo>
                  <a:lnTo>
                    <a:pt x="105" y="251"/>
                  </a:lnTo>
                  <a:lnTo>
                    <a:pt x="109" y="251"/>
                  </a:lnTo>
                  <a:lnTo>
                    <a:pt x="109" y="251"/>
                  </a:lnTo>
                  <a:lnTo>
                    <a:pt x="109" y="251"/>
                  </a:lnTo>
                  <a:lnTo>
                    <a:pt x="111" y="251"/>
                  </a:lnTo>
                  <a:lnTo>
                    <a:pt x="111" y="251"/>
                  </a:lnTo>
                  <a:lnTo>
                    <a:pt x="113" y="253"/>
                  </a:lnTo>
                  <a:lnTo>
                    <a:pt x="113" y="253"/>
                  </a:lnTo>
                  <a:lnTo>
                    <a:pt x="113" y="255"/>
                  </a:lnTo>
                  <a:lnTo>
                    <a:pt x="113" y="255"/>
                  </a:lnTo>
                  <a:lnTo>
                    <a:pt x="115" y="255"/>
                  </a:lnTo>
                  <a:lnTo>
                    <a:pt x="115" y="255"/>
                  </a:lnTo>
                  <a:lnTo>
                    <a:pt x="115" y="255"/>
                  </a:lnTo>
                  <a:lnTo>
                    <a:pt x="117" y="253"/>
                  </a:lnTo>
                  <a:lnTo>
                    <a:pt x="117" y="253"/>
                  </a:lnTo>
                  <a:lnTo>
                    <a:pt x="117" y="253"/>
                  </a:lnTo>
                  <a:lnTo>
                    <a:pt x="117" y="253"/>
                  </a:lnTo>
                  <a:lnTo>
                    <a:pt x="119" y="253"/>
                  </a:lnTo>
                  <a:lnTo>
                    <a:pt x="119" y="253"/>
                  </a:lnTo>
                  <a:lnTo>
                    <a:pt x="120" y="253"/>
                  </a:lnTo>
                  <a:lnTo>
                    <a:pt x="122" y="253"/>
                  </a:lnTo>
                  <a:lnTo>
                    <a:pt x="122" y="253"/>
                  </a:lnTo>
                  <a:lnTo>
                    <a:pt x="122" y="253"/>
                  </a:lnTo>
                  <a:lnTo>
                    <a:pt x="122" y="255"/>
                  </a:lnTo>
                  <a:lnTo>
                    <a:pt x="122" y="257"/>
                  </a:lnTo>
                  <a:lnTo>
                    <a:pt x="122" y="257"/>
                  </a:lnTo>
                  <a:lnTo>
                    <a:pt x="120" y="263"/>
                  </a:lnTo>
                  <a:lnTo>
                    <a:pt x="120" y="265"/>
                  </a:lnTo>
                  <a:lnTo>
                    <a:pt x="120" y="265"/>
                  </a:lnTo>
                  <a:lnTo>
                    <a:pt x="120" y="265"/>
                  </a:lnTo>
                  <a:lnTo>
                    <a:pt x="120" y="265"/>
                  </a:lnTo>
                  <a:lnTo>
                    <a:pt x="122" y="266"/>
                  </a:lnTo>
                  <a:lnTo>
                    <a:pt x="124" y="268"/>
                  </a:lnTo>
                  <a:lnTo>
                    <a:pt x="124" y="268"/>
                  </a:lnTo>
                  <a:lnTo>
                    <a:pt x="122" y="268"/>
                  </a:lnTo>
                  <a:lnTo>
                    <a:pt x="120" y="270"/>
                  </a:lnTo>
                  <a:lnTo>
                    <a:pt x="120" y="270"/>
                  </a:lnTo>
                  <a:lnTo>
                    <a:pt x="119" y="272"/>
                  </a:lnTo>
                  <a:lnTo>
                    <a:pt x="117" y="272"/>
                  </a:lnTo>
                  <a:lnTo>
                    <a:pt x="117" y="272"/>
                  </a:lnTo>
                  <a:lnTo>
                    <a:pt x="113" y="276"/>
                  </a:lnTo>
                  <a:lnTo>
                    <a:pt x="113" y="276"/>
                  </a:lnTo>
                  <a:lnTo>
                    <a:pt x="111" y="276"/>
                  </a:lnTo>
                  <a:lnTo>
                    <a:pt x="111" y="276"/>
                  </a:lnTo>
                  <a:lnTo>
                    <a:pt x="111" y="276"/>
                  </a:lnTo>
                  <a:lnTo>
                    <a:pt x="111" y="274"/>
                  </a:lnTo>
                  <a:lnTo>
                    <a:pt x="111" y="274"/>
                  </a:lnTo>
                  <a:lnTo>
                    <a:pt x="111" y="272"/>
                  </a:lnTo>
                  <a:lnTo>
                    <a:pt x="111" y="272"/>
                  </a:lnTo>
                  <a:lnTo>
                    <a:pt x="111" y="270"/>
                  </a:lnTo>
                  <a:lnTo>
                    <a:pt x="111" y="270"/>
                  </a:lnTo>
                  <a:lnTo>
                    <a:pt x="111" y="268"/>
                  </a:lnTo>
                  <a:lnTo>
                    <a:pt x="111" y="268"/>
                  </a:lnTo>
                  <a:lnTo>
                    <a:pt x="109" y="268"/>
                  </a:lnTo>
                  <a:lnTo>
                    <a:pt x="105" y="268"/>
                  </a:lnTo>
                  <a:lnTo>
                    <a:pt x="105" y="268"/>
                  </a:lnTo>
                  <a:lnTo>
                    <a:pt x="103" y="266"/>
                  </a:lnTo>
                  <a:lnTo>
                    <a:pt x="101" y="266"/>
                  </a:lnTo>
                  <a:lnTo>
                    <a:pt x="92" y="265"/>
                  </a:lnTo>
                  <a:lnTo>
                    <a:pt x="92" y="265"/>
                  </a:lnTo>
                  <a:lnTo>
                    <a:pt x="90" y="265"/>
                  </a:lnTo>
                  <a:lnTo>
                    <a:pt x="90" y="265"/>
                  </a:lnTo>
                  <a:lnTo>
                    <a:pt x="90" y="266"/>
                  </a:lnTo>
                  <a:lnTo>
                    <a:pt x="90" y="266"/>
                  </a:lnTo>
                  <a:lnTo>
                    <a:pt x="88" y="266"/>
                  </a:lnTo>
                  <a:lnTo>
                    <a:pt x="88" y="266"/>
                  </a:lnTo>
                  <a:lnTo>
                    <a:pt x="86" y="270"/>
                  </a:lnTo>
                  <a:lnTo>
                    <a:pt x="86" y="270"/>
                  </a:lnTo>
                  <a:lnTo>
                    <a:pt x="86" y="270"/>
                  </a:lnTo>
                  <a:lnTo>
                    <a:pt x="84" y="270"/>
                  </a:lnTo>
                  <a:lnTo>
                    <a:pt x="84" y="270"/>
                  </a:lnTo>
                  <a:lnTo>
                    <a:pt x="78" y="257"/>
                  </a:lnTo>
                  <a:lnTo>
                    <a:pt x="78" y="257"/>
                  </a:lnTo>
                  <a:lnTo>
                    <a:pt x="77" y="255"/>
                  </a:lnTo>
                  <a:lnTo>
                    <a:pt x="77" y="255"/>
                  </a:lnTo>
                  <a:lnTo>
                    <a:pt x="75" y="255"/>
                  </a:lnTo>
                  <a:lnTo>
                    <a:pt x="73" y="255"/>
                  </a:lnTo>
                  <a:lnTo>
                    <a:pt x="73" y="255"/>
                  </a:lnTo>
                  <a:lnTo>
                    <a:pt x="73" y="255"/>
                  </a:lnTo>
                  <a:lnTo>
                    <a:pt x="73" y="255"/>
                  </a:lnTo>
                  <a:lnTo>
                    <a:pt x="73" y="255"/>
                  </a:lnTo>
                  <a:lnTo>
                    <a:pt x="71" y="253"/>
                  </a:lnTo>
                  <a:lnTo>
                    <a:pt x="71" y="253"/>
                  </a:lnTo>
                  <a:lnTo>
                    <a:pt x="71" y="253"/>
                  </a:lnTo>
                  <a:lnTo>
                    <a:pt x="71" y="253"/>
                  </a:lnTo>
                  <a:lnTo>
                    <a:pt x="69" y="251"/>
                  </a:lnTo>
                  <a:lnTo>
                    <a:pt x="67" y="249"/>
                  </a:lnTo>
                  <a:lnTo>
                    <a:pt x="65" y="247"/>
                  </a:lnTo>
                  <a:lnTo>
                    <a:pt x="65" y="247"/>
                  </a:lnTo>
                  <a:lnTo>
                    <a:pt x="65" y="247"/>
                  </a:lnTo>
                  <a:lnTo>
                    <a:pt x="65" y="247"/>
                  </a:lnTo>
                  <a:lnTo>
                    <a:pt x="63" y="247"/>
                  </a:lnTo>
                  <a:lnTo>
                    <a:pt x="63" y="247"/>
                  </a:lnTo>
                  <a:lnTo>
                    <a:pt x="63" y="249"/>
                  </a:lnTo>
                  <a:lnTo>
                    <a:pt x="63" y="249"/>
                  </a:lnTo>
                  <a:lnTo>
                    <a:pt x="61" y="251"/>
                  </a:lnTo>
                  <a:lnTo>
                    <a:pt x="61" y="251"/>
                  </a:lnTo>
                  <a:lnTo>
                    <a:pt x="61" y="251"/>
                  </a:lnTo>
                  <a:lnTo>
                    <a:pt x="61" y="253"/>
                  </a:lnTo>
                  <a:lnTo>
                    <a:pt x="59" y="253"/>
                  </a:lnTo>
                  <a:lnTo>
                    <a:pt x="59" y="251"/>
                  </a:lnTo>
                  <a:lnTo>
                    <a:pt x="59" y="251"/>
                  </a:lnTo>
                  <a:lnTo>
                    <a:pt x="59" y="251"/>
                  </a:lnTo>
                  <a:lnTo>
                    <a:pt x="59" y="249"/>
                  </a:lnTo>
                  <a:lnTo>
                    <a:pt x="58" y="249"/>
                  </a:lnTo>
                  <a:lnTo>
                    <a:pt x="54" y="244"/>
                  </a:lnTo>
                  <a:lnTo>
                    <a:pt x="54" y="244"/>
                  </a:lnTo>
                  <a:lnTo>
                    <a:pt x="52" y="244"/>
                  </a:lnTo>
                  <a:lnTo>
                    <a:pt x="52" y="244"/>
                  </a:lnTo>
                  <a:lnTo>
                    <a:pt x="52" y="244"/>
                  </a:lnTo>
                  <a:lnTo>
                    <a:pt x="48" y="247"/>
                  </a:lnTo>
                  <a:lnTo>
                    <a:pt x="46" y="249"/>
                  </a:lnTo>
                  <a:lnTo>
                    <a:pt x="46" y="249"/>
                  </a:lnTo>
                  <a:lnTo>
                    <a:pt x="44" y="249"/>
                  </a:lnTo>
                  <a:lnTo>
                    <a:pt x="40" y="257"/>
                  </a:lnTo>
                  <a:lnTo>
                    <a:pt x="40" y="257"/>
                  </a:lnTo>
                  <a:lnTo>
                    <a:pt x="40" y="259"/>
                  </a:lnTo>
                  <a:lnTo>
                    <a:pt x="40" y="261"/>
                  </a:lnTo>
                  <a:lnTo>
                    <a:pt x="40" y="261"/>
                  </a:lnTo>
                  <a:lnTo>
                    <a:pt x="40" y="263"/>
                  </a:lnTo>
                  <a:lnTo>
                    <a:pt x="42" y="263"/>
                  </a:lnTo>
                  <a:lnTo>
                    <a:pt x="42" y="265"/>
                  </a:lnTo>
                  <a:lnTo>
                    <a:pt x="52" y="268"/>
                  </a:lnTo>
                  <a:lnTo>
                    <a:pt x="52" y="268"/>
                  </a:lnTo>
                  <a:lnTo>
                    <a:pt x="52" y="270"/>
                  </a:lnTo>
                  <a:lnTo>
                    <a:pt x="54" y="272"/>
                  </a:lnTo>
                  <a:lnTo>
                    <a:pt x="54" y="274"/>
                  </a:lnTo>
                  <a:lnTo>
                    <a:pt x="54" y="274"/>
                  </a:lnTo>
                  <a:lnTo>
                    <a:pt x="56" y="274"/>
                  </a:lnTo>
                  <a:lnTo>
                    <a:pt x="59" y="274"/>
                  </a:lnTo>
                  <a:lnTo>
                    <a:pt x="59" y="274"/>
                  </a:lnTo>
                  <a:lnTo>
                    <a:pt x="59" y="276"/>
                  </a:lnTo>
                  <a:lnTo>
                    <a:pt x="61" y="276"/>
                  </a:lnTo>
                  <a:lnTo>
                    <a:pt x="61" y="278"/>
                  </a:lnTo>
                  <a:lnTo>
                    <a:pt x="59" y="282"/>
                  </a:lnTo>
                  <a:lnTo>
                    <a:pt x="59" y="284"/>
                  </a:lnTo>
                  <a:lnTo>
                    <a:pt x="59" y="286"/>
                  </a:lnTo>
                  <a:lnTo>
                    <a:pt x="61" y="287"/>
                  </a:lnTo>
                  <a:lnTo>
                    <a:pt x="61" y="289"/>
                  </a:lnTo>
                  <a:lnTo>
                    <a:pt x="61" y="291"/>
                  </a:lnTo>
                  <a:lnTo>
                    <a:pt x="61" y="293"/>
                  </a:lnTo>
                  <a:lnTo>
                    <a:pt x="59" y="301"/>
                  </a:lnTo>
                  <a:lnTo>
                    <a:pt x="61" y="301"/>
                  </a:lnTo>
                  <a:lnTo>
                    <a:pt x="61" y="303"/>
                  </a:lnTo>
                  <a:lnTo>
                    <a:pt x="63" y="303"/>
                  </a:lnTo>
                  <a:lnTo>
                    <a:pt x="65" y="303"/>
                  </a:lnTo>
                  <a:lnTo>
                    <a:pt x="65" y="303"/>
                  </a:lnTo>
                  <a:lnTo>
                    <a:pt x="65" y="305"/>
                  </a:lnTo>
                  <a:lnTo>
                    <a:pt x="67" y="308"/>
                  </a:lnTo>
                  <a:lnTo>
                    <a:pt x="67" y="308"/>
                  </a:lnTo>
                  <a:lnTo>
                    <a:pt x="67" y="308"/>
                  </a:lnTo>
                  <a:lnTo>
                    <a:pt x="69" y="308"/>
                  </a:lnTo>
                  <a:lnTo>
                    <a:pt x="71" y="310"/>
                  </a:lnTo>
                  <a:lnTo>
                    <a:pt x="71" y="310"/>
                  </a:lnTo>
                  <a:lnTo>
                    <a:pt x="73" y="310"/>
                  </a:lnTo>
                  <a:lnTo>
                    <a:pt x="73" y="312"/>
                  </a:lnTo>
                  <a:lnTo>
                    <a:pt x="73" y="312"/>
                  </a:lnTo>
                  <a:lnTo>
                    <a:pt x="73" y="314"/>
                  </a:lnTo>
                  <a:lnTo>
                    <a:pt x="73" y="314"/>
                  </a:lnTo>
                  <a:lnTo>
                    <a:pt x="71" y="316"/>
                  </a:lnTo>
                  <a:lnTo>
                    <a:pt x="71" y="316"/>
                  </a:lnTo>
                  <a:lnTo>
                    <a:pt x="71" y="316"/>
                  </a:lnTo>
                  <a:lnTo>
                    <a:pt x="71" y="318"/>
                  </a:lnTo>
                  <a:lnTo>
                    <a:pt x="71" y="318"/>
                  </a:lnTo>
                  <a:lnTo>
                    <a:pt x="73" y="318"/>
                  </a:lnTo>
                  <a:lnTo>
                    <a:pt x="73" y="320"/>
                  </a:lnTo>
                  <a:lnTo>
                    <a:pt x="73" y="320"/>
                  </a:lnTo>
                  <a:lnTo>
                    <a:pt x="73" y="322"/>
                  </a:lnTo>
                  <a:lnTo>
                    <a:pt x="71" y="325"/>
                  </a:lnTo>
                  <a:lnTo>
                    <a:pt x="71" y="325"/>
                  </a:lnTo>
                  <a:lnTo>
                    <a:pt x="71" y="327"/>
                  </a:lnTo>
                  <a:lnTo>
                    <a:pt x="71" y="329"/>
                  </a:lnTo>
                  <a:lnTo>
                    <a:pt x="71" y="331"/>
                  </a:lnTo>
                  <a:lnTo>
                    <a:pt x="71" y="331"/>
                  </a:lnTo>
                  <a:lnTo>
                    <a:pt x="73" y="333"/>
                  </a:lnTo>
                  <a:lnTo>
                    <a:pt x="73" y="335"/>
                  </a:lnTo>
                  <a:lnTo>
                    <a:pt x="73" y="337"/>
                  </a:lnTo>
                  <a:lnTo>
                    <a:pt x="73" y="339"/>
                  </a:lnTo>
                  <a:lnTo>
                    <a:pt x="73" y="339"/>
                  </a:lnTo>
                  <a:lnTo>
                    <a:pt x="73" y="341"/>
                  </a:lnTo>
                  <a:lnTo>
                    <a:pt x="75" y="341"/>
                  </a:lnTo>
                  <a:lnTo>
                    <a:pt x="75" y="343"/>
                  </a:lnTo>
                  <a:lnTo>
                    <a:pt x="77" y="343"/>
                  </a:lnTo>
                  <a:lnTo>
                    <a:pt x="77" y="346"/>
                  </a:lnTo>
                  <a:lnTo>
                    <a:pt x="77" y="346"/>
                  </a:lnTo>
                  <a:lnTo>
                    <a:pt x="78" y="348"/>
                  </a:lnTo>
                  <a:lnTo>
                    <a:pt x="78" y="350"/>
                  </a:lnTo>
                  <a:lnTo>
                    <a:pt x="78" y="350"/>
                  </a:lnTo>
                  <a:lnTo>
                    <a:pt x="78" y="352"/>
                  </a:lnTo>
                  <a:lnTo>
                    <a:pt x="78" y="358"/>
                  </a:lnTo>
                  <a:lnTo>
                    <a:pt x="78" y="360"/>
                  </a:lnTo>
                  <a:lnTo>
                    <a:pt x="78" y="360"/>
                  </a:lnTo>
                  <a:lnTo>
                    <a:pt x="77" y="360"/>
                  </a:lnTo>
                  <a:lnTo>
                    <a:pt x="75" y="362"/>
                  </a:lnTo>
                  <a:lnTo>
                    <a:pt x="75" y="362"/>
                  </a:lnTo>
                  <a:lnTo>
                    <a:pt x="75" y="362"/>
                  </a:lnTo>
                  <a:lnTo>
                    <a:pt x="75" y="362"/>
                  </a:lnTo>
                  <a:lnTo>
                    <a:pt x="73" y="362"/>
                  </a:lnTo>
                  <a:lnTo>
                    <a:pt x="73" y="363"/>
                  </a:lnTo>
                  <a:lnTo>
                    <a:pt x="73" y="363"/>
                  </a:lnTo>
                  <a:lnTo>
                    <a:pt x="73" y="363"/>
                  </a:lnTo>
                  <a:lnTo>
                    <a:pt x="73" y="367"/>
                  </a:lnTo>
                  <a:lnTo>
                    <a:pt x="71" y="371"/>
                  </a:lnTo>
                  <a:lnTo>
                    <a:pt x="71" y="371"/>
                  </a:lnTo>
                  <a:lnTo>
                    <a:pt x="71" y="373"/>
                  </a:lnTo>
                  <a:lnTo>
                    <a:pt x="71" y="375"/>
                  </a:lnTo>
                  <a:lnTo>
                    <a:pt x="71" y="377"/>
                  </a:lnTo>
                  <a:lnTo>
                    <a:pt x="69" y="375"/>
                  </a:lnTo>
                  <a:lnTo>
                    <a:pt x="69" y="375"/>
                  </a:lnTo>
                  <a:lnTo>
                    <a:pt x="67" y="373"/>
                  </a:lnTo>
                  <a:lnTo>
                    <a:pt x="67" y="373"/>
                  </a:lnTo>
                  <a:lnTo>
                    <a:pt x="67" y="373"/>
                  </a:lnTo>
                  <a:lnTo>
                    <a:pt x="67" y="373"/>
                  </a:lnTo>
                  <a:lnTo>
                    <a:pt x="65" y="375"/>
                  </a:lnTo>
                  <a:lnTo>
                    <a:pt x="65" y="377"/>
                  </a:lnTo>
                  <a:lnTo>
                    <a:pt x="63" y="379"/>
                  </a:lnTo>
                  <a:lnTo>
                    <a:pt x="63" y="379"/>
                  </a:lnTo>
                  <a:lnTo>
                    <a:pt x="61" y="379"/>
                  </a:lnTo>
                  <a:lnTo>
                    <a:pt x="58" y="381"/>
                  </a:lnTo>
                  <a:lnTo>
                    <a:pt x="58" y="381"/>
                  </a:lnTo>
                  <a:lnTo>
                    <a:pt x="56" y="381"/>
                  </a:lnTo>
                  <a:lnTo>
                    <a:pt x="56" y="381"/>
                  </a:lnTo>
                  <a:lnTo>
                    <a:pt x="54" y="383"/>
                  </a:lnTo>
                  <a:lnTo>
                    <a:pt x="54" y="383"/>
                  </a:lnTo>
                  <a:lnTo>
                    <a:pt x="52" y="384"/>
                  </a:lnTo>
                  <a:lnTo>
                    <a:pt x="52" y="384"/>
                  </a:lnTo>
                  <a:lnTo>
                    <a:pt x="52" y="386"/>
                  </a:lnTo>
                  <a:lnTo>
                    <a:pt x="50" y="386"/>
                  </a:lnTo>
                  <a:lnTo>
                    <a:pt x="50" y="386"/>
                  </a:lnTo>
                  <a:lnTo>
                    <a:pt x="50" y="386"/>
                  </a:lnTo>
                  <a:lnTo>
                    <a:pt x="48" y="386"/>
                  </a:lnTo>
                  <a:lnTo>
                    <a:pt x="48" y="388"/>
                  </a:lnTo>
                  <a:lnTo>
                    <a:pt x="48" y="388"/>
                  </a:lnTo>
                  <a:lnTo>
                    <a:pt x="50" y="388"/>
                  </a:lnTo>
                  <a:lnTo>
                    <a:pt x="50" y="388"/>
                  </a:lnTo>
                  <a:lnTo>
                    <a:pt x="52" y="390"/>
                  </a:lnTo>
                  <a:lnTo>
                    <a:pt x="52" y="390"/>
                  </a:lnTo>
                  <a:lnTo>
                    <a:pt x="52" y="392"/>
                  </a:lnTo>
                  <a:lnTo>
                    <a:pt x="52" y="394"/>
                  </a:lnTo>
                  <a:lnTo>
                    <a:pt x="52" y="394"/>
                  </a:lnTo>
                  <a:lnTo>
                    <a:pt x="52" y="394"/>
                  </a:lnTo>
                  <a:lnTo>
                    <a:pt x="50" y="396"/>
                  </a:lnTo>
                  <a:lnTo>
                    <a:pt x="50" y="396"/>
                  </a:lnTo>
                  <a:lnTo>
                    <a:pt x="48" y="398"/>
                  </a:lnTo>
                  <a:lnTo>
                    <a:pt x="46" y="400"/>
                  </a:lnTo>
                  <a:lnTo>
                    <a:pt x="42" y="402"/>
                  </a:lnTo>
                  <a:lnTo>
                    <a:pt x="40" y="405"/>
                  </a:lnTo>
                  <a:lnTo>
                    <a:pt x="38" y="405"/>
                  </a:lnTo>
                  <a:lnTo>
                    <a:pt x="37" y="409"/>
                  </a:lnTo>
                  <a:lnTo>
                    <a:pt x="33" y="413"/>
                  </a:lnTo>
                  <a:lnTo>
                    <a:pt x="33" y="415"/>
                  </a:lnTo>
                  <a:lnTo>
                    <a:pt x="33" y="415"/>
                  </a:lnTo>
                  <a:lnTo>
                    <a:pt x="31" y="415"/>
                  </a:lnTo>
                  <a:lnTo>
                    <a:pt x="29" y="415"/>
                  </a:lnTo>
                  <a:lnTo>
                    <a:pt x="29" y="417"/>
                  </a:lnTo>
                  <a:lnTo>
                    <a:pt x="27" y="417"/>
                  </a:lnTo>
                  <a:lnTo>
                    <a:pt x="27" y="417"/>
                  </a:lnTo>
                  <a:lnTo>
                    <a:pt x="25" y="419"/>
                  </a:lnTo>
                  <a:lnTo>
                    <a:pt x="25" y="419"/>
                  </a:lnTo>
                  <a:lnTo>
                    <a:pt x="25" y="421"/>
                  </a:lnTo>
                  <a:lnTo>
                    <a:pt x="19" y="422"/>
                  </a:lnTo>
                  <a:lnTo>
                    <a:pt x="18" y="422"/>
                  </a:lnTo>
                  <a:lnTo>
                    <a:pt x="18" y="422"/>
                  </a:lnTo>
                  <a:lnTo>
                    <a:pt x="18" y="422"/>
                  </a:lnTo>
                  <a:lnTo>
                    <a:pt x="16" y="422"/>
                  </a:lnTo>
                  <a:lnTo>
                    <a:pt x="16" y="422"/>
                  </a:lnTo>
                  <a:lnTo>
                    <a:pt x="16" y="422"/>
                  </a:lnTo>
                  <a:lnTo>
                    <a:pt x="14" y="426"/>
                  </a:lnTo>
                  <a:lnTo>
                    <a:pt x="14" y="428"/>
                  </a:lnTo>
                  <a:lnTo>
                    <a:pt x="14" y="428"/>
                  </a:lnTo>
                  <a:lnTo>
                    <a:pt x="12" y="428"/>
                  </a:lnTo>
                  <a:lnTo>
                    <a:pt x="12" y="430"/>
                  </a:lnTo>
                  <a:lnTo>
                    <a:pt x="12" y="430"/>
                  </a:lnTo>
                  <a:lnTo>
                    <a:pt x="12" y="430"/>
                  </a:lnTo>
                  <a:lnTo>
                    <a:pt x="14" y="432"/>
                  </a:lnTo>
                  <a:lnTo>
                    <a:pt x="14" y="432"/>
                  </a:lnTo>
                  <a:lnTo>
                    <a:pt x="14" y="434"/>
                  </a:lnTo>
                  <a:lnTo>
                    <a:pt x="14" y="436"/>
                  </a:lnTo>
                  <a:lnTo>
                    <a:pt x="14" y="438"/>
                  </a:lnTo>
                  <a:lnTo>
                    <a:pt x="12" y="440"/>
                  </a:lnTo>
                  <a:lnTo>
                    <a:pt x="12" y="441"/>
                  </a:lnTo>
                  <a:lnTo>
                    <a:pt x="12" y="441"/>
                  </a:lnTo>
                  <a:lnTo>
                    <a:pt x="12" y="441"/>
                  </a:lnTo>
                  <a:lnTo>
                    <a:pt x="10" y="443"/>
                  </a:lnTo>
                  <a:lnTo>
                    <a:pt x="10" y="443"/>
                  </a:lnTo>
                  <a:lnTo>
                    <a:pt x="10" y="443"/>
                  </a:lnTo>
                  <a:lnTo>
                    <a:pt x="10" y="445"/>
                  </a:lnTo>
                  <a:lnTo>
                    <a:pt x="10" y="445"/>
                  </a:lnTo>
                  <a:lnTo>
                    <a:pt x="10" y="449"/>
                  </a:lnTo>
                  <a:lnTo>
                    <a:pt x="10" y="451"/>
                  </a:lnTo>
                  <a:lnTo>
                    <a:pt x="10" y="453"/>
                  </a:lnTo>
                  <a:lnTo>
                    <a:pt x="8" y="453"/>
                  </a:lnTo>
                  <a:lnTo>
                    <a:pt x="8" y="453"/>
                  </a:lnTo>
                  <a:lnTo>
                    <a:pt x="8" y="455"/>
                  </a:lnTo>
                  <a:lnTo>
                    <a:pt x="6" y="455"/>
                  </a:lnTo>
                  <a:lnTo>
                    <a:pt x="6" y="457"/>
                  </a:lnTo>
                  <a:lnTo>
                    <a:pt x="6" y="457"/>
                  </a:lnTo>
                  <a:lnTo>
                    <a:pt x="6" y="459"/>
                  </a:lnTo>
                  <a:lnTo>
                    <a:pt x="6" y="460"/>
                  </a:lnTo>
                  <a:lnTo>
                    <a:pt x="6" y="460"/>
                  </a:lnTo>
                  <a:lnTo>
                    <a:pt x="6" y="460"/>
                  </a:lnTo>
                  <a:lnTo>
                    <a:pt x="6" y="460"/>
                  </a:lnTo>
                  <a:lnTo>
                    <a:pt x="4" y="460"/>
                  </a:lnTo>
                  <a:lnTo>
                    <a:pt x="4" y="460"/>
                  </a:lnTo>
                  <a:lnTo>
                    <a:pt x="4" y="459"/>
                  </a:lnTo>
                  <a:lnTo>
                    <a:pt x="4" y="459"/>
                  </a:lnTo>
                  <a:lnTo>
                    <a:pt x="2" y="459"/>
                  </a:lnTo>
                  <a:lnTo>
                    <a:pt x="2" y="459"/>
                  </a:lnTo>
                  <a:lnTo>
                    <a:pt x="2" y="460"/>
                  </a:lnTo>
                  <a:lnTo>
                    <a:pt x="2" y="460"/>
                  </a:lnTo>
                  <a:lnTo>
                    <a:pt x="2" y="460"/>
                  </a:lnTo>
                  <a:lnTo>
                    <a:pt x="2" y="462"/>
                  </a:lnTo>
                  <a:lnTo>
                    <a:pt x="0" y="464"/>
                  </a:lnTo>
                  <a:lnTo>
                    <a:pt x="0" y="466"/>
                  </a:lnTo>
                  <a:lnTo>
                    <a:pt x="2" y="468"/>
                  </a:lnTo>
                  <a:lnTo>
                    <a:pt x="6" y="468"/>
                  </a:lnTo>
                  <a:lnTo>
                    <a:pt x="8" y="468"/>
                  </a:lnTo>
                  <a:lnTo>
                    <a:pt x="8" y="468"/>
                  </a:lnTo>
                  <a:lnTo>
                    <a:pt x="10" y="468"/>
                  </a:lnTo>
                  <a:lnTo>
                    <a:pt x="10" y="468"/>
                  </a:lnTo>
                  <a:lnTo>
                    <a:pt x="10" y="468"/>
                  </a:lnTo>
                  <a:lnTo>
                    <a:pt x="12" y="466"/>
                  </a:lnTo>
                  <a:lnTo>
                    <a:pt x="12" y="466"/>
                  </a:lnTo>
                  <a:lnTo>
                    <a:pt x="12" y="466"/>
                  </a:lnTo>
                  <a:lnTo>
                    <a:pt x="14" y="466"/>
                  </a:lnTo>
                  <a:lnTo>
                    <a:pt x="18" y="468"/>
                  </a:lnTo>
                  <a:lnTo>
                    <a:pt x="19" y="468"/>
                  </a:lnTo>
                  <a:lnTo>
                    <a:pt x="21" y="466"/>
                  </a:lnTo>
                  <a:lnTo>
                    <a:pt x="23" y="464"/>
                  </a:lnTo>
                  <a:lnTo>
                    <a:pt x="25" y="464"/>
                  </a:lnTo>
                  <a:lnTo>
                    <a:pt x="25" y="462"/>
                  </a:lnTo>
                  <a:lnTo>
                    <a:pt x="29" y="462"/>
                  </a:lnTo>
                  <a:lnTo>
                    <a:pt x="31" y="462"/>
                  </a:lnTo>
                  <a:lnTo>
                    <a:pt x="31" y="460"/>
                  </a:lnTo>
                  <a:lnTo>
                    <a:pt x="33" y="460"/>
                  </a:lnTo>
                  <a:lnTo>
                    <a:pt x="33" y="459"/>
                  </a:lnTo>
                  <a:lnTo>
                    <a:pt x="35" y="457"/>
                  </a:lnTo>
                  <a:lnTo>
                    <a:pt x="42" y="455"/>
                  </a:lnTo>
                  <a:lnTo>
                    <a:pt x="50" y="449"/>
                  </a:lnTo>
                  <a:lnTo>
                    <a:pt x="54" y="449"/>
                  </a:lnTo>
                  <a:lnTo>
                    <a:pt x="58" y="447"/>
                  </a:lnTo>
                  <a:lnTo>
                    <a:pt x="61" y="443"/>
                  </a:lnTo>
                  <a:lnTo>
                    <a:pt x="65" y="443"/>
                  </a:lnTo>
                  <a:lnTo>
                    <a:pt x="69" y="445"/>
                  </a:lnTo>
                  <a:lnTo>
                    <a:pt x="71" y="445"/>
                  </a:lnTo>
                  <a:lnTo>
                    <a:pt x="73" y="447"/>
                  </a:lnTo>
                  <a:lnTo>
                    <a:pt x="75" y="449"/>
                  </a:lnTo>
                  <a:lnTo>
                    <a:pt x="75" y="449"/>
                  </a:lnTo>
                  <a:lnTo>
                    <a:pt x="75" y="449"/>
                  </a:lnTo>
                  <a:lnTo>
                    <a:pt x="77" y="449"/>
                  </a:lnTo>
                  <a:lnTo>
                    <a:pt x="77" y="449"/>
                  </a:lnTo>
                  <a:lnTo>
                    <a:pt x="78" y="449"/>
                  </a:lnTo>
                  <a:lnTo>
                    <a:pt x="78" y="449"/>
                  </a:lnTo>
                  <a:lnTo>
                    <a:pt x="80" y="449"/>
                  </a:lnTo>
                  <a:lnTo>
                    <a:pt x="80" y="449"/>
                  </a:lnTo>
                  <a:lnTo>
                    <a:pt x="80" y="447"/>
                  </a:lnTo>
                  <a:lnTo>
                    <a:pt x="82" y="447"/>
                  </a:lnTo>
                  <a:lnTo>
                    <a:pt x="82" y="445"/>
                  </a:lnTo>
                  <a:lnTo>
                    <a:pt x="82" y="445"/>
                  </a:lnTo>
                  <a:lnTo>
                    <a:pt x="84" y="443"/>
                  </a:lnTo>
                  <a:lnTo>
                    <a:pt x="86" y="445"/>
                  </a:lnTo>
                  <a:lnTo>
                    <a:pt x="88" y="443"/>
                  </a:lnTo>
                  <a:lnTo>
                    <a:pt x="88" y="443"/>
                  </a:lnTo>
                  <a:lnTo>
                    <a:pt x="88" y="441"/>
                  </a:lnTo>
                  <a:lnTo>
                    <a:pt x="88" y="441"/>
                  </a:lnTo>
                  <a:lnTo>
                    <a:pt x="88" y="440"/>
                  </a:lnTo>
                  <a:lnTo>
                    <a:pt x="88" y="438"/>
                  </a:lnTo>
                  <a:lnTo>
                    <a:pt x="88" y="438"/>
                  </a:lnTo>
                  <a:lnTo>
                    <a:pt x="90" y="436"/>
                  </a:lnTo>
                  <a:lnTo>
                    <a:pt x="90" y="436"/>
                  </a:lnTo>
                  <a:lnTo>
                    <a:pt x="90" y="436"/>
                  </a:lnTo>
                  <a:lnTo>
                    <a:pt x="90" y="434"/>
                  </a:lnTo>
                  <a:lnTo>
                    <a:pt x="90" y="434"/>
                  </a:lnTo>
                  <a:lnTo>
                    <a:pt x="88" y="432"/>
                  </a:lnTo>
                  <a:lnTo>
                    <a:pt x="86" y="430"/>
                  </a:lnTo>
                  <a:lnTo>
                    <a:pt x="86" y="430"/>
                  </a:lnTo>
                  <a:lnTo>
                    <a:pt x="86" y="428"/>
                  </a:lnTo>
                  <a:lnTo>
                    <a:pt x="86" y="428"/>
                  </a:lnTo>
                  <a:lnTo>
                    <a:pt x="90" y="422"/>
                  </a:lnTo>
                  <a:lnTo>
                    <a:pt x="90" y="421"/>
                  </a:lnTo>
                  <a:lnTo>
                    <a:pt x="90" y="421"/>
                  </a:lnTo>
                  <a:lnTo>
                    <a:pt x="90" y="419"/>
                  </a:lnTo>
                  <a:lnTo>
                    <a:pt x="90" y="417"/>
                  </a:lnTo>
                  <a:lnTo>
                    <a:pt x="90" y="417"/>
                  </a:lnTo>
                  <a:lnTo>
                    <a:pt x="90" y="417"/>
                  </a:lnTo>
                  <a:lnTo>
                    <a:pt x="92" y="413"/>
                  </a:lnTo>
                  <a:lnTo>
                    <a:pt x="92" y="411"/>
                  </a:lnTo>
                  <a:lnTo>
                    <a:pt x="92" y="409"/>
                  </a:lnTo>
                  <a:lnTo>
                    <a:pt x="92" y="409"/>
                  </a:lnTo>
                  <a:lnTo>
                    <a:pt x="92" y="407"/>
                  </a:lnTo>
                  <a:lnTo>
                    <a:pt x="92" y="407"/>
                  </a:lnTo>
                  <a:lnTo>
                    <a:pt x="96" y="403"/>
                  </a:lnTo>
                  <a:lnTo>
                    <a:pt x="96" y="402"/>
                  </a:lnTo>
                  <a:lnTo>
                    <a:pt x="98" y="400"/>
                  </a:lnTo>
                  <a:lnTo>
                    <a:pt x="98" y="398"/>
                  </a:lnTo>
                  <a:lnTo>
                    <a:pt x="99" y="398"/>
                  </a:lnTo>
                  <a:lnTo>
                    <a:pt x="101" y="398"/>
                  </a:lnTo>
                  <a:lnTo>
                    <a:pt x="101" y="400"/>
                  </a:lnTo>
                  <a:lnTo>
                    <a:pt x="103" y="400"/>
                  </a:lnTo>
                  <a:lnTo>
                    <a:pt x="103" y="400"/>
                  </a:lnTo>
                  <a:lnTo>
                    <a:pt x="103" y="400"/>
                  </a:lnTo>
                  <a:lnTo>
                    <a:pt x="105" y="400"/>
                  </a:lnTo>
                  <a:lnTo>
                    <a:pt x="105" y="400"/>
                  </a:lnTo>
                  <a:lnTo>
                    <a:pt x="105" y="402"/>
                  </a:lnTo>
                  <a:lnTo>
                    <a:pt x="105" y="402"/>
                  </a:lnTo>
                  <a:lnTo>
                    <a:pt x="105" y="402"/>
                  </a:lnTo>
                  <a:lnTo>
                    <a:pt x="105" y="403"/>
                  </a:lnTo>
                  <a:lnTo>
                    <a:pt x="105" y="403"/>
                  </a:lnTo>
                  <a:lnTo>
                    <a:pt x="105" y="405"/>
                  </a:lnTo>
                  <a:lnTo>
                    <a:pt x="105" y="407"/>
                  </a:lnTo>
                  <a:lnTo>
                    <a:pt x="105" y="407"/>
                  </a:lnTo>
                  <a:lnTo>
                    <a:pt x="105" y="409"/>
                  </a:lnTo>
                  <a:lnTo>
                    <a:pt x="107" y="409"/>
                  </a:lnTo>
                  <a:lnTo>
                    <a:pt x="111" y="415"/>
                  </a:lnTo>
                  <a:lnTo>
                    <a:pt x="111" y="415"/>
                  </a:lnTo>
                  <a:lnTo>
                    <a:pt x="113" y="415"/>
                  </a:lnTo>
                  <a:lnTo>
                    <a:pt x="113" y="417"/>
                  </a:lnTo>
                  <a:lnTo>
                    <a:pt x="113" y="417"/>
                  </a:lnTo>
                  <a:lnTo>
                    <a:pt x="113" y="417"/>
                  </a:lnTo>
                  <a:lnTo>
                    <a:pt x="113" y="419"/>
                  </a:lnTo>
                  <a:lnTo>
                    <a:pt x="111" y="421"/>
                  </a:lnTo>
                  <a:lnTo>
                    <a:pt x="111" y="422"/>
                  </a:lnTo>
                  <a:lnTo>
                    <a:pt x="111" y="422"/>
                  </a:lnTo>
                  <a:lnTo>
                    <a:pt x="111" y="424"/>
                  </a:lnTo>
                  <a:lnTo>
                    <a:pt x="111" y="424"/>
                  </a:lnTo>
                  <a:lnTo>
                    <a:pt x="113" y="424"/>
                  </a:lnTo>
                  <a:lnTo>
                    <a:pt x="113" y="426"/>
                  </a:lnTo>
                  <a:lnTo>
                    <a:pt x="115" y="426"/>
                  </a:lnTo>
                  <a:lnTo>
                    <a:pt x="115" y="426"/>
                  </a:lnTo>
                  <a:lnTo>
                    <a:pt x="117" y="426"/>
                  </a:lnTo>
                  <a:lnTo>
                    <a:pt x="117" y="426"/>
                  </a:lnTo>
                  <a:lnTo>
                    <a:pt x="119" y="424"/>
                  </a:lnTo>
                  <a:lnTo>
                    <a:pt x="119" y="424"/>
                  </a:lnTo>
                  <a:lnTo>
                    <a:pt x="119" y="422"/>
                  </a:lnTo>
                  <a:lnTo>
                    <a:pt x="119" y="421"/>
                  </a:lnTo>
                  <a:lnTo>
                    <a:pt x="119" y="421"/>
                  </a:lnTo>
                  <a:lnTo>
                    <a:pt x="120" y="421"/>
                  </a:lnTo>
                  <a:lnTo>
                    <a:pt x="122" y="419"/>
                  </a:lnTo>
                  <a:lnTo>
                    <a:pt x="124" y="417"/>
                  </a:lnTo>
                  <a:lnTo>
                    <a:pt x="128" y="415"/>
                  </a:lnTo>
                  <a:lnTo>
                    <a:pt x="128" y="415"/>
                  </a:lnTo>
                  <a:lnTo>
                    <a:pt x="130" y="413"/>
                  </a:lnTo>
                  <a:lnTo>
                    <a:pt x="130" y="413"/>
                  </a:lnTo>
                  <a:lnTo>
                    <a:pt x="130" y="411"/>
                  </a:lnTo>
                  <a:lnTo>
                    <a:pt x="130" y="409"/>
                  </a:lnTo>
                  <a:lnTo>
                    <a:pt x="130" y="407"/>
                  </a:lnTo>
                  <a:lnTo>
                    <a:pt x="130" y="407"/>
                  </a:lnTo>
                  <a:lnTo>
                    <a:pt x="132" y="407"/>
                  </a:lnTo>
                  <a:lnTo>
                    <a:pt x="134" y="407"/>
                  </a:lnTo>
                  <a:lnTo>
                    <a:pt x="134" y="407"/>
                  </a:lnTo>
                  <a:lnTo>
                    <a:pt x="136" y="407"/>
                  </a:lnTo>
                  <a:lnTo>
                    <a:pt x="136" y="409"/>
                  </a:lnTo>
                  <a:lnTo>
                    <a:pt x="138" y="409"/>
                  </a:lnTo>
                  <a:lnTo>
                    <a:pt x="139" y="409"/>
                  </a:lnTo>
                  <a:lnTo>
                    <a:pt x="139" y="409"/>
                  </a:lnTo>
                  <a:lnTo>
                    <a:pt x="139" y="409"/>
                  </a:lnTo>
                  <a:lnTo>
                    <a:pt x="139" y="411"/>
                  </a:lnTo>
                  <a:lnTo>
                    <a:pt x="139" y="413"/>
                  </a:lnTo>
                  <a:lnTo>
                    <a:pt x="139" y="413"/>
                  </a:lnTo>
                  <a:lnTo>
                    <a:pt x="139" y="413"/>
                  </a:lnTo>
                  <a:lnTo>
                    <a:pt x="141" y="415"/>
                  </a:lnTo>
                  <a:lnTo>
                    <a:pt x="145" y="413"/>
                  </a:lnTo>
                  <a:lnTo>
                    <a:pt x="145" y="413"/>
                  </a:lnTo>
                  <a:lnTo>
                    <a:pt x="149" y="413"/>
                  </a:lnTo>
                  <a:lnTo>
                    <a:pt x="149" y="411"/>
                  </a:lnTo>
                  <a:lnTo>
                    <a:pt x="151" y="411"/>
                  </a:lnTo>
                  <a:lnTo>
                    <a:pt x="151" y="411"/>
                  </a:lnTo>
                  <a:lnTo>
                    <a:pt x="153" y="411"/>
                  </a:lnTo>
                  <a:lnTo>
                    <a:pt x="153" y="411"/>
                  </a:lnTo>
                  <a:lnTo>
                    <a:pt x="155" y="407"/>
                  </a:lnTo>
                  <a:lnTo>
                    <a:pt x="153" y="407"/>
                  </a:lnTo>
                  <a:lnTo>
                    <a:pt x="153" y="405"/>
                  </a:lnTo>
                  <a:lnTo>
                    <a:pt x="153" y="405"/>
                  </a:lnTo>
                  <a:lnTo>
                    <a:pt x="153" y="405"/>
                  </a:lnTo>
                  <a:lnTo>
                    <a:pt x="153" y="403"/>
                  </a:lnTo>
                  <a:lnTo>
                    <a:pt x="153" y="403"/>
                  </a:lnTo>
                  <a:lnTo>
                    <a:pt x="157" y="398"/>
                  </a:lnTo>
                  <a:lnTo>
                    <a:pt x="157" y="396"/>
                  </a:lnTo>
                  <a:lnTo>
                    <a:pt x="157" y="396"/>
                  </a:lnTo>
                  <a:lnTo>
                    <a:pt x="157" y="396"/>
                  </a:lnTo>
                  <a:lnTo>
                    <a:pt x="157" y="396"/>
                  </a:lnTo>
                  <a:lnTo>
                    <a:pt x="155" y="396"/>
                  </a:lnTo>
                  <a:lnTo>
                    <a:pt x="155" y="396"/>
                  </a:lnTo>
                  <a:lnTo>
                    <a:pt x="155" y="396"/>
                  </a:lnTo>
                  <a:lnTo>
                    <a:pt x="153" y="394"/>
                  </a:lnTo>
                  <a:lnTo>
                    <a:pt x="151" y="392"/>
                  </a:lnTo>
                  <a:lnTo>
                    <a:pt x="151" y="390"/>
                  </a:lnTo>
                  <a:lnTo>
                    <a:pt x="151" y="390"/>
                  </a:lnTo>
                  <a:lnTo>
                    <a:pt x="153" y="388"/>
                  </a:lnTo>
                  <a:lnTo>
                    <a:pt x="153" y="388"/>
                  </a:lnTo>
                  <a:lnTo>
                    <a:pt x="153" y="388"/>
                  </a:lnTo>
                  <a:lnTo>
                    <a:pt x="153" y="386"/>
                  </a:lnTo>
                  <a:lnTo>
                    <a:pt x="153" y="386"/>
                  </a:lnTo>
                  <a:lnTo>
                    <a:pt x="155" y="384"/>
                  </a:lnTo>
                  <a:lnTo>
                    <a:pt x="157" y="383"/>
                  </a:lnTo>
                  <a:lnTo>
                    <a:pt x="157" y="381"/>
                  </a:lnTo>
                  <a:lnTo>
                    <a:pt x="159" y="379"/>
                  </a:lnTo>
                  <a:lnTo>
                    <a:pt x="160" y="377"/>
                  </a:lnTo>
                  <a:lnTo>
                    <a:pt x="162" y="375"/>
                  </a:lnTo>
                  <a:lnTo>
                    <a:pt x="162" y="375"/>
                  </a:lnTo>
                  <a:lnTo>
                    <a:pt x="164" y="375"/>
                  </a:lnTo>
                  <a:lnTo>
                    <a:pt x="164" y="375"/>
                  </a:lnTo>
                  <a:lnTo>
                    <a:pt x="166" y="375"/>
                  </a:lnTo>
                  <a:lnTo>
                    <a:pt x="166" y="375"/>
                  </a:lnTo>
                  <a:lnTo>
                    <a:pt x="168" y="377"/>
                  </a:lnTo>
                  <a:lnTo>
                    <a:pt x="168" y="377"/>
                  </a:lnTo>
                  <a:lnTo>
                    <a:pt x="174" y="375"/>
                  </a:lnTo>
                  <a:lnTo>
                    <a:pt x="176" y="373"/>
                  </a:lnTo>
                  <a:lnTo>
                    <a:pt x="178" y="371"/>
                  </a:lnTo>
                  <a:lnTo>
                    <a:pt x="179" y="369"/>
                  </a:lnTo>
                  <a:lnTo>
                    <a:pt x="181" y="367"/>
                  </a:lnTo>
                  <a:lnTo>
                    <a:pt x="183" y="367"/>
                  </a:lnTo>
                  <a:lnTo>
                    <a:pt x="185" y="367"/>
                  </a:lnTo>
                  <a:lnTo>
                    <a:pt x="185" y="365"/>
                  </a:lnTo>
                  <a:lnTo>
                    <a:pt x="187" y="365"/>
                  </a:lnTo>
                  <a:lnTo>
                    <a:pt x="187" y="363"/>
                  </a:lnTo>
                  <a:lnTo>
                    <a:pt x="185" y="363"/>
                  </a:lnTo>
                  <a:lnTo>
                    <a:pt x="185" y="363"/>
                  </a:lnTo>
                  <a:lnTo>
                    <a:pt x="185" y="363"/>
                  </a:lnTo>
                  <a:lnTo>
                    <a:pt x="185" y="363"/>
                  </a:lnTo>
                  <a:lnTo>
                    <a:pt x="185" y="362"/>
                  </a:lnTo>
                  <a:lnTo>
                    <a:pt x="183" y="362"/>
                  </a:lnTo>
                  <a:lnTo>
                    <a:pt x="183" y="362"/>
                  </a:lnTo>
                  <a:lnTo>
                    <a:pt x="183" y="362"/>
                  </a:lnTo>
                  <a:lnTo>
                    <a:pt x="183" y="362"/>
                  </a:lnTo>
                  <a:lnTo>
                    <a:pt x="181" y="362"/>
                  </a:lnTo>
                  <a:lnTo>
                    <a:pt x="181" y="360"/>
                  </a:lnTo>
                  <a:lnTo>
                    <a:pt x="179" y="358"/>
                  </a:lnTo>
                  <a:lnTo>
                    <a:pt x="179" y="358"/>
                  </a:lnTo>
                  <a:lnTo>
                    <a:pt x="179" y="356"/>
                  </a:lnTo>
                  <a:lnTo>
                    <a:pt x="179" y="356"/>
                  </a:lnTo>
                  <a:lnTo>
                    <a:pt x="178" y="354"/>
                  </a:lnTo>
                  <a:lnTo>
                    <a:pt x="178" y="354"/>
                  </a:lnTo>
                  <a:lnTo>
                    <a:pt x="178" y="354"/>
                  </a:lnTo>
                  <a:lnTo>
                    <a:pt x="178" y="352"/>
                  </a:lnTo>
                  <a:lnTo>
                    <a:pt x="178" y="352"/>
                  </a:lnTo>
                  <a:lnTo>
                    <a:pt x="179" y="352"/>
                  </a:lnTo>
                  <a:lnTo>
                    <a:pt x="179" y="350"/>
                  </a:lnTo>
                  <a:lnTo>
                    <a:pt x="179" y="350"/>
                  </a:lnTo>
                  <a:lnTo>
                    <a:pt x="181" y="350"/>
                  </a:lnTo>
                  <a:lnTo>
                    <a:pt x="183" y="352"/>
                  </a:lnTo>
                  <a:lnTo>
                    <a:pt x="183" y="352"/>
                  </a:lnTo>
                  <a:lnTo>
                    <a:pt x="183" y="352"/>
                  </a:lnTo>
                  <a:lnTo>
                    <a:pt x="185" y="352"/>
                  </a:lnTo>
                  <a:lnTo>
                    <a:pt x="187" y="354"/>
                  </a:lnTo>
                  <a:lnTo>
                    <a:pt x="189" y="354"/>
                  </a:lnTo>
                  <a:lnTo>
                    <a:pt x="191" y="356"/>
                  </a:lnTo>
                  <a:lnTo>
                    <a:pt x="191" y="354"/>
                  </a:lnTo>
                  <a:lnTo>
                    <a:pt x="191" y="354"/>
                  </a:lnTo>
                  <a:lnTo>
                    <a:pt x="191" y="352"/>
                  </a:lnTo>
                  <a:lnTo>
                    <a:pt x="191" y="352"/>
                  </a:lnTo>
                  <a:lnTo>
                    <a:pt x="191" y="352"/>
                  </a:lnTo>
                  <a:lnTo>
                    <a:pt x="191" y="352"/>
                  </a:lnTo>
                  <a:lnTo>
                    <a:pt x="191" y="350"/>
                  </a:lnTo>
                  <a:lnTo>
                    <a:pt x="191" y="350"/>
                  </a:lnTo>
                  <a:lnTo>
                    <a:pt x="193" y="350"/>
                  </a:lnTo>
                  <a:lnTo>
                    <a:pt x="193" y="350"/>
                  </a:lnTo>
                  <a:lnTo>
                    <a:pt x="193" y="348"/>
                  </a:lnTo>
                  <a:lnTo>
                    <a:pt x="193" y="344"/>
                  </a:lnTo>
                  <a:lnTo>
                    <a:pt x="193" y="344"/>
                  </a:lnTo>
                  <a:lnTo>
                    <a:pt x="193" y="344"/>
                  </a:lnTo>
                  <a:lnTo>
                    <a:pt x="193" y="344"/>
                  </a:lnTo>
                  <a:lnTo>
                    <a:pt x="195" y="344"/>
                  </a:lnTo>
                  <a:lnTo>
                    <a:pt x="195" y="346"/>
                  </a:lnTo>
                  <a:lnTo>
                    <a:pt x="195" y="348"/>
                  </a:lnTo>
                  <a:lnTo>
                    <a:pt x="197" y="350"/>
                  </a:lnTo>
                  <a:lnTo>
                    <a:pt x="197" y="350"/>
                  </a:lnTo>
                  <a:lnTo>
                    <a:pt x="197" y="350"/>
                  </a:lnTo>
                  <a:lnTo>
                    <a:pt x="199" y="350"/>
                  </a:lnTo>
                  <a:lnTo>
                    <a:pt x="199" y="350"/>
                  </a:lnTo>
                  <a:lnTo>
                    <a:pt x="199" y="348"/>
                  </a:lnTo>
                  <a:lnTo>
                    <a:pt x="200" y="346"/>
                  </a:lnTo>
                  <a:lnTo>
                    <a:pt x="200" y="346"/>
                  </a:lnTo>
                  <a:lnTo>
                    <a:pt x="200" y="344"/>
                  </a:lnTo>
                  <a:lnTo>
                    <a:pt x="202" y="344"/>
                  </a:lnTo>
                  <a:lnTo>
                    <a:pt x="204" y="343"/>
                  </a:lnTo>
                  <a:lnTo>
                    <a:pt x="204" y="343"/>
                  </a:lnTo>
                  <a:lnTo>
                    <a:pt x="204" y="341"/>
                  </a:lnTo>
                  <a:lnTo>
                    <a:pt x="204" y="341"/>
                  </a:lnTo>
                  <a:lnTo>
                    <a:pt x="204" y="339"/>
                  </a:lnTo>
                  <a:lnTo>
                    <a:pt x="206" y="339"/>
                  </a:lnTo>
                  <a:lnTo>
                    <a:pt x="206" y="339"/>
                  </a:lnTo>
                  <a:lnTo>
                    <a:pt x="208" y="341"/>
                  </a:lnTo>
                  <a:lnTo>
                    <a:pt x="208" y="343"/>
                  </a:lnTo>
                  <a:lnTo>
                    <a:pt x="210" y="344"/>
                  </a:lnTo>
                  <a:lnTo>
                    <a:pt x="214" y="348"/>
                  </a:lnTo>
                  <a:lnTo>
                    <a:pt x="214" y="350"/>
                  </a:lnTo>
                  <a:lnTo>
                    <a:pt x="216" y="350"/>
                  </a:lnTo>
                  <a:lnTo>
                    <a:pt x="218" y="356"/>
                  </a:lnTo>
                  <a:lnTo>
                    <a:pt x="218" y="358"/>
                  </a:lnTo>
                  <a:lnTo>
                    <a:pt x="218" y="358"/>
                  </a:lnTo>
                  <a:lnTo>
                    <a:pt x="218" y="358"/>
                  </a:lnTo>
                  <a:lnTo>
                    <a:pt x="220" y="358"/>
                  </a:lnTo>
                  <a:lnTo>
                    <a:pt x="220" y="356"/>
                  </a:lnTo>
                  <a:lnTo>
                    <a:pt x="220" y="356"/>
                  </a:lnTo>
                  <a:lnTo>
                    <a:pt x="220" y="354"/>
                  </a:lnTo>
                  <a:lnTo>
                    <a:pt x="220" y="354"/>
                  </a:lnTo>
                  <a:lnTo>
                    <a:pt x="220" y="354"/>
                  </a:lnTo>
                  <a:lnTo>
                    <a:pt x="220" y="352"/>
                  </a:lnTo>
                  <a:lnTo>
                    <a:pt x="220" y="352"/>
                  </a:lnTo>
                  <a:lnTo>
                    <a:pt x="220" y="352"/>
                  </a:lnTo>
                  <a:lnTo>
                    <a:pt x="220" y="352"/>
                  </a:lnTo>
                  <a:lnTo>
                    <a:pt x="220" y="350"/>
                  </a:lnTo>
                  <a:lnTo>
                    <a:pt x="220" y="350"/>
                  </a:lnTo>
                  <a:lnTo>
                    <a:pt x="221" y="350"/>
                  </a:lnTo>
                  <a:lnTo>
                    <a:pt x="221" y="350"/>
                  </a:lnTo>
                  <a:lnTo>
                    <a:pt x="223" y="352"/>
                  </a:lnTo>
                  <a:lnTo>
                    <a:pt x="225" y="356"/>
                  </a:lnTo>
                  <a:lnTo>
                    <a:pt x="225" y="360"/>
                  </a:lnTo>
                  <a:lnTo>
                    <a:pt x="227" y="360"/>
                  </a:lnTo>
                  <a:lnTo>
                    <a:pt x="227" y="362"/>
                  </a:lnTo>
                  <a:lnTo>
                    <a:pt x="229" y="363"/>
                  </a:lnTo>
                  <a:lnTo>
                    <a:pt x="229" y="365"/>
                  </a:lnTo>
                  <a:lnTo>
                    <a:pt x="229" y="365"/>
                  </a:lnTo>
                  <a:lnTo>
                    <a:pt x="229" y="365"/>
                  </a:lnTo>
                  <a:lnTo>
                    <a:pt x="229" y="367"/>
                  </a:lnTo>
                  <a:lnTo>
                    <a:pt x="231" y="367"/>
                  </a:lnTo>
                  <a:lnTo>
                    <a:pt x="231" y="369"/>
                  </a:lnTo>
                  <a:lnTo>
                    <a:pt x="231" y="369"/>
                  </a:lnTo>
                  <a:lnTo>
                    <a:pt x="231" y="369"/>
                  </a:lnTo>
                  <a:lnTo>
                    <a:pt x="233" y="369"/>
                  </a:lnTo>
                  <a:lnTo>
                    <a:pt x="233" y="369"/>
                  </a:lnTo>
                  <a:lnTo>
                    <a:pt x="233" y="371"/>
                  </a:lnTo>
                  <a:lnTo>
                    <a:pt x="237" y="369"/>
                  </a:lnTo>
                  <a:lnTo>
                    <a:pt x="242" y="369"/>
                  </a:lnTo>
                  <a:lnTo>
                    <a:pt x="248" y="369"/>
                  </a:lnTo>
                  <a:lnTo>
                    <a:pt x="248" y="369"/>
                  </a:lnTo>
                  <a:lnTo>
                    <a:pt x="250" y="369"/>
                  </a:lnTo>
                  <a:lnTo>
                    <a:pt x="250" y="369"/>
                  </a:lnTo>
                  <a:lnTo>
                    <a:pt x="252" y="371"/>
                  </a:lnTo>
                  <a:lnTo>
                    <a:pt x="254" y="371"/>
                  </a:lnTo>
                  <a:lnTo>
                    <a:pt x="256" y="371"/>
                  </a:lnTo>
                  <a:lnTo>
                    <a:pt x="256" y="371"/>
                  </a:lnTo>
                  <a:lnTo>
                    <a:pt x="258" y="373"/>
                  </a:lnTo>
                  <a:lnTo>
                    <a:pt x="260" y="371"/>
                  </a:lnTo>
                  <a:lnTo>
                    <a:pt x="265" y="371"/>
                  </a:lnTo>
                  <a:lnTo>
                    <a:pt x="271" y="369"/>
                  </a:lnTo>
                  <a:lnTo>
                    <a:pt x="273" y="369"/>
                  </a:lnTo>
                  <a:lnTo>
                    <a:pt x="275" y="367"/>
                  </a:lnTo>
                  <a:lnTo>
                    <a:pt x="277" y="365"/>
                  </a:lnTo>
                  <a:lnTo>
                    <a:pt x="277" y="363"/>
                  </a:lnTo>
                  <a:lnTo>
                    <a:pt x="279" y="362"/>
                  </a:lnTo>
                  <a:lnTo>
                    <a:pt x="279" y="362"/>
                  </a:lnTo>
                  <a:lnTo>
                    <a:pt x="279" y="360"/>
                  </a:lnTo>
                  <a:lnTo>
                    <a:pt x="280" y="362"/>
                  </a:lnTo>
                  <a:lnTo>
                    <a:pt x="280" y="362"/>
                  </a:lnTo>
                  <a:lnTo>
                    <a:pt x="282" y="360"/>
                  </a:lnTo>
                  <a:lnTo>
                    <a:pt x="284" y="356"/>
                  </a:lnTo>
                  <a:lnTo>
                    <a:pt x="286" y="356"/>
                  </a:lnTo>
                  <a:lnTo>
                    <a:pt x="286" y="356"/>
                  </a:lnTo>
                  <a:lnTo>
                    <a:pt x="284" y="354"/>
                  </a:lnTo>
                  <a:lnTo>
                    <a:pt x="284" y="354"/>
                  </a:lnTo>
                  <a:lnTo>
                    <a:pt x="284" y="354"/>
                  </a:lnTo>
                  <a:lnTo>
                    <a:pt x="284" y="354"/>
                  </a:lnTo>
                  <a:lnTo>
                    <a:pt x="284" y="352"/>
                  </a:lnTo>
                  <a:lnTo>
                    <a:pt x="286" y="352"/>
                  </a:lnTo>
                  <a:lnTo>
                    <a:pt x="286" y="352"/>
                  </a:lnTo>
                  <a:lnTo>
                    <a:pt x="286" y="350"/>
                  </a:lnTo>
                  <a:lnTo>
                    <a:pt x="286" y="350"/>
                  </a:lnTo>
                  <a:lnTo>
                    <a:pt x="286" y="348"/>
                  </a:lnTo>
                  <a:lnTo>
                    <a:pt x="286" y="348"/>
                  </a:lnTo>
                  <a:lnTo>
                    <a:pt x="286" y="348"/>
                  </a:lnTo>
                  <a:lnTo>
                    <a:pt x="288" y="348"/>
                  </a:lnTo>
                  <a:lnTo>
                    <a:pt x="288" y="348"/>
                  </a:lnTo>
                  <a:lnTo>
                    <a:pt x="290" y="348"/>
                  </a:lnTo>
                  <a:lnTo>
                    <a:pt x="290" y="348"/>
                  </a:lnTo>
                  <a:lnTo>
                    <a:pt x="294" y="346"/>
                  </a:lnTo>
                  <a:lnTo>
                    <a:pt x="294" y="344"/>
                  </a:lnTo>
                  <a:lnTo>
                    <a:pt x="301" y="341"/>
                  </a:lnTo>
                  <a:lnTo>
                    <a:pt x="301" y="343"/>
                  </a:lnTo>
                  <a:lnTo>
                    <a:pt x="303" y="343"/>
                  </a:lnTo>
                  <a:lnTo>
                    <a:pt x="303" y="343"/>
                  </a:lnTo>
                  <a:lnTo>
                    <a:pt x="303" y="343"/>
                  </a:lnTo>
                  <a:lnTo>
                    <a:pt x="305" y="341"/>
                  </a:lnTo>
                  <a:lnTo>
                    <a:pt x="305" y="341"/>
                  </a:lnTo>
                  <a:lnTo>
                    <a:pt x="305" y="339"/>
                  </a:lnTo>
                  <a:lnTo>
                    <a:pt x="305" y="339"/>
                  </a:lnTo>
                  <a:lnTo>
                    <a:pt x="305" y="337"/>
                  </a:lnTo>
                  <a:lnTo>
                    <a:pt x="305" y="337"/>
                  </a:lnTo>
                  <a:lnTo>
                    <a:pt x="305" y="337"/>
                  </a:lnTo>
                  <a:lnTo>
                    <a:pt x="305" y="335"/>
                  </a:lnTo>
                  <a:lnTo>
                    <a:pt x="307" y="335"/>
                  </a:lnTo>
                  <a:lnTo>
                    <a:pt x="307" y="335"/>
                  </a:lnTo>
                  <a:lnTo>
                    <a:pt x="311" y="335"/>
                  </a:lnTo>
                  <a:lnTo>
                    <a:pt x="311" y="335"/>
                  </a:lnTo>
                  <a:lnTo>
                    <a:pt x="313" y="337"/>
                  </a:lnTo>
                  <a:lnTo>
                    <a:pt x="313" y="337"/>
                  </a:lnTo>
                  <a:lnTo>
                    <a:pt x="313" y="337"/>
                  </a:lnTo>
                  <a:lnTo>
                    <a:pt x="315" y="341"/>
                  </a:lnTo>
                  <a:lnTo>
                    <a:pt x="315" y="339"/>
                  </a:lnTo>
                  <a:lnTo>
                    <a:pt x="322" y="329"/>
                  </a:lnTo>
                  <a:lnTo>
                    <a:pt x="334" y="320"/>
                  </a:lnTo>
                  <a:lnTo>
                    <a:pt x="341" y="314"/>
                  </a:lnTo>
                  <a:lnTo>
                    <a:pt x="351" y="305"/>
                  </a:lnTo>
                  <a:lnTo>
                    <a:pt x="357" y="301"/>
                  </a:lnTo>
                  <a:lnTo>
                    <a:pt x="361" y="299"/>
                  </a:lnTo>
                  <a:lnTo>
                    <a:pt x="366" y="295"/>
                  </a:lnTo>
                  <a:lnTo>
                    <a:pt x="370" y="293"/>
                  </a:lnTo>
                  <a:lnTo>
                    <a:pt x="378" y="289"/>
                  </a:lnTo>
                  <a:lnTo>
                    <a:pt x="383" y="286"/>
                  </a:lnTo>
                  <a:lnTo>
                    <a:pt x="387" y="284"/>
                  </a:lnTo>
                  <a:lnTo>
                    <a:pt x="364" y="295"/>
                  </a:lnTo>
                  <a:lnTo>
                    <a:pt x="362" y="295"/>
                  </a:lnTo>
                  <a:lnTo>
                    <a:pt x="362" y="295"/>
                  </a:lnTo>
                  <a:lnTo>
                    <a:pt x="362" y="293"/>
                  </a:lnTo>
                  <a:lnTo>
                    <a:pt x="361" y="293"/>
                  </a:lnTo>
                  <a:lnTo>
                    <a:pt x="362" y="293"/>
                  </a:lnTo>
                  <a:lnTo>
                    <a:pt x="362" y="293"/>
                  </a:lnTo>
                  <a:lnTo>
                    <a:pt x="362" y="293"/>
                  </a:lnTo>
                  <a:lnTo>
                    <a:pt x="362" y="291"/>
                  </a:lnTo>
                  <a:lnTo>
                    <a:pt x="364" y="291"/>
                  </a:lnTo>
                  <a:lnTo>
                    <a:pt x="364" y="291"/>
                  </a:lnTo>
                  <a:lnTo>
                    <a:pt x="364" y="293"/>
                  </a:lnTo>
                  <a:lnTo>
                    <a:pt x="366" y="293"/>
                  </a:lnTo>
                  <a:lnTo>
                    <a:pt x="366" y="293"/>
                  </a:lnTo>
                  <a:lnTo>
                    <a:pt x="368" y="291"/>
                  </a:lnTo>
                  <a:lnTo>
                    <a:pt x="370" y="291"/>
                  </a:lnTo>
                  <a:lnTo>
                    <a:pt x="370" y="291"/>
                  </a:lnTo>
                  <a:lnTo>
                    <a:pt x="370" y="289"/>
                  </a:lnTo>
                  <a:lnTo>
                    <a:pt x="370" y="289"/>
                  </a:lnTo>
                  <a:lnTo>
                    <a:pt x="370" y="289"/>
                  </a:lnTo>
                  <a:lnTo>
                    <a:pt x="372" y="289"/>
                  </a:lnTo>
                  <a:lnTo>
                    <a:pt x="372" y="287"/>
                  </a:lnTo>
                  <a:lnTo>
                    <a:pt x="372" y="287"/>
                  </a:lnTo>
                  <a:lnTo>
                    <a:pt x="372" y="286"/>
                  </a:lnTo>
                  <a:lnTo>
                    <a:pt x="372" y="286"/>
                  </a:lnTo>
                  <a:lnTo>
                    <a:pt x="370" y="284"/>
                  </a:lnTo>
                  <a:lnTo>
                    <a:pt x="370" y="286"/>
                  </a:lnTo>
                  <a:lnTo>
                    <a:pt x="368" y="286"/>
                  </a:lnTo>
                  <a:lnTo>
                    <a:pt x="368" y="286"/>
                  </a:lnTo>
                  <a:lnTo>
                    <a:pt x="366" y="286"/>
                  </a:lnTo>
                  <a:lnTo>
                    <a:pt x="362" y="289"/>
                  </a:lnTo>
                  <a:lnTo>
                    <a:pt x="359" y="287"/>
                  </a:lnTo>
                  <a:lnTo>
                    <a:pt x="357" y="287"/>
                  </a:lnTo>
                  <a:lnTo>
                    <a:pt x="357" y="287"/>
                  </a:lnTo>
                  <a:lnTo>
                    <a:pt x="357" y="289"/>
                  </a:lnTo>
                  <a:lnTo>
                    <a:pt x="357" y="289"/>
                  </a:lnTo>
                  <a:lnTo>
                    <a:pt x="357" y="289"/>
                  </a:lnTo>
                  <a:lnTo>
                    <a:pt x="357" y="291"/>
                  </a:lnTo>
                  <a:lnTo>
                    <a:pt x="357" y="291"/>
                  </a:lnTo>
                  <a:lnTo>
                    <a:pt x="357" y="291"/>
                  </a:lnTo>
                  <a:lnTo>
                    <a:pt x="357" y="291"/>
                  </a:lnTo>
                  <a:lnTo>
                    <a:pt x="357" y="293"/>
                  </a:lnTo>
                  <a:lnTo>
                    <a:pt x="355" y="293"/>
                  </a:lnTo>
                  <a:lnTo>
                    <a:pt x="355" y="295"/>
                  </a:lnTo>
                  <a:lnTo>
                    <a:pt x="353" y="295"/>
                  </a:lnTo>
                  <a:lnTo>
                    <a:pt x="353" y="295"/>
                  </a:lnTo>
                  <a:lnTo>
                    <a:pt x="353" y="295"/>
                  </a:lnTo>
                  <a:lnTo>
                    <a:pt x="357" y="297"/>
                  </a:lnTo>
                  <a:lnTo>
                    <a:pt x="355" y="297"/>
                  </a:lnTo>
                  <a:lnTo>
                    <a:pt x="355" y="297"/>
                  </a:lnTo>
                  <a:lnTo>
                    <a:pt x="353" y="297"/>
                  </a:lnTo>
                  <a:lnTo>
                    <a:pt x="353" y="297"/>
                  </a:lnTo>
                  <a:lnTo>
                    <a:pt x="353" y="299"/>
                  </a:lnTo>
                  <a:lnTo>
                    <a:pt x="353" y="301"/>
                  </a:lnTo>
                  <a:lnTo>
                    <a:pt x="353" y="301"/>
                  </a:lnTo>
                  <a:lnTo>
                    <a:pt x="351" y="303"/>
                  </a:lnTo>
                  <a:lnTo>
                    <a:pt x="351" y="303"/>
                  </a:lnTo>
                  <a:lnTo>
                    <a:pt x="351" y="303"/>
                  </a:lnTo>
                  <a:lnTo>
                    <a:pt x="349" y="303"/>
                  </a:lnTo>
                  <a:lnTo>
                    <a:pt x="349" y="303"/>
                  </a:lnTo>
                  <a:lnTo>
                    <a:pt x="347" y="303"/>
                  </a:lnTo>
                  <a:lnTo>
                    <a:pt x="347" y="305"/>
                  </a:lnTo>
                  <a:lnTo>
                    <a:pt x="347" y="305"/>
                  </a:lnTo>
                  <a:lnTo>
                    <a:pt x="345" y="305"/>
                  </a:lnTo>
                  <a:lnTo>
                    <a:pt x="347" y="305"/>
                  </a:lnTo>
                  <a:lnTo>
                    <a:pt x="347" y="303"/>
                  </a:lnTo>
                  <a:lnTo>
                    <a:pt x="347" y="301"/>
                  </a:lnTo>
                  <a:lnTo>
                    <a:pt x="345" y="301"/>
                  </a:lnTo>
                  <a:lnTo>
                    <a:pt x="345" y="303"/>
                  </a:lnTo>
                  <a:lnTo>
                    <a:pt x="345" y="303"/>
                  </a:lnTo>
                  <a:lnTo>
                    <a:pt x="343" y="301"/>
                  </a:lnTo>
                  <a:lnTo>
                    <a:pt x="343" y="299"/>
                  </a:lnTo>
                  <a:lnTo>
                    <a:pt x="345" y="299"/>
                  </a:lnTo>
                  <a:lnTo>
                    <a:pt x="345" y="297"/>
                  </a:lnTo>
                  <a:lnTo>
                    <a:pt x="347" y="297"/>
                  </a:lnTo>
                  <a:lnTo>
                    <a:pt x="349" y="297"/>
                  </a:lnTo>
                  <a:lnTo>
                    <a:pt x="349" y="295"/>
                  </a:lnTo>
                  <a:lnTo>
                    <a:pt x="347" y="295"/>
                  </a:lnTo>
                  <a:lnTo>
                    <a:pt x="347" y="293"/>
                  </a:lnTo>
                  <a:lnTo>
                    <a:pt x="349" y="291"/>
                  </a:lnTo>
                  <a:lnTo>
                    <a:pt x="349" y="289"/>
                  </a:lnTo>
                  <a:lnTo>
                    <a:pt x="351" y="289"/>
                  </a:lnTo>
                  <a:lnTo>
                    <a:pt x="353" y="286"/>
                  </a:lnTo>
                  <a:lnTo>
                    <a:pt x="353" y="284"/>
                  </a:lnTo>
                  <a:lnTo>
                    <a:pt x="353" y="282"/>
                  </a:lnTo>
                  <a:lnTo>
                    <a:pt x="355" y="280"/>
                  </a:lnTo>
                  <a:lnTo>
                    <a:pt x="357" y="276"/>
                  </a:lnTo>
                  <a:lnTo>
                    <a:pt x="359" y="276"/>
                  </a:lnTo>
                  <a:lnTo>
                    <a:pt x="361" y="274"/>
                  </a:lnTo>
                  <a:lnTo>
                    <a:pt x="361" y="274"/>
                  </a:lnTo>
                  <a:lnTo>
                    <a:pt x="362" y="274"/>
                  </a:lnTo>
                  <a:lnTo>
                    <a:pt x="364" y="274"/>
                  </a:lnTo>
                  <a:lnTo>
                    <a:pt x="368" y="270"/>
                  </a:lnTo>
                  <a:lnTo>
                    <a:pt x="372" y="265"/>
                  </a:lnTo>
                  <a:lnTo>
                    <a:pt x="376" y="265"/>
                  </a:lnTo>
                  <a:lnTo>
                    <a:pt x="378" y="263"/>
                  </a:lnTo>
                  <a:lnTo>
                    <a:pt x="378" y="263"/>
                  </a:lnTo>
                  <a:lnTo>
                    <a:pt x="381" y="265"/>
                  </a:lnTo>
                  <a:lnTo>
                    <a:pt x="385" y="265"/>
                  </a:lnTo>
                  <a:lnTo>
                    <a:pt x="387" y="266"/>
                  </a:lnTo>
                  <a:lnTo>
                    <a:pt x="387" y="274"/>
                  </a:lnTo>
                  <a:lnTo>
                    <a:pt x="387" y="276"/>
                  </a:lnTo>
                  <a:lnTo>
                    <a:pt x="387" y="276"/>
                  </a:lnTo>
                  <a:lnTo>
                    <a:pt x="387" y="278"/>
                  </a:lnTo>
                  <a:lnTo>
                    <a:pt x="387" y="278"/>
                  </a:lnTo>
                  <a:lnTo>
                    <a:pt x="387" y="278"/>
                  </a:lnTo>
                  <a:lnTo>
                    <a:pt x="385" y="280"/>
                  </a:lnTo>
                  <a:lnTo>
                    <a:pt x="381" y="282"/>
                  </a:lnTo>
                  <a:lnTo>
                    <a:pt x="381" y="282"/>
                  </a:lnTo>
                  <a:lnTo>
                    <a:pt x="383" y="280"/>
                  </a:lnTo>
                  <a:lnTo>
                    <a:pt x="383" y="280"/>
                  </a:lnTo>
                  <a:lnTo>
                    <a:pt x="383" y="280"/>
                  </a:lnTo>
                  <a:lnTo>
                    <a:pt x="378" y="280"/>
                  </a:lnTo>
                  <a:lnTo>
                    <a:pt x="376" y="282"/>
                  </a:lnTo>
                  <a:lnTo>
                    <a:pt x="376" y="282"/>
                  </a:lnTo>
                  <a:lnTo>
                    <a:pt x="374" y="282"/>
                  </a:lnTo>
                  <a:lnTo>
                    <a:pt x="374" y="282"/>
                  </a:lnTo>
                  <a:lnTo>
                    <a:pt x="374" y="282"/>
                  </a:lnTo>
                  <a:lnTo>
                    <a:pt x="374" y="284"/>
                  </a:lnTo>
                  <a:lnTo>
                    <a:pt x="374" y="284"/>
                  </a:lnTo>
                  <a:lnTo>
                    <a:pt x="374" y="284"/>
                  </a:lnTo>
                  <a:lnTo>
                    <a:pt x="376" y="284"/>
                  </a:lnTo>
                  <a:lnTo>
                    <a:pt x="376" y="284"/>
                  </a:lnTo>
                  <a:lnTo>
                    <a:pt x="376" y="286"/>
                  </a:lnTo>
                  <a:lnTo>
                    <a:pt x="376" y="286"/>
                  </a:lnTo>
                  <a:lnTo>
                    <a:pt x="376" y="287"/>
                  </a:lnTo>
                  <a:lnTo>
                    <a:pt x="380" y="286"/>
                  </a:lnTo>
                  <a:lnTo>
                    <a:pt x="385" y="284"/>
                  </a:lnTo>
                  <a:lnTo>
                    <a:pt x="391" y="280"/>
                  </a:lnTo>
                  <a:lnTo>
                    <a:pt x="393" y="280"/>
                  </a:lnTo>
                  <a:lnTo>
                    <a:pt x="393" y="280"/>
                  </a:lnTo>
                  <a:lnTo>
                    <a:pt x="393" y="280"/>
                  </a:lnTo>
                  <a:lnTo>
                    <a:pt x="393" y="282"/>
                  </a:lnTo>
                  <a:lnTo>
                    <a:pt x="397" y="278"/>
                  </a:lnTo>
                  <a:lnTo>
                    <a:pt x="401" y="278"/>
                  </a:lnTo>
                  <a:lnTo>
                    <a:pt x="402" y="276"/>
                  </a:lnTo>
                  <a:lnTo>
                    <a:pt x="402" y="276"/>
                  </a:lnTo>
                  <a:lnTo>
                    <a:pt x="406" y="276"/>
                  </a:lnTo>
                  <a:lnTo>
                    <a:pt x="408" y="276"/>
                  </a:lnTo>
                  <a:lnTo>
                    <a:pt x="408" y="276"/>
                  </a:lnTo>
                  <a:lnTo>
                    <a:pt x="412" y="274"/>
                  </a:lnTo>
                  <a:lnTo>
                    <a:pt x="416" y="272"/>
                  </a:lnTo>
                  <a:lnTo>
                    <a:pt x="427" y="268"/>
                  </a:lnTo>
                  <a:lnTo>
                    <a:pt x="429" y="268"/>
                  </a:lnTo>
                  <a:lnTo>
                    <a:pt x="431" y="268"/>
                  </a:lnTo>
                  <a:lnTo>
                    <a:pt x="431" y="268"/>
                  </a:lnTo>
                  <a:lnTo>
                    <a:pt x="433" y="268"/>
                  </a:lnTo>
                  <a:lnTo>
                    <a:pt x="433" y="268"/>
                  </a:lnTo>
                  <a:lnTo>
                    <a:pt x="435" y="268"/>
                  </a:lnTo>
                  <a:lnTo>
                    <a:pt x="435" y="268"/>
                  </a:lnTo>
                  <a:lnTo>
                    <a:pt x="437" y="268"/>
                  </a:lnTo>
                  <a:lnTo>
                    <a:pt x="452" y="263"/>
                  </a:lnTo>
                  <a:lnTo>
                    <a:pt x="462" y="257"/>
                  </a:lnTo>
                  <a:lnTo>
                    <a:pt x="460" y="257"/>
                  </a:lnTo>
                  <a:lnTo>
                    <a:pt x="458" y="255"/>
                  </a:lnTo>
                  <a:lnTo>
                    <a:pt x="458" y="255"/>
                  </a:lnTo>
                  <a:lnTo>
                    <a:pt x="456" y="255"/>
                  </a:lnTo>
                  <a:lnTo>
                    <a:pt x="456" y="255"/>
                  </a:lnTo>
                  <a:lnTo>
                    <a:pt x="454" y="253"/>
                  </a:lnTo>
                  <a:lnTo>
                    <a:pt x="454" y="253"/>
                  </a:lnTo>
                  <a:lnTo>
                    <a:pt x="454" y="253"/>
                  </a:lnTo>
                  <a:lnTo>
                    <a:pt x="454" y="251"/>
                  </a:lnTo>
                  <a:lnTo>
                    <a:pt x="454" y="251"/>
                  </a:lnTo>
                  <a:lnTo>
                    <a:pt x="454" y="251"/>
                  </a:lnTo>
                  <a:lnTo>
                    <a:pt x="454" y="251"/>
                  </a:lnTo>
                  <a:lnTo>
                    <a:pt x="452" y="251"/>
                  </a:lnTo>
                  <a:lnTo>
                    <a:pt x="452" y="251"/>
                  </a:lnTo>
                  <a:lnTo>
                    <a:pt x="448" y="249"/>
                  </a:lnTo>
                  <a:lnTo>
                    <a:pt x="446" y="249"/>
                  </a:lnTo>
                  <a:lnTo>
                    <a:pt x="444" y="247"/>
                  </a:lnTo>
                  <a:lnTo>
                    <a:pt x="442" y="246"/>
                  </a:lnTo>
                  <a:lnTo>
                    <a:pt x="441" y="246"/>
                  </a:lnTo>
                  <a:lnTo>
                    <a:pt x="441" y="246"/>
                  </a:lnTo>
                  <a:lnTo>
                    <a:pt x="441" y="242"/>
                  </a:lnTo>
                  <a:lnTo>
                    <a:pt x="441" y="240"/>
                  </a:lnTo>
                  <a:lnTo>
                    <a:pt x="441" y="240"/>
                  </a:lnTo>
                  <a:lnTo>
                    <a:pt x="442" y="240"/>
                  </a:lnTo>
                  <a:lnTo>
                    <a:pt x="442" y="242"/>
                  </a:lnTo>
                  <a:lnTo>
                    <a:pt x="442" y="244"/>
                  </a:lnTo>
                  <a:lnTo>
                    <a:pt x="444" y="246"/>
                  </a:lnTo>
                  <a:lnTo>
                    <a:pt x="444" y="246"/>
                  </a:lnTo>
                  <a:lnTo>
                    <a:pt x="446" y="247"/>
                  </a:lnTo>
                  <a:lnTo>
                    <a:pt x="448" y="247"/>
                  </a:lnTo>
                  <a:lnTo>
                    <a:pt x="452" y="247"/>
                  </a:lnTo>
                  <a:lnTo>
                    <a:pt x="460" y="253"/>
                  </a:lnTo>
                  <a:lnTo>
                    <a:pt x="463" y="255"/>
                  </a:lnTo>
                  <a:lnTo>
                    <a:pt x="465" y="253"/>
                  </a:lnTo>
                  <a:lnTo>
                    <a:pt x="465" y="253"/>
                  </a:lnTo>
                  <a:lnTo>
                    <a:pt x="463" y="253"/>
                  </a:lnTo>
                  <a:lnTo>
                    <a:pt x="463" y="253"/>
                  </a:lnTo>
                  <a:lnTo>
                    <a:pt x="463" y="251"/>
                  </a:lnTo>
                  <a:lnTo>
                    <a:pt x="465" y="249"/>
                  </a:lnTo>
                  <a:lnTo>
                    <a:pt x="469" y="244"/>
                  </a:lnTo>
                  <a:lnTo>
                    <a:pt x="469" y="244"/>
                  </a:lnTo>
                  <a:lnTo>
                    <a:pt x="471" y="242"/>
                  </a:lnTo>
                  <a:lnTo>
                    <a:pt x="473" y="236"/>
                  </a:lnTo>
                  <a:lnTo>
                    <a:pt x="473" y="236"/>
                  </a:lnTo>
                  <a:lnTo>
                    <a:pt x="475" y="234"/>
                  </a:lnTo>
                  <a:lnTo>
                    <a:pt x="477" y="234"/>
                  </a:lnTo>
                  <a:lnTo>
                    <a:pt x="481" y="232"/>
                  </a:lnTo>
                  <a:lnTo>
                    <a:pt x="484" y="230"/>
                  </a:lnTo>
                  <a:lnTo>
                    <a:pt x="494" y="225"/>
                  </a:lnTo>
                  <a:lnTo>
                    <a:pt x="496" y="223"/>
                  </a:lnTo>
                  <a:lnTo>
                    <a:pt x="494" y="225"/>
                  </a:lnTo>
                  <a:lnTo>
                    <a:pt x="492" y="225"/>
                  </a:lnTo>
                  <a:lnTo>
                    <a:pt x="490" y="225"/>
                  </a:lnTo>
                  <a:lnTo>
                    <a:pt x="492" y="223"/>
                  </a:lnTo>
                  <a:lnTo>
                    <a:pt x="494" y="223"/>
                  </a:lnTo>
                  <a:lnTo>
                    <a:pt x="496" y="221"/>
                  </a:lnTo>
                  <a:lnTo>
                    <a:pt x="496" y="221"/>
                  </a:lnTo>
                  <a:lnTo>
                    <a:pt x="498" y="219"/>
                  </a:lnTo>
                  <a:lnTo>
                    <a:pt x="500" y="217"/>
                  </a:lnTo>
                  <a:lnTo>
                    <a:pt x="502" y="213"/>
                  </a:lnTo>
                  <a:lnTo>
                    <a:pt x="500" y="211"/>
                  </a:lnTo>
                  <a:lnTo>
                    <a:pt x="500" y="213"/>
                  </a:lnTo>
                  <a:lnTo>
                    <a:pt x="500" y="213"/>
                  </a:lnTo>
                  <a:lnTo>
                    <a:pt x="500" y="215"/>
                  </a:lnTo>
                  <a:lnTo>
                    <a:pt x="498" y="213"/>
                  </a:lnTo>
                  <a:lnTo>
                    <a:pt x="496" y="215"/>
                  </a:lnTo>
                  <a:lnTo>
                    <a:pt x="496" y="217"/>
                  </a:lnTo>
                  <a:lnTo>
                    <a:pt x="494" y="217"/>
                  </a:lnTo>
                  <a:lnTo>
                    <a:pt x="494" y="211"/>
                  </a:lnTo>
                  <a:lnTo>
                    <a:pt x="494" y="208"/>
                  </a:lnTo>
                  <a:lnTo>
                    <a:pt x="496" y="206"/>
                  </a:lnTo>
                  <a:lnTo>
                    <a:pt x="498" y="204"/>
                  </a:lnTo>
                  <a:lnTo>
                    <a:pt x="511" y="192"/>
                  </a:lnTo>
                  <a:lnTo>
                    <a:pt x="517" y="190"/>
                  </a:lnTo>
                  <a:lnTo>
                    <a:pt x="519" y="189"/>
                  </a:lnTo>
                  <a:lnTo>
                    <a:pt x="522" y="187"/>
                  </a:lnTo>
                  <a:lnTo>
                    <a:pt x="522" y="185"/>
                  </a:lnTo>
                  <a:lnTo>
                    <a:pt x="522" y="187"/>
                  </a:lnTo>
                  <a:lnTo>
                    <a:pt x="521" y="187"/>
                  </a:lnTo>
                  <a:lnTo>
                    <a:pt x="519" y="189"/>
                  </a:lnTo>
                  <a:lnTo>
                    <a:pt x="519" y="187"/>
                  </a:lnTo>
                  <a:lnTo>
                    <a:pt x="519" y="187"/>
                  </a:lnTo>
                  <a:lnTo>
                    <a:pt x="517" y="187"/>
                  </a:lnTo>
                  <a:lnTo>
                    <a:pt x="517" y="187"/>
                  </a:lnTo>
                  <a:lnTo>
                    <a:pt x="517" y="185"/>
                  </a:lnTo>
                  <a:lnTo>
                    <a:pt x="515" y="185"/>
                  </a:lnTo>
                  <a:lnTo>
                    <a:pt x="515" y="185"/>
                  </a:lnTo>
                  <a:lnTo>
                    <a:pt x="513" y="185"/>
                  </a:lnTo>
                  <a:lnTo>
                    <a:pt x="515" y="185"/>
                  </a:lnTo>
                  <a:lnTo>
                    <a:pt x="515" y="183"/>
                  </a:lnTo>
                  <a:lnTo>
                    <a:pt x="517" y="183"/>
                  </a:lnTo>
                  <a:lnTo>
                    <a:pt x="519" y="185"/>
                  </a:lnTo>
                  <a:lnTo>
                    <a:pt x="519" y="183"/>
                  </a:lnTo>
                  <a:lnTo>
                    <a:pt x="519" y="183"/>
                  </a:lnTo>
                  <a:lnTo>
                    <a:pt x="519" y="183"/>
                  </a:lnTo>
                  <a:lnTo>
                    <a:pt x="519" y="181"/>
                  </a:lnTo>
                  <a:lnTo>
                    <a:pt x="519" y="179"/>
                  </a:lnTo>
                  <a:lnTo>
                    <a:pt x="517" y="179"/>
                  </a:lnTo>
                  <a:lnTo>
                    <a:pt x="515" y="179"/>
                  </a:lnTo>
                  <a:lnTo>
                    <a:pt x="511" y="179"/>
                  </a:lnTo>
                  <a:lnTo>
                    <a:pt x="509" y="179"/>
                  </a:lnTo>
                  <a:lnTo>
                    <a:pt x="507" y="177"/>
                  </a:lnTo>
                  <a:lnTo>
                    <a:pt x="511" y="175"/>
                  </a:lnTo>
                  <a:lnTo>
                    <a:pt x="513" y="175"/>
                  </a:lnTo>
                  <a:lnTo>
                    <a:pt x="515" y="177"/>
                  </a:lnTo>
                  <a:lnTo>
                    <a:pt x="517" y="175"/>
                  </a:lnTo>
                  <a:lnTo>
                    <a:pt x="515" y="170"/>
                  </a:lnTo>
                  <a:lnTo>
                    <a:pt x="505" y="147"/>
                  </a:lnTo>
                  <a:lnTo>
                    <a:pt x="503" y="137"/>
                  </a:lnTo>
                  <a:lnTo>
                    <a:pt x="507" y="130"/>
                  </a:lnTo>
                  <a:lnTo>
                    <a:pt x="511" y="122"/>
                  </a:lnTo>
                  <a:lnTo>
                    <a:pt x="524" y="109"/>
                  </a:lnTo>
                  <a:lnTo>
                    <a:pt x="530" y="105"/>
                  </a:lnTo>
                  <a:lnTo>
                    <a:pt x="538" y="101"/>
                  </a:lnTo>
                  <a:lnTo>
                    <a:pt x="538" y="101"/>
                  </a:lnTo>
                  <a:lnTo>
                    <a:pt x="542" y="101"/>
                  </a:lnTo>
                  <a:lnTo>
                    <a:pt x="542" y="101"/>
                  </a:lnTo>
                  <a:lnTo>
                    <a:pt x="543" y="99"/>
                  </a:lnTo>
                  <a:lnTo>
                    <a:pt x="545" y="101"/>
                  </a:lnTo>
                  <a:lnTo>
                    <a:pt x="551" y="99"/>
                  </a:lnTo>
                  <a:lnTo>
                    <a:pt x="557" y="97"/>
                  </a:lnTo>
                  <a:lnTo>
                    <a:pt x="563" y="95"/>
                  </a:lnTo>
                  <a:lnTo>
                    <a:pt x="563" y="95"/>
                  </a:lnTo>
                  <a:lnTo>
                    <a:pt x="563" y="93"/>
                  </a:lnTo>
                  <a:close/>
                </a:path>
              </a:pathLst>
            </a:custGeom>
            <a:solidFill>
              <a:srgbClr val="487EAF"/>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8">
              <a:extLst>
                <a:ext uri="{FF2B5EF4-FFF2-40B4-BE49-F238E27FC236}">
                  <a16:creationId xmlns:a16="http://schemas.microsoft.com/office/drawing/2014/main" id="{2B680188-0F0E-4249-AC0C-9DE493A8782D}"/>
                </a:ext>
              </a:extLst>
            </p:cNvPr>
            <p:cNvSpPr>
              <a:spLocks/>
            </p:cNvSpPr>
            <p:nvPr/>
          </p:nvSpPr>
          <p:spPr bwMode="auto">
            <a:xfrm>
              <a:off x="9426898" y="2858294"/>
              <a:ext cx="280988" cy="298450"/>
            </a:xfrm>
            <a:custGeom>
              <a:avLst/>
              <a:gdLst>
                <a:gd name="T0" fmla="*/ 175 w 177"/>
                <a:gd name="T1" fmla="*/ 24 h 188"/>
                <a:gd name="T2" fmla="*/ 171 w 177"/>
                <a:gd name="T3" fmla="*/ 19 h 188"/>
                <a:gd name="T4" fmla="*/ 175 w 177"/>
                <a:gd name="T5" fmla="*/ 15 h 188"/>
                <a:gd name="T6" fmla="*/ 171 w 177"/>
                <a:gd name="T7" fmla="*/ 4 h 188"/>
                <a:gd name="T8" fmla="*/ 167 w 177"/>
                <a:gd name="T9" fmla="*/ 4 h 188"/>
                <a:gd name="T10" fmla="*/ 154 w 177"/>
                <a:gd name="T11" fmla="*/ 11 h 188"/>
                <a:gd name="T12" fmla="*/ 146 w 177"/>
                <a:gd name="T13" fmla="*/ 9 h 188"/>
                <a:gd name="T14" fmla="*/ 135 w 177"/>
                <a:gd name="T15" fmla="*/ 23 h 188"/>
                <a:gd name="T16" fmla="*/ 112 w 177"/>
                <a:gd name="T17" fmla="*/ 34 h 188"/>
                <a:gd name="T18" fmla="*/ 106 w 177"/>
                <a:gd name="T19" fmla="*/ 38 h 188"/>
                <a:gd name="T20" fmla="*/ 101 w 177"/>
                <a:gd name="T21" fmla="*/ 45 h 188"/>
                <a:gd name="T22" fmla="*/ 95 w 177"/>
                <a:gd name="T23" fmla="*/ 55 h 188"/>
                <a:gd name="T24" fmla="*/ 89 w 177"/>
                <a:gd name="T25" fmla="*/ 55 h 188"/>
                <a:gd name="T26" fmla="*/ 84 w 177"/>
                <a:gd name="T27" fmla="*/ 53 h 188"/>
                <a:gd name="T28" fmla="*/ 78 w 177"/>
                <a:gd name="T29" fmla="*/ 70 h 188"/>
                <a:gd name="T30" fmla="*/ 61 w 177"/>
                <a:gd name="T31" fmla="*/ 89 h 188"/>
                <a:gd name="T32" fmla="*/ 61 w 177"/>
                <a:gd name="T33" fmla="*/ 100 h 188"/>
                <a:gd name="T34" fmla="*/ 59 w 177"/>
                <a:gd name="T35" fmla="*/ 108 h 188"/>
                <a:gd name="T36" fmla="*/ 57 w 177"/>
                <a:gd name="T37" fmla="*/ 118 h 188"/>
                <a:gd name="T38" fmla="*/ 42 w 177"/>
                <a:gd name="T39" fmla="*/ 123 h 188"/>
                <a:gd name="T40" fmla="*/ 42 w 177"/>
                <a:gd name="T41" fmla="*/ 120 h 188"/>
                <a:gd name="T42" fmla="*/ 44 w 177"/>
                <a:gd name="T43" fmla="*/ 112 h 188"/>
                <a:gd name="T44" fmla="*/ 38 w 177"/>
                <a:gd name="T45" fmla="*/ 112 h 188"/>
                <a:gd name="T46" fmla="*/ 32 w 177"/>
                <a:gd name="T47" fmla="*/ 116 h 188"/>
                <a:gd name="T48" fmla="*/ 34 w 177"/>
                <a:gd name="T49" fmla="*/ 121 h 188"/>
                <a:gd name="T50" fmla="*/ 3 w 177"/>
                <a:gd name="T51" fmla="*/ 150 h 188"/>
                <a:gd name="T52" fmla="*/ 2 w 177"/>
                <a:gd name="T53" fmla="*/ 158 h 188"/>
                <a:gd name="T54" fmla="*/ 5 w 177"/>
                <a:gd name="T55" fmla="*/ 159 h 188"/>
                <a:gd name="T56" fmla="*/ 9 w 177"/>
                <a:gd name="T57" fmla="*/ 165 h 188"/>
                <a:gd name="T58" fmla="*/ 11 w 177"/>
                <a:gd name="T59" fmla="*/ 175 h 188"/>
                <a:gd name="T60" fmla="*/ 13 w 177"/>
                <a:gd name="T61" fmla="*/ 180 h 188"/>
                <a:gd name="T62" fmla="*/ 17 w 177"/>
                <a:gd name="T63" fmla="*/ 182 h 188"/>
                <a:gd name="T64" fmla="*/ 23 w 177"/>
                <a:gd name="T65" fmla="*/ 184 h 188"/>
                <a:gd name="T66" fmla="*/ 28 w 177"/>
                <a:gd name="T67" fmla="*/ 182 h 188"/>
                <a:gd name="T68" fmla="*/ 44 w 177"/>
                <a:gd name="T69" fmla="*/ 163 h 188"/>
                <a:gd name="T70" fmla="*/ 42 w 177"/>
                <a:gd name="T71" fmla="*/ 159 h 188"/>
                <a:gd name="T72" fmla="*/ 40 w 177"/>
                <a:gd name="T73" fmla="*/ 158 h 188"/>
                <a:gd name="T74" fmla="*/ 55 w 177"/>
                <a:gd name="T75" fmla="*/ 152 h 188"/>
                <a:gd name="T76" fmla="*/ 68 w 177"/>
                <a:gd name="T77" fmla="*/ 156 h 188"/>
                <a:gd name="T78" fmla="*/ 76 w 177"/>
                <a:gd name="T79" fmla="*/ 156 h 188"/>
                <a:gd name="T80" fmla="*/ 80 w 177"/>
                <a:gd name="T81" fmla="*/ 158 h 188"/>
                <a:gd name="T82" fmla="*/ 99 w 177"/>
                <a:gd name="T83" fmla="*/ 152 h 188"/>
                <a:gd name="T84" fmla="*/ 114 w 177"/>
                <a:gd name="T85" fmla="*/ 139 h 188"/>
                <a:gd name="T86" fmla="*/ 114 w 177"/>
                <a:gd name="T87" fmla="*/ 148 h 188"/>
                <a:gd name="T88" fmla="*/ 116 w 177"/>
                <a:gd name="T89" fmla="*/ 161 h 188"/>
                <a:gd name="T90" fmla="*/ 127 w 177"/>
                <a:gd name="T91" fmla="*/ 159 h 188"/>
                <a:gd name="T92" fmla="*/ 139 w 177"/>
                <a:gd name="T93" fmla="*/ 152 h 188"/>
                <a:gd name="T94" fmla="*/ 141 w 177"/>
                <a:gd name="T95" fmla="*/ 148 h 188"/>
                <a:gd name="T96" fmla="*/ 154 w 177"/>
                <a:gd name="T97" fmla="*/ 135 h 188"/>
                <a:gd name="T98" fmla="*/ 154 w 177"/>
                <a:gd name="T99" fmla="*/ 114 h 188"/>
                <a:gd name="T100" fmla="*/ 167 w 177"/>
                <a:gd name="T101" fmla="*/ 100 h 188"/>
                <a:gd name="T102" fmla="*/ 162 w 177"/>
                <a:gd name="T103" fmla="*/ 87 h 188"/>
                <a:gd name="T104" fmla="*/ 160 w 177"/>
                <a:gd name="T105" fmla="*/ 85 h 188"/>
                <a:gd name="T106" fmla="*/ 160 w 177"/>
                <a:gd name="T107" fmla="*/ 66 h 188"/>
                <a:gd name="T108" fmla="*/ 160 w 177"/>
                <a:gd name="T109" fmla="*/ 55 h 188"/>
                <a:gd name="T110" fmla="*/ 165 w 177"/>
                <a:gd name="T111" fmla="*/ 45 h 188"/>
                <a:gd name="T112" fmla="*/ 171 w 177"/>
                <a:gd name="T113" fmla="*/ 40 h 188"/>
                <a:gd name="T114" fmla="*/ 177 w 177"/>
                <a:gd name="T115"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 h="188">
                  <a:moveTo>
                    <a:pt x="177" y="36"/>
                  </a:moveTo>
                  <a:lnTo>
                    <a:pt x="175" y="32"/>
                  </a:lnTo>
                  <a:lnTo>
                    <a:pt x="175" y="32"/>
                  </a:lnTo>
                  <a:lnTo>
                    <a:pt x="175" y="30"/>
                  </a:lnTo>
                  <a:lnTo>
                    <a:pt x="175" y="28"/>
                  </a:lnTo>
                  <a:lnTo>
                    <a:pt x="175" y="24"/>
                  </a:lnTo>
                  <a:lnTo>
                    <a:pt x="175" y="24"/>
                  </a:lnTo>
                  <a:lnTo>
                    <a:pt x="175" y="24"/>
                  </a:lnTo>
                  <a:lnTo>
                    <a:pt x="173" y="23"/>
                  </a:lnTo>
                  <a:lnTo>
                    <a:pt x="173" y="21"/>
                  </a:lnTo>
                  <a:lnTo>
                    <a:pt x="171" y="21"/>
                  </a:lnTo>
                  <a:lnTo>
                    <a:pt x="171" y="19"/>
                  </a:lnTo>
                  <a:lnTo>
                    <a:pt x="173" y="17"/>
                  </a:lnTo>
                  <a:lnTo>
                    <a:pt x="173" y="17"/>
                  </a:lnTo>
                  <a:lnTo>
                    <a:pt x="173" y="17"/>
                  </a:lnTo>
                  <a:lnTo>
                    <a:pt x="173" y="15"/>
                  </a:lnTo>
                  <a:lnTo>
                    <a:pt x="175" y="15"/>
                  </a:lnTo>
                  <a:lnTo>
                    <a:pt x="175" y="15"/>
                  </a:lnTo>
                  <a:lnTo>
                    <a:pt x="175" y="13"/>
                  </a:lnTo>
                  <a:lnTo>
                    <a:pt x="175" y="9"/>
                  </a:lnTo>
                  <a:lnTo>
                    <a:pt x="175" y="7"/>
                  </a:lnTo>
                  <a:lnTo>
                    <a:pt x="175" y="5"/>
                  </a:lnTo>
                  <a:lnTo>
                    <a:pt x="173" y="5"/>
                  </a:lnTo>
                  <a:lnTo>
                    <a:pt x="171" y="4"/>
                  </a:lnTo>
                  <a:lnTo>
                    <a:pt x="171" y="4"/>
                  </a:lnTo>
                  <a:lnTo>
                    <a:pt x="171" y="4"/>
                  </a:lnTo>
                  <a:lnTo>
                    <a:pt x="169" y="0"/>
                  </a:lnTo>
                  <a:lnTo>
                    <a:pt x="169" y="2"/>
                  </a:lnTo>
                  <a:lnTo>
                    <a:pt x="167" y="2"/>
                  </a:lnTo>
                  <a:lnTo>
                    <a:pt x="167" y="4"/>
                  </a:lnTo>
                  <a:lnTo>
                    <a:pt x="167" y="4"/>
                  </a:lnTo>
                  <a:lnTo>
                    <a:pt x="167" y="4"/>
                  </a:lnTo>
                  <a:lnTo>
                    <a:pt x="167" y="4"/>
                  </a:lnTo>
                  <a:lnTo>
                    <a:pt x="156" y="11"/>
                  </a:lnTo>
                  <a:lnTo>
                    <a:pt x="156" y="11"/>
                  </a:lnTo>
                  <a:lnTo>
                    <a:pt x="154" y="11"/>
                  </a:lnTo>
                  <a:lnTo>
                    <a:pt x="152" y="11"/>
                  </a:lnTo>
                  <a:lnTo>
                    <a:pt x="150" y="11"/>
                  </a:lnTo>
                  <a:lnTo>
                    <a:pt x="150" y="11"/>
                  </a:lnTo>
                  <a:lnTo>
                    <a:pt x="146" y="9"/>
                  </a:lnTo>
                  <a:lnTo>
                    <a:pt x="146" y="9"/>
                  </a:lnTo>
                  <a:lnTo>
                    <a:pt x="146" y="9"/>
                  </a:lnTo>
                  <a:lnTo>
                    <a:pt x="145" y="9"/>
                  </a:lnTo>
                  <a:lnTo>
                    <a:pt x="145" y="9"/>
                  </a:lnTo>
                  <a:lnTo>
                    <a:pt x="143" y="13"/>
                  </a:lnTo>
                  <a:lnTo>
                    <a:pt x="141" y="13"/>
                  </a:lnTo>
                  <a:lnTo>
                    <a:pt x="139" y="19"/>
                  </a:lnTo>
                  <a:lnTo>
                    <a:pt x="135" y="23"/>
                  </a:lnTo>
                  <a:lnTo>
                    <a:pt x="131" y="26"/>
                  </a:lnTo>
                  <a:lnTo>
                    <a:pt x="125" y="30"/>
                  </a:lnTo>
                  <a:lnTo>
                    <a:pt x="124" y="32"/>
                  </a:lnTo>
                  <a:lnTo>
                    <a:pt x="116" y="34"/>
                  </a:lnTo>
                  <a:lnTo>
                    <a:pt x="112" y="34"/>
                  </a:lnTo>
                  <a:lnTo>
                    <a:pt x="112" y="34"/>
                  </a:lnTo>
                  <a:lnTo>
                    <a:pt x="112" y="34"/>
                  </a:lnTo>
                  <a:lnTo>
                    <a:pt x="110" y="36"/>
                  </a:lnTo>
                  <a:lnTo>
                    <a:pt x="110" y="36"/>
                  </a:lnTo>
                  <a:lnTo>
                    <a:pt x="108" y="38"/>
                  </a:lnTo>
                  <a:lnTo>
                    <a:pt x="106" y="38"/>
                  </a:lnTo>
                  <a:lnTo>
                    <a:pt x="106" y="38"/>
                  </a:lnTo>
                  <a:lnTo>
                    <a:pt x="106" y="38"/>
                  </a:lnTo>
                  <a:lnTo>
                    <a:pt x="104" y="38"/>
                  </a:lnTo>
                  <a:lnTo>
                    <a:pt x="104" y="40"/>
                  </a:lnTo>
                  <a:lnTo>
                    <a:pt x="101" y="43"/>
                  </a:lnTo>
                  <a:lnTo>
                    <a:pt x="101" y="45"/>
                  </a:lnTo>
                  <a:lnTo>
                    <a:pt x="101" y="45"/>
                  </a:lnTo>
                  <a:lnTo>
                    <a:pt x="101" y="47"/>
                  </a:lnTo>
                  <a:lnTo>
                    <a:pt x="101" y="49"/>
                  </a:lnTo>
                  <a:lnTo>
                    <a:pt x="99" y="51"/>
                  </a:lnTo>
                  <a:lnTo>
                    <a:pt x="97" y="53"/>
                  </a:lnTo>
                  <a:lnTo>
                    <a:pt x="95" y="55"/>
                  </a:lnTo>
                  <a:lnTo>
                    <a:pt x="95" y="55"/>
                  </a:lnTo>
                  <a:lnTo>
                    <a:pt x="93" y="57"/>
                  </a:lnTo>
                  <a:lnTo>
                    <a:pt x="91" y="57"/>
                  </a:lnTo>
                  <a:lnTo>
                    <a:pt x="91" y="57"/>
                  </a:lnTo>
                  <a:lnTo>
                    <a:pt x="89" y="57"/>
                  </a:lnTo>
                  <a:lnTo>
                    <a:pt x="89" y="57"/>
                  </a:lnTo>
                  <a:lnTo>
                    <a:pt x="89" y="55"/>
                  </a:lnTo>
                  <a:lnTo>
                    <a:pt x="89" y="55"/>
                  </a:lnTo>
                  <a:lnTo>
                    <a:pt x="89" y="55"/>
                  </a:lnTo>
                  <a:lnTo>
                    <a:pt x="89" y="53"/>
                  </a:lnTo>
                  <a:lnTo>
                    <a:pt x="87" y="51"/>
                  </a:lnTo>
                  <a:lnTo>
                    <a:pt x="85" y="49"/>
                  </a:lnTo>
                  <a:lnTo>
                    <a:pt x="84" y="53"/>
                  </a:lnTo>
                  <a:lnTo>
                    <a:pt x="80" y="57"/>
                  </a:lnTo>
                  <a:lnTo>
                    <a:pt x="80" y="59"/>
                  </a:lnTo>
                  <a:lnTo>
                    <a:pt x="80" y="61"/>
                  </a:lnTo>
                  <a:lnTo>
                    <a:pt x="78" y="66"/>
                  </a:lnTo>
                  <a:lnTo>
                    <a:pt x="78" y="68"/>
                  </a:lnTo>
                  <a:lnTo>
                    <a:pt x="78" y="70"/>
                  </a:lnTo>
                  <a:lnTo>
                    <a:pt x="76" y="70"/>
                  </a:lnTo>
                  <a:lnTo>
                    <a:pt x="74" y="72"/>
                  </a:lnTo>
                  <a:lnTo>
                    <a:pt x="70" y="76"/>
                  </a:lnTo>
                  <a:lnTo>
                    <a:pt x="63" y="87"/>
                  </a:lnTo>
                  <a:lnTo>
                    <a:pt x="61" y="89"/>
                  </a:lnTo>
                  <a:lnTo>
                    <a:pt x="61" y="89"/>
                  </a:lnTo>
                  <a:lnTo>
                    <a:pt x="63" y="91"/>
                  </a:lnTo>
                  <a:lnTo>
                    <a:pt x="63" y="93"/>
                  </a:lnTo>
                  <a:lnTo>
                    <a:pt x="61" y="99"/>
                  </a:lnTo>
                  <a:lnTo>
                    <a:pt x="61" y="100"/>
                  </a:lnTo>
                  <a:lnTo>
                    <a:pt x="61" y="100"/>
                  </a:lnTo>
                  <a:lnTo>
                    <a:pt x="61" y="100"/>
                  </a:lnTo>
                  <a:lnTo>
                    <a:pt x="59" y="102"/>
                  </a:lnTo>
                  <a:lnTo>
                    <a:pt x="59" y="104"/>
                  </a:lnTo>
                  <a:lnTo>
                    <a:pt x="59" y="106"/>
                  </a:lnTo>
                  <a:lnTo>
                    <a:pt x="59" y="108"/>
                  </a:lnTo>
                  <a:lnTo>
                    <a:pt x="59" y="108"/>
                  </a:lnTo>
                  <a:lnTo>
                    <a:pt x="59" y="108"/>
                  </a:lnTo>
                  <a:lnTo>
                    <a:pt x="59" y="110"/>
                  </a:lnTo>
                  <a:lnTo>
                    <a:pt x="61" y="112"/>
                  </a:lnTo>
                  <a:lnTo>
                    <a:pt x="61" y="112"/>
                  </a:lnTo>
                  <a:lnTo>
                    <a:pt x="59" y="114"/>
                  </a:lnTo>
                  <a:lnTo>
                    <a:pt x="59" y="114"/>
                  </a:lnTo>
                  <a:lnTo>
                    <a:pt x="57" y="118"/>
                  </a:lnTo>
                  <a:lnTo>
                    <a:pt x="55" y="120"/>
                  </a:lnTo>
                  <a:lnTo>
                    <a:pt x="53" y="121"/>
                  </a:lnTo>
                  <a:lnTo>
                    <a:pt x="51" y="121"/>
                  </a:lnTo>
                  <a:lnTo>
                    <a:pt x="45" y="123"/>
                  </a:lnTo>
                  <a:lnTo>
                    <a:pt x="44" y="123"/>
                  </a:lnTo>
                  <a:lnTo>
                    <a:pt x="42" y="123"/>
                  </a:lnTo>
                  <a:lnTo>
                    <a:pt x="42" y="123"/>
                  </a:lnTo>
                  <a:lnTo>
                    <a:pt x="40" y="123"/>
                  </a:lnTo>
                  <a:lnTo>
                    <a:pt x="40" y="123"/>
                  </a:lnTo>
                  <a:lnTo>
                    <a:pt x="40" y="121"/>
                  </a:lnTo>
                  <a:lnTo>
                    <a:pt x="42" y="121"/>
                  </a:lnTo>
                  <a:lnTo>
                    <a:pt x="42" y="120"/>
                  </a:lnTo>
                  <a:lnTo>
                    <a:pt x="44" y="120"/>
                  </a:lnTo>
                  <a:lnTo>
                    <a:pt x="44" y="118"/>
                  </a:lnTo>
                  <a:lnTo>
                    <a:pt x="44" y="116"/>
                  </a:lnTo>
                  <a:lnTo>
                    <a:pt x="44" y="116"/>
                  </a:lnTo>
                  <a:lnTo>
                    <a:pt x="44" y="114"/>
                  </a:lnTo>
                  <a:lnTo>
                    <a:pt x="44" y="112"/>
                  </a:lnTo>
                  <a:lnTo>
                    <a:pt x="42" y="112"/>
                  </a:lnTo>
                  <a:lnTo>
                    <a:pt x="42" y="112"/>
                  </a:lnTo>
                  <a:lnTo>
                    <a:pt x="40" y="110"/>
                  </a:lnTo>
                  <a:lnTo>
                    <a:pt x="40" y="110"/>
                  </a:lnTo>
                  <a:lnTo>
                    <a:pt x="38" y="110"/>
                  </a:lnTo>
                  <a:lnTo>
                    <a:pt x="38" y="112"/>
                  </a:lnTo>
                  <a:lnTo>
                    <a:pt x="36" y="112"/>
                  </a:lnTo>
                  <a:lnTo>
                    <a:pt x="34" y="114"/>
                  </a:lnTo>
                  <a:lnTo>
                    <a:pt x="32" y="114"/>
                  </a:lnTo>
                  <a:lnTo>
                    <a:pt x="32" y="116"/>
                  </a:lnTo>
                  <a:lnTo>
                    <a:pt x="32" y="116"/>
                  </a:lnTo>
                  <a:lnTo>
                    <a:pt x="32" y="116"/>
                  </a:lnTo>
                  <a:lnTo>
                    <a:pt x="32" y="118"/>
                  </a:lnTo>
                  <a:lnTo>
                    <a:pt x="34" y="120"/>
                  </a:lnTo>
                  <a:lnTo>
                    <a:pt x="34" y="120"/>
                  </a:lnTo>
                  <a:lnTo>
                    <a:pt x="34" y="120"/>
                  </a:lnTo>
                  <a:lnTo>
                    <a:pt x="34" y="120"/>
                  </a:lnTo>
                  <a:lnTo>
                    <a:pt x="34" y="121"/>
                  </a:lnTo>
                  <a:lnTo>
                    <a:pt x="24" y="129"/>
                  </a:lnTo>
                  <a:lnTo>
                    <a:pt x="23" y="131"/>
                  </a:lnTo>
                  <a:lnTo>
                    <a:pt x="17" y="139"/>
                  </a:lnTo>
                  <a:lnTo>
                    <a:pt x="13" y="142"/>
                  </a:lnTo>
                  <a:lnTo>
                    <a:pt x="7" y="146"/>
                  </a:lnTo>
                  <a:lnTo>
                    <a:pt x="3" y="150"/>
                  </a:lnTo>
                  <a:lnTo>
                    <a:pt x="2" y="152"/>
                  </a:lnTo>
                  <a:lnTo>
                    <a:pt x="0" y="152"/>
                  </a:lnTo>
                  <a:lnTo>
                    <a:pt x="0" y="154"/>
                  </a:lnTo>
                  <a:lnTo>
                    <a:pt x="0" y="156"/>
                  </a:lnTo>
                  <a:lnTo>
                    <a:pt x="2" y="156"/>
                  </a:lnTo>
                  <a:lnTo>
                    <a:pt x="2" y="158"/>
                  </a:lnTo>
                  <a:lnTo>
                    <a:pt x="3" y="158"/>
                  </a:lnTo>
                  <a:lnTo>
                    <a:pt x="3" y="158"/>
                  </a:lnTo>
                  <a:lnTo>
                    <a:pt x="3" y="158"/>
                  </a:lnTo>
                  <a:lnTo>
                    <a:pt x="3" y="158"/>
                  </a:lnTo>
                  <a:lnTo>
                    <a:pt x="3" y="159"/>
                  </a:lnTo>
                  <a:lnTo>
                    <a:pt x="5" y="159"/>
                  </a:lnTo>
                  <a:lnTo>
                    <a:pt x="5" y="161"/>
                  </a:lnTo>
                  <a:lnTo>
                    <a:pt x="5" y="161"/>
                  </a:lnTo>
                  <a:lnTo>
                    <a:pt x="7" y="163"/>
                  </a:lnTo>
                  <a:lnTo>
                    <a:pt x="7" y="163"/>
                  </a:lnTo>
                  <a:lnTo>
                    <a:pt x="9" y="163"/>
                  </a:lnTo>
                  <a:lnTo>
                    <a:pt x="9" y="165"/>
                  </a:lnTo>
                  <a:lnTo>
                    <a:pt x="9" y="165"/>
                  </a:lnTo>
                  <a:lnTo>
                    <a:pt x="11" y="167"/>
                  </a:lnTo>
                  <a:lnTo>
                    <a:pt x="11" y="169"/>
                  </a:lnTo>
                  <a:lnTo>
                    <a:pt x="11" y="169"/>
                  </a:lnTo>
                  <a:lnTo>
                    <a:pt x="11" y="171"/>
                  </a:lnTo>
                  <a:lnTo>
                    <a:pt x="11" y="175"/>
                  </a:lnTo>
                  <a:lnTo>
                    <a:pt x="11" y="177"/>
                  </a:lnTo>
                  <a:lnTo>
                    <a:pt x="11" y="178"/>
                  </a:lnTo>
                  <a:lnTo>
                    <a:pt x="11" y="178"/>
                  </a:lnTo>
                  <a:lnTo>
                    <a:pt x="11" y="178"/>
                  </a:lnTo>
                  <a:lnTo>
                    <a:pt x="13" y="180"/>
                  </a:lnTo>
                  <a:lnTo>
                    <a:pt x="13" y="180"/>
                  </a:lnTo>
                  <a:lnTo>
                    <a:pt x="13" y="180"/>
                  </a:lnTo>
                  <a:lnTo>
                    <a:pt x="15" y="180"/>
                  </a:lnTo>
                  <a:lnTo>
                    <a:pt x="15" y="180"/>
                  </a:lnTo>
                  <a:lnTo>
                    <a:pt x="15" y="180"/>
                  </a:lnTo>
                  <a:lnTo>
                    <a:pt x="15" y="180"/>
                  </a:lnTo>
                  <a:lnTo>
                    <a:pt x="17" y="182"/>
                  </a:lnTo>
                  <a:lnTo>
                    <a:pt x="17" y="182"/>
                  </a:lnTo>
                  <a:lnTo>
                    <a:pt x="17" y="182"/>
                  </a:lnTo>
                  <a:lnTo>
                    <a:pt x="19" y="182"/>
                  </a:lnTo>
                  <a:lnTo>
                    <a:pt x="21" y="184"/>
                  </a:lnTo>
                  <a:lnTo>
                    <a:pt x="21" y="184"/>
                  </a:lnTo>
                  <a:lnTo>
                    <a:pt x="23" y="184"/>
                  </a:lnTo>
                  <a:lnTo>
                    <a:pt x="23" y="186"/>
                  </a:lnTo>
                  <a:lnTo>
                    <a:pt x="24" y="188"/>
                  </a:lnTo>
                  <a:lnTo>
                    <a:pt x="24" y="188"/>
                  </a:lnTo>
                  <a:lnTo>
                    <a:pt x="26" y="188"/>
                  </a:lnTo>
                  <a:lnTo>
                    <a:pt x="26" y="186"/>
                  </a:lnTo>
                  <a:lnTo>
                    <a:pt x="28" y="182"/>
                  </a:lnTo>
                  <a:lnTo>
                    <a:pt x="32" y="177"/>
                  </a:lnTo>
                  <a:lnTo>
                    <a:pt x="32" y="177"/>
                  </a:lnTo>
                  <a:lnTo>
                    <a:pt x="32" y="175"/>
                  </a:lnTo>
                  <a:lnTo>
                    <a:pt x="34" y="173"/>
                  </a:lnTo>
                  <a:lnTo>
                    <a:pt x="36" y="171"/>
                  </a:lnTo>
                  <a:lnTo>
                    <a:pt x="44" y="163"/>
                  </a:lnTo>
                  <a:lnTo>
                    <a:pt x="44" y="161"/>
                  </a:lnTo>
                  <a:lnTo>
                    <a:pt x="44" y="161"/>
                  </a:lnTo>
                  <a:lnTo>
                    <a:pt x="44" y="161"/>
                  </a:lnTo>
                  <a:lnTo>
                    <a:pt x="44" y="159"/>
                  </a:lnTo>
                  <a:lnTo>
                    <a:pt x="44" y="159"/>
                  </a:lnTo>
                  <a:lnTo>
                    <a:pt x="42" y="159"/>
                  </a:lnTo>
                  <a:lnTo>
                    <a:pt x="40" y="158"/>
                  </a:lnTo>
                  <a:lnTo>
                    <a:pt x="40" y="158"/>
                  </a:lnTo>
                  <a:lnTo>
                    <a:pt x="40" y="158"/>
                  </a:lnTo>
                  <a:lnTo>
                    <a:pt x="40" y="158"/>
                  </a:lnTo>
                  <a:lnTo>
                    <a:pt x="40" y="158"/>
                  </a:lnTo>
                  <a:lnTo>
                    <a:pt x="40" y="158"/>
                  </a:lnTo>
                  <a:lnTo>
                    <a:pt x="40" y="156"/>
                  </a:lnTo>
                  <a:lnTo>
                    <a:pt x="40" y="156"/>
                  </a:lnTo>
                  <a:lnTo>
                    <a:pt x="40" y="154"/>
                  </a:lnTo>
                  <a:lnTo>
                    <a:pt x="42" y="154"/>
                  </a:lnTo>
                  <a:lnTo>
                    <a:pt x="44" y="154"/>
                  </a:lnTo>
                  <a:lnTo>
                    <a:pt x="55" y="152"/>
                  </a:lnTo>
                  <a:lnTo>
                    <a:pt x="59" y="152"/>
                  </a:lnTo>
                  <a:lnTo>
                    <a:pt x="61" y="152"/>
                  </a:lnTo>
                  <a:lnTo>
                    <a:pt x="64" y="152"/>
                  </a:lnTo>
                  <a:lnTo>
                    <a:pt x="64" y="152"/>
                  </a:lnTo>
                  <a:lnTo>
                    <a:pt x="66" y="154"/>
                  </a:lnTo>
                  <a:lnTo>
                    <a:pt x="68" y="156"/>
                  </a:lnTo>
                  <a:lnTo>
                    <a:pt x="68" y="156"/>
                  </a:lnTo>
                  <a:lnTo>
                    <a:pt x="70" y="156"/>
                  </a:lnTo>
                  <a:lnTo>
                    <a:pt x="72" y="156"/>
                  </a:lnTo>
                  <a:lnTo>
                    <a:pt x="72" y="156"/>
                  </a:lnTo>
                  <a:lnTo>
                    <a:pt x="76" y="156"/>
                  </a:lnTo>
                  <a:lnTo>
                    <a:pt x="76" y="156"/>
                  </a:lnTo>
                  <a:lnTo>
                    <a:pt x="78" y="156"/>
                  </a:lnTo>
                  <a:lnTo>
                    <a:pt x="78" y="158"/>
                  </a:lnTo>
                  <a:lnTo>
                    <a:pt x="78" y="158"/>
                  </a:lnTo>
                  <a:lnTo>
                    <a:pt x="78" y="158"/>
                  </a:lnTo>
                  <a:lnTo>
                    <a:pt x="78" y="158"/>
                  </a:lnTo>
                  <a:lnTo>
                    <a:pt x="80" y="158"/>
                  </a:lnTo>
                  <a:lnTo>
                    <a:pt x="82" y="158"/>
                  </a:lnTo>
                  <a:lnTo>
                    <a:pt x="85" y="158"/>
                  </a:lnTo>
                  <a:lnTo>
                    <a:pt x="91" y="156"/>
                  </a:lnTo>
                  <a:lnTo>
                    <a:pt x="95" y="156"/>
                  </a:lnTo>
                  <a:lnTo>
                    <a:pt x="97" y="154"/>
                  </a:lnTo>
                  <a:lnTo>
                    <a:pt x="99" y="152"/>
                  </a:lnTo>
                  <a:lnTo>
                    <a:pt x="101" y="150"/>
                  </a:lnTo>
                  <a:lnTo>
                    <a:pt x="101" y="148"/>
                  </a:lnTo>
                  <a:lnTo>
                    <a:pt x="104" y="146"/>
                  </a:lnTo>
                  <a:lnTo>
                    <a:pt x="106" y="144"/>
                  </a:lnTo>
                  <a:lnTo>
                    <a:pt x="114" y="139"/>
                  </a:lnTo>
                  <a:lnTo>
                    <a:pt x="114" y="139"/>
                  </a:lnTo>
                  <a:lnTo>
                    <a:pt x="114" y="139"/>
                  </a:lnTo>
                  <a:lnTo>
                    <a:pt x="114" y="140"/>
                  </a:lnTo>
                  <a:lnTo>
                    <a:pt x="114" y="140"/>
                  </a:lnTo>
                  <a:lnTo>
                    <a:pt x="114" y="142"/>
                  </a:lnTo>
                  <a:lnTo>
                    <a:pt x="114" y="146"/>
                  </a:lnTo>
                  <a:lnTo>
                    <a:pt x="114" y="148"/>
                  </a:lnTo>
                  <a:lnTo>
                    <a:pt x="112" y="150"/>
                  </a:lnTo>
                  <a:lnTo>
                    <a:pt x="110" y="156"/>
                  </a:lnTo>
                  <a:lnTo>
                    <a:pt x="110" y="156"/>
                  </a:lnTo>
                  <a:lnTo>
                    <a:pt x="112" y="158"/>
                  </a:lnTo>
                  <a:lnTo>
                    <a:pt x="112" y="159"/>
                  </a:lnTo>
                  <a:lnTo>
                    <a:pt x="116" y="161"/>
                  </a:lnTo>
                  <a:lnTo>
                    <a:pt x="118" y="163"/>
                  </a:lnTo>
                  <a:lnTo>
                    <a:pt x="122" y="163"/>
                  </a:lnTo>
                  <a:lnTo>
                    <a:pt x="122" y="163"/>
                  </a:lnTo>
                  <a:lnTo>
                    <a:pt x="122" y="161"/>
                  </a:lnTo>
                  <a:lnTo>
                    <a:pt x="125" y="159"/>
                  </a:lnTo>
                  <a:lnTo>
                    <a:pt x="127" y="159"/>
                  </a:lnTo>
                  <a:lnTo>
                    <a:pt x="129" y="159"/>
                  </a:lnTo>
                  <a:lnTo>
                    <a:pt x="131" y="159"/>
                  </a:lnTo>
                  <a:lnTo>
                    <a:pt x="133" y="158"/>
                  </a:lnTo>
                  <a:lnTo>
                    <a:pt x="137" y="154"/>
                  </a:lnTo>
                  <a:lnTo>
                    <a:pt x="137" y="152"/>
                  </a:lnTo>
                  <a:lnTo>
                    <a:pt x="139" y="152"/>
                  </a:lnTo>
                  <a:lnTo>
                    <a:pt x="141" y="152"/>
                  </a:lnTo>
                  <a:lnTo>
                    <a:pt x="141" y="150"/>
                  </a:lnTo>
                  <a:lnTo>
                    <a:pt x="141" y="150"/>
                  </a:lnTo>
                  <a:lnTo>
                    <a:pt x="141" y="150"/>
                  </a:lnTo>
                  <a:lnTo>
                    <a:pt x="141" y="148"/>
                  </a:lnTo>
                  <a:lnTo>
                    <a:pt x="141" y="148"/>
                  </a:lnTo>
                  <a:lnTo>
                    <a:pt x="141" y="148"/>
                  </a:lnTo>
                  <a:lnTo>
                    <a:pt x="143" y="148"/>
                  </a:lnTo>
                  <a:lnTo>
                    <a:pt x="150" y="135"/>
                  </a:lnTo>
                  <a:lnTo>
                    <a:pt x="150" y="135"/>
                  </a:lnTo>
                  <a:lnTo>
                    <a:pt x="152" y="135"/>
                  </a:lnTo>
                  <a:lnTo>
                    <a:pt x="154" y="135"/>
                  </a:lnTo>
                  <a:lnTo>
                    <a:pt x="154" y="133"/>
                  </a:lnTo>
                  <a:lnTo>
                    <a:pt x="156" y="131"/>
                  </a:lnTo>
                  <a:lnTo>
                    <a:pt x="154" y="129"/>
                  </a:lnTo>
                  <a:lnTo>
                    <a:pt x="152" y="120"/>
                  </a:lnTo>
                  <a:lnTo>
                    <a:pt x="154" y="118"/>
                  </a:lnTo>
                  <a:lnTo>
                    <a:pt x="154" y="114"/>
                  </a:lnTo>
                  <a:lnTo>
                    <a:pt x="154" y="114"/>
                  </a:lnTo>
                  <a:lnTo>
                    <a:pt x="158" y="112"/>
                  </a:lnTo>
                  <a:lnTo>
                    <a:pt x="160" y="112"/>
                  </a:lnTo>
                  <a:lnTo>
                    <a:pt x="164" y="106"/>
                  </a:lnTo>
                  <a:lnTo>
                    <a:pt x="167" y="104"/>
                  </a:lnTo>
                  <a:lnTo>
                    <a:pt x="167" y="100"/>
                  </a:lnTo>
                  <a:lnTo>
                    <a:pt x="167" y="99"/>
                  </a:lnTo>
                  <a:lnTo>
                    <a:pt x="165" y="99"/>
                  </a:lnTo>
                  <a:lnTo>
                    <a:pt x="164" y="97"/>
                  </a:lnTo>
                  <a:lnTo>
                    <a:pt x="162" y="97"/>
                  </a:lnTo>
                  <a:lnTo>
                    <a:pt x="162" y="89"/>
                  </a:lnTo>
                  <a:lnTo>
                    <a:pt x="162" y="87"/>
                  </a:lnTo>
                  <a:lnTo>
                    <a:pt x="162" y="87"/>
                  </a:lnTo>
                  <a:lnTo>
                    <a:pt x="162" y="87"/>
                  </a:lnTo>
                  <a:lnTo>
                    <a:pt x="162" y="85"/>
                  </a:lnTo>
                  <a:lnTo>
                    <a:pt x="162" y="85"/>
                  </a:lnTo>
                  <a:lnTo>
                    <a:pt x="160" y="85"/>
                  </a:lnTo>
                  <a:lnTo>
                    <a:pt x="160" y="85"/>
                  </a:lnTo>
                  <a:lnTo>
                    <a:pt x="160" y="83"/>
                  </a:lnTo>
                  <a:lnTo>
                    <a:pt x="158" y="81"/>
                  </a:lnTo>
                  <a:lnTo>
                    <a:pt x="158" y="78"/>
                  </a:lnTo>
                  <a:lnTo>
                    <a:pt x="158" y="72"/>
                  </a:lnTo>
                  <a:lnTo>
                    <a:pt x="158" y="70"/>
                  </a:lnTo>
                  <a:lnTo>
                    <a:pt x="160" y="66"/>
                  </a:lnTo>
                  <a:lnTo>
                    <a:pt x="160" y="64"/>
                  </a:lnTo>
                  <a:lnTo>
                    <a:pt x="160" y="62"/>
                  </a:lnTo>
                  <a:lnTo>
                    <a:pt x="158" y="59"/>
                  </a:lnTo>
                  <a:lnTo>
                    <a:pt x="158" y="57"/>
                  </a:lnTo>
                  <a:lnTo>
                    <a:pt x="158" y="55"/>
                  </a:lnTo>
                  <a:lnTo>
                    <a:pt x="160" y="55"/>
                  </a:lnTo>
                  <a:lnTo>
                    <a:pt x="164" y="51"/>
                  </a:lnTo>
                  <a:lnTo>
                    <a:pt x="164" y="49"/>
                  </a:lnTo>
                  <a:lnTo>
                    <a:pt x="164" y="49"/>
                  </a:lnTo>
                  <a:lnTo>
                    <a:pt x="164" y="47"/>
                  </a:lnTo>
                  <a:lnTo>
                    <a:pt x="164" y="47"/>
                  </a:lnTo>
                  <a:lnTo>
                    <a:pt x="165" y="45"/>
                  </a:lnTo>
                  <a:lnTo>
                    <a:pt x="165" y="43"/>
                  </a:lnTo>
                  <a:lnTo>
                    <a:pt x="165" y="43"/>
                  </a:lnTo>
                  <a:lnTo>
                    <a:pt x="167" y="42"/>
                  </a:lnTo>
                  <a:lnTo>
                    <a:pt x="169" y="42"/>
                  </a:lnTo>
                  <a:lnTo>
                    <a:pt x="169" y="42"/>
                  </a:lnTo>
                  <a:lnTo>
                    <a:pt x="171" y="40"/>
                  </a:lnTo>
                  <a:lnTo>
                    <a:pt x="171" y="38"/>
                  </a:lnTo>
                  <a:lnTo>
                    <a:pt x="173" y="38"/>
                  </a:lnTo>
                  <a:lnTo>
                    <a:pt x="175" y="38"/>
                  </a:lnTo>
                  <a:lnTo>
                    <a:pt x="175" y="40"/>
                  </a:lnTo>
                  <a:lnTo>
                    <a:pt x="177" y="40"/>
                  </a:lnTo>
                  <a:lnTo>
                    <a:pt x="177" y="40"/>
                  </a:lnTo>
                  <a:lnTo>
                    <a:pt x="177" y="36"/>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29">
              <a:extLst>
                <a:ext uri="{FF2B5EF4-FFF2-40B4-BE49-F238E27FC236}">
                  <a16:creationId xmlns:a16="http://schemas.microsoft.com/office/drawing/2014/main" id="{D66F60E6-D80D-4D70-A231-4CBC3C7BFCB0}"/>
                </a:ext>
              </a:extLst>
            </p:cNvPr>
            <p:cNvSpPr>
              <a:spLocks/>
            </p:cNvSpPr>
            <p:nvPr/>
          </p:nvSpPr>
          <p:spPr bwMode="auto">
            <a:xfrm>
              <a:off x="9426898" y="2858294"/>
              <a:ext cx="280988" cy="298450"/>
            </a:xfrm>
            <a:custGeom>
              <a:avLst/>
              <a:gdLst>
                <a:gd name="T0" fmla="*/ 175 w 177"/>
                <a:gd name="T1" fmla="*/ 24 h 188"/>
                <a:gd name="T2" fmla="*/ 171 w 177"/>
                <a:gd name="T3" fmla="*/ 19 h 188"/>
                <a:gd name="T4" fmla="*/ 175 w 177"/>
                <a:gd name="T5" fmla="*/ 15 h 188"/>
                <a:gd name="T6" fmla="*/ 171 w 177"/>
                <a:gd name="T7" fmla="*/ 4 h 188"/>
                <a:gd name="T8" fmla="*/ 167 w 177"/>
                <a:gd name="T9" fmla="*/ 4 h 188"/>
                <a:gd name="T10" fmla="*/ 154 w 177"/>
                <a:gd name="T11" fmla="*/ 11 h 188"/>
                <a:gd name="T12" fmla="*/ 146 w 177"/>
                <a:gd name="T13" fmla="*/ 9 h 188"/>
                <a:gd name="T14" fmla="*/ 135 w 177"/>
                <a:gd name="T15" fmla="*/ 23 h 188"/>
                <a:gd name="T16" fmla="*/ 112 w 177"/>
                <a:gd name="T17" fmla="*/ 34 h 188"/>
                <a:gd name="T18" fmla="*/ 106 w 177"/>
                <a:gd name="T19" fmla="*/ 38 h 188"/>
                <a:gd name="T20" fmla="*/ 101 w 177"/>
                <a:gd name="T21" fmla="*/ 45 h 188"/>
                <a:gd name="T22" fmla="*/ 95 w 177"/>
                <a:gd name="T23" fmla="*/ 55 h 188"/>
                <a:gd name="T24" fmla="*/ 89 w 177"/>
                <a:gd name="T25" fmla="*/ 55 h 188"/>
                <a:gd name="T26" fmla="*/ 84 w 177"/>
                <a:gd name="T27" fmla="*/ 53 h 188"/>
                <a:gd name="T28" fmla="*/ 78 w 177"/>
                <a:gd name="T29" fmla="*/ 70 h 188"/>
                <a:gd name="T30" fmla="*/ 61 w 177"/>
                <a:gd name="T31" fmla="*/ 89 h 188"/>
                <a:gd name="T32" fmla="*/ 61 w 177"/>
                <a:gd name="T33" fmla="*/ 100 h 188"/>
                <a:gd name="T34" fmla="*/ 59 w 177"/>
                <a:gd name="T35" fmla="*/ 108 h 188"/>
                <a:gd name="T36" fmla="*/ 57 w 177"/>
                <a:gd name="T37" fmla="*/ 118 h 188"/>
                <a:gd name="T38" fmla="*/ 42 w 177"/>
                <a:gd name="T39" fmla="*/ 123 h 188"/>
                <a:gd name="T40" fmla="*/ 42 w 177"/>
                <a:gd name="T41" fmla="*/ 120 h 188"/>
                <a:gd name="T42" fmla="*/ 44 w 177"/>
                <a:gd name="T43" fmla="*/ 112 h 188"/>
                <a:gd name="T44" fmla="*/ 38 w 177"/>
                <a:gd name="T45" fmla="*/ 112 h 188"/>
                <a:gd name="T46" fmla="*/ 32 w 177"/>
                <a:gd name="T47" fmla="*/ 116 h 188"/>
                <a:gd name="T48" fmla="*/ 34 w 177"/>
                <a:gd name="T49" fmla="*/ 121 h 188"/>
                <a:gd name="T50" fmla="*/ 3 w 177"/>
                <a:gd name="T51" fmla="*/ 150 h 188"/>
                <a:gd name="T52" fmla="*/ 2 w 177"/>
                <a:gd name="T53" fmla="*/ 158 h 188"/>
                <a:gd name="T54" fmla="*/ 5 w 177"/>
                <a:gd name="T55" fmla="*/ 159 h 188"/>
                <a:gd name="T56" fmla="*/ 9 w 177"/>
                <a:gd name="T57" fmla="*/ 165 h 188"/>
                <a:gd name="T58" fmla="*/ 11 w 177"/>
                <a:gd name="T59" fmla="*/ 175 h 188"/>
                <a:gd name="T60" fmla="*/ 13 w 177"/>
                <a:gd name="T61" fmla="*/ 180 h 188"/>
                <a:gd name="T62" fmla="*/ 17 w 177"/>
                <a:gd name="T63" fmla="*/ 182 h 188"/>
                <a:gd name="T64" fmla="*/ 23 w 177"/>
                <a:gd name="T65" fmla="*/ 184 h 188"/>
                <a:gd name="T66" fmla="*/ 28 w 177"/>
                <a:gd name="T67" fmla="*/ 182 h 188"/>
                <a:gd name="T68" fmla="*/ 44 w 177"/>
                <a:gd name="T69" fmla="*/ 163 h 188"/>
                <a:gd name="T70" fmla="*/ 42 w 177"/>
                <a:gd name="T71" fmla="*/ 159 h 188"/>
                <a:gd name="T72" fmla="*/ 40 w 177"/>
                <a:gd name="T73" fmla="*/ 158 h 188"/>
                <a:gd name="T74" fmla="*/ 55 w 177"/>
                <a:gd name="T75" fmla="*/ 152 h 188"/>
                <a:gd name="T76" fmla="*/ 68 w 177"/>
                <a:gd name="T77" fmla="*/ 156 h 188"/>
                <a:gd name="T78" fmla="*/ 76 w 177"/>
                <a:gd name="T79" fmla="*/ 156 h 188"/>
                <a:gd name="T80" fmla="*/ 80 w 177"/>
                <a:gd name="T81" fmla="*/ 158 h 188"/>
                <a:gd name="T82" fmla="*/ 99 w 177"/>
                <a:gd name="T83" fmla="*/ 152 h 188"/>
                <a:gd name="T84" fmla="*/ 114 w 177"/>
                <a:gd name="T85" fmla="*/ 139 h 188"/>
                <a:gd name="T86" fmla="*/ 114 w 177"/>
                <a:gd name="T87" fmla="*/ 148 h 188"/>
                <a:gd name="T88" fmla="*/ 116 w 177"/>
                <a:gd name="T89" fmla="*/ 161 h 188"/>
                <a:gd name="T90" fmla="*/ 127 w 177"/>
                <a:gd name="T91" fmla="*/ 159 h 188"/>
                <a:gd name="T92" fmla="*/ 139 w 177"/>
                <a:gd name="T93" fmla="*/ 152 h 188"/>
                <a:gd name="T94" fmla="*/ 141 w 177"/>
                <a:gd name="T95" fmla="*/ 148 h 188"/>
                <a:gd name="T96" fmla="*/ 154 w 177"/>
                <a:gd name="T97" fmla="*/ 135 h 188"/>
                <a:gd name="T98" fmla="*/ 154 w 177"/>
                <a:gd name="T99" fmla="*/ 114 h 188"/>
                <a:gd name="T100" fmla="*/ 167 w 177"/>
                <a:gd name="T101" fmla="*/ 100 h 188"/>
                <a:gd name="T102" fmla="*/ 162 w 177"/>
                <a:gd name="T103" fmla="*/ 87 h 188"/>
                <a:gd name="T104" fmla="*/ 160 w 177"/>
                <a:gd name="T105" fmla="*/ 85 h 188"/>
                <a:gd name="T106" fmla="*/ 160 w 177"/>
                <a:gd name="T107" fmla="*/ 66 h 188"/>
                <a:gd name="T108" fmla="*/ 160 w 177"/>
                <a:gd name="T109" fmla="*/ 55 h 188"/>
                <a:gd name="T110" fmla="*/ 165 w 177"/>
                <a:gd name="T111" fmla="*/ 45 h 188"/>
                <a:gd name="T112" fmla="*/ 171 w 177"/>
                <a:gd name="T113" fmla="*/ 40 h 188"/>
                <a:gd name="T114" fmla="*/ 177 w 177"/>
                <a:gd name="T115"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 h="188">
                  <a:moveTo>
                    <a:pt x="177" y="36"/>
                  </a:moveTo>
                  <a:lnTo>
                    <a:pt x="175" y="32"/>
                  </a:lnTo>
                  <a:lnTo>
                    <a:pt x="175" y="32"/>
                  </a:lnTo>
                  <a:lnTo>
                    <a:pt x="175" y="30"/>
                  </a:lnTo>
                  <a:lnTo>
                    <a:pt x="175" y="28"/>
                  </a:lnTo>
                  <a:lnTo>
                    <a:pt x="175" y="24"/>
                  </a:lnTo>
                  <a:lnTo>
                    <a:pt x="175" y="24"/>
                  </a:lnTo>
                  <a:lnTo>
                    <a:pt x="175" y="24"/>
                  </a:lnTo>
                  <a:lnTo>
                    <a:pt x="173" y="23"/>
                  </a:lnTo>
                  <a:lnTo>
                    <a:pt x="173" y="21"/>
                  </a:lnTo>
                  <a:lnTo>
                    <a:pt x="171" y="21"/>
                  </a:lnTo>
                  <a:lnTo>
                    <a:pt x="171" y="19"/>
                  </a:lnTo>
                  <a:lnTo>
                    <a:pt x="173" y="17"/>
                  </a:lnTo>
                  <a:lnTo>
                    <a:pt x="173" y="17"/>
                  </a:lnTo>
                  <a:lnTo>
                    <a:pt x="173" y="17"/>
                  </a:lnTo>
                  <a:lnTo>
                    <a:pt x="173" y="15"/>
                  </a:lnTo>
                  <a:lnTo>
                    <a:pt x="175" y="15"/>
                  </a:lnTo>
                  <a:lnTo>
                    <a:pt x="175" y="15"/>
                  </a:lnTo>
                  <a:lnTo>
                    <a:pt x="175" y="13"/>
                  </a:lnTo>
                  <a:lnTo>
                    <a:pt x="175" y="9"/>
                  </a:lnTo>
                  <a:lnTo>
                    <a:pt x="175" y="7"/>
                  </a:lnTo>
                  <a:lnTo>
                    <a:pt x="175" y="5"/>
                  </a:lnTo>
                  <a:lnTo>
                    <a:pt x="173" y="5"/>
                  </a:lnTo>
                  <a:lnTo>
                    <a:pt x="171" y="4"/>
                  </a:lnTo>
                  <a:lnTo>
                    <a:pt x="171" y="4"/>
                  </a:lnTo>
                  <a:lnTo>
                    <a:pt x="171" y="4"/>
                  </a:lnTo>
                  <a:lnTo>
                    <a:pt x="169" y="0"/>
                  </a:lnTo>
                  <a:lnTo>
                    <a:pt x="169" y="2"/>
                  </a:lnTo>
                  <a:lnTo>
                    <a:pt x="167" y="2"/>
                  </a:lnTo>
                  <a:lnTo>
                    <a:pt x="167" y="4"/>
                  </a:lnTo>
                  <a:lnTo>
                    <a:pt x="167" y="4"/>
                  </a:lnTo>
                  <a:lnTo>
                    <a:pt x="167" y="4"/>
                  </a:lnTo>
                  <a:lnTo>
                    <a:pt x="167" y="4"/>
                  </a:lnTo>
                  <a:lnTo>
                    <a:pt x="156" y="11"/>
                  </a:lnTo>
                  <a:lnTo>
                    <a:pt x="156" y="11"/>
                  </a:lnTo>
                  <a:lnTo>
                    <a:pt x="154" y="11"/>
                  </a:lnTo>
                  <a:lnTo>
                    <a:pt x="152" y="11"/>
                  </a:lnTo>
                  <a:lnTo>
                    <a:pt x="150" y="11"/>
                  </a:lnTo>
                  <a:lnTo>
                    <a:pt x="150" y="11"/>
                  </a:lnTo>
                  <a:lnTo>
                    <a:pt x="146" y="9"/>
                  </a:lnTo>
                  <a:lnTo>
                    <a:pt x="146" y="9"/>
                  </a:lnTo>
                  <a:lnTo>
                    <a:pt x="146" y="9"/>
                  </a:lnTo>
                  <a:lnTo>
                    <a:pt x="145" y="9"/>
                  </a:lnTo>
                  <a:lnTo>
                    <a:pt x="145" y="9"/>
                  </a:lnTo>
                  <a:lnTo>
                    <a:pt x="143" y="13"/>
                  </a:lnTo>
                  <a:lnTo>
                    <a:pt x="141" y="13"/>
                  </a:lnTo>
                  <a:lnTo>
                    <a:pt x="139" y="19"/>
                  </a:lnTo>
                  <a:lnTo>
                    <a:pt x="135" y="23"/>
                  </a:lnTo>
                  <a:lnTo>
                    <a:pt x="131" y="26"/>
                  </a:lnTo>
                  <a:lnTo>
                    <a:pt x="125" y="30"/>
                  </a:lnTo>
                  <a:lnTo>
                    <a:pt x="124" y="32"/>
                  </a:lnTo>
                  <a:lnTo>
                    <a:pt x="116" y="34"/>
                  </a:lnTo>
                  <a:lnTo>
                    <a:pt x="112" y="34"/>
                  </a:lnTo>
                  <a:lnTo>
                    <a:pt x="112" y="34"/>
                  </a:lnTo>
                  <a:lnTo>
                    <a:pt x="112" y="34"/>
                  </a:lnTo>
                  <a:lnTo>
                    <a:pt x="110" y="36"/>
                  </a:lnTo>
                  <a:lnTo>
                    <a:pt x="110" y="36"/>
                  </a:lnTo>
                  <a:lnTo>
                    <a:pt x="108" y="38"/>
                  </a:lnTo>
                  <a:lnTo>
                    <a:pt x="106" y="38"/>
                  </a:lnTo>
                  <a:lnTo>
                    <a:pt x="106" y="38"/>
                  </a:lnTo>
                  <a:lnTo>
                    <a:pt x="106" y="38"/>
                  </a:lnTo>
                  <a:lnTo>
                    <a:pt x="104" y="38"/>
                  </a:lnTo>
                  <a:lnTo>
                    <a:pt x="104" y="40"/>
                  </a:lnTo>
                  <a:lnTo>
                    <a:pt x="101" y="43"/>
                  </a:lnTo>
                  <a:lnTo>
                    <a:pt x="101" y="45"/>
                  </a:lnTo>
                  <a:lnTo>
                    <a:pt x="101" y="45"/>
                  </a:lnTo>
                  <a:lnTo>
                    <a:pt x="101" y="47"/>
                  </a:lnTo>
                  <a:lnTo>
                    <a:pt x="101" y="49"/>
                  </a:lnTo>
                  <a:lnTo>
                    <a:pt x="99" y="51"/>
                  </a:lnTo>
                  <a:lnTo>
                    <a:pt x="97" y="53"/>
                  </a:lnTo>
                  <a:lnTo>
                    <a:pt x="95" y="55"/>
                  </a:lnTo>
                  <a:lnTo>
                    <a:pt x="95" y="55"/>
                  </a:lnTo>
                  <a:lnTo>
                    <a:pt x="93" y="57"/>
                  </a:lnTo>
                  <a:lnTo>
                    <a:pt x="91" y="57"/>
                  </a:lnTo>
                  <a:lnTo>
                    <a:pt x="91" y="57"/>
                  </a:lnTo>
                  <a:lnTo>
                    <a:pt x="89" y="57"/>
                  </a:lnTo>
                  <a:lnTo>
                    <a:pt x="89" y="57"/>
                  </a:lnTo>
                  <a:lnTo>
                    <a:pt x="89" y="55"/>
                  </a:lnTo>
                  <a:lnTo>
                    <a:pt x="89" y="55"/>
                  </a:lnTo>
                  <a:lnTo>
                    <a:pt x="89" y="55"/>
                  </a:lnTo>
                  <a:lnTo>
                    <a:pt x="89" y="53"/>
                  </a:lnTo>
                  <a:lnTo>
                    <a:pt x="87" y="51"/>
                  </a:lnTo>
                  <a:lnTo>
                    <a:pt x="85" y="49"/>
                  </a:lnTo>
                  <a:lnTo>
                    <a:pt x="84" y="53"/>
                  </a:lnTo>
                  <a:lnTo>
                    <a:pt x="80" y="57"/>
                  </a:lnTo>
                  <a:lnTo>
                    <a:pt x="80" y="59"/>
                  </a:lnTo>
                  <a:lnTo>
                    <a:pt x="80" y="61"/>
                  </a:lnTo>
                  <a:lnTo>
                    <a:pt x="78" y="66"/>
                  </a:lnTo>
                  <a:lnTo>
                    <a:pt x="78" y="68"/>
                  </a:lnTo>
                  <a:lnTo>
                    <a:pt x="78" y="70"/>
                  </a:lnTo>
                  <a:lnTo>
                    <a:pt x="76" y="70"/>
                  </a:lnTo>
                  <a:lnTo>
                    <a:pt x="74" y="72"/>
                  </a:lnTo>
                  <a:lnTo>
                    <a:pt x="70" y="76"/>
                  </a:lnTo>
                  <a:lnTo>
                    <a:pt x="63" y="87"/>
                  </a:lnTo>
                  <a:lnTo>
                    <a:pt x="61" y="89"/>
                  </a:lnTo>
                  <a:lnTo>
                    <a:pt x="61" y="89"/>
                  </a:lnTo>
                  <a:lnTo>
                    <a:pt x="63" y="91"/>
                  </a:lnTo>
                  <a:lnTo>
                    <a:pt x="63" y="93"/>
                  </a:lnTo>
                  <a:lnTo>
                    <a:pt x="61" y="99"/>
                  </a:lnTo>
                  <a:lnTo>
                    <a:pt x="61" y="100"/>
                  </a:lnTo>
                  <a:lnTo>
                    <a:pt x="61" y="100"/>
                  </a:lnTo>
                  <a:lnTo>
                    <a:pt x="61" y="100"/>
                  </a:lnTo>
                  <a:lnTo>
                    <a:pt x="59" y="102"/>
                  </a:lnTo>
                  <a:lnTo>
                    <a:pt x="59" y="104"/>
                  </a:lnTo>
                  <a:lnTo>
                    <a:pt x="59" y="106"/>
                  </a:lnTo>
                  <a:lnTo>
                    <a:pt x="59" y="108"/>
                  </a:lnTo>
                  <a:lnTo>
                    <a:pt x="59" y="108"/>
                  </a:lnTo>
                  <a:lnTo>
                    <a:pt x="59" y="108"/>
                  </a:lnTo>
                  <a:lnTo>
                    <a:pt x="59" y="110"/>
                  </a:lnTo>
                  <a:lnTo>
                    <a:pt x="61" y="112"/>
                  </a:lnTo>
                  <a:lnTo>
                    <a:pt x="61" y="112"/>
                  </a:lnTo>
                  <a:lnTo>
                    <a:pt x="59" y="114"/>
                  </a:lnTo>
                  <a:lnTo>
                    <a:pt x="59" y="114"/>
                  </a:lnTo>
                  <a:lnTo>
                    <a:pt x="57" y="118"/>
                  </a:lnTo>
                  <a:lnTo>
                    <a:pt x="55" y="120"/>
                  </a:lnTo>
                  <a:lnTo>
                    <a:pt x="53" y="121"/>
                  </a:lnTo>
                  <a:lnTo>
                    <a:pt x="51" y="121"/>
                  </a:lnTo>
                  <a:lnTo>
                    <a:pt x="45" y="123"/>
                  </a:lnTo>
                  <a:lnTo>
                    <a:pt x="44" y="123"/>
                  </a:lnTo>
                  <a:lnTo>
                    <a:pt x="42" y="123"/>
                  </a:lnTo>
                  <a:lnTo>
                    <a:pt x="42" y="123"/>
                  </a:lnTo>
                  <a:lnTo>
                    <a:pt x="40" y="123"/>
                  </a:lnTo>
                  <a:lnTo>
                    <a:pt x="40" y="123"/>
                  </a:lnTo>
                  <a:lnTo>
                    <a:pt x="40" y="121"/>
                  </a:lnTo>
                  <a:lnTo>
                    <a:pt x="42" y="121"/>
                  </a:lnTo>
                  <a:lnTo>
                    <a:pt x="42" y="120"/>
                  </a:lnTo>
                  <a:lnTo>
                    <a:pt x="44" y="120"/>
                  </a:lnTo>
                  <a:lnTo>
                    <a:pt x="44" y="118"/>
                  </a:lnTo>
                  <a:lnTo>
                    <a:pt x="44" y="116"/>
                  </a:lnTo>
                  <a:lnTo>
                    <a:pt x="44" y="116"/>
                  </a:lnTo>
                  <a:lnTo>
                    <a:pt x="44" y="114"/>
                  </a:lnTo>
                  <a:lnTo>
                    <a:pt x="44" y="112"/>
                  </a:lnTo>
                  <a:lnTo>
                    <a:pt x="42" y="112"/>
                  </a:lnTo>
                  <a:lnTo>
                    <a:pt x="42" y="112"/>
                  </a:lnTo>
                  <a:lnTo>
                    <a:pt x="40" y="110"/>
                  </a:lnTo>
                  <a:lnTo>
                    <a:pt x="40" y="110"/>
                  </a:lnTo>
                  <a:lnTo>
                    <a:pt x="38" y="110"/>
                  </a:lnTo>
                  <a:lnTo>
                    <a:pt x="38" y="112"/>
                  </a:lnTo>
                  <a:lnTo>
                    <a:pt x="36" y="112"/>
                  </a:lnTo>
                  <a:lnTo>
                    <a:pt x="34" y="114"/>
                  </a:lnTo>
                  <a:lnTo>
                    <a:pt x="32" y="114"/>
                  </a:lnTo>
                  <a:lnTo>
                    <a:pt x="32" y="116"/>
                  </a:lnTo>
                  <a:lnTo>
                    <a:pt x="32" y="116"/>
                  </a:lnTo>
                  <a:lnTo>
                    <a:pt x="32" y="116"/>
                  </a:lnTo>
                  <a:lnTo>
                    <a:pt x="32" y="118"/>
                  </a:lnTo>
                  <a:lnTo>
                    <a:pt x="34" y="120"/>
                  </a:lnTo>
                  <a:lnTo>
                    <a:pt x="34" y="120"/>
                  </a:lnTo>
                  <a:lnTo>
                    <a:pt x="34" y="120"/>
                  </a:lnTo>
                  <a:lnTo>
                    <a:pt x="34" y="120"/>
                  </a:lnTo>
                  <a:lnTo>
                    <a:pt x="34" y="121"/>
                  </a:lnTo>
                  <a:lnTo>
                    <a:pt x="24" y="129"/>
                  </a:lnTo>
                  <a:lnTo>
                    <a:pt x="23" y="131"/>
                  </a:lnTo>
                  <a:lnTo>
                    <a:pt x="17" y="139"/>
                  </a:lnTo>
                  <a:lnTo>
                    <a:pt x="13" y="142"/>
                  </a:lnTo>
                  <a:lnTo>
                    <a:pt x="7" y="146"/>
                  </a:lnTo>
                  <a:lnTo>
                    <a:pt x="3" y="150"/>
                  </a:lnTo>
                  <a:lnTo>
                    <a:pt x="2" y="152"/>
                  </a:lnTo>
                  <a:lnTo>
                    <a:pt x="0" y="152"/>
                  </a:lnTo>
                  <a:lnTo>
                    <a:pt x="0" y="154"/>
                  </a:lnTo>
                  <a:lnTo>
                    <a:pt x="0" y="156"/>
                  </a:lnTo>
                  <a:lnTo>
                    <a:pt x="2" y="156"/>
                  </a:lnTo>
                  <a:lnTo>
                    <a:pt x="2" y="158"/>
                  </a:lnTo>
                  <a:lnTo>
                    <a:pt x="3" y="158"/>
                  </a:lnTo>
                  <a:lnTo>
                    <a:pt x="3" y="158"/>
                  </a:lnTo>
                  <a:lnTo>
                    <a:pt x="3" y="158"/>
                  </a:lnTo>
                  <a:lnTo>
                    <a:pt x="3" y="158"/>
                  </a:lnTo>
                  <a:lnTo>
                    <a:pt x="3" y="159"/>
                  </a:lnTo>
                  <a:lnTo>
                    <a:pt x="5" y="159"/>
                  </a:lnTo>
                  <a:lnTo>
                    <a:pt x="5" y="161"/>
                  </a:lnTo>
                  <a:lnTo>
                    <a:pt x="5" y="161"/>
                  </a:lnTo>
                  <a:lnTo>
                    <a:pt x="7" y="163"/>
                  </a:lnTo>
                  <a:lnTo>
                    <a:pt x="7" y="163"/>
                  </a:lnTo>
                  <a:lnTo>
                    <a:pt x="9" y="163"/>
                  </a:lnTo>
                  <a:lnTo>
                    <a:pt x="9" y="165"/>
                  </a:lnTo>
                  <a:lnTo>
                    <a:pt x="9" y="165"/>
                  </a:lnTo>
                  <a:lnTo>
                    <a:pt x="11" y="167"/>
                  </a:lnTo>
                  <a:lnTo>
                    <a:pt x="11" y="169"/>
                  </a:lnTo>
                  <a:lnTo>
                    <a:pt x="11" y="169"/>
                  </a:lnTo>
                  <a:lnTo>
                    <a:pt x="11" y="171"/>
                  </a:lnTo>
                  <a:lnTo>
                    <a:pt x="11" y="175"/>
                  </a:lnTo>
                  <a:lnTo>
                    <a:pt x="11" y="177"/>
                  </a:lnTo>
                  <a:lnTo>
                    <a:pt x="11" y="178"/>
                  </a:lnTo>
                  <a:lnTo>
                    <a:pt x="11" y="178"/>
                  </a:lnTo>
                  <a:lnTo>
                    <a:pt x="11" y="178"/>
                  </a:lnTo>
                  <a:lnTo>
                    <a:pt x="13" y="180"/>
                  </a:lnTo>
                  <a:lnTo>
                    <a:pt x="13" y="180"/>
                  </a:lnTo>
                  <a:lnTo>
                    <a:pt x="13" y="180"/>
                  </a:lnTo>
                  <a:lnTo>
                    <a:pt x="15" y="180"/>
                  </a:lnTo>
                  <a:lnTo>
                    <a:pt x="15" y="180"/>
                  </a:lnTo>
                  <a:lnTo>
                    <a:pt x="15" y="180"/>
                  </a:lnTo>
                  <a:lnTo>
                    <a:pt x="15" y="180"/>
                  </a:lnTo>
                  <a:lnTo>
                    <a:pt x="17" y="182"/>
                  </a:lnTo>
                  <a:lnTo>
                    <a:pt x="17" y="182"/>
                  </a:lnTo>
                  <a:lnTo>
                    <a:pt x="17" y="182"/>
                  </a:lnTo>
                  <a:lnTo>
                    <a:pt x="19" y="182"/>
                  </a:lnTo>
                  <a:lnTo>
                    <a:pt x="21" y="184"/>
                  </a:lnTo>
                  <a:lnTo>
                    <a:pt x="21" y="184"/>
                  </a:lnTo>
                  <a:lnTo>
                    <a:pt x="23" y="184"/>
                  </a:lnTo>
                  <a:lnTo>
                    <a:pt x="23" y="186"/>
                  </a:lnTo>
                  <a:lnTo>
                    <a:pt x="24" y="188"/>
                  </a:lnTo>
                  <a:lnTo>
                    <a:pt x="24" y="188"/>
                  </a:lnTo>
                  <a:lnTo>
                    <a:pt x="26" y="188"/>
                  </a:lnTo>
                  <a:lnTo>
                    <a:pt x="26" y="186"/>
                  </a:lnTo>
                  <a:lnTo>
                    <a:pt x="28" y="182"/>
                  </a:lnTo>
                  <a:lnTo>
                    <a:pt x="32" y="177"/>
                  </a:lnTo>
                  <a:lnTo>
                    <a:pt x="32" y="177"/>
                  </a:lnTo>
                  <a:lnTo>
                    <a:pt x="32" y="175"/>
                  </a:lnTo>
                  <a:lnTo>
                    <a:pt x="34" y="173"/>
                  </a:lnTo>
                  <a:lnTo>
                    <a:pt x="36" y="171"/>
                  </a:lnTo>
                  <a:lnTo>
                    <a:pt x="44" y="163"/>
                  </a:lnTo>
                  <a:lnTo>
                    <a:pt x="44" y="161"/>
                  </a:lnTo>
                  <a:lnTo>
                    <a:pt x="44" y="161"/>
                  </a:lnTo>
                  <a:lnTo>
                    <a:pt x="44" y="161"/>
                  </a:lnTo>
                  <a:lnTo>
                    <a:pt x="44" y="159"/>
                  </a:lnTo>
                  <a:lnTo>
                    <a:pt x="44" y="159"/>
                  </a:lnTo>
                  <a:lnTo>
                    <a:pt x="42" y="159"/>
                  </a:lnTo>
                  <a:lnTo>
                    <a:pt x="40" y="158"/>
                  </a:lnTo>
                  <a:lnTo>
                    <a:pt x="40" y="158"/>
                  </a:lnTo>
                  <a:lnTo>
                    <a:pt x="40" y="158"/>
                  </a:lnTo>
                  <a:lnTo>
                    <a:pt x="40" y="158"/>
                  </a:lnTo>
                  <a:lnTo>
                    <a:pt x="40" y="158"/>
                  </a:lnTo>
                  <a:lnTo>
                    <a:pt x="40" y="158"/>
                  </a:lnTo>
                  <a:lnTo>
                    <a:pt x="40" y="156"/>
                  </a:lnTo>
                  <a:lnTo>
                    <a:pt x="40" y="156"/>
                  </a:lnTo>
                  <a:lnTo>
                    <a:pt x="40" y="154"/>
                  </a:lnTo>
                  <a:lnTo>
                    <a:pt x="42" y="154"/>
                  </a:lnTo>
                  <a:lnTo>
                    <a:pt x="44" y="154"/>
                  </a:lnTo>
                  <a:lnTo>
                    <a:pt x="55" y="152"/>
                  </a:lnTo>
                  <a:lnTo>
                    <a:pt x="59" y="152"/>
                  </a:lnTo>
                  <a:lnTo>
                    <a:pt x="61" y="152"/>
                  </a:lnTo>
                  <a:lnTo>
                    <a:pt x="64" y="152"/>
                  </a:lnTo>
                  <a:lnTo>
                    <a:pt x="64" y="152"/>
                  </a:lnTo>
                  <a:lnTo>
                    <a:pt x="66" y="154"/>
                  </a:lnTo>
                  <a:lnTo>
                    <a:pt x="68" y="156"/>
                  </a:lnTo>
                  <a:lnTo>
                    <a:pt x="68" y="156"/>
                  </a:lnTo>
                  <a:lnTo>
                    <a:pt x="70" y="156"/>
                  </a:lnTo>
                  <a:lnTo>
                    <a:pt x="72" y="156"/>
                  </a:lnTo>
                  <a:lnTo>
                    <a:pt x="72" y="156"/>
                  </a:lnTo>
                  <a:lnTo>
                    <a:pt x="76" y="156"/>
                  </a:lnTo>
                  <a:lnTo>
                    <a:pt x="76" y="156"/>
                  </a:lnTo>
                  <a:lnTo>
                    <a:pt x="78" y="156"/>
                  </a:lnTo>
                  <a:lnTo>
                    <a:pt x="78" y="158"/>
                  </a:lnTo>
                  <a:lnTo>
                    <a:pt x="78" y="158"/>
                  </a:lnTo>
                  <a:lnTo>
                    <a:pt x="78" y="158"/>
                  </a:lnTo>
                  <a:lnTo>
                    <a:pt x="78" y="158"/>
                  </a:lnTo>
                  <a:lnTo>
                    <a:pt x="80" y="158"/>
                  </a:lnTo>
                  <a:lnTo>
                    <a:pt x="82" y="158"/>
                  </a:lnTo>
                  <a:lnTo>
                    <a:pt x="85" y="158"/>
                  </a:lnTo>
                  <a:lnTo>
                    <a:pt x="91" y="156"/>
                  </a:lnTo>
                  <a:lnTo>
                    <a:pt x="95" y="156"/>
                  </a:lnTo>
                  <a:lnTo>
                    <a:pt x="97" y="154"/>
                  </a:lnTo>
                  <a:lnTo>
                    <a:pt x="99" y="152"/>
                  </a:lnTo>
                  <a:lnTo>
                    <a:pt x="101" y="150"/>
                  </a:lnTo>
                  <a:lnTo>
                    <a:pt x="101" y="148"/>
                  </a:lnTo>
                  <a:lnTo>
                    <a:pt x="104" y="146"/>
                  </a:lnTo>
                  <a:lnTo>
                    <a:pt x="106" y="144"/>
                  </a:lnTo>
                  <a:lnTo>
                    <a:pt x="114" y="139"/>
                  </a:lnTo>
                  <a:lnTo>
                    <a:pt x="114" y="139"/>
                  </a:lnTo>
                  <a:lnTo>
                    <a:pt x="114" y="139"/>
                  </a:lnTo>
                  <a:lnTo>
                    <a:pt x="114" y="140"/>
                  </a:lnTo>
                  <a:lnTo>
                    <a:pt x="114" y="140"/>
                  </a:lnTo>
                  <a:lnTo>
                    <a:pt x="114" y="142"/>
                  </a:lnTo>
                  <a:lnTo>
                    <a:pt x="114" y="146"/>
                  </a:lnTo>
                  <a:lnTo>
                    <a:pt x="114" y="148"/>
                  </a:lnTo>
                  <a:lnTo>
                    <a:pt x="112" y="150"/>
                  </a:lnTo>
                  <a:lnTo>
                    <a:pt x="110" y="156"/>
                  </a:lnTo>
                  <a:lnTo>
                    <a:pt x="110" y="156"/>
                  </a:lnTo>
                  <a:lnTo>
                    <a:pt x="112" y="158"/>
                  </a:lnTo>
                  <a:lnTo>
                    <a:pt x="112" y="159"/>
                  </a:lnTo>
                  <a:lnTo>
                    <a:pt x="116" y="161"/>
                  </a:lnTo>
                  <a:lnTo>
                    <a:pt x="118" y="163"/>
                  </a:lnTo>
                  <a:lnTo>
                    <a:pt x="122" y="163"/>
                  </a:lnTo>
                  <a:lnTo>
                    <a:pt x="122" y="163"/>
                  </a:lnTo>
                  <a:lnTo>
                    <a:pt x="122" y="161"/>
                  </a:lnTo>
                  <a:lnTo>
                    <a:pt x="125" y="159"/>
                  </a:lnTo>
                  <a:lnTo>
                    <a:pt x="127" y="159"/>
                  </a:lnTo>
                  <a:lnTo>
                    <a:pt x="129" y="159"/>
                  </a:lnTo>
                  <a:lnTo>
                    <a:pt x="131" y="159"/>
                  </a:lnTo>
                  <a:lnTo>
                    <a:pt x="133" y="158"/>
                  </a:lnTo>
                  <a:lnTo>
                    <a:pt x="137" y="154"/>
                  </a:lnTo>
                  <a:lnTo>
                    <a:pt x="137" y="152"/>
                  </a:lnTo>
                  <a:lnTo>
                    <a:pt x="139" y="152"/>
                  </a:lnTo>
                  <a:lnTo>
                    <a:pt x="141" y="152"/>
                  </a:lnTo>
                  <a:lnTo>
                    <a:pt x="141" y="150"/>
                  </a:lnTo>
                  <a:lnTo>
                    <a:pt x="141" y="150"/>
                  </a:lnTo>
                  <a:lnTo>
                    <a:pt x="141" y="150"/>
                  </a:lnTo>
                  <a:lnTo>
                    <a:pt x="141" y="148"/>
                  </a:lnTo>
                  <a:lnTo>
                    <a:pt x="141" y="148"/>
                  </a:lnTo>
                  <a:lnTo>
                    <a:pt x="141" y="148"/>
                  </a:lnTo>
                  <a:lnTo>
                    <a:pt x="143" y="148"/>
                  </a:lnTo>
                  <a:lnTo>
                    <a:pt x="150" y="135"/>
                  </a:lnTo>
                  <a:lnTo>
                    <a:pt x="150" y="135"/>
                  </a:lnTo>
                  <a:lnTo>
                    <a:pt x="152" y="135"/>
                  </a:lnTo>
                  <a:lnTo>
                    <a:pt x="154" y="135"/>
                  </a:lnTo>
                  <a:lnTo>
                    <a:pt x="154" y="133"/>
                  </a:lnTo>
                  <a:lnTo>
                    <a:pt x="156" y="131"/>
                  </a:lnTo>
                  <a:lnTo>
                    <a:pt x="154" y="129"/>
                  </a:lnTo>
                  <a:lnTo>
                    <a:pt x="152" y="120"/>
                  </a:lnTo>
                  <a:lnTo>
                    <a:pt x="154" y="118"/>
                  </a:lnTo>
                  <a:lnTo>
                    <a:pt x="154" y="114"/>
                  </a:lnTo>
                  <a:lnTo>
                    <a:pt x="154" y="114"/>
                  </a:lnTo>
                  <a:lnTo>
                    <a:pt x="158" y="112"/>
                  </a:lnTo>
                  <a:lnTo>
                    <a:pt x="160" y="112"/>
                  </a:lnTo>
                  <a:lnTo>
                    <a:pt x="164" y="106"/>
                  </a:lnTo>
                  <a:lnTo>
                    <a:pt x="167" y="104"/>
                  </a:lnTo>
                  <a:lnTo>
                    <a:pt x="167" y="100"/>
                  </a:lnTo>
                  <a:lnTo>
                    <a:pt x="167" y="99"/>
                  </a:lnTo>
                  <a:lnTo>
                    <a:pt x="165" y="99"/>
                  </a:lnTo>
                  <a:lnTo>
                    <a:pt x="164" y="97"/>
                  </a:lnTo>
                  <a:lnTo>
                    <a:pt x="162" y="97"/>
                  </a:lnTo>
                  <a:lnTo>
                    <a:pt x="162" y="89"/>
                  </a:lnTo>
                  <a:lnTo>
                    <a:pt x="162" y="87"/>
                  </a:lnTo>
                  <a:lnTo>
                    <a:pt x="162" y="87"/>
                  </a:lnTo>
                  <a:lnTo>
                    <a:pt x="162" y="87"/>
                  </a:lnTo>
                  <a:lnTo>
                    <a:pt x="162" y="85"/>
                  </a:lnTo>
                  <a:lnTo>
                    <a:pt x="162" y="85"/>
                  </a:lnTo>
                  <a:lnTo>
                    <a:pt x="160" y="85"/>
                  </a:lnTo>
                  <a:lnTo>
                    <a:pt x="160" y="85"/>
                  </a:lnTo>
                  <a:lnTo>
                    <a:pt x="160" y="83"/>
                  </a:lnTo>
                  <a:lnTo>
                    <a:pt x="158" y="81"/>
                  </a:lnTo>
                  <a:lnTo>
                    <a:pt x="158" y="78"/>
                  </a:lnTo>
                  <a:lnTo>
                    <a:pt x="158" y="72"/>
                  </a:lnTo>
                  <a:lnTo>
                    <a:pt x="158" y="70"/>
                  </a:lnTo>
                  <a:lnTo>
                    <a:pt x="160" y="66"/>
                  </a:lnTo>
                  <a:lnTo>
                    <a:pt x="160" y="64"/>
                  </a:lnTo>
                  <a:lnTo>
                    <a:pt x="160" y="62"/>
                  </a:lnTo>
                  <a:lnTo>
                    <a:pt x="158" y="59"/>
                  </a:lnTo>
                  <a:lnTo>
                    <a:pt x="158" y="57"/>
                  </a:lnTo>
                  <a:lnTo>
                    <a:pt x="158" y="55"/>
                  </a:lnTo>
                  <a:lnTo>
                    <a:pt x="160" y="55"/>
                  </a:lnTo>
                  <a:lnTo>
                    <a:pt x="164" y="51"/>
                  </a:lnTo>
                  <a:lnTo>
                    <a:pt x="164" y="49"/>
                  </a:lnTo>
                  <a:lnTo>
                    <a:pt x="164" y="49"/>
                  </a:lnTo>
                  <a:lnTo>
                    <a:pt x="164" y="47"/>
                  </a:lnTo>
                  <a:lnTo>
                    <a:pt x="164" y="47"/>
                  </a:lnTo>
                  <a:lnTo>
                    <a:pt x="165" y="45"/>
                  </a:lnTo>
                  <a:lnTo>
                    <a:pt x="165" y="43"/>
                  </a:lnTo>
                  <a:lnTo>
                    <a:pt x="165" y="43"/>
                  </a:lnTo>
                  <a:lnTo>
                    <a:pt x="167" y="42"/>
                  </a:lnTo>
                  <a:lnTo>
                    <a:pt x="169" y="42"/>
                  </a:lnTo>
                  <a:lnTo>
                    <a:pt x="169" y="42"/>
                  </a:lnTo>
                  <a:lnTo>
                    <a:pt x="171" y="40"/>
                  </a:lnTo>
                  <a:lnTo>
                    <a:pt x="171" y="38"/>
                  </a:lnTo>
                  <a:lnTo>
                    <a:pt x="173" y="38"/>
                  </a:lnTo>
                  <a:lnTo>
                    <a:pt x="175" y="38"/>
                  </a:lnTo>
                  <a:lnTo>
                    <a:pt x="175" y="40"/>
                  </a:lnTo>
                  <a:lnTo>
                    <a:pt x="177" y="40"/>
                  </a:lnTo>
                  <a:lnTo>
                    <a:pt x="177" y="40"/>
                  </a:lnTo>
                  <a:lnTo>
                    <a:pt x="177" y="36"/>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37B46D82-5287-4A81-8299-C83ECEE6F9F8}"/>
                </a:ext>
              </a:extLst>
            </p:cNvPr>
            <p:cNvSpPr>
              <a:spLocks/>
            </p:cNvSpPr>
            <p:nvPr/>
          </p:nvSpPr>
          <p:spPr bwMode="auto">
            <a:xfrm>
              <a:off x="9269735" y="3271044"/>
              <a:ext cx="171450" cy="404813"/>
            </a:xfrm>
            <a:custGeom>
              <a:avLst/>
              <a:gdLst>
                <a:gd name="T0" fmla="*/ 106 w 108"/>
                <a:gd name="T1" fmla="*/ 80 h 255"/>
                <a:gd name="T2" fmla="*/ 101 w 108"/>
                <a:gd name="T3" fmla="*/ 59 h 255"/>
                <a:gd name="T4" fmla="*/ 97 w 108"/>
                <a:gd name="T5" fmla="*/ 48 h 255"/>
                <a:gd name="T6" fmla="*/ 91 w 108"/>
                <a:gd name="T7" fmla="*/ 48 h 255"/>
                <a:gd name="T8" fmla="*/ 89 w 108"/>
                <a:gd name="T9" fmla="*/ 44 h 255"/>
                <a:gd name="T10" fmla="*/ 87 w 108"/>
                <a:gd name="T11" fmla="*/ 46 h 255"/>
                <a:gd name="T12" fmla="*/ 83 w 108"/>
                <a:gd name="T13" fmla="*/ 44 h 255"/>
                <a:gd name="T14" fmla="*/ 80 w 108"/>
                <a:gd name="T15" fmla="*/ 46 h 255"/>
                <a:gd name="T16" fmla="*/ 74 w 108"/>
                <a:gd name="T17" fmla="*/ 42 h 255"/>
                <a:gd name="T18" fmla="*/ 66 w 108"/>
                <a:gd name="T19" fmla="*/ 38 h 255"/>
                <a:gd name="T20" fmla="*/ 68 w 108"/>
                <a:gd name="T21" fmla="*/ 31 h 255"/>
                <a:gd name="T22" fmla="*/ 70 w 108"/>
                <a:gd name="T23" fmla="*/ 23 h 255"/>
                <a:gd name="T24" fmla="*/ 72 w 108"/>
                <a:gd name="T25" fmla="*/ 15 h 255"/>
                <a:gd name="T26" fmla="*/ 66 w 108"/>
                <a:gd name="T27" fmla="*/ 12 h 255"/>
                <a:gd name="T28" fmla="*/ 53 w 108"/>
                <a:gd name="T29" fmla="*/ 12 h 255"/>
                <a:gd name="T30" fmla="*/ 45 w 108"/>
                <a:gd name="T31" fmla="*/ 2 h 255"/>
                <a:gd name="T32" fmla="*/ 34 w 108"/>
                <a:gd name="T33" fmla="*/ 19 h 255"/>
                <a:gd name="T34" fmla="*/ 32 w 108"/>
                <a:gd name="T35" fmla="*/ 27 h 255"/>
                <a:gd name="T36" fmla="*/ 22 w 108"/>
                <a:gd name="T37" fmla="*/ 34 h 255"/>
                <a:gd name="T38" fmla="*/ 17 w 108"/>
                <a:gd name="T39" fmla="*/ 36 h 255"/>
                <a:gd name="T40" fmla="*/ 15 w 108"/>
                <a:gd name="T41" fmla="*/ 29 h 255"/>
                <a:gd name="T42" fmla="*/ 15 w 108"/>
                <a:gd name="T43" fmla="*/ 27 h 255"/>
                <a:gd name="T44" fmla="*/ 3 w 108"/>
                <a:gd name="T45" fmla="*/ 29 h 255"/>
                <a:gd name="T46" fmla="*/ 5 w 108"/>
                <a:gd name="T47" fmla="*/ 40 h 255"/>
                <a:gd name="T48" fmla="*/ 5 w 108"/>
                <a:gd name="T49" fmla="*/ 48 h 255"/>
                <a:gd name="T50" fmla="*/ 5 w 108"/>
                <a:gd name="T51" fmla="*/ 55 h 255"/>
                <a:gd name="T52" fmla="*/ 5 w 108"/>
                <a:gd name="T53" fmla="*/ 61 h 255"/>
                <a:gd name="T54" fmla="*/ 5 w 108"/>
                <a:gd name="T55" fmla="*/ 65 h 255"/>
                <a:gd name="T56" fmla="*/ 3 w 108"/>
                <a:gd name="T57" fmla="*/ 65 h 255"/>
                <a:gd name="T58" fmla="*/ 2 w 108"/>
                <a:gd name="T59" fmla="*/ 67 h 255"/>
                <a:gd name="T60" fmla="*/ 0 w 108"/>
                <a:gd name="T61" fmla="*/ 71 h 255"/>
                <a:gd name="T62" fmla="*/ 0 w 108"/>
                <a:gd name="T63" fmla="*/ 90 h 255"/>
                <a:gd name="T64" fmla="*/ 5 w 108"/>
                <a:gd name="T65" fmla="*/ 111 h 255"/>
                <a:gd name="T66" fmla="*/ 7 w 108"/>
                <a:gd name="T67" fmla="*/ 114 h 255"/>
                <a:gd name="T68" fmla="*/ 9 w 108"/>
                <a:gd name="T69" fmla="*/ 122 h 255"/>
                <a:gd name="T70" fmla="*/ 9 w 108"/>
                <a:gd name="T71" fmla="*/ 154 h 255"/>
                <a:gd name="T72" fmla="*/ 17 w 108"/>
                <a:gd name="T73" fmla="*/ 173 h 255"/>
                <a:gd name="T74" fmla="*/ 22 w 108"/>
                <a:gd name="T75" fmla="*/ 194 h 255"/>
                <a:gd name="T76" fmla="*/ 28 w 108"/>
                <a:gd name="T77" fmla="*/ 236 h 255"/>
                <a:gd name="T78" fmla="*/ 28 w 108"/>
                <a:gd name="T79" fmla="*/ 253 h 255"/>
                <a:gd name="T80" fmla="*/ 34 w 108"/>
                <a:gd name="T81" fmla="*/ 249 h 255"/>
                <a:gd name="T82" fmla="*/ 36 w 108"/>
                <a:gd name="T83" fmla="*/ 242 h 255"/>
                <a:gd name="T84" fmla="*/ 38 w 108"/>
                <a:gd name="T85" fmla="*/ 236 h 255"/>
                <a:gd name="T86" fmla="*/ 55 w 108"/>
                <a:gd name="T87" fmla="*/ 247 h 255"/>
                <a:gd name="T88" fmla="*/ 59 w 108"/>
                <a:gd name="T89" fmla="*/ 247 h 255"/>
                <a:gd name="T90" fmla="*/ 64 w 108"/>
                <a:gd name="T91" fmla="*/ 251 h 255"/>
                <a:gd name="T92" fmla="*/ 66 w 108"/>
                <a:gd name="T93" fmla="*/ 249 h 255"/>
                <a:gd name="T94" fmla="*/ 68 w 108"/>
                <a:gd name="T95" fmla="*/ 240 h 255"/>
                <a:gd name="T96" fmla="*/ 70 w 108"/>
                <a:gd name="T97" fmla="*/ 230 h 255"/>
                <a:gd name="T98" fmla="*/ 80 w 108"/>
                <a:gd name="T99" fmla="*/ 232 h 255"/>
                <a:gd name="T100" fmla="*/ 82 w 108"/>
                <a:gd name="T101" fmla="*/ 227 h 255"/>
                <a:gd name="T102" fmla="*/ 82 w 108"/>
                <a:gd name="T103" fmla="*/ 208 h 255"/>
                <a:gd name="T104" fmla="*/ 78 w 108"/>
                <a:gd name="T105" fmla="*/ 190 h 255"/>
                <a:gd name="T106" fmla="*/ 78 w 108"/>
                <a:gd name="T107" fmla="*/ 170 h 255"/>
                <a:gd name="T108" fmla="*/ 83 w 108"/>
                <a:gd name="T109" fmla="*/ 158 h 255"/>
                <a:gd name="T110" fmla="*/ 83 w 108"/>
                <a:gd name="T111" fmla="*/ 145 h 255"/>
                <a:gd name="T112" fmla="*/ 95 w 108"/>
                <a:gd name="T113" fmla="*/ 149 h 255"/>
                <a:gd name="T114" fmla="*/ 102 w 108"/>
                <a:gd name="T115" fmla="*/ 133 h 255"/>
                <a:gd name="T116" fmla="*/ 106 w 108"/>
                <a:gd name="T117" fmla="*/ 11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255">
                  <a:moveTo>
                    <a:pt x="104" y="107"/>
                  </a:moveTo>
                  <a:lnTo>
                    <a:pt x="104" y="105"/>
                  </a:lnTo>
                  <a:lnTo>
                    <a:pt x="108" y="86"/>
                  </a:lnTo>
                  <a:lnTo>
                    <a:pt x="108" y="82"/>
                  </a:lnTo>
                  <a:lnTo>
                    <a:pt x="108" y="80"/>
                  </a:lnTo>
                  <a:lnTo>
                    <a:pt x="106" y="80"/>
                  </a:lnTo>
                  <a:lnTo>
                    <a:pt x="106" y="78"/>
                  </a:lnTo>
                  <a:lnTo>
                    <a:pt x="102" y="76"/>
                  </a:lnTo>
                  <a:lnTo>
                    <a:pt x="101" y="65"/>
                  </a:lnTo>
                  <a:lnTo>
                    <a:pt x="101" y="61"/>
                  </a:lnTo>
                  <a:lnTo>
                    <a:pt x="101" y="59"/>
                  </a:lnTo>
                  <a:lnTo>
                    <a:pt x="101" y="59"/>
                  </a:lnTo>
                  <a:lnTo>
                    <a:pt x="101" y="57"/>
                  </a:lnTo>
                  <a:lnTo>
                    <a:pt x="99" y="57"/>
                  </a:lnTo>
                  <a:lnTo>
                    <a:pt x="97" y="54"/>
                  </a:lnTo>
                  <a:lnTo>
                    <a:pt x="97" y="52"/>
                  </a:lnTo>
                  <a:lnTo>
                    <a:pt x="97" y="50"/>
                  </a:lnTo>
                  <a:lnTo>
                    <a:pt x="97" y="48"/>
                  </a:lnTo>
                  <a:lnTo>
                    <a:pt x="97" y="46"/>
                  </a:lnTo>
                  <a:lnTo>
                    <a:pt x="97" y="46"/>
                  </a:lnTo>
                  <a:lnTo>
                    <a:pt x="95" y="46"/>
                  </a:lnTo>
                  <a:lnTo>
                    <a:pt x="91" y="48"/>
                  </a:lnTo>
                  <a:lnTo>
                    <a:pt x="91" y="48"/>
                  </a:lnTo>
                  <a:lnTo>
                    <a:pt x="91" y="48"/>
                  </a:lnTo>
                  <a:lnTo>
                    <a:pt x="91" y="48"/>
                  </a:lnTo>
                  <a:lnTo>
                    <a:pt x="91" y="46"/>
                  </a:lnTo>
                  <a:lnTo>
                    <a:pt x="91" y="46"/>
                  </a:lnTo>
                  <a:lnTo>
                    <a:pt x="91" y="44"/>
                  </a:lnTo>
                  <a:lnTo>
                    <a:pt x="91" y="44"/>
                  </a:lnTo>
                  <a:lnTo>
                    <a:pt x="89" y="44"/>
                  </a:lnTo>
                  <a:lnTo>
                    <a:pt x="89" y="42"/>
                  </a:lnTo>
                  <a:lnTo>
                    <a:pt x="89" y="44"/>
                  </a:lnTo>
                  <a:lnTo>
                    <a:pt x="89" y="44"/>
                  </a:lnTo>
                  <a:lnTo>
                    <a:pt x="89" y="44"/>
                  </a:lnTo>
                  <a:lnTo>
                    <a:pt x="87" y="44"/>
                  </a:lnTo>
                  <a:lnTo>
                    <a:pt x="87" y="46"/>
                  </a:lnTo>
                  <a:lnTo>
                    <a:pt x="85" y="46"/>
                  </a:lnTo>
                  <a:lnTo>
                    <a:pt x="85" y="46"/>
                  </a:lnTo>
                  <a:lnTo>
                    <a:pt x="83" y="46"/>
                  </a:lnTo>
                  <a:lnTo>
                    <a:pt x="83" y="46"/>
                  </a:lnTo>
                  <a:lnTo>
                    <a:pt x="83" y="46"/>
                  </a:lnTo>
                  <a:lnTo>
                    <a:pt x="83" y="44"/>
                  </a:lnTo>
                  <a:lnTo>
                    <a:pt x="83" y="44"/>
                  </a:lnTo>
                  <a:lnTo>
                    <a:pt x="83" y="44"/>
                  </a:lnTo>
                  <a:lnTo>
                    <a:pt x="82" y="44"/>
                  </a:lnTo>
                  <a:lnTo>
                    <a:pt x="82" y="44"/>
                  </a:lnTo>
                  <a:lnTo>
                    <a:pt x="80" y="44"/>
                  </a:lnTo>
                  <a:lnTo>
                    <a:pt x="80" y="46"/>
                  </a:lnTo>
                  <a:lnTo>
                    <a:pt x="78" y="46"/>
                  </a:lnTo>
                  <a:lnTo>
                    <a:pt x="78" y="46"/>
                  </a:lnTo>
                  <a:lnTo>
                    <a:pt x="78" y="44"/>
                  </a:lnTo>
                  <a:lnTo>
                    <a:pt x="76" y="44"/>
                  </a:lnTo>
                  <a:lnTo>
                    <a:pt x="76" y="44"/>
                  </a:lnTo>
                  <a:lnTo>
                    <a:pt x="74" y="42"/>
                  </a:lnTo>
                  <a:lnTo>
                    <a:pt x="68" y="40"/>
                  </a:lnTo>
                  <a:lnTo>
                    <a:pt x="66" y="40"/>
                  </a:lnTo>
                  <a:lnTo>
                    <a:pt x="66" y="40"/>
                  </a:lnTo>
                  <a:lnTo>
                    <a:pt x="66" y="38"/>
                  </a:lnTo>
                  <a:lnTo>
                    <a:pt x="66" y="38"/>
                  </a:lnTo>
                  <a:lnTo>
                    <a:pt x="66" y="38"/>
                  </a:lnTo>
                  <a:lnTo>
                    <a:pt x="66" y="38"/>
                  </a:lnTo>
                  <a:lnTo>
                    <a:pt x="68" y="36"/>
                  </a:lnTo>
                  <a:lnTo>
                    <a:pt x="68" y="36"/>
                  </a:lnTo>
                  <a:lnTo>
                    <a:pt x="68" y="36"/>
                  </a:lnTo>
                  <a:lnTo>
                    <a:pt x="68" y="34"/>
                  </a:lnTo>
                  <a:lnTo>
                    <a:pt x="68" y="31"/>
                  </a:lnTo>
                  <a:lnTo>
                    <a:pt x="68" y="31"/>
                  </a:lnTo>
                  <a:lnTo>
                    <a:pt x="68" y="29"/>
                  </a:lnTo>
                  <a:lnTo>
                    <a:pt x="68" y="29"/>
                  </a:lnTo>
                  <a:lnTo>
                    <a:pt x="70" y="27"/>
                  </a:lnTo>
                  <a:lnTo>
                    <a:pt x="70" y="25"/>
                  </a:lnTo>
                  <a:lnTo>
                    <a:pt x="70" y="23"/>
                  </a:lnTo>
                  <a:lnTo>
                    <a:pt x="70" y="23"/>
                  </a:lnTo>
                  <a:lnTo>
                    <a:pt x="70" y="21"/>
                  </a:lnTo>
                  <a:lnTo>
                    <a:pt x="70" y="19"/>
                  </a:lnTo>
                  <a:lnTo>
                    <a:pt x="72" y="17"/>
                  </a:lnTo>
                  <a:lnTo>
                    <a:pt x="72" y="17"/>
                  </a:lnTo>
                  <a:lnTo>
                    <a:pt x="72" y="15"/>
                  </a:lnTo>
                  <a:lnTo>
                    <a:pt x="70" y="14"/>
                  </a:lnTo>
                  <a:lnTo>
                    <a:pt x="70" y="14"/>
                  </a:lnTo>
                  <a:lnTo>
                    <a:pt x="70" y="10"/>
                  </a:lnTo>
                  <a:lnTo>
                    <a:pt x="70" y="10"/>
                  </a:lnTo>
                  <a:lnTo>
                    <a:pt x="68" y="12"/>
                  </a:lnTo>
                  <a:lnTo>
                    <a:pt x="66" y="12"/>
                  </a:lnTo>
                  <a:lnTo>
                    <a:pt x="62" y="12"/>
                  </a:lnTo>
                  <a:lnTo>
                    <a:pt x="62" y="10"/>
                  </a:lnTo>
                  <a:lnTo>
                    <a:pt x="55" y="14"/>
                  </a:lnTo>
                  <a:lnTo>
                    <a:pt x="55" y="14"/>
                  </a:lnTo>
                  <a:lnTo>
                    <a:pt x="53" y="14"/>
                  </a:lnTo>
                  <a:lnTo>
                    <a:pt x="53" y="12"/>
                  </a:lnTo>
                  <a:lnTo>
                    <a:pt x="47" y="4"/>
                  </a:lnTo>
                  <a:lnTo>
                    <a:pt x="47" y="2"/>
                  </a:lnTo>
                  <a:lnTo>
                    <a:pt x="47" y="2"/>
                  </a:lnTo>
                  <a:lnTo>
                    <a:pt x="45" y="0"/>
                  </a:lnTo>
                  <a:lnTo>
                    <a:pt x="45" y="2"/>
                  </a:lnTo>
                  <a:lnTo>
                    <a:pt x="45" y="2"/>
                  </a:lnTo>
                  <a:lnTo>
                    <a:pt x="42" y="10"/>
                  </a:lnTo>
                  <a:lnTo>
                    <a:pt x="42" y="12"/>
                  </a:lnTo>
                  <a:lnTo>
                    <a:pt x="42" y="12"/>
                  </a:lnTo>
                  <a:lnTo>
                    <a:pt x="40" y="14"/>
                  </a:lnTo>
                  <a:lnTo>
                    <a:pt x="38" y="15"/>
                  </a:lnTo>
                  <a:lnTo>
                    <a:pt x="34" y="19"/>
                  </a:lnTo>
                  <a:lnTo>
                    <a:pt x="34" y="21"/>
                  </a:lnTo>
                  <a:lnTo>
                    <a:pt x="34" y="23"/>
                  </a:lnTo>
                  <a:lnTo>
                    <a:pt x="34" y="25"/>
                  </a:lnTo>
                  <a:lnTo>
                    <a:pt x="34" y="25"/>
                  </a:lnTo>
                  <a:lnTo>
                    <a:pt x="34" y="25"/>
                  </a:lnTo>
                  <a:lnTo>
                    <a:pt x="32" y="27"/>
                  </a:lnTo>
                  <a:lnTo>
                    <a:pt x="32" y="27"/>
                  </a:lnTo>
                  <a:lnTo>
                    <a:pt x="32" y="27"/>
                  </a:lnTo>
                  <a:lnTo>
                    <a:pt x="30" y="27"/>
                  </a:lnTo>
                  <a:lnTo>
                    <a:pt x="26" y="31"/>
                  </a:lnTo>
                  <a:lnTo>
                    <a:pt x="24" y="33"/>
                  </a:lnTo>
                  <a:lnTo>
                    <a:pt x="22" y="34"/>
                  </a:lnTo>
                  <a:lnTo>
                    <a:pt x="22" y="36"/>
                  </a:lnTo>
                  <a:lnTo>
                    <a:pt x="21" y="36"/>
                  </a:lnTo>
                  <a:lnTo>
                    <a:pt x="21" y="36"/>
                  </a:lnTo>
                  <a:lnTo>
                    <a:pt x="19" y="36"/>
                  </a:lnTo>
                  <a:lnTo>
                    <a:pt x="19" y="36"/>
                  </a:lnTo>
                  <a:lnTo>
                    <a:pt x="17" y="36"/>
                  </a:lnTo>
                  <a:lnTo>
                    <a:pt x="17" y="36"/>
                  </a:lnTo>
                  <a:lnTo>
                    <a:pt x="17" y="34"/>
                  </a:lnTo>
                  <a:lnTo>
                    <a:pt x="15" y="34"/>
                  </a:lnTo>
                  <a:lnTo>
                    <a:pt x="15" y="33"/>
                  </a:lnTo>
                  <a:lnTo>
                    <a:pt x="15" y="31"/>
                  </a:lnTo>
                  <a:lnTo>
                    <a:pt x="15" y="29"/>
                  </a:lnTo>
                  <a:lnTo>
                    <a:pt x="15" y="29"/>
                  </a:lnTo>
                  <a:lnTo>
                    <a:pt x="15" y="27"/>
                  </a:lnTo>
                  <a:lnTo>
                    <a:pt x="15" y="27"/>
                  </a:lnTo>
                  <a:lnTo>
                    <a:pt x="15" y="27"/>
                  </a:lnTo>
                  <a:lnTo>
                    <a:pt x="15" y="27"/>
                  </a:lnTo>
                  <a:lnTo>
                    <a:pt x="15" y="27"/>
                  </a:lnTo>
                  <a:lnTo>
                    <a:pt x="15" y="25"/>
                  </a:lnTo>
                  <a:lnTo>
                    <a:pt x="15" y="25"/>
                  </a:lnTo>
                  <a:lnTo>
                    <a:pt x="9" y="25"/>
                  </a:lnTo>
                  <a:lnTo>
                    <a:pt x="3" y="25"/>
                  </a:lnTo>
                  <a:lnTo>
                    <a:pt x="3" y="27"/>
                  </a:lnTo>
                  <a:lnTo>
                    <a:pt x="3" y="29"/>
                  </a:lnTo>
                  <a:lnTo>
                    <a:pt x="5" y="29"/>
                  </a:lnTo>
                  <a:lnTo>
                    <a:pt x="5" y="29"/>
                  </a:lnTo>
                  <a:lnTo>
                    <a:pt x="5" y="29"/>
                  </a:lnTo>
                  <a:lnTo>
                    <a:pt x="5" y="31"/>
                  </a:lnTo>
                  <a:lnTo>
                    <a:pt x="5" y="31"/>
                  </a:lnTo>
                  <a:lnTo>
                    <a:pt x="5" y="40"/>
                  </a:lnTo>
                  <a:lnTo>
                    <a:pt x="5" y="40"/>
                  </a:lnTo>
                  <a:lnTo>
                    <a:pt x="5" y="44"/>
                  </a:lnTo>
                  <a:lnTo>
                    <a:pt x="5" y="46"/>
                  </a:lnTo>
                  <a:lnTo>
                    <a:pt x="5" y="48"/>
                  </a:lnTo>
                  <a:lnTo>
                    <a:pt x="5" y="48"/>
                  </a:lnTo>
                  <a:lnTo>
                    <a:pt x="5" y="48"/>
                  </a:lnTo>
                  <a:lnTo>
                    <a:pt x="5" y="50"/>
                  </a:lnTo>
                  <a:lnTo>
                    <a:pt x="7" y="50"/>
                  </a:lnTo>
                  <a:lnTo>
                    <a:pt x="7" y="50"/>
                  </a:lnTo>
                  <a:lnTo>
                    <a:pt x="5" y="52"/>
                  </a:lnTo>
                  <a:lnTo>
                    <a:pt x="5" y="55"/>
                  </a:lnTo>
                  <a:lnTo>
                    <a:pt x="5" y="55"/>
                  </a:lnTo>
                  <a:lnTo>
                    <a:pt x="5" y="55"/>
                  </a:lnTo>
                  <a:lnTo>
                    <a:pt x="5" y="59"/>
                  </a:lnTo>
                  <a:lnTo>
                    <a:pt x="5" y="59"/>
                  </a:lnTo>
                  <a:lnTo>
                    <a:pt x="5" y="59"/>
                  </a:lnTo>
                  <a:lnTo>
                    <a:pt x="5" y="61"/>
                  </a:lnTo>
                  <a:lnTo>
                    <a:pt x="5" y="61"/>
                  </a:lnTo>
                  <a:lnTo>
                    <a:pt x="5" y="61"/>
                  </a:lnTo>
                  <a:lnTo>
                    <a:pt x="5" y="63"/>
                  </a:lnTo>
                  <a:lnTo>
                    <a:pt x="5" y="63"/>
                  </a:lnTo>
                  <a:lnTo>
                    <a:pt x="5" y="65"/>
                  </a:lnTo>
                  <a:lnTo>
                    <a:pt x="5" y="65"/>
                  </a:lnTo>
                  <a:lnTo>
                    <a:pt x="5" y="65"/>
                  </a:lnTo>
                  <a:lnTo>
                    <a:pt x="5" y="65"/>
                  </a:lnTo>
                  <a:lnTo>
                    <a:pt x="3" y="65"/>
                  </a:lnTo>
                  <a:lnTo>
                    <a:pt x="3" y="65"/>
                  </a:lnTo>
                  <a:lnTo>
                    <a:pt x="3" y="65"/>
                  </a:lnTo>
                  <a:lnTo>
                    <a:pt x="3" y="65"/>
                  </a:lnTo>
                  <a:lnTo>
                    <a:pt x="3" y="65"/>
                  </a:lnTo>
                  <a:lnTo>
                    <a:pt x="3" y="65"/>
                  </a:lnTo>
                  <a:lnTo>
                    <a:pt x="3" y="65"/>
                  </a:lnTo>
                  <a:lnTo>
                    <a:pt x="2" y="65"/>
                  </a:lnTo>
                  <a:lnTo>
                    <a:pt x="2" y="65"/>
                  </a:lnTo>
                  <a:lnTo>
                    <a:pt x="2" y="65"/>
                  </a:lnTo>
                  <a:lnTo>
                    <a:pt x="2" y="67"/>
                  </a:lnTo>
                  <a:lnTo>
                    <a:pt x="2" y="67"/>
                  </a:lnTo>
                  <a:lnTo>
                    <a:pt x="0" y="69"/>
                  </a:lnTo>
                  <a:lnTo>
                    <a:pt x="0" y="69"/>
                  </a:lnTo>
                  <a:lnTo>
                    <a:pt x="2" y="69"/>
                  </a:lnTo>
                  <a:lnTo>
                    <a:pt x="2" y="69"/>
                  </a:lnTo>
                  <a:lnTo>
                    <a:pt x="0" y="71"/>
                  </a:lnTo>
                  <a:lnTo>
                    <a:pt x="0" y="73"/>
                  </a:lnTo>
                  <a:lnTo>
                    <a:pt x="0" y="78"/>
                  </a:lnTo>
                  <a:lnTo>
                    <a:pt x="0" y="80"/>
                  </a:lnTo>
                  <a:lnTo>
                    <a:pt x="0" y="82"/>
                  </a:lnTo>
                  <a:lnTo>
                    <a:pt x="0" y="86"/>
                  </a:lnTo>
                  <a:lnTo>
                    <a:pt x="0" y="90"/>
                  </a:lnTo>
                  <a:lnTo>
                    <a:pt x="3" y="101"/>
                  </a:lnTo>
                  <a:lnTo>
                    <a:pt x="3" y="105"/>
                  </a:lnTo>
                  <a:lnTo>
                    <a:pt x="3" y="107"/>
                  </a:lnTo>
                  <a:lnTo>
                    <a:pt x="3" y="109"/>
                  </a:lnTo>
                  <a:lnTo>
                    <a:pt x="5" y="109"/>
                  </a:lnTo>
                  <a:lnTo>
                    <a:pt x="5" y="111"/>
                  </a:lnTo>
                  <a:lnTo>
                    <a:pt x="5" y="111"/>
                  </a:lnTo>
                  <a:lnTo>
                    <a:pt x="5" y="112"/>
                  </a:lnTo>
                  <a:lnTo>
                    <a:pt x="5" y="112"/>
                  </a:lnTo>
                  <a:lnTo>
                    <a:pt x="7" y="114"/>
                  </a:lnTo>
                  <a:lnTo>
                    <a:pt x="7" y="114"/>
                  </a:lnTo>
                  <a:lnTo>
                    <a:pt x="7" y="114"/>
                  </a:lnTo>
                  <a:lnTo>
                    <a:pt x="7" y="116"/>
                  </a:lnTo>
                  <a:lnTo>
                    <a:pt x="7" y="118"/>
                  </a:lnTo>
                  <a:lnTo>
                    <a:pt x="7" y="118"/>
                  </a:lnTo>
                  <a:lnTo>
                    <a:pt x="9" y="120"/>
                  </a:lnTo>
                  <a:lnTo>
                    <a:pt x="9" y="122"/>
                  </a:lnTo>
                  <a:lnTo>
                    <a:pt x="9" y="122"/>
                  </a:lnTo>
                  <a:lnTo>
                    <a:pt x="7" y="124"/>
                  </a:lnTo>
                  <a:lnTo>
                    <a:pt x="7" y="128"/>
                  </a:lnTo>
                  <a:lnTo>
                    <a:pt x="5" y="130"/>
                  </a:lnTo>
                  <a:lnTo>
                    <a:pt x="5" y="133"/>
                  </a:lnTo>
                  <a:lnTo>
                    <a:pt x="9" y="147"/>
                  </a:lnTo>
                  <a:lnTo>
                    <a:pt x="9" y="154"/>
                  </a:lnTo>
                  <a:lnTo>
                    <a:pt x="9" y="158"/>
                  </a:lnTo>
                  <a:lnTo>
                    <a:pt x="11" y="160"/>
                  </a:lnTo>
                  <a:lnTo>
                    <a:pt x="13" y="162"/>
                  </a:lnTo>
                  <a:lnTo>
                    <a:pt x="15" y="164"/>
                  </a:lnTo>
                  <a:lnTo>
                    <a:pt x="17" y="171"/>
                  </a:lnTo>
                  <a:lnTo>
                    <a:pt x="17" y="173"/>
                  </a:lnTo>
                  <a:lnTo>
                    <a:pt x="17" y="175"/>
                  </a:lnTo>
                  <a:lnTo>
                    <a:pt x="21" y="177"/>
                  </a:lnTo>
                  <a:lnTo>
                    <a:pt x="21" y="179"/>
                  </a:lnTo>
                  <a:lnTo>
                    <a:pt x="21" y="181"/>
                  </a:lnTo>
                  <a:lnTo>
                    <a:pt x="22" y="189"/>
                  </a:lnTo>
                  <a:lnTo>
                    <a:pt x="22" y="194"/>
                  </a:lnTo>
                  <a:lnTo>
                    <a:pt x="22" y="196"/>
                  </a:lnTo>
                  <a:lnTo>
                    <a:pt x="24" y="200"/>
                  </a:lnTo>
                  <a:lnTo>
                    <a:pt x="24" y="200"/>
                  </a:lnTo>
                  <a:lnTo>
                    <a:pt x="28" y="234"/>
                  </a:lnTo>
                  <a:lnTo>
                    <a:pt x="28" y="236"/>
                  </a:lnTo>
                  <a:lnTo>
                    <a:pt x="28" y="236"/>
                  </a:lnTo>
                  <a:lnTo>
                    <a:pt x="26" y="236"/>
                  </a:lnTo>
                  <a:lnTo>
                    <a:pt x="24" y="238"/>
                  </a:lnTo>
                  <a:lnTo>
                    <a:pt x="28" y="244"/>
                  </a:lnTo>
                  <a:lnTo>
                    <a:pt x="28" y="251"/>
                  </a:lnTo>
                  <a:lnTo>
                    <a:pt x="28" y="251"/>
                  </a:lnTo>
                  <a:lnTo>
                    <a:pt x="28" y="253"/>
                  </a:lnTo>
                  <a:lnTo>
                    <a:pt x="30" y="251"/>
                  </a:lnTo>
                  <a:lnTo>
                    <a:pt x="30" y="251"/>
                  </a:lnTo>
                  <a:lnTo>
                    <a:pt x="30" y="251"/>
                  </a:lnTo>
                  <a:lnTo>
                    <a:pt x="32" y="251"/>
                  </a:lnTo>
                  <a:lnTo>
                    <a:pt x="32" y="249"/>
                  </a:lnTo>
                  <a:lnTo>
                    <a:pt x="34" y="249"/>
                  </a:lnTo>
                  <a:lnTo>
                    <a:pt x="34" y="249"/>
                  </a:lnTo>
                  <a:lnTo>
                    <a:pt x="36" y="247"/>
                  </a:lnTo>
                  <a:lnTo>
                    <a:pt x="36" y="247"/>
                  </a:lnTo>
                  <a:lnTo>
                    <a:pt x="36" y="246"/>
                  </a:lnTo>
                  <a:lnTo>
                    <a:pt x="36" y="244"/>
                  </a:lnTo>
                  <a:lnTo>
                    <a:pt x="36" y="242"/>
                  </a:lnTo>
                  <a:lnTo>
                    <a:pt x="38" y="240"/>
                  </a:lnTo>
                  <a:lnTo>
                    <a:pt x="38" y="240"/>
                  </a:lnTo>
                  <a:lnTo>
                    <a:pt x="38" y="242"/>
                  </a:lnTo>
                  <a:lnTo>
                    <a:pt x="38" y="240"/>
                  </a:lnTo>
                  <a:lnTo>
                    <a:pt x="38" y="240"/>
                  </a:lnTo>
                  <a:lnTo>
                    <a:pt x="38" y="236"/>
                  </a:lnTo>
                  <a:lnTo>
                    <a:pt x="38" y="236"/>
                  </a:lnTo>
                  <a:lnTo>
                    <a:pt x="40" y="234"/>
                  </a:lnTo>
                  <a:lnTo>
                    <a:pt x="42" y="236"/>
                  </a:lnTo>
                  <a:lnTo>
                    <a:pt x="47" y="240"/>
                  </a:lnTo>
                  <a:lnTo>
                    <a:pt x="53" y="246"/>
                  </a:lnTo>
                  <a:lnTo>
                    <a:pt x="55" y="247"/>
                  </a:lnTo>
                  <a:lnTo>
                    <a:pt x="55" y="251"/>
                  </a:lnTo>
                  <a:lnTo>
                    <a:pt x="55" y="253"/>
                  </a:lnTo>
                  <a:lnTo>
                    <a:pt x="57" y="255"/>
                  </a:lnTo>
                  <a:lnTo>
                    <a:pt x="59" y="253"/>
                  </a:lnTo>
                  <a:lnTo>
                    <a:pt x="59" y="251"/>
                  </a:lnTo>
                  <a:lnTo>
                    <a:pt x="59" y="247"/>
                  </a:lnTo>
                  <a:lnTo>
                    <a:pt x="61" y="247"/>
                  </a:lnTo>
                  <a:lnTo>
                    <a:pt x="62" y="249"/>
                  </a:lnTo>
                  <a:lnTo>
                    <a:pt x="64" y="251"/>
                  </a:lnTo>
                  <a:lnTo>
                    <a:pt x="64" y="251"/>
                  </a:lnTo>
                  <a:lnTo>
                    <a:pt x="64" y="251"/>
                  </a:lnTo>
                  <a:lnTo>
                    <a:pt x="64" y="251"/>
                  </a:lnTo>
                  <a:lnTo>
                    <a:pt x="66" y="251"/>
                  </a:lnTo>
                  <a:lnTo>
                    <a:pt x="66" y="251"/>
                  </a:lnTo>
                  <a:lnTo>
                    <a:pt x="66" y="251"/>
                  </a:lnTo>
                  <a:lnTo>
                    <a:pt x="66" y="249"/>
                  </a:lnTo>
                  <a:lnTo>
                    <a:pt x="66" y="249"/>
                  </a:lnTo>
                  <a:lnTo>
                    <a:pt x="66" y="249"/>
                  </a:lnTo>
                  <a:lnTo>
                    <a:pt x="66" y="247"/>
                  </a:lnTo>
                  <a:lnTo>
                    <a:pt x="64" y="246"/>
                  </a:lnTo>
                  <a:lnTo>
                    <a:pt x="64" y="246"/>
                  </a:lnTo>
                  <a:lnTo>
                    <a:pt x="64" y="244"/>
                  </a:lnTo>
                  <a:lnTo>
                    <a:pt x="66" y="240"/>
                  </a:lnTo>
                  <a:lnTo>
                    <a:pt x="68" y="240"/>
                  </a:lnTo>
                  <a:lnTo>
                    <a:pt x="68" y="240"/>
                  </a:lnTo>
                  <a:lnTo>
                    <a:pt x="70" y="238"/>
                  </a:lnTo>
                  <a:lnTo>
                    <a:pt x="70" y="238"/>
                  </a:lnTo>
                  <a:lnTo>
                    <a:pt x="70" y="230"/>
                  </a:lnTo>
                  <a:lnTo>
                    <a:pt x="70" y="230"/>
                  </a:lnTo>
                  <a:lnTo>
                    <a:pt x="70" y="230"/>
                  </a:lnTo>
                  <a:lnTo>
                    <a:pt x="72" y="230"/>
                  </a:lnTo>
                  <a:lnTo>
                    <a:pt x="72" y="230"/>
                  </a:lnTo>
                  <a:lnTo>
                    <a:pt x="74" y="230"/>
                  </a:lnTo>
                  <a:lnTo>
                    <a:pt x="76" y="230"/>
                  </a:lnTo>
                  <a:lnTo>
                    <a:pt x="78" y="232"/>
                  </a:lnTo>
                  <a:lnTo>
                    <a:pt x="80" y="232"/>
                  </a:lnTo>
                  <a:lnTo>
                    <a:pt x="82" y="232"/>
                  </a:lnTo>
                  <a:lnTo>
                    <a:pt x="80" y="228"/>
                  </a:lnTo>
                  <a:lnTo>
                    <a:pt x="80" y="227"/>
                  </a:lnTo>
                  <a:lnTo>
                    <a:pt x="80" y="227"/>
                  </a:lnTo>
                  <a:lnTo>
                    <a:pt x="80" y="227"/>
                  </a:lnTo>
                  <a:lnTo>
                    <a:pt x="82" y="227"/>
                  </a:lnTo>
                  <a:lnTo>
                    <a:pt x="83" y="227"/>
                  </a:lnTo>
                  <a:lnTo>
                    <a:pt x="83" y="225"/>
                  </a:lnTo>
                  <a:lnTo>
                    <a:pt x="83" y="225"/>
                  </a:lnTo>
                  <a:lnTo>
                    <a:pt x="83" y="223"/>
                  </a:lnTo>
                  <a:lnTo>
                    <a:pt x="83" y="211"/>
                  </a:lnTo>
                  <a:lnTo>
                    <a:pt x="82" y="208"/>
                  </a:lnTo>
                  <a:lnTo>
                    <a:pt x="80" y="204"/>
                  </a:lnTo>
                  <a:lnTo>
                    <a:pt x="78" y="202"/>
                  </a:lnTo>
                  <a:lnTo>
                    <a:pt x="78" y="200"/>
                  </a:lnTo>
                  <a:lnTo>
                    <a:pt x="78" y="196"/>
                  </a:lnTo>
                  <a:lnTo>
                    <a:pt x="78" y="192"/>
                  </a:lnTo>
                  <a:lnTo>
                    <a:pt x="78" y="190"/>
                  </a:lnTo>
                  <a:lnTo>
                    <a:pt x="78" y="189"/>
                  </a:lnTo>
                  <a:lnTo>
                    <a:pt x="76" y="185"/>
                  </a:lnTo>
                  <a:lnTo>
                    <a:pt x="74" y="183"/>
                  </a:lnTo>
                  <a:lnTo>
                    <a:pt x="74" y="181"/>
                  </a:lnTo>
                  <a:lnTo>
                    <a:pt x="76" y="173"/>
                  </a:lnTo>
                  <a:lnTo>
                    <a:pt x="78" y="170"/>
                  </a:lnTo>
                  <a:lnTo>
                    <a:pt x="80" y="171"/>
                  </a:lnTo>
                  <a:lnTo>
                    <a:pt x="80" y="168"/>
                  </a:lnTo>
                  <a:lnTo>
                    <a:pt x="83" y="164"/>
                  </a:lnTo>
                  <a:lnTo>
                    <a:pt x="83" y="162"/>
                  </a:lnTo>
                  <a:lnTo>
                    <a:pt x="85" y="160"/>
                  </a:lnTo>
                  <a:lnTo>
                    <a:pt x="83" y="158"/>
                  </a:lnTo>
                  <a:lnTo>
                    <a:pt x="82" y="154"/>
                  </a:lnTo>
                  <a:lnTo>
                    <a:pt x="82" y="152"/>
                  </a:lnTo>
                  <a:lnTo>
                    <a:pt x="82" y="150"/>
                  </a:lnTo>
                  <a:lnTo>
                    <a:pt x="82" y="147"/>
                  </a:lnTo>
                  <a:lnTo>
                    <a:pt x="82" y="145"/>
                  </a:lnTo>
                  <a:lnTo>
                    <a:pt x="83" y="145"/>
                  </a:lnTo>
                  <a:lnTo>
                    <a:pt x="85" y="145"/>
                  </a:lnTo>
                  <a:lnTo>
                    <a:pt x="87" y="147"/>
                  </a:lnTo>
                  <a:lnTo>
                    <a:pt x="89" y="149"/>
                  </a:lnTo>
                  <a:lnTo>
                    <a:pt x="91" y="150"/>
                  </a:lnTo>
                  <a:lnTo>
                    <a:pt x="93" y="150"/>
                  </a:lnTo>
                  <a:lnTo>
                    <a:pt x="95" y="149"/>
                  </a:lnTo>
                  <a:lnTo>
                    <a:pt x="97" y="147"/>
                  </a:lnTo>
                  <a:lnTo>
                    <a:pt x="99" y="145"/>
                  </a:lnTo>
                  <a:lnTo>
                    <a:pt x="102" y="137"/>
                  </a:lnTo>
                  <a:lnTo>
                    <a:pt x="102" y="135"/>
                  </a:lnTo>
                  <a:lnTo>
                    <a:pt x="102" y="135"/>
                  </a:lnTo>
                  <a:lnTo>
                    <a:pt x="102" y="133"/>
                  </a:lnTo>
                  <a:lnTo>
                    <a:pt x="102" y="126"/>
                  </a:lnTo>
                  <a:lnTo>
                    <a:pt x="102" y="122"/>
                  </a:lnTo>
                  <a:lnTo>
                    <a:pt x="102" y="120"/>
                  </a:lnTo>
                  <a:lnTo>
                    <a:pt x="104" y="118"/>
                  </a:lnTo>
                  <a:lnTo>
                    <a:pt x="104" y="116"/>
                  </a:lnTo>
                  <a:lnTo>
                    <a:pt x="106" y="116"/>
                  </a:lnTo>
                  <a:lnTo>
                    <a:pt x="106" y="114"/>
                  </a:lnTo>
                  <a:lnTo>
                    <a:pt x="106" y="114"/>
                  </a:lnTo>
                  <a:lnTo>
                    <a:pt x="104" y="107"/>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31">
              <a:extLst>
                <a:ext uri="{FF2B5EF4-FFF2-40B4-BE49-F238E27FC236}">
                  <a16:creationId xmlns:a16="http://schemas.microsoft.com/office/drawing/2014/main" id="{F40C5509-28D0-48DF-91C1-FB65F4BC748D}"/>
                </a:ext>
              </a:extLst>
            </p:cNvPr>
            <p:cNvSpPr>
              <a:spLocks/>
            </p:cNvSpPr>
            <p:nvPr/>
          </p:nvSpPr>
          <p:spPr bwMode="auto">
            <a:xfrm>
              <a:off x="9269735" y="3271044"/>
              <a:ext cx="171450" cy="404813"/>
            </a:xfrm>
            <a:custGeom>
              <a:avLst/>
              <a:gdLst>
                <a:gd name="T0" fmla="*/ 106 w 108"/>
                <a:gd name="T1" fmla="*/ 80 h 255"/>
                <a:gd name="T2" fmla="*/ 101 w 108"/>
                <a:gd name="T3" fmla="*/ 59 h 255"/>
                <a:gd name="T4" fmla="*/ 97 w 108"/>
                <a:gd name="T5" fmla="*/ 48 h 255"/>
                <a:gd name="T6" fmla="*/ 91 w 108"/>
                <a:gd name="T7" fmla="*/ 48 h 255"/>
                <a:gd name="T8" fmla="*/ 89 w 108"/>
                <a:gd name="T9" fmla="*/ 44 h 255"/>
                <a:gd name="T10" fmla="*/ 87 w 108"/>
                <a:gd name="T11" fmla="*/ 46 h 255"/>
                <a:gd name="T12" fmla="*/ 83 w 108"/>
                <a:gd name="T13" fmla="*/ 44 h 255"/>
                <a:gd name="T14" fmla="*/ 80 w 108"/>
                <a:gd name="T15" fmla="*/ 46 h 255"/>
                <a:gd name="T16" fmla="*/ 74 w 108"/>
                <a:gd name="T17" fmla="*/ 42 h 255"/>
                <a:gd name="T18" fmla="*/ 66 w 108"/>
                <a:gd name="T19" fmla="*/ 38 h 255"/>
                <a:gd name="T20" fmla="*/ 68 w 108"/>
                <a:gd name="T21" fmla="*/ 31 h 255"/>
                <a:gd name="T22" fmla="*/ 70 w 108"/>
                <a:gd name="T23" fmla="*/ 23 h 255"/>
                <a:gd name="T24" fmla="*/ 72 w 108"/>
                <a:gd name="T25" fmla="*/ 15 h 255"/>
                <a:gd name="T26" fmla="*/ 66 w 108"/>
                <a:gd name="T27" fmla="*/ 12 h 255"/>
                <a:gd name="T28" fmla="*/ 53 w 108"/>
                <a:gd name="T29" fmla="*/ 12 h 255"/>
                <a:gd name="T30" fmla="*/ 45 w 108"/>
                <a:gd name="T31" fmla="*/ 2 h 255"/>
                <a:gd name="T32" fmla="*/ 34 w 108"/>
                <a:gd name="T33" fmla="*/ 19 h 255"/>
                <a:gd name="T34" fmla="*/ 32 w 108"/>
                <a:gd name="T35" fmla="*/ 27 h 255"/>
                <a:gd name="T36" fmla="*/ 22 w 108"/>
                <a:gd name="T37" fmla="*/ 34 h 255"/>
                <a:gd name="T38" fmla="*/ 17 w 108"/>
                <a:gd name="T39" fmla="*/ 36 h 255"/>
                <a:gd name="T40" fmla="*/ 15 w 108"/>
                <a:gd name="T41" fmla="*/ 29 h 255"/>
                <a:gd name="T42" fmla="*/ 15 w 108"/>
                <a:gd name="T43" fmla="*/ 27 h 255"/>
                <a:gd name="T44" fmla="*/ 3 w 108"/>
                <a:gd name="T45" fmla="*/ 29 h 255"/>
                <a:gd name="T46" fmla="*/ 5 w 108"/>
                <a:gd name="T47" fmla="*/ 40 h 255"/>
                <a:gd name="T48" fmla="*/ 5 w 108"/>
                <a:gd name="T49" fmla="*/ 48 h 255"/>
                <a:gd name="T50" fmla="*/ 5 w 108"/>
                <a:gd name="T51" fmla="*/ 55 h 255"/>
                <a:gd name="T52" fmla="*/ 5 w 108"/>
                <a:gd name="T53" fmla="*/ 61 h 255"/>
                <a:gd name="T54" fmla="*/ 5 w 108"/>
                <a:gd name="T55" fmla="*/ 65 h 255"/>
                <a:gd name="T56" fmla="*/ 3 w 108"/>
                <a:gd name="T57" fmla="*/ 65 h 255"/>
                <a:gd name="T58" fmla="*/ 2 w 108"/>
                <a:gd name="T59" fmla="*/ 67 h 255"/>
                <a:gd name="T60" fmla="*/ 0 w 108"/>
                <a:gd name="T61" fmla="*/ 71 h 255"/>
                <a:gd name="T62" fmla="*/ 0 w 108"/>
                <a:gd name="T63" fmla="*/ 90 h 255"/>
                <a:gd name="T64" fmla="*/ 5 w 108"/>
                <a:gd name="T65" fmla="*/ 111 h 255"/>
                <a:gd name="T66" fmla="*/ 7 w 108"/>
                <a:gd name="T67" fmla="*/ 114 h 255"/>
                <a:gd name="T68" fmla="*/ 9 w 108"/>
                <a:gd name="T69" fmla="*/ 122 h 255"/>
                <a:gd name="T70" fmla="*/ 9 w 108"/>
                <a:gd name="T71" fmla="*/ 154 h 255"/>
                <a:gd name="T72" fmla="*/ 17 w 108"/>
                <a:gd name="T73" fmla="*/ 173 h 255"/>
                <a:gd name="T74" fmla="*/ 22 w 108"/>
                <a:gd name="T75" fmla="*/ 194 h 255"/>
                <a:gd name="T76" fmla="*/ 28 w 108"/>
                <a:gd name="T77" fmla="*/ 236 h 255"/>
                <a:gd name="T78" fmla="*/ 28 w 108"/>
                <a:gd name="T79" fmla="*/ 253 h 255"/>
                <a:gd name="T80" fmla="*/ 34 w 108"/>
                <a:gd name="T81" fmla="*/ 249 h 255"/>
                <a:gd name="T82" fmla="*/ 36 w 108"/>
                <a:gd name="T83" fmla="*/ 242 h 255"/>
                <a:gd name="T84" fmla="*/ 38 w 108"/>
                <a:gd name="T85" fmla="*/ 236 h 255"/>
                <a:gd name="T86" fmla="*/ 55 w 108"/>
                <a:gd name="T87" fmla="*/ 247 h 255"/>
                <a:gd name="T88" fmla="*/ 59 w 108"/>
                <a:gd name="T89" fmla="*/ 247 h 255"/>
                <a:gd name="T90" fmla="*/ 64 w 108"/>
                <a:gd name="T91" fmla="*/ 251 h 255"/>
                <a:gd name="T92" fmla="*/ 66 w 108"/>
                <a:gd name="T93" fmla="*/ 249 h 255"/>
                <a:gd name="T94" fmla="*/ 68 w 108"/>
                <a:gd name="T95" fmla="*/ 240 h 255"/>
                <a:gd name="T96" fmla="*/ 70 w 108"/>
                <a:gd name="T97" fmla="*/ 230 h 255"/>
                <a:gd name="T98" fmla="*/ 80 w 108"/>
                <a:gd name="T99" fmla="*/ 232 h 255"/>
                <a:gd name="T100" fmla="*/ 82 w 108"/>
                <a:gd name="T101" fmla="*/ 227 h 255"/>
                <a:gd name="T102" fmla="*/ 82 w 108"/>
                <a:gd name="T103" fmla="*/ 208 h 255"/>
                <a:gd name="T104" fmla="*/ 78 w 108"/>
                <a:gd name="T105" fmla="*/ 190 h 255"/>
                <a:gd name="T106" fmla="*/ 78 w 108"/>
                <a:gd name="T107" fmla="*/ 170 h 255"/>
                <a:gd name="T108" fmla="*/ 83 w 108"/>
                <a:gd name="T109" fmla="*/ 158 h 255"/>
                <a:gd name="T110" fmla="*/ 83 w 108"/>
                <a:gd name="T111" fmla="*/ 145 h 255"/>
                <a:gd name="T112" fmla="*/ 95 w 108"/>
                <a:gd name="T113" fmla="*/ 149 h 255"/>
                <a:gd name="T114" fmla="*/ 102 w 108"/>
                <a:gd name="T115" fmla="*/ 133 h 255"/>
                <a:gd name="T116" fmla="*/ 106 w 108"/>
                <a:gd name="T117" fmla="*/ 11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255">
                  <a:moveTo>
                    <a:pt x="104" y="107"/>
                  </a:moveTo>
                  <a:lnTo>
                    <a:pt x="104" y="105"/>
                  </a:lnTo>
                  <a:lnTo>
                    <a:pt x="108" y="86"/>
                  </a:lnTo>
                  <a:lnTo>
                    <a:pt x="108" y="82"/>
                  </a:lnTo>
                  <a:lnTo>
                    <a:pt x="108" y="80"/>
                  </a:lnTo>
                  <a:lnTo>
                    <a:pt x="106" y="80"/>
                  </a:lnTo>
                  <a:lnTo>
                    <a:pt x="106" y="78"/>
                  </a:lnTo>
                  <a:lnTo>
                    <a:pt x="102" y="76"/>
                  </a:lnTo>
                  <a:lnTo>
                    <a:pt x="101" y="65"/>
                  </a:lnTo>
                  <a:lnTo>
                    <a:pt x="101" y="61"/>
                  </a:lnTo>
                  <a:lnTo>
                    <a:pt x="101" y="59"/>
                  </a:lnTo>
                  <a:lnTo>
                    <a:pt x="101" y="59"/>
                  </a:lnTo>
                  <a:lnTo>
                    <a:pt x="101" y="57"/>
                  </a:lnTo>
                  <a:lnTo>
                    <a:pt x="99" y="57"/>
                  </a:lnTo>
                  <a:lnTo>
                    <a:pt x="97" y="54"/>
                  </a:lnTo>
                  <a:lnTo>
                    <a:pt x="97" y="52"/>
                  </a:lnTo>
                  <a:lnTo>
                    <a:pt x="97" y="50"/>
                  </a:lnTo>
                  <a:lnTo>
                    <a:pt x="97" y="48"/>
                  </a:lnTo>
                  <a:lnTo>
                    <a:pt x="97" y="46"/>
                  </a:lnTo>
                  <a:lnTo>
                    <a:pt x="97" y="46"/>
                  </a:lnTo>
                  <a:lnTo>
                    <a:pt x="95" y="46"/>
                  </a:lnTo>
                  <a:lnTo>
                    <a:pt x="91" y="48"/>
                  </a:lnTo>
                  <a:lnTo>
                    <a:pt x="91" y="48"/>
                  </a:lnTo>
                  <a:lnTo>
                    <a:pt x="91" y="48"/>
                  </a:lnTo>
                  <a:lnTo>
                    <a:pt x="91" y="48"/>
                  </a:lnTo>
                  <a:lnTo>
                    <a:pt x="91" y="46"/>
                  </a:lnTo>
                  <a:lnTo>
                    <a:pt x="91" y="46"/>
                  </a:lnTo>
                  <a:lnTo>
                    <a:pt x="91" y="44"/>
                  </a:lnTo>
                  <a:lnTo>
                    <a:pt x="91" y="44"/>
                  </a:lnTo>
                  <a:lnTo>
                    <a:pt x="89" y="44"/>
                  </a:lnTo>
                  <a:lnTo>
                    <a:pt x="89" y="42"/>
                  </a:lnTo>
                  <a:lnTo>
                    <a:pt x="89" y="44"/>
                  </a:lnTo>
                  <a:lnTo>
                    <a:pt x="89" y="44"/>
                  </a:lnTo>
                  <a:lnTo>
                    <a:pt x="89" y="44"/>
                  </a:lnTo>
                  <a:lnTo>
                    <a:pt x="87" y="44"/>
                  </a:lnTo>
                  <a:lnTo>
                    <a:pt x="87" y="46"/>
                  </a:lnTo>
                  <a:lnTo>
                    <a:pt x="85" y="46"/>
                  </a:lnTo>
                  <a:lnTo>
                    <a:pt x="85" y="46"/>
                  </a:lnTo>
                  <a:lnTo>
                    <a:pt x="83" y="46"/>
                  </a:lnTo>
                  <a:lnTo>
                    <a:pt x="83" y="46"/>
                  </a:lnTo>
                  <a:lnTo>
                    <a:pt x="83" y="46"/>
                  </a:lnTo>
                  <a:lnTo>
                    <a:pt x="83" y="44"/>
                  </a:lnTo>
                  <a:lnTo>
                    <a:pt x="83" y="44"/>
                  </a:lnTo>
                  <a:lnTo>
                    <a:pt x="83" y="44"/>
                  </a:lnTo>
                  <a:lnTo>
                    <a:pt x="82" y="44"/>
                  </a:lnTo>
                  <a:lnTo>
                    <a:pt x="82" y="44"/>
                  </a:lnTo>
                  <a:lnTo>
                    <a:pt x="80" y="44"/>
                  </a:lnTo>
                  <a:lnTo>
                    <a:pt x="80" y="46"/>
                  </a:lnTo>
                  <a:lnTo>
                    <a:pt x="78" y="46"/>
                  </a:lnTo>
                  <a:lnTo>
                    <a:pt x="78" y="46"/>
                  </a:lnTo>
                  <a:lnTo>
                    <a:pt x="78" y="44"/>
                  </a:lnTo>
                  <a:lnTo>
                    <a:pt x="76" y="44"/>
                  </a:lnTo>
                  <a:lnTo>
                    <a:pt x="76" y="44"/>
                  </a:lnTo>
                  <a:lnTo>
                    <a:pt x="74" y="42"/>
                  </a:lnTo>
                  <a:lnTo>
                    <a:pt x="68" y="40"/>
                  </a:lnTo>
                  <a:lnTo>
                    <a:pt x="66" y="40"/>
                  </a:lnTo>
                  <a:lnTo>
                    <a:pt x="66" y="40"/>
                  </a:lnTo>
                  <a:lnTo>
                    <a:pt x="66" y="38"/>
                  </a:lnTo>
                  <a:lnTo>
                    <a:pt x="66" y="38"/>
                  </a:lnTo>
                  <a:lnTo>
                    <a:pt x="66" y="38"/>
                  </a:lnTo>
                  <a:lnTo>
                    <a:pt x="66" y="38"/>
                  </a:lnTo>
                  <a:lnTo>
                    <a:pt x="68" y="36"/>
                  </a:lnTo>
                  <a:lnTo>
                    <a:pt x="68" y="36"/>
                  </a:lnTo>
                  <a:lnTo>
                    <a:pt x="68" y="36"/>
                  </a:lnTo>
                  <a:lnTo>
                    <a:pt x="68" y="34"/>
                  </a:lnTo>
                  <a:lnTo>
                    <a:pt x="68" y="31"/>
                  </a:lnTo>
                  <a:lnTo>
                    <a:pt x="68" y="31"/>
                  </a:lnTo>
                  <a:lnTo>
                    <a:pt x="68" y="29"/>
                  </a:lnTo>
                  <a:lnTo>
                    <a:pt x="68" y="29"/>
                  </a:lnTo>
                  <a:lnTo>
                    <a:pt x="70" y="27"/>
                  </a:lnTo>
                  <a:lnTo>
                    <a:pt x="70" y="25"/>
                  </a:lnTo>
                  <a:lnTo>
                    <a:pt x="70" y="23"/>
                  </a:lnTo>
                  <a:lnTo>
                    <a:pt x="70" y="23"/>
                  </a:lnTo>
                  <a:lnTo>
                    <a:pt x="70" y="21"/>
                  </a:lnTo>
                  <a:lnTo>
                    <a:pt x="70" y="19"/>
                  </a:lnTo>
                  <a:lnTo>
                    <a:pt x="72" y="17"/>
                  </a:lnTo>
                  <a:lnTo>
                    <a:pt x="72" y="17"/>
                  </a:lnTo>
                  <a:lnTo>
                    <a:pt x="72" y="15"/>
                  </a:lnTo>
                  <a:lnTo>
                    <a:pt x="70" y="14"/>
                  </a:lnTo>
                  <a:lnTo>
                    <a:pt x="70" y="14"/>
                  </a:lnTo>
                  <a:lnTo>
                    <a:pt x="70" y="10"/>
                  </a:lnTo>
                  <a:lnTo>
                    <a:pt x="70" y="10"/>
                  </a:lnTo>
                  <a:lnTo>
                    <a:pt x="68" y="12"/>
                  </a:lnTo>
                  <a:lnTo>
                    <a:pt x="66" y="12"/>
                  </a:lnTo>
                  <a:lnTo>
                    <a:pt x="62" y="12"/>
                  </a:lnTo>
                  <a:lnTo>
                    <a:pt x="62" y="10"/>
                  </a:lnTo>
                  <a:lnTo>
                    <a:pt x="55" y="14"/>
                  </a:lnTo>
                  <a:lnTo>
                    <a:pt x="55" y="14"/>
                  </a:lnTo>
                  <a:lnTo>
                    <a:pt x="53" y="14"/>
                  </a:lnTo>
                  <a:lnTo>
                    <a:pt x="53" y="12"/>
                  </a:lnTo>
                  <a:lnTo>
                    <a:pt x="47" y="4"/>
                  </a:lnTo>
                  <a:lnTo>
                    <a:pt x="47" y="2"/>
                  </a:lnTo>
                  <a:lnTo>
                    <a:pt x="47" y="2"/>
                  </a:lnTo>
                  <a:lnTo>
                    <a:pt x="45" y="0"/>
                  </a:lnTo>
                  <a:lnTo>
                    <a:pt x="45" y="2"/>
                  </a:lnTo>
                  <a:lnTo>
                    <a:pt x="45" y="2"/>
                  </a:lnTo>
                  <a:lnTo>
                    <a:pt x="42" y="10"/>
                  </a:lnTo>
                  <a:lnTo>
                    <a:pt x="42" y="12"/>
                  </a:lnTo>
                  <a:lnTo>
                    <a:pt x="42" y="12"/>
                  </a:lnTo>
                  <a:lnTo>
                    <a:pt x="40" y="14"/>
                  </a:lnTo>
                  <a:lnTo>
                    <a:pt x="38" y="15"/>
                  </a:lnTo>
                  <a:lnTo>
                    <a:pt x="34" y="19"/>
                  </a:lnTo>
                  <a:lnTo>
                    <a:pt x="34" y="21"/>
                  </a:lnTo>
                  <a:lnTo>
                    <a:pt x="34" y="23"/>
                  </a:lnTo>
                  <a:lnTo>
                    <a:pt x="34" y="25"/>
                  </a:lnTo>
                  <a:lnTo>
                    <a:pt x="34" y="25"/>
                  </a:lnTo>
                  <a:lnTo>
                    <a:pt x="34" y="25"/>
                  </a:lnTo>
                  <a:lnTo>
                    <a:pt x="32" y="27"/>
                  </a:lnTo>
                  <a:lnTo>
                    <a:pt x="32" y="27"/>
                  </a:lnTo>
                  <a:lnTo>
                    <a:pt x="32" y="27"/>
                  </a:lnTo>
                  <a:lnTo>
                    <a:pt x="30" y="27"/>
                  </a:lnTo>
                  <a:lnTo>
                    <a:pt x="26" y="31"/>
                  </a:lnTo>
                  <a:lnTo>
                    <a:pt x="24" y="33"/>
                  </a:lnTo>
                  <a:lnTo>
                    <a:pt x="22" y="34"/>
                  </a:lnTo>
                  <a:lnTo>
                    <a:pt x="22" y="36"/>
                  </a:lnTo>
                  <a:lnTo>
                    <a:pt x="21" y="36"/>
                  </a:lnTo>
                  <a:lnTo>
                    <a:pt x="21" y="36"/>
                  </a:lnTo>
                  <a:lnTo>
                    <a:pt x="19" y="36"/>
                  </a:lnTo>
                  <a:lnTo>
                    <a:pt x="19" y="36"/>
                  </a:lnTo>
                  <a:lnTo>
                    <a:pt x="17" y="36"/>
                  </a:lnTo>
                  <a:lnTo>
                    <a:pt x="17" y="36"/>
                  </a:lnTo>
                  <a:lnTo>
                    <a:pt x="17" y="34"/>
                  </a:lnTo>
                  <a:lnTo>
                    <a:pt x="15" y="34"/>
                  </a:lnTo>
                  <a:lnTo>
                    <a:pt x="15" y="33"/>
                  </a:lnTo>
                  <a:lnTo>
                    <a:pt x="15" y="31"/>
                  </a:lnTo>
                  <a:lnTo>
                    <a:pt x="15" y="29"/>
                  </a:lnTo>
                  <a:lnTo>
                    <a:pt x="15" y="29"/>
                  </a:lnTo>
                  <a:lnTo>
                    <a:pt x="15" y="27"/>
                  </a:lnTo>
                  <a:lnTo>
                    <a:pt x="15" y="27"/>
                  </a:lnTo>
                  <a:lnTo>
                    <a:pt x="15" y="27"/>
                  </a:lnTo>
                  <a:lnTo>
                    <a:pt x="15" y="27"/>
                  </a:lnTo>
                  <a:lnTo>
                    <a:pt x="15" y="27"/>
                  </a:lnTo>
                  <a:lnTo>
                    <a:pt x="15" y="25"/>
                  </a:lnTo>
                  <a:lnTo>
                    <a:pt x="15" y="25"/>
                  </a:lnTo>
                  <a:lnTo>
                    <a:pt x="9" y="25"/>
                  </a:lnTo>
                  <a:lnTo>
                    <a:pt x="3" y="25"/>
                  </a:lnTo>
                  <a:lnTo>
                    <a:pt x="3" y="27"/>
                  </a:lnTo>
                  <a:lnTo>
                    <a:pt x="3" y="29"/>
                  </a:lnTo>
                  <a:lnTo>
                    <a:pt x="5" y="29"/>
                  </a:lnTo>
                  <a:lnTo>
                    <a:pt x="5" y="29"/>
                  </a:lnTo>
                  <a:lnTo>
                    <a:pt x="5" y="29"/>
                  </a:lnTo>
                  <a:lnTo>
                    <a:pt x="5" y="31"/>
                  </a:lnTo>
                  <a:lnTo>
                    <a:pt x="5" y="31"/>
                  </a:lnTo>
                  <a:lnTo>
                    <a:pt x="5" y="40"/>
                  </a:lnTo>
                  <a:lnTo>
                    <a:pt x="5" y="40"/>
                  </a:lnTo>
                  <a:lnTo>
                    <a:pt x="5" y="44"/>
                  </a:lnTo>
                  <a:lnTo>
                    <a:pt x="5" y="46"/>
                  </a:lnTo>
                  <a:lnTo>
                    <a:pt x="5" y="48"/>
                  </a:lnTo>
                  <a:lnTo>
                    <a:pt x="5" y="48"/>
                  </a:lnTo>
                  <a:lnTo>
                    <a:pt x="5" y="48"/>
                  </a:lnTo>
                  <a:lnTo>
                    <a:pt x="5" y="50"/>
                  </a:lnTo>
                  <a:lnTo>
                    <a:pt x="7" y="50"/>
                  </a:lnTo>
                  <a:lnTo>
                    <a:pt x="7" y="50"/>
                  </a:lnTo>
                  <a:lnTo>
                    <a:pt x="5" y="52"/>
                  </a:lnTo>
                  <a:lnTo>
                    <a:pt x="5" y="55"/>
                  </a:lnTo>
                  <a:lnTo>
                    <a:pt x="5" y="55"/>
                  </a:lnTo>
                  <a:lnTo>
                    <a:pt x="5" y="55"/>
                  </a:lnTo>
                  <a:lnTo>
                    <a:pt x="5" y="59"/>
                  </a:lnTo>
                  <a:lnTo>
                    <a:pt x="5" y="59"/>
                  </a:lnTo>
                  <a:lnTo>
                    <a:pt x="5" y="59"/>
                  </a:lnTo>
                  <a:lnTo>
                    <a:pt x="5" y="61"/>
                  </a:lnTo>
                  <a:lnTo>
                    <a:pt x="5" y="61"/>
                  </a:lnTo>
                  <a:lnTo>
                    <a:pt x="5" y="61"/>
                  </a:lnTo>
                  <a:lnTo>
                    <a:pt x="5" y="63"/>
                  </a:lnTo>
                  <a:lnTo>
                    <a:pt x="5" y="63"/>
                  </a:lnTo>
                  <a:lnTo>
                    <a:pt x="5" y="65"/>
                  </a:lnTo>
                  <a:lnTo>
                    <a:pt x="5" y="65"/>
                  </a:lnTo>
                  <a:lnTo>
                    <a:pt x="5" y="65"/>
                  </a:lnTo>
                  <a:lnTo>
                    <a:pt x="5" y="65"/>
                  </a:lnTo>
                  <a:lnTo>
                    <a:pt x="3" y="65"/>
                  </a:lnTo>
                  <a:lnTo>
                    <a:pt x="3" y="65"/>
                  </a:lnTo>
                  <a:lnTo>
                    <a:pt x="3" y="65"/>
                  </a:lnTo>
                  <a:lnTo>
                    <a:pt x="3" y="65"/>
                  </a:lnTo>
                  <a:lnTo>
                    <a:pt x="3" y="65"/>
                  </a:lnTo>
                  <a:lnTo>
                    <a:pt x="3" y="65"/>
                  </a:lnTo>
                  <a:lnTo>
                    <a:pt x="3" y="65"/>
                  </a:lnTo>
                  <a:lnTo>
                    <a:pt x="2" y="65"/>
                  </a:lnTo>
                  <a:lnTo>
                    <a:pt x="2" y="65"/>
                  </a:lnTo>
                  <a:lnTo>
                    <a:pt x="2" y="65"/>
                  </a:lnTo>
                  <a:lnTo>
                    <a:pt x="2" y="67"/>
                  </a:lnTo>
                  <a:lnTo>
                    <a:pt x="2" y="67"/>
                  </a:lnTo>
                  <a:lnTo>
                    <a:pt x="0" y="69"/>
                  </a:lnTo>
                  <a:lnTo>
                    <a:pt x="0" y="69"/>
                  </a:lnTo>
                  <a:lnTo>
                    <a:pt x="2" y="69"/>
                  </a:lnTo>
                  <a:lnTo>
                    <a:pt x="2" y="69"/>
                  </a:lnTo>
                  <a:lnTo>
                    <a:pt x="0" y="71"/>
                  </a:lnTo>
                  <a:lnTo>
                    <a:pt x="0" y="73"/>
                  </a:lnTo>
                  <a:lnTo>
                    <a:pt x="0" y="78"/>
                  </a:lnTo>
                  <a:lnTo>
                    <a:pt x="0" y="80"/>
                  </a:lnTo>
                  <a:lnTo>
                    <a:pt x="0" y="82"/>
                  </a:lnTo>
                  <a:lnTo>
                    <a:pt x="0" y="86"/>
                  </a:lnTo>
                  <a:lnTo>
                    <a:pt x="0" y="90"/>
                  </a:lnTo>
                  <a:lnTo>
                    <a:pt x="3" y="101"/>
                  </a:lnTo>
                  <a:lnTo>
                    <a:pt x="3" y="105"/>
                  </a:lnTo>
                  <a:lnTo>
                    <a:pt x="3" y="107"/>
                  </a:lnTo>
                  <a:lnTo>
                    <a:pt x="3" y="109"/>
                  </a:lnTo>
                  <a:lnTo>
                    <a:pt x="5" y="109"/>
                  </a:lnTo>
                  <a:lnTo>
                    <a:pt x="5" y="111"/>
                  </a:lnTo>
                  <a:lnTo>
                    <a:pt x="5" y="111"/>
                  </a:lnTo>
                  <a:lnTo>
                    <a:pt x="5" y="112"/>
                  </a:lnTo>
                  <a:lnTo>
                    <a:pt x="5" y="112"/>
                  </a:lnTo>
                  <a:lnTo>
                    <a:pt x="7" y="114"/>
                  </a:lnTo>
                  <a:lnTo>
                    <a:pt x="7" y="114"/>
                  </a:lnTo>
                  <a:lnTo>
                    <a:pt x="7" y="114"/>
                  </a:lnTo>
                  <a:lnTo>
                    <a:pt x="7" y="116"/>
                  </a:lnTo>
                  <a:lnTo>
                    <a:pt x="7" y="118"/>
                  </a:lnTo>
                  <a:lnTo>
                    <a:pt x="7" y="118"/>
                  </a:lnTo>
                  <a:lnTo>
                    <a:pt x="9" y="120"/>
                  </a:lnTo>
                  <a:lnTo>
                    <a:pt x="9" y="122"/>
                  </a:lnTo>
                  <a:lnTo>
                    <a:pt x="9" y="122"/>
                  </a:lnTo>
                  <a:lnTo>
                    <a:pt x="7" y="124"/>
                  </a:lnTo>
                  <a:lnTo>
                    <a:pt x="7" y="128"/>
                  </a:lnTo>
                  <a:lnTo>
                    <a:pt x="5" y="130"/>
                  </a:lnTo>
                  <a:lnTo>
                    <a:pt x="5" y="133"/>
                  </a:lnTo>
                  <a:lnTo>
                    <a:pt x="9" y="147"/>
                  </a:lnTo>
                  <a:lnTo>
                    <a:pt x="9" y="154"/>
                  </a:lnTo>
                  <a:lnTo>
                    <a:pt x="9" y="158"/>
                  </a:lnTo>
                  <a:lnTo>
                    <a:pt x="11" y="160"/>
                  </a:lnTo>
                  <a:lnTo>
                    <a:pt x="13" y="162"/>
                  </a:lnTo>
                  <a:lnTo>
                    <a:pt x="15" y="164"/>
                  </a:lnTo>
                  <a:lnTo>
                    <a:pt x="17" y="171"/>
                  </a:lnTo>
                  <a:lnTo>
                    <a:pt x="17" y="173"/>
                  </a:lnTo>
                  <a:lnTo>
                    <a:pt x="17" y="175"/>
                  </a:lnTo>
                  <a:lnTo>
                    <a:pt x="21" y="177"/>
                  </a:lnTo>
                  <a:lnTo>
                    <a:pt x="21" y="179"/>
                  </a:lnTo>
                  <a:lnTo>
                    <a:pt x="21" y="181"/>
                  </a:lnTo>
                  <a:lnTo>
                    <a:pt x="22" y="189"/>
                  </a:lnTo>
                  <a:lnTo>
                    <a:pt x="22" y="194"/>
                  </a:lnTo>
                  <a:lnTo>
                    <a:pt x="22" y="196"/>
                  </a:lnTo>
                  <a:lnTo>
                    <a:pt x="24" y="200"/>
                  </a:lnTo>
                  <a:lnTo>
                    <a:pt x="24" y="200"/>
                  </a:lnTo>
                  <a:lnTo>
                    <a:pt x="28" y="234"/>
                  </a:lnTo>
                  <a:lnTo>
                    <a:pt x="28" y="236"/>
                  </a:lnTo>
                  <a:lnTo>
                    <a:pt x="28" y="236"/>
                  </a:lnTo>
                  <a:lnTo>
                    <a:pt x="26" y="236"/>
                  </a:lnTo>
                  <a:lnTo>
                    <a:pt x="24" y="238"/>
                  </a:lnTo>
                  <a:lnTo>
                    <a:pt x="28" y="244"/>
                  </a:lnTo>
                  <a:lnTo>
                    <a:pt x="28" y="251"/>
                  </a:lnTo>
                  <a:lnTo>
                    <a:pt x="28" y="251"/>
                  </a:lnTo>
                  <a:lnTo>
                    <a:pt x="28" y="253"/>
                  </a:lnTo>
                  <a:lnTo>
                    <a:pt x="30" y="251"/>
                  </a:lnTo>
                  <a:lnTo>
                    <a:pt x="30" y="251"/>
                  </a:lnTo>
                  <a:lnTo>
                    <a:pt x="30" y="251"/>
                  </a:lnTo>
                  <a:lnTo>
                    <a:pt x="32" y="251"/>
                  </a:lnTo>
                  <a:lnTo>
                    <a:pt x="32" y="249"/>
                  </a:lnTo>
                  <a:lnTo>
                    <a:pt x="34" y="249"/>
                  </a:lnTo>
                  <a:lnTo>
                    <a:pt x="34" y="249"/>
                  </a:lnTo>
                  <a:lnTo>
                    <a:pt x="36" y="247"/>
                  </a:lnTo>
                  <a:lnTo>
                    <a:pt x="36" y="247"/>
                  </a:lnTo>
                  <a:lnTo>
                    <a:pt x="36" y="246"/>
                  </a:lnTo>
                  <a:lnTo>
                    <a:pt x="36" y="244"/>
                  </a:lnTo>
                  <a:lnTo>
                    <a:pt x="36" y="242"/>
                  </a:lnTo>
                  <a:lnTo>
                    <a:pt x="38" y="240"/>
                  </a:lnTo>
                  <a:lnTo>
                    <a:pt x="38" y="240"/>
                  </a:lnTo>
                  <a:lnTo>
                    <a:pt x="38" y="242"/>
                  </a:lnTo>
                  <a:lnTo>
                    <a:pt x="38" y="240"/>
                  </a:lnTo>
                  <a:lnTo>
                    <a:pt x="38" y="240"/>
                  </a:lnTo>
                  <a:lnTo>
                    <a:pt x="38" y="236"/>
                  </a:lnTo>
                  <a:lnTo>
                    <a:pt x="38" y="236"/>
                  </a:lnTo>
                  <a:lnTo>
                    <a:pt x="40" y="234"/>
                  </a:lnTo>
                  <a:lnTo>
                    <a:pt x="42" y="236"/>
                  </a:lnTo>
                  <a:lnTo>
                    <a:pt x="47" y="240"/>
                  </a:lnTo>
                  <a:lnTo>
                    <a:pt x="53" y="246"/>
                  </a:lnTo>
                  <a:lnTo>
                    <a:pt x="55" y="247"/>
                  </a:lnTo>
                  <a:lnTo>
                    <a:pt x="55" y="251"/>
                  </a:lnTo>
                  <a:lnTo>
                    <a:pt x="55" y="253"/>
                  </a:lnTo>
                  <a:lnTo>
                    <a:pt x="57" y="255"/>
                  </a:lnTo>
                  <a:lnTo>
                    <a:pt x="59" y="253"/>
                  </a:lnTo>
                  <a:lnTo>
                    <a:pt x="59" y="251"/>
                  </a:lnTo>
                  <a:lnTo>
                    <a:pt x="59" y="247"/>
                  </a:lnTo>
                  <a:lnTo>
                    <a:pt x="61" y="247"/>
                  </a:lnTo>
                  <a:lnTo>
                    <a:pt x="62" y="249"/>
                  </a:lnTo>
                  <a:lnTo>
                    <a:pt x="64" y="251"/>
                  </a:lnTo>
                  <a:lnTo>
                    <a:pt x="64" y="251"/>
                  </a:lnTo>
                  <a:lnTo>
                    <a:pt x="64" y="251"/>
                  </a:lnTo>
                  <a:lnTo>
                    <a:pt x="64" y="251"/>
                  </a:lnTo>
                  <a:lnTo>
                    <a:pt x="66" y="251"/>
                  </a:lnTo>
                  <a:lnTo>
                    <a:pt x="66" y="251"/>
                  </a:lnTo>
                  <a:lnTo>
                    <a:pt x="66" y="251"/>
                  </a:lnTo>
                  <a:lnTo>
                    <a:pt x="66" y="249"/>
                  </a:lnTo>
                  <a:lnTo>
                    <a:pt x="66" y="249"/>
                  </a:lnTo>
                  <a:lnTo>
                    <a:pt x="66" y="249"/>
                  </a:lnTo>
                  <a:lnTo>
                    <a:pt x="66" y="247"/>
                  </a:lnTo>
                  <a:lnTo>
                    <a:pt x="64" y="246"/>
                  </a:lnTo>
                  <a:lnTo>
                    <a:pt x="64" y="246"/>
                  </a:lnTo>
                  <a:lnTo>
                    <a:pt x="64" y="244"/>
                  </a:lnTo>
                  <a:lnTo>
                    <a:pt x="66" y="240"/>
                  </a:lnTo>
                  <a:lnTo>
                    <a:pt x="68" y="240"/>
                  </a:lnTo>
                  <a:lnTo>
                    <a:pt x="68" y="240"/>
                  </a:lnTo>
                  <a:lnTo>
                    <a:pt x="70" y="238"/>
                  </a:lnTo>
                  <a:lnTo>
                    <a:pt x="70" y="238"/>
                  </a:lnTo>
                  <a:lnTo>
                    <a:pt x="70" y="230"/>
                  </a:lnTo>
                  <a:lnTo>
                    <a:pt x="70" y="230"/>
                  </a:lnTo>
                  <a:lnTo>
                    <a:pt x="70" y="230"/>
                  </a:lnTo>
                  <a:lnTo>
                    <a:pt x="72" y="230"/>
                  </a:lnTo>
                  <a:lnTo>
                    <a:pt x="72" y="230"/>
                  </a:lnTo>
                  <a:lnTo>
                    <a:pt x="74" y="230"/>
                  </a:lnTo>
                  <a:lnTo>
                    <a:pt x="76" y="230"/>
                  </a:lnTo>
                  <a:lnTo>
                    <a:pt x="78" y="232"/>
                  </a:lnTo>
                  <a:lnTo>
                    <a:pt x="80" y="232"/>
                  </a:lnTo>
                  <a:lnTo>
                    <a:pt x="82" y="232"/>
                  </a:lnTo>
                  <a:lnTo>
                    <a:pt x="80" y="228"/>
                  </a:lnTo>
                  <a:lnTo>
                    <a:pt x="80" y="227"/>
                  </a:lnTo>
                  <a:lnTo>
                    <a:pt x="80" y="227"/>
                  </a:lnTo>
                  <a:lnTo>
                    <a:pt x="80" y="227"/>
                  </a:lnTo>
                  <a:lnTo>
                    <a:pt x="82" y="227"/>
                  </a:lnTo>
                  <a:lnTo>
                    <a:pt x="83" y="227"/>
                  </a:lnTo>
                  <a:lnTo>
                    <a:pt x="83" y="225"/>
                  </a:lnTo>
                  <a:lnTo>
                    <a:pt x="83" y="225"/>
                  </a:lnTo>
                  <a:lnTo>
                    <a:pt x="83" y="223"/>
                  </a:lnTo>
                  <a:lnTo>
                    <a:pt x="83" y="211"/>
                  </a:lnTo>
                  <a:lnTo>
                    <a:pt x="82" y="208"/>
                  </a:lnTo>
                  <a:lnTo>
                    <a:pt x="80" y="204"/>
                  </a:lnTo>
                  <a:lnTo>
                    <a:pt x="78" y="202"/>
                  </a:lnTo>
                  <a:lnTo>
                    <a:pt x="78" y="200"/>
                  </a:lnTo>
                  <a:lnTo>
                    <a:pt x="78" y="196"/>
                  </a:lnTo>
                  <a:lnTo>
                    <a:pt x="78" y="192"/>
                  </a:lnTo>
                  <a:lnTo>
                    <a:pt x="78" y="190"/>
                  </a:lnTo>
                  <a:lnTo>
                    <a:pt x="78" y="189"/>
                  </a:lnTo>
                  <a:lnTo>
                    <a:pt x="76" y="185"/>
                  </a:lnTo>
                  <a:lnTo>
                    <a:pt x="74" y="183"/>
                  </a:lnTo>
                  <a:lnTo>
                    <a:pt x="74" y="181"/>
                  </a:lnTo>
                  <a:lnTo>
                    <a:pt x="76" y="173"/>
                  </a:lnTo>
                  <a:lnTo>
                    <a:pt x="78" y="170"/>
                  </a:lnTo>
                  <a:lnTo>
                    <a:pt x="80" y="171"/>
                  </a:lnTo>
                  <a:lnTo>
                    <a:pt x="80" y="168"/>
                  </a:lnTo>
                  <a:lnTo>
                    <a:pt x="83" y="164"/>
                  </a:lnTo>
                  <a:lnTo>
                    <a:pt x="83" y="162"/>
                  </a:lnTo>
                  <a:lnTo>
                    <a:pt x="85" y="160"/>
                  </a:lnTo>
                  <a:lnTo>
                    <a:pt x="83" y="158"/>
                  </a:lnTo>
                  <a:lnTo>
                    <a:pt x="82" y="154"/>
                  </a:lnTo>
                  <a:lnTo>
                    <a:pt x="82" y="152"/>
                  </a:lnTo>
                  <a:lnTo>
                    <a:pt x="82" y="150"/>
                  </a:lnTo>
                  <a:lnTo>
                    <a:pt x="82" y="147"/>
                  </a:lnTo>
                  <a:lnTo>
                    <a:pt x="82" y="145"/>
                  </a:lnTo>
                  <a:lnTo>
                    <a:pt x="83" y="145"/>
                  </a:lnTo>
                  <a:lnTo>
                    <a:pt x="85" y="145"/>
                  </a:lnTo>
                  <a:lnTo>
                    <a:pt x="87" y="147"/>
                  </a:lnTo>
                  <a:lnTo>
                    <a:pt x="89" y="149"/>
                  </a:lnTo>
                  <a:lnTo>
                    <a:pt x="91" y="150"/>
                  </a:lnTo>
                  <a:lnTo>
                    <a:pt x="93" y="150"/>
                  </a:lnTo>
                  <a:lnTo>
                    <a:pt x="95" y="149"/>
                  </a:lnTo>
                  <a:lnTo>
                    <a:pt x="97" y="147"/>
                  </a:lnTo>
                  <a:lnTo>
                    <a:pt x="99" y="145"/>
                  </a:lnTo>
                  <a:lnTo>
                    <a:pt x="102" y="137"/>
                  </a:lnTo>
                  <a:lnTo>
                    <a:pt x="102" y="135"/>
                  </a:lnTo>
                  <a:lnTo>
                    <a:pt x="102" y="135"/>
                  </a:lnTo>
                  <a:lnTo>
                    <a:pt x="102" y="133"/>
                  </a:lnTo>
                  <a:lnTo>
                    <a:pt x="102" y="126"/>
                  </a:lnTo>
                  <a:lnTo>
                    <a:pt x="102" y="122"/>
                  </a:lnTo>
                  <a:lnTo>
                    <a:pt x="102" y="120"/>
                  </a:lnTo>
                  <a:lnTo>
                    <a:pt x="104" y="118"/>
                  </a:lnTo>
                  <a:lnTo>
                    <a:pt x="104" y="116"/>
                  </a:lnTo>
                  <a:lnTo>
                    <a:pt x="106" y="116"/>
                  </a:lnTo>
                  <a:lnTo>
                    <a:pt x="106" y="114"/>
                  </a:lnTo>
                  <a:lnTo>
                    <a:pt x="106" y="114"/>
                  </a:lnTo>
                  <a:lnTo>
                    <a:pt x="104" y="107"/>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2">
              <a:extLst>
                <a:ext uri="{FF2B5EF4-FFF2-40B4-BE49-F238E27FC236}">
                  <a16:creationId xmlns:a16="http://schemas.microsoft.com/office/drawing/2014/main" id="{7B22AE7A-0B08-4027-80C5-E47A66EFEEDD}"/>
                </a:ext>
              </a:extLst>
            </p:cNvPr>
            <p:cNvSpPr>
              <a:spLocks/>
            </p:cNvSpPr>
            <p:nvPr/>
          </p:nvSpPr>
          <p:spPr bwMode="auto">
            <a:xfrm>
              <a:off x="8909373" y="3012281"/>
              <a:ext cx="441325" cy="177800"/>
            </a:xfrm>
            <a:custGeom>
              <a:avLst/>
              <a:gdLst>
                <a:gd name="T0" fmla="*/ 276 w 278"/>
                <a:gd name="T1" fmla="*/ 83 h 112"/>
                <a:gd name="T2" fmla="*/ 274 w 278"/>
                <a:gd name="T3" fmla="*/ 76 h 112"/>
                <a:gd name="T4" fmla="*/ 265 w 278"/>
                <a:gd name="T5" fmla="*/ 66 h 112"/>
                <a:gd name="T6" fmla="*/ 257 w 278"/>
                <a:gd name="T7" fmla="*/ 62 h 112"/>
                <a:gd name="T8" fmla="*/ 263 w 278"/>
                <a:gd name="T9" fmla="*/ 55 h 112"/>
                <a:gd name="T10" fmla="*/ 265 w 278"/>
                <a:gd name="T11" fmla="*/ 49 h 112"/>
                <a:gd name="T12" fmla="*/ 259 w 278"/>
                <a:gd name="T13" fmla="*/ 53 h 112"/>
                <a:gd name="T14" fmla="*/ 242 w 278"/>
                <a:gd name="T15" fmla="*/ 38 h 112"/>
                <a:gd name="T16" fmla="*/ 234 w 278"/>
                <a:gd name="T17" fmla="*/ 36 h 112"/>
                <a:gd name="T18" fmla="*/ 219 w 278"/>
                <a:gd name="T19" fmla="*/ 42 h 112"/>
                <a:gd name="T20" fmla="*/ 217 w 278"/>
                <a:gd name="T21" fmla="*/ 28 h 112"/>
                <a:gd name="T22" fmla="*/ 221 w 278"/>
                <a:gd name="T23" fmla="*/ 15 h 112"/>
                <a:gd name="T24" fmla="*/ 227 w 278"/>
                <a:gd name="T25" fmla="*/ 3 h 112"/>
                <a:gd name="T26" fmla="*/ 213 w 278"/>
                <a:gd name="T27" fmla="*/ 2 h 112"/>
                <a:gd name="T28" fmla="*/ 194 w 278"/>
                <a:gd name="T29" fmla="*/ 5 h 112"/>
                <a:gd name="T30" fmla="*/ 179 w 278"/>
                <a:gd name="T31" fmla="*/ 5 h 112"/>
                <a:gd name="T32" fmla="*/ 175 w 278"/>
                <a:gd name="T33" fmla="*/ 15 h 112"/>
                <a:gd name="T34" fmla="*/ 169 w 278"/>
                <a:gd name="T35" fmla="*/ 13 h 112"/>
                <a:gd name="T36" fmla="*/ 166 w 278"/>
                <a:gd name="T37" fmla="*/ 5 h 112"/>
                <a:gd name="T38" fmla="*/ 158 w 278"/>
                <a:gd name="T39" fmla="*/ 15 h 112"/>
                <a:gd name="T40" fmla="*/ 156 w 278"/>
                <a:gd name="T41" fmla="*/ 21 h 112"/>
                <a:gd name="T42" fmla="*/ 148 w 278"/>
                <a:gd name="T43" fmla="*/ 24 h 112"/>
                <a:gd name="T44" fmla="*/ 131 w 278"/>
                <a:gd name="T45" fmla="*/ 38 h 112"/>
                <a:gd name="T46" fmla="*/ 129 w 278"/>
                <a:gd name="T47" fmla="*/ 24 h 112"/>
                <a:gd name="T48" fmla="*/ 116 w 278"/>
                <a:gd name="T49" fmla="*/ 24 h 112"/>
                <a:gd name="T50" fmla="*/ 114 w 278"/>
                <a:gd name="T51" fmla="*/ 21 h 112"/>
                <a:gd name="T52" fmla="*/ 108 w 278"/>
                <a:gd name="T53" fmla="*/ 17 h 112"/>
                <a:gd name="T54" fmla="*/ 93 w 278"/>
                <a:gd name="T55" fmla="*/ 15 h 112"/>
                <a:gd name="T56" fmla="*/ 87 w 278"/>
                <a:gd name="T57" fmla="*/ 13 h 112"/>
                <a:gd name="T58" fmla="*/ 76 w 278"/>
                <a:gd name="T59" fmla="*/ 15 h 112"/>
                <a:gd name="T60" fmla="*/ 72 w 278"/>
                <a:gd name="T61" fmla="*/ 15 h 112"/>
                <a:gd name="T62" fmla="*/ 68 w 278"/>
                <a:gd name="T63" fmla="*/ 17 h 112"/>
                <a:gd name="T64" fmla="*/ 63 w 278"/>
                <a:gd name="T65" fmla="*/ 9 h 112"/>
                <a:gd name="T66" fmla="*/ 51 w 278"/>
                <a:gd name="T67" fmla="*/ 9 h 112"/>
                <a:gd name="T68" fmla="*/ 30 w 278"/>
                <a:gd name="T69" fmla="*/ 13 h 112"/>
                <a:gd name="T70" fmla="*/ 21 w 278"/>
                <a:gd name="T71" fmla="*/ 24 h 112"/>
                <a:gd name="T72" fmla="*/ 15 w 278"/>
                <a:gd name="T73" fmla="*/ 34 h 112"/>
                <a:gd name="T74" fmla="*/ 13 w 278"/>
                <a:gd name="T75" fmla="*/ 43 h 112"/>
                <a:gd name="T76" fmla="*/ 19 w 278"/>
                <a:gd name="T77" fmla="*/ 51 h 112"/>
                <a:gd name="T78" fmla="*/ 11 w 278"/>
                <a:gd name="T79" fmla="*/ 55 h 112"/>
                <a:gd name="T80" fmla="*/ 7 w 278"/>
                <a:gd name="T81" fmla="*/ 64 h 112"/>
                <a:gd name="T82" fmla="*/ 0 w 278"/>
                <a:gd name="T83" fmla="*/ 78 h 112"/>
                <a:gd name="T84" fmla="*/ 44 w 278"/>
                <a:gd name="T85" fmla="*/ 93 h 112"/>
                <a:gd name="T86" fmla="*/ 78 w 278"/>
                <a:gd name="T87" fmla="*/ 95 h 112"/>
                <a:gd name="T88" fmla="*/ 87 w 278"/>
                <a:gd name="T89" fmla="*/ 95 h 112"/>
                <a:gd name="T90" fmla="*/ 108 w 278"/>
                <a:gd name="T91" fmla="*/ 95 h 112"/>
                <a:gd name="T92" fmla="*/ 150 w 278"/>
                <a:gd name="T93" fmla="*/ 97 h 112"/>
                <a:gd name="T94" fmla="*/ 162 w 278"/>
                <a:gd name="T95" fmla="*/ 95 h 112"/>
                <a:gd name="T96" fmla="*/ 171 w 278"/>
                <a:gd name="T97" fmla="*/ 99 h 112"/>
                <a:gd name="T98" fmla="*/ 177 w 278"/>
                <a:gd name="T99" fmla="*/ 95 h 112"/>
                <a:gd name="T100" fmla="*/ 204 w 278"/>
                <a:gd name="T101" fmla="*/ 93 h 112"/>
                <a:gd name="T102" fmla="*/ 213 w 278"/>
                <a:gd name="T103" fmla="*/ 99 h 112"/>
                <a:gd name="T104" fmla="*/ 221 w 278"/>
                <a:gd name="T105" fmla="*/ 100 h 112"/>
                <a:gd name="T106" fmla="*/ 232 w 278"/>
                <a:gd name="T107" fmla="*/ 106 h 112"/>
                <a:gd name="T108" fmla="*/ 249 w 278"/>
                <a:gd name="T109" fmla="*/ 100 h 112"/>
                <a:gd name="T110" fmla="*/ 255 w 278"/>
                <a:gd name="T111" fmla="*/ 97 h 112"/>
                <a:gd name="T112" fmla="*/ 276 w 278"/>
                <a:gd name="T113"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 h="112">
                  <a:moveTo>
                    <a:pt x="278" y="87"/>
                  </a:moveTo>
                  <a:lnTo>
                    <a:pt x="276" y="85"/>
                  </a:lnTo>
                  <a:lnTo>
                    <a:pt x="276" y="85"/>
                  </a:lnTo>
                  <a:lnTo>
                    <a:pt x="276" y="85"/>
                  </a:lnTo>
                  <a:lnTo>
                    <a:pt x="276" y="83"/>
                  </a:lnTo>
                  <a:lnTo>
                    <a:pt x="276" y="83"/>
                  </a:lnTo>
                  <a:lnTo>
                    <a:pt x="276" y="83"/>
                  </a:lnTo>
                  <a:lnTo>
                    <a:pt x="276" y="81"/>
                  </a:lnTo>
                  <a:lnTo>
                    <a:pt x="276" y="81"/>
                  </a:lnTo>
                  <a:lnTo>
                    <a:pt x="276" y="80"/>
                  </a:lnTo>
                  <a:lnTo>
                    <a:pt x="276" y="78"/>
                  </a:lnTo>
                  <a:lnTo>
                    <a:pt x="276" y="78"/>
                  </a:lnTo>
                  <a:lnTo>
                    <a:pt x="276" y="76"/>
                  </a:lnTo>
                  <a:lnTo>
                    <a:pt x="274" y="76"/>
                  </a:lnTo>
                  <a:lnTo>
                    <a:pt x="272" y="74"/>
                  </a:lnTo>
                  <a:lnTo>
                    <a:pt x="272" y="74"/>
                  </a:lnTo>
                  <a:lnTo>
                    <a:pt x="270" y="72"/>
                  </a:lnTo>
                  <a:lnTo>
                    <a:pt x="267" y="68"/>
                  </a:lnTo>
                  <a:lnTo>
                    <a:pt x="267" y="68"/>
                  </a:lnTo>
                  <a:lnTo>
                    <a:pt x="267" y="68"/>
                  </a:lnTo>
                  <a:lnTo>
                    <a:pt x="265" y="66"/>
                  </a:lnTo>
                  <a:lnTo>
                    <a:pt x="261" y="66"/>
                  </a:lnTo>
                  <a:lnTo>
                    <a:pt x="261" y="66"/>
                  </a:lnTo>
                  <a:lnTo>
                    <a:pt x="261" y="64"/>
                  </a:lnTo>
                  <a:lnTo>
                    <a:pt x="261" y="64"/>
                  </a:lnTo>
                  <a:lnTo>
                    <a:pt x="259" y="62"/>
                  </a:lnTo>
                  <a:lnTo>
                    <a:pt x="257" y="62"/>
                  </a:lnTo>
                  <a:lnTo>
                    <a:pt x="257" y="62"/>
                  </a:lnTo>
                  <a:lnTo>
                    <a:pt x="257" y="61"/>
                  </a:lnTo>
                  <a:lnTo>
                    <a:pt x="257" y="61"/>
                  </a:lnTo>
                  <a:lnTo>
                    <a:pt x="259" y="59"/>
                  </a:lnTo>
                  <a:lnTo>
                    <a:pt x="261" y="59"/>
                  </a:lnTo>
                  <a:lnTo>
                    <a:pt x="261" y="57"/>
                  </a:lnTo>
                  <a:lnTo>
                    <a:pt x="263" y="57"/>
                  </a:lnTo>
                  <a:lnTo>
                    <a:pt x="263" y="55"/>
                  </a:lnTo>
                  <a:lnTo>
                    <a:pt x="263" y="55"/>
                  </a:lnTo>
                  <a:lnTo>
                    <a:pt x="265" y="53"/>
                  </a:lnTo>
                  <a:lnTo>
                    <a:pt x="265" y="53"/>
                  </a:lnTo>
                  <a:lnTo>
                    <a:pt x="265" y="51"/>
                  </a:lnTo>
                  <a:lnTo>
                    <a:pt x="267" y="51"/>
                  </a:lnTo>
                  <a:lnTo>
                    <a:pt x="267" y="49"/>
                  </a:lnTo>
                  <a:lnTo>
                    <a:pt x="265" y="49"/>
                  </a:lnTo>
                  <a:lnTo>
                    <a:pt x="265" y="49"/>
                  </a:lnTo>
                  <a:lnTo>
                    <a:pt x="265" y="49"/>
                  </a:lnTo>
                  <a:lnTo>
                    <a:pt x="263" y="49"/>
                  </a:lnTo>
                  <a:lnTo>
                    <a:pt x="263" y="49"/>
                  </a:lnTo>
                  <a:lnTo>
                    <a:pt x="261" y="51"/>
                  </a:lnTo>
                  <a:lnTo>
                    <a:pt x="259" y="51"/>
                  </a:lnTo>
                  <a:lnTo>
                    <a:pt x="259" y="53"/>
                  </a:lnTo>
                  <a:lnTo>
                    <a:pt x="259" y="53"/>
                  </a:lnTo>
                  <a:lnTo>
                    <a:pt x="257" y="53"/>
                  </a:lnTo>
                  <a:lnTo>
                    <a:pt x="257" y="51"/>
                  </a:lnTo>
                  <a:lnTo>
                    <a:pt x="257" y="51"/>
                  </a:lnTo>
                  <a:lnTo>
                    <a:pt x="251" y="43"/>
                  </a:lnTo>
                  <a:lnTo>
                    <a:pt x="248" y="40"/>
                  </a:lnTo>
                  <a:lnTo>
                    <a:pt x="242" y="38"/>
                  </a:lnTo>
                  <a:lnTo>
                    <a:pt x="240" y="36"/>
                  </a:lnTo>
                  <a:lnTo>
                    <a:pt x="240" y="34"/>
                  </a:lnTo>
                  <a:lnTo>
                    <a:pt x="238" y="34"/>
                  </a:lnTo>
                  <a:lnTo>
                    <a:pt x="236" y="34"/>
                  </a:lnTo>
                  <a:lnTo>
                    <a:pt x="236" y="34"/>
                  </a:lnTo>
                  <a:lnTo>
                    <a:pt x="234" y="36"/>
                  </a:lnTo>
                  <a:lnTo>
                    <a:pt x="234" y="36"/>
                  </a:lnTo>
                  <a:lnTo>
                    <a:pt x="232" y="38"/>
                  </a:lnTo>
                  <a:lnTo>
                    <a:pt x="227" y="38"/>
                  </a:lnTo>
                  <a:lnTo>
                    <a:pt x="223" y="40"/>
                  </a:lnTo>
                  <a:lnTo>
                    <a:pt x="221" y="40"/>
                  </a:lnTo>
                  <a:lnTo>
                    <a:pt x="221" y="42"/>
                  </a:lnTo>
                  <a:lnTo>
                    <a:pt x="219" y="42"/>
                  </a:lnTo>
                  <a:lnTo>
                    <a:pt x="219" y="42"/>
                  </a:lnTo>
                  <a:lnTo>
                    <a:pt x="219" y="42"/>
                  </a:lnTo>
                  <a:lnTo>
                    <a:pt x="219" y="40"/>
                  </a:lnTo>
                  <a:lnTo>
                    <a:pt x="219" y="34"/>
                  </a:lnTo>
                  <a:lnTo>
                    <a:pt x="219" y="32"/>
                  </a:lnTo>
                  <a:lnTo>
                    <a:pt x="219" y="32"/>
                  </a:lnTo>
                  <a:lnTo>
                    <a:pt x="219" y="30"/>
                  </a:lnTo>
                  <a:lnTo>
                    <a:pt x="217" y="28"/>
                  </a:lnTo>
                  <a:lnTo>
                    <a:pt x="219" y="28"/>
                  </a:lnTo>
                  <a:lnTo>
                    <a:pt x="219" y="24"/>
                  </a:lnTo>
                  <a:lnTo>
                    <a:pt x="221" y="21"/>
                  </a:lnTo>
                  <a:lnTo>
                    <a:pt x="223" y="19"/>
                  </a:lnTo>
                  <a:lnTo>
                    <a:pt x="223" y="17"/>
                  </a:lnTo>
                  <a:lnTo>
                    <a:pt x="223" y="15"/>
                  </a:lnTo>
                  <a:lnTo>
                    <a:pt x="221" y="15"/>
                  </a:lnTo>
                  <a:lnTo>
                    <a:pt x="219" y="15"/>
                  </a:lnTo>
                  <a:lnTo>
                    <a:pt x="219" y="13"/>
                  </a:lnTo>
                  <a:lnTo>
                    <a:pt x="219" y="13"/>
                  </a:lnTo>
                  <a:lnTo>
                    <a:pt x="219" y="11"/>
                  </a:lnTo>
                  <a:lnTo>
                    <a:pt x="219" y="11"/>
                  </a:lnTo>
                  <a:lnTo>
                    <a:pt x="219" y="11"/>
                  </a:lnTo>
                  <a:lnTo>
                    <a:pt x="227" y="3"/>
                  </a:lnTo>
                  <a:lnTo>
                    <a:pt x="229" y="2"/>
                  </a:lnTo>
                  <a:lnTo>
                    <a:pt x="227" y="2"/>
                  </a:lnTo>
                  <a:lnTo>
                    <a:pt x="227" y="2"/>
                  </a:lnTo>
                  <a:lnTo>
                    <a:pt x="227" y="2"/>
                  </a:lnTo>
                  <a:lnTo>
                    <a:pt x="217" y="0"/>
                  </a:lnTo>
                  <a:lnTo>
                    <a:pt x="217" y="2"/>
                  </a:lnTo>
                  <a:lnTo>
                    <a:pt x="213" y="2"/>
                  </a:lnTo>
                  <a:lnTo>
                    <a:pt x="208" y="3"/>
                  </a:lnTo>
                  <a:lnTo>
                    <a:pt x="208" y="3"/>
                  </a:lnTo>
                  <a:lnTo>
                    <a:pt x="206" y="3"/>
                  </a:lnTo>
                  <a:lnTo>
                    <a:pt x="204" y="3"/>
                  </a:lnTo>
                  <a:lnTo>
                    <a:pt x="198" y="5"/>
                  </a:lnTo>
                  <a:lnTo>
                    <a:pt x="196" y="5"/>
                  </a:lnTo>
                  <a:lnTo>
                    <a:pt x="194" y="5"/>
                  </a:lnTo>
                  <a:lnTo>
                    <a:pt x="192" y="5"/>
                  </a:lnTo>
                  <a:lnTo>
                    <a:pt x="192" y="3"/>
                  </a:lnTo>
                  <a:lnTo>
                    <a:pt x="188" y="2"/>
                  </a:lnTo>
                  <a:lnTo>
                    <a:pt x="187" y="0"/>
                  </a:lnTo>
                  <a:lnTo>
                    <a:pt x="185" y="0"/>
                  </a:lnTo>
                  <a:lnTo>
                    <a:pt x="183" y="2"/>
                  </a:lnTo>
                  <a:lnTo>
                    <a:pt x="179" y="5"/>
                  </a:lnTo>
                  <a:lnTo>
                    <a:pt x="179" y="5"/>
                  </a:lnTo>
                  <a:lnTo>
                    <a:pt x="179" y="7"/>
                  </a:lnTo>
                  <a:lnTo>
                    <a:pt x="179" y="9"/>
                  </a:lnTo>
                  <a:lnTo>
                    <a:pt x="177" y="11"/>
                  </a:lnTo>
                  <a:lnTo>
                    <a:pt x="177" y="13"/>
                  </a:lnTo>
                  <a:lnTo>
                    <a:pt x="175" y="15"/>
                  </a:lnTo>
                  <a:lnTo>
                    <a:pt x="175" y="15"/>
                  </a:lnTo>
                  <a:lnTo>
                    <a:pt x="173" y="17"/>
                  </a:lnTo>
                  <a:lnTo>
                    <a:pt x="171" y="17"/>
                  </a:lnTo>
                  <a:lnTo>
                    <a:pt x="169" y="17"/>
                  </a:lnTo>
                  <a:lnTo>
                    <a:pt x="169" y="15"/>
                  </a:lnTo>
                  <a:lnTo>
                    <a:pt x="169" y="15"/>
                  </a:lnTo>
                  <a:lnTo>
                    <a:pt x="169" y="13"/>
                  </a:lnTo>
                  <a:lnTo>
                    <a:pt x="169" y="13"/>
                  </a:lnTo>
                  <a:lnTo>
                    <a:pt x="169" y="11"/>
                  </a:lnTo>
                  <a:lnTo>
                    <a:pt x="169" y="9"/>
                  </a:lnTo>
                  <a:lnTo>
                    <a:pt x="169" y="9"/>
                  </a:lnTo>
                  <a:lnTo>
                    <a:pt x="169" y="7"/>
                  </a:lnTo>
                  <a:lnTo>
                    <a:pt x="169" y="7"/>
                  </a:lnTo>
                  <a:lnTo>
                    <a:pt x="168" y="5"/>
                  </a:lnTo>
                  <a:lnTo>
                    <a:pt x="166" y="5"/>
                  </a:lnTo>
                  <a:lnTo>
                    <a:pt x="166" y="5"/>
                  </a:lnTo>
                  <a:lnTo>
                    <a:pt x="164" y="7"/>
                  </a:lnTo>
                  <a:lnTo>
                    <a:pt x="164" y="9"/>
                  </a:lnTo>
                  <a:lnTo>
                    <a:pt x="164" y="9"/>
                  </a:lnTo>
                  <a:lnTo>
                    <a:pt x="162" y="11"/>
                  </a:lnTo>
                  <a:lnTo>
                    <a:pt x="160" y="13"/>
                  </a:lnTo>
                  <a:lnTo>
                    <a:pt x="158" y="15"/>
                  </a:lnTo>
                  <a:lnTo>
                    <a:pt x="156" y="19"/>
                  </a:lnTo>
                  <a:lnTo>
                    <a:pt x="156" y="19"/>
                  </a:lnTo>
                  <a:lnTo>
                    <a:pt x="154" y="21"/>
                  </a:lnTo>
                  <a:lnTo>
                    <a:pt x="154" y="21"/>
                  </a:lnTo>
                  <a:lnTo>
                    <a:pt x="154" y="21"/>
                  </a:lnTo>
                  <a:lnTo>
                    <a:pt x="156" y="23"/>
                  </a:lnTo>
                  <a:lnTo>
                    <a:pt x="156" y="21"/>
                  </a:lnTo>
                  <a:lnTo>
                    <a:pt x="156" y="21"/>
                  </a:lnTo>
                  <a:lnTo>
                    <a:pt x="160" y="19"/>
                  </a:lnTo>
                  <a:lnTo>
                    <a:pt x="160" y="19"/>
                  </a:lnTo>
                  <a:lnTo>
                    <a:pt x="160" y="21"/>
                  </a:lnTo>
                  <a:lnTo>
                    <a:pt x="160" y="21"/>
                  </a:lnTo>
                  <a:lnTo>
                    <a:pt x="154" y="24"/>
                  </a:lnTo>
                  <a:lnTo>
                    <a:pt x="148" y="24"/>
                  </a:lnTo>
                  <a:lnTo>
                    <a:pt x="143" y="26"/>
                  </a:lnTo>
                  <a:lnTo>
                    <a:pt x="143" y="26"/>
                  </a:lnTo>
                  <a:lnTo>
                    <a:pt x="141" y="28"/>
                  </a:lnTo>
                  <a:lnTo>
                    <a:pt x="139" y="30"/>
                  </a:lnTo>
                  <a:lnTo>
                    <a:pt x="135" y="36"/>
                  </a:lnTo>
                  <a:lnTo>
                    <a:pt x="133" y="36"/>
                  </a:lnTo>
                  <a:lnTo>
                    <a:pt x="131" y="38"/>
                  </a:lnTo>
                  <a:lnTo>
                    <a:pt x="131" y="38"/>
                  </a:lnTo>
                  <a:lnTo>
                    <a:pt x="129" y="36"/>
                  </a:lnTo>
                  <a:lnTo>
                    <a:pt x="129" y="34"/>
                  </a:lnTo>
                  <a:lnTo>
                    <a:pt x="129" y="30"/>
                  </a:lnTo>
                  <a:lnTo>
                    <a:pt x="128" y="28"/>
                  </a:lnTo>
                  <a:lnTo>
                    <a:pt x="128" y="26"/>
                  </a:lnTo>
                  <a:lnTo>
                    <a:pt x="129" y="24"/>
                  </a:lnTo>
                  <a:lnTo>
                    <a:pt x="129" y="23"/>
                  </a:lnTo>
                  <a:lnTo>
                    <a:pt x="128" y="23"/>
                  </a:lnTo>
                  <a:lnTo>
                    <a:pt x="120" y="26"/>
                  </a:lnTo>
                  <a:lnTo>
                    <a:pt x="118" y="26"/>
                  </a:lnTo>
                  <a:lnTo>
                    <a:pt x="118" y="26"/>
                  </a:lnTo>
                  <a:lnTo>
                    <a:pt x="116" y="24"/>
                  </a:lnTo>
                  <a:lnTo>
                    <a:pt x="116" y="24"/>
                  </a:lnTo>
                  <a:lnTo>
                    <a:pt x="116" y="24"/>
                  </a:lnTo>
                  <a:lnTo>
                    <a:pt x="114" y="26"/>
                  </a:lnTo>
                  <a:lnTo>
                    <a:pt x="114" y="26"/>
                  </a:lnTo>
                  <a:lnTo>
                    <a:pt x="112" y="26"/>
                  </a:lnTo>
                  <a:lnTo>
                    <a:pt x="112" y="24"/>
                  </a:lnTo>
                  <a:lnTo>
                    <a:pt x="112" y="23"/>
                  </a:lnTo>
                  <a:lnTo>
                    <a:pt x="114" y="21"/>
                  </a:lnTo>
                  <a:lnTo>
                    <a:pt x="112" y="21"/>
                  </a:lnTo>
                  <a:lnTo>
                    <a:pt x="112" y="19"/>
                  </a:lnTo>
                  <a:lnTo>
                    <a:pt x="112" y="19"/>
                  </a:lnTo>
                  <a:lnTo>
                    <a:pt x="110" y="19"/>
                  </a:lnTo>
                  <a:lnTo>
                    <a:pt x="110" y="19"/>
                  </a:lnTo>
                  <a:lnTo>
                    <a:pt x="108" y="17"/>
                  </a:lnTo>
                  <a:lnTo>
                    <a:pt x="108" y="17"/>
                  </a:lnTo>
                  <a:lnTo>
                    <a:pt x="108" y="15"/>
                  </a:lnTo>
                  <a:lnTo>
                    <a:pt x="107" y="15"/>
                  </a:lnTo>
                  <a:lnTo>
                    <a:pt x="103" y="15"/>
                  </a:lnTo>
                  <a:lnTo>
                    <a:pt x="101" y="15"/>
                  </a:lnTo>
                  <a:lnTo>
                    <a:pt x="99" y="15"/>
                  </a:lnTo>
                  <a:lnTo>
                    <a:pt x="95" y="15"/>
                  </a:lnTo>
                  <a:lnTo>
                    <a:pt x="93" y="15"/>
                  </a:lnTo>
                  <a:lnTo>
                    <a:pt x="91" y="17"/>
                  </a:lnTo>
                  <a:lnTo>
                    <a:pt x="89" y="17"/>
                  </a:lnTo>
                  <a:lnTo>
                    <a:pt x="89" y="17"/>
                  </a:lnTo>
                  <a:lnTo>
                    <a:pt x="89" y="17"/>
                  </a:lnTo>
                  <a:lnTo>
                    <a:pt x="89" y="15"/>
                  </a:lnTo>
                  <a:lnTo>
                    <a:pt x="89" y="13"/>
                  </a:lnTo>
                  <a:lnTo>
                    <a:pt x="87" y="13"/>
                  </a:lnTo>
                  <a:lnTo>
                    <a:pt x="87" y="13"/>
                  </a:lnTo>
                  <a:lnTo>
                    <a:pt x="82" y="15"/>
                  </a:lnTo>
                  <a:lnTo>
                    <a:pt x="80" y="15"/>
                  </a:lnTo>
                  <a:lnTo>
                    <a:pt x="78" y="17"/>
                  </a:lnTo>
                  <a:lnTo>
                    <a:pt x="76" y="17"/>
                  </a:lnTo>
                  <a:lnTo>
                    <a:pt x="76" y="15"/>
                  </a:lnTo>
                  <a:lnTo>
                    <a:pt x="76" y="15"/>
                  </a:lnTo>
                  <a:lnTo>
                    <a:pt x="76" y="15"/>
                  </a:lnTo>
                  <a:lnTo>
                    <a:pt x="76" y="13"/>
                  </a:lnTo>
                  <a:lnTo>
                    <a:pt x="74" y="13"/>
                  </a:lnTo>
                  <a:lnTo>
                    <a:pt x="74" y="13"/>
                  </a:lnTo>
                  <a:lnTo>
                    <a:pt x="74" y="13"/>
                  </a:lnTo>
                  <a:lnTo>
                    <a:pt x="72" y="15"/>
                  </a:lnTo>
                  <a:lnTo>
                    <a:pt x="72" y="15"/>
                  </a:lnTo>
                  <a:lnTo>
                    <a:pt x="72" y="17"/>
                  </a:lnTo>
                  <a:lnTo>
                    <a:pt x="68" y="19"/>
                  </a:lnTo>
                  <a:lnTo>
                    <a:pt x="67" y="19"/>
                  </a:lnTo>
                  <a:lnTo>
                    <a:pt x="67" y="19"/>
                  </a:lnTo>
                  <a:lnTo>
                    <a:pt x="67" y="19"/>
                  </a:lnTo>
                  <a:lnTo>
                    <a:pt x="67" y="17"/>
                  </a:lnTo>
                  <a:lnTo>
                    <a:pt x="68" y="17"/>
                  </a:lnTo>
                  <a:lnTo>
                    <a:pt x="68" y="15"/>
                  </a:lnTo>
                  <a:lnTo>
                    <a:pt x="68" y="13"/>
                  </a:lnTo>
                  <a:lnTo>
                    <a:pt x="68" y="13"/>
                  </a:lnTo>
                  <a:lnTo>
                    <a:pt x="68" y="11"/>
                  </a:lnTo>
                  <a:lnTo>
                    <a:pt x="67" y="9"/>
                  </a:lnTo>
                  <a:lnTo>
                    <a:pt x="65" y="9"/>
                  </a:lnTo>
                  <a:lnTo>
                    <a:pt x="63" y="9"/>
                  </a:lnTo>
                  <a:lnTo>
                    <a:pt x="63" y="9"/>
                  </a:lnTo>
                  <a:lnTo>
                    <a:pt x="61" y="9"/>
                  </a:lnTo>
                  <a:lnTo>
                    <a:pt x="59" y="9"/>
                  </a:lnTo>
                  <a:lnTo>
                    <a:pt x="55" y="7"/>
                  </a:lnTo>
                  <a:lnTo>
                    <a:pt x="53" y="7"/>
                  </a:lnTo>
                  <a:lnTo>
                    <a:pt x="53" y="7"/>
                  </a:lnTo>
                  <a:lnTo>
                    <a:pt x="51" y="9"/>
                  </a:lnTo>
                  <a:lnTo>
                    <a:pt x="49" y="11"/>
                  </a:lnTo>
                  <a:lnTo>
                    <a:pt x="49" y="11"/>
                  </a:lnTo>
                  <a:lnTo>
                    <a:pt x="47" y="11"/>
                  </a:lnTo>
                  <a:lnTo>
                    <a:pt x="46" y="11"/>
                  </a:lnTo>
                  <a:lnTo>
                    <a:pt x="44" y="13"/>
                  </a:lnTo>
                  <a:lnTo>
                    <a:pt x="38" y="13"/>
                  </a:lnTo>
                  <a:lnTo>
                    <a:pt x="30" y="13"/>
                  </a:lnTo>
                  <a:lnTo>
                    <a:pt x="28" y="15"/>
                  </a:lnTo>
                  <a:lnTo>
                    <a:pt x="28" y="15"/>
                  </a:lnTo>
                  <a:lnTo>
                    <a:pt x="27" y="17"/>
                  </a:lnTo>
                  <a:lnTo>
                    <a:pt x="23" y="21"/>
                  </a:lnTo>
                  <a:lnTo>
                    <a:pt x="23" y="21"/>
                  </a:lnTo>
                  <a:lnTo>
                    <a:pt x="21" y="23"/>
                  </a:lnTo>
                  <a:lnTo>
                    <a:pt x="21" y="24"/>
                  </a:lnTo>
                  <a:lnTo>
                    <a:pt x="21" y="24"/>
                  </a:lnTo>
                  <a:lnTo>
                    <a:pt x="17" y="28"/>
                  </a:lnTo>
                  <a:lnTo>
                    <a:pt x="17" y="28"/>
                  </a:lnTo>
                  <a:lnTo>
                    <a:pt x="15" y="30"/>
                  </a:lnTo>
                  <a:lnTo>
                    <a:pt x="15" y="32"/>
                  </a:lnTo>
                  <a:lnTo>
                    <a:pt x="15" y="34"/>
                  </a:lnTo>
                  <a:lnTo>
                    <a:pt x="15" y="34"/>
                  </a:lnTo>
                  <a:lnTo>
                    <a:pt x="15" y="34"/>
                  </a:lnTo>
                  <a:lnTo>
                    <a:pt x="13" y="36"/>
                  </a:lnTo>
                  <a:lnTo>
                    <a:pt x="13" y="38"/>
                  </a:lnTo>
                  <a:lnTo>
                    <a:pt x="13" y="40"/>
                  </a:lnTo>
                  <a:lnTo>
                    <a:pt x="13" y="40"/>
                  </a:lnTo>
                  <a:lnTo>
                    <a:pt x="13" y="42"/>
                  </a:lnTo>
                  <a:lnTo>
                    <a:pt x="13" y="43"/>
                  </a:lnTo>
                  <a:lnTo>
                    <a:pt x="13" y="45"/>
                  </a:lnTo>
                  <a:lnTo>
                    <a:pt x="15" y="45"/>
                  </a:lnTo>
                  <a:lnTo>
                    <a:pt x="15" y="47"/>
                  </a:lnTo>
                  <a:lnTo>
                    <a:pt x="17" y="49"/>
                  </a:lnTo>
                  <a:lnTo>
                    <a:pt x="19" y="49"/>
                  </a:lnTo>
                  <a:lnTo>
                    <a:pt x="19" y="49"/>
                  </a:lnTo>
                  <a:lnTo>
                    <a:pt x="19" y="51"/>
                  </a:lnTo>
                  <a:lnTo>
                    <a:pt x="19" y="51"/>
                  </a:lnTo>
                  <a:lnTo>
                    <a:pt x="17" y="53"/>
                  </a:lnTo>
                  <a:lnTo>
                    <a:pt x="17" y="53"/>
                  </a:lnTo>
                  <a:lnTo>
                    <a:pt x="17" y="53"/>
                  </a:lnTo>
                  <a:lnTo>
                    <a:pt x="15" y="55"/>
                  </a:lnTo>
                  <a:lnTo>
                    <a:pt x="13" y="55"/>
                  </a:lnTo>
                  <a:lnTo>
                    <a:pt x="11" y="55"/>
                  </a:lnTo>
                  <a:lnTo>
                    <a:pt x="9" y="55"/>
                  </a:lnTo>
                  <a:lnTo>
                    <a:pt x="9" y="57"/>
                  </a:lnTo>
                  <a:lnTo>
                    <a:pt x="9" y="59"/>
                  </a:lnTo>
                  <a:lnTo>
                    <a:pt x="9" y="61"/>
                  </a:lnTo>
                  <a:lnTo>
                    <a:pt x="7" y="62"/>
                  </a:lnTo>
                  <a:lnTo>
                    <a:pt x="7" y="64"/>
                  </a:lnTo>
                  <a:lnTo>
                    <a:pt x="7" y="64"/>
                  </a:lnTo>
                  <a:lnTo>
                    <a:pt x="7" y="64"/>
                  </a:lnTo>
                  <a:lnTo>
                    <a:pt x="4" y="66"/>
                  </a:lnTo>
                  <a:lnTo>
                    <a:pt x="0" y="66"/>
                  </a:lnTo>
                  <a:lnTo>
                    <a:pt x="0" y="70"/>
                  </a:lnTo>
                  <a:lnTo>
                    <a:pt x="0" y="70"/>
                  </a:lnTo>
                  <a:lnTo>
                    <a:pt x="0" y="74"/>
                  </a:lnTo>
                  <a:lnTo>
                    <a:pt x="0" y="78"/>
                  </a:lnTo>
                  <a:lnTo>
                    <a:pt x="0" y="81"/>
                  </a:lnTo>
                  <a:lnTo>
                    <a:pt x="2" y="83"/>
                  </a:lnTo>
                  <a:lnTo>
                    <a:pt x="4" y="83"/>
                  </a:lnTo>
                  <a:lnTo>
                    <a:pt x="6" y="81"/>
                  </a:lnTo>
                  <a:lnTo>
                    <a:pt x="9" y="81"/>
                  </a:lnTo>
                  <a:lnTo>
                    <a:pt x="30" y="91"/>
                  </a:lnTo>
                  <a:lnTo>
                    <a:pt x="44" y="93"/>
                  </a:lnTo>
                  <a:lnTo>
                    <a:pt x="51" y="97"/>
                  </a:lnTo>
                  <a:lnTo>
                    <a:pt x="55" y="97"/>
                  </a:lnTo>
                  <a:lnTo>
                    <a:pt x="65" y="95"/>
                  </a:lnTo>
                  <a:lnTo>
                    <a:pt x="72" y="95"/>
                  </a:lnTo>
                  <a:lnTo>
                    <a:pt x="76" y="95"/>
                  </a:lnTo>
                  <a:lnTo>
                    <a:pt x="76" y="95"/>
                  </a:lnTo>
                  <a:lnTo>
                    <a:pt x="78" y="95"/>
                  </a:lnTo>
                  <a:lnTo>
                    <a:pt x="80" y="95"/>
                  </a:lnTo>
                  <a:lnTo>
                    <a:pt x="84" y="97"/>
                  </a:lnTo>
                  <a:lnTo>
                    <a:pt x="84" y="97"/>
                  </a:lnTo>
                  <a:lnTo>
                    <a:pt x="86" y="95"/>
                  </a:lnTo>
                  <a:lnTo>
                    <a:pt x="86" y="95"/>
                  </a:lnTo>
                  <a:lnTo>
                    <a:pt x="86" y="95"/>
                  </a:lnTo>
                  <a:lnTo>
                    <a:pt x="87" y="95"/>
                  </a:lnTo>
                  <a:lnTo>
                    <a:pt x="89" y="95"/>
                  </a:lnTo>
                  <a:lnTo>
                    <a:pt x="89" y="97"/>
                  </a:lnTo>
                  <a:lnTo>
                    <a:pt x="91" y="97"/>
                  </a:lnTo>
                  <a:lnTo>
                    <a:pt x="93" y="97"/>
                  </a:lnTo>
                  <a:lnTo>
                    <a:pt x="105" y="95"/>
                  </a:lnTo>
                  <a:lnTo>
                    <a:pt x="105" y="95"/>
                  </a:lnTo>
                  <a:lnTo>
                    <a:pt x="108" y="95"/>
                  </a:lnTo>
                  <a:lnTo>
                    <a:pt x="124" y="93"/>
                  </a:lnTo>
                  <a:lnTo>
                    <a:pt x="128" y="93"/>
                  </a:lnTo>
                  <a:lnTo>
                    <a:pt x="129" y="93"/>
                  </a:lnTo>
                  <a:lnTo>
                    <a:pt x="131" y="91"/>
                  </a:lnTo>
                  <a:lnTo>
                    <a:pt x="131" y="91"/>
                  </a:lnTo>
                  <a:lnTo>
                    <a:pt x="137" y="93"/>
                  </a:lnTo>
                  <a:lnTo>
                    <a:pt x="150" y="97"/>
                  </a:lnTo>
                  <a:lnTo>
                    <a:pt x="154" y="99"/>
                  </a:lnTo>
                  <a:lnTo>
                    <a:pt x="154" y="99"/>
                  </a:lnTo>
                  <a:lnTo>
                    <a:pt x="156" y="97"/>
                  </a:lnTo>
                  <a:lnTo>
                    <a:pt x="158" y="97"/>
                  </a:lnTo>
                  <a:lnTo>
                    <a:pt x="158" y="97"/>
                  </a:lnTo>
                  <a:lnTo>
                    <a:pt x="160" y="95"/>
                  </a:lnTo>
                  <a:lnTo>
                    <a:pt x="162" y="95"/>
                  </a:lnTo>
                  <a:lnTo>
                    <a:pt x="162" y="95"/>
                  </a:lnTo>
                  <a:lnTo>
                    <a:pt x="164" y="97"/>
                  </a:lnTo>
                  <a:lnTo>
                    <a:pt x="164" y="97"/>
                  </a:lnTo>
                  <a:lnTo>
                    <a:pt x="166" y="99"/>
                  </a:lnTo>
                  <a:lnTo>
                    <a:pt x="168" y="99"/>
                  </a:lnTo>
                  <a:lnTo>
                    <a:pt x="169" y="99"/>
                  </a:lnTo>
                  <a:lnTo>
                    <a:pt x="171" y="99"/>
                  </a:lnTo>
                  <a:lnTo>
                    <a:pt x="173" y="99"/>
                  </a:lnTo>
                  <a:lnTo>
                    <a:pt x="173" y="97"/>
                  </a:lnTo>
                  <a:lnTo>
                    <a:pt x="173" y="97"/>
                  </a:lnTo>
                  <a:lnTo>
                    <a:pt x="175" y="97"/>
                  </a:lnTo>
                  <a:lnTo>
                    <a:pt x="175" y="97"/>
                  </a:lnTo>
                  <a:lnTo>
                    <a:pt x="177" y="97"/>
                  </a:lnTo>
                  <a:lnTo>
                    <a:pt x="177" y="95"/>
                  </a:lnTo>
                  <a:lnTo>
                    <a:pt x="177" y="95"/>
                  </a:lnTo>
                  <a:lnTo>
                    <a:pt x="179" y="95"/>
                  </a:lnTo>
                  <a:lnTo>
                    <a:pt x="183" y="95"/>
                  </a:lnTo>
                  <a:lnTo>
                    <a:pt x="194" y="93"/>
                  </a:lnTo>
                  <a:lnTo>
                    <a:pt x="198" y="95"/>
                  </a:lnTo>
                  <a:lnTo>
                    <a:pt x="200" y="93"/>
                  </a:lnTo>
                  <a:lnTo>
                    <a:pt x="204" y="93"/>
                  </a:lnTo>
                  <a:lnTo>
                    <a:pt x="206" y="93"/>
                  </a:lnTo>
                  <a:lnTo>
                    <a:pt x="209" y="95"/>
                  </a:lnTo>
                  <a:lnTo>
                    <a:pt x="211" y="95"/>
                  </a:lnTo>
                  <a:lnTo>
                    <a:pt x="211" y="95"/>
                  </a:lnTo>
                  <a:lnTo>
                    <a:pt x="213" y="97"/>
                  </a:lnTo>
                  <a:lnTo>
                    <a:pt x="213" y="97"/>
                  </a:lnTo>
                  <a:lnTo>
                    <a:pt x="213" y="99"/>
                  </a:lnTo>
                  <a:lnTo>
                    <a:pt x="215" y="99"/>
                  </a:lnTo>
                  <a:lnTo>
                    <a:pt x="217" y="99"/>
                  </a:lnTo>
                  <a:lnTo>
                    <a:pt x="217" y="99"/>
                  </a:lnTo>
                  <a:lnTo>
                    <a:pt x="217" y="99"/>
                  </a:lnTo>
                  <a:lnTo>
                    <a:pt x="219" y="99"/>
                  </a:lnTo>
                  <a:lnTo>
                    <a:pt x="219" y="99"/>
                  </a:lnTo>
                  <a:lnTo>
                    <a:pt x="221" y="100"/>
                  </a:lnTo>
                  <a:lnTo>
                    <a:pt x="223" y="102"/>
                  </a:lnTo>
                  <a:lnTo>
                    <a:pt x="223" y="102"/>
                  </a:lnTo>
                  <a:lnTo>
                    <a:pt x="225" y="102"/>
                  </a:lnTo>
                  <a:lnTo>
                    <a:pt x="227" y="104"/>
                  </a:lnTo>
                  <a:lnTo>
                    <a:pt x="230" y="104"/>
                  </a:lnTo>
                  <a:lnTo>
                    <a:pt x="232" y="104"/>
                  </a:lnTo>
                  <a:lnTo>
                    <a:pt x="232" y="106"/>
                  </a:lnTo>
                  <a:lnTo>
                    <a:pt x="236" y="108"/>
                  </a:lnTo>
                  <a:lnTo>
                    <a:pt x="238" y="110"/>
                  </a:lnTo>
                  <a:lnTo>
                    <a:pt x="238" y="112"/>
                  </a:lnTo>
                  <a:lnTo>
                    <a:pt x="240" y="108"/>
                  </a:lnTo>
                  <a:lnTo>
                    <a:pt x="244" y="104"/>
                  </a:lnTo>
                  <a:lnTo>
                    <a:pt x="248" y="102"/>
                  </a:lnTo>
                  <a:lnTo>
                    <a:pt x="249" y="100"/>
                  </a:lnTo>
                  <a:lnTo>
                    <a:pt x="251" y="99"/>
                  </a:lnTo>
                  <a:lnTo>
                    <a:pt x="251" y="99"/>
                  </a:lnTo>
                  <a:lnTo>
                    <a:pt x="253" y="99"/>
                  </a:lnTo>
                  <a:lnTo>
                    <a:pt x="253" y="99"/>
                  </a:lnTo>
                  <a:lnTo>
                    <a:pt x="255" y="99"/>
                  </a:lnTo>
                  <a:lnTo>
                    <a:pt x="255" y="97"/>
                  </a:lnTo>
                  <a:lnTo>
                    <a:pt x="255" y="97"/>
                  </a:lnTo>
                  <a:lnTo>
                    <a:pt x="255" y="97"/>
                  </a:lnTo>
                  <a:lnTo>
                    <a:pt x="257" y="97"/>
                  </a:lnTo>
                  <a:lnTo>
                    <a:pt x="259" y="97"/>
                  </a:lnTo>
                  <a:lnTo>
                    <a:pt x="261" y="97"/>
                  </a:lnTo>
                  <a:lnTo>
                    <a:pt x="263" y="97"/>
                  </a:lnTo>
                  <a:lnTo>
                    <a:pt x="265" y="93"/>
                  </a:lnTo>
                  <a:lnTo>
                    <a:pt x="276" y="89"/>
                  </a:lnTo>
                  <a:lnTo>
                    <a:pt x="278" y="87"/>
                  </a:lnTo>
                  <a:lnTo>
                    <a:pt x="278" y="87"/>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0" name="Freeform 33">
              <a:extLst>
                <a:ext uri="{FF2B5EF4-FFF2-40B4-BE49-F238E27FC236}">
                  <a16:creationId xmlns:a16="http://schemas.microsoft.com/office/drawing/2014/main" id="{778DA862-F6AC-4358-B8F0-360C87E987A8}"/>
                </a:ext>
              </a:extLst>
            </p:cNvPr>
            <p:cNvSpPr>
              <a:spLocks/>
            </p:cNvSpPr>
            <p:nvPr/>
          </p:nvSpPr>
          <p:spPr bwMode="auto">
            <a:xfrm>
              <a:off x="8909373" y="3012281"/>
              <a:ext cx="441325" cy="177800"/>
            </a:xfrm>
            <a:custGeom>
              <a:avLst/>
              <a:gdLst>
                <a:gd name="T0" fmla="*/ 276 w 278"/>
                <a:gd name="T1" fmla="*/ 83 h 112"/>
                <a:gd name="T2" fmla="*/ 274 w 278"/>
                <a:gd name="T3" fmla="*/ 76 h 112"/>
                <a:gd name="T4" fmla="*/ 265 w 278"/>
                <a:gd name="T5" fmla="*/ 66 h 112"/>
                <a:gd name="T6" fmla="*/ 257 w 278"/>
                <a:gd name="T7" fmla="*/ 62 h 112"/>
                <a:gd name="T8" fmla="*/ 263 w 278"/>
                <a:gd name="T9" fmla="*/ 55 h 112"/>
                <a:gd name="T10" fmla="*/ 265 w 278"/>
                <a:gd name="T11" fmla="*/ 49 h 112"/>
                <a:gd name="T12" fmla="*/ 259 w 278"/>
                <a:gd name="T13" fmla="*/ 53 h 112"/>
                <a:gd name="T14" fmla="*/ 242 w 278"/>
                <a:gd name="T15" fmla="*/ 38 h 112"/>
                <a:gd name="T16" fmla="*/ 234 w 278"/>
                <a:gd name="T17" fmla="*/ 36 h 112"/>
                <a:gd name="T18" fmla="*/ 219 w 278"/>
                <a:gd name="T19" fmla="*/ 42 h 112"/>
                <a:gd name="T20" fmla="*/ 217 w 278"/>
                <a:gd name="T21" fmla="*/ 28 h 112"/>
                <a:gd name="T22" fmla="*/ 221 w 278"/>
                <a:gd name="T23" fmla="*/ 15 h 112"/>
                <a:gd name="T24" fmla="*/ 227 w 278"/>
                <a:gd name="T25" fmla="*/ 3 h 112"/>
                <a:gd name="T26" fmla="*/ 213 w 278"/>
                <a:gd name="T27" fmla="*/ 2 h 112"/>
                <a:gd name="T28" fmla="*/ 194 w 278"/>
                <a:gd name="T29" fmla="*/ 5 h 112"/>
                <a:gd name="T30" fmla="*/ 179 w 278"/>
                <a:gd name="T31" fmla="*/ 5 h 112"/>
                <a:gd name="T32" fmla="*/ 175 w 278"/>
                <a:gd name="T33" fmla="*/ 15 h 112"/>
                <a:gd name="T34" fmla="*/ 169 w 278"/>
                <a:gd name="T35" fmla="*/ 13 h 112"/>
                <a:gd name="T36" fmla="*/ 166 w 278"/>
                <a:gd name="T37" fmla="*/ 5 h 112"/>
                <a:gd name="T38" fmla="*/ 158 w 278"/>
                <a:gd name="T39" fmla="*/ 15 h 112"/>
                <a:gd name="T40" fmla="*/ 156 w 278"/>
                <a:gd name="T41" fmla="*/ 21 h 112"/>
                <a:gd name="T42" fmla="*/ 148 w 278"/>
                <a:gd name="T43" fmla="*/ 24 h 112"/>
                <a:gd name="T44" fmla="*/ 131 w 278"/>
                <a:gd name="T45" fmla="*/ 38 h 112"/>
                <a:gd name="T46" fmla="*/ 129 w 278"/>
                <a:gd name="T47" fmla="*/ 24 h 112"/>
                <a:gd name="T48" fmla="*/ 116 w 278"/>
                <a:gd name="T49" fmla="*/ 24 h 112"/>
                <a:gd name="T50" fmla="*/ 114 w 278"/>
                <a:gd name="T51" fmla="*/ 21 h 112"/>
                <a:gd name="T52" fmla="*/ 108 w 278"/>
                <a:gd name="T53" fmla="*/ 17 h 112"/>
                <a:gd name="T54" fmla="*/ 93 w 278"/>
                <a:gd name="T55" fmla="*/ 15 h 112"/>
                <a:gd name="T56" fmla="*/ 87 w 278"/>
                <a:gd name="T57" fmla="*/ 13 h 112"/>
                <a:gd name="T58" fmla="*/ 76 w 278"/>
                <a:gd name="T59" fmla="*/ 15 h 112"/>
                <a:gd name="T60" fmla="*/ 72 w 278"/>
                <a:gd name="T61" fmla="*/ 15 h 112"/>
                <a:gd name="T62" fmla="*/ 68 w 278"/>
                <a:gd name="T63" fmla="*/ 17 h 112"/>
                <a:gd name="T64" fmla="*/ 63 w 278"/>
                <a:gd name="T65" fmla="*/ 9 h 112"/>
                <a:gd name="T66" fmla="*/ 51 w 278"/>
                <a:gd name="T67" fmla="*/ 9 h 112"/>
                <a:gd name="T68" fmla="*/ 30 w 278"/>
                <a:gd name="T69" fmla="*/ 13 h 112"/>
                <a:gd name="T70" fmla="*/ 21 w 278"/>
                <a:gd name="T71" fmla="*/ 24 h 112"/>
                <a:gd name="T72" fmla="*/ 15 w 278"/>
                <a:gd name="T73" fmla="*/ 34 h 112"/>
                <a:gd name="T74" fmla="*/ 13 w 278"/>
                <a:gd name="T75" fmla="*/ 43 h 112"/>
                <a:gd name="T76" fmla="*/ 19 w 278"/>
                <a:gd name="T77" fmla="*/ 51 h 112"/>
                <a:gd name="T78" fmla="*/ 11 w 278"/>
                <a:gd name="T79" fmla="*/ 55 h 112"/>
                <a:gd name="T80" fmla="*/ 7 w 278"/>
                <a:gd name="T81" fmla="*/ 64 h 112"/>
                <a:gd name="T82" fmla="*/ 0 w 278"/>
                <a:gd name="T83" fmla="*/ 78 h 112"/>
                <a:gd name="T84" fmla="*/ 44 w 278"/>
                <a:gd name="T85" fmla="*/ 93 h 112"/>
                <a:gd name="T86" fmla="*/ 78 w 278"/>
                <a:gd name="T87" fmla="*/ 95 h 112"/>
                <a:gd name="T88" fmla="*/ 87 w 278"/>
                <a:gd name="T89" fmla="*/ 95 h 112"/>
                <a:gd name="T90" fmla="*/ 108 w 278"/>
                <a:gd name="T91" fmla="*/ 95 h 112"/>
                <a:gd name="T92" fmla="*/ 150 w 278"/>
                <a:gd name="T93" fmla="*/ 97 h 112"/>
                <a:gd name="T94" fmla="*/ 162 w 278"/>
                <a:gd name="T95" fmla="*/ 95 h 112"/>
                <a:gd name="T96" fmla="*/ 171 w 278"/>
                <a:gd name="T97" fmla="*/ 99 h 112"/>
                <a:gd name="T98" fmla="*/ 177 w 278"/>
                <a:gd name="T99" fmla="*/ 95 h 112"/>
                <a:gd name="T100" fmla="*/ 204 w 278"/>
                <a:gd name="T101" fmla="*/ 93 h 112"/>
                <a:gd name="T102" fmla="*/ 213 w 278"/>
                <a:gd name="T103" fmla="*/ 99 h 112"/>
                <a:gd name="T104" fmla="*/ 221 w 278"/>
                <a:gd name="T105" fmla="*/ 100 h 112"/>
                <a:gd name="T106" fmla="*/ 232 w 278"/>
                <a:gd name="T107" fmla="*/ 106 h 112"/>
                <a:gd name="T108" fmla="*/ 249 w 278"/>
                <a:gd name="T109" fmla="*/ 100 h 112"/>
                <a:gd name="T110" fmla="*/ 255 w 278"/>
                <a:gd name="T111" fmla="*/ 97 h 112"/>
                <a:gd name="T112" fmla="*/ 276 w 278"/>
                <a:gd name="T113"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 h="112">
                  <a:moveTo>
                    <a:pt x="278" y="87"/>
                  </a:moveTo>
                  <a:lnTo>
                    <a:pt x="276" y="85"/>
                  </a:lnTo>
                  <a:lnTo>
                    <a:pt x="276" y="85"/>
                  </a:lnTo>
                  <a:lnTo>
                    <a:pt x="276" y="85"/>
                  </a:lnTo>
                  <a:lnTo>
                    <a:pt x="276" y="83"/>
                  </a:lnTo>
                  <a:lnTo>
                    <a:pt x="276" y="83"/>
                  </a:lnTo>
                  <a:lnTo>
                    <a:pt x="276" y="83"/>
                  </a:lnTo>
                  <a:lnTo>
                    <a:pt x="276" y="81"/>
                  </a:lnTo>
                  <a:lnTo>
                    <a:pt x="276" y="81"/>
                  </a:lnTo>
                  <a:lnTo>
                    <a:pt x="276" y="80"/>
                  </a:lnTo>
                  <a:lnTo>
                    <a:pt x="276" y="78"/>
                  </a:lnTo>
                  <a:lnTo>
                    <a:pt x="276" y="78"/>
                  </a:lnTo>
                  <a:lnTo>
                    <a:pt x="276" y="76"/>
                  </a:lnTo>
                  <a:lnTo>
                    <a:pt x="274" y="76"/>
                  </a:lnTo>
                  <a:lnTo>
                    <a:pt x="272" y="74"/>
                  </a:lnTo>
                  <a:lnTo>
                    <a:pt x="272" y="74"/>
                  </a:lnTo>
                  <a:lnTo>
                    <a:pt x="270" y="72"/>
                  </a:lnTo>
                  <a:lnTo>
                    <a:pt x="267" y="68"/>
                  </a:lnTo>
                  <a:lnTo>
                    <a:pt x="267" y="68"/>
                  </a:lnTo>
                  <a:lnTo>
                    <a:pt x="267" y="68"/>
                  </a:lnTo>
                  <a:lnTo>
                    <a:pt x="265" y="66"/>
                  </a:lnTo>
                  <a:lnTo>
                    <a:pt x="261" y="66"/>
                  </a:lnTo>
                  <a:lnTo>
                    <a:pt x="261" y="66"/>
                  </a:lnTo>
                  <a:lnTo>
                    <a:pt x="261" y="64"/>
                  </a:lnTo>
                  <a:lnTo>
                    <a:pt x="261" y="64"/>
                  </a:lnTo>
                  <a:lnTo>
                    <a:pt x="259" y="62"/>
                  </a:lnTo>
                  <a:lnTo>
                    <a:pt x="257" y="62"/>
                  </a:lnTo>
                  <a:lnTo>
                    <a:pt x="257" y="62"/>
                  </a:lnTo>
                  <a:lnTo>
                    <a:pt x="257" y="61"/>
                  </a:lnTo>
                  <a:lnTo>
                    <a:pt x="257" y="61"/>
                  </a:lnTo>
                  <a:lnTo>
                    <a:pt x="259" y="59"/>
                  </a:lnTo>
                  <a:lnTo>
                    <a:pt x="261" y="59"/>
                  </a:lnTo>
                  <a:lnTo>
                    <a:pt x="261" y="57"/>
                  </a:lnTo>
                  <a:lnTo>
                    <a:pt x="263" y="57"/>
                  </a:lnTo>
                  <a:lnTo>
                    <a:pt x="263" y="55"/>
                  </a:lnTo>
                  <a:lnTo>
                    <a:pt x="263" y="55"/>
                  </a:lnTo>
                  <a:lnTo>
                    <a:pt x="265" y="53"/>
                  </a:lnTo>
                  <a:lnTo>
                    <a:pt x="265" y="53"/>
                  </a:lnTo>
                  <a:lnTo>
                    <a:pt x="265" y="51"/>
                  </a:lnTo>
                  <a:lnTo>
                    <a:pt x="267" y="51"/>
                  </a:lnTo>
                  <a:lnTo>
                    <a:pt x="267" y="49"/>
                  </a:lnTo>
                  <a:lnTo>
                    <a:pt x="265" y="49"/>
                  </a:lnTo>
                  <a:lnTo>
                    <a:pt x="265" y="49"/>
                  </a:lnTo>
                  <a:lnTo>
                    <a:pt x="265" y="49"/>
                  </a:lnTo>
                  <a:lnTo>
                    <a:pt x="263" y="49"/>
                  </a:lnTo>
                  <a:lnTo>
                    <a:pt x="263" y="49"/>
                  </a:lnTo>
                  <a:lnTo>
                    <a:pt x="261" y="51"/>
                  </a:lnTo>
                  <a:lnTo>
                    <a:pt x="259" y="51"/>
                  </a:lnTo>
                  <a:lnTo>
                    <a:pt x="259" y="53"/>
                  </a:lnTo>
                  <a:lnTo>
                    <a:pt x="259" y="53"/>
                  </a:lnTo>
                  <a:lnTo>
                    <a:pt x="257" y="53"/>
                  </a:lnTo>
                  <a:lnTo>
                    <a:pt x="257" y="51"/>
                  </a:lnTo>
                  <a:lnTo>
                    <a:pt x="257" y="51"/>
                  </a:lnTo>
                  <a:lnTo>
                    <a:pt x="251" y="43"/>
                  </a:lnTo>
                  <a:lnTo>
                    <a:pt x="248" y="40"/>
                  </a:lnTo>
                  <a:lnTo>
                    <a:pt x="242" y="38"/>
                  </a:lnTo>
                  <a:lnTo>
                    <a:pt x="240" y="36"/>
                  </a:lnTo>
                  <a:lnTo>
                    <a:pt x="240" y="34"/>
                  </a:lnTo>
                  <a:lnTo>
                    <a:pt x="238" y="34"/>
                  </a:lnTo>
                  <a:lnTo>
                    <a:pt x="236" y="34"/>
                  </a:lnTo>
                  <a:lnTo>
                    <a:pt x="236" y="34"/>
                  </a:lnTo>
                  <a:lnTo>
                    <a:pt x="234" y="36"/>
                  </a:lnTo>
                  <a:lnTo>
                    <a:pt x="234" y="36"/>
                  </a:lnTo>
                  <a:lnTo>
                    <a:pt x="232" y="38"/>
                  </a:lnTo>
                  <a:lnTo>
                    <a:pt x="227" y="38"/>
                  </a:lnTo>
                  <a:lnTo>
                    <a:pt x="223" y="40"/>
                  </a:lnTo>
                  <a:lnTo>
                    <a:pt x="221" y="40"/>
                  </a:lnTo>
                  <a:lnTo>
                    <a:pt x="221" y="42"/>
                  </a:lnTo>
                  <a:lnTo>
                    <a:pt x="219" y="42"/>
                  </a:lnTo>
                  <a:lnTo>
                    <a:pt x="219" y="42"/>
                  </a:lnTo>
                  <a:lnTo>
                    <a:pt x="219" y="42"/>
                  </a:lnTo>
                  <a:lnTo>
                    <a:pt x="219" y="40"/>
                  </a:lnTo>
                  <a:lnTo>
                    <a:pt x="219" y="34"/>
                  </a:lnTo>
                  <a:lnTo>
                    <a:pt x="219" y="32"/>
                  </a:lnTo>
                  <a:lnTo>
                    <a:pt x="219" y="32"/>
                  </a:lnTo>
                  <a:lnTo>
                    <a:pt x="219" y="30"/>
                  </a:lnTo>
                  <a:lnTo>
                    <a:pt x="217" y="28"/>
                  </a:lnTo>
                  <a:lnTo>
                    <a:pt x="219" y="28"/>
                  </a:lnTo>
                  <a:lnTo>
                    <a:pt x="219" y="24"/>
                  </a:lnTo>
                  <a:lnTo>
                    <a:pt x="221" y="21"/>
                  </a:lnTo>
                  <a:lnTo>
                    <a:pt x="223" y="19"/>
                  </a:lnTo>
                  <a:lnTo>
                    <a:pt x="223" y="17"/>
                  </a:lnTo>
                  <a:lnTo>
                    <a:pt x="223" y="15"/>
                  </a:lnTo>
                  <a:lnTo>
                    <a:pt x="221" y="15"/>
                  </a:lnTo>
                  <a:lnTo>
                    <a:pt x="219" y="15"/>
                  </a:lnTo>
                  <a:lnTo>
                    <a:pt x="219" y="13"/>
                  </a:lnTo>
                  <a:lnTo>
                    <a:pt x="219" y="13"/>
                  </a:lnTo>
                  <a:lnTo>
                    <a:pt x="219" y="11"/>
                  </a:lnTo>
                  <a:lnTo>
                    <a:pt x="219" y="11"/>
                  </a:lnTo>
                  <a:lnTo>
                    <a:pt x="219" y="11"/>
                  </a:lnTo>
                  <a:lnTo>
                    <a:pt x="227" y="3"/>
                  </a:lnTo>
                  <a:lnTo>
                    <a:pt x="229" y="2"/>
                  </a:lnTo>
                  <a:lnTo>
                    <a:pt x="227" y="2"/>
                  </a:lnTo>
                  <a:lnTo>
                    <a:pt x="227" y="2"/>
                  </a:lnTo>
                  <a:lnTo>
                    <a:pt x="227" y="2"/>
                  </a:lnTo>
                  <a:lnTo>
                    <a:pt x="217" y="0"/>
                  </a:lnTo>
                  <a:lnTo>
                    <a:pt x="217" y="2"/>
                  </a:lnTo>
                  <a:lnTo>
                    <a:pt x="213" y="2"/>
                  </a:lnTo>
                  <a:lnTo>
                    <a:pt x="208" y="3"/>
                  </a:lnTo>
                  <a:lnTo>
                    <a:pt x="208" y="3"/>
                  </a:lnTo>
                  <a:lnTo>
                    <a:pt x="206" y="3"/>
                  </a:lnTo>
                  <a:lnTo>
                    <a:pt x="204" y="3"/>
                  </a:lnTo>
                  <a:lnTo>
                    <a:pt x="198" y="5"/>
                  </a:lnTo>
                  <a:lnTo>
                    <a:pt x="196" y="5"/>
                  </a:lnTo>
                  <a:lnTo>
                    <a:pt x="194" y="5"/>
                  </a:lnTo>
                  <a:lnTo>
                    <a:pt x="192" y="5"/>
                  </a:lnTo>
                  <a:lnTo>
                    <a:pt x="192" y="3"/>
                  </a:lnTo>
                  <a:lnTo>
                    <a:pt x="188" y="2"/>
                  </a:lnTo>
                  <a:lnTo>
                    <a:pt x="187" y="0"/>
                  </a:lnTo>
                  <a:lnTo>
                    <a:pt x="185" y="0"/>
                  </a:lnTo>
                  <a:lnTo>
                    <a:pt x="183" y="2"/>
                  </a:lnTo>
                  <a:lnTo>
                    <a:pt x="179" y="5"/>
                  </a:lnTo>
                  <a:lnTo>
                    <a:pt x="179" y="5"/>
                  </a:lnTo>
                  <a:lnTo>
                    <a:pt x="179" y="7"/>
                  </a:lnTo>
                  <a:lnTo>
                    <a:pt x="179" y="9"/>
                  </a:lnTo>
                  <a:lnTo>
                    <a:pt x="177" y="11"/>
                  </a:lnTo>
                  <a:lnTo>
                    <a:pt x="177" y="13"/>
                  </a:lnTo>
                  <a:lnTo>
                    <a:pt x="175" y="15"/>
                  </a:lnTo>
                  <a:lnTo>
                    <a:pt x="175" y="15"/>
                  </a:lnTo>
                  <a:lnTo>
                    <a:pt x="173" y="17"/>
                  </a:lnTo>
                  <a:lnTo>
                    <a:pt x="171" y="17"/>
                  </a:lnTo>
                  <a:lnTo>
                    <a:pt x="169" y="17"/>
                  </a:lnTo>
                  <a:lnTo>
                    <a:pt x="169" y="15"/>
                  </a:lnTo>
                  <a:lnTo>
                    <a:pt x="169" y="15"/>
                  </a:lnTo>
                  <a:lnTo>
                    <a:pt x="169" y="13"/>
                  </a:lnTo>
                  <a:lnTo>
                    <a:pt x="169" y="13"/>
                  </a:lnTo>
                  <a:lnTo>
                    <a:pt x="169" y="11"/>
                  </a:lnTo>
                  <a:lnTo>
                    <a:pt x="169" y="9"/>
                  </a:lnTo>
                  <a:lnTo>
                    <a:pt x="169" y="9"/>
                  </a:lnTo>
                  <a:lnTo>
                    <a:pt x="169" y="7"/>
                  </a:lnTo>
                  <a:lnTo>
                    <a:pt x="169" y="7"/>
                  </a:lnTo>
                  <a:lnTo>
                    <a:pt x="168" y="5"/>
                  </a:lnTo>
                  <a:lnTo>
                    <a:pt x="166" y="5"/>
                  </a:lnTo>
                  <a:lnTo>
                    <a:pt x="166" y="5"/>
                  </a:lnTo>
                  <a:lnTo>
                    <a:pt x="164" y="7"/>
                  </a:lnTo>
                  <a:lnTo>
                    <a:pt x="164" y="9"/>
                  </a:lnTo>
                  <a:lnTo>
                    <a:pt x="164" y="9"/>
                  </a:lnTo>
                  <a:lnTo>
                    <a:pt x="162" y="11"/>
                  </a:lnTo>
                  <a:lnTo>
                    <a:pt x="160" y="13"/>
                  </a:lnTo>
                  <a:lnTo>
                    <a:pt x="158" y="15"/>
                  </a:lnTo>
                  <a:lnTo>
                    <a:pt x="156" y="19"/>
                  </a:lnTo>
                  <a:lnTo>
                    <a:pt x="156" y="19"/>
                  </a:lnTo>
                  <a:lnTo>
                    <a:pt x="154" y="21"/>
                  </a:lnTo>
                  <a:lnTo>
                    <a:pt x="154" y="21"/>
                  </a:lnTo>
                  <a:lnTo>
                    <a:pt x="154" y="21"/>
                  </a:lnTo>
                  <a:lnTo>
                    <a:pt x="156" y="23"/>
                  </a:lnTo>
                  <a:lnTo>
                    <a:pt x="156" y="21"/>
                  </a:lnTo>
                  <a:lnTo>
                    <a:pt x="156" y="21"/>
                  </a:lnTo>
                  <a:lnTo>
                    <a:pt x="160" y="19"/>
                  </a:lnTo>
                  <a:lnTo>
                    <a:pt x="160" y="19"/>
                  </a:lnTo>
                  <a:lnTo>
                    <a:pt x="160" y="21"/>
                  </a:lnTo>
                  <a:lnTo>
                    <a:pt x="160" y="21"/>
                  </a:lnTo>
                  <a:lnTo>
                    <a:pt x="154" y="24"/>
                  </a:lnTo>
                  <a:lnTo>
                    <a:pt x="148" y="24"/>
                  </a:lnTo>
                  <a:lnTo>
                    <a:pt x="143" y="26"/>
                  </a:lnTo>
                  <a:lnTo>
                    <a:pt x="143" y="26"/>
                  </a:lnTo>
                  <a:lnTo>
                    <a:pt x="141" y="28"/>
                  </a:lnTo>
                  <a:lnTo>
                    <a:pt x="139" y="30"/>
                  </a:lnTo>
                  <a:lnTo>
                    <a:pt x="135" y="36"/>
                  </a:lnTo>
                  <a:lnTo>
                    <a:pt x="133" y="36"/>
                  </a:lnTo>
                  <a:lnTo>
                    <a:pt x="131" y="38"/>
                  </a:lnTo>
                  <a:lnTo>
                    <a:pt x="131" y="38"/>
                  </a:lnTo>
                  <a:lnTo>
                    <a:pt x="129" y="36"/>
                  </a:lnTo>
                  <a:lnTo>
                    <a:pt x="129" y="34"/>
                  </a:lnTo>
                  <a:lnTo>
                    <a:pt x="129" y="30"/>
                  </a:lnTo>
                  <a:lnTo>
                    <a:pt x="128" y="28"/>
                  </a:lnTo>
                  <a:lnTo>
                    <a:pt x="128" y="26"/>
                  </a:lnTo>
                  <a:lnTo>
                    <a:pt x="129" y="24"/>
                  </a:lnTo>
                  <a:lnTo>
                    <a:pt x="129" y="23"/>
                  </a:lnTo>
                  <a:lnTo>
                    <a:pt x="128" y="23"/>
                  </a:lnTo>
                  <a:lnTo>
                    <a:pt x="120" y="26"/>
                  </a:lnTo>
                  <a:lnTo>
                    <a:pt x="118" y="26"/>
                  </a:lnTo>
                  <a:lnTo>
                    <a:pt x="118" y="26"/>
                  </a:lnTo>
                  <a:lnTo>
                    <a:pt x="116" y="24"/>
                  </a:lnTo>
                  <a:lnTo>
                    <a:pt x="116" y="24"/>
                  </a:lnTo>
                  <a:lnTo>
                    <a:pt x="116" y="24"/>
                  </a:lnTo>
                  <a:lnTo>
                    <a:pt x="114" y="26"/>
                  </a:lnTo>
                  <a:lnTo>
                    <a:pt x="114" y="26"/>
                  </a:lnTo>
                  <a:lnTo>
                    <a:pt x="112" y="26"/>
                  </a:lnTo>
                  <a:lnTo>
                    <a:pt x="112" y="24"/>
                  </a:lnTo>
                  <a:lnTo>
                    <a:pt x="112" y="23"/>
                  </a:lnTo>
                  <a:lnTo>
                    <a:pt x="114" y="21"/>
                  </a:lnTo>
                  <a:lnTo>
                    <a:pt x="112" y="21"/>
                  </a:lnTo>
                  <a:lnTo>
                    <a:pt x="112" y="19"/>
                  </a:lnTo>
                  <a:lnTo>
                    <a:pt x="112" y="19"/>
                  </a:lnTo>
                  <a:lnTo>
                    <a:pt x="110" y="19"/>
                  </a:lnTo>
                  <a:lnTo>
                    <a:pt x="110" y="19"/>
                  </a:lnTo>
                  <a:lnTo>
                    <a:pt x="108" y="17"/>
                  </a:lnTo>
                  <a:lnTo>
                    <a:pt x="108" y="17"/>
                  </a:lnTo>
                  <a:lnTo>
                    <a:pt x="108" y="15"/>
                  </a:lnTo>
                  <a:lnTo>
                    <a:pt x="107" y="15"/>
                  </a:lnTo>
                  <a:lnTo>
                    <a:pt x="103" y="15"/>
                  </a:lnTo>
                  <a:lnTo>
                    <a:pt x="101" y="15"/>
                  </a:lnTo>
                  <a:lnTo>
                    <a:pt x="99" y="15"/>
                  </a:lnTo>
                  <a:lnTo>
                    <a:pt x="95" y="15"/>
                  </a:lnTo>
                  <a:lnTo>
                    <a:pt x="93" y="15"/>
                  </a:lnTo>
                  <a:lnTo>
                    <a:pt x="91" y="17"/>
                  </a:lnTo>
                  <a:lnTo>
                    <a:pt x="89" y="17"/>
                  </a:lnTo>
                  <a:lnTo>
                    <a:pt x="89" y="17"/>
                  </a:lnTo>
                  <a:lnTo>
                    <a:pt x="89" y="17"/>
                  </a:lnTo>
                  <a:lnTo>
                    <a:pt x="89" y="15"/>
                  </a:lnTo>
                  <a:lnTo>
                    <a:pt x="89" y="13"/>
                  </a:lnTo>
                  <a:lnTo>
                    <a:pt x="87" y="13"/>
                  </a:lnTo>
                  <a:lnTo>
                    <a:pt x="87" y="13"/>
                  </a:lnTo>
                  <a:lnTo>
                    <a:pt x="82" y="15"/>
                  </a:lnTo>
                  <a:lnTo>
                    <a:pt x="80" y="15"/>
                  </a:lnTo>
                  <a:lnTo>
                    <a:pt x="78" y="17"/>
                  </a:lnTo>
                  <a:lnTo>
                    <a:pt x="76" y="17"/>
                  </a:lnTo>
                  <a:lnTo>
                    <a:pt x="76" y="15"/>
                  </a:lnTo>
                  <a:lnTo>
                    <a:pt x="76" y="15"/>
                  </a:lnTo>
                  <a:lnTo>
                    <a:pt x="76" y="15"/>
                  </a:lnTo>
                  <a:lnTo>
                    <a:pt x="76" y="13"/>
                  </a:lnTo>
                  <a:lnTo>
                    <a:pt x="74" y="13"/>
                  </a:lnTo>
                  <a:lnTo>
                    <a:pt x="74" y="13"/>
                  </a:lnTo>
                  <a:lnTo>
                    <a:pt x="74" y="13"/>
                  </a:lnTo>
                  <a:lnTo>
                    <a:pt x="72" y="15"/>
                  </a:lnTo>
                  <a:lnTo>
                    <a:pt x="72" y="15"/>
                  </a:lnTo>
                  <a:lnTo>
                    <a:pt x="72" y="17"/>
                  </a:lnTo>
                  <a:lnTo>
                    <a:pt x="68" y="19"/>
                  </a:lnTo>
                  <a:lnTo>
                    <a:pt x="67" y="19"/>
                  </a:lnTo>
                  <a:lnTo>
                    <a:pt x="67" y="19"/>
                  </a:lnTo>
                  <a:lnTo>
                    <a:pt x="67" y="19"/>
                  </a:lnTo>
                  <a:lnTo>
                    <a:pt x="67" y="17"/>
                  </a:lnTo>
                  <a:lnTo>
                    <a:pt x="68" y="17"/>
                  </a:lnTo>
                  <a:lnTo>
                    <a:pt x="68" y="15"/>
                  </a:lnTo>
                  <a:lnTo>
                    <a:pt x="68" y="13"/>
                  </a:lnTo>
                  <a:lnTo>
                    <a:pt x="68" y="13"/>
                  </a:lnTo>
                  <a:lnTo>
                    <a:pt x="68" y="11"/>
                  </a:lnTo>
                  <a:lnTo>
                    <a:pt x="67" y="9"/>
                  </a:lnTo>
                  <a:lnTo>
                    <a:pt x="65" y="9"/>
                  </a:lnTo>
                  <a:lnTo>
                    <a:pt x="63" y="9"/>
                  </a:lnTo>
                  <a:lnTo>
                    <a:pt x="63" y="9"/>
                  </a:lnTo>
                  <a:lnTo>
                    <a:pt x="61" y="9"/>
                  </a:lnTo>
                  <a:lnTo>
                    <a:pt x="59" y="9"/>
                  </a:lnTo>
                  <a:lnTo>
                    <a:pt x="55" y="7"/>
                  </a:lnTo>
                  <a:lnTo>
                    <a:pt x="53" y="7"/>
                  </a:lnTo>
                  <a:lnTo>
                    <a:pt x="53" y="7"/>
                  </a:lnTo>
                  <a:lnTo>
                    <a:pt x="51" y="9"/>
                  </a:lnTo>
                  <a:lnTo>
                    <a:pt x="49" y="11"/>
                  </a:lnTo>
                  <a:lnTo>
                    <a:pt x="49" y="11"/>
                  </a:lnTo>
                  <a:lnTo>
                    <a:pt x="47" y="11"/>
                  </a:lnTo>
                  <a:lnTo>
                    <a:pt x="46" y="11"/>
                  </a:lnTo>
                  <a:lnTo>
                    <a:pt x="44" y="13"/>
                  </a:lnTo>
                  <a:lnTo>
                    <a:pt x="38" y="13"/>
                  </a:lnTo>
                  <a:lnTo>
                    <a:pt x="30" y="13"/>
                  </a:lnTo>
                  <a:lnTo>
                    <a:pt x="28" y="15"/>
                  </a:lnTo>
                  <a:lnTo>
                    <a:pt x="28" y="15"/>
                  </a:lnTo>
                  <a:lnTo>
                    <a:pt x="27" y="17"/>
                  </a:lnTo>
                  <a:lnTo>
                    <a:pt x="23" y="21"/>
                  </a:lnTo>
                  <a:lnTo>
                    <a:pt x="23" y="21"/>
                  </a:lnTo>
                  <a:lnTo>
                    <a:pt x="21" y="23"/>
                  </a:lnTo>
                  <a:lnTo>
                    <a:pt x="21" y="24"/>
                  </a:lnTo>
                  <a:lnTo>
                    <a:pt x="21" y="24"/>
                  </a:lnTo>
                  <a:lnTo>
                    <a:pt x="17" y="28"/>
                  </a:lnTo>
                  <a:lnTo>
                    <a:pt x="17" y="28"/>
                  </a:lnTo>
                  <a:lnTo>
                    <a:pt x="15" y="30"/>
                  </a:lnTo>
                  <a:lnTo>
                    <a:pt x="15" y="32"/>
                  </a:lnTo>
                  <a:lnTo>
                    <a:pt x="15" y="34"/>
                  </a:lnTo>
                  <a:lnTo>
                    <a:pt x="15" y="34"/>
                  </a:lnTo>
                  <a:lnTo>
                    <a:pt x="15" y="34"/>
                  </a:lnTo>
                  <a:lnTo>
                    <a:pt x="13" y="36"/>
                  </a:lnTo>
                  <a:lnTo>
                    <a:pt x="13" y="38"/>
                  </a:lnTo>
                  <a:lnTo>
                    <a:pt x="13" y="40"/>
                  </a:lnTo>
                  <a:lnTo>
                    <a:pt x="13" y="40"/>
                  </a:lnTo>
                  <a:lnTo>
                    <a:pt x="13" y="42"/>
                  </a:lnTo>
                  <a:lnTo>
                    <a:pt x="13" y="43"/>
                  </a:lnTo>
                  <a:lnTo>
                    <a:pt x="13" y="45"/>
                  </a:lnTo>
                  <a:lnTo>
                    <a:pt x="15" y="45"/>
                  </a:lnTo>
                  <a:lnTo>
                    <a:pt x="15" y="47"/>
                  </a:lnTo>
                  <a:lnTo>
                    <a:pt x="17" y="49"/>
                  </a:lnTo>
                  <a:lnTo>
                    <a:pt x="19" y="49"/>
                  </a:lnTo>
                  <a:lnTo>
                    <a:pt x="19" y="49"/>
                  </a:lnTo>
                  <a:lnTo>
                    <a:pt x="19" y="51"/>
                  </a:lnTo>
                  <a:lnTo>
                    <a:pt x="19" y="51"/>
                  </a:lnTo>
                  <a:lnTo>
                    <a:pt x="17" y="53"/>
                  </a:lnTo>
                  <a:lnTo>
                    <a:pt x="17" y="53"/>
                  </a:lnTo>
                  <a:lnTo>
                    <a:pt x="17" y="53"/>
                  </a:lnTo>
                  <a:lnTo>
                    <a:pt x="15" y="55"/>
                  </a:lnTo>
                  <a:lnTo>
                    <a:pt x="13" y="55"/>
                  </a:lnTo>
                  <a:lnTo>
                    <a:pt x="11" y="55"/>
                  </a:lnTo>
                  <a:lnTo>
                    <a:pt x="9" y="55"/>
                  </a:lnTo>
                  <a:lnTo>
                    <a:pt x="9" y="57"/>
                  </a:lnTo>
                  <a:lnTo>
                    <a:pt x="9" y="59"/>
                  </a:lnTo>
                  <a:lnTo>
                    <a:pt x="9" y="61"/>
                  </a:lnTo>
                  <a:lnTo>
                    <a:pt x="7" y="62"/>
                  </a:lnTo>
                  <a:lnTo>
                    <a:pt x="7" y="64"/>
                  </a:lnTo>
                  <a:lnTo>
                    <a:pt x="7" y="64"/>
                  </a:lnTo>
                  <a:lnTo>
                    <a:pt x="7" y="64"/>
                  </a:lnTo>
                  <a:lnTo>
                    <a:pt x="4" y="66"/>
                  </a:lnTo>
                  <a:lnTo>
                    <a:pt x="0" y="66"/>
                  </a:lnTo>
                  <a:lnTo>
                    <a:pt x="0" y="70"/>
                  </a:lnTo>
                  <a:lnTo>
                    <a:pt x="0" y="70"/>
                  </a:lnTo>
                  <a:lnTo>
                    <a:pt x="0" y="74"/>
                  </a:lnTo>
                  <a:lnTo>
                    <a:pt x="0" y="78"/>
                  </a:lnTo>
                  <a:lnTo>
                    <a:pt x="0" y="81"/>
                  </a:lnTo>
                  <a:lnTo>
                    <a:pt x="2" y="83"/>
                  </a:lnTo>
                  <a:lnTo>
                    <a:pt x="4" y="83"/>
                  </a:lnTo>
                  <a:lnTo>
                    <a:pt x="6" y="81"/>
                  </a:lnTo>
                  <a:lnTo>
                    <a:pt x="9" y="81"/>
                  </a:lnTo>
                  <a:lnTo>
                    <a:pt x="30" y="91"/>
                  </a:lnTo>
                  <a:lnTo>
                    <a:pt x="44" y="93"/>
                  </a:lnTo>
                  <a:lnTo>
                    <a:pt x="51" y="97"/>
                  </a:lnTo>
                  <a:lnTo>
                    <a:pt x="55" y="97"/>
                  </a:lnTo>
                  <a:lnTo>
                    <a:pt x="65" y="95"/>
                  </a:lnTo>
                  <a:lnTo>
                    <a:pt x="72" y="95"/>
                  </a:lnTo>
                  <a:lnTo>
                    <a:pt x="76" y="95"/>
                  </a:lnTo>
                  <a:lnTo>
                    <a:pt x="76" y="95"/>
                  </a:lnTo>
                  <a:lnTo>
                    <a:pt x="78" y="95"/>
                  </a:lnTo>
                  <a:lnTo>
                    <a:pt x="80" y="95"/>
                  </a:lnTo>
                  <a:lnTo>
                    <a:pt x="84" y="97"/>
                  </a:lnTo>
                  <a:lnTo>
                    <a:pt x="84" y="97"/>
                  </a:lnTo>
                  <a:lnTo>
                    <a:pt x="86" y="95"/>
                  </a:lnTo>
                  <a:lnTo>
                    <a:pt x="86" y="95"/>
                  </a:lnTo>
                  <a:lnTo>
                    <a:pt x="86" y="95"/>
                  </a:lnTo>
                  <a:lnTo>
                    <a:pt x="87" y="95"/>
                  </a:lnTo>
                  <a:lnTo>
                    <a:pt x="89" y="95"/>
                  </a:lnTo>
                  <a:lnTo>
                    <a:pt x="89" y="97"/>
                  </a:lnTo>
                  <a:lnTo>
                    <a:pt x="91" y="97"/>
                  </a:lnTo>
                  <a:lnTo>
                    <a:pt x="93" y="97"/>
                  </a:lnTo>
                  <a:lnTo>
                    <a:pt x="105" y="95"/>
                  </a:lnTo>
                  <a:lnTo>
                    <a:pt x="105" y="95"/>
                  </a:lnTo>
                  <a:lnTo>
                    <a:pt x="108" y="95"/>
                  </a:lnTo>
                  <a:lnTo>
                    <a:pt x="124" y="93"/>
                  </a:lnTo>
                  <a:lnTo>
                    <a:pt x="128" y="93"/>
                  </a:lnTo>
                  <a:lnTo>
                    <a:pt x="129" y="93"/>
                  </a:lnTo>
                  <a:lnTo>
                    <a:pt x="131" y="91"/>
                  </a:lnTo>
                  <a:lnTo>
                    <a:pt x="131" y="91"/>
                  </a:lnTo>
                  <a:lnTo>
                    <a:pt x="137" y="93"/>
                  </a:lnTo>
                  <a:lnTo>
                    <a:pt x="150" y="97"/>
                  </a:lnTo>
                  <a:lnTo>
                    <a:pt x="154" y="99"/>
                  </a:lnTo>
                  <a:lnTo>
                    <a:pt x="154" y="99"/>
                  </a:lnTo>
                  <a:lnTo>
                    <a:pt x="156" y="97"/>
                  </a:lnTo>
                  <a:lnTo>
                    <a:pt x="158" y="97"/>
                  </a:lnTo>
                  <a:lnTo>
                    <a:pt x="158" y="97"/>
                  </a:lnTo>
                  <a:lnTo>
                    <a:pt x="160" y="95"/>
                  </a:lnTo>
                  <a:lnTo>
                    <a:pt x="162" y="95"/>
                  </a:lnTo>
                  <a:lnTo>
                    <a:pt x="162" y="95"/>
                  </a:lnTo>
                  <a:lnTo>
                    <a:pt x="164" y="97"/>
                  </a:lnTo>
                  <a:lnTo>
                    <a:pt x="164" y="97"/>
                  </a:lnTo>
                  <a:lnTo>
                    <a:pt x="166" y="99"/>
                  </a:lnTo>
                  <a:lnTo>
                    <a:pt x="168" y="99"/>
                  </a:lnTo>
                  <a:lnTo>
                    <a:pt x="169" y="99"/>
                  </a:lnTo>
                  <a:lnTo>
                    <a:pt x="171" y="99"/>
                  </a:lnTo>
                  <a:lnTo>
                    <a:pt x="173" y="99"/>
                  </a:lnTo>
                  <a:lnTo>
                    <a:pt x="173" y="97"/>
                  </a:lnTo>
                  <a:lnTo>
                    <a:pt x="173" y="97"/>
                  </a:lnTo>
                  <a:lnTo>
                    <a:pt x="175" y="97"/>
                  </a:lnTo>
                  <a:lnTo>
                    <a:pt x="175" y="97"/>
                  </a:lnTo>
                  <a:lnTo>
                    <a:pt x="177" y="97"/>
                  </a:lnTo>
                  <a:lnTo>
                    <a:pt x="177" y="95"/>
                  </a:lnTo>
                  <a:lnTo>
                    <a:pt x="177" y="95"/>
                  </a:lnTo>
                  <a:lnTo>
                    <a:pt x="179" y="95"/>
                  </a:lnTo>
                  <a:lnTo>
                    <a:pt x="183" y="95"/>
                  </a:lnTo>
                  <a:lnTo>
                    <a:pt x="194" y="93"/>
                  </a:lnTo>
                  <a:lnTo>
                    <a:pt x="198" y="95"/>
                  </a:lnTo>
                  <a:lnTo>
                    <a:pt x="200" y="93"/>
                  </a:lnTo>
                  <a:lnTo>
                    <a:pt x="204" y="93"/>
                  </a:lnTo>
                  <a:lnTo>
                    <a:pt x="206" y="93"/>
                  </a:lnTo>
                  <a:lnTo>
                    <a:pt x="209" y="95"/>
                  </a:lnTo>
                  <a:lnTo>
                    <a:pt x="211" y="95"/>
                  </a:lnTo>
                  <a:lnTo>
                    <a:pt x="211" y="95"/>
                  </a:lnTo>
                  <a:lnTo>
                    <a:pt x="213" y="97"/>
                  </a:lnTo>
                  <a:lnTo>
                    <a:pt x="213" y="97"/>
                  </a:lnTo>
                  <a:lnTo>
                    <a:pt x="213" y="99"/>
                  </a:lnTo>
                  <a:lnTo>
                    <a:pt x="215" y="99"/>
                  </a:lnTo>
                  <a:lnTo>
                    <a:pt x="217" y="99"/>
                  </a:lnTo>
                  <a:lnTo>
                    <a:pt x="217" y="99"/>
                  </a:lnTo>
                  <a:lnTo>
                    <a:pt x="217" y="99"/>
                  </a:lnTo>
                  <a:lnTo>
                    <a:pt x="219" y="99"/>
                  </a:lnTo>
                  <a:lnTo>
                    <a:pt x="219" y="99"/>
                  </a:lnTo>
                  <a:lnTo>
                    <a:pt x="221" y="100"/>
                  </a:lnTo>
                  <a:lnTo>
                    <a:pt x="223" y="102"/>
                  </a:lnTo>
                  <a:lnTo>
                    <a:pt x="223" y="102"/>
                  </a:lnTo>
                  <a:lnTo>
                    <a:pt x="225" y="102"/>
                  </a:lnTo>
                  <a:lnTo>
                    <a:pt x="227" y="104"/>
                  </a:lnTo>
                  <a:lnTo>
                    <a:pt x="230" y="104"/>
                  </a:lnTo>
                  <a:lnTo>
                    <a:pt x="232" y="104"/>
                  </a:lnTo>
                  <a:lnTo>
                    <a:pt x="232" y="106"/>
                  </a:lnTo>
                  <a:lnTo>
                    <a:pt x="236" y="108"/>
                  </a:lnTo>
                  <a:lnTo>
                    <a:pt x="238" y="110"/>
                  </a:lnTo>
                  <a:lnTo>
                    <a:pt x="238" y="112"/>
                  </a:lnTo>
                  <a:lnTo>
                    <a:pt x="240" y="108"/>
                  </a:lnTo>
                  <a:lnTo>
                    <a:pt x="244" y="104"/>
                  </a:lnTo>
                  <a:lnTo>
                    <a:pt x="248" y="102"/>
                  </a:lnTo>
                  <a:lnTo>
                    <a:pt x="249" y="100"/>
                  </a:lnTo>
                  <a:lnTo>
                    <a:pt x="251" y="99"/>
                  </a:lnTo>
                  <a:lnTo>
                    <a:pt x="251" y="99"/>
                  </a:lnTo>
                  <a:lnTo>
                    <a:pt x="253" y="99"/>
                  </a:lnTo>
                  <a:lnTo>
                    <a:pt x="253" y="99"/>
                  </a:lnTo>
                  <a:lnTo>
                    <a:pt x="255" y="99"/>
                  </a:lnTo>
                  <a:lnTo>
                    <a:pt x="255" y="97"/>
                  </a:lnTo>
                  <a:lnTo>
                    <a:pt x="255" y="97"/>
                  </a:lnTo>
                  <a:lnTo>
                    <a:pt x="255" y="97"/>
                  </a:lnTo>
                  <a:lnTo>
                    <a:pt x="257" y="97"/>
                  </a:lnTo>
                  <a:lnTo>
                    <a:pt x="259" y="97"/>
                  </a:lnTo>
                  <a:lnTo>
                    <a:pt x="261" y="97"/>
                  </a:lnTo>
                  <a:lnTo>
                    <a:pt x="263" y="97"/>
                  </a:lnTo>
                  <a:lnTo>
                    <a:pt x="265" y="93"/>
                  </a:lnTo>
                  <a:lnTo>
                    <a:pt x="276" y="89"/>
                  </a:lnTo>
                  <a:lnTo>
                    <a:pt x="278" y="87"/>
                  </a:lnTo>
                  <a:lnTo>
                    <a:pt x="278" y="87"/>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4">
              <a:extLst>
                <a:ext uri="{FF2B5EF4-FFF2-40B4-BE49-F238E27FC236}">
                  <a16:creationId xmlns:a16="http://schemas.microsoft.com/office/drawing/2014/main" id="{A997F20F-3EA3-4ECD-A6C5-0A2A40B33888}"/>
                </a:ext>
              </a:extLst>
            </p:cNvPr>
            <p:cNvSpPr>
              <a:spLocks/>
            </p:cNvSpPr>
            <p:nvPr/>
          </p:nvSpPr>
          <p:spPr bwMode="auto">
            <a:xfrm>
              <a:off x="9374510" y="3078956"/>
              <a:ext cx="254000" cy="295275"/>
            </a:xfrm>
            <a:custGeom>
              <a:avLst/>
              <a:gdLst>
                <a:gd name="T0" fmla="*/ 145 w 160"/>
                <a:gd name="T1" fmla="*/ 49 h 186"/>
                <a:gd name="T2" fmla="*/ 151 w 160"/>
                <a:gd name="T3" fmla="*/ 24 h 186"/>
                <a:gd name="T4" fmla="*/ 145 w 160"/>
                <a:gd name="T5" fmla="*/ 11 h 186"/>
                <a:gd name="T6" fmla="*/ 147 w 160"/>
                <a:gd name="T7" fmla="*/ 0 h 186"/>
                <a:gd name="T8" fmla="*/ 134 w 160"/>
                <a:gd name="T9" fmla="*/ 11 h 186"/>
                <a:gd name="T10" fmla="*/ 115 w 160"/>
                <a:gd name="T11" fmla="*/ 19 h 186"/>
                <a:gd name="T12" fmla="*/ 111 w 160"/>
                <a:gd name="T13" fmla="*/ 17 h 186"/>
                <a:gd name="T14" fmla="*/ 101 w 160"/>
                <a:gd name="T15" fmla="*/ 17 h 186"/>
                <a:gd name="T16" fmla="*/ 92 w 160"/>
                <a:gd name="T17" fmla="*/ 13 h 186"/>
                <a:gd name="T18" fmla="*/ 73 w 160"/>
                <a:gd name="T19" fmla="*/ 17 h 186"/>
                <a:gd name="T20" fmla="*/ 73 w 160"/>
                <a:gd name="T21" fmla="*/ 19 h 186"/>
                <a:gd name="T22" fmla="*/ 77 w 160"/>
                <a:gd name="T23" fmla="*/ 22 h 186"/>
                <a:gd name="T24" fmla="*/ 65 w 160"/>
                <a:gd name="T25" fmla="*/ 38 h 186"/>
                <a:gd name="T26" fmla="*/ 56 w 160"/>
                <a:gd name="T27" fmla="*/ 47 h 186"/>
                <a:gd name="T28" fmla="*/ 50 w 160"/>
                <a:gd name="T29" fmla="*/ 43 h 186"/>
                <a:gd name="T30" fmla="*/ 46 w 160"/>
                <a:gd name="T31" fmla="*/ 41 h 186"/>
                <a:gd name="T32" fmla="*/ 44 w 160"/>
                <a:gd name="T33" fmla="*/ 39 h 186"/>
                <a:gd name="T34" fmla="*/ 33 w 160"/>
                <a:gd name="T35" fmla="*/ 58 h 186"/>
                <a:gd name="T36" fmla="*/ 29 w 160"/>
                <a:gd name="T37" fmla="*/ 64 h 186"/>
                <a:gd name="T38" fmla="*/ 27 w 160"/>
                <a:gd name="T39" fmla="*/ 68 h 186"/>
                <a:gd name="T40" fmla="*/ 25 w 160"/>
                <a:gd name="T41" fmla="*/ 74 h 186"/>
                <a:gd name="T42" fmla="*/ 25 w 160"/>
                <a:gd name="T43" fmla="*/ 78 h 186"/>
                <a:gd name="T44" fmla="*/ 21 w 160"/>
                <a:gd name="T45" fmla="*/ 89 h 186"/>
                <a:gd name="T46" fmla="*/ 16 w 160"/>
                <a:gd name="T47" fmla="*/ 87 h 186"/>
                <a:gd name="T48" fmla="*/ 14 w 160"/>
                <a:gd name="T49" fmla="*/ 89 h 186"/>
                <a:gd name="T50" fmla="*/ 10 w 160"/>
                <a:gd name="T51" fmla="*/ 98 h 186"/>
                <a:gd name="T52" fmla="*/ 12 w 160"/>
                <a:gd name="T53" fmla="*/ 104 h 186"/>
                <a:gd name="T54" fmla="*/ 8 w 160"/>
                <a:gd name="T55" fmla="*/ 114 h 186"/>
                <a:gd name="T56" fmla="*/ 4 w 160"/>
                <a:gd name="T57" fmla="*/ 131 h 186"/>
                <a:gd name="T58" fmla="*/ 4 w 160"/>
                <a:gd name="T59" fmla="*/ 140 h 186"/>
                <a:gd name="T60" fmla="*/ 2 w 160"/>
                <a:gd name="T61" fmla="*/ 150 h 186"/>
                <a:gd name="T62" fmla="*/ 2 w 160"/>
                <a:gd name="T63" fmla="*/ 157 h 186"/>
                <a:gd name="T64" fmla="*/ 0 w 160"/>
                <a:gd name="T65" fmla="*/ 161 h 186"/>
                <a:gd name="T66" fmla="*/ 12 w 160"/>
                <a:gd name="T67" fmla="*/ 165 h 186"/>
                <a:gd name="T68" fmla="*/ 16 w 160"/>
                <a:gd name="T69" fmla="*/ 165 h 186"/>
                <a:gd name="T70" fmla="*/ 17 w 160"/>
                <a:gd name="T71" fmla="*/ 167 h 186"/>
                <a:gd name="T72" fmla="*/ 23 w 160"/>
                <a:gd name="T73" fmla="*/ 165 h 186"/>
                <a:gd name="T74" fmla="*/ 25 w 160"/>
                <a:gd name="T75" fmla="*/ 167 h 186"/>
                <a:gd name="T76" fmla="*/ 29 w 160"/>
                <a:gd name="T77" fmla="*/ 167 h 186"/>
                <a:gd name="T78" fmla="*/ 35 w 160"/>
                <a:gd name="T79" fmla="*/ 161 h 186"/>
                <a:gd name="T80" fmla="*/ 44 w 160"/>
                <a:gd name="T81" fmla="*/ 175 h 186"/>
                <a:gd name="T82" fmla="*/ 54 w 160"/>
                <a:gd name="T83" fmla="*/ 173 h 186"/>
                <a:gd name="T84" fmla="*/ 56 w 160"/>
                <a:gd name="T85" fmla="*/ 173 h 186"/>
                <a:gd name="T86" fmla="*/ 75 w 160"/>
                <a:gd name="T87" fmla="*/ 176 h 186"/>
                <a:gd name="T88" fmla="*/ 94 w 160"/>
                <a:gd name="T89" fmla="*/ 180 h 186"/>
                <a:gd name="T90" fmla="*/ 107 w 160"/>
                <a:gd name="T91" fmla="*/ 186 h 186"/>
                <a:gd name="T92" fmla="*/ 113 w 160"/>
                <a:gd name="T93" fmla="*/ 171 h 186"/>
                <a:gd name="T94" fmla="*/ 115 w 160"/>
                <a:gd name="T95" fmla="*/ 159 h 186"/>
                <a:gd name="T96" fmla="*/ 122 w 160"/>
                <a:gd name="T97" fmla="*/ 136 h 186"/>
                <a:gd name="T98" fmla="*/ 126 w 160"/>
                <a:gd name="T99" fmla="*/ 131 h 186"/>
                <a:gd name="T100" fmla="*/ 132 w 160"/>
                <a:gd name="T101" fmla="*/ 121 h 186"/>
                <a:gd name="T102" fmla="*/ 141 w 160"/>
                <a:gd name="T103" fmla="*/ 100 h 186"/>
                <a:gd name="T104" fmla="*/ 149 w 160"/>
                <a:gd name="T105" fmla="*/ 97 h 186"/>
                <a:gd name="T106" fmla="*/ 155 w 160"/>
                <a:gd name="T107" fmla="*/ 8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86">
                  <a:moveTo>
                    <a:pt x="160" y="58"/>
                  </a:moveTo>
                  <a:lnTo>
                    <a:pt x="158" y="55"/>
                  </a:lnTo>
                  <a:lnTo>
                    <a:pt x="155" y="55"/>
                  </a:lnTo>
                  <a:lnTo>
                    <a:pt x="151" y="53"/>
                  </a:lnTo>
                  <a:lnTo>
                    <a:pt x="147" y="53"/>
                  </a:lnTo>
                  <a:lnTo>
                    <a:pt x="145" y="49"/>
                  </a:lnTo>
                  <a:lnTo>
                    <a:pt x="145" y="45"/>
                  </a:lnTo>
                  <a:lnTo>
                    <a:pt x="151" y="30"/>
                  </a:lnTo>
                  <a:lnTo>
                    <a:pt x="153" y="26"/>
                  </a:lnTo>
                  <a:lnTo>
                    <a:pt x="155" y="24"/>
                  </a:lnTo>
                  <a:lnTo>
                    <a:pt x="155" y="24"/>
                  </a:lnTo>
                  <a:lnTo>
                    <a:pt x="151" y="24"/>
                  </a:lnTo>
                  <a:lnTo>
                    <a:pt x="149" y="22"/>
                  </a:lnTo>
                  <a:lnTo>
                    <a:pt x="145" y="20"/>
                  </a:lnTo>
                  <a:lnTo>
                    <a:pt x="145" y="19"/>
                  </a:lnTo>
                  <a:lnTo>
                    <a:pt x="143" y="17"/>
                  </a:lnTo>
                  <a:lnTo>
                    <a:pt x="143" y="17"/>
                  </a:lnTo>
                  <a:lnTo>
                    <a:pt x="145" y="11"/>
                  </a:lnTo>
                  <a:lnTo>
                    <a:pt x="147" y="9"/>
                  </a:lnTo>
                  <a:lnTo>
                    <a:pt x="147" y="7"/>
                  </a:lnTo>
                  <a:lnTo>
                    <a:pt x="147" y="3"/>
                  </a:lnTo>
                  <a:lnTo>
                    <a:pt x="147" y="1"/>
                  </a:lnTo>
                  <a:lnTo>
                    <a:pt x="147" y="1"/>
                  </a:lnTo>
                  <a:lnTo>
                    <a:pt x="147" y="0"/>
                  </a:lnTo>
                  <a:lnTo>
                    <a:pt x="147" y="0"/>
                  </a:lnTo>
                  <a:lnTo>
                    <a:pt x="147" y="0"/>
                  </a:lnTo>
                  <a:lnTo>
                    <a:pt x="139" y="5"/>
                  </a:lnTo>
                  <a:lnTo>
                    <a:pt x="137" y="7"/>
                  </a:lnTo>
                  <a:lnTo>
                    <a:pt x="134" y="9"/>
                  </a:lnTo>
                  <a:lnTo>
                    <a:pt x="134" y="11"/>
                  </a:lnTo>
                  <a:lnTo>
                    <a:pt x="132" y="13"/>
                  </a:lnTo>
                  <a:lnTo>
                    <a:pt x="130" y="15"/>
                  </a:lnTo>
                  <a:lnTo>
                    <a:pt x="128" y="17"/>
                  </a:lnTo>
                  <a:lnTo>
                    <a:pt x="124" y="17"/>
                  </a:lnTo>
                  <a:lnTo>
                    <a:pt x="118" y="19"/>
                  </a:lnTo>
                  <a:lnTo>
                    <a:pt x="115" y="19"/>
                  </a:lnTo>
                  <a:lnTo>
                    <a:pt x="113" y="19"/>
                  </a:lnTo>
                  <a:lnTo>
                    <a:pt x="111" y="19"/>
                  </a:lnTo>
                  <a:lnTo>
                    <a:pt x="111" y="19"/>
                  </a:lnTo>
                  <a:lnTo>
                    <a:pt x="111" y="19"/>
                  </a:lnTo>
                  <a:lnTo>
                    <a:pt x="111" y="19"/>
                  </a:lnTo>
                  <a:lnTo>
                    <a:pt x="111" y="17"/>
                  </a:lnTo>
                  <a:lnTo>
                    <a:pt x="109" y="17"/>
                  </a:lnTo>
                  <a:lnTo>
                    <a:pt x="109" y="17"/>
                  </a:lnTo>
                  <a:lnTo>
                    <a:pt x="105" y="17"/>
                  </a:lnTo>
                  <a:lnTo>
                    <a:pt x="105" y="17"/>
                  </a:lnTo>
                  <a:lnTo>
                    <a:pt x="103" y="17"/>
                  </a:lnTo>
                  <a:lnTo>
                    <a:pt x="101" y="17"/>
                  </a:lnTo>
                  <a:lnTo>
                    <a:pt x="101" y="17"/>
                  </a:lnTo>
                  <a:lnTo>
                    <a:pt x="99" y="15"/>
                  </a:lnTo>
                  <a:lnTo>
                    <a:pt x="97" y="13"/>
                  </a:lnTo>
                  <a:lnTo>
                    <a:pt x="97" y="13"/>
                  </a:lnTo>
                  <a:lnTo>
                    <a:pt x="94" y="13"/>
                  </a:lnTo>
                  <a:lnTo>
                    <a:pt x="92" y="13"/>
                  </a:lnTo>
                  <a:lnTo>
                    <a:pt x="88" y="13"/>
                  </a:lnTo>
                  <a:lnTo>
                    <a:pt x="77" y="15"/>
                  </a:lnTo>
                  <a:lnTo>
                    <a:pt x="75" y="15"/>
                  </a:lnTo>
                  <a:lnTo>
                    <a:pt x="73" y="15"/>
                  </a:lnTo>
                  <a:lnTo>
                    <a:pt x="73" y="17"/>
                  </a:lnTo>
                  <a:lnTo>
                    <a:pt x="73" y="17"/>
                  </a:lnTo>
                  <a:lnTo>
                    <a:pt x="73" y="19"/>
                  </a:lnTo>
                  <a:lnTo>
                    <a:pt x="73" y="19"/>
                  </a:lnTo>
                  <a:lnTo>
                    <a:pt x="73" y="19"/>
                  </a:lnTo>
                  <a:lnTo>
                    <a:pt x="73" y="19"/>
                  </a:lnTo>
                  <a:lnTo>
                    <a:pt x="73" y="19"/>
                  </a:lnTo>
                  <a:lnTo>
                    <a:pt x="73" y="19"/>
                  </a:lnTo>
                  <a:lnTo>
                    <a:pt x="75" y="20"/>
                  </a:lnTo>
                  <a:lnTo>
                    <a:pt x="77" y="20"/>
                  </a:lnTo>
                  <a:lnTo>
                    <a:pt x="77" y="20"/>
                  </a:lnTo>
                  <a:lnTo>
                    <a:pt x="77" y="22"/>
                  </a:lnTo>
                  <a:lnTo>
                    <a:pt x="77" y="22"/>
                  </a:lnTo>
                  <a:lnTo>
                    <a:pt x="77" y="22"/>
                  </a:lnTo>
                  <a:lnTo>
                    <a:pt x="77" y="24"/>
                  </a:lnTo>
                  <a:lnTo>
                    <a:pt x="69" y="32"/>
                  </a:lnTo>
                  <a:lnTo>
                    <a:pt x="67" y="34"/>
                  </a:lnTo>
                  <a:lnTo>
                    <a:pt x="65" y="36"/>
                  </a:lnTo>
                  <a:lnTo>
                    <a:pt x="65" y="38"/>
                  </a:lnTo>
                  <a:lnTo>
                    <a:pt x="65" y="38"/>
                  </a:lnTo>
                  <a:lnTo>
                    <a:pt x="61" y="43"/>
                  </a:lnTo>
                  <a:lnTo>
                    <a:pt x="59" y="47"/>
                  </a:lnTo>
                  <a:lnTo>
                    <a:pt x="59" y="49"/>
                  </a:lnTo>
                  <a:lnTo>
                    <a:pt x="57" y="49"/>
                  </a:lnTo>
                  <a:lnTo>
                    <a:pt x="57" y="49"/>
                  </a:lnTo>
                  <a:lnTo>
                    <a:pt x="56" y="47"/>
                  </a:lnTo>
                  <a:lnTo>
                    <a:pt x="56" y="45"/>
                  </a:lnTo>
                  <a:lnTo>
                    <a:pt x="54" y="45"/>
                  </a:lnTo>
                  <a:lnTo>
                    <a:pt x="54" y="45"/>
                  </a:lnTo>
                  <a:lnTo>
                    <a:pt x="52" y="43"/>
                  </a:lnTo>
                  <a:lnTo>
                    <a:pt x="50" y="43"/>
                  </a:lnTo>
                  <a:lnTo>
                    <a:pt x="50" y="43"/>
                  </a:lnTo>
                  <a:lnTo>
                    <a:pt x="50" y="43"/>
                  </a:lnTo>
                  <a:lnTo>
                    <a:pt x="48" y="41"/>
                  </a:lnTo>
                  <a:lnTo>
                    <a:pt x="48" y="41"/>
                  </a:lnTo>
                  <a:lnTo>
                    <a:pt x="48" y="41"/>
                  </a:lnTo>
                  <a:lnTo>
                    <a:pt x="48" y="41"/>
                  </a:lnTo>
                  <a:lnTo>
                    <a:pt x="46" y="41"/>
                  </a:lnTo>
                  <a:lnTo>
                    <a:pt x="46" y="41"/>
                  </a:lnTo>
                  <a:lnTo>
                    <a:pt x="46" y="41"/>
                  </a:lnTo>
                  <a:lnTo>
                    <a:pt x="44" y="39"/>
                  </a:lnTo>
                  <a:lnTo>
                    <a:pt x="44" y="39"/>
                  </a:lnTo>
                  <a:lnTo>
                    <a:pt x="44" y="39"/>
                  </a:lnTo>
                  <a:lnTo>
                    <a:pt x="44" y="39"/>
                  </a:lnTo>
                  <a:lnTo>
                    <a:pt x="40" y="41"/>
                  </a:lnTo>
                  <a:lnTo>
                    <a:pt x="40" y="43"/>
                  </a:lnTo>
                  <a:lnTo>
                    <a:pt x="38" y="45"/>
                  </a:lnTo>
                  <a:lnTo>
                    <a:pt x="36" y="51"/>
                  </a:lnTo>
                  <a:lnTo>
                    <a:pt x="35" y="57"/>
                  </a:lnTo>
                  <a:lnTo>
                    <a:pt x="33" y="58"/>
                  </a:lnTo>
                  <a:lnTo>
                    <a:pt x="33" y="60"/>
                  </a:lnTo>
                  <a:lnTo>
                    <a:pt x="31" y="60"/>
                  </a:lnTo>
                  <a:lnTo>
                    <a:pt x="31" y="62"/>
                  </a:lnTo>
                  <a:lnTo>
                    <a:pt x="31" y="62"/>
                  </a:lnTo>
                  <a:lnTo>
                    <a:pt x="31" y="64"/>
                  </a:lnTo>
                  <a:lnTo>
                    <a:pt x="29" y="64"/>
                  </a:lnTo>
                  <a:lnTo>
                    <a:pt x="29" y="64"/>
                  </a:lnTo>
                  <a:lnTo>
                    <a:pt x="27" y="64"/>
                  </a:lnTo>
                  <a:lnTo>
                    <a:pt x="27" y="64"/>
                  </a:lnTo>
                  <a:lnTo>
                    <a:pt x="27" y="66"/>
                  </a:lnTo>
                  <a:lnTo>
                    <a:pt x="27" y="66"/>
                  </a:lnTo>
                  <a:lnTo>
                    <a:pt x="27" y="68"/>
                  </a:lnTo>
                  <a:lnTo>
                    <a:pt x="27" y="72"/>
                  </a:lnTo>
                  <a:lnTo>
                    <a:pt x="27" y="72"/>
                  </a:lnTo>
                  <a:lnTo>
                    <a:pt x="27" y="74"/>
                  </a:lnTo>
                  <a:lnTo>
                    <a:pt x="27" y="74"/>
                  </a:lnTo>
                  <a:lnTo>
                    <a:pt x="25" y="74"/>
                  </a:lnTo>
                  <a:lnTo>
                    <a:pt x="25" y="74"/>
                  </a:lnTo>
                  <a:lnTo>
                    <a:pt x="25" y="74"/>
                  </a:lnTo>
                  <a:lnTo>
                    <a:pt x="25" y="76"/>
                  </a:lnTo>
                  <a:lnTo>
                    <a:pt x="25" y="76"/>
                  </a:lnTo>
                  <a:lnTo>
                    <a:pt x="25" y="76"/>
                  </a:lnTo>
                  <a:lnTo>
                    <a:pt x="25" y="78"/>
                  </a:lnTo>
                  <a:lnTo>
                    <a:pt x="25" y="78"/>
                  </a:lnTo>
                  <a:lnTo>
                    <a:pt x="25" y="78"/>
                  </a:lnTo>
                  <a:lnTo>
                    <a:pt x="23" y="81"/>
                  </a:lnTo>
                  <a:lnTo>
                    <a:pt x="21" y="85"/>
                  </a:lnTo>
                  <a:lnTo>
                    <a:pt x="21" y="87"/>
                  </a:lnTo>
                  <a:lnTo>
                    <a:pt x="21" y="87"/>
                  </a:lnTo>
                  <a:lnTo>
                    <a:pt x="21" y="89"/>
                  </a:lnTo>
                  <a:lnTo>
                    <a:pt x="19" y="89"/>
                  </a:lnTo>
                  <a:lnTo>
                    <a:pt x="19" y="89"/>
                  </a:lnTo>
                  <a:lnTo>
                    <a:pt x="17" y="89"/>
                  </a:lnTo>
                  <a:lnTo>
                    <a:pt x="17" y="89"/>
                  </a:lnTo>
                  <a:lnTo>
                    <a:pt x="16" y="87"/>
                  </a:lnTo>
                  <a:lnTo>
                    <a:pt x="16" y="87"/>
                  </a:lnTo>
                  <a:lnTo>
                    <a:pt x="16" y="87"/>
                  </a:lnTo>
                  <a:lnTo>
                    <a:pt x="16" y="87"/>
                  </a:lnTo>
                  <a:lnTo>
                    <a:pt x="16" y="87"/>
                  </a:lnTo>
                  <a:lnTo>
                    <a:pt x="14" y="89"/>
                  </a:lnTo>
                  <a:lnTo>
                    <a:pt x="14" y="89"/>
                  </a:lnTo>
                  <a:lnTo>
                    <a:pt x="14" y="89"/>
                  </a:lnTo>
                  <a:lnTo>
                    <a:pt x="14" y="91"/>
                  </a:lnTo>
                  <a:lnTo>
                    <a:pt x="12" y="93"/>
                  </a:lnTo>
                  <a:lnTo>
                    <a:pt x="12" y="97"/>
                  </a:lnTo>
                  <a:lnTo>
                    <a:pt x="12" y="97"/>
                  </a:lnTo>
                  <a:lnTo>
                    <a:pt x="10" y="98"/>
                  </a:lnTo>
                  <a:lnTo>
                    <a:pt x="10" y="98"/>
                  </a:lnTo>
                  <a:lnTo>
                    <a:pt x="10" y="100"/>
                  </a:lnTo>
                  <a:lnTo>
                    <a:pt x="10" y="100"/>
                  </a:lnTo>
                  <a:lnTo>
                    <a:pt x="10" y="102"/>
                  </a:lnTo>
                  <a:lnTo>
                    <a:pt x="12" y="102"/>
                  </a:lnTo>
                  <a:lnTo>
                    <a:pt x="12" y="102"/>
                  </a:lnTo>
                  <a:lnTo>
                    <a:pt x="12" y="104"/>
                  </a:lnTo>
                  <a:lnTo>
                    <a:pt x="10" y="108"/>
                  </a:lnTo>
                  <a:lnTo>
                    <a:pt x="12" y="112"/>
                  </a:lnTo>
                  <a:lnTo>
                    <a:pt x="12" y="112"/>
                  </a:lnTo>
                  <a:lnTo>
                    <a:pt x="10" y="114"/>
                  </a:lnTo>
                  <a:lnTo>
                    <a:pt x="8" y="114"/>
                  </a:lnTo>
                  <a:lnTo>
                    <a:pt x="8" y="114"/>
                  </a:lnTo>
                  <a:lnTo>
                    <a:pt x="6" y="117"/>
                  </a:lnTo>
                  <a:lnTo>
                    <a:pt x="6" y="125"/>
                  </a:lnTo>
                  <a:lnTo>
                    <a:pt x="6" y="129"/>
                  </a:lnTo>
                  <a:lnTo>
                    <a:pt x="2" y="129"/>
                  </a:lnTo>
                  <a:lnTo>
                    <a:pt x="4" y="131"/>
                  </a:lnTo>
                  <a:lnTo>
                    <a:pt x="4" y="131"/>
                  </a:lnTo>
                  <a:lnTo>
                    <a:pt x="4" y="135"/>
                  </a:lnTo>
                  <a:lnTo>
                    <a:pt x="4" y="135"/>
                  </a:lnTo>
                  <a:lnTo>
                    <a:pt x="6" y="136"/>
                  </a:lnTo>
                  <a:lnTo>
                    <a:pt x="6" y="138"/>
                  </a:lnTo>
                  <a:lnTo>
                    <a:pt x="6" y="138"/>
                  </a:lnTo>
                  <a:lnTo>
                    <a:pt x="4" y="140"/>
                  </a:lnTo>
                  <a:lnTo>
                    <a:pt x="4" y="142"/>
                  </a:lnTo>
                  <a:lnTo>
                    <a:pt x="4" y="144"/>
                  </a:lnTo>
                  <a:lnTo>
                    <a:pt x="4" y="144"/>
                  </a:lnTo>
                  <a:lnTo>
                    <a:pt x="4" y="146"/>
                  </a:lnTo>
                  <a:lnTo>
                    <a:pt x="4" y="148"/>
                  </a:lnTo>
                  <a:lnTo>
                    <a:pt x="2" y="150"/>
                  </a:lnTo>
                  <a:lnTo>
                    <a:pt x="2" y="150"/>
                  </a:lnTo>
                  <a:lnTo>
                    <a:pt x="2" y="152"/>
                  </a:lnTo>
                  <a:lnTo>
                    <a:pt x="2" y="152"/>
                  </a:lnTo>
                  <a:lnTo>
                    <a:pt x="2" y="155"/>
                  </a:lnTo>
                  <a:lnTo>
                    <a:pt x="2" y="157"/>
                  </a:lnTo>
                  <a:lnTo>
                    <a:pt x="2" y="157"/>
                  </a:lnTo>
                  <a:lnTo>
                    <a:pt x="2" y="157"/>
                  </a:lnTo>
                  <a:lnTo>
                    <a:pt x="0" y="159"/>
                  </a:lnTo>
                  <a:lnTo>
                    <a:pt x="0" y="159"/>
                  </a:lnTo>
                  <a:lnTo>
                    <a:pt x="0" y="159"/>
                  </a:lnTo>
                  <a:lnTo>
                    <a:pt x="0" y="159"/>
                  </a:lnTo>
                  <a:lnTo>
                    <a:pt x="0" y="161"/>
                  </a:lnTo>
                  <a:lnTo>
                    <a:pt x="0" y="161"/>
                  </a:lnTo>
                  <a:lnTo>
                    <a:pt x="2" y="161"/>
                  </a:lnTo>
                  <a:lnTo>
                    <a:pt x="8" y="163"/>
                  </a:lnTo>
                  <a:lnTo>
                    <a:pt x="10" y="165"/>
                  </a:lnTo>
                  <a:lnTo>
                    <a:pt x="10" y="165"/>
                  </a:lnTo>
                  <a:lnTo>
                    <a:pt x="12" y="165"/>
                  </a:lnTo>
                  <a:lnTo>
                    <a:pt x="12" y="167"/>
                  </a:lnTo>
                  <a:lnTo>
                    <a:pt x="12" y="167"/>
                  </a:lnTo>
                  <a:lnTo>
                    <a:pt x="14" y="167"/>
                  </a:lnTo>
                  <a:lnTo>
                    <a:pt x="14" y="165"/>
                  </a:lnTo>
                  <a:lnTo>
                    <a:pt x="16" y="165"/>
                  </a:lnTo>
                  <a:lnTo>
                    <a:pt x="16" y="165"/>
                  </a:lnTo>
                  <a:lnTo>
                    <a:pt x="17" y="165"/>
                  </a:lnTo>
                  <a:lnTo>
                    <a:pt x="17" y="165"/>
                  </a:lnTo>
                  <a:lnTo>
                    <a:pt x="17" y="165"/>
                  </a:lnTo>
                  <a:lnTo>
                    <a:pt x="17" y="167"/>
                  </a:lnTo>
                  <a:lnTo>
                    <a:pt x="17" y="167"/>
                  </a:lnTo>
                  <a:lnTo>
                    <a:pt x="17" y="167"/>
                  </a:lnTo>
                  <a:lnTo>
                    <a:pt x="19" y="167"/>
                  </a:lnTo>
                  <a:lnTo>
                    <a:pt x="19" y="167"/>
                  </a:lnTo>
                  <a:lnTo>
                    <a:pt x="21" y="167"/>
                  </a:lnTo>
                  <a:lnTo>
                    <a:pt x="21" y="165"/>
                  </a:lnTo>
                  <a:lnTo>
                    <a:pt x="23" y="165"/>
                  </a:lnTo>
                  <a:lnTo>
                    <a:pt x="23" y="165"/>
                  </a:lnTo>
                  <a:lnTo>
                    <a:pt x="23" y="165"/>
                  </a:lnTo>
                  <a:lnTo>
                    <a:pt x="23" y="163"/>
                  </a:lnTo>
                  <a:lnTo>
                    <a:pt x="23" y="165"/>
                  </a:lnTo>
                  <a:lnTo>
                    <a:pt x="25" y="165"/>
                  </a:lnTo>
                  <a:lnTo>
                    <a:pt x="25" y="165"/>
                  </a:lnTo>
                  <a:lnTo>
                    <a:pt x="25" y="167"/>
                  </a:lnTo>
                  <a:lnTo>
                    <a:pt x="25" y="167"/>
                  </a:lnTo>
                  <a:lnTo>
                    <a:pt x="25" y="169"/>
                  </a:lnTo>
                  <a:lnTo>
                    <a:pt x="25" y="169"/>
                  </a:lnTo>
                  <a:lnTo>
                    <a:pt x="25" y="169"/>
                  </a:lnTo>
                  <a:lnTo>
                    <a:pt x="25" y="169"/>
                  </a:lnTo>
                  <a:lnTo>
                    <a:pt x="29" y="167"/>
                  </a:lnTo>
                  <a:lnTo>
                    <a:pt x="31" y="167"/>
                  </a:lnTo>
                  <a:lnTo>
                    <a:pt x="31" y="167"/>
                  </a:lnTo>
                  <a:lnTo>
                    <a:pt x="31" y="167"/>
                  </a:lnTo>
                  <a:lnTo>
                    <a:pt x="31" y="165"/>
                  </a:lnTo>
                  <a:lnTo>
                    <a:pt x="33" y="163"/>
                  </a:lnTo>
                  <a:lnTo>
                    <a:pt x="35" y="161"/>
                  </a:lnTo>
                  <a:lnTo>
                    <a:pt x="36" y="163"/>
                  </a:lnTo>
                  <a:lnTo>
                    <a:pt x="38" y="167"/>
                  </a:lnTo>
                  <a:lnTo>
                    <a:pt x="40" y="169"/>
                  </a:lnTo>
                  <a:lnTo>
                    <a:pt x="42" y="171"/>
                  </a:lnTo>
                  <a:lnTo>
                    <a:pt x="44" y="173"/>
                  </a:lnTo>
                  <a:lnTo>
                    <a:pt x="44" y="175"/>
                  </a:lnTo>
                  <a:lnTo>
                    <a:pt x="44" y="175"/>
                  </a:lnTo>
                  <a:lnTo>
                    <a:pt x="46" y="175"/>
                  </a:lnTo>
                  <a:lnTo>
                    <a:pt x="48" y="175"/>
                  </a:lnTo>
                  <a:lnTo>
                    <a:pt x="50" y="173"/>
                  </a:lnTo>
                  <a:lnTo>
                    <a:pt x="52" y="173"/>
                  </a:lnTo>
                  <a:lnTo>
                    <a:pt x="54" y="173"/>
                  </a:lnTo>
                  <a:lnTo>
                    <a:pt x="54" y="175"/>
                  </a:lnTo>
                  <a:lnTo>
                    <a:pt x="54" y="175"/>
                  </a:lnTo>
                  <a:lnTo>
                    <a:pt x="56" y="175"/>
                  </a:lnTo>
                  <a:lnTo>
                    <a:pt x="56" y="175"/>
                  </a:lnTo>
                  <a:lnTo>
                    <a:pt x="56" y="173"/>
                  </a:lnTo>
                  <a:lnTo>
                    <a:pt x="56" y="173"/>
                  </a:lnTo>
                  <a:lnTo>
                    <a:pt x="56" y="171"/>
                  </a:lnTo>
                  <a:lnTo>
                    <a:pt x="59" y="171"/>
                  </a:lnTo>
                  <a:lnTo>
                    <a:pt x="63" y="171"/>
                  </a:lnTo>
                  <a:lnTo>
                    <a:pt x="67" y="171"/>
                  </a:lnTo>
                  <a:lnTo>
                    <a:pt x="71" y="171"/>
                  </a:lnTo>
                  <a:lnTo>
                    <a:pt x="75" y="176"/>
                  </a:lnTo>
                  <a:lnTo>
                    <a:pt x="77" y="176"/>
                  </a:lnTo>
                  <a:lnTo>
                    <a:pt x="84" y="176"/>
                  </a:lnTo>
                  <a:lnTo>
                    <a:pt x="86" y="176"/>
                  </a:lnTo>
                  <a:lnTo>
                    <a:pt x="88" y="178"/>
                  </a:lnTo>
                  <a:lnTo>
                    <a:pt x="92" y="178"/>
                  </a:lnTo>
                  <a:lnTo>
                    <a:pt x="94" y="180"/>
                  </a:lnTo>
                  <a:lnTo>
                    <a:pt x="99" y="182"/>
                  </a:lnTo>
                  <a:lnTo>
                    <a:pt x="101" y="184"/>
                  </a:lnTo>
                  <a:lnTo>
                    <a:pt x="101" y="186"/>
                  </a:lnTo>
                  <a:lnTo>
                    <a:pt x="103" y="186"/>
                  </a:lnTo>
                  <a:lnTo>
                    <a:pt x="105" y="186"/>
                  </a:lnTo>
                  <a:lnTo>
                    <a:pt x="107" y="186"/>
                  </a:lnTo>
                  <a:lnTo>
                    <a:pt x="107" y="186"/>
                  </a:lnTo>
                  <a:lnTo>
                    <a:pt x="107" y="184"/>
                  </a:lnTo>
                  <a:lnTo>
                    <a:pt x="107" y="180"/>
                  </a:lnTo>
                  <a:lnTo>
                    <a:pt x="107" y="178"/>
                  </a:lnTo>
                  <a:lnTo>
                    <a:pt x="107" y="176"/>
                  </a:lnTo>
                  <a:lnTo>
                    <a:pt x="113" y="171"/>
                  </a:lnTo>
                  <a:lnTo>
                    <a:pt x="113" y="171"/>
                  </a:lnTo>
                  <a:lnTo>
                    <a:pt x="113" y="167"/>
                  </a:lnTo>
                  <a:lnTo>
                    <a:pt x="113" y="165"/>
                  </a:lnTo>
                  <a:lnTo>
                    <a:pt x="115" y="163"/>
                  </a:lnTo>
                  <a:lnTo>
                    <a:pt x="115" y="163"/>
                  </a:lnTo>
                  <a:lnTo>
                    <a:pt x="115" y="159"/>
                  </a:lnTo>
                  <a:lnTo>
                    <a:pt x="117" y="155"/>
                  </a:lnTo>
                  <a:lnTo>
                    <a:pt x="120" y="144"/>
                  </a:lnTo>
                  <a:lnTo>
                    <a:pt x="120" y="142"/>
                  </a:lnTo>
                  <a:lnTo>
                    <a:pt x="120" y="138"/>
                  </a:lnTo>
                  <a:lnTo>
                    <a:pt x="122" y="136"/>
                  </a:lnTo>
                  <a:lnTo>
                    <a:pt x="122" y="136"/>
                  </a:lnTo>
                  <a:lnTo>
                    <a:pt x="124" y="135"/>
                  </a:lnTo>
                  <a:lnTo>
                    <a:pt x="124" y="135"/>
                  </a:lnTo>
                  <a:lnTo>
                    <a:pt x="124" y="133"/>
                  </a:lnTo>
                  <a:lnTo>
                    <a:pt x="124" y="131"/>
                  </a:lnTo>
                  <a:lnTo>
                    <a:pt x="124" y="131"/>
                  </a:lnTo>
                  <a:lnTo>
                    <a:pt x="126" y="131"/>
                  </a:lnTo>
                  <a:lnTo>
                    <a:pt x="126" y="129"/>
                  </a:lnTo>
                  <a:lnTo>
                    <a:pt x="128" y="129"/>
                  </a:lnTo>
                  <a:lnTo>
                    <a:pt x="128" y="123"/>
                  </a:lnTo>
                  <a:lnTo>
                    <a:pt x="128" y="123"/>
                  </a:lnTo>
                  <a:lnTo>
                    <a:pt x="130" y="121"/>
                  </a:lnTo>
                  <a:lnTo>
                    <a:pt x="132" y="121"/>
                  </a:lnTo>
                  <a:lnTo>
                    <a:pt x="132" y="116"/>
                  </a:lnTo>
                  <a:lnTo>
                    <a:pt x="134" y="114"/>
                  </a:lnTo>
                  <a:lnTo>
                    <a:pt x="134" y="114"/>
                  </a:lnTo>
                  <a:lnTo>
                    <a:pt x="137" y="110"/>
                  </a:lnTo>
                  <a:lnTo>
                    <a:pt x="139" y="108"/>
                  </a:lnTo>
                  <a:lnTo>
                    <a:pt x="141" y="100"/>
                  </a:lnTo>
                  <a:lnTo>
                    <a:pt x="141" y="100"/>
                  </a:lnTo>
                  <a:lnTo>
                    <a:pt x="143" y="98"/>
                  </a:lnTo>
                  <a:lnTo>
                    <a:pt x="145" y="98"/>
                  </a:lnTo>
                  <a:lnTo>
                    <a:pt x="145" y="98"/>
                  </a:lnTo>
                  <a:lnTo>
                    <a:pt x="147" y="98"/>
                  </a:lnTo>
                  <a:lnTo>
                    <a:pt x="149" y="97"/>
                  </a:lnTo>
                  <a:lnTo>
                    <a:pt x="149" y="95"/>
                  </a:lnTo>
                  <a:lnTo>
                    <a:pt x="149" y="93"/>
                  </a:lnTo>
                  <a:lnTo>
                    <a:pt x="149" y="91"/>
                  </a:lnTo>
                  <a:lnTo>
                    <a:pt x="149" y="89"/>
                  </a:lnTo>
                  <a:lnTo>
                    <a:pt x="153" y="83"/>
                  </a:lnTo>
                  <a:lnTo>
                    <a:pt x="155" y="81"/>
                  </a:lnTo>
                  <a:lnTo>
                    <a:pt x="157" y="72"/>
                  </a:lnTo>
                  <a:lnTo>
                    <a:pt x="158" y="70"/>
                  </a:lnTo>
                  <a:lnTo>
                    <a:pt x="160" y="66"/>
                  </a:lnTo>
                  <a:lnTo>
                    <a:pt x="160" y="62"/>
                  </a:lnTo>
                  <a:lnTo>
                    <a:pt x="160" y="58"/>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2" name="Freeform 35">
              <a:extLst>
                <a:ext uri="{FF2B5EF4-FFF2-40B4-BE49-F238E27FC236}">
                  <a16:creationId xmlns:a16="http://schemas.microsoft.com/office/drawing/2014/main" id="{F9915846-238F-406E-9461-336EE47886DD}"/>
                </a:ext>
              </a:extLst>
            </p:cNvPr>
            <p:cNvSpPr>
              <a:spLocks/>
            </p:cNvSpPr>
            <p:nvPr/>
          </p:nvSpPr>
          <p:spPr bwMode="auto">
            <a:xfrm>
              <a:off x="9374510" y="3078956"/>
              <a:ext cx="254000" cy="295275"/>
            </a:xfrm>
            <a:custGeom>
              <a:avLst/>
              <a:gdLst>
                <a:gd name="T0" fmla="*/ 145 w 160"/>
                <a:gd name="T1" fmla="*/ 49 h 186"/>
                <a:gd name="T2" fmla="*/ 151 w 160"/>
                <a:gd name="T3" fmla="*/ 24 h 186"/>
                <a:gd name="T4" fmla="*/ 145 w 160"/>
                <a:gd name="T5" fmla="*/ 11 h 186"/>
                <a:gd name="T6" fmla="*/ 147 w 160"/>
                <a:gd name="T7" fmla="*/ 0 h 186"/>
                <a:gd name="T8" fmla="*/ 134 w 160"/>
                <a:gd name="T9" fmla="*/ 11 h 186"/>
                <a:gd name="T10" fmla="*/ 115 w 160"/>
                <a:gd name="T11" fmla="*/ 19 h 186"/>
                <a:gd name="T12" fmla="*/ 111 w 160"/>
                <a:gd name="T13" fmla="*/ 17 h 186"/>
                <a:gd name="T14" fmla="*/ 101 w 160"/>
                <a:gd name="T15" fmla="*/ 17 h 186"/>
                <a:gd name="T16" fmla="*/ 92 w 160"/>
                <a:gd name="T17" fmla="*/ 13 h 186"/>
                <a:gd name="T18" fmla="*/ 73 w 160"/>
                <a:gd name="T19" fmla="*/ 17 h 186"/>
                <a:gd name="T20" fmla="*/ 73 w 160"/>
                <a:gd name="T21" fmla="*/ 19 h 186"/>
                <a:gd name="T22" fmla="*/ 77 w 160"/>
                <a:gd name="T23" fmla="*/ 22 h 186"/>
                <a:gd name="T24" fmla="*/ 65 w 160"/>
                <a:gd name="T25" fmla="*/ 38 h 186"/>
                <a:gd name="T26" fmla="*/ 56 w 160"/>
                <a:gd name="T27" fmla="*/ 47 h 186"/>
                <a:gd name="T28" fmla="*/ 50 w 160"/>
                <a:gd name="T29" fmla="*/ 43 h 186"/>
                <a:gd name="T30" fmla="*/ 46 w 160"/>
                <a:gd name="T31" fmla="*/ 41 h 186"/>
                <a:gd name="T32" fmla="*/ 44 w 160"/>
                <a:gd name="T33" fmla="*/ 39 h 186"/>
                <a:gd name="T34" fmla="*/ 33 w 160"/>
                <a:gd name="T35" fmla="*/ 58 h 186"/>
                <a:gd name="T36" fmla="*/ 29 w 160"/>
                <a:gd name="T37" fmla="*/ 64 h 186"/>
                <a:gd name="T38" fmla="*/ 27 w 160"/>
                <a:gd name="T39" fmla="*/ 68 h 186"/>
                <a:gd name="T40" fmla="*/ 25 w 160"/>
                <a:gd name="T41" fmla="*/ 74 h 186"/>
                <a:gd name="T42" fmla="*/ 25 w 160"/>
                <a:gd name="T43" fmla="*/ 78 h 186"/>
                <a:gd name="T44" fmla="*/ 21 w 160"/>
                <a:gd name="T45" fmla="*/ 89 h 186"/>
                <a:gd name="T46" fmla="*/ 16 w 160"/>
                <a:gd name="T47" fmla="*/ 87 h 186"/>
                <a:gd name="T48" fmla="*/ 14 w 160"/>
                <a:gd name="T49" fmla="*/ 89 h 186"/>
                <a:gd name="T50" fmla="*/ 10 w 160"/>
                <a:gd name="T51" fmla="*/ 98 h 186"/>
                <a:gd name="T52" fmla="*/ 12 w 160"/>
                <a:gd name="T53" fmla="*/ 104 h 186"/>
                <a:gd name="T54" fmla="*/ 8 w 160"/>
                <a:gd name="T55" fmla="*/ 114 h 186"/>
                <a:gd name="T56" fmla="*/ 4 w 160"/>
                <a:gd name="T57" fmla="*/ 131 h 186"/>
                <a:gd name="T58" fmla="*/ 4 w 160"/>
                <a:gd name="T59" fmla="*/ 140 h 186"/>
                <a:gd name="T60" fmla="*/ 2 w 160"/>
                <a:gd name="T61" fmla="*/ 150 h 186"/>
                <a:gd name="T62" fmla="*/ 2 w 160"/>
                <a:gd name="T63" fmla="*/ 157 h 186"/>
                <a:gd name="T64" fmla="*/ 0 w 160"/>
                <a:gd name="T65" fmla="*/ 161 h 186"/>
                <a:gd name="T66" fmla="*/ 12 w 160"/>
                <a:gd name="T67" fmla="*/ 165 h 186"/>
                <a:gd name="T68" fmla="*/ 16 w 160"/>
                <a:gd name="T69" fmla="*/ 165 h 186"/>
                <a:gd name="T70" fmla="*/ 17 w 160"/>
                <a:gd name="T71" fmla="*/ 167 h 186"/>
                <a:gd name="T72" fmla="*/ 23 w 160"/>
                <a:gd name="T73" fmla="*/ 165 h 186"/>
                <a:gd name="T74" fmla="*/ 25 w 160"/>
                <a:gd name="T75" fmla="*/ 167 h 186"/>
                <a:gd name="T76" fmla="*/ 29 w 160"/>
                <a:gd name="T77" fmla="*/ 167 h 186"/>
                <a:gd name="T78" fmla="*/ 35 w 160"/>
                <a:gd name="T79" fmla="*/ 161 h 186"/>
                <a:gd name="T80" fmla="*/ 44 w 160"/>
                <a:gd name="T81" fmla="*/ 175 h 186"/>
                <a:gd name="T82" fmla="*/ 54 w 160"/>
                <a:gd name="T83" fmla="*/ 173 h 186"/>
                <a:gd name="T84" fmla="*/ 56 w 160"/>
                <a:gd name="T85" fmla="*/ 173 h 186"/>
                <a:gd name="T86" fmla="*/ 75 w 160"/>
                <a:gd name="T87" fmla="*/ 176 h 186"/>
                <a:gd name="T88" fmla="*/ 94 w 160"/>
                <a:gd name="T89" fmla="*/ 180 h 186"/>
                <a:gd name="T90" fmla="*/ 107 w 160"/>
                <a:gd name="T91" fmla="*/ 186 h 186"/>
                <a:gd name="T92" fmla="*/ 113 w 160"/>
                <a:gd name="T93" fmla="*/ 171 h 186"/>
                <a:gd name="T94" fmla="*/ 115 w 160"/>
                <a:gd name="T95" fmla="*/ 159 h 186"/>
                <a:gd name="T96" fmla="*/ 122 w 160"/>
                <a:gd name="T97" fmla="*/ 136 h 186"/>
                <a:gd name="T98" fmla="*/ 126 w 160"/>
                <a:gd name="T99" fmla="*/ 131 h 186"/>
                <a:gd name="T100" fmla="*/ 132 w 160"/>
                <a:gd name="T101" fmla="*/ 121 h 186"/>
                <a:gd name="T102" fmla="*/ 141 w 160"/>
                <a:gd name="T103" fmla="*/ 100 h 186"/>
                <a:gd name="T104" fmla="*/ 149 w 160"/>
                <a:gd name="T105" fmla="*/ 97 h 186"/>
                <a:gd name="T106" fmla="*/ 155 w 160"/>
                <a:gd name="T107" fmla="*/ 8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86">
                  <a:moveTo>
                    <a:pt x="160" y="58"/>
                  </a:moveTo>
                  <a:lnTo>
                    <a:pt x="158" y="55"/>
                  </a:lnTo>
                  <a:lnTo>
                    <a:pt x="155" y="55"/>
                  </a:lnTo>
                  <a:lnTo>
                    <a:pt x="151" y="53"/>
                  </a:lnTo>
                  <a:lnTo>
                    <a:pt x="147" y="53"/>
                  </a:lnTo>
                  <a:lnTo>
                    <a:pt x="145" y="49"/>
                  </a:lnTo>
                  <a:lnTo>
                    <a:pt x="145" y="45"/>
                  </a:lnTo>
                  <a:lnTo>
                    <a:pt x="151" y="30"/>
                  </a:lnTo>
                  <a:lnTo>
                    <a:pt x="153" y="26"/>
                  </a:lnTo>
                  <a:lnTo>
                    <a:pt x="155" y="24"/>
                  </a:lnTo>
                  <a:lnTo>
                    <a:pt x="155" y="24"/>
                  </a:lnTo>
                  <a:lnTo>
                    <a:pt x="151" y="24"/>
                  </a:lnTo>
                  <a:lnTo>
                    <a:pt x="149" y="22"/>
                  </a:lnTo>
                  <a:lnTo>
                    <a:pt x="145" y="20"/>
                  </a:lnTo>
                  <a:lnTo>
                    <a:pt x="145" y="19"/>
                  </a:lnTo>
                  <a:lnTo>
                    <a:pt x="143" y="17"/>
                  </a:lnTo>
                  <a:lnTo>
                    <a:pt x="143" y="17"/>
                  </a:lnTo>
                  <a:lnTo>
                    <a:pt x="145" y="11"/>
                  </a:lnTo>
                  <a:lnTo>
                    <a:pt x="147" y="9"/>
                  </a:lnTo>
                  <a:lnTo>
                    <a:pt x="147" y="7"/>
                  </a:lnTo>
                  <a:lnTo>
                    <a:pt x="147" y="3"/>
                  </a:lnTo>
                  <a:lnTo>
                    <a:pt x="147" y="1"/>
                  </a:lnTo>
                  <a:lnTo>
                    <a:pt x="147" y="1"/>
                  </a:lnTo>
                  <a:lnTo>
                    <a:pt x="147" y="0"/>
                  </a:lnTo>
                  <a:lnTo>
                    <a:pt x="147" y="0"/>
                  </a:lnTo>
                  <a:lnTo>
                    <a:pt x="147" y="0"/>
                  </a:lnTo>
                  <a:lnTo>
                    <a:pt x="139" y="5"/>
                  </a:lnTo>
                  <a:lnTo>
                    <a:pt x="137" y="7"/>
                  </a:lnTo>
                  <a:lnTo>
                    <a:pt x="134" y="9"/>
                  </a:lnTo>
                  <a:lnTo>
                    <a:pt x="134" y="11"/>
                  </a:lnTo>
                  <a:lnTo>
                    <a:pt x="132" y="13"/>
                  </a:lnTo>
                  <a:lnTo>
                    <a:pt x="130" y="15"/>
                  </a:lnTo>
                  <a:lnTo>
                    <a:pt x="128" y="17"/>
                  </a:lnTo>
                  <a:lnTo>
                    <a:pt x="124" y="17"/>
                  </a:lnTo>
                  <a:lnTo>
                    <a:pt x="118" y="19"/>
                  </a:lnTo>
                  <a:lnTo>
                    <a:pt x="115" y="19"/>
                  </a:lnTo>
                  <a:lnTo>
                    <a:pt x="113" y="19"/>
                  </a:lnTo>
                  <a:lnTo>
                    <a:pt x="111" y="19"/>
                  </a:lnTo>
                  <a:lnTo>
                    <a:pt x="111" y="19"/>
                  </a:lnTo>
                  <a:lnTo>
                    <a:pt x="111" y="19"/>
                  </a:lnTo>
                  <a:lnTo>
                    <a:pt x="111" y="19"/>
                  </a:lnTo>
                  <a:lnTo>
                    <a:pt x="111" y="17"/>
                  </a:lnTo>
                  <a:lnTo>
                    <a:pt x="109" y="17"/>
                  </a:lnTo>
                  <a:lnTo>
                    <a:pt x="109" y="17"/>
                  </a:lnTo>
                  <a:lnTo>
                    <a:pt x="105" y="17"/>
                  </a:lnTo>
                  <a:lnTo>
                    <a:pt x="105" y="17"/>
                  </a:lnTo>
                  <a:lnTo>
                    <a:pt x="103" y="17"/>
                  </a:lnTo>
                  <a:lnTo>
                    <a:pt x="101" y="17"/>
                  </a:lnTo>
                  <a:lnTo>
                    <a:pt x="101" y="17"/>
                  </a:lnTo>
                  <a:lnTo>
                    <a:pt x="99" y="15"/>
                  </a:lnTo>
                  <a:lnTo>
                    <a:pt x="97" y="13"/>
                  </a:lnTo>
                  <a:lnTo>
                    <a:pt x="97" y="13"/>
                  </a:lnTo>
                  <a:lnTo>
                    <a:pt x="94" y="13"/>
                  </a:lnTo>
                  <a:lnTo>
                    <a:pt x="92" y="13"/>
                  </a:lnTo>
                  <a:lnTo>
                    <a:pt x="88" y="13"/>
                  </a:lnTo>
                  <a:lnTo>
                    <a:pt x="77" y="15"/>
                  </a:lnTo>
                  <a:lnTo>
                    <a:pt x="75" y="15"/>
                  </a:lnTo>
                  <a:lnTo>
                    <a:pt x="73" y="15"/>
                  </a:lnTo>
                  <a:lnTo>
                    <a:pt x="73" y="17"/>
                  </a:lnTo>
                  <a:lnTo>
                    <a:pt x="73" y="17"/>
                  </a:lnTo>
                  <a:lnTo>
                    <a:pt x="73" y="19"/>
                  </a:lnTo>
                  <a:lnTo>
                    <a:pt x="73" y="19"/>
                  </a:lnTo>
                  <a:lnTo>
                    <a:pt x="73" y="19"/>
                  </a:lnTo>
                  <a:lnTo>
                    <a:pt x="73" y="19"/>
                  </a:lnTo>
                  <a:lnTo>
                    <a:pt x="73" y="19"/>
                  </a:lnTo>
                  <a:lnTo>
                    <a:pt x="73" y="19"/>
                  </a:lnTo>
                  <a:lnTo>
                    <a:pt x="75" y="20"/>
                  </a:lnTo>
                  <a:lnTo>
                    <a:pt x="77" y="20"/>
                  </a:lnTo>
                  <a:lnTo>
                    <a:pt x="77" y="20"/>
                  </a:lnTo>
                  <a:lnTo>
                    <a:pt x="77" y="22"/>
                  </a:lnTo>
                  <a:lnTo>
                    <a:pt x="77" y="22"/>
                  </a:lnTo>
                  <a:lnTo>
                    <a:pt x="77" y="22"/>
                  </a:lnTo>
                  <a:lnTo>
                    <a:pt x="77" y="24"/>
                  </a:lnTo>
                  <a:lnTo>
                    <a:pt x="69" y="32"/>
                  </a:lnTo>
                  <a:lnTo>
                    <a:pt x="67" y="34"/>
                  </a:lnTo>
                  <a:lnTo>
                    <a:pt x="65" y="36"/>
                  </a:lnTo>
                  <a:lnTo>
                    <a:pt x="65" y="38"/>
                  </a:lnTo>
                  <a:lnTo>
                    <a:pt x="65" y="38"/>
                  </a:lnTo>
                  <a:lnTo>
                    <a:pt x="61" y="43"/>
                  </a:lnTo>
                  <a:lnTo>
                    <a:pt x="59" y="47"/>
                  </a:lnTo>
                  <a:lnTo>
                    <a:pt x="59" y="49"/>
                  </a:lnTo>
                  <a:lnTo>
                    <a:pt x="57" y="49"/>
                  </a:lnTo>
                  <a:lnTo>
                    <a:pt x="57" y="49"/>
                  </a:lnTo>
                  <a:lnTo>
                    <a:pt x="56" y="47"/>
                  </a:lnTo>
                  <a:lnTo>
                    <a:pt x="56" y="45"/>
                  </a:lnTo>
                  <a:lnTo>
                    <a:pt x="54" y="45"/>
                  </a:lnTo>
                  <a:lnTo>
                    <a:pt x="54" y="45"/>
                  </a:lnTo>
                  <a:lnTo>
                    <a:pt x="52" y="43"/>
                  </a:lnTo>
                  <a:lnTo>
                    <a:pt x="50" y="43"/>
                  </a:lnTo>
                  <a:lnTo>
                    <a:pt x="50" y="43"/>
                  </a:lnTo>
                  <a:lnTo>
                    <a:pt x="50" y="43"/>
                  </a:lnTo>
                  <a:lnTo>
                    <a:pt x="48" y="41"/>
                  </a:lnTo>
                  <a:lnTo>
                    <a:pt x="48" y="41"/>
                  </a:lnTo>
                  <a:lnTo>
                    <a:pt x="48" y="41"/>
                  </a:lnTo>
                  <a:lnTo>
                    <a:pt x="48" y="41"/>
                  </a:lnTo>
                  <a:lnTo>
                    <a:pt x="46" y="41"/>
                  </a:lnTo>
                  <a:lnTo>
                    <a:pt x="46" y="41"/>
                  </a:lnTo>
                  <a:lnTo>
                    <a:pt x="46" y="41"/>
                  </a:lnTo>
                  <a:lnTo>
                    <a:pt x="44" y="39"/>
                  </a:lnTo>
                  <a:lnTo>
                    <a:pt x="44" y="39"/>
                  </a:lnTo>
                  <a:lnTo>
                    <a:pt x="44" y="39"/>
                  </a:lnTo>
                  <a:lnTo>
                    <a:pt x="44" y="39"/>
                  </a:lnTo>
                  <a:lnTo>
                    <a:pt x="40" y="41"/>
                  </a:lnTo>
                  <a:lnTo>
                    <a:pt x="40" y="43"/>
                  </a:lnTo>
                  <a:lnTo>
                    <a:pt x="38" y="45"/>
                  </a:lnTo>
                  <a:lnTo>
                    <a:pt x="36" y="51"/>
                  </a:lnTo>
                  <a:lnTo>
                    <a:pt x="35" y="57"/>
                  </a:lnTo>
                  <a:lnTo>
                    <a:pt x="33" y="58"/>
                  </a:lnTo>
                  <a:lnTo>
                    <a:pt x="33" y="60"/>
                  </a:lnTo>
                  <a:lnTo>
                    <a:pt x="31" y="60"/>
                  </a:lnTo>
                  <a:lnTo>
                    <a:pt x="31" y="62"/>
                  </a:lnTo>
                  <a:lnTo>
                    <a:pt x="31" y="62"/>
                  </a:lnTo>
                  <a:lnTo>
                    <a:pt x="31" y="64"/>
                  </a:lnTo>
                  <a:lnTo>
                    <a:pt x="29" y="64"/>
                  </a:lnTo>
                  <a:lnTo>
                    <a:pt x="29" y="64"/>
                  </a:lnTo>
                  <a:lnTo>
                    <a:pt x="27" y="64"/>
                  </a:lnTo>
                  <a:lnTo>
                    <a:pt x="27" y="64"/>
                  </a:lnTo>
                  <a:lnTo>
                    <a:pt x="27" y="66"/>
                  </a:lnTo>
                  <a:lnTo>
                    <a:pt x="27" y="66"/>
                  </a:lnTo>
                  <a:lnTo>
                    <a:pt x="27" y="68"/>
                  </a:lnTo>
                  <a:lnTo>
                    <a:pt x="27" y="72"/>
                  </a:lnTo>
                  <a:lnTo>
                    <a:pt x="27" y="72"/>
                  </a:lnTo>
                  <a:lnTo>
                    <a:pt x="27" y="74"/>
                  </a:lnTo>
                  <a:lnTo>
                    <a:pt x="27" y="74"/>
                  </a:lnTo>
                  <a:lnTo>
                    <a:pt x="25" y="74"/>
                  </a:lnTo>
                  <a:lnTo>
                    <a:pt x="25" y="74"/>
                  </a:lnTo>
                  <a:lnTo>
                    <a:pt x="25" y="74"/>
                  </a:lnTo>
                  <a:lnTo>
                    <a:pt x="25" y="76"/>
                  </a:lnTo>
                  <a:lnTo>
                    <a:pt x="25" y="76"/>
                  </a:lnTo>
                  <a:lnTo>
                    <a:pt x="25" y="76"/>
                  </a:lnTo>
                  <a:lnTo>
                    <a:pt x="25" y="78"/>
                  </a:lnTo>
                  <a:lnTo>
                    <a:pt x="25" y="78"/>
                  </a:lnTo>
                  <a:lnTo>
                    <a:pt x="25" y="78"/>
                  </a:lnTo>
                  <a:lnTo>
                    <a:pt x="23" y="81"/>
                  </a:lnTo>
                  <a:lnTo>
                    <a:pt x="21" y="85"/>
                  </a:lnTo>
                  <a:lnTo>
                    <a:pt x="21" y="87"/>
                  </a:lnTo>
                  <a:lnTo>
                    <a:pt x="21" y="87"/>
                  </a:lnTo>
                  <a:lnTo>
                    <a:pt x="21" y="89"/>
                  </a:lnTo>
                  <a:lnTo>
                    <a:pt x="19" y="89"/>
                  </a:lnTo>
                  <a:lnTo>
                    <a:pt x="19" y="89"/>
                  </a:lnTo>
                  <a:lnTo>
                    <a:pt x="17" y="89"/>
                  </a:lnTo>
                  <a:lnTo>
                    <a:pt x="17" y="89"/>
                  </a:lnTo>
                  <a:lnTo>
                    <a:pt x="16" y="87"/>
                  </a:lnTo>
                  <a:lnTo>
                    <a:pt x="16" y="87"/>
                  </a:lnTo>
                  <a:lnTo>
                    <a:pt x="16" y="87"/>
                  </a:lnTo>
                  <a:lnTo>
                    <a:pt x="16" y="87"/>
                  </a:lnTo>
                  <a:lnTo>
                    <a:pt x="16" y="87"/>
                  </a:lnTo>
                  <a:lnTo>
                    <a:pt x="14" y="89"/>
                  </a:lnTo>
                  <a:lnTo>
                    <a:pt x="14" y="89"/>
                  </a:lnTo>
                  <a:lnTo>
                    <a:pt x="14" y="89"/>
                  </a:lnTo>
                  <a:lnTo>
                    <a:pt x="14" y="91"/>
                  </a:lnTo>
                  <a:lnTo>
                    <a:pt x="12" y="93"/>
                  </a:lnTo>
                  <a:lnTo>
                    <a:pt x="12" y="97"/>
                  </a:lnTo>
                  <a:lnTo>
                    <a:pt x="12" y="97"/>
                  </a:lnTo>
                  <a:lnTo>
                    <a:pt x="10" y="98"/>
                  </a:lnTo>
                  <a:lnTo>
                    <a:pt x="10" y="98"/>
                  </a:lnTo>
                  <a:lnTo>
                    <a:pt x="10" y="100"/>
                  </a:lnTo>
                  <a:lnTo>
                    <a:pt x="10" y="100"/>
                  </a:lnTo>
                  <a:lnTo>
                    <a:pt x="10" y="102"/>
                  </a:lnTo>
                  <a:lnTo>
                    <a:pt x="12" y="102"/>
                  </a:lnTo>
                  <a:lnTo>
                    <a:pt x="12" y="102"/>
                  </a:lnTo>
                  <a:lnTo>
                    <a:pt x="12" y="104"/>
                  </a:lnTo>
                  <a:lnTo>
                    <a:pt x="10" y="108"/>
                  </a:lnTo>
                  <a:lnTo>
                    <a:pt x="12" y="112"/>
                  </a:lnTo>
                  <a:lnTo>
                    <a:pt x="12" y="112"/>
                  </a:lnTo>
                  <a:lnTo>
                    <a:pt x="10" y="114"/>
                  </a:lnTo>
                  <a:lnTo>
                    <a:pt x="8" y="114"/>
                  </a:lnTo>
                  <a:lnTo>
                    <a:pt x="8" y="114"/>
                  </a:lnTo>
                  <a:lnTo>
                    <a:pt x="6" y="117"/>
                  </a:lnTo>
                  <a:lnTo>
                    <a:pt x="6" y="125"/>
                  </a:lnTo>
                  <a:lnTo>
                    <a:pt x="6" y="129"/>
                  </a:lnTo>
                  <a:lnTo>
                    <a:pt x="2" y="129"/>
                  </a:lnTo>
                  <a:lnTo>
                    <a:pt x="4" y="131"/>
                  </a:lnTo>
                  <a:lnTo>
                    <a:pt x="4" y="131"/>
                  </a:lnTo>
                  <a:lnTo>
                    <a:pt x="4" y="135"/>
                  </a:lnTo>
                  <a:lnTo>
                    <a:pt x="4" y="135"/>
                  </a:lnTo>
                  <a:lnTo>
                    <a:pt x="6" y="136"/>
                  </a:lnTo>
                  <a:lnTo>
                    <a:pt x="6" y="138"/>
                  </a:lnTo>
                  <a:lnTo>
                    <a:pt x="6" y="138"/>
                  </a:lnTo>
                  <a:lnTo>
                    <a:pt x="4" y="140"/>
                  </a:lnTo>
                  <a:lnTo>
                    <a:pt x="4" y="142"/>
                  </a:lnTo>
                  <a:lnTo>
                    <a:pt x="4" y="144"/>
                  </a:lnTo>
                  <a:lnTo>
                    <a:pt x="4" y="144"/>
                  </a:lnTo>
                  <a:lnTo>
                    <a:pt x="4" y="146"/>
                  </a:lnTo>
                  <a:lnTo>
                    <a:pt x="4" y="148"/>
                  </a:lnTo>
                  <a:lnTo>
                    <a:pt x="2" y="150"/>
                  </a:lnTo>
                  <a:lnTo>
                    <a:pt x="2" y="150"/>
                  </a:lnTo>
                  <a:lnTo>
                    <a:pt x="2" y="152"/>
                  </a:lnTo>
                  <a:lnTo>
                    <a:pt x="2" y="152"/>
                  </a:lnTo>
                  <a:lnTo>
                    <a:pt x="2" y="155"/>
                  </a:lnTo>
                  <a:lnTo>
                    <a:pt x="2" y="157"/>
                  </a:lnTo>
                  <a:lnTo>
                    <a:pt x="2" y="157"/>
                  </a:lnTo>
                  <a:lnTo>
                    <a:pt x="2" y="157"/>
                  </a:lnTo>
                  <a:lnTo>
                    <a:pt x="0" y="159"/>
                  </a:lnTo>
                  <a:lnTo>
                    <a:pt x="0" y="159"/>
                  </a:lnTo>
                  <a:lnTo>
                    <a:pt x="0" y="159"/>
                  </a:lnTo>
                  <a:lnTo>
                    <a:pt x="0" y="159"/>
                  </a:lnTo>
                  <a:lnTo>
                    <a:pt x="0" y="161"/>
                  </a:lnTo>
                  <a:lnTo>
                    <a:pt x="0" y="161"/>
                  </a:lnTo>
                  <a:lnTo>
                    <a:pt x="2" y="161"/>
                  </a:lnTo>
                  <a:lnTo>
                    <a:pt x="8" y="163"/>
                  </a:lnTo>
                  <a:lnTo>
                    <a:pt x="10" y="165"/>
                  </a:lnTo>
                  <a:lnTo>
                    <a:pt x="10" y="165"/>
                  </a:lnTo>
                  <a:lnTo>
                    <a:pt x="12" y="165"/>
                  </a:lnTo>
                  <a:lnTo>
                    <a:pt x="12" y="167"/>
                  </a:lnTo>
                  <a:lnTo>
                    <a:pt x="12" y="167"/>
                  </a:lnTo>
                  <a:lnTo>
                    <a:pt x="14" y="167"/>
                  </a:lnTo>
                  <a:lnTo>
                    <a:pt x="14" y="165"/>
                  </a:lnTo>
                  <a:lnTo>
                    <a:pt x="16" y="165"/>
                  </a:lnTo>
                  <a:lnTo>
                    <a:pt x="16" y="165"/>
                  </a:lnTo>
                  <a:lnTo>
                    <a:pt x="17" y="165"/>
                  </a:lnTo>
                  <a:lnTo>
                    <a:pt x="17" y="165"/>
                  </a:lnTo>
                  <a:lnTo>
                    <a:pt x="17" y="165"/>
                  </a:lnTo>
                  <a:lnTo>
                    <a:pt x="17" y="167"/>
                  </a:lnTo>
                  <a:lnTo>
                    <a:pt x="17" y="167"/>
                  </a:lnTo>
                  <a:lnTo>
                    <a:pt x="17" y="167"/>
                  </a:lnTo>
                  <a:lnTo>
                    <a:pt x="19" y="167"/>
                  </a:lnTo>
                  <a:lnTo>
                    <a:pt x="19" y="167"/>
                  </a:lnTo>
                  <a:lnTo>
                    <a:pt x="21" y="167"/>
                  </a:lnTo>
                  <a:lnTo>
                    <a:pt x="21" y="165"/>
                  </a:lnTo>
                  <a:lnTo>
                    <a:pt x="23" y="165"/>
                  </a:lnTo>
                  <a:lnTo>
                    <a:pt x="23" y="165"/>
                  </a:lnTo>
                  <a:lnTo>
                    <a:pt x="23" y="165"/>
                  </a:lnTo>
                  <a:lnTo>
                    <a:pt x="23" y="163"/>
                  </a:lnTo>
                  <a:lnTo>
                    <a:pt x="23" y="165"/>
                  </a:lnTo>
                  <a:lnTo>
                    <a:pt x="25" y="165"/>
                  </a:lnTo>
                  <a:lnTo>
                    <a:pt x="25" y="165"/>
                  </a:lnTo>
                  <a:lnTo>
                    <a:pt x="25" y="167"/>
                  </a:lnTo>
                  <a:lnTo>
                    <a:pt x="25" y="167"/>
                  </a:lnTo>
                  <a:lnTo>
                    <a:pt x="25" y="169"/>
                  </a:lnTo>
                  <a:lnTo>
                    <a:pt x="25" y="169"/>
                  </a:lnTo>
                  <a:lnTo>
                    <a:pt x="25" y="169"/>
                  </a:lnTo>
                  <a:lnTo>
                    <a:pt x="25" y="169"/>
                  </a:lnTo>
                  <a:lnTo>
                    <a:pt x="29" y="167"/>
                  </a:lnTo>
                  <a:lnTo>
                    <a:pt x="31" y="167"/>
                  </a:lnTo>
                  <a:lnTo>
                    <a:pt x="31" y="167"/>
                  </a:lnTo>
                  <a:lnTo>
                    <a:pt x="31" y="167"/>
                  </a:lnTo>
                  <a:lnTo>
                    <a:pt x="31" y="165"/>
                  </a:lnTo>
                  <a:lnTo>
                    <a:pt x="33" y="163"/>
                  </a:lnTo>
                  <a:lnTo>
                    <a:pt x="35" y="161"/>
                  </a:lnTo>
                  <a:lnTo>
                    <a:pt x="36" y="163"/>
                  </a:lnTo>
                  <a:lnTo>
                    <a:pt x="38" y="167"/>
                  </a:lnTo>
                  <a:lnTo>
                    <a:pt x="40" y="169"/>
                  </a:lnTo>
                  <a:lnTo>
                    <a:pt x="42" y="171"/>
                  </a:lnTo>
                  <a:lnTo>
                    <a:pt x="44" y="173"/>
                  </a:lnTo>
                  <a:lnTo>
                    <a:pt x="44" y="175"/>
                  </a:lnTo>
                  <a:lnTo>
                    <a:pt x="44" y="175"/>
                  </a:lnTo>
                  <a:lnTo>
                    <a:pt x="46" y="175"/>
                  </a:lnTo>
                  <a:lnTo>
                    <a:pt x="48" y="175"/>
                  </a:lnTo>
                  <a:lnTo>
                    <a:pt x="50" y="173"/>
                  </a:lnTo>
                  <a:lnTo>
                    <a:pt x="52" y="173"/>
                  </a:lnTo>
                  <a:lnTo>
                    <a:pt x="54" y="173"/>
                  </a:lnTo>
                  <a:lnTo>
                    <a:pt x="54" y="175"/>
                  </a:lnTo>
                  <a:lnTo>
                    <a:pt x="54" y="175"/>
                  </a:lnTo>
                  <a:lnTo>
                    <a:pt x="56" y="175"/>
                  </a:lnTo>
                  <a:lnTo>
                    <a:pt x="56" y="175"/>
                  </a:lnTo>
                  <a:lnTo>
                    <a:pt x="56" y="173"/>
                  </a:lnTo>
                  <a:lnTo>
                    <a:pt x="56" y="173"/>
                  </a:lnTo>
                  <a:lnTo>
                    <a:pt x="56" y="171"/>
                  </a:lnTo>
                  <a:lnTo>
                    <a:pt x="59" y="171"/>
                  </a:lnTo>
                  <a:lnTo>
                    <a:pt x="63" y="171"/>
                  </a:lnTo>
                  <a:lnTo>
                    <a:pt x="67" y="171"/>
                  </a:lnTo>
                  <a:lnTo>
                    <a:pt x="71" y="171"/>
                  </a:lnTo>
                  <a:lnTo>
                    <a:pt x="75" y="176"/>
                  </a:lnTo>
                  <a:lnTo>
                    <a:pt x="77" y="176"/>
                  </a:lnTo>
                  <a:lnTo>
                    <a:pt x="84" y="176"/>
                  </a:lnTo>
                  <a:lnTo>
                    <a:pt x="86" y="176"/>
                  </a:lnTo>
                  <a:lnTo>
                    <a:pt x="88" y="178"/>
                  </a:lnTo>
                  <a:lnTo>
                    <a:pt x="92" y="178"/>
                  </a:lnTo>
                  <a:lnTo>
                    <a:pt x="94" y="180"/>
                  </a:lnTo>
                  <a:lnTo>
                    <a:pt x="99" y="182"/>
                  </a:lnTo>
                  <a:lnTo>
                    <a:pt x="101" y="184"/>
                  </a:lnTo>
                  <a:lnTo>
                    <a:pt x="101" y="186"/>
                  </a:lnTo>
                  <a:lnTo>
                    <a:pt x="103" y="186"/>
                  </a:lnTo>
                  <a:lnTo>
                    <a:pt x="105" y="186"/>
                  </a:lnTo>
                  <a:lnTo>
                    <a:pt x="107" y="186"/>
                  </a:lnTo>
                  <a:lnTo>
                    <a:pt x="107" y="186"/>
                  </a:lnTo>
                  <a:lnTo>
                    <a:pt x="107" y="184"/>
                  </a:lnTo>
                  <a:lnTo>
                    <a:pt x="107" y="180"/>
                  </a:lnTo>
                  <a:lnTo>
                    <a:pt x="107" y="178"/>
                  </a:lnTo>
                  <a:lnTo>
                    <a:pt x="107" y="176"/>
                  </a:lnTo>
                  <a:lnTo>
                    <a:pt x="113" y="171"/>
                  </a:lnTo>
                  <a:lnTo>
                    <a:pt x="113" y="171"/>
                  </a:lnTo>
                  <a:lnTo>
                    <a:pt x="113" y="167"/>
                  </a:lnTo>
                  <a:lnTo>
                    <a:pt x="113" y="165"/>
                  </a:lnTo>
                  <a:lnTo>
                    <a:pt x="115" y="163"/>
                  </a:lnTo>
                  <a:lnTo>
                    <a:pt x="115" y="163"/>
                  </a:lnTo>
                  <a:lnTo>
                    <a:pt x="115" y="159"/>
                  </a:lnTo>
                  <a:lnTo>
                    <a:pt x="117" y="155"/>
                  </a:lnTo>
                  <a:lnTo>
                    <a:pt x="120" y="144"/>
                  </a:lnTo>
                  <a:lnTo>
                    <a:pt x="120" y="142"/>
                  </a:lnTo>
                  <a:lnTo>
                    <a:pt x="120" y="138"/>
                  </a:lnTo>
                  <a:lnTo>
                    <a:pt x="122" y="136"/>
                  </a:lnTo>
                  <a:lnTo>
                    <a:pt x="122" y="136"/>
                  </a:lnTo>
                  <a:lnTo>
                    <a:pt x="124" y="135"/>
                  </a:lnTo>
                  <a:lnTo>
                    <a:pt x="124" y="135"/>
                  </a:lnTo>
                  <a:lnTo>
                    <a:pt x="124" y="133"/>
                  </a:lnTo>
                  <a:lnTo>
                    <a:pt x="124" y="131"/>
                  </a:lnTo>
                  <a:lnTo>
                    <a:pt x="124" y="131"/>
                  </a:lnTo>
                  <a:lnTo>
                    <a:pt x="126" y="131"/>
                  </a:lnTo>
                  <a:lnTo>
                    <a:pt x="126" y="129"/>
                  </a:lnTo>
                  <a:lnTo>
                    <a:pt x="128" y="129"/>
                  </a:lnTo>
                  <a:lnTo>
                    <a:pt x="128" y="123"/>
                  </a:lnTo>
                  <a:lnTo>
                    <a:pt x="128" y="123"/>
                  </a:lnTo>
                  <a:lnTo>
                    <a:pt x="130" y="121"/>
                  </a:lnTo>
                  <a:lnTo>
                    <a:pt x="132" y="121"/>
                  </a:lnTo>
                  <a:lnTo>
                    <a:pt x="132" y="116"/>
                  </a:lnTo>
                  <a:lnTo>
                    <a:pt x="134" y="114"/>
                  </a:lnTo>
                  <a:lnTo>
                    <a:pt x="134" y="114"/>
                  </a:lnTo>
                  <a:lnTo>
                    <a:pt x="137" y="110"/>
                  </a:lnTo>
                  <a:lnTo>
                    <a:pt x="139" y="108"/>
                  </a:lnTo>
                  <a:lnTo>
                    <a:pt x="141" y="100"/>
                  </a:lnTo>
                  <a:lnTo>
                    <a:pt x="141" y="100"/>
                  </a:lnTo>
                  <a:lnTo>
                    <a:pt x="143" y="98"/>
                  </a:lnTo>
                  <a:lnTo>
                    <a:pt x="145" y="98"/>
                  </a:lnTo>
                  <a:lnTo>
                    <a:pt x="145" y="98"/>
                  </a:lnTo>
                  <a:lnTo>
                    <a:pt x="147" y="98"/>
                  </a:lnTo>
                  <a:lnTo>
                    <a:pt x="149" y="97"/>
                  </a:lnTo>
                  <a:lnTo>
                    <a:pt x="149" y="95"/>
                  </a:lnTo>
                  <a:lnTo>
                    <a:pt x="149" y="93"/>
                  </a:lnTo>
                  <a:lnTo>
                    <a:pt x="149" y="91"/>
                  </a:lnTo>
                  <a:lnTo>
                    <a:pt x="149" y="89"/>
                  </a:lnTo>
                  <a:lnTo>
                    <a:pt x="153" y="83"/>
                  </a:lnTo>
                  <a:lnTo>
                    <a:pt x="155" y="81"/>
                  </a:lnTo>
                  <a:lnTo>
                    <a:pt x="157" y="72"/>
                  </a:lnTo>
                  <a:lnTo>
                    <a:pt x="158" y="70"/>
                  </a:lnTo>
                  <a:lnTo>
                    <a:pt x="160" y="66"/>
                  </a:lnTo>
                  <a:lnTo>
                    <a:pt x="160" y="62"/>
                  </a:lnTo>
                  <a:lnTo>
                    <a:pt x="160" y="58"/>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36">
              <a:extLst>
                <a:ext uri="{FF2B5EF4-FFF2-40B4-BE49-F238E27FC236}">
                  <a16:creationId xmlns:a16="http://schemas.microsoft.com/office/drawing/2014/main" id="{70713730-561B-41BC-B974-56D6E0E53498}"/>
                </a:ext>
              </a:extLst>
            </p:cNvPr>
            <p:cNvSpPr>
              <a:spLocks/>
            </p:cNvSpPr>
            <p:nvPr/>
          </p:nvSpPr>
          <p:spPr bwMode="auto">
            <a:xfrm>
              <a:off x="6394773" y="3663156"/>
              <a:ext cx="1211263" cy="990600"/>
            </a:xfrm>
            <a:custGeom>
              <a:avLst/>
              <a:gdLst>
                <a:gd name="T0" fmla="*/ 724 w 763"/>
                <a:gd name="T1" fmla="*/ 223 h 624"/>
                <a:gd name="T2" fmla="*/ 726 w 763"/>
                <a:gd name="T3" fmla="*/ 208 h 624"/>
                <a:gd name="T4" fmla="*/ 736 w 763"/>
                <a:gd name="T5" fmla="*/ 166 h 624"/>
                <a:gd name="T6" fmla="*/ 730 w 763"/>
                <a:gd name="T7" fmla="*/ 136 h 624"/>
                <a:gd name="T8" fmla="*/ 742 w 763"/>
                <a:gd name="T9" fmla="*/ 67 h 624"/>
                <a:gd name="T10" fmla="*/ 696 w 763"/>
                <a:gd name="T11" fmla="*/ 39 h 624"/>
                <a:gd name="T12" fmla="*/ 642 w 763"/>
                <a:gd name="T13" fmla="*/ 48 h 624"/>
                <a:gd name="T14" fmla="*/ 580 w 763"/>
                <a:gd name="T15" fmla="*/ 46 h 624"/>
                <a:gd name="T16" fmla="*/ 532 w 763"/>
                <a:gd name="T17" fmla="*/ 40 h 624"/>
                <a:gd name="T18" fmla="*/ 458 w 763"/>
                <a:gd name="T19" fmla="*/ 63 h 624"/>
                <a:gd name="T20" fmla="*/ 452 w 763"/>
                <a:gd name="T21" fmla="*/ 33 h 624"/>
                <a:gd name="T22" fmla="*/ 387 w 763"/>
                <a:gd name="T23" fmla="*/ 42 h 624"/>
                <a:gd name="T24" fmla="*/ 347 w 763"/>
                <a:gd name="T25" fmla="*/ 92 h 624"/>
                <a:gd name="T26" fmla="*/ 273 w 763"/>
                <a:gd name="T27" fmla="*/ 63 h 624"/>
                <a:gd name="T28" fmla="*/ 185 w 763"/>
                <a:gd name="T29" fmla="*/ 39 h 624"/>
                <a:gd name="T30" fmla="*/ 122 w 763"/>
                <a:gd name="T31" fmla="*/ 14 h 624"/>
                <a:gd name="T32" fmla="*/ 124 w 763"/>
                <a:gd name="T33" fmla="*/ 48 h 624"/>
                <a:gd name="T34" fmla="*/ 130 w 763"/>
                <a:gd name="T35" fmla="*/ 56 h 624"/>
                <a:gd name="T36" fmla="*/ 86 w 763"/>
                <a:gd name="T37" fmla="*/ 82 h 624"/>
                <a:gd name="T38" fmla="*/ 111 w 763"/>
                <a:gd name="T39" fmla="*/ 132 h 624"/>
                <a:gd name="T40" fmla="*/ 67 w 763"/>
                <a:gd name="T41" fmla="*/ 137 h 624"/>
                <a:gd name="T42" fmla="*/ 67 w 763"/>
                <a:gd name="T43" fmla="*/ 179 h 624"/>
                <a:gd name="T44" fmla="*/ 38 w 763"/>
                <a:gd name="T45" fmla="*/ 196 h 624"/>
                <a:gd name="T46" fmla="*/ 2 w 763"/>
                <a:gd name="T47" fmla="*/ 206 h 624"/>
                <a:gd name="T48" fmla="*/ 8 w 763"/>
                <a:gd name="T49" fmla="*/ 244 h 624"/>
                <a:gd name="T50" fmla="*/ 35 w 763"/>
                <a:gd name="T51" fmla="*/ 276 h 624"/>
                <a:gd name="T52" fmla="*/ 16 w 763"/>
                <a:gd name="T53" fmla="*/ 288 h 624"/>
                <a:gd name="T54" fmla="*/ 29 w 763"/>
                <a:gd name="T55" fmla="*/ 286 h 624"/>
                <a:gd name="T56" fmla="*/ 31 w 763"/>
                <a:gd name="T57" fmla="*/ 312 h 624"/>
                <a:gd name="T58" fmla="*/ 35 w 763"/>
                <a:gd name="T59" fmla="*/ 350 h 624"/>
                <a:gd name="T60" fmla="*/ 37 w 763"/>
                <a:gd name="T61" fmla="*/ 377 h 624"/>
                <a:gd name="T62" fmla="*/ 37 w 763"/>
                <a:gd name="T63" fmla="*/ 390 h 624"/>
                <a:gd name="T64" fmla="*/ 44 w 763"/>
                <a:gd name="T65" fmla="*/ 438 h 624"/>
                <a:gd name="T66" fmla="*/ 57 w 763"/>
                <a:gd name="T67" fmla="*/ 493 h 624"/>
                <a:gd name="T68" fmla="*/ 61 w 763"/>
                <a:gd name="T69" fmla="*/ 531 h 624"/>
                <a:gd name="T70" fmla="*/ 71 w 763"/>
                <a:gd name="T71" fmla="*/ 565 h 624"/>
                <a:gd name="T72" fmla="*/ 92 w 763"/>
                <a:gd name="T73" fmla="*/ 607 h 624"/>
                <a:gd name="T74" fmla="*/ 134 w 763"/>
                <a:gd name="T75" fmla="*/ 620 h 624"/>
                <a:gd name="T76" fmla="*/ 162 w 763"/>
                <a:gd name="T77" fmla="*/ 592 h 624"/>
                <a:gd name="T78" fmla="*/ 155 w 763"/>
                <a:gd name="T79" fmla="*/ 562 h 624"/>
                <a:gd name="T80" fmla="*/ 151 w 763"/>
                <a:gd name="T81" fmla="*/ 543 h 624"/>
                <a:gd name="T82" fmla="*/ 158 w 763"/>
                <a:gd name="T83" fmla="*/ 535 h 624"/>
                <a:gd name="T84" fmla="*/ 183 w 763"/>
                <a:gd name="T85" fmla="*/ 531 h 624"/>
                <a:gd name="T86" fmla="*/ 202 w 763"/>
                <a:gd name="T87" fmla="*/ 506 h 624"/>
                <a:gd name="T88" fmla="*/ 240 w 763"/>
                <a:gd name="T89" fmla="*/ 497 h 624"/>
                <a:gd name="T90" fmla="*/ 277 w 763"/>
                <a:gd name="T91" fmla="*/ 484 h 624"/>
                <a:gd name="T92" fmla="*/ 280 w 763"/>
                <a:gd name="T93" fmla="*/ 451 h 624"/>
                <a:gd name="T94" fmla="*/ 326 w 763"/>
                <a:gd name="T95" fmla="*/ 455 h 624"/>
                <a:gd name="T96" fmla="*/ 340 w 763"/>
                <a:gd name="T97" fmla="*/ 432 h 624"/>
                <a:gd name="T98" fmla="*/ 378 w 763"/>
                <a:gd name="T99" fmla="*/ 413 h 624"/>
                <a:gd name="T100" fmla="*/ 410 w 763"/>
                <a:gd name="T101" fmla="*/ 375 h 624"/>
                <a:gd name="T102" fmla="*/ 446 w 763"/>
                <a:gd name="T103" fmla="*/ 368 h 624"/>
                <a:gd name="T104" fmla="*/ 467 w 763"/>
                <a:gd name="T105" fmla="*/ 335 h 624"/>
                <a:gd name="T106" fmla="*/ 477 w 763"/>
                <a:gd name="T107" fmla="*/ 303 h 624"/>
                <a:gd name="T108" fmla="*/ 484 w 763"/>
                <a:gd name="T109" fmla="*/ 272 h 624"/>
                <a:gd name="T110" fmla="*/ 511 w 763"/>
                <a:gd name="T111" fmla="*/ 263 h 624"/>
                <a:gd name="T112" fmla="*/ 528 w 763"/>
                <a:gd name="T113" fmla="*/ 213 h 624"/>
                <a:gd name="T114" fmla="*/ 572 w 763"/>
                <a:gd name="T115" fmla="*/ 227 h 624"/>
                <a:gd name="T116" fmla="*/ 610 w 763"/>
                <a:gd name="T117" fmla="*/ 240 h 624"/>
                <a:gd name="T118" fmla="*/ 663 w 763"/>
                <a:gd name="T119" fmla="*/ 244 h 624"/>
                <a:gd name="T120" fmla="*/ 669 w 763"/>
                <a:gd name="T121" fmla="*/ 286 h 624"/>
                <a:gd name="T122" fmla="*/ 711 w 763"/>
                <a:gd name="T123" fmla="*/ 290 h 624"/>
                <a:gd name="T124" fmla="*/ 755 w 763"/>
                <a:gd name="T125" fmla="*/ 26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3" h="624">
                  <a:moveTo>
                    <a:pt x="761" y="252"/>
                  </a:moveTo>
                  <a:lnTo>
                    <a:pt x="761" y="250"/>
                  </a:lnTo>
                  <a:lnTo>
                    <a:pt x="757" y="248"/>
                  </a:lnTo>
                  <a:lnTo>
                    <a:pt x="757" y="246"/>
                  </a:lnTo>
                  <a:lnTo>
                    <a:pt x="755" y="244"/>
                  </a:lnTo>
                  <a:lnTo>
                    <a:pt x="755" y="244"/>
                  </a:lnTo>
                  <a:lnTo>
                    <a:pt x="755" y="244"/>
                  </a:lnTo>
                  <a:lnTo>
                    <a:pt x="753" y="244"/>
                  </a:lnTo>
                  <a:lnTo>
                    <a:pt x="751" y="242"/>
                  </a:lnTo>
                  <a:lnTo>
                    <a:pt x="749" y="242"/>
                  </a:lnTo>
                  <a:lnTo>
                    <a:pt x="745" y="240"/>
                  </a:lnTo>
                  <a:lnTo>
                    <a:pt x="743" y="240"/>
                  </a:lnTo>
                  <a:lnTo>
                    <a:pt x="743" y="238"/>
                  </a:lnTo>
                  <a:lnTo>
                    <a:pt x="742" y="238"/>
                  </a:lnTo>
                  <a:lnTo>
                    <a:pt x="742" y="233"/>
                  </a:lnTo>
                  <a:lnTo>
                    <a:pt x="740" y="231"/>
                  </a:lnTo>
                  <a:lnTo>
                    <a:pt x="740" y="231"/>
                  </a:lnTo>
                  <a:lnTo>
                    <a:pt x="740" y="231"/>
                  </a:lnTo>
                  <a:lnTo>
                    <a:pt x="738" y="229"/>
                  </a:lnTo>
                  <a:lnTo>
                    <a:pt x="734" y="229"/>
                  </a:lnTo>
                  <a:lnTo>
                    <a:pt x="734" y="229"/>
                  </a:lnTo>
                  <a:lnTo>
                    <a:pt x="732" y="227"/>
                  </a:lnTo>
                  <a:lnTo>
                    <a:pt x="730" y="227"/>
                  </a:lnTo>
                  <a:lnTo>
                    <a:pt x="730" y="225"/>
                  </a:lnTo>
                  <a:lnTo>
                    <a:pt x="730" y="221"/>
                  </a:lnTo>
                  <a:lnTo>
                    <a:pt x="728" y="219"/>
                  </a:lnTo>
                  <a:lnTo>
                    <a:pt x="728" y="219"/>
                  </a:lnTo>
                  <a:lnTo>
                    <a:pt x="728" y="219"/>
                  </a:lnTo>
                  <a:lnTo>
                    <a:pt x="726" y="219"/>
                  </a:lnTo>
                  <a:lnTo>
                    <a:pt x="726" y="219"/>
                  </a:lnTo>
                  <a:lnTo>
                    <a:pt x="724" y="219"/>
                  </a:lnTo>
                  <a:lnTo>
                    <a:pt x="724" y="219"/>
                  </a:lnTo>
                  <a:lnTo>
                    <a:pt x="724" y="221"/>
                  </a:lnTo>
                  <a:lnTo>
                    <a:pt x="724" y="221"/>
                  </a:lnTo>
                  <a:lnTo>
                    <a:pt x="724" y="221"/>
                  </a:lnTo>
                  <a:lnTo>
                    <a:pt x="724" y="221"/>
                  </a:lnTo>
                  <a:lnTo>
                    <a:pt x="724" y="223"/>
                  </a:lnTo>
                  <a:lnTo>
                    <a:pt x="724" y="223"/>
                  </a:lnTo>
                  <a:lnTo>
                    <a:pt x="724" y="223"/>
                  </a:lnTo>
                  <a:lnTo>
                    <a:pt x="724" y="223"/>
                  </a:lnTo>
                  <a:lnTo>
                    <a:pt x="723" y="223"/>
                  </a:lnTo>
                  <a:lnTo>
                    <a:pt x="723" y="223"/>
                  </a:lnTo>
                  <a:lnTo>
                    <a:pt x="721" y="223"/>
                  </a:lnTo>
                  <a:lnTo>
                    <a:pt x="719" y="223"/>
                  </a:lnTo>
                  <a:lnTo>
                    <a:pt x="717" y="223"/>
                  </a:lnTo>
                  <a:lnTo>
                    <a:pt x="717" y="221"/>
                  </a:lnTo>
                  <a:lnTo>
                    <a:pt x="717" y="221"/>
                  </a:lnTo>
                  <a:lnTo>
                    <a:pt x="717" y="221"/>
                  </a:lnTo>
                  <a:lnTo>
                    <a:pt x="717" y="219"/>
                  </a:lnTo>
                  <a:lnTo>
                    <a:pt x="719" y="219"/>
                  </a:lnTo>
                  <a:lnTo>
                    <a:pt x="721" y="219"/>
                  </a:lnTo>
                  <a:lnTo>
                    <a:pt x="723" y="217"/>
                  </a:lnTo>
                  <a:lnTo>
                    <a:pt x="723" y="217"/>
                  </a:lnTo>
                  <a:lnTo>
                    <a:pt x="723" y="217"/>
                  </a:lnTo>
                  <a:lnTo>
                    <a:pt x="723" y="215"/>
                  </a:lnTo>
                  <a:lnTo>
                    <a:pt x="723" y="215"/>
                  </a:lnTo>
                  <a:lnTo>
                    <a:pt x="724" y="215"/>
                  </a:lnTo>
                  <a:lnTo>
                    <a:pt x="724" y="213"/>
                  </a:lnTo>
                  <a:lnTo>
                    <a:pt x="723" y="213"/>
                  </a:lnTo>
                  <a:lnTo>
                    <a:pt x="723" y="213"/>
                  </a:lnTo>
                  <a:lnTo>
                    <a:pt x="721" y="212"/>
                  </a:lnTo>
                  <a:lnTo>
                    <a:pt x="719" y="212"/>
                  </a:lnTo>
                  <a:lnTo>
                    <a:pt x="719" y="212"/>
                  </a:lnTo>
                  <a:lnTo>
                    <a:pt x="719" y="212"/>
                  </a:lnTo>
                  <a:lnTo>
                    <a:pt x="719" y="212"/>
                  </a:lnTo>
                  <a:lnTo>
                    <a:pt x="719" y="210"/>
                  </a:lnTo>
                  <a:lnTo>
                    <a:pt x="719" y="210"/>
                  </a:lnTo>
                  <a:lnTo>
                    <a:pt x="721" y="208"/>
                  </a:lnTo>
                  <a:lnTo>
                    <a:pt x="721" y="206"/>
                  </a:lnTo>
                  <a:lnTo>
                    <a:pt x="721" y="206"/>
                  </a:lnTo>
                  <a:lnTo>
                    <a:pt x="723" y="206"/>
                  </a:lnTo>
                  <a:lnTo>
                    <a:pt x="724" y="208"/>
                  </a:lnTo>
                  <a:lnTo>
                    <a:pt x="726" y="208"/>
                  </a:lnTo>
                  <a:lnTo>
                    <a:pt x="726" y="208"/>
                  </a:lnTo>
                  <a:lnTo>
                    <a:pt x="728" y="208"/>
                  </a:lnTo>
                  <a:lnTo>
                    <a:pt x="728" y="208"/>
                  </a:lnTo>
                  <a:lnTo>
                    <a:pt x="728" y="208"/>
                  </a:lnTo>
                  <a:lnTo>
                    <a:pt x="728" y="206"/>
                  </a:lnTo>
                  <a:lnTo>
                    <a:pt x="728" y="200"/>
                  </a:lnTo>
                  <a:lnTo>
                    <a:pt x="730" y="198"/>
                  </a:lnTo>
                  <a:lnTo>
                    <a:pt x="730" y="198"/>
                  </a:lnTo>
                  <a:lnTo>
                    <a:pt x="730" y="196"/>
                  </a:lnTo>
                  <a:lnTo>
                    <a:pt x="730" y="196"/>
                  </a:lnTo>
                  <a:lnTo>
                    <a:pt x="730" y="193"/>
                  </a:lnTo>
                  <a:lnTo>
                    <a:pt x="728" y="187"/>
                  </a:lnTo>
                  <a:lnTo>
                    <a:pt x="726" y="187"/>
                  </a:lnTo>
                  <a:lnTo>
                    <a:pt x="726" y="187"/>
                  </a:lnTo>
                  <a:lnTo>
                    <a:pt x="726" y="187"/>
                  </a:lnTo>
                  <a:lnTo>
                    <a:pt x="719" y="187"/>
                  </a:lnTo>
                  <a:lnTo>
                    <a:pt x="717" y="185"/>
                  </a:lnTo>
                  <a:lnTo>
                    <a:pt x="717" y="185"/>
                  </a:lnTo>
                  <a:lnTo>
                    <a:pt x="717" y="185"/>
                  </a:lnTo>
                  <a:lnTo>
                    <a:pt x="719" y="181"/>
                  </a:lnTo>
                  <a:lnTo>
                    <a:pt x="719" y="179"/>
                  </a:lnTo>
                  <a:lnTo>
                    <a:pt x="719" y="179"/>
                  </a:lnTo>
                  <a:lnTo>
                    <a:pt x="719" y="177"/>
                  </a:lnTo>
                  <a:lnTo>
                    <a:pt x="719" y="175"/>
                  </a:lnTo>
                  <a:lnTo>
                    <a:pt x="719" y="175"/>
                  </a:lnTo>
                  <a:lnTo>
                    <a:pt x="721" y="175"/>
                  </a:lnTo>
                  <a:lnTo>
                    <a:pt x="726" y="175"/>
                  </a:lnTo>
                  <a:lnTo>
                    <a:pt x="726" y="174"/>
                  </a:lnTo>
                  <a:lnTo>
                    <a:pt x="728" y="174"/>
                  </a:lnTo>
                  <a:lnTo>
                    <a:pt x="730" y="174"/>
                  </a:lnTo>
                  <a:lnTo>
                    <a:pt x="732" y="172"/>
                  </a:lnTo>
                  <a:lnTo>
                    <a:pt x="732" y="170"/>
                  </a:lnTo>
                  <a:lnTo>
                    <a:pt x="734" y="170"/>
                  </a:lnTo>
                  <a:lnTo>
                    <a:pt x="736" y="170"/>
                  </a:lnTo>
                  <a:lnTo>
                    <a:pt x="736" y="168"/>
                  </a:lnTo>
                  <a:lnTo>
                    <a:pt x="736" y="168"/>
                  </a:lnTo>
                  <a:lnTo>
                    <a:pt x="736" y="166"/>
                  </a:lnTo>
                  <a:lnTo>
                    <a:pt x="736" y="166"/>
                  </a:lnTo>
                  <a:lnTo>
                    <a:pt x="736" y="164"/>
                  </a:lnTo>
                  <a:lnTo>
                    <a:pt x="736" y="162"/>
                  </a:lnTo>
                  <a:lnTo>
                    <a:pt x="736" y="160"/>
                  </a:lnTo>
                  <a:lnTo>
                    <a:pt x="736" y="155"/>
                  </a:lnTo>
                  <a:lnTo>
                    <a:pt x="736" y="155"/>
                  </a:lnTo>
                  <a:lnTo>
                    <a:pt x="736" y="153"/>
                  </a:lnTo>
                  <a:lnTo>
                    <a:pt x="738" y="151"/>
                  </a:lnTo>
                  <a:lnTo>
                    <a:pt x="738" y="151"/>
                  </a:lnTo>
                  <a:lnTo>
                    <a:pt x="738" y="149"/>
                  </a:lnTo>
                  <a:lnTo>
                    <a:pt x="736" y="149"/>
                  </a:lnTo>
                  <a:lnTo>
                    <a:pt x="736" y="149"/>
                  </a:lnTo>
                  <a:lnTo>
                    <a:pt x="736" y="147"/>
                  </a:lnTo>
                  <a:lnTo>
                    <a:pt x="736" y="143"/>
                  </a:lnTo>
                  <a:lnTo>
                    <a:pt x="736" y="143"/>
                  </a:lnTo>
                  <a:lnTo>
                    <a:pt x="736" y="141"/>
                  </a:lnTo>
                  <a:lnTo>
                    <a:pt x="736" y="141"/>
                  </a:lnTo>
                  <a:lnTo>
                    <a:pt x="736" y="141"/>
                  </a:lnTo>
                  <a:lnTo>
                    <a:pt x="736" y="141"/>
                  </a:lnTo>
                  <a:lnTo>
                    <a:pt x="734" y="141"/>
                  </a:lnTo>
                  <a:lnTo>
                    <a:pt x="732" y="139"/>
                  </a:lnTo>
                  <a:lnTo>
                    <a:pt x="732" y="139"/>
                  </a:lnTo>
                  <a:lnTo>
                    <a:pt x="732" y="139"/>
                  </a:lnTo>
                  <a:lnTo>
                    <a:pt x="730" y="139"/>
                  </a:lnTo>
                  <a:lnTo>
                    <a:pt x="730" y="141"/>
                  </a:lnTo>
                  <a:lnTo>
                    <a:pt x="728" y="143"/>
                  </a:lnTo>
                  <a:lnTo>
                    <a:pt x="726" y="143"/>
                  </a:lnTo>
                  <a:lnTo>
                    <a:pt x="726" y="143"/>
                  </a:lnTo>
                  <a:lnTo>
                    <a:pt x="726" y="143"/>
                  </a:lnTo>
                  <a:lnTo>
                    <a:pt x="724" y="143"/>
                  </a:lnTo>
                  <a:lnTo>
                    <a:pt x="724" y="141"/>
                  </a:lnTo>
                  <a:lnTo>
                    <a:pt x="724" y="141"/>
                  </a:lnTo>
                  <a:lnTo>
                    <a:pt x="724" y="141"/>
                  </a:lnTo>
                  <a:lnTo>
                    <a:pt x="724" y="139"/>
                  </a:lnTo>
                  <a:lnTo>
                    <a:pt x="724" y="137"/>
                  </a:lnTo>
                  <a:lnTo>
                    <a:pt x="726" y="137"/>
                  </a:lnTo>
                  <a:lnTo>
                    <a:pt x="726" y="137"/>
                  </a:lnTo>
                  <a:lnTo>
                    <a:pt x="730" y="136"/>
                  </a:lnTo>
                  <a:lnTo>
                    <a:pt x="730" y="134"/>
                  </a:lnTo>
                  <a:lnTo>
                    <a:pt x="732" y="134"/>
                  </a:lnTo>
                  <a:lnTo>
                    <a:pt x="732" y="132"/>
                  </a:lnTo>
                  <a:lnTo>
                    <a:pt x="730" y="124"/>
                  </a:lnTo>
                  <a:lnTo>
                    <a:pt x="730" y="115"/>
                  </a:lnTo>
                  <a:lnTo>
                    <a:pt x="730" y="113"/>
                  </a:lnTo>
                  <a:lnTo>
                    <a:pt x="730" y="111"/>
                  </a:lnTo>
                  <a:lnTo>
                    <a:pt x="730" y="111"/>
                  </a:lnTo>
                  <a:lnTo>
                    <a:pt x="730" y="109"/>
                  </a:lnTo>
                  <a:lnTo>
                    <a:pt x="728" y="109"/>
                  </a:lnTo>
                  <a:lnTo>
                    <a:pt x="728" y="109"/>
                  </a:lnTo>
                  <a:lnTo>
                    <a:pt x="728" y="109"/>
                  </a:lnTo>
                  <a:lnTo>
                    <a:pt x="726" y="109"/>
                  </a:lnTo>
                  <a:lnTo>
                    <a:pt x="724" y="109"/>
                  </a:lnTo>
                  <a:lnTo>
                    <a:pt x="724" y="109"/>
                  </a:lnTo>
                  <a:lnTo>
                    <a:pt x="724" y="109"/>
                  </a:lnTo>
                  <a:lnTo>
                    <a:pt x="723" y="109"/>
                  </a:lnTo>
                  <a:lnTo>
                    <a:pt x="723" y="109"/>
                  </a:lnTo>
                  <a:lnTo>
                    <a:pt x="723" y="107"/>
                  </a:lnTo>
                  <a:lnTo>
                    <a:pt x="721" y="107"/>
                  </a:lnTo>
                  <a:lnTo>
                    <a:pt x="721" y="107"/>
                  </a:lnTo>
                  <a:lnTo>
                    <a:pt x="719" y="105"/>
                  </a:lnTo>
                  <a:lnTo>
                    <a:pt x="719" y="101"/>
                  </a:lnTo>
                  <a:lnTo>
                    <a:pt x="719" y="101"/>
                  </a:lnTo>
                  <a:lnTo>
                    <a:pt x="719" y="99"/>
                  </a:lnTo>
                  <a:lnTo>
                    <a:pt x="721" y="96"/>
                  </a:lnTo>
                  <a:lnTo>
                    <a:pt x="721" y="90"/>
                  </a:lnTo>
                  <a:lnTo>
                    <a:pt x="721" y="88"/>
                  </a:lnTo>
                  <a:lnTo>
                    <a:pt x="723" y="88"/>
                  </a:lnTo>
                  <a:lnTo>
                    <a:pt x="723" y="86"/>
                  </a:lnTo>
                  <a:lnTo>
                    <a:pt x="724" y="86"/>
                  </a:lnTo>
                  <a:lnTo>
                    <a:pt x="730" y="82"/>
                  </a:lnTo>
                  <a:lnTo>
                    <a:pt x="736" y="78"/>
                  </a:lnTo>
                  <a:lnTo>
                    <a:pt x="738" y="77"/>
                  </a:lnTo>
                  <a:lnTo>
                    <a:pt x="740" y="75"/>
                  </a:lnTo>
                  <a:lnTo>
                    <a:pt x="742" y="73"/>
                  </a:lnTo>
                  <a:lnTo>
                    <a:pt x="742" y="67"/>
                  </a:lnTo>
                  <a:lnTo>
                    <a:pt x="740" y="67"/>
                  </a:lnTo>
                  <a:lnTo>
                    <a:pt x="738" y="69"/>
                  </a:lnTo>
                  <a:lnTo>
                    <a:pt x="738" y="69"/>
                  </a:lnTo>
                  <a:lnTo>
                    <a:pt x="738" y="69"/>
                  </a:lnTo>
                  <a:lnTo>
                    <a:pt x="736" y="69"/>
                  </a:lnTo>
                  <a:lnTo>
                    <a:pt x="736" y="69"/>
                  </a:lnTo>
                  <a:lnTo>
                    <a:pt x="724" y="63"/>
                  </a:lnTo>
                  <a:lnTo>
                    <a:pt x="724" y="63"/>
                  </a:lnTo>
                  <a:lnTo>
                    <a:pt x="723" y="61"/>
                  </a:lnTo>
                  <a:lnTo>
                    <a:pt x="723" y="61"/>
                  </a:lnTo>
                  <a:lnTo>
                    <a:pt x="721" y="63"/>
                  </a:lnTo>
                  <a:lnTo>
                    <a:pt x="719" y="63"/>
                  </a:lnTo>
                  <a:lnTo>
                    <a:pt x="717" y="63"/>
                  </a:lnTo>
                  <a:lnTo>
                    <a:pt x="717" y="63"/>
                  </a:lnTo>
                  <a:lnTo>
                    <a:pt x="717" y="63"/>
                  </a:lnTo>
                  <a:lnTo>
                    <a:pt x="715" y="63"/>
                  </a:lnTo>
                  <a:lnTo>
                    <a:pt x="715" y="61"/>
                  </a:lnTo>
                  <a:lnTo>
                    <a:pt x="715" y="61"/>
                  </a:lnTo>
                  <a:lnTo>
                    <a:pt x="717" y="59"/>
                  </a:lnTo>
                  <a:lnTo>
                    <a:pt x="717" y="59"/>
                  </a:lnTo>
                  <a:lnTo>
                    <a:pt x="717" y="59"/>
                  </a:lnTo>
                  <a:lnTo>
                    <a:pt x="717" y="58"/>
                  </a:lnTo>
                  <a:lnTo>
                    <a:pt x="717" y="58"/>
                  </a:lnTo>
                  <a:lnTo>
                    <a:pt x="717" y="56"/>
                  </a:lnTo>
                  <a:lnTo>
                    <a:pt x="717" y="54"/>
                  </a:lnTo>
                  <a:lnTo>
                    <a:pt x="715" y="54"/>
                  </a:lnTo>
                  <a:lnTo>
                    <a:pt x="709" y="50"/>
                  </a:lnTo>
                  <a:lnTo>
                    <a:pt x="709" y="48"/>
                  </a:lnTo>
                  <a:lnTo>
                    <a:pt x="709" y="48"/>
                  </a:lnTo>
                  <a:lnTo>
                    <a:pt x="709" y="46"/>
                  </a:lnTo>
                  <a:lnTo>
                    <a:pt x="709" y="46"/>
                  </a:lnTo>
                  <a:lnTo>
                    <a:pt x="707" y="46"/>
                  </a:lnTo>
                  <a:lnTo>
                    <a:pt x="707" y="44"/>
                  </a:lnTo>
                  <a:lnTo>
                    <a:pt x="703" y="44"/>
                  </a:lnTo>
                  <a:lnTo>
                    <a:pt x="702" y="42"/>
                  </a:lnTo>
                  <a:lnTo>
                    <a:pt x="698" y="40"/>
                  </a:lnTo>
                  <a:lnTo>
                    <a:pt x="696" y="39"/>
                  </a:lnTo>
                  <a:lnTo>
                    <a:pt x="696" y="40"/>
                  </a:lnTo>
                  <a:lnTo>
                    <a:pt x="696" y="40"/>
                  </a:lnTo>
                  <a:lnTo>
                    <a:pt x="694" y="40"/>
                  </a:lnTo>
                  <a:lnTo>
                    <a:pt x="688" y="42"/>
                  </a:lnTo>
                  <a:lnTo>
                    <a:pt x="686" y="44"/>
                  </a:lnTo>
                  <a:lnTo>
                    <a:pt x="686" y="46"/>
                  </a:lnTo>
                  <a:lnTo>
                    <a:pt x="679" y="48"/>
                  </a:lnTo>
                  <a:lnTo>
                    <a:pt x="679" y="48"/>
                  </a:lnTo>
                  <a:lnTo>
                    <a:pt x="677" y="48"/>
                  </a:lnTo>
                  <a:lnTo>
                    <a:pt x="677" y="48"/>
                  </a:lnTo>
                  <a:lnTo>
                    <a:pt x="677" y="48"/>
                  </a:lnTo>
                  <a:lnTo>
                    <a:pt x="677" y="46"/>
                  </a:lnTo>
                  <a:lnTo>
                    <a:pt x="677" y="46"/>
                  </a:lnTo>
                  <a:lnTo>
                    <a:pt x="675" y="46"/>
                  </a:lnTo>
                  <a:lnTo>
                    <a:pt x="673" y="48"/>
                  </a:lnTo>
                  <a:lnTo>
                    <a:pt x="673" y="48"/>
                  </a:lnTo>
                  <a:lnTo>
                    <a:pt x="671" y="48"/>
                  </a:lnTo>
                  <a:lnTo>
                    <a:pt x="671" y="48"/>
                  </a:lnTo>
                  <a:lnTo>
                    <a:pt x="669" y="50"/>
                  </a:lnTo>
                  <a:lnTo>
                    <a:pt x="667" y="50"/>
                  </a:lnTo>
                  <a:lnTo>
                    <a:pt x="665" y="50"/>
                  </a:lnTo>
                  <a:lnTo>
                    <a:pt x="665" y="50"/>
                  </a:lnTo>
                  <a:lnTo>
                    <a:pt x="663" y="50"/>
                  </a:lnTo>
                  <a:lnTo>
                    <a:pt x="663" y="48"/>
                  </a:lnTo>
                  <a:lnTo>
                    <a:pt x="663" y="46"/>
                  </a:lnTo>
                  <a:lnTo>
                    <a:pt x="662" y="46"/>
                  </a:lnTo>
                  <a:lnTo>
                    <a:pt x="662" y="44"/>
                  </a:lnTo>
                  <a:lnTo>
                    <a:pt x="660" y="44"/>
                  </a:lnTo>
                  <a:lnTo>
                    <a:pt x="658" y="44"/>
                  </a:lnTo>
                  <a:lnTo>
                    <a:pt x="656" y="44"/>
                  </a:lnTo>
                  <a:lnTo>
                    <a:pt x="652" y="44"/>
                  </a:lnTo>
                  <a:lnTo>
                    <a:pt x="648" y="44"/>
                  </a:lnTo>
                  <a:lnTo>
                    <a:pt x="648" y="44"/>
                  </a:lnTo>
                  <a:lnTo>
                    <a:pt x="646" y="44"/>
                  </a:lnTo>
                  <a:lnTo>
                    <a:pt x="644" y="46"/>
                  </a:lnTo>
                  <a:lnTo>
                    <a:pt x="642" y="48"/>
                  </a:lnTo>
                  <a:lnTo>
                    <a:pt x="642" y="48"/>
                  </a:lnTo>
                  <a:lnTo>
                    <a:pt x="641" y="48"/>
                  </a:lnTo>
                  <a:lnTo>
                    <a:pt x="639" y="48"/>
                  </a:lnTo>
                  <a:lnTo>
                    <a:pt x="639" y="48"/>
                  </a:lnTo>
                  <a:lnTo>
                    <a:pt x="637" y="48"/>
                  </a:lnTo>
                  <a:lnTo>
                    <a:pt x="637" y="46"/>
                  </a:lnTo>
                  <a:lnTo>
                    <a:pt x="637" y="44"/>
                  </a:lnTo>
                  <a:lnTo>
                    <a:pt x="637" y="44"/>
                  </a:lnTo>
                  <a:lnTo>
                    <a:pt x="637" y="44"/>
                  </a:lnTo>
                  <a:lnTo>
                    <a:pt x="637" y="42"/>
                  </a:lnTo>
                  <a:lnTo>
                    <a:pt x="635" y="40"/>
                  </a:lnTo>
                  <a:lnTo>
                    <a:pt x="633" y="39"/>
                  </a:lnTo>
                  <a:lnTo>
                    <a:pt x="631" y="37"/>
                  </a:lnTo>
                  <a:lnTo>
                    <a:pt x="629" y="35"/>
                  </a:lnTo>
                  <a:lnTo>
                    <a:pt x="625" y="35"/>
                  </a:lnTo>
                  <a:lnTo>
                    <a:pt x="625" y="35"/>
                  </a:lnTo>
                  <a:lnTo>
                    <a:pt x="623" y="35"/>
                  </a:lnTo>
                  <a:lnTo>
                    <a:pt x="622" y="35"/>
                  </a:lnTo>
                  <a:lnTo>
                    <a:pt x="622" y="33"/>
                  </a:lnTo>
                  <a:lnTo>
                    <a:pt x="618" y="35"/>
                  </a:lnTo>
                  <a:lnTo>
                    <a:pt x="616" y="33"/>
                  </a:lnTo>
                  <a:lnTo>
                    <a:pt x="614" y="33"/>
                  </a:lnTo>
                  <a:lnTo>
                    <a:pt x="610" y="31"/>
                  </a:lnTo>
                  <a:lnTo>
                    <a:pt x="608" y="31"/>
                  </a:lnTo>
                  <a:lnTo>
                    <a:pt x="608" y="33"/>
                  </a:lnTo>
                  <a:lnTo>
                    <a:pt x="608" y="33"/>
                  </a:lnTo>
                  <a:lnTo>
                    <a:pt x="608" y="33"/>
                  </a:lnTo>
                  <a:lnTo>
                    <a:pt x="608" y="35"/>
                  </a:lnTo>
                  <a:lnTo>
                    <a:pt x="608" y="37"/>
                  </a:lnTo>
                  <a:lnTo>
                    <a:pt x="606" y="37"/>
                  </a:lnTo>
                  <a:lnTo>
                    <a:pt x="604" y="39"/>
                  </a:lnTo>
                  <a:lnTo>
                    <a:pt x="602" y="39"/>
                  </a:lnTo>
                  <a:lnTo>
                    <a:pt x="597" y="40"/>
                  </a:lnTo>
                  <a:lnTo>
                    <a:pt x="595" y="42"/>
                  </a:lnTo>
                  <a:lnTo>
                    <a:pt x="585" y="42"/>
                  </a:lnTo>
                  <a:lnTo>
                    <a:pt x="582" y="44"/>
                  </a:lnTo>
                  <a:lnTo>
                    <a:pt x="580" y="44"/>
                  </a:lnTo>
                  <a:lnTo>
                    <a:pt x="580" y="46"/>
                  </a:lnTo>
                  <a:lnTo>
                    <a:pt x="580" y="46"/>
                  </a:lnTo>
                  <a:lnTo>
                    <a:pt x="580" y="48"/>
                  </a:lnTo>
                  <a:lnTo>
                    <a:pt x="580" y="48"/>
                  </a:lnTo>
                  <a:lnTo>
                    <a:pt x="580" y="50"/>
                  </a:lnTo>
                  <a:lnTo>
                    <a:pt x="580" y="50"/>
                  </a:lnTo>
                  <a:lnTo>
                    <a:pt x="580" y="52"/>
                  </a:lnTo>
                  <a:lnTo>
                    <a:pt x="578" y="52"/>
                  </a:lnTo>
                  <a:lnTo>
                    <a:pt x="574" y="52"/>
                  </a:lnTo>
                  <a:lnTo>
                    <a:pt x="572" y="52"/>
                  </a:lnTo>
                  <a:lnTo>
                    <a:pt x="568" y="54"/>
                  </a:lnTo>
                  <a:lnTo>
                    <a:pt x="562" y="54"/>
                  </a:lnTo>
                  <a:lnTo>
                    <a:pt x="561" y="56"/>
                  </a:lnTo>
                  <a:lnTo>
                    <a:pt x="559" y="56"/>
                  </a:lnTo>
                  <a:lnTo>
                    <a:pt x="553" y="56"/>
                  </a:lnTo>
                  <a:lnTo>
                    <a:pt x="545" y="54"/>
                  </a:lnTo>
                  <a:lnTo>
                    <a:pt x="545" y="52"/>
                  </a:lnTo>
                  <a:lnTo>
                    <a:pt x="543" y="52"/>
                  </a:lnTo>
                  <a:lnTo>
                    <a:pt x="543" y="50"/>
                  </a:lnTo>
                  <a:lnTo>
                    <a:pt x="541" y="50"/>
                  </a:lnTo>
                  <a:lnTo>
                    <a:pt x="540" y="50"/>
                  </a:lnTo>
                  <a:lnTo>
                    <a:pt x="540" y="50"/>
                  </a:lnTo>
                  <a:lnTo>
                    <a:pt x="538" y="50"/>
                  </a:lnTo>
                  <a:lnTo>
                    <a:pt x="538" y="52"/>
                  </a:lnTo>
                  <a:lnTo>
                    <a:pt x="536" y="52"/>
                  </a:lnTo>
                  <a:lnTo>
                    <a:pt x="536" y="52"/>
                  </a:lnTo>
                  <a:lnTo>
                    <a:pt x="534" y="52"/>
                  </a:lnTo>
                  <a:lnTo>
                    <a:pt x="534" y="52"/>
                  </a:lnTo>
                  <a:lnTo>
                    <a:pt x="534" y="52"/>
                  </a:lnTo>
                  <a:lnTo>
                    <a:pt x="534" y="52"/>
                  </a:lnTo>
                  <a:lnTo>
                    <a:pt x="534" y="52"/>
                  </a:lnTo>
                  <a:lnTo>
                    <a:pt x="534" y="52"/>
                  </a:lnTo>
                  <a:lnTo>
                    <a:pt x="534" y="50"/>
                  </a:lnTo>
                  <a:lnTo>
                    <a:pt x="534" y="48"/>
                  </a:lnTo>
                  <a:lnTo>
                    <a:pt x="534" y="46"/>
                  </a:lnTo>
                  <a:lnTo>
                    <a:pt x="532" y="44"/>
                  </a:lnTo>
                  <a:lnTo>
                    <a:pt x="532" y="42"/>
                  </a:lnTo>
                  <a:lnTo>
                    <a:pt x="532" y="40"/>
                  </a:lnTo>
                  <a:lnTo>
                    <a:pt x="530" y="40"/>
                  </a:lnTo>
                  <a:lnTo>
                    <a:pt x="530" y="40"/>
                  </a:lnTo>
                  <a:lnTo>
                    <a:pt x="528" y="40"/>
                  </a:lnTo>
                  <a:lnTo>
                    <a:pt x="528" y="40"/>
                  </a:lnTo>
                  <a:lnTo>
                    <a:pt x="526" y="40"/>
                  </a:lnTo>
                  <a:lnTo>
                    <a:pt x="526" y="40"/>
                  </a:lnTo>
                  <a:lnTo>
                    <a:pt x="524" y="40"/>
                  </a:lnTo>
                  <a:lnTo>
                    <a:pt x="522" y="44"/>
                  </a:lnTo>
                  <a:lnTo>
                    <a:pt x="519" y="46"/>
                  </a:lnTo>
                  <a:lnTo>
                    <a:pt x="513" y="46"/>
                  </a:lnTo>
                  <a:lnTo>
                    <a:pt x="513" y="48"/>
                  </a:lnTo>
                  <a:lnTo>
                    <a:pt x="511" y="48"/>
                  </a:lnTo>
                  <a:lnTo>
                    <a:pt x="509" y="50"/>
                  </a:lnTo>
                  <a:lnTo>
                    <a:pt x="507" y="54"/>
                  </a:lnTo>
                  <a:lnTo>
                    <a:pt x="505" y="54"/>
                  </a:lnTo>
                  <a:lnTo>
                    <a:pt x="501" y="56"/>
                  </a:lnTo>
                  <a:lnTo>
                    <a:pt x="498" y="59"/>
                  </a:lnTo>
                  <a:lnTo>
                    <a:pt x="486" y="63"/>
                  </a:lnTo>
                  <a:lnTo>
                    <a:pt x="484" y="63"/>
                  </a:lnTo>
                  <a:lnTo>
                    <a:pt x="482" y="63"/>
                  </a:lnTo>
                  <a:lnTo>
                    <a:pt x="481" y="61"/>
                  </a:lnTo>
                  <a:lnTo>
                    <a:pt x="477" y="59"/>
                  </a:lnTo>
                  <a:lnTo>
                    <a:pt x="475" y="59"/>
                  </a:lnTo>
                  <a:lnTo>
                    <a:pt x="475" y="59"/>
                  </a:lnTo>
                  <a:lnTo>
                    <a:pt x="473" y="61"/>
                  </a:lnTo>
                  <a:lnTo>
                    <a:pt x="471" y="63"/>
                  </a:lnTo>
                  <a:lnTo>
                    <a:pt x="467" y="65"/>
                  </a:lnTo>
                  <a:lnTo>
                    <a:pt x="467" y="65"/>
                  </a:lnTo>
                  <a:lnTo>
                    <a:pt x="465" y="65"/>
                  </a:lnTo>
                  <a:lnTo>
                    <a:pt x="465" y="63"/>
                  </a:lnTo>
                  <a:lnTo>
                    <a:pt x="465" y="63"/>
                  </a:lnTo>
                  <a:lnTo>
                    <a:pt x="463" y="63"/>
                  </a:lnTo>
                  <a:lnTo>
                    <a:pt x="461" y="63"/>
                  </a:lnTo>
                  <a:lnTo>
                    <a:pt x="461" y="63"/>
                  </a:lnTo>
                  <a:lnTo>
                    <a:pt x="460" y="63"/>
                  </a:lnTo>
                  <a:lnTo>
                    <a:pt x="460" y="63"/>
                  </a:lnTo>
                  <a:lnTo>
                    <a:pt x="458" y="63"/>
                  </a:lnTo>
                  <a:lnTo>
                    <a:pt x="456" y="63"/>
                  </a:lnTo>
                  <a:lnTo>
                    <a:pt x="456" y="63"/>
                  </a:lnTo>
                  <a:lnTo>
                    <a:pt x="454" y="63"/>
                  </a:lnTo>
                  <a:lnTo>
                    <a:pt x="454" y="63"/>
                  </a:lnTo>
                  <a:lnTo>
                    <a:pt x="454" y="63"/>
                  </a:lnTo>
                  <a:lnTo>
                    <a:pt x="452" y="61"/>
                  </a:lnTo>
                  <a:lnTo>
                    <a:pt x="452" y="61"/>
                  </a:lnTo>
                  <a:lnTo>
                    <a:pt x="450" y="61"/>
                  </a:lnTo>
                  <a:lnTo>
                    <a:pt x="450" y="61"/>
                  </a:lnTo>
                  <a:lnTo>
                    <a:pt x="450" y="61"/>
                  </a:lnTo>
                  <a:lnTo>
                    <a:pt x="448" y="61"/>
                  </a:lnTo>
                  <a:lnTo>
                    <a:pt x="448" y="63"/>
                  </a:lnTo>
                  <a:lnTo>
                    <a:pt x="448" y="63"/>
                  </a:lnTo>
                  <a:lnTo>
                    <a:pt x="446" y="63"/>
                  </a:lnTo>
                  <a:lnTo>
                    <a:pt x="446" y="63"/>
                  </a:lnTo>
                  <a:lnTo>
                    <a:pt x="446" y="61"/>
                  </a:lnTo>
                  <a:lnTo>
                    <a:pt x="446" y="59"/>
                  </a:lnTo>
                  <a:lnTo>
                    <a:pt x="444" y="56"/>
                  </a:lnTo>
                  <a:lnTo>
                    <a:pt x="442" y="54"/>
                  </a:lnTo>
                  <a:lnTo>
                    <a:pt x="442" y="52"/>
                  </a:lnTo>
                  <a:lnTo>
                    <a:pt x="442" y="52"/>
                  </a:lnTo>
                  <a:lnTo>
                    <a:pt x="442" y="50"/>
                  </a:lnTo>
                  <a:lnTo>
                    <a:pt x="442" y="50"/>
                  </a:lnTo>
                  <a:lnTo>
                    <a:pt x="442" y="48"/>
                  </a:lnTo>
                  <a:lnTo>
                    <a:pt x="442" y="48"/>
                  </a:lnTo>
                  <a:lnTo>
                    <a:pt x="444" y="48"/>
                  </a:lnTo>
                  <a:lnTo>
                    <a:pt x="454" y="48"/>
                  </a:lnTo>
                  <a:lnTo>
                    <a:pt x="454" y="48"/>
                  </a:lnTo>
                  <a:lnTo>
                    <a:pt x="456" y="48"/>
                  </a:lnTo>
                  <a:lnTo>
                    <a:pt x="456" y="48"/>
                  </a:lnTo>
                  <a:lnTo>
                    <a:pt x="456" y="46"/>
                  </a:lnTo>
                  <a:lnTo>
                    <a:pt x="454" y="46"/>
                  </a:lnTo>
                  <a:lnTo>
                    <a:pt x="454" y="44"/>
                  </a:lnTo>
                  <a:lnTo>
                    <a:pt x="454" y="42"/>
                  </a:lnTo>
                  <a:lnTo>
                    <a:pt x="454" y="42"/>
                  </a:lnTo>
                  <a:lnTo>
                    <a:pt x="454" y="40"/>
                  </a:lnTo>
                  <a:lnTo>
                    <a:pt x="452" y="33"/>
                  </a:lnTo>
                  <a:lnTo>
                    <a:pt x="452" y="33"/>
                  </a:lnTo>
                  <a:lnTo>
                    <a:pt x="452" y="31"/>
                  </a:lnTo>
                  <a:lnTo>
                    <a:pt x="450" y="31"/>
                  </a:lnTo>
                  <a:lnTo>
                    <a:pt x="448" y="29"/>
                  </a:lnTo>
                  <a:lnTo>
                    <a:pt x="448" y="29"/>
                  </a:lnTo>
                  <a:lnTo>
                    <a:pt x="448" y="29"/>
                  </a:lnTo>
                  <a:lnTo>
                    <a:pt x="448" y="29"/>
                  </a:lnTo>
                  <a:lnTo>
                    <a:pt x="448" y="29"/>
                  </a:lnTo>
                  <a:lnTo>
                    <a:pt x="448" y="27"/>
                  </a:lnTo>
                  <a:lnTo>
                    <a:pt x="446" y="27"/>
                  </a:lnTo>
                  <a:lnTo>
                    <a:pt x="446" y="27"/>
                  </a:lnTo>
                  <a:lnTo>
                    <a:pt x="444" y="25"/>
                  </a:lnTo>
                  <a:lnTo>
                    <a:pt x="433" y="25"/>
                  </a:lnTo>
                  <a:lnTo>
                    <a:pt x="431" y="25"/>
                  </a:lnTo>
                  <a:lnTo>
                    <a:pt x="431" y="27"/>
                  </a:lnTo>
                  <a:lnTo>
                    <a:pt x="429" y="29"/>
                  </a:lnTo>
                  <a:lnTo>
                    <a:pt x="429" y="29"/>
                  </a:lnTo>
                  <a:lnTo>
                    <a:pt x="425" y="29"/>
                  </a:lnTo>
                  <a:lnTo>
                    <a:pt x="425" y="29"/>
                  </a:lnTo>
                  <a:lnTo>
                    <a:pt x="423" y="31"/>
                  </a:lnTo>
                  <a:lnTo>
                    <a:pt x="423" y="33"/>
                  </a:lnTo>
                  <a:lnTo>
                    <a:pt x="423" y="33"/>
                  </a:lnTo>
                  <a:lnTo>
                    <a:pt x="421" y="33"/>
                  </a:lnTo>
                  <a:lnTo>
                    <a:pt x="421" y="33"/>
                  </a:lnTo>
                  <a:lnTo>
                    <a:pt x="421" y="33"/>
                  </a:lnTo>
                  <a:lnTo>
                    <a:pt x="420" y="33"/>
                  </a:lnTo>
                  <a:lnTo>
                    <a:pt x="420" y="31"/>
                  </a:lnTo>
                  <a:lnTo>
                    <a:pt x="420" y="31"/>
                  </a:lnTo>
                  <a:lnTo>
                    <a:pt x="420" y="31"/>
                  </a:lnTo>
                  <a:lnTo>
                    <a:pt x="418" y="31"/>
                  </a:lnTo>
                  <a:lnTo>
                    <a:pt x="418" y="31"/>
                  </a:lnTo>
                  <a:lnTo>
                    <a:pt x="412" y="31"/>
                  </a:lnTo>
                  <a:lnTo>
                    <a:pt x="408" y="31"/>
                  </a:lnTo>
                  <a:lnTo>
                    <a:pt x="404" y="33"/>
                  </a:lnTo>
                  <a:lnTo>
                    <a:pt x="395" y="40"/>
                  </a:lnTo>
                  <a:lnTo>
                    <a:pt x="393" y="42"/>
                  </a:lnTo>
                  <a:lnTo>
                    <a:pt x="387" y="42"/>
                  </a:lnTo>
                  <a:lnTo>
                    <a:pt x="385" y="42"/>
                  </a:lnTo>
                  <a:lnTo>
                    <a:pt x="383" y="44"/>
                  </a:lnTo>
                  <a:lnTo>
                    <a:pt x="381" y="48"/>
                  </a:lnTo>
                  <a:lnTo>
                    <a:pt x="381" y="50"/>
                  </a:lnTo>
                  <a:lnTo>
                    <a:pt x="381" y="50"/>
                  </a:lnTo>
                  <a:lnTo>
                    <a:pt x="381" y="52"/>
                  </a:lnTo>
                  <a:lnTo>
                    <a:pt x="381" y="52"/>
                  </a:lnTo>
                  <a:lnTo>
                    <a:pt x="381" y="52"/>
                  </a:lnTo>
                  <a:lnTo>
                    <a:pt x="381" y="54"/>
                  </a:lnTo>
                  <a:lnTo>
                    <a:pt x="381" y="54"/>
                  </a:lnTo>
                  <a:lnTo>
                    <a:pt x="381" y="54"/>
                  </a:lnTo>
                  <a:lnTo>
                    <a:pt x="381" y="56"/>
                  </a:lnTo>
                  <a:lnTo>
                    <a:pt x="380" y="56"/>
                  </a:lnTo>
                  <a:lnTo>
                    <a:pt x="380" y="58"/>
                  </a:lnTo>
                  <a:lnTo>
                    <a:pt x="378" y="61"/>
                  </a:lnTo>
                  <a:lnTo>
                    <a:pt x="376" y="61"/>
                  </a:lnTo>
                  <a:lnTo>
                    <a:pt x="376" y="63"/>
                  </a:lnTo>
                  <a:lnTo>
                    <a:pt x="372" y="65"/>
                  </a:lnTo>
                  <a:lnTo>
                    <a:pt x="370" y="67"/>
                  </a:lnTo>
                  <a:lnTo>
                    <a:pt x="368" y="67"/>
                  </a:lnTo>
                  <a:lnTo>
                    <a:pt x="368" y="69"/>
                  </a:lnTo>
                  <a:lnTo>
                    <a:pt x="368" y="69"/>
                  </a:lnTo>
                  <a:lnTo>
                    <a:pt x="368" y="71"/>
                  </a:lnTo>
                  <a:lnTo>
                    <a:pt x="370" y="73"/>
                  </a:lnTo>
                  <a:lnTo>
                    <a:pt x="370" y="77"/>
                  </a:lnTo>
                  <a:lnTo>
                    <a:pt x="370" y="78"/>
                  </a:lnTo>
                  <a:lnTo>
                    <a:pt x="368" y="80"/>
                  </a:lnTo>
                  <a:lnTo>
                    <a:pt x="368" y="82"/>
                  </a:lnTo>
                  <a:lnTo>
                    <a:pt x="366" y="82"/>
                  </a:lnTo>
                  <a:lnTo>
                    <a:pt x="360" y="82"/>
                  </a:lnTo>
                  <a:lnTo>
                    <a:pt x="359" y="82"/>
                  </a:lnTo>
                  <a:lnTo>
                    <a:pt x="355" y="84"/>
                  </a:lnTo>
                  <a:lnTo>
                    <a:pt x="355" y="86"/>
                  </a:lnTo>
                  <a:lnTo>
                    <a:pt x="353" y="88"/>
                  </a:lnTo>
                  <a:lnTo>
                    <a:pt x="351" y="90"/>
                  </a:lnTo>
                  <a:lnTo>
                    <a:pt x="349" y="92"/>
                  </a:lnTo>
                  <a:lnTo>
                    <a:pt x="347" y="92"/>
                  </a:lnTo>
                  <a:lnTo>
                    <a:pt x="345" y="94"/>
                  </a:lnTo>
                  <a:lnTo>
                    <a:pt x="340" y="94"/>
                  </a:lnTo>
                  <a:lnTo>
                    <a:pt x="336" y="96"/>
                  </a:lnTo>
                  <a:lnTo>
                    <a:pt x="326" y="94"/>
                  </a:lnTo>
                  <a:lnTo>
                    <a:pt x="324" y="94"/>
                  </a:lnTo>
                  <a:lnTo>
                    <a:pt x="322" y="92"/>
                  </a:lnTo>
                  <a:lnTo>
                    <a:pt x="320" y="86"/>
                  </a:lnTo>
                  <a:lnTo>
                    <a:pt x="319" y="86"/>
                  </a:lnTo>
                  <a:lnTo>
                    <a:pt x="319" y="86"/>
                  </a:lnTo>
                  <a:lnTo>
                    <a:pt x="319" y="86"/>
                  </a:lnTo>
                  <a:lnTo>
                    <a:pt x="319" y="86"/>
                  </a:lnTo>
                  <a:lnTo>
                    <a:pt x="319" y="86"/>
                  </a:lnTo>
                  <a:lnTo>
                    <a:pt x="320" y="84"/>
                  </a:lnTo>
                  <a:lnTo>
                    <a:pt x="320" y="84"/>
                  </a:lnTo>
                  <a:lnTo>
                    <a:pt x="320" y="84"/>
                  </a:lnTo>
                  <a:lnTo>
                    <a:pt x="322" y="84"/>
                  </a:lnTo>
                  <a:lnTo>
                    <a:pt x="322" y="84"/>
                  </a:lnTo>
                  <a:lnTo>
                    <a:pt x="322" y="82"/>
                  </a:lnTo>
                  <a:lnTo>
                    <a:pt x="322" y="78"/>
                  </a:lnTo>
                  <a:lnTo>
                    <a:pt x="322" y="75"/>
                  </a:lnTo>
                  <a:lnTo>
                    <a:pt x="320" y="69"/>
                  </a:lnTo>
                  <a:lnTo>
                    <a:pt x="319" y="67"/>
                  </a:lnTo>
                  <a:lnTo>
                    <a:pt x="317" y="65"/>
                  </a:lnTo>
                  <a:lnTo>
                    <a:pt x="317" y="65"/>
                  </a:lnTo>
                  <a:lnTo>
                    <a:pt x="315" y="65"/>
                  </a:lnTo>
                  <a:lnTo>
                    <a:pt x="315" y="65"/>
                  </a:lnTo>
                  <a:lnTo>
                    <a:pt x="313" y="65"/>
                  </a:lnTo>
                  <a:lnTo>
                    <a:pt x="309" y="65"/>
                  </a:lnTo>
                  <a:lnTo>
                    <a:pt x="305" y="63"/>
                  </a:lnTo>
                  <a:lnTo>
                    <a:pt x="303" y="63"/>
                  </a:lnTo>
                  <a:lnTo>
                    <a:pt x="301" y="63"/>
                  </a:lnTo>
                  <a:lnTo>
                    <a:pt x="298" y="63"/>
                  </a:lnTo>
                  <a:lnTo>
                    <a:pt x="292" y="65"/>
                  </a:lnTo>
                  <a:lnTo>
                    <a:pt x="282" y="65"/>
                  </a:lnTo>
                  <a:lnTo>
                    <a:pt x="279" y="65"/>
                  </a:lnTo>
                  <a:lnTo>
                    <a:pt x="275" y="63"/>
                  </a:lnTo>
                  <a:lnTo>
                    <a:pt x="273" y="63"/>
                  </a:lnTo>
                  <a:lnTo>
                    <a:pt x="273" y="65"/>
                  </a:lnTo>
                  <a:lnTo>
                    <a:pt x="269" y="65"/>
                  </a:lnTo>
                  <a:lnTo>
                    <a:pt x="267" y="65"/>
                  </a:lnTo>
                  <a:lnTo>
                    <a:pt x="265" y="65"/>
                  </a:lnTo>
                  <a:lnTo>
                    <a:pt x="261" y="65"/>
                  </a:lnTo>
                  <a:lnTo>
                    <a:pt x="252" y="65"/>
                  </a:lnTo>
                  <a:lnTo>
                    <a:pt x="252" y="65"/>
                  </a:lnTo>
                  <a:lnTo>
                    <a:pt x="250" y="65"/>
                  </a:lnTo>
                  <a:lnTo>
                    <a:pt x="250" y="63"/>
                  </a:lnTo>
                  <a:lnTo>
                    <a:pt x="246" y="65"/>
                  </a:lnTo>
                  <a:lnTo>
                    <a:pt x="237" y="63"/>
                  </a:lnTo>
                  <a:lnTo>
                    <a:pt x="231" y="59"/>
                  </a:lnTo>
                  <a:lnTo>
                    <a:pt x="231" y="59"/>
                  </a:lnTo>
                  <a:lnTo>
                    <a:pt x="229" y="59"/>
                  </a:lnTo>
                  <a:lnTo>
                    <a:pt x="229" y="58"/>
                  </a:lnTo>
                  <a:lnTo>
                    <a:pt x="227" y="58"/>
                  </a:lnTo>
                  <a:lnTo>
                    <a:pt x="227" y="54"/>
                  </a:lnTo>
                  <a:lnTo>
                    <a:pt x="223" y="50"/>
                  </a:lnTo>
                  <a:lnTo>
                    <a:pt x="221" y="48"/>
                  </a:lnTo>
                  <a:lnTo>
                    <a:pt x="221" y="46"/>
                  </a:lnTo>
                  <a:lnTo>
                    <a:pt x="218" y="46"/>
                  </a:lnTo>
                  <a:lnTo>
                    <a:pt x="218" y="46"/>
                  </a:lnTo>
                  <a:lnTo>
                    <a:pt x="214" y="44"/>
                  </a:lnTo>
                  <a:lnTo>
                    <a:pt x="212" y="44"/>
                  </a:lnTo>
                  <a:lnTo>
                    <a:pt x="210" y="44"/>
                  </a:lnTo>
                  <a:lnTo>
                    <a:pt x="210" y="42"/>
                  </a:lnTo>
                  <a:lnTo>
                    <a:pt x="208" y="42"/>
                  </a:lnTo>
                  <a:lnTo>
                    <a:pt x="208" y="42"/>
                  </a:lnTo>
                  <a:lnTo>
                    <a:pt x="204" y="40"/>
                  </a:lnTo>
                  <a:lnTo>
                    <a:pt x="204" y="40"/>
                  </a:lnTo>
                  <a:lnTo>
                    <a:pt x="195" y="42"/>
                  </a:lnTo>
                  <a:lnTo>
                    <a:pt x="193" y="42"/>
                  </a:lnTo>
                  <a:lnTo>
                    <a:pt x="191" y="42"/>
                  </a:lnTo>
                  <a:lnTo>
                    <a:pt x="189" y="40"/>
                  </a:lnTo>
                  <a:lnTo>
                    <a:pt x="187" y="40"/>
                  </a:lnTo>
                  <a:lnTo>
                    <a:pt x="187" y="39"/>
                  </a:lnTo>
                  <a:lnTo>
                    <a:pt x="185" y="39"/>
                  </a:lnTo>
                  <a:lnTo>
                    <a:pt x="181" y="37"/>
                  </a:lnTo>
                  <a:lnTo>
                    <a:pt x="179" y="37"/>
                  </a:lnTo>
                  <a:lnTo>
                    <a:pt x="176" y="33"/>
                  </a:lnTo>
                  <a:lnTo>
                    <a:pt x="174" y="33"/>
                  </a:lnTo>
                  <a:lnTo>
                    <a:pt x="174" y="31"/>
                  </a:lnTo>
                  <a:lnTo>
                    <a:pt x="172" y="31"/>
                  </a:lnTo>
                  <a:lnTo>
                    <a:pt x="172" y="29"/>
                  </a:lnTo>
                  <a:lnTo>
                    <a:pt x="172" y="27"/>
                  </a:lnTo>
                  <a:lnTo>
                    <a:pt x="172" y="25"/>
                  </a:lnTo>
                  <a:lnTo>
                    <a:pt x="170" y="23"/>
                  </a:lnTo>
                  <a:lnTo>
                    <a:pt x="170" y="23"/>
                  </a:lnTo>
                  <a:lnTo>
                    <a:pt x="170" y="21"/>
                  </a:lnTo>
                  <a:lnTo>
                    <a:pt x="170" y="12"/>
                  </a:lnTo>
                  <a:lnTo>
                    <a:pt x="170" y="12"/>
                  </a:lnTo>
                  <a:lnTo>
                    <a:pt x="170" y="8"/>
                  </a:lnTo>
                  <a:lnTo>
                    <a:pt x="164" y="2"/>
                  </a:lnTo>
                  <a:lnTo>
                    <a:pt x="162" y="0"/>
                  </a:lnTo>
                  <a:lnTo>
                    <a:pt x="160" y="0"/>
                  </a:lnTo>
                  <a:lnTo>
                    <a:pt x="157" y="4"/>
                  </a:lnTo>
                  <a:lnTo>
                    <a:pt x="157" y="4"/>
                  </a:lnTo>
                  <a:lnTo>
                    <a:pt x="155" y="6"/>
                  </a:lnTo>
                  <a:lnTo>
                    <a:pt x="153" y="6"/>
                  </a:lnTo>
                  <a:lnTo>
                    <a:pt x="153" y="6"/>
                  </a:lnTo>
                  <a:lnTo>
                    <a:pt x="151" y="6"/>
                  </a:lnTo>
                  <a:lnTo>
                    <a:pt x="151" y="6"/>
                  </a:lnTo>
                  <a:lnTo>
                    <a:pt x="151" y="8"/>
                  </a:lnTo>
                  <a:lnTo>
                    <a:pt x="151" y="8"/>
                  </a:lnTo>
                  <a:lnTo>
                    <a:pt x="151" y="8"/>
                  </a:lnTo>
                  <a:lnTo>
                    <a:pt x="149" y="10"/>
                  </a:lnTo>
                  <a:lnTo>
                    <a:pt x="147" y="10"/>
                  </a:lnTo>
                  <a:lnTo>
                    <a:pt x="145" y="10"/>
                  </a:lnTo>
                  <a:lnTo>
                    <a:pt x="143" y="10"/>
                  </a:lnTo>
                  <a:lnTo>
                    <a:pt x="141" y="10"/>
                  </a:lnTo>
                  <a:lnTo>
                    <a:pt x="139" y="8"/>
                  </a:lnTo>
                  <a:lnTo>
                    <a:pt x="138" y="8"/>
                  </a:lnTo>
                  <a:lnTo>
                    <a:pt x="130" y="8"/>
                  </a:lnTo>
                  <a:lnTo>
                    <a:pt x="122" y="14"/>
                  </a:lnTo>
                  <a:lnTo>
                    <a:pt x="122" y="14"/>
                  </a:lnTo>
                  <a:lnTo>
                    <a:pt x="120" y="16"/>
                  </a:lnTo>
                  <a:lnTo>
                    <a:pt x="117" y="16"/>
                  </a:lnTo>
                  <a:lnTo>
                    <a:pt x="117" y="16"/>
                  </a:lnTo>
                  <a:lnTo>
                    <a:pt x="113" y="18"/>
                  </a:lnTo>
                  <a:lnTo>
                    <a:pt x="109" y="20"/>
                  </a:lnTo>
                  <a:lnTo>
                    <a:pt x="109" y="20"/>
                  </a:lnTo>
                  <a:lnTo>
                    <a:pt x="107" y="20"/>
                  </a:lnTo>
                  <a:lnTo>
                    <a:pt x="107" y="21"/>
                  </a:lnTo>
                  <a:lnTo>
                    <a:pt x="105" y="23"/>
                  </a:lnTo>
                  <a:lnTo>
                    <a:pt x="107" y="23"/>
                  </a:lnTo>
                  <a:lnTo>
                    <a:pt x="107" y="27"/>
                  </a:lnTo>
                  <a:lnTo>
                    <a:pt x="107" y="27"/>
                  </a:lnTo>
                  <a:lnTo>
                    <a:pt x="107" y="29"/>
                  </a:lnTo>
                  <a:lnTo>
                    <a:pt x="107" y="31"/>
                  </a:lnTo>
                  <a:lnTo>
                    <a:pt x="107" y="31"/>
                  </a:lnTo>
                  <a:lnTo>
                    <a:pt x="109" y="33"/>
                  </a:lnTo>
                  <a:lnTo>
                    <a:pt x="109" y="33"/>
                  </a:lnTo>
                  <a:lnTo>
                    <a:pt x="111" y="35"/>
                  </a:lnTo>
                  <a:lnTo>
                    <a:pt x="109" y="39"/>
                  </a:lnTo>
                  <a:lnTo>
                    <a:pt x="107" y="39"/>
                  </a:lnTo>
                  <a:lnTo>
                    <a:pt x="105" y="40"/>
                  </a:lnTo>
                  <a:lnTo>
                    <a:pt x="103" y="40"/>
                  </a:lnTo>
                  <a:lnTo>
                    <a:pt x="101" y="40"/>
                  </a:lnTo>
                  <a:lnTo>
                    <a:pt x="101" y="42"/>
                  </a:lnTo>
                  <a:lnTo>
                    <a:pt x="103" y="42"/>
                  </a:lnTo>
                  <a:lnTo>
                    <a:pt x="103" y="44"/>
                  </a:lnTo>
                  <a:lnTo>
                    <a:pt x="105" y="48"/>
                  </a:lnTo>
                  <a:lnTo>
                    <a:pt x="107" y="48"/>
                  </a:lnTo>
                  <a:lnTo>
                    <a:pt x="107" y="52"/>
                  </a:lnTo>
                  <a:lnTo>
                    <a:pt x="107" y="52"/>
                  </a:lnTo>
                  <a:lnTo>
                    <a:pt x="109" y="52"/>
                  </a:lnTo>
                  <a:lnTo>
                    <a:pt x="109" y="52"/>
                  </a:lnTo>
                  <a:lnTo>
                    <a:pt x="111" y="50"/>
                  </a:lnTo>
                  <a:lnTo>
                    <a:pt x="118" y="50"/>
                  </a:lnTo>
                  <a:lnTo>
                    <a:pt x="120" y="48"/>
                  </a:lnTo>
                  <a:lnTo>
                    <a:pt x="124" y="48"/>
                  </a:lnTo>
                  <a:lnTo>
                    <a:pt x="126" y="46"/>
                  </a:lnTo>
                  <a:lnTo>
                    <a:pt x="128" y="46"/>
                  </a:lnTo>
                  <a:lnTo>
                    <a:pt x="136" y="48"/>
                  </a:lnTo>
                  <a:lnTo>
                    <a:pt x="136" y="48"/>
                  </a:lnTo>
                  <a:lnTo>
                    <a:pt x="136" y="46"/>
                  </a:lnTo>
                  <a:lnTo>
                    <a:pt x="138" y="46"/>
                  </a:lnTo>
                  <a:lnTo>
                    <a:pt x="138" y="46"/>
                  </a:lnTo>
                  <a:lnTo>
                    <a:pt x="138" y="46"/>
                  </a:lnTo>
                  <a:lnTo>
                    <a:pt x="138" y="46"/>
                  </a:lnTo>
                  <a:lnTo>
                    <a:pt x="139" y="46"/>
                  </a:lnTo>
                  <a:lnTo>
                    <a:pt x="139" y="46"/>
                  </a:lnTo>
                  <a:lnTo>
                    <a:pt x="141" y="46"/>
                  </a:lnTo>
                  <a:lnTo>
                    <a:pt x="141" y="48"/>
                  </a:lnTo>
                  <a:lnTo>
                    <a:pt x="141" y="48"/>
                  </a:lnTo>
                  <a:lnTo>
                    <a:pt x="143" y="48"/>
                  </a:lnTo>
                  <a:lnTo>
                    <a:pt x="147" y="48"/>
                  </a:lnTo>
                  <a:lnTo>
                    <a:pt x="147" y="48"/>
                  </a:lnTo>
                  <a:lnTo>
                    <a:pt x="147" y="46"/>
                  </a:lnTo>
                  <a:lnTo>
                    <a:pt x="149" y="46"/>
                  </a:lnTo>
                  <a:lnTo>
                    <a:pt x="151" y="46"/>
                  </a:lnTo>
                  <a:lnTo>
                    <a:pt x="151" y="46"/>
                  </a:lnTo>
                  <a:lnTo>
                    <a:pt x="151" y="46"/>
                  </a:lnTo>
                  <a:lnTo>
                    <a:pt x="151" y="46"/>
                  </a:lnTo>
                  <a:lnTo>
                    <a:pt x="151" y="46"/>
                  </a:lnTo>
                  <a:lnTo>
                    <a:pt x="153" y="48"/>
                  </a:lnTo>
                  <a:lnTo>
                    <a:pt x="153" y="48"/>
                  </a:lnTo>
                  <a:lnTo>
                    <a:pt x="153" y="50"/>
                  </a:lnTo>
                  <a:lnTo>
                    <a:pt x="153" y="50"/>
                  </a:lnTo>
                  <a:lnTo>
                    <a:pt x="153" y="50"/>
                  </a:lnTo>
                  <a:lnTo>
                    <a:pt x="153" y="52"/>
                  </a:lnTo>
                  <a:lnTo>
                    <a:pt x="151" y="52"/>
                  </a:lnTo>
                  <a:lnTo>
                    <a:pt x="149" y="54"/>
                  </a:lnTo>
                  <a:lnTo>
                    <a:pt x="147" y="54"/>
                  </a:lnTo>
                  <a:lnTo>
                    <a:pt x="136" y="58"/>
                  </a:lnTo>
                  <a:lnTo>
                    <a:pt x="134" y="58"/>
                  </a:lnTo>
                  <a:lnTo>
                    <a:pt x="134" y="58"/>
                  </a:lnTo>
                  <a:lnTo>
                    <a:pt x="130" y="56"/>
                  </a:lnTo>
                  <a:lnTo>
                    <a:pt x="130" y="56"/>
                  </a:lnTo>
                  <a:lnTo>
                    <a:pt x="128" y="56"/>
                  </a:lnTo>
                  <a:lnTo>
                    <a:pt x="128" y="58"/>
                  </a:lnTo>
                  <a:lnTo>
                    <a:pt x="126" y="59"/>
                  </a:lnTo>
                  <a:lnTo>
                    <a:pt x="124" y="61"/>
                  </a:lnTo>
                  <a:lnTo>
                    <a:pt x="122" y="61"/>
                  </a:lnTo>
                  <a:lnTo>
                    <a:pt x="120" y="63"/>
                  </a:lnTo>
                  <a:lnTo>
                    <a:pt x="120" y="65"/>
                  </a:lnTo>
                  <a:lnTo>
                    <a:pt x="118" y="71"/>
                  </a:lnTo>
                  <a:lnTo>
                    <a:pt x="117" y="73"/>
                  </a:lnTo>
                  <a:lnTo>
                    <a:pt x="117" y="75"/>
                  </a:lnTo>
                  <a:lnTo>
                    <a:pt x="111" y="77"/>
                  </a:lnTo>
                  <a:lnTo>
                    <a:pt x="111" y="77"/>
                  </a:lnTo>
                  <a:lnTo>
                    <a:pt x="109" y="75"/>
                  </a:lnTo>
                  <a:lnTo>
                    <a:pt x="107" y="75"/>
                  </a:lnTo>
                  <a:lnTo>
                    <a:pt x="107" y="75"/>
                  </a:lnTo>
                  <a:lnTo>
                    <a:pt x="107" y="75"/>
                  </a:lnTo>
                  <a:lnTo>
                    <a:pt x="105" y="77"/>
                  </a:lnTo>
                  <a:lnTo>
                    <a:pt x="105" y="80"/>
                  </a:lnTo>
                  <a:lnTo>
                    <a:pt x="103" y="82"/>
                  </a:lnTo>
                  <a:lnTo>
                    <a:pt x="103" y="82"/>
                  </a:lnTo>
                  <a:lnTo>
                    <a:pt x="101" y="82"/>
                  </a:lnTo>
                  <a:lnTo>
                    <a:pt x="99" y="84"/>
                  </a:lnTo>
                  <a:lnTo>
                    <a:pt x="99" y="84"/>
                  </a:lnTo>
                  <a:lnTo>
                    <a:pt x="99" y="84"/>
                  </a:lnTo>
                  <a:lnTo>
                    <a:pt x="98" y="86"/>
                  </a:lnTo>
                  <a:lnTo>
                    <a:pt x="98" y="86"/>
                  </a:lnTo>
                  <a:lnTo>
                    <a:pt x="98" y="86"/>
                  </a:lnTo>
                  <a:lnTo>
                    <a:pt x="96" y="86"/>
                  </a:lnTo>
                  <a:lnTo>
                    <a:pt x="96" y="86"/>
                  </a:lnTo>
                  <a:lnTo>
                    <a:pt x="94" y="86"/>
                  </a:lnTo>
                  <a:lnTo>
                    <a:pt x="94" y="84"/>
                  </a:lnTo>
                  <a:lnTo>
                    <a:pt x="94" y="86"/>
                  </a:lnTo>
                  <a:lnTo>
                    <a:pt x="92" y="86"/>
                  </a:lnTo>
                  <a:lnTo>
                    <a:pt x="92" y="86"/>
                  </a:lnTo>
                  <a:lnTo>
                    <a:pt x="92" y="86"/>
                  </a:lnTo>
                  <a:lnTo>
                    <a:pt x="86" y="82"/>
                  </a:lnTo>
                  <a:lnTo>
                    <a:pt x="84" y="82"/>
                  </a:lnTo>
                  <a:lnTo>
                    <a:pt x="84" y="82"/>
                  </a:lnTo>
                  <a:lnTo>
                    <a:pt x="84" y="82"/>
                  </a:lnTo>
                  <a:lnTo>
                    <a:pt x="84" y="84"/>
                  </a:lnTo>
                  <a:lnTo>
                    <a:pt x="84" y="84"/>
                  </a:lnTo>
                  <a:lnTo>
                    <a:pt x="84" y="84"/>
                  </a:lnTo>
                  <a:lnTo>
                    <a:pt x="88" y="88"/>
                  </a:lnTo>
                  <a:lnTo>
                    <a:pt x="92" y="90"/>
                  </a:lnTo>
                  <a:lnTo>
                    <a:pt x="94" y="90"/>
                  </a:lnTo>
                  <a:lnTo>
                    <a:pt x="94" y="90"/>
                  </a:lnTo>
                  <a:lnTo>
                    <a:pt x="96" y="90"/>
                  </a:lnTo>
                  <a:lnTo>
                    <a:pt x="96" y="90"/>
                  </a:lnTo>
                  <a:lnTo>
                    <a:pt x="98" y="90"/>
                  </a:lnTo>
                  <a:lnTo>
                    <a:pt x="98" y="90"/>
                  </a:lnTo>
                  <a:lnTo>
                    <a:pt x="99" y="92"/>
                  </a:lnTo>
                  <a:lnTo>
                    <a:pt x="99" y="92"/>
                  </a:lnTo>
                  <a:lnTo>
                    <a:pt x="99" y="94"/>
                  </a:lnTo>
                  <a:lnTo>
                    <a:pt x="101" y="96"/>
                  </a:lnTo>
                  <a:lnTo>
                    <a:pt x="103" y="96"/>
                  </a:lnTo>
                  <a:lnTo>
                    <a:pt x="105" y="96"/>
                  </a:lnTo>
                  <a:lnTo>
                    <a:pt x="107" y="97"/>
                  </a:lnTo>
                  <a:lnTo>
                    <a:pt x="107" y="99"/>
                  </a:lnTo>
                  <a:lnTo>
                    <a:pt x="109" y="101"/>
                  </a:lnTo>
                  <a:lnTo>
                    <a:pt x="111" y="103"/>
                  </a:lnTo>
                  <a:lnTo>
                    <a:pt x="113" y="103"/>
                  </a:lnTo>
                  <a:lnTo>
                    <a:pt x="113" y="105"/>
                  </a:lnTo>
                  <a:lnTo>
                    <a:pt x="113" y="105"/>
                  </a:lnTo>
                  <a:lnTo>
                    <a:pt x="115" y="109"/>
                  </a:lnTo>
                  <a:lnTo>
                    <a:pt x="115" y="111"/>
                  </a:lnTo>
                  <a:lnTo>
                    <a:pt x="117" y="113"/>
                  </a:lnTo>
                  <a:lnTo>
                    <a:pt x="117" y="120"/>
                  </a:lnTo>
                  <a:lnTo>
                    <a:pt x="117" y="122"/>
                  </a:lnTo>
                  <a:lnTo>
                    <a:pt x="117" y="124"/>
                  </a:lnTo>
                  <a:lnTo>
                    <a:pt x="117" y="126"/>
                  </a:lnTo>
                  <a:lnTo>
                    <a:pt x="115" y="126"/>
                  </a:lnTo>
                  <a:lnTo>
                    <a:pt x="115" y="128"/>
                  </a:lnTo>
                  <a:lnTo>
                    <a:pt x="111" y="132"/>
                  </a:lnTo>
                  <a:lnTo>
                    <a:pt x="107" y="134"/>
                  </a:lnTo>
                  <a:lnTo>
                    <a:pt x="107" y="136"/>
                  </a:lnTo>
                  <a:lnTo>
                    <a:pt x="107" y="137"/>
                  </a:lnTo>
                  <a:lnTo>
                    <a:pt x="107" y="137"/>
                  </a:lnTo>
                  <a:lnTo>
                    <a:pt x="107" y="139"/>
                  </a:lnTo>
                  <a:lnTo>
                    <a:pt x="107" y="139"/>
                  </a:lnTo>
                  <a:lnTo>
                    <a:pt x="105" y="141"/>
                  </a:lnTo>
                  <a:lnTo>
                    <a:pt x="105" y="141"/>
                  </a:lnTo>
                  <a:lnTo>
                    <a:pt x="103" y="143"/>
                  </a:lnTo>
                  <a:lnTo>
                    <a:pt x="101" y="143"/>
                  </a:lnTo>
                  <a:lnTo>
                    <a:pt x="98" y="145"/>
                  </a:lnTo>
                  <a:lnTo>
                    <a:pt x="98" y="145"/>
                  </a:lnTo>
                  <a:lnTo>
                    <a:pt x="92" y="145"/>
                  </a:lnTo>
                  <a:lnTo>
                    <a:pt x="92" y="145"/>
                  </a:lnTo>
                  <a:lnTo>
                    <a:pt x="90" y="145"/>
                  </a:lnTo>
                  <a:lnTo>
                    <a:pt x="90" y="145"/>
                  </a:lnTo>
                  <a:lnTo>
                    <a:pt x="88" y="141"/>
                  </a:lnTo>
                  <a:lnTo>
                    <a:pt x="86" y="139"/>
                  </a:lnTo>
                  <a:lnTo>
                    <a:pt x="86" y="139"/>
                  </a:lnTo>
                  <a:lnTo>
                    <a:pt x="82" y="137"/>
                  </a:lnTo>
                  <a:lnTo>
                    <a:pt x="78" y="136"/>
                  </a:lnTo>
                  <a:lnTo>
                    <a:pt x="78" y="136"/>
                  </a:lnTo>
                  <a:lnTo>
                    <a:pt x="78" y="136"/>
                  </a:lnTo>
                  <a:lnTo>
                    <a:pt x="77" y="134"/>
                  </a:lnTo>
                  <a:lnTo>
                    <a:pt x="77" y="134"/>
                  </a:lnTo>
                  <a:lnTo>
                    <a:pt x="75" y="132"/>
                  </a:lnTo>
                  <a:lnTo>
                    <a:pt x="75" y="130"/>
                  </a:lnTo>
                  <a:lnTo>
                    <a:pt x="75" y="130"/>
                  </a:lnTo>
                  <a:lnTo>
                    <a:pt x="75" y="130"/>
                  </a:lnTo>
                  <a:lnTo>
                    <a:pt x="73" y="130"/>
                  </a:lnTo>
                  <a:lnTo>
                    <a:pt x="73" y="130"/>
                  </a:lnTo>
                  <a:lnTo>
                    <a:pt x="73" y="130"/>
                  </a:lnTo>
                  <a:lnTo>
                    <a:pt x="71" y="134"/>
                  </a:lnTo>
                  <a:lnTo>
                    <a:pt x="71" y="136"/>
                  </a:lnTo>
                  <a:lnTo>
                    <a:pt x="67" y="136"/>
                  </a:lnTo>
                  <a:lnTo>
                    <a:pt x="67" y="136"/>
                  </a:lnTo>
                  <a:lnTo>
                    <a:pt x="67" y="137"/>
                  </a:lnTo>
                  <a:lnTo>
                    <a:pt x="67" y="137"/>
                  </a:lnTo>
                  <a:lnTo>
                    <a:pt x="67" y="137"/>
                  </a:lnTo>
                  <a:lnTo>
                    <a:pt x="67" y="137"/>
                  </a:lnTo>
                  <a:lnTo>
                    <a:pt x="69" y="137"/>
                  </a:lnTo>
                  <a:lnTo>
                    <a:pt x="69" y="137"/>
                  </a:lnTo>
                  <a:lnTo>
                    <a:pt x="69" y="137"/>
                  </a:lnTo>
                  <a:lnTo>
                    <a:pt x="71" y="139"/>
                  </a:lnTo>
                  <a:lnTo>
                    <a:pt x="71" y="139"/>
                  </a:lnTo>
                  <a:lnTo>
                    <a:pt x="71" y="141"/>
                  </a:lnTo>
                  <a:lnTo>
                    <a:pt x="71" y="141"/>
                  </a:lnTo>
                  <a:lnTo>
                    <a:pt x="71" y="143"/>
                  </a:lnTo>
                  <a:lnTo>
                    <a:pt x="71" y="143"/>
                  </a:lnTo>
                  <a:lnTo>
                    <a:pt x="73" y="143"/>
                  </a:lnTo>
                  <a:lnTo>
                    <a:pt x="73" y="143"/>
                  </a:lnTo>
                  <a:lnTo>
                    <a:pt x="73" y="143"/>
                  </a:lnTo>
                  <a:lnTo>
                    <a:pt x="75" y="143"/>
                  </a:lnTo>
                  <a:lnTo>
                    <a:pt x="75" y="143"/>
                  </a:lnTo>
                  <a:lnTo>
                    <a:pt x="75" y="145"/>
                  </a:lnTo>
                  <a:lnTo>
                    <a:pt x="75" y="147"/>
                  </a:lnTo>
                  <a:lnTo>
                    <a:pt x="75" y="149"/>
                  </a:lnTo>
                  <a:lnTo>
                    <a:pt x="73" y="153"/>
                  </a:lnTo>
                  <a:lnTo>
                    <a:pt x="69" y="160"/>
                  </a:lnTo>
                  <a:lnTo>
                    <a:pt x="67" y="162"/>
                  </a:lnTo>
                  <a:lnTo>
                    <a:pt x="65" y="164"/>
                  </a:lnTo>
                  <a:lnTo>
                    <a:pt x="67" y="164"/>
                  </a:lnTo>
                  <a:lnTo>
                    <a:pt x="67" y="166"/>
                  </a:lnTo>
                  <a:lnTo>
                    <a:pt x="67" y="166"/>
                  </a:lnTo>
                  <a:lnTo>
                    <a:pt x="67" y="166"/>
                  </a:lnTo>
                  <a:lnTo>
                    <a:pt x="67" y="166"/>
                  </a:lnTo>
                  <a:lnTo>
                    <a:pt x="69" y="168"/>
                  </a:lnTo>
                  <a:lnTo>
                    <a:pt x="69" y="168"/>
                  </a:lnTo>
                  <a:lnTo>
                    <a:pt x="69" y="170"/>
                  </a:lnTo>
                  <a:lnTo>
                    <a:pt x="69" y="174"/>
                  </a:lnTo>
                  <a:lnTo>
                    <a:pt x="69" y="175"/>
                  </a:lnTo>
                  <a:lnTo>
                    <a:pt x="69" y="177"/>
                  </a:lnTo>
                  <a:lnTo>
                    <a:pt x="67" y="177"/>
                  </a:lnTo>
                  <a:lnTo>
                    <a:pt x="67" y="179"/>
                  </a:lnTo>
                  <a:lnTo>
                    <a:pt x="67" y="179"/>
                  </a:lnTo>
                  <a:lnTo>
                    <a:pt x="69" y="181"/>
                  </a:lnTo>
                  <a:lnTo>
                    <a:pt x="67" y="183"/>
                  </a:lnTo>
                  <a:lnTo>
                    <a:pt x="67" y="183"/>
                  </a:lnTo>
                  <a:lnTo>
                    <a:pt x="67" y="183"/>
                  </a:lnTo>
                  <a:lnTo>
                    <a:pt x="65" y="183"/>
                  </a:lnTo>
                  <a:lnTo>
                    <a:pt x="63" y="183"/>
                  </a:lnTo>
                  <a:lnTo>
                    <a:pt x="57" y="181"/>
                  </a:lnTo>
                  <a:lnTo>
                    <a:pt x="57" y="181"/>
                  </a:lnTo>
                  <a:lnTo>
                    <a:pt x="56" y="183"/>
                  </a:lnTo>
                  <a:lnTo>
                    <a:pt x="56" y="183"/>
                  </a:lnTo>
                  <a:lnTo>
                    <a:pt x="56" y="185"/>
                  </a:lnTo>
                  <a:lnTo>
                    <a:pt x="56" y="185"/>
                  </a:lnTo>
                  <a:lnTo>
                    <a:pt x="56" y="185"/>
                  </a:lnTo>
                  <a:lnTo>
                    <a:pt x="56" y="187"/>
                  </a:lnTo>
                  <a:lnTo>
                    <a:pt x="56" y="187"/>
                  </a:lnTo>
                  <a:lnTo>
                    <a:pt x="54" y="187"/>
                  </a:lnTo>
                  <a:lnTo>
                    <a:pt x="54" y="189"/>
                  </a:lnTo>
                  <a:lnTo>
                    <a:pt x="52" y="189"/>
                  </a:lnTo>
                  <a:lnTo>
                    <a:pt x="52" y="189"/>
                  </a:lnTo>
                  <a:lnTo>
                    <a:pt x="50" y="189"/>
                  </a:lnTo>
                  <a:lnTo>
                    <a:pt x="48" y="189"/>
                  </a:lnTo>
                  <a:lnTo>
                    <a:pt x="48" y="193"/>
                  </a:lnTo>
                  <a:lnTo>
                    <a:pt x="48" y="194"/>
                  </a:lnTo>
                  <a:lnTo>
                    <a:pt x="48" y="196"/>
                  </a:lnTo>
                  <a:lnTo>
                    <a:pt x="46" y="196"/>
                  </a:lnTo>
                  <a:lnTo>
                    <a:pt x="46" y="198"/>
                  </a:lnTo>
                  <a:lnTo>
                    <a:pt x="46" y="198"/>
                  </a:lnTo>
                  <a:lnTo>
                    <a:pt x="46" y="198"/>
                  </a:lnTo>
                  <a:lnTo>
                    <a:pt x="44" y="196"/>
                  </a:lnTo>
                  <a:lnTo>
                    <a:pt x="44" y="196"/>
                  </a:lnTo>
                  <a:lnTo>
                    <a:pt x="42" y="194"/>
                  </a:lnTo>
                  <a:lnTo>
                    <a:pt x="42" y="194"/>
                  </a:lnTo>
                  <a:lnTo>
                    <a:pt x="40" y="194"/>
                  </a:lnTo>
                  <a:lnTo>
                    <a:pt x="40" y="194"/>
                  </a:lnTo>
                  <a:lnTo>
                    <a:pt x="38" y="196"/>
                  </a:lnTo>
                  <a:lnTo>
                    <a:pt x="38" y="196"/>
                  </a:lnTo>
                  <a:lnTo>
                    <a:pt x="38" y="196"/>
                  </a:lnTo>
                  <a:lnTo>
                    <a:pt x="38" y="196"/>
                  </a:lnTo>
                  <a:lnTo>
                    <a:pt x="37" y="196"/>
                  </a:lnTo>
                  <a:lnTo>
                    <a:pt x="37" y="194"/>
                  </a:lnTo>
                  <a:lnTo>
                    <a:pt x="37" y="194"/>
                  </a:lnTo>
                  <a:lnTo>
                    <a:pt x="35" y="194"/>
                  </a:lnTo>
                  <a:lnTo>
                    <a:pt x="35" y="196"/>
                  </a:lnTo>
                  <a:lnTo>
                    <a:pt x="33" y="196"/>
                  </a:lnTo>
                  <a:lnTo>
                    <a:pt x="33" y="196"/>
                  </a:lnTo>
                  <a:lnTo>
                    <a:pt x="33" y="196"/>
                  </a:lnTo>
                  <a:lnTo>
                    <a:pt x="31" y="196"/>
                  </a:lnTo>
                  <a:lnTo>
                    <a:pt x="31" y="194"/>
                  </a:lnTo>
                  <a:lnTo>
                    <a:pt x="29" y="193"/>
                  </a:lnTo>
                  <a:lnTo>
                    <a:pt x="27" y="189"/>
                  </a:lnTo>
                  <a:lnTo>
                    <a:pt x="23" y="191"/>
                  </a:lnTo>
                  <a:lnTo>
                    <a:pt x="21" y="191"/>
                  </a:lnTo>
                  <a:lnTo>
                    <a:pt x="19" y="191"/>
                  </a:lnTo>
                  <a:lnTo>
                    <a:pt x="17" y="191"/>
                  </a:lnTo>
                  <a:lnTo>
                    <a:pt x="16" y="191"/>
                  </a:lnTo>
                  <a:lnTo>
                    <a:pt x="16" y="191"/>
                  </a:lnTo>
                  <a:lnTo>
                    <a:pt x="16" y="191"/>
                  </a:lnTo>
                  <a:lnTo>
                    <a:pt x="16" y="191"/>
                  </a:lnTo>
                  <a:lnTo>
                    <a:pt x="12" y="191"/>
                  </a:lnTo>
                  <a:lnTo>
                    <a:pt x="12" y="191"/>
                  </a:lnTo>
                  <a:lnTo>
                    <a:pt x="12" y="191"/>
                  </a:lnTo>
                  <a:lnTo>
                    <a:pt x="10" y="191"/>
                  </a:lnTo>
                  <a:lnTo>
                    <a:pt x="10" y="193"/>
                  </a:lnTo>
                  <a:lnTo>
                    <a:pt x="8" y="193"/>
                  </a:lnTo>
                  <a:lnTo>
                    <a:pt x="6" y="193"/>
                  </a:lnTo>
                  <a:lnTo>
                    <a:pt x="6" y="194"/>
                  </a:lnTo>
                  <a:lnTo>
                    <a:pt x="6" y="200"/>
                  </a:lnTo>
                  <a:lnTo>
                    <a:pt x="6" y="200"/>
                  </a:lnTo>
                  <a:lnTo>
                    <a:pt x="4" y="202"/>
                  </a:lnTo>
                  <a:lnTo>
                    <a:pt x="4" y="204"/>
                  </a:lnTo>
                  <a:lnTo>
                    <a:pt x="2" y="204"/>
                  </a:lnTo>
                  <a:lnTo>
                    <a:pt x="2" y="206"/>
                  </a:lnTo>
                  <a:lnTo>
                    <a:pt x="2" y="206"/>
                  </a:lnTo>
                  <a:lnTo>
                    <a:pt x="2" y="208"/>
                  </a:lnTo>
                  <a:lnTo>
                    <a:pt x="2" y="212"/>
                  </a:lnTo>
                  <a:lnTo>
                    <a:pt x="0" y="213"/>
                  </a:lnTo>
                  <a:lnTo>
                    <a:pt x="0" y="215"/>
                  </a:lnTo>
                  <a:lnTo>
                    <a:pt x="0" y="215"/>
                  </a:lnTo>
                  <a:lnTo>
                    <a:pt x="2" y="219"/>
                  </a:lnTo>
                  <a:lnTo>
                    <a:pt x="2" y="219"/>
                  </a:lnTo>
                  <a:lnTo>
                    <a:pt x="2" y="223"/>
                  </a:lnTo>
                  <a:lnTo>
                    <a:pt x="2" y="225"/>
                  </a:lnTo>
                  <a:lnTo>
                    <a:pt x="4" y="225"/>
                  </a:lnTo>
                  <a:lnTo>
                    <a:pt x="8" y="221"/>
                  </a:lnTo>
                  <a:lnTo>
                    <a:pt x="8" y="223"/>
                  </a:lnTo>
                  <a:lnTo>
                    <a:pt x="8" y="223"/>
                  </a:lnTo>
                  <a:lnTo>
                    <a:pt x="8" y="223"/>
                  </a:lnTo>
                  <a:lnTo>
                    <a:pt x="8" y="225"/>
                  </a:lnTo>
                  <a:lnTo>
                    <a:pt x="8" y="225"/>
                  </a:lnTo>
                  <a:lnTo>
                    <a:pt x="6" y="225"/>
                  </a:lnTo>
                  <a:lnTo>
                    <a:pt x="6" y="225"/>
                  </a:lnTo>
                  <a:lnTo>
                    <a:pt x="6" y="227"/>
                  </a:lnTo>
                  <a:lnTo>
                    <a:pt x="8" y="229"/>
                  </a:lnTo>
                  <a:lnTo>
                    <a:pt x="8" y="229"/>
                  </a:lnTo>
                  <a:lnTo>
                    <a:pt x="6" y="231"/>
                  </a:lnTo>
                  <a:lnTo>
                    <a:pt x="6" y="229"/>
                  </a:lnTo>
                  <a:lnTo>
                    <a:pt x="4" y="229"/>
                  </a:lnTo>
                  <a:lnTo>
                    <a:pt x="4" y="229"/>
                  </a:lnTo>
                  <a:lnTo>
                    <a:pt x="4" y="227"/>
                  </a:lnTo>
                  <a:lnTo>
                    <a:pt x="6" y="234"/>
                  </a:lnTo>
                  <a:lnTo>
                    <a:pt x="6" y="238"/>
                  </a:lnTo>
                  <a:lnTo>
                    <a:pt x="6" y="240"/>
                  </a:lnTo>
                  <a:lnTo>
                    <a:pt x="6" y="246"/>
                  </a:lnTo>
                  <a:lnTo>
                    <a:pt x="8" y="248"/>
                  </a:lnTo>
                  <a:lnTo>
                    <a:pt x="10" y="248"/>
                  </a:lnTo>
                  <a:lnTo>
                    <a:pt x="10" y="248"/>
                  </a:lnTo>
                  <a:lnTo>
                    <a:pt x="10" y="248"/>
                  </a:lnTo>
                  <a:lnTo>
                    <a:pt x="10" y="246"/>
                  </a:lnTo>
                  <a:lnTo>
                    <a:pt x="8" y="246"/>
                  </a:lnTo>
                  <a:lnTo>
                    <a:pt x="8" y="244"/>
                  </a:lnTo>
                  <a:lnTo>
                    <a:pt x="8" y="244"/>
                  </a:lnTo>
                  <a:lnTo>
                    <a:pt x="8" y="242"/>
                  </a:lnTo>
                  <a:lnTo>
                    <a:pt x="8" y="242"/>
                  </a:lnTo>
                  <a:lnTo>
                    <a:pt x="8" y="242"/>
                  </a:lnTo>
                  <a:lnTo>
                    <a:pt x="10" y="242"/>
                  </a:lnTo>
                  <a:lnTo>
                    <a:pt x="12" y="244"/>
                  </a:lnTo>
                  <a:lnTo>
                    <a:pt x="12" y="244"/>
                  </a:lnTo>
                  <a:lnTo>
                    <a:pt x="12" y="246"/>
                  </a:lnTo>
                  <a:lnTo>
                    <a:pt x="12" y="246"/>
                  </a:lnTo>
                  <a:lnTo>
                    <a:pt x="14" y="246"/>
                  </a:lnTo>
                  <a:lnTo>
                    <a:pt x="14" y="248"/>
                  </a:lnTo>
                  <a:lnTo>
                    <a:pt x="16" y="246"/>
                  </a:lnTo>
                  <a:lnTo>
                    <a:pt x="17" y="246"/>
                  </a:lnTo>
                  <a:lnTo>
                    <a:pt x="19" y="246"/>
                  </a:lnTo>
                  <a:lnTo>
                    <a:pt x="21" y="246"/>
                  </a:lnTo>
                  <a:lnTo>
                    <a:pt x="12" y="250"/>
                  </a:lnTo>
                  <a:lnTo>
                    <a:pt x="10" y="252"/>
                  </a:lnTo>
                  <a:lnTo>
                    <a:pt x="10" y="253"/>
                  </a:lnTo>
                  <a:lnTo>
                    <a:pt x="10" y="255"/>
                  </a:lnTo>
                  <a:lnTo>
                    <a:pt x="10" y="261"/>
                  </a:lnTo>
                  <a:lnTo>
                    <a:pt x="10" y="261"/>
                  </a:lnTo>
                  <a:lnTo>
                    <a:pt x="14" y="265"/>
                  </a:lnTo>
                  <a:lnTo>
                    <a:pt x="14" y="267"/>
                  </a:lnTo>
                  <a:lnTo>
                    <a:pt x="16" y="267"/>
                  </a:lnTo>
                  <a:lnTo>
                    <a:pt x="17" y="265"/>
                  </a:lnTo>
                  <a:lnTo>
                    <a:pt x="19" y="265"/>
                  </a:lnTo>
                  <a:lnTo>
                    <a:pt x="21" y="267"/>
                  </a:lnTo>
                  <a:lnTo>
                    <a:pt x="23" y="269"/>
                  </a:lnTo>
                  <a:lnTo>
                    <a:pt x="25" y="269"/>
                  </a:lnTo>
                  <a:lnTo>
                    <a:pt x="31" y="269"/>
                  </a:lnTo>
                  <a:lnTo>
                    <a:pt x="31" y="269"/>
                  </a:lnTo>
                  <a:lnTo>
                    <a:pt x="33" y="271"/>
                  </a:lnTo>
                  <a:lnTo>
                    <a:pt x="35" y="272"/>
                  </a:lnTo>
                  <a:lnTo>
                    <a:pt x="35" y="272"/>
                  </a:lnTo>
                  <a:lnTo>
                    <a:pt x="35" y="272"/>
                  </a:lnTo>
                  <a:lnTo>
                    <a:pt x="35" y="274"/>
                  </a:lnTo>
                  <a:lnTo>
                    <a:pt x="35" y="276"/>
                  </a:lnTo>
                  <a:lnTo>
                    <a:pt x="37" y="276"/>
                  </a:lnTo>
                  <a:lnTo>
                    <a:pt x="35" y="278"/>
                  </a:lnTo>
                  <a:lnTo>
                    <a:pt x="33" y="276"/>
                  </a:lnTo>
                  <a:lnTo>
                    <a:pt x="31" y="271"/>
                  </a:lnTo>
                  <a:lnTo>
                    <a:pt x="31" y="271"/>
                  </a:lnTo>
                  <a:lnTo>
                    <a:pt x="29" y="269"/>
                  </a:lnTo>
                  <a:lnTo>
                    <a:pt x="27" y="271"/>
                  </a:lnTo>
                  <a:lnTo>
                    <a:pt x="27" y="271"/>
                  </a:lnTo>
                  <a:lnTo>
                    <a:pt x="23" y="271"/>
                  </a:lnTo>
                  <a:lnTo>
                    <a:pt x="21" y="269"/>
                  </a:lnTo>
                  <a:lnTo>
                    <a:pt x="19" y="267"/>
                  </a:lnTo>
                  <a:lnTo>
                    <a:pt x="17" y="267"/>
                  </a:lnTo>
                  <a:lnTo>
                    <a:pt x="14" y="267"/>
                  </a:lnTo>
                  <a:lnTo>
                    <a:pt x="12" y="269"/>
                  </a:lnTo>
                  <a:lnTo>
                    <a:pt x="12" y="272"/>
                  </a:lnTo>
                  <a:lnTo>
                    <a:pt x="12" y="278"/>
                  </a:lnTo>
                  <a:lnTo>
                    <a:pt x="14" y="276"/>
                  </a:lnTo>
                  <a:lnTo>
                    <a:pt x="14" y="274"/>
                  </a:lnTo>
                  <a:lnTo>
                    <a:pt x="16" y="274"/>
                  </a:lnTo>
                  <a:lnTo>
                    <a:pt x="17" y="274"/>
                  </a:lnTo>
                  <a:lnTo>
                    <a:pt x="16" y="274"/>
                  </a:lnTo>
                  <a:lnTo>
                    <a:pt x="14" y="278"/>
                  </a:lnTo>
                  <a:lnTo>
                    <a:pt x="12" y="282"/>
                  </a:lnTo>
                  <a:lnTo>
                    <a:pt x="12" y="282"/>
                  </a:lnTo>
                  <a:lnTo>
                    <a:pt x="14" y="284"/>
                  </a:lnTo>
                  <a:lnTo>
                    <a:pt x="14" y="284"/>
                  </a:lnTo>
                  <a:lnTo>
                    <a:pt x="14" y="284"/>
                  </a:lnTo>
                  <a:lnTo>
                    <a:pt x="14" y="282"/>
                  </a:lnTo>
                  <a:lnTo>
                    <a:pt x="16" y="282"/>
                  </a:lnTo>
                  <a:lnTo>
                    <a:pt x="16" y="282"/>
                  </a:lnTo>
                  <a:lnTo>
                    <a:pt x="16" y="282"/>
                  </a:lnTo>
                  <a:lnTo>
                    <a:pt x="16" y="282"/>
                  </a:lnTo>
                  <a:lnTo>
                    <a:pt x="16" y="284"/>
                  </a:lnTo>
                  <a:lnTo>
                    <a:pt x="16" y="284"/>
                  </a:lnTo>
                  <a:lnTo>
                    <a:pt x="16" y="286"/>
                  </a:lnTo>
                  <a:lnTo>
                    <a:pt x="16" y="286"/>
                  </a:lnTo>
                  <a:lnTo>
                    <a:pt x="16" y="288"/>
                  </a:lnTo>
                  <a:lnTo>
                    <a:pt x="16" y="290"/>
                  </a:lnTo>
                  <a:lnTo>
                    <a:pt x="16" y="291"/>
                  </a:lnTo>
                  <a:lnTo>
                    <a:pt x="16" y="291"/>
                  </a:lnTo>
                  <a:lnTo>
                    <a:pt x="16" y="293"/>
                  </a:lnTo>
                  <a:lnTo>
                    <a:pt x="16" y="293"/>
                  </a:lnTo>
                  <a:lnTo>
                    <a:pt x="16" y="295"/>
                  </a:lnTo>
                  <a:lnTo>
                    <a:pt x="16" y="295"/>
                  </a:lnTo>
                  <a:lnTo>
                    <a:pt x="14" y="295"/>
                  </a:lnTo>
                  <a:lnTo>
                    <a:pt x="14" y="297"/>
                  </a:lnTo>
                  <a:lnTo>
                    <a:pt x="14" y="299"/>
                  </a:lnTo>
                  <a:lnTo>
                    <a:pt x="14" y="299"/>
                  </a:lnTo>
                  <a:lnTo>
                    <a:pt x="12" y="303"/>
                  </a:lnTo>
                  <a:lnTo>
                    <a:pt x="12" y="303"/>
                  </a:lnTo>
                  <a:lnTo>
                    <a:pt x="12" y="305"/>
                  </a:lnTo>
                  <a:lnTo>
                    <a:pt x="14" y="303"/>
                  </a:lnTo>
                  <a:lnTo>
                    <a:pt x="14" y="303"/>
                  </a:lnTo>
                  <a:lnTo>
                    <a:pt x="14" y="303"/>
                  </a:lnTo>
                  <a:lnTo>
                    <a:pt x="14" y="303"/>
                  </a:lnTo>
                  <a:lnTo>
                    <a:pt x="16" y="303"/>
                  </a:lnTo>
                  <a:lnTo>
                    <a:pt x="14" y="305"/>
                  </a:lnTo>
                  <a:lnTo>
                    <a:pt x="14" y="307"/>
                  </a:lnTo>
                  <a:lnTo>
                    <a:pt x="14" y="307"/>
                  </a:lnTo>
                  <a:lnTo>
                    <a:pt x="16" y="309"/>
                  </a:lnTo>
                  <a:lnTo>
                    <a:pt x="16" y="309"/>
                  </a:lnTo>
                  <a:lnTo>
                    <a:pt x="17" y="307"/>
                  </a:lnTo>
                  <a:lnTo>
                    <a:pt x="17" y="303"/>
                  </a:lnTo>
                  <a:lnTo>
                    <a:pt x="19" y="299"/>
                  </a:lnTo>
                  <a:lnTo>
                    <a:pt x="21" y="297"/>
                  </a:lnTo>
                  <a:lnTo>
                    <a:pt x="21" y="295"/>
                  </a:lnTo>
                  <a:lnTo>
                    <a:pt x="23" y="297"/>
                  </a:lnTo>
                  <a:lnTo>
                    <a:pt x="23" y="299"/>
                  </a:lnTo>
                  <a:lnTo>
                    <a:pt x="27" y="295"/>
                  </a:lnTo>
                  <a:lnTo>
                    <a:pt x="27" y="293"/>
                  </a:lnTo>
                  <a:lnTo>
                    <a:pt x="25" y="291"/>
                  </a:lnTo>
                  <a:lnTo>
                    <a:pt x="27" y="290"/>
                  </a:lnTo>
                  <a:lnTo>
                    <a:pt x="27" y="288"/>
                  </a:lnTo>
                  <a:lnTo>
                    <a:pt x="29" y="286"/>
                  </a:lnTo>
                  <a:lnTo>
                    <a:pt x="29" y="282"/>
                  </a:lnTo>
                  <a:lnTo>
                    <a:pt x="31" y="282"/>
                  </a:lnTo>
                  <a:lnTo>
                    <a:pt x="29" y="290"/>
                  </a:lnTo>
                  <a:lnTo>
                    <a:pt x="31" y="291"/>
                  </a:lnTo>
                  <a:lnTo>
                    <a:pt x="31" y="291"/>
                  </a:lnTo>
                  <a:lnTo>
                    <a:pt x="33" y="291"/>
                  </a:lnTo>
                  <a:lnTo>
                    <a:pt x="31" y="293"/>
                  </a:lnTo>
                  <a:lnTo>
                    <a:pt x="31" y="295"/>
                  </a:lnTo>
                  <a:lnTo>
                    <a:pt x="31" y="297"/>
                  </a:lnTo>
                  <a:lnTo>
                    <a:pt x="31" y="299"/>
                  </a:lnTo>
                  <a:lnTo>
                    <a:pt x="35" y="297"/>
                  </a:lnTo>
                  <a:lnTo>
                    <a:pt x="37" y="297"/>
                  </a:lnTo>
                  <a:lnTo>
                    <a:pt x="38" y="297"/>
                  </a:lnTo>
                  <a:lnTo>
                    <a:pt x="37" y="299"/>
                  </a:lnTo>
                  <a:lnTo>
                    <a:pt x="37" y="299"/>
                  </a:lnTo>
                  <a:lnTo>
                    <a:pt x="33" y="299"/>
                  </a:lnTo>
                  <a:lnTo>
                    <a:pt x="29" y="301"/>
                  </a:lnTo>
                  <a:lnTo>
                    <a:pt x="29" y="301"/>
                  </a:lnTo>
                  <a:lnTo>
                    <a:pt x="29" y="301"/>
                  </a:lnTo>
                  <a:lnTo>
                    <a:pt x="31" y="301"/>
                  </a:lnTo>
                  <a:lnTo>
                    <a:pt x="31" y="303"/>
                  </a:lnTo>
                  <a:lnTo>
                    <a:pt x="29" y="303"/>
                  </a:lnTo>
                  <a:lnTo>
                    <a:pt x="27" y="303"/>
                  </a:lnTo>
                  <a:lnTo>
                    <a:pt x="27" y="303"/>
                  </a:lnTo>
                  <a:lnTo>
                    <a:pt x="27" y="307"/>
                  </a:lnTo>
                  <a:lnTo>
                    <a:pt x="25" y="307"/>
                  </a:lnTo>
                  <a:lnTo>
                    <a:pt x="25" y="305"/>
                  </a:lnTo>
                  <a:lnTo>
                    <a:pt x="23" y="309"/>
                  </a:lnTo>
                  <a:lnTo>
                    <a:pt x="25" y="310"/>
                  </a:lnTo>
                  <a:lnTo>
                    <a:pt x="27" y="312"/>
                  </a:lnTo>
                  <a:lnTo>
                    <a:pt x="29" y="310"/>
                  </a:lnTo>
                  <a:lnTo>
                    <a:pt x="29" y="310"/>
                  </a:lnTo>
                  <a:lnTo>
                    <a:pt x="29" y="310"/>
                  </a:lnTo>
                  <a:lnTo>
                    <a:pt x="31" y="310"/>
                  </a:lnTo>
                  <a:lnTo>
                    <a:pt x="31" y="310"/>
                  </a:lnTo>
                  <a:lnTo>
                    <a:pt x="31" y="310"/>
                  </a:lnTo>
                  <a:lnTo>
                    <a:pt x="31" y="312"/>
                  </a:lnTo>
                  <a:lnTo>
                    <a:pt x="31" y="312"/>
                  </a:lnTo>
                  <a:lnTo>
                    <a:pt x="31" y="312"/>
                  </a:lnTo>
                  <a:lnTo>
                    <a:pt x="31" y="314"/>
                  </a:lnTo>
                  <a:lnTo>
                    <a:pt x="31" y="316"/>
                  </a:lnTo>
                  <a:lnTo>
                    <a:pt x="35" y="316"/>
                  </a:lnTo>
                  <a:lnTo>
                    <a:pt x="33" y="318"/>
                  </a:lnTo>
                  <a:lnTo>
                    <a:pt x="33" y="320"/>
                  </a:lnTo>
                  <a:lnTo>
                    <a:pt x="31" y="322"/>
                  </a:lnTo>
                  <a:lnTo>
                    <a:pt x="33" y="324"/>
                  </a:lnTo>
                  <a:lnTo>
                    <a:pt x="31" y="324"/>
                  </a:lnTo>
                  <a:lnTo>
                    <a:pt x="29" y="324"/>
                  </a:lnTo>
                  <a:lnTo>
                    <a:pt x="29" y="322"/>
                  </a:lnTo>
                  <a:lnTo>
                    <a:pt x="31" y="320"/>
                  </a:lnTo>
                  <a:lnTo>
                    <a:pt x="27" y="316"/>
                  </a:lnTo>
                  <a:lnTo>
                    <a:pt x="25" y="314"/>
                  </a:lnTo>
                  <a:lnTo>
                    <a:pt x="25" y="318"/>
                  </a:lnTo>
                  <a:lnTo>
                    <a:pt x="23" y="318"/>
                  </a:lnTo>
                  <a:lnTo>
                    <a:pt x="21" y="316"/>
                  </a:lnTo>
                  <a:lnTo>
                    <a:pt x="21" y="316"/>
                  </a:lnTo>
                  <a:lnTo>
                    <a:pt x="19" y="318"/>
                  </a:lnTo>
                  <a:lnTo>
                    <a:pt x="19" y="320"/>
                  </a:lnTo>
                  <a:lnTo>
                    <a:pt x="19" y="320"/>
                  </a:lnTo>
                  <a:lnTo>
                    <a:pt x="19" y="326"/>
                  </a:lnTo>
                  <a:lnTo>
                    <a:pt x="19" y="330"/>
                  </a:lnTo>
                  <a:lnTo>
                    <a:pt x="19" y="333"/>
                  </a:lnTo>
                  <a:lnTo>
                    <a:pt x="21" y="333"/>
                  </a:lnTo>
                  <a:lnTo>
                    <a:pt x="23" y="339"/>
                  </a:lnTo>
                  <a:lnTo>
                    <a:pt x="25" y="341"/>
                  </a:lnTo>
                  <a:lnTo>
                    <a:pt x="25" y="341"/>
                  </a:lnTo>
                  <a:lnTo>
                    <a:pt x="29" y="341"/>
                  </a:lnTo>
                  <a:lnTo>
                    <a:pt x="29" y="341"/>
                  </a:lnTo>
                  <a:lnTo>
                    <a:pt x="29" y="343"/>
                  </a:lnTo>
                  <a:lnTo>
                    <a:pt x="31" y="345"/>
                  </a:lnTo>
                  <a:lnTo>
                    <a:pt x="31" y="347"/>
                  </a:lnTo>
                  <a:lnTo>
                    <a:pt x="31" y="349"/>
                  </a:lnTo>
                  <a:lnTo>
                    <a:pt x="33" y="349"/>
                  </a:lnTo>
                  <a:lnTo>
                    <a:pt x="35" y="350"/>
                  </a:lnTo>
                  <a:lnTo>
                    <a:pt x="33" y="352"/>
                  </a:lnTo>
                  <a:lnTo>
                    <a:pt x="31" y="350"/>
                  </a:lnTo>
                  <a:lnTo>
                    <a:pt x="29" y="345"/>
                  </a:lnTo>
                  <a:lnTo>
                    <a:pt x="27" y="343"/>
                  </a:lnTo>
                  <a:lnTo>
                    <a:pt x="25" y="343"/>
                  </a:lnTo>
                  <a:lnTo>
                    <a:pt x="23" y="345"/>
                  </a:lnTo>
                  <a:lnTo>
                    <a:pt x="23" y="347"/>
                  </a:lnTo>
                  <a:lnTo>
                    <a:pt x="23" y="349"/>
                  </a:lnTo>
                  <a:lnTo>
                    <a:pt x="23" y="352"/>
                  </a:lnTo>
                  <a:lnTo>
                    <a:pt x="23" y="354"/>
                  </a:lnTo>
                  <a:lnTo>
                    <a:pt x="23" y="354"/>
                  </a:lnTo>
                  <a:lnTo>
                    <a:pt x="23" y="356"/>
                  </a:lnTo>
                  <a:lnTo>
                    <a:pt x="25" y="356"/>
                  </a:lnTo>
                  <a:lnTo>
                    <a:pt x="25" y="358"/>
                  </a:lnTo>
                  <a:lnTo>
                    <a:pt x="25" y="358"/>
                  </a:lnTo>
                  <a:lnTo>
                    <a:pt x="25" y="360"/>
                  </a:lnTo>
                  <a:lnTo>
                    <a:pt x="25" y="360"/>
                  </a:lnTo>
                  <a:lnTo>
                    <a:pt x="25" y="360"/>
                  </a:lnTo>
                  <a:lnTo>
                    <a:pt x="25" y="360"/>
                  </a:lnTo>
                  <a:lnTo>
                    <a:pt x="25" y="360"/>
                  </a:lnTo>
                  <a:lnTo>
                    <a:pt x="25" y="360"/>
                  </a:lnTo>
                  <a:lnTo>
                    <a:pt x="27" y="362"/>
                  </a:lnTo>
                  <a:lnTo>
                    <a:pt x="29" y="364"/>
                  </a:lnTo>
                  <a:lnTo>
                    <a:pt x="29" y="364"/>
                  </a:lnTo>
                  <a:lnTo>
                    <a:pt x="31" y="364"/>
                  </a:lnTo>
                  <a:lnTo>
                    <a:pt x="29" y="366"/>
                  </a:lnTo>
                  <a:lnTo>
                    <a:pt x="31" y="368"/>
                  </a:lnTo>
                  <a:lnTo>
                    <a:pt x="33" y="368"/>
                  </a:lnTo>
                  <a:lnTo>
                    <a:pt x="35" y="368"/>
                  </a:lnTo>
                  <a:lnTo>
                    <a:pt x="37" y="368"/>
                  </a:lnTo>
                  <a:lnTo>
                    <a:pt x="38" y="368"/>
                  </a:lnTo>
                  <a:lnTo>
                    <a:pt x="38" y="369"/>
                  </a:lnTo>
                  <a:lnTo>
                    <a:pt x="38" y="371"/>
                  </a:lnTo>
                  <a:lnTo>
                    <a:pt x="40" y="373"/>
                  </a:lnTo>
                  <a:lnTo>
                    <a:pt x="38" y="375"/>
                  </a:lnTo>
                  <a:lnTo>
                    <a:pt x="38" y="377"/>
                  </a:lnTo>
                  <a:lnTo>
                    <a:pt x="37" y="377"/>
                  </a:lnTo>
                  <a:lnTo>
                    <a:pt x="37" y="375"/>
                  </a:lnTo>
                  <a:lnTo>
                    <a:pt x="38" y="375"/>
                  </a:lnTo>
                  <a:lnTo>
                    <a:pt x="37" y="373"/>
                  </a:lnTo>
                  <a:lnTo>
                    <a:pt x="35" y="373"/>
                  </a:lnTo>
                  <a:lnTo>
                    <a:pt x="35" y="371"/>
                  </a:lnTo>
                  <a:lnTo>
                    <a:pt x="33" y="371"/>
                  </a:lnTo>
                  <a:lnTo>
                    <a:pt x="31" y="371"/>
                  </a:lnTo>
                  <a:lnTo>
                    <a:pt x="31" y="371"/>
                  </a:lnTo>
                  <a:lnTo>
                    <a:pt x="31" y="371"/>
                  </a:lnTo>
                  <a:lnTo>
                    <a:pt x="29" y="371"/>
                  </a:lnTo>
                  <a:lnTo>
                    <a:pt x="29" y="369"/>
                  </a:lnTo>
                  <a:lnTo>
                    <a:pt x="29" y="369"/>
                  </a:lnTo>
                  <a:lnTo>
                    <a:pt x="29" y="368"/>
                  </a:lnTo>
                  <a:lnTo>
                    <a:pt x="27" y="368"/>
                  </a:lnTo>
                  <a:lnTo>
                    <a:pt x="27" y="369"/>
                  </a:lnTo>
                  <a:lnTo>
                    <a:pt x="27" y="369"/>
                  </a:lnTo>
                  <a:lnTo>
                    <a:pt x="27" y="371"/>
                  </a:lnTo>
                  <a:lnTo>
                    <a:pt x="27" y="371"/>
                  </a:lnTo>
                  <a:lnTo>
                    <a:pt x="27" y="371"/>
                  </a:lnTo>
                  <a:lnTo>
                    <a:pt x="25" y="373"/>
                  </a:lnTo>
                  <a:lnTo>
                    <a:pt x="29" y="375"/>
                  </a:lnTo>
                  <a:lnTo>
                    <a:pt x="29" y="377"/>
                  </a:lnTo>
                  <a:lnTo>
                    <a:pt x="31" y="385"/>
                  </a:lnTo>
                  <a:lnTo>
                    <a:pt x="31" y="385"/>
                  </a:lnTo>
                  <a:lnTo>
                    <a:pt x="31" y="385"/>
                  </a:lnTo>
                  <a:lnTo>
                    <a:pt x="31" y="387"/>
                  </a:lnTo>
                  <a:lnTo>
                    <a:pt x="31" y="387"/>
                  </a:lnTo>
                  <a:lnTo>
                    <a:pt x="31" y="387"/>
                  </a:lnTo>
                  <a:lnTo>
                    <a:pt x="31" y="388"/>
                  </a:lnTo>
                  <a:lnTo>
                    <a:pt x="31" y="388"/>
                  </a:lnTo>
                  <a:lnTo>
                    <a:pt x="33" y="390"/>
                  </a:lnTo>
                  <a:lnTo>
                    <a:pt x="33" y="392"/>
                  </a:lnTo>
                  <a:lnTo>
                    <a:pt x="35" y="390"/>
                  </a:lnTo>
                  <a:lnTo>
                    <a:pt x="35" y="390"/>
                  </a:lnTo>
                  <a:lnTo>
                    <a:pt x="35" y="388"/>
                  </a:lnTo>
                  <a:lnTo>
                    <a:pt x="37" y="388"/>
                  </a:lnTo>
                  <a:lnTo>
                    <a:pt x="37" y="390"/>
                  </a:lnTo>
                  <a:lnTo>
                    <a:pt x="37" y="392"/>
                  </a:lnTo>
                  <a:lnTo>
                    <a:pt x="35" y="392"/>
                  </a:lnTo>
                  <a:lnTo>
                    <a:pt x="33" y="392"/>
                  </a:lnTo>
                  <a:lnTo>
                    <a:pt x="33" y="394"/>
                  </a:lnTo>
                  <a:lnTo>
                    <a:pt x="33" y="396"/>
                  </a:lnTo>
                  <a:lnTo>
                    <a:pt x="35" y="396"/>
                  </a:lnTo>
                  <a:lnTo>
                    <a:pt x="37" y="396"/>
                  </a:lnTo>
                  <a:lnTo>
                    <a:pt x="35" y="398"/>
                  </a:lnTo>
                  <a:lnTo>
                    <a:pt x="35" y="400"/>
                  </a:lnTo>
                  <a:lnTo>
                    <a:pt x="38" y="407"/>
                  </a:lnTo>
                  <a:lnTo>
                    <a:pt x="40" y="409"/>
                  </a:lnTo>
                  <a:lnTo>
                    <a:pt x="40" y="413"/>
                  </a:lnTo>
                  <a:lnTo>
                    <a:pt x="40" y="413"/>
                  </a:lnTo>
                  <a:lnTo>
                    <a:pt x="42" y="415"/>
                  </a:lnTo>
                  <a:lnTo>
                    <a:pt x="42" y="417"/>
                  </a:lnTo>
                  <a:lnTo>
                    <a:pt x="42" y="419"/>
                  </a:lnTo>
                  <a:lnTo>
                    <a:pt x="44" y="419"/>
                  </a:lnTo>
                  <a:lnTo>
                    <a:pt x="44" y="421"/>
                  </a:lnTo>
                  <a:lnTo>
                    <a:pt x="44" y="423"/>
                  </a:lnTo>
                  <a:lnTo>
                    <a:pt x="44" y="423"/>
                  </a:lnTo>
                  <a:lnTo>
                    <a:pt x="42" y="425"/>
                  </a:lnTo>
                  <a:lnTo>
                    <a:pt x="42" y="425"/>
                  </a:lnTo>
                  <a:lnTo>
                    <a:pt x="42" y="427"/>
                  </a:lnTo>
                  <a:lnTo>
                    <a:pt x="44" y="428"/>
                  </a:lnTo>
                  <a:lnTo>
                    <a:pt x="44" y="428"/>
                  </a:lnTo>
                  <a:lnTo>
                    <a:pt x="44" y="430"/>
                  </a:lnTo>
                  <a:lnTo>
                    <a:pt x="44" y="432"/>
                  </a:lnTo>
                  <a:lnTo>
                    <a:pt x="44" y="432"/>
                  </a:lnTo>
                  <a:lnTo>
                    <a:pt x="46" y="434"/>
                  </a:lnTo>
                  <a:lnTo>
                    <a:pt x="46" y="434"/>
                  </a:lnTo>
                  <a:lnTo>
                    <a:pt x="50" y="434"/>
                  </a:lnTo>
                  <a:lnTo>
                    <a:pt x="52" y="436"/>
                  </a:lnTo>
                  <a:lnTo>
                    <a:pt x="48" y="438"/>
                  </a:lnTo>
                  <a:lnTo>
                    <a:pt x="46" y="438"/>
                  </a:lnTo>
                  <a:lnTo>
                    <a:pt x="46" y="438"/>
                  </a:lnTo>
                  <a:lnTo>
                    <a:pt x="44" y="438"/>
                  </a:lnTo>
                  <a:lnTo>
                    <a:pt x="44" y="438"/>
                  </a:lnTo>
                  <a:lnTo>
                    <a:pt x="44" y="440"/>
                  </a:lnTo>
                  <a:lnTo>
                    <a:pt x="48" y="444"/>
                  </a:lnTo>
                  <a:lnTo>
                    <a:pt x="50" y="446"/>
                  </a:lnTo>
                  <a:lnTo>
                    <a:pt x="48" y="447"/>
                  </a:lnTo>
                  <a:lnTo>
                    <a:pt x="50" y="449"/>
                  </a:lnTo>
                  <a:lnTo>
                    <a:pt x="50" y="451"/>
                  </a:lnTo>
                  <a:lnTo>
                    <a:pt x="48" y="453"/>
                  </a:lnTo>
                  <a:lnTo>
                    <a:pt x="48" y="453"/>
                  </a:lnTo>
                  <a:lnTo>
                    <a:pt x="48" y="455"/>
                  </a:lnTo>
                  <a:lnTo>
                    <a:pt x="50" y="457"/>
                  </a:lnTo>
                  <a:lnTo>
                    <a:pt x="52" y="459"/>
                  </a:lnTo>
                  <a:lnTo>
                    <a:pt x="54" y="463"/>
                  </a:lnTo>
                  <a:lnTo>
                    <a:pt x="56" y="465"/>
                  </a:lnTo>
                  <a:lnTo>
                    <a:pt x="54" y="465"/>
                  </a:lnTo>
                  <a:lnTo>
                    <a:pt x="52" y="465"/>
                  </a:lnTo>
                  <a:lnTo>
                    <a:pt x="52" y="463"/>
                  </a:lnTo>
                  <a:lnTo>
                    <a:pt x="50" y="463"/>
                  </a:lnTo>
                  <a:lnTo>
                    <a:pt x="50" y="465"/>
                  </a:lnTo>
                  <a:lnTo>
                    <a:pt x="52" y="466"/>
                  </a:lnTo>
                  <a:lnTo>
                    <a:pt x="52" y="466"/>
                  </a:lnTo>
                  <a:lnTo>
                    <a:pt x="52" y="468"/>
                  </a:lnTo>
                  <a:lnTo>
                    <a:pt x="54" y="470"/>
                  </a:lnTo>
                  <a:lnTo>
                    <a:pt x="54" y="472"/>
                  </a:lnTo>
                  <a:lnTo>
                    <a:pt x="56" y="476"/>
                  </a:lnTo>
                  <a:lnTo>
                    <a:pt x="57" y="478"/>
                  </a:lnTo>
                  <a:lnTo>
                    <a:pt x="57" y="480"/>
                  </a:lnTo>
                  <a:lnTo>
                    <a:pt x="56" y="480"/>
                  </a:lnTo>
                  <a:lnTo>
                    <a:pt x="57" y="482"/>
                  </a:lnTo>
                  <a:lnTo>
                    <a:pt x="57" y="484"/>
                  </a:lnTo>
                  <a:lnTo>
                    <a:pt x="57" y="487"/>
                  </a:lnTo>
                  <a:lnTo>
                    <a:pt x="57" y="489"/>
                  </a:lnTo>
                  <a:lnTo>
                    <a:pt x="56" y="487"/>
                  </a:lnTo>
                  <a:lnTo>
                    <a:pt x="56" y="487"/>
                  </a:lnTo>
                  <a:lnTo>
                    <a:pt x="56" y="489"/>
                  </a:lnTo>
                  <a:lnTo>
                    <a:pt x="57" y="491"/>
                  </a:lnTo>
                  <a:lnTo>
                    <a:pt x="56" y="491"/>
                  </a:lnTo>
                  <a:lnTo>
                    <a:pt x="57" y="493"/>
                  </a:lnTo>
                  <a:lnTo>
                    <a:pt x="59" y="493"/>
                  </a:lnTo>
                  <a:lnTo>
                    <a:pt x="57" y="497"/>
                  </a:lnTo>
                  <a:lnTo>
                    <a:pt x="57" y="497"/>
                  </a:lnTo>
                  <a:lnTo>
                    <a:pt x="57" y="499"/>
                  </a:lnTo>
                  <a:lnTo>
                    <a:pt x="57" y="503"/>
                  </a:lnTo>
                  <a:lnTo>
                    <a:pt x="57" y="503"/>
                  </a:lnTo>
                  <a:lnTo>
                    <a:pt x="57" y="504"/>
                  </a:lnTo>
                  <a:lnTo>
                    <a:pt x="57" y="506"/>
                  </a:lnTo>
                  <a:lnTo>
                    <a:pt x="59" y="510"/>
                  </a:lnTo>
                  <a:lnTo>
                    <a:pt x="59" y="510"/>
                  </a:lnTo>
                  <a:lnTo>
                    <a:pt x="61" y="510"/>
                  </a:lnTo>
                  <a:lnTo>
                    <a:pt x="61" y="512"/>
                  </a:lnTo>
                  <a:lnTo>
                    <a:pt x="59" y="514"/>
                  </a:lnTo>
                  <a:lnTo>
                    <a:pt x="59" y="518"/>
                  </a:lnTo>
                  <a:lnTo>
                    <a:pt x="59" y="520"/>
                  </a:lnTo>
                  <a:lnTo>
                    <a:pt x="61" y="522"/>
                  </a:lnTo>
                  <a:lnTo>
                    <a:pt x="63" y="522"/>
                  </a:lnTo>
                  <a:lnTo>
                    <a:pt x="63" y="524"/>
                  </a:lnTo>
                  <a:lnTo>
                    <a:pt x="63" y="524"/>
                  </a:lnTo>
                  <a:lnTo>
                    <a:pt x="61" y="525"/>
                  </a:lnTo>
                  <a:lnTo>
                    <a:pt x="61" y="525"/>
                  </a:lnTo>
                  <a:lnTo>
                    <a:pt x="61" y="525"/>
                  </a:lnTo>
                  <a:lnTo>
                    <a:pt x="63" y="529"/>
                  </a:lnTo>
                  <a:lnTo>
                    <a:pt x="63" y="527"/>
                  </a:lnTo>
                  <a:lnTo>
                    <a:pt x="65" y="527"/>
                  </a:lnTo>
                  <a:lnTo>
                    <a:pt x="67" y="527"/>
                  </a:lnTo>
                  <a:lnTo>
                    <a:pt x="67" y="529"/>
                  </a:lnTo>
                  <a:lnTo>
                    <a:pt x="67" y="531"/>
                  </a:lnTo>
                  <a:lnTo>
                    <a:pt x="67" y="531"/>
                  </a:lnTo>
                  <a:lnTo>
                    <a:pt x="65" y="531"/>
                  </a:lnTo>
                  <a:lnTo>
                    <a:pt x="65" y="529"/>
                  </a:lnTo>
                  <a:lnTo>
                    <a:pt x="63" y="529"/>
                  </a:lnTo>
                  <a:lnTo>
                    <a:pt x="63" y="529"/>
                  </a:lnTo>
                  <a:lnTo>
                    <a:pt x="61" y="531"/>
                  </a:lnTo>
                  <a:lnTo>
                    <a:pt x="61" y="531"/>
                  </a:lnTo>
                  <a:lnTo>
                    <a:pt x="61" y="531"/>
                  </a:lnTo>
                  <a:lnTo>
                    <a:pt x="61" y="531"/>
                  </a:lnTo>
                  <a:lnTo>
                    <a:pt x="63" y="533"/>
                  </a:lnTo>
                  <a:lnTo>
                    <a:pt x="63" y="533"/>
                  </a:lnTo>
                  <a:lnTo>
                    <a:pt x="65" y="535"/>
                  </a:lnTo>
                  <a:lnTo>
                    <a:pt x="67" y="535"/>
                  </a:lnTo>
                  <a:lnTo>
                    <a:pt x="67" y="535"/>
                  </a:lnTo>
                  <a:lnTo>
                    <a:pt x="65" y="537"/>
                  </a:lnTo>
                  <a:lnTo>
                    <a:pt x="65" y="537"/>
                  </a:lnTo>
                  <a:lnTo>
                    <a:pt x="65" y="537"/>
                  </a:lnTo>
                  <a:lnTo>
                    <a:pt x="65" y="537"/>
                  </a:lnTo>
                  <a:lnTo>
                    <a:pt x="67" y="539"/>
                  </a:lnTo>
                  <a:lnTo>
                    <a:pt x="67" y="539"/>
                  </a:lnTo>
                  <a:lnTo>
                    <a:pt x="65" y="539"/>
                  </a:lnTo>
                  <a:lnTo>
                    <a:pt x="65" y="539"/>
                  </a:lnTo>
                  <a:lnTo>
                    <a:pt x="63" y="535"/>
                  </a:lnTo>
                  <a:lnTo>
                    <a:pt x="63" y="535"/>
                  </a:lnTo>
                  <a:lnTo>
                    <a:pt x="61" y="535"/>
                  </a:lnTo>
                  <a:lnTo>
                    <a:pt x="61" y="535"/>
                  </a:lnTo>
                  <a:lnTo>
                    <a:pt x="61" y="535"/>
                  </a:lnTo>
                  <a:lnTo>
                    <a:pt x="61" y="537"/>
                  </a:lnTo>
                  <a:lnTo>
                    <a:pt x="61" y="539"/>
                  </a:lnTo>
                  <a:lnTo>
                    <a:pt x="61" y="539"/>
                  </a:lnTo>
                  <a:lnTo>
                    <a:pt x="61" y="539"/>
                  </a:lnTo>
                  <a:lnTo>
                    <a:pt x="63" y="543"/>
                  </a:lnTo>
                  <a:lnTo>
                    <a:pt x="63" y="546"/>
                  </a:lnTo>
                  <a:lnTo>
                    <a:pt x="65" y="548"/>
                  </a:lnTo>
                  <a:lnTo>
                    <a:pt x="67" y="548"/>
                  </a:lnTo>
                  <a:lnTo>
                    <a:pt x="69" y="550"/>
                  </a:lnTo>
                  <a:lnTo>
                    <a:pt x="67" y="550"/>
                  </a:lnTo>
                  <a:lnTo>
                    <a:pt x="67" y="550"/>
                  </a:lnTo>
                  <a:lnTo>
                    <a:pt x="65" y="552"/>
                  </a:lnTo>
                  <a:lnTo>
                    <a:pt x="65" y="552"/>
                  </a:lnTo>
                  <a:lnTo>
                    <a:pt x="67" y="554"/>
                  </a:lnTo>
                  <a:lnTo>
                    <a:pt x="67" y="554"/>
                  </a:lnTo>
                  <a:lnTo>
                    <a:pt x="67" y="556"/>
                  </a:lnTo>
                  <a:lnTo>
                    <a:pt x="67" y="556"/>
                  </a:lnTo>
                  <a:lnTo>
                    <a:pt x="71" y="563"/>
                  </a:lnTo>
                  <a:lnTo>
                    <a:pt x="71" y="565"/>
                  </a:lnTo>
                  <a:lnTo>
                    <a:pt x="71" y="567"/>
                  </a:lnTo>
                  <a:lnTo>
                    <a:pt x="71" y="567"/>
                  </a:lnTo>
                  <a:lnTo>
                    <a:pt x="73" y="567"/>
                  </a:lnTo>
                  <a:lnTo>
                    <a:pt x="73" y="567"/>
                  </a:lnTo>
                  <a:lnTo>
                    <a:pt x="73" y="567"/>
                  </a:lnTo>
                  <a:lnTo>
                    <a:pt x="73" y="569"/>
                  </a:lnTo>
                  <a:lnTo>
                    <a:pt x="73" y="573"/>
                  </a:lnTo>
                  <a:lnTo>
                    <a:pt x="75" y="577"/>
                  </a:lnTo>
                  <a:lnTo>
                    <a:pt x="75" y="575"/>
                  </a:lnTo>
                  <a:lnTo>
                    <a:pt x="75" y="573"/>
                  </a:lnTo>
                  <a:lnTo>
                    <a:pt x="75" y="571"/>
                  </a:lnTo>
                  <a:lnTo>
                    <a:pt x="78" y="569"/>
                  </a:lnTo>
                  <a:lnTo>
                    <a:pt x="77" y="571"/>
                  </a:lnTo>
                  <a:lnTo>
                    <a:pt x="77" y="571"/>
                  </a:lnTo>
                  <a:lnTo>
                    <a:pt x="75" y="573"/>
                  </a:lnTo>
                  <a:lnTo>
                    <a:pt x="75" y="575"/>
                  </a:lnTo>
                  <a:lnTo>
                    <a:pt x="75" y="581"/>
                  </a:lnTo>
                  <a:lnTo>
                    <a:pt x="75" y="581"/>
                  </a:lnTo>
                  <a:lnTo>
                    <a:pt x="75" y="581"/>
                  </a:lnTo>
                  <a:lnTo>
                    <a:pt x="75" y="582"/>
                  </a:lnTo>
                  <a:lnTo>
                    <a:pt x="75" y="582"/>
                  </a:lnTo>
                  <a:lnTo>
                    <a:pt x="75" y="582"/>
                  </a:lnTo>
                  <a:lnTo>
                    <a:pt x="75" y="582"/>
                  </a:lnTo>
                  <a:lnTo>
                    <a:pt x="77" y="584"/>
                  </a:lnTo>
                  <a:lnTo>
                    <a:pt x="77" y="584"/>
                  </a:lnTo>
                  <a:lnTo>
                    <a:pt x="77" y="586"/>
                  </a:lnTo>
                  <a:lnTo>
                    <a:pt x="78" y="586"/>
                  </a:lnTo>
                  <a:lnTo>
                    <a:pt x="80" y="586"/>
                  </a:lnTo>
                  <a:lnTo>
                    <a:pt x="80" y="586"/>
                  </a:lnTo>
                  <a:lnTo>
                    <a:pt x="78" y="586"/>
                  </a:lnTo>
                  <a:lnTo>
                    <a:pt x="78" y="588"/>
                  </a:lnTo>
                  <a:lnTo>
                    <a:pt x="80" y="592"/>
                  </a:lnTo>
                  <a:lnTo>
                    <a:pt x="82" y="594"/>
                  </a:lnTo>
                  <a:lnTo>
                    <a:pt x="86" y="598"/>
                  </a:lnTo>
                  <a:lnTo>
                    <a:pt x="88" y="600"/>
                  </a:lnTo>
                  <a:lnTo>
                    <a:pt x="92" y="605"/>
                  </a:lnTo>
                  <a:lnTo>
                    <a:pt x="92" y="607"/>
                  </a:lnTo>
                  <a:lnTo>
                    <a:pt x="92" y="613"/>
                  </a:lnTo>
                  <a:lnTo>
                    <a:pt x="92" y="613"/>
                  </a:lnTo>
                  <a:lnTo>
                    <a:pt x="94" y="615"/>
                  </a:lnTo>
                  <a:lnTo>
                    <a:pt x="96" y="615"/>
                  </a:lnTo>
                  <a:lnTo>
                    <a:pt x="96" y="615"/>
                  </a:lnTo>
                  <a:lnTo>
                    <a:pt x="98" y="615"/>
                  </a:lnTo>
                  <a:lnTo>
                    <a:pt x="99" y="613"/>
                  </a:lnTo>
                  <a:lnTo>
                    <a:pt x="103" y="613"/>
                  </a:lnTo>
                  <a:lnTo>
                    <a:pt x="105" y="613"/>
                  </a:lnTo>
                  <a:lnTo>
                    <a:pt x="105" y="613"/>
                  </a:lnTo>
                  <a:lnTo>
                    <a:pt x="107" y="613"/>
                  </a:lnTo>
                  <a:lnTo>
                    <a:pt x="107" y="609"/>
                  </a:lnTo>
                  <a:lnTo>
                    <a:pt x="109" y="609"/>
                  </a:lnTo>
                  <a:lnTo>
                    <a:pt x="109" y="609"/>
                  </a:lnTo>
                  <a:lnTo>
                    <a:pt x="109" y="609"/>
                  </a:lnTo>
                  <a:lnTo>
                    <a:pt x="109" y="609"/>
                  </a:lnTo>
                  <a:lnTo>
                    <a:pt x="111" y="611"/>
                  </a:lnTo>
                  <a:lnTo>
                    <a:pt x="111" y="611"/>
                  </a:lnTo>
                  <a:lnTo>
                    <a:pt x="111" y="613"/>
                  </a:lnTo>
                  <a:lnTo>
                    <a:pt x="111" y="613"/>
                  </a:lnTo>
                  <a:lnTo>
                    <a:pt x="111" y="613"/>
                  </a:lnTo>
                  <a:lnTo>
                    <a:pt x="113" y="613"/>
                  </a:lnTo>
                  <a:lnTo>
                    <a:pt x="115" y="613"/>
                  </a:lnTo>
                  <a:lnTo>
                    <a:pt x="117" y="615"/>
                  </a:lnTo>
                  <a:lnTo>
                    <a:pt x="117" y="615"/>
                  </a:lnTo>
                  <a:lnTo>
                    <a:pt x="117" y="617"/>
                  </a:lnTo>
                  <a:lnTo>
                    <a:pt x="118" y="620"/>
                  </a:lnTo>
                  <a:lnTo>
                    <a:pt x="118" y="622"/>
                  </a:lnTo>
                  <a:lnTo>
                    <a:pt x="120" y="622"/>
                  </a:lnTo>
                  <a:lnTo>
                    <a:pt x="122" y="624"/>
                  </a:lnTo>
                  <a:lnTo>
                    <a:pt x="122" y="624"/>
                  </a:lnTo>
                  <a:lnTo>
                    <a:pt x="124" y="624"/>
                  </a:lnTo>
                  <a:lnTo>
                    <a:pt x="126" y="624"/>
                  </a:lnTo>
                  <a:lnTo>
                    <a:pt x="130" y="622"/>
                  </a:lnTo>
                  <a:lnTo>
                    <a:pt x="134" y="622"/>
                  </a:lnTo>
                  <a:lnTo>
                    <a:pt x="134" y="620"/>
                  </a:lnTo>
                  <a:lnTo>
                    <a:pt x="134" y="620"/>
                  </a:lnTo>
                  <a:lnTo>
                    <a:pt x="134" y="620"/>
                  </a:lnTo>
                  <a:lnTo>
                    <a:pt x="134" y="619"/>
                  </a:lnTo>
                  <a:lnTo>
                    <a:pt x="136" y="619"/>
                  </a:lnTo>
                  <a:lnTo>
                    <a:pt x="136" y="619"/>
                  </a:lnTo>
                  <a:lnTo>
                    <a:pt x="136" y="619"/>
                  </a:lnTo>
                  <a:lnTo>
                    <a:pt x="136" y="615"/>
                  </a:lnTo>
                  <a:lnTo>
                    <a:pt x="138" y="615"/>
                  </a:lnTo>
                  <a:lnTo>
                    <a:pt x="141" y="611"/>
                  </a:lnTo>
                  <a:lnTo>
                    <a:pt x="143" y="611"/>
                  </a:lnTo>
                  <a:lnTo>
                    <a:pt x="143" y="611"/>
                  </a:lnTo>
                  <a:lnTo>
                    <a:pt x="145" y="611"/>
                  </a:lnTo>
                  <a:lnTo>
                    <a:pt x="145" y="611"/>
                  </a:lnTo>
                  <a:lnTo>
                    <a:pt x="145" y="611"/>
                  </a:lnTo>
                  <a:lnTo>
                    <a:pt x="145" y="613"/>
                  </a:lnTo>
                  <a:lnTo>
                    <a:pt x="145" y="613"/>
                  </a:lnTo>
                  <a:lnTo>
                    <a:pt x="145" y="613"/>
                  </a:lnTo>
                  <a:lnTo>
                    <a:pt x="145" y="615"/>
                  </a:lnTo>
                  <a:lnTo>
                    <a:pt x="145" y="615"/>
                  </a:lnTo>
                  <a:lnTo>
                    <a:pt x="145" y="615"/>
                  </a:lnTo>
                  <a:lnTo>
                    <a:pt x="145" y="615"/>
                  </a:lnTo>
                  <a:lnTo>
                    <a:pt x="149" y="615"/>
                  </a:lnTo>
                  <a:lnTo>
                    <a:pt x="151" y="615"/>
                  </a:lnTo>
                  <a:lnTo>
                    <a:pt x="153" y="613"/>
                  </a:lnTo>
                  <a:lnTo>
                    <a:pt x="153" y="613"/>
                  </a:lnTo>
                  <a:lnTo>
                    <a:pt x="155" y="611"/>
                  </a:lnTo>
                  <a:lnTo>
                    <a:pt x="155" y="611"/>
                  </a:lnTo>
                  <a:lnTo>
                    <a:pt x="157" y="609"/>
                  </a:lnTo>
                  <a:lnTo>
                    <a:pt x="158" y="605"/>
                  </a:lnTo>
                  <a:lnTo>
                    <a:pt x="158" y="603"/>
                  </a:lnTo>
                  <a:lnTo>
                    <a:pt x="158" y="603"/>
                  </a:lnTo>
                  <a:lnTo>
                    <a:pt x="158" y="601"/>
                  </a:lnTo>
                  <a:lnTo>
                    <a:pt x="157" y="601"/>
                  </a:lnTo>
                  <a:lnTo>
                    <a:pt x="157" y="601"/>
                  </a:lnTo>
                  <a:lnTo>
                    <a:pt x="158" y="600"/>
                  </a:lnTo>
                  <a:lnTo>
                    <a:pt x="160" y="598"/>
                  </a:lnTo>
                  <a:lnTo>
                    <a:pt x="162" y="594"/>
                  </a:lnTo>
                  <a:lnTo>
                    <a:pt x="162" y="592"/>
                  </a:lnTo>
                  <a:lnTo>
                    <a:pt x="164" y="590"/>
                  </a:lnTo>
                  <a:lnTo>
                    <a:pt x="164" y="588"/>
                  </a:lnTo>
                  <a:lnTo>
                    <a:pt x="164" y="586"/>
                  </a:lnTo>
                  <a:lnTo>
                    <a:pt x="164" y="584"/>
                  </a:lnTo>
                  <a:lnTo>
                    <a:pt x="164" y="584"/>
                  </a:lnTo>
                  <a:lnTo>
                    <a:pt x="164" y="584"/>
                  </a:lnTo>
                  <a:lnTo>
                    <a:pt x="164" y="584"/>
                  </a:lnTo>
                  <a:lnTo>
                    <a:pt x="164" y="582"/>
                  </a:lnTo>
                  <a:lnTo>
                    <a:pt x="162" y="582"/>
                  </a:lnTo>
                  <a:lnTo>
                    <a:pt x="160" y="582"/>
                  </a:lnTo>
                  <a:lnTo>
                    <a:pt x="160" y="582"/>
                  </a:lnTo>
                  <a:lnTo>
                    <a:pt x="160" y="581"/>
                  </a:lnTo>
                  <a:lnTo>
                    <a:pt x="160" y="581"/>
                  </a:lnTo>
                  <a:lnTo>
                    <a:pt x="162" y="581"/>
                  </a:lnTo>
                  <a:lnTo>
                    <a:pt x="162" y="579"/>
                  </a:lnTo>
                  <a:lnTo>
                    <a:pt x="164" y="579"/>
                  </a:lnTo>
                  <a:lnTo>
                    <a:pt x="168" y="579"/>
                  </a:lnTo>
                  <a:lnTo>
                    <a:pt x="168" y="579"/>
                  </a:lnTo>
                  <a:lnTo>
                    <a:pt x="168" y="577"/>
                  </a:lnTo>
                  <a:lnTo>
                    <a:pt x="168" y="577"/>
                  </a:lnTo>
                  <a:lnTo>
                    <a:pt x="168" y="573"/>
                  </a:lnTo>
                  <a:lnTo>
                    <a:pt x="168" y="569"/>
                  </a:lnTo>
                  <a:lnTo>
                    <a:pt x="168" y="567"/>
                  </a:lnTo>
                  <a:lnTo>
                    <a:pt x="168" y="565"/>
                  </a:lnTo>
                  <a:lnTo>
                    <a:pt x="168" y="565"/>
                  </a:lnTo>
                  <a:lnTo>
                    <a:pt x="168" y="565"/>
                  </a:lnTo>
                  <a:lnTo>
                    <a:pt x="168" y="563"/>
                  </a:lnTo>
                  <a:lnTo>
                    <a:pt x="166" y="563"/>
                  </a:lnTo>
                  <a:lnTo>
                    <a:pt x="158" y="560"/>
                  </a:lnTo>
                  <a:lnTo>
                    <a:pt x="158" y="560"/>
                  </a:lnTo>
                  <a:lnTo>
                    <a:pt x="158" y="560"/>
                  </a:lnTo>
                  <a:lnTo>
                    <a:pt x="157" y="560"/>
                  </a:lnTo>
                  <a:lnTo>
                    <a:pt x="157" y="562"/>
                  </a:lnTo>
                  <a:lnTo>
                    <a:pt x="157" y="562"/>
                  </a:lnTo>
                  <a:lnTo>
                    <a:pt x="155" y="562"/>
                  </a:lnTo>
                  <a:lnTo>
                    <a:pt x="155" y="562"/>
                  </a:lnTo>
                  <a:lnTo>
                    <a:pt x="155" y="562"/>
                  </a:lnTo>
                  <a:lnTo>
                    <a:pt x="155" y="560"/>
                  </a:lnTo>
                  <a:lnTo>
                    <a:pt x="155" y="560"/>
                  </a:lnTo>
                  <a:lnTo>
                    <a:pt x="155" y="558"/>
                  </a:lnTo>
                  <a:lnTo>
                    <a:pt x="155" y="558"/>
                  </a:lnTo>
                  <a:lnTo>
                    <a:pt x="155" y="558"/>
                  </a:lnTo>
                  <a:lnTo>
                    <a:pt x="155" y="556"/>
                  </a:lnTo>
                  <a:lnTo>
                    <a:pt x="153" y="556"/>
                  </a:lnTo>
                  <a:lnTo>
                    <a:pt x="153" y="554"/>
                  </a:lnTo>
                  <a:lnTo>
                    <a:pt x="153" y="552"/>
                  </a:lnTo>
                  <a:lnTo>
                    <a:pt x="153" y="552"/>
                  </a:lnTo>
                  <a:lnTo>
                    <a:pt x="153" y="552"/>
                  </a:lnTo>
                  <a:lnTo>
                    <a:pt x="155" y="552"/>
                  </a:lnTo>
                  <a:lnTo>
                    <a:pt x="157" y="550"/>
                  </a:lnTo>
                  <a:lnTo>
                    <a:pt x="157" y="550"/>
                  </a:lnTo>
                  <a:lnTo>
                    <a:pt x="157" y="550"/>
                  </a:lnTo>
                  <a:lnTo>
                    <a:pt x="158" y="550"/>
                  </a:lnTo>
                  <a:lnTo>
                    <a:pt x="158" y="550"/>
                  </a:lnTo>
                  <a:lnTo>
                    <a:pt x="158" y="550"/>
                  </a:lnTo>
                  <a:lnTo>
                    <a:pt x="157" y="548"/>
                  </a:lnTo>
                  <a:lnTo>
                    <a:pt x="157" y="548"/>
                  </a:lnTo>
                  <a:lnTo>
                    <a:pt x="155" y="548"/>
                  </a:lnTo>
                  <a:lnTo>
                    <a:pt x="155" y="548"/>
                  </a:lnTo>
                  <a:lnTo>
                    <a:pt x="155" y="548"/>
                  </a:lnTo>
                  <a:lnTo>
                    <a:pt x="155" y="546"/>
                  </a:lnTo>
                  <a:lnTo>
                    <a:pt x="155" y="546"/>
                  </a:lnTo>
                  <a:lnTo>
                    <a:pt x="155" y="546"/>
                  </a:lnTo>
                  <a:lnTo>
                    <a:pt x="155" y="544"/>
                  </a:lnTo>
                  <a:lnTo>
                    <a:pt x="155" y="544"/>
                  </a:lnTo>
                  <a:lnTo>
                    <a:pt x="153" y="544"/>
                  </a:lnTo>
                  <a:lnTo>
                    <a:pt x="153" y="544"/>
                  </a:lnTo>
                  <a:lnTo>
                    <a:pt x="153" y="544"/>
                  </a:lnTo>
                  <a:lnTo>
                    <a:pt x="151" y="544"/>
                  </a:lnTo>
                  <a:lnTo>
                    <a:pt x="151" y="544"/>
                  </a:lnTo>
                  <a:lnTo>
                    <a:pt x="151" y="544"/>
                  </a:lnTo>
                  <a:lnTo>
                    <a:pt x="151" y="543"/>
                  </a:lnTo>
                  <a:lnTo>
                    <a:pt x="151" y="543"/>
                  </a:lnTo>
                  <a:lnTo>
                    <a:pt x="151" y="543"/>
                  </a:lnTo>
                  <a:lnTo>
                    <a:pt x="151" y="543"/>
                  </a:lnTo>
                  <a:lnTo>
                    <a:pt x="151" y="541"/>
                  </a:lnTo>
                  <a:lnTo>
                    <a:pt x="149" y="541"/>
                  </a:lnTo>
                  <a:lnTo>
                    <a:pt x="149" y="541"/>
                  </a:lnTo>
                  <a:lnTo>
                    <a:pt x="149" y="541"/>
                  </a:lnTo>
                  <a:lnTo>
                    <a:pt x="149" y="541"/>
                  </a:lnTo>
                  <a:lnTo>
                    <a:pt x="149" y="541"/>
                  </a:lnTo>
                  <a:lnTo>
                    <a:pt x="147" y="543"/>
                  </a:lnTo>
                  <a:lnTo>
                    <a:pt x="147" y="543"/>
                  </a:lnTo>
                  <a:lnTo>
                    <a:pt x="147" y="543"/>
                  </a:lnTo>
                  <a:lnTo>
                    <a:pt x="147" y="543"/>
                  </a:lnTo>
                  <a:lnTo>
                    <a:pt x="145" y="543"/>
                  </a:lnTo>
                  <a:lnTo>
                    <a:pt x="145" y="541"/>
                  </a:lnTo>
                  <a:lnTo>
                    <a:pt x="145" y="541"/>
                  </a:lnTo>
                  <a:lnTo>
                    <a:pt x="145" y="541"/>
                  </a:lnTo>
                  <a:lnTo>
                    <a:pt x="147" y="539"/>
                  </a:lnTo>
                  <a:lnTo>
                    <a:pt x="147" y="537"/>
                  </a:lnTo>
                  <a:lnTo>
                    <a:pt x="147" y="535"/>
                  </a:lnTo>
                  <a:lnTo>
                    <a:pt x="149" y="537"/>
                  </a:lnTo>
                  <a:lnTo>
                    <a:pt x="149" y="537"/>
                  </a:lnTo>
                  <a:lnTo>
                    <a:pt x="151" y="537"/>
                  </a:lnTo>
                  <a:lnTo>
                    <a:pt x="151" y="537"/>
                  </a:lnTo>
                  <a:lnTo>
                    <a:pt x="151" y="537"/>
                  </a:lnTo>
                  <a:lnTo>
                    <a:pt x="153" y="537"/>
                  </a:lnTo>
                  <a:lnTo>
                    <a:pt x="153" y="537"/>
                  </a:lnTo>
                  <a:lnTo>
                    <a:pt x="153" y="537"/>
                  </a:lnTo>
                  <a:lnTo>
                    <a:pt x="153" y="535"/>
                  </a:lnTo>
                  <a:lnTo>
                    <a:pt x="153" y="535"/>
                  </a:lnTo>
                  <a:lnTo>
                    <a:pt x="155" y="533"/>
                  </a:lnTo>
                  <a:lnTo>
                    <a:pt x="155" y="535"/>
                  </a:lnTo>
                  <a:lnTo>
                    <a:pt x="155" y="535"/>
                  </a:lnTo>
                  <a:lnTo>
                    <a:pt x="155" y="535"/>
                  </a:lnTo>
                  <a:lnTo>
                    <a:pt x="157" y="535"/>
                  </a:lnTo>
                  <a:lnTo>
                    <a:pt x="157" y="537"/>
                  </a:lnTo>
                  <a:lnTo>
                    <a:pt x="157" y="537"/>
                  </a:lnTo>
                  <a:lnTo>
                    <a:pt x="157" y="537"/>
                  </a:lnTo>
                  <a:lnTo>
                    <a:pt x="158" y="535"/>
                  </a:lnTo>
                  <a:lnTo>
                    <a:pt x="160" y="533"/>
                  </a:lnTo>
                  <a:lnTo>
                    <a:pt x="160" y="533"/>
                  </a:lnTo>
                  <a:lnTo>
                    <a:pt x="160" y="533"/>
                  </a:lnTo>
                  <a:lnTo>
                    <a:pt x="162" y="533"/>
                  </a:lnTo>
                  <a:lnTo>
                    <a:pt x="162" y="531"/>
                  </a:lnTo>
                  <a:lnTo>
                    <a:pt x="162" y="531"/>
                  </a:lnTo>
                  <a:lnTo>
                    <a:pt x="164" y="531"/>
                  </a:lnTo>
                  <a:lnTo>
                    <a:pt x="164" y="529"/>
                  </a:lnTo>
                  <a:lnTo>
                    <a:pt x="164" y="527"/>
                  </a:lnTo>
                  <a:lnTo>
                    <a:pt x="164" y="525"/>
                  </a:lnTo>
                  <a:lnTo>
                    <a:pt x="164" y="525"/>
                  </a:lnTo>
                  <a:lnTo>
                    <a:pt x="166" y="525"/>
                  </a:lnTo>
                  <a:lnTo>
                    <a:pt x="166" y="527"/>
                  </a:lnTo>
                  <a:lnTo>
                    <a:pt x="168" y="527"/>
                  </a:lnTo>
                  <a:lnTo>
                    <a:pt x="170" y="527"/>
                  </a:lnTo>
                  <a:lnTo>
                    <a:pt x="172" y="527"/>
                  </a:lnTo>
                  <a:lnTo>
                    <a:pt x="174" y="527"/>
                  </a:lnTo>
                  <a:lnTo>
                    <a:pt x="174" y="527"/>
                  </a:lnTo>
                  <a:lnTo>
                    <a:pt x="174" y="529"/>
                  </a:lnTo>
                  <a:lnTo>
                    <a:pt x="174" y="531"/>
                  </a:lnTo>
                  <a:lnTo>
                    <a:pt x="174" y="531"/>
                  </a:lnTo>
                  <a:lnTo>
                    <a:pt x="176" y="533"/>
                  </a:lnTo>
                  <a:lnTo>
                    <a:pt x="176" y="533"/>
                  </a:lnTo>
                  <a:lnTo>
                    <a:pt x="176" y="533"/>
                  </a:lnTo>
                  <a:lnTo>
                    <a:pt x="176" y="533"/>
                  </a:lnTo>
                  <a:lnTo>
                    <a:pt x="176" y="535"/>
                  </a:lnTo>
                  <a:lnTo>
                    <a:pt x="176" y="535"/>
                  </a:lnTo>
                  <a:lnTo>
                    <a:pt x="176" y="535"/>
                  </a:lnTo>
                  <a:lnTo>
                    <a:pt x="176" y="535"/>
                  </a:lnTo>
                  <a:lnTo>
                    <a:pt x="176" y="535"/>
                  </a:lnTo>
                  <a:lnTo>
                    <a:pt x="176" y="535"/>
                  </a:lnTo>
                  <a:lnTo>
                    <a:pt x="178" y="535"/>
                  </a:lnTo>
                  <a:lnTo>
                    <a:pt x="178" y="535"/>
                  </a:lnTo>
                  <a:lnTo>
                    <a:pt x="179" y="535"/>
                  </a:lnTo>
                  <a:lnTo>
                    <a:pt x="181" y="531"/>
                  </a:lnTo>
                  <a:lnTo>
                    <a:pt x="183" y="531"/>
                  </a:lnTo>
                  <a:lnTo>
                    <a:pt x="183" y="531"/>
                  </a:lnTo>
                  <a:lnTo>
                    <a:pt x="183" y="531"/>
                  </a:lnTo>
                  <a:lnTo>
                    <a:pt x="185" y="531"/>
                  </a:lnTo>
                  <a:lnTo>
                    <a:pt x="187" y="529"/>
                  </a:lnTo>
                  <a:lnTo>
                    <a:pt x="187" y="529"/>
                  </a:lnTo>
                  <a:lnTo>
                    <a:pt x="187" y="527"/>
                  </a:lnTo>
                  <a:lnTo>
                    <a:pt x="185" y="525"/>
                  </a:lnTo>
                  <a:lnTo>
                    <a:pt x="185" y="524"/>
                  </a:lnTo>
                  <a:lnTo>
                    <a:pt x="187" y="524"/>
                  </a:lnTo>
                  <a:lnTo>
                    <a:pt x="187" y="524"/>
                  </a:lnTo>
                  <a:lnTo>
                    <a:pt x="187" y="524"/>
                  </a:lnTo>
                  <a:lnTo>
                    <a:pt x="189" y="520"/>
                  </a:lnTo>
                  <a:lnTo>
                    <a:pt x="189" y="520"/>
                  </a:lnTo>
                  <a:lnTo>
                    <a:pt x="189" y="520"/>
                  </a:lnTo>
                  <a:lnTo>
                    <a:pt x="191" y="520"/>
                  </a:lnTo>
                  <a:lnTo>
                    <a:pt x="191" y="520"/>
                  </a:lnTo>
                  <a:lnTo>
                    <a:pt x="191" y="520"/>
                  </a:lnTo>
                  <a:lnTo>
                    <a:pt x="193" y="518"/>
                  </a:lnTo>
                  <a:lnTo>
                    <a:pt x="193" y="518"/>
                  </a:lnTo>
                  <a:lnTo>
                    <a:pt x="193" y="518"/>
                  </a:lnTo>
                  <a:lnTo>
                    <a:pt x="193" y="516"/>
                  </a:lnTo>
                  <a:lnTo>
                    <a:pt x="195" y="516"/>
                  </a:lnTo>
                  <a:lnTo>
                    <a:pt x="197" y="516"/>
                  </a:lnTo>
                  <a:lnTo>
                    <a:pt x="198" y="514"/>
                  </a:lnTo>
                  <a:lnTo>
                    <a:pt x="198" y="514"/>
                  </a:lnTo>
                  <a:lnTo>
                    <a:pt x="198" y="514"/>
                  </a:lnTo>
                  <a:lnTo>
                    <a:pt x="200" y="514"/>
                  </a:lnTo>
                  <a:lnTo>
                    <a:pt x="202" y="516"/>
                  </a:lnTo>
                  <a:lnTo>
                    <a:pt x="204" y="516"/>
                  </a:lnTo>
                  <a:lnTo>
                    <a:pt x="204" y="516"/>
                  </a:lnTo>
                  <a:lnTo>
                    <a:pt x="204" y="514"/>
                  </a:lnTo>
                  <a:lnTo>
                    <a:pt x="204" y="514"/>
                  </a:lnTo>
                  <a:lnTo>
                    <a:pt x="204" y="514"/>
                  </a:lnTo>
                  <a:lnTo>
                    <a:pt x="204" y="514"/>
                  </a:lnTo>
                  <a:lnTo>
                    <a:pt x="204" y="510"/>
                  </a:lnTo>
                  <a:lnTo>
                    <a:pt x="204" y="508"/>
                  </a:lnTo>
                  <a:lnTo>
                    <a:pt x="204" y="508"/>
                  </a:lnTo>
                  <a:lnTo>
                    <a:pt x="202" y="506"/>
                  </a:lnTo>
                  <a:lnTo>
                    <a:pt x="202" y="506"/>
                  </a:lnTo>
                  <a:lnTo>
                    <a:pt x="202" y="506"/>
                  </a:lnTo>
                  <a:lnTo>
                    <a:pt x="202" y="504"/>
                  </a:lnTo>
                  <a:lnTo>
                    <a:pt x="204" y="504"/>
                  </a:lnTo>
                  <a:lnTo>
                    <a:pt x="208" y="504"/>
                  </a:lnTo>
                  <a:lnTo>
                    <a:pt x="210" y="503"/>
                  </a:lnTo>
                  <a:lnTo>
                    <a:pt x="210" y="503"/>
                  </a:lnTo>
                  <a:lnTo>
                    <a:pt x="210" y="503"/>
                  </a:lnTo>
                  <a:lnTo>
                    <a:pt x="212" y="501"/>
                  </a:lnTo>
                  <a:lnTo>
                    <a:pt x="212" y="501"/>
                  </a:lnTo>
                  <a:lnTo>
                    <a:pt x="212" y="499"/>
                  </a:lnTo>
                  <a:lnTo>
                    <a:pt x="214" y="497"/>
                  </a:lnTo>
                  <a:lnTo>
                    <a:pt x="214" y="497"/>
                  </a:lnTo>
                  <a:lnTo>
                    <a:pt x="214" y="497"/>
                  </a:lnTo>
                  <a:lnTo>
                    <a:pt x="218" y="497"/>
                  </a:lnTo>
                  <a:lnTo>
                    <a:pt x="221" y="497"/>
                  </a:lnTo>
                  <a:lnTo>
                    <a:pt x="221" y="497"/>
                  </a:lnTo>
                  <a:lnTo>
                    <a:pt x="221" y="497"/>
                  </a:lnTo>
                  <a:lnTo>
                    <a:pt x="223" y="497"/>
                  </a:lnTo>
                  <a:lnTo>
                    <a:pt x="223" y="499"/>
                  </a:lnTo>
                  <a:lnTo>
                    <a:pt x="223" y="499"/>
                  </a:lnTo>
                  <a:lnTo>
                    <a:pt x="223" y="501"/>
                  </a:lnTo>
                  <a:lnTo>
                    <a:pt x="225" y="501"/>
                  </a:lnTo>
                  <a:lnTo>
                    <a:pt x="227" y="501"/>
                  </a:lnTo>
                  <a:lnTo>
                    <a:pt x="227" y="503"/>
                  </a:lnTo>
                  <a:lnTo>
                    <a:pt x="227" y="503"/>
                  </a:lnTo>
                  <a:lnTo>
                    <a:pt x="229" y="503"/>
                  </a:lnTo>
                  <a:lnTo>
                    <a:pt x="229" y="504"/>
                  </a:lnTo>
                  <a:lnTo>
                    <a:pt x="231" y="504"/>
                  </a:lnTo>
                  <a:lnTo>
                    <a:pt x="231" y="504"/>
                  </a:lnTo>
                  <a:lnTo>
                    <a:pt x="233" y="504"/>
                  </a:lnTo>
                  <a:lnTo>
                    <a:pt x="235" y="504"/>
                  </a:lnTo>
                  <a:lnTo>
                    <a:pt x="240" y="501"/>
                  </a:lnTo>
                  <a:lnTo>
                    <a:pt x="240" y="501"/>
                  </a:lnTo>
                  <a:lnTo>
                    <a:pt x="240" y="499"/>
                  </a:lnTo>
                  <a:lnTo>
                    <a:pt x="240" y="497"/>
                  </a:lnTo>
                  <a:lnTo>
                    <a:pt x="240" y="497"/>
                  </a:lnTo>
                  <a:lnTo>
                    <a:pt x="240" y="497"/>
                  </a:lnTo>
                  <a:lnTo>
                    <a:pt x="246" y="495"/>
                  </a:lnTo>
                  <a:lnTo>
                    <a:pt x="248" y="495"/>
                  </a:lnTo>
                  <a:lnTo>
                    <a:pt x="248" y="495"/>
                  </a:lnTo>
                  <a:lnTo>
                    <a:pt x="250" y="493"/>
                  </a:lnTo>
                  <a:lnTo>
                    <a:pt x="252" y="493"/>
                  </a:lnTo>
                  <a:lnTo>
                    <a:pt x="256" y="493"/>
                  </a:lnTo>
                  <a:lnTo>
                    <a:pt x="258" y="493"/>
                  </a:lnTo>
                  <a:lnTo>
                    <a:pt x="258" y="495"/>
                  </a:lnTo>
                  <a:lnTo>
                    <a:pt x="258" y="495"/>
                  </a:lnTo>
                  <a:lnTo>
                    <a:pt x="259" y="495"/>
                  </a:lnTo>
                  <a:lnTo>
                    <a:pt x="259" y="495"/>
                  </a:lnTo>
                  <a:lnTo>
                    <a:pt x="261" y="495"/>
                  </a:lnTo>
                  <a:lnTo>
                    <a:pt x="263" y="495"/>
                  </a:lnTo>
                  <a:lnTo>
                    <a:pt x="265" y="493"/>
                  </a:lnTo>
                  <a:lnTo>
                    <a:pt x="265" y="493"/>
                  </a:lnTo>
                  <a:lnTo>
                    <a:pt x="267" y="493"/>
                  </a:lnTo>
                  <a:lnTo>
                    <a:pt x="267" y="491"/>
                  </a:lnTo>
                  <a:lnTo>
                    <a:pt x="267" y="491"/>
                  </a:lnTo>
                  <a:lnTo>
                    <a:pt x="269" y="491"/>
                  </a:lnTo>
                  <a:lnTo>
                    <a:pt x="269" y="491"/>
                  </a:lnTo>
                  <a:lnTo>
                    <a:pt x="271" y="493"/>
                  </a:lnTo>
                  <a:lnTo>
                    <a:pt x="273" y="495"/>
                  </a:lnTo>
                  <a:lnTo>
                    <a:pt x="275" y="495"/>
                  </a:lnTo>
                  <a:lnTo>
                    <a:pt x="275" y="495"/>
                  </a:lnTo>
                  <a:lnTo>
                    <a:pt x="277" y="493"/>
                  </a:lnTo>
                  <a:lnTo>
                    <a:pt x="277" y="493"/>
                  </a:lnTo>
                  <a:lnTo>
                    <a:pt x="277" y="493"/>
                  </a:lnTo>
                  <a:lnTo>
                    <a:pt x="277" y="491"/>
                  </a:lnTo>
                  <a:lnTo>
                    <a:pt x="277" y="491"/>
                  </a:lnTo>
                  <a:lnTo>
                    <a:pt x="277" y="489"/>
                  </a:lnTo>
                  <a:lnTo>
                    <a:pt x="275" y="487"/>
                  </a:lnTo>
                  <a:lnTo>
                    <a:pt x="275" y="487"/>
                  </a:lnTo>
                  <a:lnTo>
                    <a:pt x="275" y="485"/>
                  </a:lnTo>
                  <a:lnTo>
                    <a:pt x="275" y="485"/>
                  </a:lnTo>
                  <a:lnTo>
                    <a:pt x="277" y="485"/>
                  </a:lnTo>
                  <a:lnTo>
                    <a:pt x="277" y="484"/>
                  </a:lnTo>
                  <a:lnTo>
                    <a:pt x="277" y="484"/>
                  </a:lnTo>
                  <a:lnTo>
                    <a:pt x="277" y="482"/>
                  </a:lnTo>
                  <a:lnTo>
                    <a:pt x="277" y="480"/>
                  </a:lnTo>
                  <a:lnTo>
                    <a:pt x="275" y="480"/>
                  </a:lnTo>
                  <a:lnTo>
                    <a:pt x="275" y="478"/>
                  </a:lnTo>
                  <a:lnTo>
                    <a:pt x="273" y="478"/>
                  </a:lnTo>
                  <a:lnTo>
                    <a:pt x="273" y="476"/>
                  </a:lnTo>
                  <a:lnTo>
                    <a:pt x="273" y="474"/>
                  </a:lnTo>
                  <a:lnTo>
                    <a:pt x="273" y="474"/>
                  </a:lnTo>
                  <a:lnTo>
                    <a:pt x="275" y="472"/>
                  </a:lnTo>
                  <a:lnTo>
                    <a:pt x="275" y="472"/>
                  </a:lnTo>
                  <a:lnTo>
                    <a:pt x="275" y="470"/>
                  </a:lnTo>
                  <a:lnTo>
                    <a:pt x="275" y="470"/>
                  </a:lnTo>
                  <a:lnTo>
                    <a:pt x="275" y="468"/>
                  </a:lnTo>
                  <a:lnTo>
                    <a:pt x="275" y="466"/>
                  </a:lnTo>
                  <a:lnTo>
                    <a:pt x="273" y="466"/>
                  </a:lnTo>
                  <a:lnTo>
                    <a:pt x="273" y="465"/>
                  </a:lnTo>
                  <a:lnTo>
                    <a:pt x="271" y="465"/>
                  </a:lnTo>
                  <a:lnTo>
                    <a:pt x="271" y="465"/>
                  </a:lnTo>
                  <a:lnTo>
                    <a:pt x="271" y="463"/>
                  </a:lnTo>
                  <a:lnTo>
                    <a:pt x="271" y="461"/>
                  </a:lnTo>
                  <a:lnTo>
                    <a:pt x="269" y="461"/>
                  </a:lnTo>
                  <a:lnTo>
                    <a:pt x="269" y="457"/>
                  </a:lnTo>
                  <a:lnTo>
                    <a:pt x="269" y="455"/>
                  </a:lnTo>
                  <a:lnTo>
                    <a:pt x="269" y="453"/>
                  </a:lnTo>
                  <a:lnTo>
                    <a:pt x="271" y="453"/>
                  </a:lnTo>
                  <a:lnTo>
                    <a:pt x="271" y="451"/>
                  </a:lnTo>
                  <a:lnTo>
                    <a:pt x="271" y="451"/>
                  </a:lnTo>
                  <a:lnTo>
                    <a:pt x="273" y="447"/>
                  </a:lnTo>
                  <a:lnTo>
                    <a:pt x="273" y="447"/>
                  </a:lnTo>
                  <a:lnTo>
                    <a:pt x="275" y="447"/>
                  </a:lnTo>
                  <a:lnTo>
                    <a:pt x="275" y="446"/>
                  </a:lnTo>
                  <a:lnTo>
                    <a:pt x="277" y="446"/>
                  </a:lnTo>
                  <a:lnTo>
                    <a:pt x="277" y="446"/>
                  </a:lnTo>
                  <a:lnTo>
                    <a:pt x="279" y="447"/>
                  </a:lnTo>
                  <a:lnTo>
                    <a:pt x="279" y="449"/>
                  </a:lnTo>
                  <a:lnTo>
                    <a:pt x="280" y="451"/>
                  </a:lnTo>
                  <a:lnTo>
                    <a:pt x="282" y="451"/>
                  </a:lnTo>
                  <a:lnTo>
                    <a:pt x="284" y="451"/>
                  </a:lnTo>
                  <a:lnTo>
                    <a:pt x="286" y="451"/>
                  </a:lnTo>
                  <a:lnTo>
                    <a:pt x="286" y="453"/>
                  </a:lnTo>
                  <a:lnTo>
                    <a:pt x="288" y="453"/>
                  </a:lnTo>
                  <a:lnTo>
                    <a:pt x="288" y="455"/>
                  </a:lnTo>
                  <a:lnTo>
                    <a:pt x="288" y="455"/>
                  </a:lnTo>
                  <a:lnTo>
                    <a:pt x="290" y="455"/>
                  </a:lnTo>
                  <a:lnTo>
                    <a:pt x="292" y="455"/>
                  </a:lnTo>
                  <a:lnTo>
                    <a:pt x="292" y="453"/>
                  </a:lnTo>
                  <a:lnTo>
                    <a:pt x="294" y="451"/>
                  </a:lnTo>
                  <a:lnTo>
                    <a:pt x="296" y="453"/>
                  </a:lnTo>
                  <a:lnTo>
                    <a:pt x="298" y="451"/>
                  </a:lnTo>
                  <a:lnTo>
                    <a:pt x="298" y="453"/>
                  </a:lnTo>
                  <a:lnTo>
                    <a:pt x="299" y="453"/>
                  </a:lnTo>
                  <a:lnTo>
                    <a:pt x="299" y="455"/>
                  </a:lnTo>
                  <a:lnTo>
                    <a:pt x="299" y="457"/>
                  </a:lnTo>
                  <a:lnTo>
                    <a:pt x="299" y="459"/>
                  </a:lnTo>
                  <a:lnTo>
                    <a:pt x="301" y="459"/>
                  </a:lnTo>
                  <a:lnTo>
                    <a:pt x="301" y="459"/>
                  </a:lnTo>
                  <a:lnTo>
                    <a:pt x="303" y="461"/>
                  </a:lnTo>
                  <a:lnTo>
                    <a:pt x="303" y="461"/>
                  </a:lnTo>
                  <a:lnTo>
                    <a:pt x="305" y="459"/>
                  </a:lnTo>
                  <a:lnTo>
                    <a:pt x="305" y="459"/>
                  </a:lnTo>
                  <a:lnTo>
                    <a:pt x="309" y="459"/>
                  </a:lnTo>
                  <a:lnTo>
                    <a:pt x="311" y="459"/>
                  </a:lnTo>
                  <a:lnTo>
                    <a:pt x="311" y="459"/>
                  </a:lnTo>
                  <a:lnTo>
                    <a:pt x="313" y="459"/>
                  </a:lnTo>
                  <a:lnTo>
                    <a:pt x="313" y="459"/>
                  </a:lnTo>
                  <a:lnTo>
                    <a:pt x="315" y="457"/>
                  </a:lnTo>
                  <a:lnTo>
                    <a:pt x="319" y="455"/>
                  </a:lnTo>
                  <a:lnTo>
                    <a:pt x="320" y="455"/>
                  </a:lnTo>
                  <a:lnTo>
                    <a:pt x="320" y="455"/>
                  </a:lnTo>
                  <a:lnTo>
                    <a:pt x="322" y="457"/>
                  </a:lnTo>
                  <a:lnTo>
                    <a:pt x="324" y="457"/>
                  </a:lnTo>
                  <a:lnTo>
                    <a:pt x="324" y="455"/>
                  </a:lnTo>
                  <a:lnTo>
                    <a:pt x="326" y="455"/>
                  </a:lnTo>
                  <a:lnTo>
                    <a:pt x="328" y="455"/>
                  </a:lnTo>
                  <a:lnTo>
                    <a:pt x="328" y="455"/>
                  </a:lnTo>
                  <a:lnTo>
                    <a:pt x="330" y="455"/>
                  </a:lnTo>
                  <a:lnTo>
                    <a:pt x="330" y="455"/>
                  </a:lnTo>
                  <a:lnTo>
                    <a:pt x="332" y="457"/>
                  </a:lnTo>
                  <a:lnTo>
                    <a:pt x="334" y="457"/>
                  </a:lnTo>
                  <a:lnTo>
                    <a:pt x="334" y="457"/>
                  </a:lnTo>
                  <a:lnTo>
                    <a:pt x="336" y="457"/>
                  </a:lnTo>
                  <a:lnTo>
                    <a:pt x="338" y="457"/>
                  </a:lnTo>
                  <a:lnTo>
                    <a:pt x="340" y="459"/>
                  </a:lnTo>
                  <a:lnTo>
                    <a:pt x="341" y="459"/>
                  </a:lnTo>
                  <a:lnTo>
                    <a:pt x="341" y="457"/>
                  </a:lnTo>
                  <a:lnTo>
                    <a:pt x="343" y="457"/>
                  </a:lnTo>
                  <a:lnTo>
                    <a:pt x="345" y="455"/>
                  </a:lnTo>
                  <a:lnTo>
                    <a:pt x="345" y="455"/>
                  </a:lnTo>
                  <a:lnTo>
                    <a:pt x="343" y="453"/>
                  </a:lnTo>
                  <a:lnTo>
                    <a:pt x="341" y="451"/>
                  </a:lnTo>
                  <a:lnTo>
                    <a:pt x="341" y="451"/>
                  </a:lnTo>
                  <a:lnTo>
                    <a:pt x="341" y="449"/>
                  </a:lnTo>
                  <a:lnTo>
                    <a:pt x="340" y="447"/>
                  </a:lnTo>
                  <a:lnTo>
                    <a:pt x="340" y="447"/>
                  </a:lnTo>
                  <a:lnTo>
                    <a:pt x="340" y="446"/>
                  </a:lnTo>
                  <a:lnTo>
                    <a:pt x="340" y="446"/>
                  </a:lnTo>
                  <a:lnTo>
                    <a:pt x="340" y="444"/>
                  </a:lnTo>
                  <a:lnTo>
                    <a:pt x="341" y="444"/>
                  </a:lnTo>
                  <a:lnTo>
                    <a:pt x="341" y="442"/>
                  </a:lnTo>
                  <a:lnTo>
                    <a:pt x="341" y="442"/>
                  </a:lnTo>
                  <a:lnTo>
                    <a:pt x="340" y="440"/>
                  </a:lnTo>
                  <a:lnTo>
                    <a:pt x="340" y="440"/>
                  </a:lnTo>
                  <a:lnTo>
                    <a:pt x="341" y="438"/>
                  </a:lnTo>
                  <a:lnTo>
                    <a:pt x="341" y="438"/>
                  </a:lnTo>
                  <a:lnTo>
                    <a:pt x="341" y="438"/>
                  </a:lnTo>
                  <a:lnTo>
                    <a:pt x="340" y="436"/>
                  </a:lnTo>
                  <a:lnTo>
                    <a:pt x="340" y="434"/>
                  </a:lnTo>
                  <a:lnTo>
                    <a:pt x="338" y="434"/>
                  </a:lnTo>
                  <a:lnTo>
                    <a:pt x="338" y="434"/>
                  </a:lnTo>
                  <a:lnTo>
                    <a:pt x="340" y="432"/>
                  </a:lnTo>
                  <a:lnTo>
                    <a:pt x="345" y="430"/>
                  </a:lnTo>
                  <a:lnTo>
                    <a:pt x="347" y="428"/>
                  </a:lnTo>
                  <a:lnTo>
                    <a:pt x="347" y="428"/>
                  </a:lnTo>
                  <a:lnTo>
                    <a:pt x="347" y="427"/>
                  </a:lnTo>
                  <a:lnTo>
                    <a:pt x="349" y="427"/>
                  </a:lnTo>
                  <a:lnTo>
                    <a:pt x="349" y="427"/>
                  </a:lnTo>
                  <a:lnTo>
                    <a:pt x="351" y="425"/>
                  </a:lnTo>
                  <a:lnTo>
                    <a:pt x="353" y="425"/>
                  </a:lnTo>
                  <a:lnTo>
                    <a:pt x="353" y="425"/>
                  </a:lnTo>
                  <a:lnTo>
                    <a:pt x="353" y="423"/>
                  </a:lnTo>
                  <a:lnTo>
                    <a:pt x="353" y="423"/>
                  </a:lnTo>
                  <a:lnTo>
                    <a:pt x="353" y="423"/>
                  </a:lnTo>
                  <a:lnTo>
                    <a:pt x="353" y="421"/>
                  </a:lnTo>
                  <a:lnTo>
                    <a:pt x="353" y="421"/>
                  </a:lnTo>
                  <a:lnTo>
                    <a:pt x="355" y="421"/>
                  </a:lnTo>
                  <a:lnTo>
                    <a:pt x="355" y="421"/>
                  </a:lnTo>
                  <a:lnTo>
                    <a:pt x="357" y="419"/>
                  </a:lnTo>
                  <a:lnTo>
                    <a:pt x="357" y="419"/>
                  </a:lnTo>
                  <a:lnTo>
                    <a:pt x="357" y="417"/>
                  </a:lnTo>
                  <a:lnTo>
                    <a:pt x="359" y="417"/>
                  </a:lnTo>
                  <a:lnTo>
                    <a:pt x="359" y="417"/>
                  </a:lnTo>
                  <a:lnTo>
                    <a:pt x="360" y="419"/>
                  </a:lnTo>
                  <a:lnTo>
                    <a:pt x="362" y="419"/>
                  </a:lnTo>
                  <a:lnTo>
                    <a:pt x="364" y="417"/>
                  </a:lnTo>
                  <a:lnTo>
                    <a:pt x="364" y="417"/>
                  </a:lnTo>
                  <a:lnTo>
                    <a:pt x="364" y="419"/>
                  </a:lnTo>
                  <a:lnTo>
                    <a:pt x="366" y="421"/>
                  </a:lnTo>
                  <a:lnTo>
                    <a:pt x="368" y="421"/>
                  </a:lnTo>
                  <a:lnTo>
                    <a:pt x="368" y="421"/>
                  </a:lnTo>
                  <a:lnTo>
                    <a:pt x="370" y="423"/>
                  </a:lnTo>
                  <a:lnTo>
                    <a:pt x="372" y="425"/>
                  </a:lnTo>
                  <a:lnTo>
                    <a:pt x="374" y="419"/>
                  </a:lnTo>
                  <a:lnTo>
                    <a:pt x="374" y="417"/>
                  </a:lnTo>
                  <a:lnTo>
                    <a:pt x="374" y="415"/>
                  </a:lnTo>
                  <a:lnTo>
                    <a:pt x="376" y="415"/>
                  </a:lnTo>
                  <a:lnTo>
                    <a:pt x="378" y="413"/>
                  </a:lnTo>
                  <a:lnTo>
                    <a:pt x="378" y="413"/>
                  </a:lnTo>
                  <a:lnTo>
                    <a:pt x="380" y="413"/>
                  </a:lnTo>
                  <a:lnTo>
                    <a:pt x="380" y="413"/>
                  </a:lnTo>
                  <a:lnTo>
                    <a:pt x="380" y="411"/>
                  </a:lnTo>
                  <a:lnTo>
                    <a:pt x="380" y="409"/>
                  </a:lnTo>
                  <a:lnTo>
                    <a:pt x="378" y="407"/>
                  </a:lnTo>
                  <a:lnTo>
                    <a:pt x="378" y="406"/>
                  </a:lnTo>
                  <a:lnTo>
                    <a:pt x="380" y="406"/>
                  </a:lnTo>
                  <a:lnTo>
                    <a:pt x="380" y="406"/>
                  </a:lnTo>
                  <a:lnTo>
                    <a:pt x="381" y="406"/>
                  </a:lnTo>
                  <a:lnTo>
                    <a:pt x="385" y="407"/>
                  </a:lnTo>
                  <a:lnTo>
                    <a:pt x="387" y="407"/>
                  </a:lnTo>
                  <a:lnTo>
                    <a:pt x="389" y="406"/>
                  </a:lnTo>
                  <a:lnTo>
                    <a:pt x="389" y="406"/>
                  </a:lnTo>
                  <a:lnTo>
                    <a:pt x="391" y="402"/>
                  </a:lnTo>
                  <a:lnTo>
                    <a:pt x="391" y="400"/>
                  </a:lnTo>
                  <a:lnTo>
                    <a:pt x="391" y="398"/>
                  </a:lnTo>
                  <a:lnTo>
                    <a:pt x="391" y="396"/>
                  </a:lnTo>
                  <a:lnTo>
                    <a:pt x="391" y="394"/>
                  </a:lnTo>
                  <a:lnTo>
                    <a:pt x="391" y="392"/>
                  </a:lnTo>
                  <a:lnTo>
                    <a:pt x="393" y="388"/>
                  </a:lnTo>
                  <a:lnTo>
                    <a:pt x="393" y="387"/>
                  </a:lnTo>
                  <a:lnTo>
                    <a:pt x="393" y="385"/>
                  </a:lnTo>
                  <a:lnTo>
                    <a:pt x="393" y="381"/>
                  </a:lnTo>
                  <a:lnTo>
                    <a:pt x="393" y="381"/>
                  </a:lnTo>
                  <a:lnTo>
                    <a:pt x="395" y="379"/>
                  </a:lnTo>
                  <a:lnTo>
                    <a:pt x="397" y="377"/>
                  </a:lnTo>
                  <a:lnTo>
                    <a:pt x="399" y="377"/>
                  </a:lnTo>
                  <a:lnTo>
                    <a:pt x="402" y="379"/>
                  </a:lnTo>
                  <a:lnTo>
                    <a:pt x="402" y="379"/>
                  </a:lnTo>
                  <a:lnTo>
                    <a:pt x="402" y="377"/>
                  </a:lnTo>
                  <a:lnTo>
                    <a:pt x="404" y="377"/>
                  </a:lnTo>
                  <a:lnTo>
                    <a:pt x="406" y="377"/>
                  </a:lnTo>
                  <a:lnTo>
                    <a:pt x="406" y="377"/>
                  </a:lnTo>
                  <a:lnTo>
                    <a:pt x="408" y="377"/>
                  </a:lnTo>
                  <a:lnTo>
                    <a:pt x="410" y="377"/>
                  </a:lnTo>
                  <a:lnTo>
                    <a:pt x="410" y="377"/>
                  </a:lnTo>
                  <a:lnTo>
                    <a:pt x="410" y="375"/>
                  </a:lnTo>
                  <a:lnTo>
                    <a:pt x="410" y="373"/>
                  </a:lnTo>
                  <a:lnTo>
                    <a:pt x="410" y="373"/>
                  </a:lnTo>
                  <a:lnTo>
                    <a:pt x="412" y="371"/>
                  </a:lnTo>
                  <a:lnTo>
                    <a:pt x="412" y="371"/>
                  </a:lnTo>
                  <a:lnTo>
                    <a:pt x="418" y="368"/>
                  </a:lnTo>
                  <a:lnTo>
                    <a:pt x="421" y="366"/>
                  </a:lnTo>
                  <a:lnTo>
                    <a:pt x="421" y="366"/>
                  </a:lnTo>
                  <a:lnTo>
                    <a:pt x="421" y="366"/>
                  </a:lnTo>
                  <a:lnTo>
                    <a:pt x="423" y="364"/>
                  </a:lnTo>
                  <a:lnTo>
                    <a:pt x="423" y="364"/>
                  </a:lnTo>
                  <a:lnTo>
                    <a:pt x="423" y="362"/>
                  </a:lnTo>
                  <a:lnTo>
                    <a:pt x="423" y="358"/>
                  </a:lnTo>
                  <a:lnTo>
                    <a:pt x="423" y="356"/>
                  </a:lnTo>
                  <a:lnTo>
                    <a:pt x="423" y="356"/>
                  </a:lnTo>
                  <a:lnTo>
                    <a:pt x="427" y="352"/>
                  </a:lnTo>
                  <a:lnTo>
                    <a:pt x="427" y="350"/>
                  </a:lnTo>
                  <a:lnTo>
                    <a:pt x="429" y="350"/>
                  </a:lnTo>
                  <a:lnTo>
                    <a:pt x="429" y="350"/>
                  </a:lnTo>
                  <a:lnTo>
                    <a:pt x="431" y="350"/>
                  </a:lnTo>
                  <a:lnTo>
                    <a:pt x="431" y="352"/>
                  </a:lnTo>
                  <a:lnTo>
                    <a:pt x="433" y="352"/>
                  </a:lnTo>
                  <a:lnTo>
                    <a:pt x="433" y="354"/>
                  </a:lnTo>
                  <a:lnTo>
                    <a:pt x="433" y="354"/>
                  </a:lnTo>
                  <a:lnTo>
                    <a:pt x="433" y="360"/>
                  </a:lnTo>
                  <a:lnTo>
                    <a:pt x="433" y="360"/>
                  </a:lnTo>
                  <a:lnTo>
                    <a:pt x="435" y="362"/>
                  </a:lnTo>
                  <a:lnTo>
                    <a:pt x="435" y="362"/>
                  </a:lnTo>
                  <a:lnTo>
                    <a:pt x="437" y="362"/>
                  </a:lnTo>
                  <a:lnTo>
                    <a:pt x="439" y="364"/>
                  </a:lnTo>
                  <a:lnTo>
                    <a:pt x="441" y="364"/>
                  </a:lnTo>
                  <a:lnTo>
                    <a:pt x="441" y="366"/>
                  </a:lnTo>
                  <a:lnTo>
                    <a:pt x="442" y="368"/>
                  </a:lnTo>
                  <a:lnTo>
                    <a:pt x="442" y="368"/>
                  </a:lnTo>
                  <a:lnTo>
                    <a:pt x="442" y="368"/>
                  </a:lnTo>
                  <a:lnTo>
                    <a:pt x="442" y="368"/>
                  </a:lnTo>
                  <a:lnTo>
                    <a:pt x="444" y="368"/>
                  </a:lnTo>
                  <a:lnTo>
                    <a:pt x="446" y="368"/>
                  </a:lnTo>
                  <a:lnTo>
                    <a:pt x="448" y="366"/>
                  </a:lnTo>
                  <a:lnTo>
                    <a:pt x="448" y="366"/>
                  </a:lnTo>
                  <a:lnTo>
                    <a:pt x="448" y="366"/>
                  </a:lnTo>
                  <a:lnTo>
                    <a:pt x="452" y="366"/>
                  </a:lnTo>
                  <a:lnTo>
                    <a:pt x="454" y="364"/>
                  </a:lnTo>
                  <a:lnTo>
                    <a:pt x="454" y="362"/>
                  </a:lnTo>
                  <a:lnTo>
                    <a:pt x="454" y="362"/>
                  </a:lnTo>
                  <a:lnTo>
                    <a:pt x="452" y="362"/>
                  </a:lnTo>
                  <a:lnTo>
                    <a:pt x="448" y="358"/>
                  </a:lnTo>
                  <a:lnTo>
                    <a:pt x="448" y="358"/>
                  </a:lnTo>
                  <a:lnTo>
                    <a:pt x="448" y="358"/>
                  </a:lnTo>
                  <a:lnTo>
                    <a:pt x="450" y="356"/>
                  </a:lnTo>
                  <a:lnTo>
                    <a:pt x="450" y="356"/>
                  </a:lnTo>
                  <a:lnTo>
                    <a:pt x="452" y="354"/>
                  </a:lnTo>
                  <a:lnTo>
                    <a:pt x="452" y="354"/>
                  </a:lnTo>
                  <a:lnTo>
                    <a:pt x="452" y="352"/>
                  </a:lnTo>
                  <a:lnTo>
                    <a:pt x="452" y="350"/>
                  </a:lnTo>
                  <a:lnTo>
                    <a:pt x="452" y="350"/>
                  </a:lnTo>
                  <a:lnTo>
                    <a:pt x="454" y="349"/>
                  </a:lnTo>
                  <a:lnTo>
                    <a:pt x="454" y="349"/>
                  </a:lnTo>
                  <a:lnTo>
                    <a:pt x="454" y="349"/>
                  </a:lnTo>
                  <a:lnTo>
                    <a:pt x="454" y="347"/>
                  </a:lnTo>
                  <a:lnTo>
                    <a:pt x="454" y="347"/>
                  </a:lnTo>
                  <a:lnTo>
                    <a:pt x="456" y="345"/>
                  </a:lnTo>
                  <a:lnTo>
                    <a:pt x="456" y="345"/>
                  </a:lnTo>
                  <a:lnTo>
                    <a:pt x="456" y="343"/>
                  </a:lnTo>
                  <a:lnTo>
                    <a:pt x="456" y="343"/>
                  </a:lnTo>
                  <a:lnTo>
                    <a:pt x="458" y="341"/>
                  </a:lnTo>
                  <a:lnTo>
                    <a:pt x="458" y="341"/>
                  </a:lnTo>
                  <a:lnTo>
                    <a:pt x="460" y="341"/>
                  </a:lnTo>
                  <a:lnTo>
                    <a:pt x="463" y="341"/>
                  </a:lnTo>
                  <a:lnTo>
                    <a:pt x="463" y="341"/>
                  </a:lnTo>
                  <a:lnTo>
                    <a:pt x="465" y="341"/>
                  </a:lnTo>
                  <a:lnTo>
                    <a:pt x="465" y="339"/>
                  </a:lnTo>
                  <a:lnTo>
                    <a:pt x="465" y="339"/>
                  </a:lnTo>
                  <a:lnTo>
                    <a:pt x="467" y="337"/>
                  </a:lnTo>
                  <a:lnTo>
                    <a:pt x="467" y="335"/>
                  </a:lnTo>
                  <a:lnTo>
                    <a:pt x="467" y="333"/>
                  </a:lnTo>
                  <a:lnTo>
                    <a:pt x="467" y="331"/>
                  </a:lnTo>
                  <a:lnTo>
                    <a:pt x="467" y="331"/>
                  </a:lnTo>
                  <a:lnTo>
                    <a:pt x="467" y="331"/>
                  </a:lnTo>
                  <a:lnTo>
                    <a:pt x="467" y="330"/>
                  </a:lnTo>
                  <a:lnTo>
                    <a:pt x="467" y="328"/>
                  </a:lnTo>
                  <a:lnTo>
                    <a:pt x="469" y="328"/>
                  </a:lnTo>
                  <a:lnTo>
                    <a:pt x="469" y="328"/>
                  </a:lnTo>
                  <a:lnTo>
                    <a:pt x="471" y="328"/>
                  </a:lnTo>
                  <a:lnTo>
                    <a:pt x="473" y="328"/>
                  </a:lnTo>
                  <a:lnTo>
                    <a:pt x="473" y="328"/>
                  </a:lnTo>
                  <a:lnTo>
                    <a:pt x="475" y="328"/>
                  </a:lnTo>
                  <a:lnTo>
                    <a:pt x="475" y="326"/>
                  </a:lnTo>
                  <a:lnTo>
                    <a:pt x="477" y="320"/>
                  </a:lnTo>
                  <a:lnTo>
                    <a:pt x="479" y="318"/>
                  </a:lnTo>
                  <a:lnTo>
                    <a:pt x="479" y="316"/>
                  </a:lnTo>
                  <a:lnTo>
                    <a:pt x="481" y="316"/>
                  </a:lnTo>
                  <a:lnTo>
                    <a:pt x="482" y="316"/>
                  </a:lnTo>
                  <a:lnTo>
                    <a:pt x="482" y="314"/>
                  </a:lnTo>
                  <a:lnTo>
                    <a:pt x="484" y="314"/>
                  </a:lnTo>
                  <a:lnTo>
                    <a:pt x="486" y="314"/>
                  </a:lnTo>
                  <a:lnTo>
                    <a:pt x="486" y="314"/>
                  </a:lnTo>
                  <a:lnTo>
                    <a:pt x="486" y="312"/>
                  </a:lnTo>
                  <a:lnTo>
                    <a:pt x="486" y="312"/>
                  </a:lnTo>
                  <a:lnTo>
                    <a:pt x="486" y="312"/>
                  </a:lnTo>
                  <a:lnTo>
                    <a:pt x="484" y="310"/>
                  </a:lnTo>
                  <a:lnTo>
                    <a:pt x="481" y="309"/>
                  </a:lnTo>
                  <a:lnTo>
                    <a:pt x="481" y="307"/>
                  </a:lnTo>
                  <a:lnTo>
                    <a:pt x="479" y="307"/>
                  </a:lnTo>
                  <a:lnTo>
                    <a:pt x="479" y="305"/>
                  </a:lnTo>
                  <a:lnTo>
                    <a:pt x="479" y="305"/>
                  </a:lnTo>
                  <a:lnTo>
                    <a:pt x="479" y="303"/>
                  </a:lnTo>
                  <a:lnTo>
                    <a:pt x="479" y="303"/>
                  </a:lnTo>
                  <a:lnTo>
                    <a:pt x="479" y="303"/>
                  </a:lnTo>
                  <a:lnTo>
                    <a:pt x="477" y="303"/>
                  </a:lnTo>
                  <a:lnTo>
                    <a:pt x="477" y="303"/>
                  </a:lnTo>
                  <a:lnTo>
                    <a:pt x="477" y="303"/>
                  </a:lnTo>
                  <a:lnTo>
                    <a:pt x="477" y="303"/>
                  </a:lnTo>
                  <a:lnTo>
                    <a:pt x="477" y="301"/>
                  </a:lnTo>
                  <a:lnTo>
                    <a:pt x="477" y="301"/>
                  </a:lnTo>
                  <a:lnTo>
                    <a:pt x="477" y="301"/>
                  </a:lnTo>
                  <a:lnTo>
                    <a:pt x="477" y="299"/>
                  </a:lnTo>
                  <a:lnTo>
                    <a:pt x="475" y="299"/>
                  </a:lnTo>
                  <a:lnTo>
                    <a:pt x="475" y="299"/>
                  </a:lnTo>
                  <a:lnTo>
                    <a:pt x="473" y="299"/>
                  </a:lnTo>
                  <a:lnTo>
                    <a:pt x="473" y="299"/>
                  </a:lnTo>
                  <a:lnTo>
                    <a:pt x="473" y="299"/>
                  </a:lnTo>
                  <a:lnTo>
                    <a:pt x="473" y="299"/>
                  </a:lnTo>
                  <a:lnTo>
                    <a:pt x="473" y="299"/>
                  </a:lnTo>
                  <a:lnTo>
                    <a:pt x="473" y="297"/>
                  </a:lnTo>
                  <a:lnTo>
                    <a:pt x="473" y="297"/>
                  </a:lnTo>
                  <a:lnTo>
                    <a:pt x="471" y="295"/>
                  </a:lnTo>
                  <a:lnTo>
                    <a:pt x="471" y="293"/>
                  </a:lnTo>
                  <a:lnTo>
                    <a:pt x="471" y="293"/>
                  </a:lnTo>
                  <a:lnTo>
                    <a:pt x="471" y="293"/>
                  </a:lnTo>
                  <a:lnTo>
                    <a:pt x="473" y="291"/>
                  </a:lnTo>
                  <a:lnTo>
                    <a:pt x="473" y="291"/>
                  </a:lnTo>
                  <a:lnTo>
                    <a:pt x="475" y="290"/>
                  </a:lnTo>
                  <a:lnTo>
                    <a:pt x="477" y="288"/>
                  </a:lnTo>
                  <a:lnTo>
                    <a:pt x="477" y="288"/>
                  </a:lnTo>
                  <a:lnTo>
                    <a:pt x="477" y="288"/>
                  </a:lnTo>
                  <a:lnTo>
                    <a:pt x="479" y="288"/>
                  </a:lnTo>
                  <a:lnTo>
                    <a:pt x="479" y="286"/>
                  </a:lnTo>
                  <a:lnTo>
                    <a:pt x="479" y="286"/>
                  </a:lnTo>
                  <a:lnTo>
                    <a:pt x="479" y="286"/>
                  </a:lnTo>
                  <a:lnTo>
                    <a:pt x="479" y="284"/>
                  </a:lnTo>
                  <a:lnTo>
                    <a:pt x="479" y="284"/>
                  </a:lnTo>
                  <a:lnTo>
                    <a:pt x="479" y="282"/>
                  </a:lnTo>
                  <a:lnTo>
                    <a:pt x="479" y="282"/>
                  </a:lnTo>
                  <a:lnTo>
                    <a:pt x="481" y="280"/>
                  </a:lnTo>
                  <a:lnTo>
                    <a:pt x="481" y="276"/>
                  </a:lnTo>
                  <a:lnTo>
                    <a:pt x="481" y="274"/>
                  </a:lnTo>
                  <a:lnTo>
                    <a:pt x="482" y="274"/>
                  </a:lnTo>
                  <a:lnTo>
                    <a:pt x="484" y="272"/>
                  </a:lnTo>
                  <a:lnTo>
                    <a:pt x="484" y="271"/>
                  </a:lnTo>
                  <a:lnTo>
                    <a:pt x="484" y="271"/>
                  </a:lnTo>
                  <a:lnTo>
                    <a:pt x="482" y="271"/>
                  </a:lnTo>
                  <a:lnTo>
                    <a:pt x="482" y="271"/>
                  </a:lnTo>
                  <a:lnTo>
                    <a:pt x="482" y="269"/>
                  </a:lnTo>
                  <a:lnTo>
                    <a:pt x="482" y="269"/>
                  </a:lnTo>
                  <a:lnTo>
                    <a:pt x="484" y="267"/>
                  </a:lnTo>
                  <a:lnTo>
                    <a:pt x="484" y="267"/>
                  </a:lnTo>
                  <a:lnTo>
                    <a:pt x="484" y="267"/>
                  </a:lnTo>
                  <a:lnTo>
                    <a:pt x="486" y="267"/>
                  </a:lnTo>
                  <a:lnTo>
                    <a:pt x="486" y="267"/>
                  </a:lnTo>
                  <a:lnTo>
                    <a:pt x="488" y="267"/>
                  </a:lnTo>
                  <a:lnTo>
                    <a:pt x="488" y="267"/>
                  </a:lnTo>
                  <a:lnTo>
                    <a:pt x="490" y="267"/>
                  </a:lnTo>
                  <a:lnTo>
                    <a:pt x="490" y="267"/>
                  </a:lnTo>
                  <a:lnTo>
                    <a:pt x="492" y="267"/>
                  </a:lnTo>
                  <a:lnTo>
                    <a:pt x="494" y="267"/>
                  </a:lnTo>
                  <a:lnTo>
                    <a:pt x="494" y="267"/>
                  </a:lnTo>
                  <a:lnTo>
                    <a:pt x="496" y="271"/>
                  </a:lnTo>
                  <a:lnTo>
                    <a:pt x="496" y="271"/>
                  </a:lnTo>
                  <a:lnTo>
                    <a:pt x="498" y="272"/>
                  </a:lnTo>
                  <a:lnTo>
                    <a:pt x="500" y="272"/>
                  </a:lnTo>
                  <a:lnTo>
                    <a:pt x="500" y="272"/>
                  </a:lnTo>
                  <a:lnTo>
                    <a:pt x="501" y="272"/>
                  </a:lnTo>
                  <a:lnTo>
                    <a:pt x="503" y="272"/>
                  </a:lnTo>
                  <a:lnTo>
                    <a:pt x="503" y="272"/>
                  </a:lnTo>
                  <a:lnTo>
                    <a:pt x="503" y="272"/>
                  </a:lnTo>
                  <a:lnTo>
                    <a:pt x="505" y="272"/>
                  </a:lnTo>
                  <a:lnTo>
                    <a:pt x="505" y="272"/>
                  </a:lnTo>
                  <a:lnTo>
                    <a:pt x="509" y="272"/>
                  </a:lnTo>
                  <a:lnTo>
                    <a:pt x="509" y="272"/>
                  </a:lnTo>
                  <a:lnTo>
                    <a:pt x="511" y="272"/>
                  </a:lnTo>
                  <a:lnTo>
                    <a:pt x="511" y="271"/>
                  </a:lnTo>
                  <a:lnTo>
                    <a:pt x="511" y="269"/>
                  </a:lnTo>
                  <a:lnTo>
                    <a:pt x="511" y="269"/>
                  </a:lnTo>
                  <a:lnTo>
                    <a:pt x="511" y="263"/>
                  </a:lnTo>
                  <a:lnTo>
                    <a:pt x="511" y="263"/>
                  </a:lnTo>
                  <a:lnTo>
                    <a:pt x="511" y="261"/>
                  </a:lnTo>
                  <a:lnTo>
                    <a:pt x="511" y="261"/>
                  </a:lnTo>
                  <a:lnTo>
                    <a:pt x="511" y="261"/>
                  </a:lnTo>
                  <a:lnTo>
                    <a:pt x="511" y="259"/>
                  </a:lnTo>
                  <a:lnTo>
                    <a:pt x="513" y="257"/>
                  </a:lnTo>
                  <a:lnTo>
                    <a:pt x="513" y="255"/>
                  </a:lnTo>
                  <a:lnTo>
                    <a:pt x="515" y="253"/>
                  </a:lnTo>
                  <a:lnTo>
                    <a:pt x="515" y="253"/>
                  </a:lnTo>
                  <a:lnTo>
                    <a:pt x="517" y="253"/>
                  </a:lnTo>
                  <a:lnTo>
                    <a:pt x="521" y="253"/>
                  </a:lnTo>
                  <a:lnTo>
                    <a:pt x="521" y="252"/>
                  </a:lnTo>
                  <a:lnTo>
                    <a:pt x="522" y="252"/>
                  </a:lnTo>
                  <a:lnTo>
                    <a:pt x="522" y="252"/>
                  </a:lnTo>
                  <a:lnTo>
                    <a:pt x="522" y="250"/>
                  </a:lnTo>
                  <a:lnTo>
                    <a:pt x="522" y="250"/>
                  </a:lnTo>
                  <a:lnTo>
                    <a:pt x="522" y="244"/>
                  </a:lnTo>
                  <a:lnTo>
                    <a:pt x="522" y="242"/>
                  </a:lnTo>
                  <a:lnTo>
                    <a:pt x="522" y="240"/>
                  </a:lnTo>
                  <a:lnTo>
                    <a:pt x="524" y="238"/>
                  </a:lnTo>
                  <a:lnTo>
                    <a:pt x="524" y="236"/>
                  </a:lnTo>
                  <a:lnTo>
                    <a:pt x="526" y="234"/>
                  </a:lnTo>
                  <a:lnTo>
                    <a:pt x="526" y="233"/>
                  </a:lnTo>
                  <a:lnTo>
                    <a:pt x="530" y="231"/>
                  </a:lnTo>
                  <a:lnTo>
                    <a:pt x="530" y="231"/>
                  </a:lnTo>
                  <a:lnTo>
                    <a:pt x="530" y="231"/>
                  </a:lnTo>
                  <a:lnTo>
                    <a:pt x="532" y="229"/>
                  </a:lnTo>
                  <a:lnTo>
                    <a:pt x="532" y="229"/>
                  </a:lnTo>
                  <a:lnTo>
                    <a:pt x="532" y="227"/>
                  </a:lnTo>
                  <a:lnTo>
                    <a:pt x="532" y="227"/>
                  </a:lnTo>
                  <a:lnTo>
                    <a:pt x="530" y="225"/>
                  </a:lnTo>
                  <a:lnTo>
                    <a:pt x="530" y="225"/>
                  </a:lnTo>
                  <a:lnTo>
                    <a:pt x="528" y="225"/>
                  </a:lnTo>
                  <a:lnTo>
                    <a:pt x="528" y="225"/>
                  </a:lnTo>
                  <a:lnTo>
                    <a:pt x="524" y="215"/>
                  </a:lnTo>
                  <a:lnTo>
                    <a:pt x="524" y="213"/>
                  </a:lnTo>
                  <a:lnTo>
                    <a:pt x="524" y="212"/>
                  </a:lnTo>
                  <a:lnTo>
                    <a:pt x="528" y="213"/>
                  </a:lnTo>
                  <a:lnTo>
                    <a:pt x="530" y="213"/>
                  </a:lnTo>
                  <a:lnTo>
                    <a:pt x="530" y="213"/>
                  </a:lnTo>
                  <a:lnTo>
                    <a:pt x="530" y="215"/>
                  </a:lnTo>
                  <a:lnTo>
                    <a:pt x="532" y="217"/>
                  </a:lnTo>
                  <a:lnTo>
                    <a:pt x="532" y="217"/>
                  </a:lnTo>
                  <a:lnTo>
                    <a:pt x="532" y="217"/>
                  </a:lnTo>
                  <a:lnTo>
                    <a:pt x="532" y="217"/>
                  </a:lnTo>
                  <a:lnTo>
                    <a:pt x="538" y="221"/>
                  </a:lnTo>
                  <a:lnTo>
                    <a:pt x="540" y="221"/>
                  </a:lnTo>
                  <a:lnTo>
                    <a:pt x="540" y="219"/>
                  </a:lnTo>
                  <a:lnTo>
                    <a:pt x="540" y="219"/>
                  </a:lnTo>
                  <a:lnTo>
                    <a:pt x="540" y="219"/>
                  </a:lnTo>
                  <a:lnTo>
                    <a:pt x="540" y="219"/>
                  </a:lnTo>
                  <a:lnTo>
                    <a:pt x="541" y="219"/>
                  </a:lnTo>
                  <a:lnTo>
                    <a:pt x="541" y="219"/>
                  </a:lnTo>
                  <a:lnTo>
                    <a:pt x="541" y="217"/>
                  </a:lnTo>
                  <a:lnTo>
                    <a:pt x="541" y="217"/>
                  </a:lnTo>
                  <a:lnTo>
                    <a:pt x="543" y="217"/>
                  </a:lnTo>
                  <a:lnTo>
                    <a:pt x="543" y="217"/>
                  </a:lnTo>
                  <a:lnTo>
                    <a:pt x="543" y="217"/>
                  </a:lnTo>
                  <a:lnTo>
                    <a:pt x="545" y="219"/>
                  </a:lnTo>
                  <a:lnTo>
                    <a:pt x="545" y="219"/>
                  </a:lnTo>
                  <a:lnTo>
                    <a:pt x="547" y="219"/>
                  </a:lnTo>
                  <a:lnTo>
                    <a:pt x="547" y="219"/>
                  </a:lnTo>
                  <a:lnTo>
                    <a:pt x="549" y="219"/>
                  </a:lnTo>
                  <a:lnTo>
                    <a:pt x="551" y="219"/>
                  </a:lnTo>
                  <a:lnTo>
                    <a:pt x="557" y="221"/>
                  </a:lnTo>
                  <a:lnTo>
                    <a:pt x="561" y="223"/>
                  </a:lnTo>
                  <a:lnTo>
                    <a:pt x="561" y="223"/>
                  </a:lnTo>
                  <a:lnTo>
                    <a:pt x="562" y="223"/>
                  </a:lnTo>
                  <a:lnTo>
                    <a:pt x="566" y="223"/>
                  </a:lnTo>
                  <a:lnTo>
                    <a:pt x="568" y="223"/>
                  </a:lnTo>
                  <a:lnTo>
                    <a:pt x="570" y="225"/>
                  </a:lnTo>
                  <a:lnTo>
                    <a:pt x="570" y="225"/>
                  </a:lnTo>
                  <a:lnTo>
                    <a:pt x="570" y="225"/>
                  </a:lnTo>
                  <a:lnTo>
                    <a:pt x="572" y="227"/>
                  </a:lnTo>
                  <a:lnTo>
                    <a:pt x="572" y="227"/>
                  </a:lnTo>
                  <a:lnTo>
                    <a:pt x="572" y="227"/>
                  </a:lnTo>
                  <a:lnTo>
                    <a:pt x="572" y="227"/>
                  </a:lnTo>
                  <a:lnTo>
                    <a:pt x="574" y="234"/>
                  </a:lnTo>
                  <a:lnTo>
                    <a:pt x="576" y="234"/>
                  </a:lnTo>
                  <a:lnTo>
                    <a:pt x="576" y="236"/>
                  </a:lnTo>
                  <a:lnTo>
                    <a:pt x="576" y="236"/>
                  </a:lnTo>
                  <a:lnTo>
                    <a:pt x="578" y="236"/>
                  </a:lnTo>
                  <a:lnTo>
                    <a:pt x="580" y="238"/>
                  </a:lnTo>
                  <a:lnTo>
                    <a:pt x="580" y="238"/>
                  </a:lnTo>
                  <a:lnTo>
                    <a:pt x="580" y="238"/>
                  </a:lnTo>
                  <a:lnTo>
                    <a:pt x="580" y="240"/>
                  </a:lnTo>
                  <a:lnTo>
                    <a:pt x="580" y="240"/>
                  </a:lnTo>
                  <a:lnTo>
                    <a:pt x="582" y="240"/>
                  </a:lnTo>
                  <a:lnTo>
                    <a:pt x="583" y="240"/>
                  </a:lnTo>
                  <a:lnTo>
                    <a:pt x="583" y="242"/>
                  </a:lnTo>
                  <a:lnTo>
                    <a:pt x="585" y="242"/>
                  </a:lnTo>
                  <a:lnTo>
                    <a:pt x="585" y="242"/>
                  </a:lnTo>
                  <a:lnTo>
                    <a:pt x="585" y="242"/>
                  </a:lnTo>
                  <a:lnTo>
                    <a:pt x="585" y="242"/>
                  </a:lnTo>
                  <a:lnTo>
                    <a:pt x="587" y="242"/>
                  </a:lnTo>
                  <a:lnTo>
                    <a:pt x="589" y="242"/>
                  </a:lnTo>
                  <a:lnTo>
                    <a:pt x="589" y="242"/>
                  </a:lnTo>
                  <a:lnTo>
                    <a:pt x="591" y="240"/>
                  </a:lnTo>
                  <a:lnTo>
                    <a:pt x="591" y="238"/>
                  </a:lnTo>
                  <a:lnTo>
                    <a:pt x="593" y="238"/>
                  </a:lnTo>
                  <a:lnTo>
                    <a:pt x="593" y="238"/>
                  </a:lnTo>
                  <a:lnTo>
                    <a:pt x="597" y="236"/>
                  </a:lnTo>
                  <a:lnTo>
                    <a:pt x="602" y="234"/>
                  </a:lnTo>
                  <a:lnTo>
                    <a:pt x="602" y="234"/>
                  </a:lnTo>
                  <a:lnTo>
                    <a:pt x="604" y="234"/>
                  </a:lnTo>
                  <a:lnTo>
                    <a:pt x="606" y="236"/>
                  </a:lnTo>
                  <a:lnTo>
                    <a:pt x="606" y="236"/>
                  </a:lnTo>
                  <a:lnTo>
                    <a:pt x="608" y="236"/>
                  </a:lnTo>
                  <a:lnTo>
                    <a:pt x="608" y="240"/>
                  </a:lnTo>
                  <a:lnTo>
                    <a:pt x="610" y="240"/>
                  </a:lnTo>
                  <a:lnTo>
                    <a:pt x="610" y="240"/>
                  </a:lnTo>
                  <a:lnTo>
                    <a:pt x="610" y="240"/>
                  </a:lnTo>
                  <a:lnTo>
                    <a:pt x="620" y="242"/>
                  </a:lnTo>
                  <a:lnTo>
                    <a:pt x="620" y="242"/>
                  </a:lnTo>
                  <a:lnTo>
                    <a:pt x="622" y="242"/>
                  </a:lnTo>
                  <a:lnTo>
                    <a:pt x="622" y="244"/>
                  </a:lnTo>
                  <a:lnTo>
                    <a:pt x="622" y="246"/>
                  </a:lnTo>
                  <a:lnTo>
                    <a:pt x="623" y="246"/>
                  </a:lnTo>
                  <a:lnTo>
                    <a:pt x="623" y="246"/>
                  </a:lnTo>
                  <a:lnTo>
                    <a:pt x="625" y="246"/>
                  </a:lnTo>
                  <a:lnTo>
                    <a:pt x="633" y="246"/>
                  </a:lnTo>
                  <a:lnTo>
                    <a:pt x="633" y="246"/>
                  </a:lnTo>
                  <a:lnTo>
                    <a:pt x="633" y="246"/>
                  </a:lnTo>
                  <a:lnTo>
                    <a:pt x="637" y="246"/>
                  </a:lnTo>
                  <a:lnTo>
                    <a:pt x="637" y="246"/>
                  </a:lnTo>
                  <a:lnTo>
                    <a:pt x="637" y="248"/>
                  </a:lnTo>
                  <a:lnTo>
                    <a:pt x="639" y="248"/>
                  </a:lnTo>
                  <a:lnTo>
                    <a:pt x="639" y="248"/>
                  </a:lnTo>
                  <a:lnTo>
                    <a:pt x="639" y="248"/>
                  </a:lnTo>
                  <a:lnTo>
                    <a:pt x="639" y="248"/>
                  </a:lnTo>
                  <a:lnTo>
                    <a:pt x="641" y="248"/>
                  </a:lnTo>
                  <a:lnTo>
                    <a:pt x="641" y="248"/>
                  </a:lnTo>
                  <a:lnTo>
                    <a:pt x="641" y="248"/>
                  </a:lnTo>
                  <a:lnTo>
                    <a:pt x="642" y="248"/>
                  </a:lnTo>
                  <a:lnTo>
                    <a:pt x="642" y="248"/>
                  </a:lnTo>
                  <a:lnTo>
                    <a:pt x="642" y="246"/>
                  </a:lnTo>
                  <a:lnTo>
                    <a:pt x="642" y="246"/>
                  </a:lnTo>
                  <a:lnTo>
                    <a:pt x="642" y="244"/>
                  </a:lnTo>
                  <a:lnTo>
                    <a:pt x="642" y="244"/>
                  </a:lnTo>
                  <a:lnTo>
                    <a:pt x="644" y="244"/>
                  </a:lnTo>
                  <a:lnTo>
                    <a:pt x="644" y="242"/>
                  </a:lnTo>
                  <a:lnTo>
                    <a:pt x="652" y="240"/>
                  </a:lnTo>
                  <a:lnTo>
                    <a:pt x="652" y="240"/>
                  </a:lnTo>
                  <a:lnTo>
                    <a:pt x="652" y="240"/>
                  </a:lnTo>
                  <a:lnTo>
                    <a:pt x="654" y="240"/>
                  </a:lnTo>
                  <a:lnTo>
                    <a:pt x="660" y="240"/>
                  </a:lnTo>
                  <a:lnTo>
                    <a:pt x="662" y="242"/>
                  </a:lnTo>
                  <a:lnTo>
                    <a:pt x="662" y="242"/>
                  </a:lnTo>
                  <a:lnTo>
                    <a:pt x="663" y="244"/>
                  </a:lnTo>
                  <a:lnTo>
                    <a:pt x="663" y="246"/>
                  </a:lnTo>
                  <a:lnTo>
                    <a:pt x="665" y="248"/>
                  </a:lnTo>
                  <a:lnTo>
                    <a:pt x="665" y="248"/>
                  </a:lnTo>
                  <a:lnTo>
                    <a:pt x="667" y="248"/>
                  </a:lnTo>
                  <a:lnTo>
                    <a:pt x="667" y="250"/>
                  </a:lnTo>
                  <a:lnTo>
                    <a:pt x="667" y="250"/>
                  </a:lnTo>
                  <a:lnTo>
                    <a:pt x="669" y="250"/>
                  </a:lnTo>
                  <a:lnTo>
                    <a:pt x="671" y="250"/>
                  </a:lnTo>
                  <a:lnTo>
                    <a:pt x="671" y="250"/>
                  </a:lnTo>
                  <a:lnTo>
                    <a:pt x="671" y="250"/>
                  </a:lnTo>
                  <a:lnTo>
                    <a:pt x="673" y="252"/>
                  </a:lnTo>
                  <a:lnTo>
                    <a:pt x="673" y="252"/>
                  </a:lnTo>
                  <a:lnTo>
                    <a:pt x="673" y="253"/>
                  </a:lnTo>
                  <a:lnTo>
                    <a:pt x="675" y="253"/>
                  </a:lnTo>
                  <a:lnTo>
                    <a:pt x="675" y="253"/>
                  </a:lnTo>
                  <a:lnTo>
                    <a:pt x="675" y="255"/>
                  </a:lnTo>
                  <a:lnTo>
                    <a:pt x="675" y="257"/>
                  </a:lnTo>
                  <a:lnTo>
                    <a:pt x="675" y="257"/>
                  </a:lnTo>
                  <a:lnTo>
                    <a:pt x="675" y="259"/>
                  </a:lnTo>
                  <a:lnTo>
                    <a:pt x="675" y="263"/>
                  </a:lnTo>
                  <a:lnTo>
                    <a:pt x="675" y="265"/>
                  </a:lnTo>
                  <a:lnTo>
                    <a:pt x="675" y="265"/>
                  </a:lnTo>
                  <a:lnTo>
                    <a:pt x="675" y="267"/>
                  </a:lnTo>
                  <a:lnTo>
                    <a:pt x="675" y="269"/>
                  </a:lnTo>
                  <a:lnTo>
                    <a:pt x="675" y="271"/>
                  </a:lnTo>
                  <a:lnTo>
                    <a:pt x="673" y="271"/>
                  </a:lnTo>
                  <a:lnTo>
                    <a:pt x="673" y="272"/>
                  </a:lnTo>
                  <a:lnTo>
                    <a:pt x="673" y="272"/>
                  </a:lnTo>
                  <a:lnTo>
                    <a:pt x="673" y="272"/>
                  </a:lnTo>
                  <a:lnTo>
                    <a:pt x="673" y="272"/>
                  </a:lnTo>
                  <a:lnTo>
                    <a:pt x="673" y="274"/>
                  </a:lnTo>
                  <a:lnTo>
                    <a:pt x="673" y="276"/>
                  </a:lnTo>
                  <a:lnTo>
                    <a:pt x="673" y="278"/>
                  </a:lnTo>
                  <a:lnTo>
                    <a:pt x="673" y="280"/>
                  </a:lnTo>
                  <a:lnTo>
                    <a:pt x="673" y="282"/>
                  </a:lnTo>
                  <a:lnTo>
                    <a:pt x="671" y="282"/>
                  </a:lnTo>
                  <a:lnTo>
                    <a:pt x="669" y="286"/>
                  </a:lnTo>
                  <a:lnTo>
                    <a:pt x="667" y="288"/>
                  </a:lnTo>
                  <a:lnTo>
                    <a:pt x="665" y="290"/>
                  </a:lnTo>
                  <a:lnTo>
                    <a:pt x="667" y="293"/>
                  </a:lnTo>
                  <a:lnTo>
                    <a:pt x="667" y="293"/>
                  </a:lnTo>
                  <a:lnTo>
                    <a:pt x="673" y="293"/>
                  </a:lnTo>
                  <a:lnTo>
                    <a:pt x="673" y="295"/>
                  </a:lnTo>
                  <a:lnTo>
                    <a:pt x="675" y="301"/>
                  </a:lnTo>
                  <a:lnTo>
                    <a:pt x="675" y="305"/>
                  </a:lnTo>
                  <a:lnTo>
                    <a:pt x="675" y="309"/>
                  </a:lnTo>
                  <a:lnTo>
                    <a:pt x="675" y="310"/>
                  </a:lnTo>
                  <a:lnTo>
                    <a:pt x="675" y="312"/>
                  </a:lnTo>
                  <a:lnTo>
                    <a:pt x="671" y="314"/>
                  </a:lnTo>
                  <a:lnTo>
                    <a:pt x="671" y="316"/>
                  </a:lnTo>
                  <a:lnTo>
                    <a:pt x="677" y="318"/>
                  </a:lnTo>
                  <a:lnTo>
                    <a:pt x="679" y="320"/>
                  </a:lnTo>
                  <a:lnTo>
                    <a:pt x="683" y="322"/>
                  </a:lnTo>
                  <a:lnTo>
                    <a:pt x="684" y="324"/>
                  </a:lnTo>
                  <a:lnTo>
                    <a:pt x="684" y="324"/>
                  </a:lnTo>
                  <a:lnTo>
                    <a:pt x="686" y="328"/>
                  </a:lnTo>
                  <a:lnTo>
                    <a:pt x="686" y="328"/>
                  </a:lnTo>
                  <a:lnTo>
                    <a:pt x="694" y="328"/>
                  </a:lnTo>
                  <a:lnTo>
                    <a:pt x="702" y="328"/>
                  </a:lnTo>
                  <a:lnTo>
                    <a:pt x="702" y="328"/>
                  </a:lnTo>
                  <a:lnTo>
                    <a:pt x="703" y="326"/>
                  </a:lnTo>
                  <a:lnTo>
                    <a:pt x="703" y="324"/>
                  </a:lnTo>
                  <a:lnTo>
                    <a:pt x="703" y="324"/>
                  </a:lnTo>
                  <a:lnTo>
                    <a:pt x="703" y="322"/>
                  </a:lnTo>
                  <a:lnTo>
                    <a:pt x="703" y="320"/>
                  </a:lnTo>
                  <a:lnTo>
                    <a:pt x="703" y="320"/>
                  </a:lnTo>
                  <a:lnTo>
                    <a:pt x="709" y="316"/>
                  </a:lnTo>
                  <a:lnTo>
                    <a:pt x="711" y="314"/>
                  </a:lnTo>
                  <a:lnTo>
                    <a:pt x="711" y="312"/>
                  </a:lnTo>
                  <a:lnTo>
                    <a:pt x="705" y="307"/>
                  </a:lnTo>
                  <a:lnTo>
                    <a:pt x="703" y="303"/>
                  </a:lnTo>
                  <a:lnTo>
                    <a:pt x="703" y="301"/>
                  </a:lnTo>
                  <a:lnTo>
                    <a:pt x="705" y="297"/>
                  </a:lnTo>
                  <a:lnTo>
                    <a:pt x="711" y="290"/>
                  </a:lnTo>
                  <a:lnTo>
                    <a:pt x="713" y="288"/>
                  </a:lnTo>
                  <a:lnTo>
                    <a:pt x="713" y="286"/>
                  </a:lnTo>
                  <a:lnTo>
                    <a:pt x="713" y="284"/>
                  </a:lnTo>
                  <a:lnTo>
                    <a:pt x="715" y="276"/>
                  </a:lnTo>
                  <a:lnTo>
                    <a:pt x="717" y="274"/>
                  </a:lnTo>
                  <a:lnTo>
                    <a:pt x="717" y="272"/>
                  </a:lnTo>
                  <a:lnTo>
                    <a:pt x="719" y="272"/>
                  </a:lnTo>
                  <a:lnTo>
                    <a:pt x="721" y="272"/>
                  </a:lnTo>
                  <a:lnTo>
                    <a:pt x="721" y="271"/>
                  </a:lnTo>
                  <a:lnTo>
                    <a:pt x="723" y="267"/>
                  </a:lnTo>
                  <a:lnTo>
                    <a:pt x="723" y="267"/>
                  </a:lnTo>
                  <a:lnTo>
                    <a:pt x="724" y="265"/>
                  </a:lnTo>
                  <a:lnTo>
                    <a:pt x="726" y="265"/>
                  </a:lnTo>
                  <a:lnTo>
                    <a:pt x="726" y="265"/>
                  </a:lnTo>
                  <a:lnTo>
                    <a:pt x="728" y="263"/>
                  </a:lnTo>
                  <a:lnTo>
                    <a:pt x="728" y="261"/>
                  </a:lnTo>
                  <a:lnTo>
                    <a:pt x="730" y="261"/>
                  </a:lnTo>
                  <a:lnTo>
                    <a:pt x="732" y="259"/>
                  </a:lnTo>
                  <a:lnTo>
                    <a:pt x="734" y="261"/>
                  </a:lnTo>
                  <a:lnTo>
                    <a:pt x="734" y="265"/>
                  </a:lnTo>
                  <a:lnTo>
                    <a:pt x="736" y="267"/>
                  </a:lnTo>
                  <a:lnTo>
                    <a:pt x="738" y="267"/>
                  </a:lnTo>
                  <a:lnTo>
                    <a:pt x="740" y="267"/>
                  </a:lnTo>
                  <a:lnTo>
                    <a:pt x="742" y="267"/>
                  </a:lnTo>
                  <a:lnTo>
                    <a:pt x="743" y="269"/>
                  </a:lnTo>
                  <a:lnTo>
                    <a:pt x="743" y="271"/>
                  </a:lnTo>
                  <a:lnTo>
                    <a:pt x="745" y="272"/>
                  </a:lnTo>
                  <a:lnTo>
                    <a:pt x="745" y="272"/>
                  </a:lnTo>
                  <a:lnTo>
                    <a:pt x="745" y="272"/>
                  </a:lnTo>
                  <a:lnTo>
                    <a:pt x="747" y="271"/>
                  </a:lnTo>
                  <a:lnTo>
                    <a:pt x="747" y="271"/>
                  </a:lnTo>
                  <a:lnTo>
                    <a:pt x="749" y="269"/>
                  </a:lnTo>
                  <a:lnTo>
                    <a:pt x="751" y="269"/>
                  </a:lnTo>
                  <a:lnTo>
                    <a:pt x="755" y="267"/>
                  </a:lnTo>
                  <a:lnTo>
                    <a:pt x="755" y="265"/>
                  </a:lnTo>
                  <a:lnTo>
                    <a:pt x="755" y="265"/>
                  </a:lnTo>
                  <a:lnTo>
                    <a:pt x="755" y="263"/>
                  </a:lnTo>
                  <a:lnTo>
                    <a:pt x="753" y="261"/>
                  </a:lnTo>
                  <a:lnTo>
                    <a:pt x="753" y="259"/>
                  </a:lnTo>
                  <a:lnTo>
                    <a:pt x="753" y="259"/>
                  </a:lnTo>
                  <a:lnTo>
                    <a:pt x="755" y="259"/>
                  </a:lnTo>
                  <a:lnTo>
                    <a:pt x="755" y="257"/>
                  </a:lnTo>
                  <a:lnTo>
                    <a:pt x="757" y="257"/>
                  </a:lnTo>
                  <a:lnTo>
                    <a:pt x="759" y="257"/>
                  </a:lnTo>
                  <a:lnTo>
                    <a:pt x="761" y="257"/>
                  </a:lnTo>
                  <a:lnTo>
                    <a:pt x="761" y="255"/>
                  </a:lnTo>
                  <a:lnTo>
                    <a:pt x="761" y="253"/>
                  </a:lnTo>
                  <a:lnTo>
                    <a:pt x="763" y="253"/>
                  </a:lnTo>
                  <a:lnTo>
                    <a:pt x="761" y="252"/>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4" name="Freeform 37">
              <a:extLst>
                <a:ext uri="{FF2B5EF4-FFF2-40B4-BE49-F238E27FC236}">
                  <a16:creationId xmlns:a16="http://schemas.microsoft.com/office/drawing/2014/main" id="{3453B13F-8B75-41FE-B0A5-3B9BEADC3BF5}"/>
                </a:ext>
              </a:extLst>
            </p:cNvPr>
            <p:cNvSpPr>
              <a:spLocks/>
            </p:cNvSpPr>
            <p:nvPr/>
          </p:nvSpPr>
          <p:spPr bwMode="auto">
            <a:xfrm>
              <a:off x="6394773" y="3663156"/>
              <a:ext cx="1211263" cy="990600"/>
            </a:xfrm>
            <a:custGeom>
              <a:avLst/>
              <a:gdLst>
                <a:gd name="T0" fmla="*/ 724 w 763"/>
                <a:gd name="T1" fmla="*/ 223 h 624"/>
                <a:gd name="T2" fmla="*/ 726 w 763"/>
                <a:gd name="T3" fmla="*/ 208 h 624"/>
                <a:gd name="T4" fmla="*/ 736 w 763"/>
                <a:gd name="T5" fmla="*/ 166 h 624"/>
                <a:gd name="T6" fmla="*/ 730 w 763"/>
                <a:gd name="T7" fmla="*/ 136 h 624"/>
                <a:gd name="T8" fmla="*/ 742 w 763"/>
                <a:gd name="T9" fmla="*/ 67 h 624"/>
                <a:gd name="T10" fmla="*/ 696 w 763"/>
                <a:gd name="T11" fmla="*/ 39 h 624"/>
                <a:gd name="T12" fmla="*/ 642 w 763"/>
                <a:gd name="T13" fmla="*/ 48 h 624"/>
                <a:gd name="T14" fmla="*/ 580 w 763"/>
                <a:gd name="T15" fmla="*/ 46 h 624"/>
                <a:gd name="T16" fmla="*/ 532 w 763"/>
                <a:gd name="T17" fmla="*/ 40 h 624"/>
                <a:gd name="T18" fmla="*/ 458 w 763"/>
                <a:gd name="T19" fmla="*/ 63 h 624"/>
                <a:gd name="T20" fmla="*/ 452 w 763"/>
                <a:gd name="T21" fmla="*/ 33 h 624"/>
                <a:gd name="T22" fmla="*/ 387 w 763"/>
                <a:gd name="T23" fmla="*/ 42 h 624"/>
                <a:gd name="T24" fmla="*/ 347 w 763"/>
                <a:gd name="T25" fmla="*/ 92 h 624"/>
                <a:gd name="T26" fmla="*/ 273 w 763"/>
                <a:gd name="T27" fmla="*/ 63 h 624"/>
                <a:gd name="T28" fmla="*/ 185 w 763"/>
                <a:gd name="T29" fmla="*/ 39 h 624"/>
                <a:gd name="T30" fmla="*/ 122 w 763"/>
                <a:gd name="T31" fmla="*/ 14 h 624"/>
                <a:gd name="T32" fmla="*/ 124 w 763"/>
                <a:gd name="T33" fmla="*/ 48 h 624"/>
                <a:gd name="T34" fmla="*/ 130 w 763"/>
                <a:gd name="T35" fmla="*/ 56 h 624"/>
                <a:gd name="T36" fmla="*/ 86 w 763"/>
                <a:gd name="T37" fmla="*/ 82 h 624"/>
                <a:gd name="T38" fmla="*/ 111 w 763"/>
                <a:gd name="T39" fmla="*/ 132 h 624"/>
                <a:gd name="T40" fmla="*/ 67 w 763"/>
                <a:gd name="T41" fmla="*/ 137 h 624"/>
                <a:gd name="T42" fmla="*/ 67 w 763"/>
                <a:gd name="T43" fmla="*/ 179 h 624"/>
                <a:gd name="T44" fmla="*/ 38 w 763"/>
                <a:gd name="T45" fmla="*/ 196 h 624"/>
                <a:gd name="T46" fmla="*/ 2 w 763"/>
                <a:gd name="T47" fmla="*/ 206 h 624"/>
                <a:gd name="T48" fmla="*/ 8 w 763"/>
                <a:gd name="T49" fmla="*/ 244 h 624"/>
                <a:gd name="T50" fmla="*/ 35 w 763"/>
                <a:gd name="T51" fmla="*/ 276 h 624"/>
                <a:gd name="T52" fmla="*/ 16 w 763"/>
                <a:gd name="T53" fmla="*/ 288 h 624"/>
                <a:gd name="T54" fmla="*/ 29 w 763"/>
                <a:gd name="T55" fmla="*/ 286 h 624"/>
                <a:gd name="T56" fmla="*/ 31 w 763"/>
                <a:gd name="T57" fmla="*/ 312 h 624"/>
                <a:gd name="T58" fmla="*/ 35 w 763"/>
                <a:gd name="T59" fmla="*/ 350 h 624"/>
                <a:gd name="T60" fmla="*/ 37 w 763"/>
                <a:gd name="T61" fmla="*/ 377 h 624"/>
                <a:gd name="T62" fmla="*/ 37 w 763"/>
                <a:gd name="T63" fmla="*/ 390 h 624"/>
                <a:gd name="T64" fmla="*/ 44 w 763"/>
                <a:gd name="T65" fmla="*/ 438 h 624"/>
                <a:gd name="T66" fmla="*/ 57 w 763"/>
                <a:gd name="T67" fmla="*/ 493 h 624"/>
                <a:gd name="T68" fmla="*/ 61 w 763"/>
                <a:gd name="T69" fmla="*/ 531 h 624"/>
                <a:gd name="T70" fmla="*/ 71 w 763"/>
                <a:gd name="T71" fmla="*/ 565 h 624"/>
                <a:gd name="T72" fmla="*/ 92 w 763"/>
                <a:gd name="T73" fmla="*/ 607 h 624"/>
                <a:gd name="T74" fmla="*/ 134 w 763"/>
                <a:gd name="T75" fmla="*/ 620 h 624"/>
                <a:gd name="T76" fmla="*/ 162 w 763"/>
                <a:gd name="T77" fmla="*/ 592 h 624"/>
                <a:gd name="T78" fmla="*/ 155 w 763"/>
                <a:gd name="T79" fmla="*/ 562 h 624"/>
                <a:gd name="T80" fmla="*/ 151 w 763"/>
                <a:gd name="T81" fmla="*/ 543 h 624"/>
                <a:gd name="T82" fmla="*/ 158 w 763"/>
                <a:gd name="T83" fmla="*/ 535 h 624"/>
                <a:gd name="T84" fmla="*/ 183 w 763"/>
                <a:gd name="T85" fmla="*/ 531 h 624"/>
                <a:gd name="T86" fmla="*/ 202 w 763"/>
                <a:gd name="T87" fmla="*/ 506 h 624"/>
                <a:gd name="T88" fmla="*/ 240 w 763"/>
                <a:gd name="T89" fmla="*/ 497 h 624"/>
                <a:gd name="T90" fmla="*/ 277 w 763"/>
                <a:gd name="T91" fmla="*/ 484 h 624"/>
                <a:gd name="T92" fmla="*/ 280 w 763"/>
                <a:gd name="T93" fmla="*/ 451 h 624"/>
                <a:gd name="T94" fmla="*/ 326 w 763"/>
                <a:gd name="T95" fmla="*/ 455 h 624"/>
                <a:gd name="T96" fmla="*/ 340 w 763"/>
                <a:gd name="T97" fmla="*/ 432 h 624"/>
                <a:gd name="T98" fmla="*/ 378 w 763"/>
                <a:gd name="T99" fmla="*/ 413 h 624"/>
                <a:gd name="T100" fmla="*/ 410 w 763"/>
                <a:gd name="T101" fmla="*/ 375 h 624"/>
                <a:gd name="T102" fmla="*/ 446 w 763"/>
                <a:gd name="T103" fmla="*/ 368 h 624"/>
                <a:gd name="T104" fmla="*/ 467 w 763"/>
                <a:gd name="T105" fmla="*/ 335 h 624"/>
                <a:gd name="T106" fmla="*/ 477 w 763"/>
                <a:gd name="T107" fmla="*/ 303 h 624"/>
                <a:gd name="T108" fmla="*/ 484 w 763"/>
                <a:gd name="T109" fmla="*/ 272 h 624"/>
                <a:gd name="T110" fmla="*/ 511 w 763"/>
                <a:gd name="T111" fmla="*/ 263 h 624"/>
                <a:gd name="T112" fmla="*/ 528 w 763"/>
                <a:gd name="T113" fmla="*/ 213 h 624"/>
                <a:gd name="T114" fmla="*/ 572 w 763"/>
                <a:gd name="T115" fmla="*/ 227 h 624"/>
                <a:gd name="T116" fmla="*/ 610 w 763"/>
                <a:gd name="T117" fmla="*/ 240 h 624"/>
                <a:gd name="T118" fmla="*/ 663 w 763"/>
                <a:gd name="T119" fmla="*/ 244 h 624"/>
                <a:gd name="T120" fmla="*/ 669 w 763"/>
                <a:gd name="T121" fmla="*/ 286 h 624"/>
                <a:gd name="T122" fmla="*/ 711 w 763"/>
                <a:gd name="T123" fmla="*/ 290 h 624"/>
                <a:gd name="T124" fmla="*/ 755 w 763"/>
                <a:gd name="T125" fmla="*/ 26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3" h="624">
                  <a:moveTo>
                    <a:pt x="761" y="252"/>
                  </a:moveTo>
                  <a:lnTo>
                    <a:pt x="761" y="250"/>
                  </a:lnTo>
                  <a:lnTo>
                    <a:pt x="757" y="248"/>
                  </a:lnTo>
                  <a:lnTo>
                    <a:pt x="757" y="246"/>
                  </a:lnTo>
                  <a:lnTo>
                    <a:pt x="755" y="244"/>
                  </a:lnTo>
                  <a:lnTo>
                    <a:pt x="755" y="244"/>
                  </a:lnTo>
                  <a:lnTo>
                    <a:pt x="755" y="244"/>
                  </a:lnTo>
                  <a:lnTo>
                    <a:pt x="753" y="244"/>
                  </a:lnTo>
                  <a:lnTo>
                    <a:pt x="751" y="242"/>
                  </a:lnTo>
                  <a:lnTo>
                    <a:pt x="749" y="242"/>
                  </a:lnTo>
                  <a:lnTo>
                    <a:pt x="745" y="240"/>
                  </a:lnTo>
                  <a:lnTo>
                    <a:pt x="743" y="240"/>
                  </a:lnTo>
                  <a:lnTo>
                    <a:pt x="743" y="238"/>
                  </a:lnTo>
                  <a:lnTo>
                    <a:pt x="742" y="238"/>
                  </a:lnTo>
                  <a:lnTo>
                    <a:pt x="742" y="233"/>
                  </a:lnTo>
                  <a:lnTo>
                    <a:pt x="740" y="231"/>
                  </a:lnTo>
                  <a:lnTo>
                    <a:pt x="740" y="231"/>
                  </a:lnTo>
                  <a:lnTo>
                    <a:pt x="740" y="231"/>
                  </a:lnTo>
                  <a:lnTo>
                    <a:pt x="738" y="229"/>
                  </a:lnTo>
                  <a:lnTo>
                    <a:pt x="734" y="229"/>
                  </a:lnTo>
                  <a:lnTo>
                    <a:pt x="734" y="229"/>
                  </a:lnTo>
                  <a:lnTo>
                    <a:pt x="732" y="227"/>
                  </a:lnTo>
                  <a:lnTo>
                    <a:pt x="730" y="227"/>
                  </a:lnTo>
                  <a:lnTo>
                    <a:pt x="730" y="225"/>
                  </a:lnTo>
                  <a:lnTo>
                    <a:pt x="730" y="221"/>
                  </a:lnTo>
                  <a:lnTo>
                    <a:pt x="728" y="219"/>
                  </a:lnTo>
                  <a:lnTo>
                    <a:pt x="728" y="219"/>
                  </a:lnTo>
                  <a:lnTo>
                    <a:pt x="728" y="219"/>
                  </a:lnTo>
                  <a:lnTo>
                    <a:pt x="726" y="219"/>
                  </a:lnTo>
                  <a:lnTo>
                    <a:pt x="726" y="219"/>
                  </a:lnTo>
                  <a:lnTo>
                    <a:pt x="724" y="219"/>
                  </a:lnTo>
                  <a:lnTo>
                    <a:pt x="724" y="219"/>
                  </a:lnTo>
                  <a:lnTo>
                    <a:pt x="724" y="221"/>
                  </a:lnTo>
                  <a:lnTo>
                    <a:pt x="724" y="221"/>
                  </a:lnTo>
                  <a:lnTo>
                    <a:pt x="724" y="221"/>
                  </a:lnTo>
                  <a:lnTo>
                    <a:pt x="724" y="221"/>
                  </a:lnTo>
                  <a:lnTo>
                    <a:pt x="724" y="223"/>
                  </a:lnTo>
                  <a:lnTo>
                    <a:pt x="724" y="223"/>
                  </a:lnTo>
                  <a:lnTo>
                    <a:pt x="724" y="223"/>
                  </a:lnTo>
                  <a:lnTo>
                    <a:pt x="724" y="223"/>
                  </a:lnTo>
                  <a:lnTo>
                    <a:pt x="723" y="223"/>
                  </a:lnTo>
                  <a:lnTo>
                    <a:pt x="723" y="223"/>
                  </a:lnTo>
                  <a:lnTo>
                    <a:pt x="721" y="223"/>
                  </a:lnTo>
                  <a:lnTo>
                    <a:pt x="719" y="223"/>
                  </a:lnTo>
                  <a:lnTo>
                    <a:pt x="717" y="223"/>
                  </a:lnTo>
                  <a:lnTo>
                    <a:pt x="717" y="221"/>
                  </a:lnTo>
                  <a:lnTo>
                    <a:pt x="717" y="221"/>
                  </a:lnTo>
                  <a:lnTo>
                    <a:pt x="717" y="221"/>
                  </a:lnTo>
                  <a:lnTo>
                    <a:pt x="717" y="219"/>
                  </a:lnTo>
                  <a:lnTo>
                    <a:pt x="719" y="219"/>
                  </a:lnTo>
                  <a:lnTo>
                    <a:pt x="721" y="219"/>
                  </a:lnTo>
                  <a:lnTo>
                    <a:pt x="723" y="217"/>
                  </a:lnTo>
                  <a:lnTo>
                    <a:pt x="723" y="217"/>
                  </a:lnTo>
                  <a:lnTo>
                    <a:pt x="723" y="217"/>
                  </a:lnTo>
                  <a:lnTo>
                    <a:pt x="723" y="215"/>
                  </a:lnTo>
                  <a:lnTo>
                    <a:pt x="723" y="215"/>
                  </a:lnTo>
                  <a:lnTo>
                    <a:pt x="724" y="215"/>
                  </a:lnTo>
                  <a:lnTo>
                    <a:pt x="724" y="213"/>
                  </a:lnTo>
                  <a:lnTo>
                    <a:pt x="723" y="213"/>
                  </a:lnTo>
                  <a:lnTo>
                    <a:pt x="723" y="213"/>
                  </a:lnTo>
                  <a:lnTo>
                    <a:pt x="721" y="212"/>
                  </a:lnTo>
                  <a:lnTo>
                    <a:pt x="719" y="212"/>
                  </a:lnTo>
                  <a:lnTo>
                    <a:pt x="719" y="212"/>
                  </a:lnTo>
                  <a:lnTo>
                    <a:pt x="719" y="212"/>
                  </a:lnTo>
                  <a:lnTo>
                    <a:pt x="719" y="212"/>
                  </a:lnTo>
                  <a:lnTo>
                    <a:pt x="719" y="210"/>
                  </a:lnTo>
                  <a:lnTo>
                    <a:pt x="719" y="210"/>
                  </a:lnTo>
                  <a:lnTo>
                    <a:pt x="721" y="208"/>
                  </a:lnTo>
                  <a:lnTo>
                    <a:pt x="721" y="206"/>
                  </a:lnTo>
                  <a:lnTo>
                    <a:pt x="721" y="206"/>
                  </a:lnTo>
                  <a:lnTo>
                    <a:pt x="723" y="206"/>
                  </a:lnTo>
                  <a:lnTo>
                    <a:pt x="724" y="208"/>
                  </a:lnTo>
                  <a:lnTo>
                    <a:pt x="726" y="208"/>
                  </a:lnTo>
                  <a:lnTo>
                    <a:pt x="726" y="208"/>
                  </a:lnTo>
                  <a:lnTo>
                    <a:pt x="728" y="208"/>
                  </a:lnTo>
                  <a:lnTo>
                    <a:pt x="728" y="208"/>
                  </a:lnTo>
                  <a:lnTo>
                    <a:pt x="728" y="208"/>
                  </a:lnTo>
                  <a:lnTo>
                    <a:pt x="728" y="206"/>
                  </a:lnTo>
                  <a:lnTo>
                    <a:pt x="728" y="200"/>
                  </a:lnTo>
                  <a:lnTo>
                    <a:pt x="730" y="198"/>
                  </a:lnTo>
                  <a:lnTo>
                    <a:pt x="730" y="198"/>
                  </a:lnTo>
                  <a:lnTo>
                    <a:pt x="730" y="196"/>
                  </a:lnTo>
                  <a:lnTo>
                    <a:pt x="730" y="196"/>
                  </a:lnTo>
                  <a:lnTo>
                    <a:pt x="730" y="193"/>
                  </a:lnTo>
                  <a:lnTo>
                    <a:pt x="728" y="187"/>
                  </a:lnTo>
                  <a:lnTo>
                    <a:pt x="726" y="187"/>
                  </a:lnTo>
                  <a:lnTo>
                    <a:pt x="726" y="187"/>
                  </a:lnTo>
                  <a:lnTo>
                    <a:pt x="726" y="187"/>
                  </a:lnTo>
                  <a:lnTo>
                    <a:pt x="719" y="187"/>
                  </a:lnTo>
                  <a:lnTo>
                    <a:pt x="717" y="185"/>
                  </a:lnTo>
                  <a:lnTo>
                    <a:pt x="717" y="185"/>
                  </a:lnTo>
                  <a:lnTo>
                    <a:pt x="717" y="185"/>
                  </a:lnTo>
                  <a:lnTo>
                    <a:pt x="719" y="181"/>
                  </a:lnTo>
                  <a:lnTo>
                    <a:pt x="719" y="179"/>
                  </a:lnTo>
                  <a:lnTo>
                    <a:pt x="719" y="179"/>
                  </a:lnTo>
                  <a:lnTo>
                    <a:pt x="719" y="177"/>
                  </a:lnTo>
                  <a:lnTo>
                    <a:pt x="719" y="175"/>
                  </a:lnTo>
                  <a:lnTo>
                    <a:pt x="719" y="175"/>
                  </a:lnTo>
                  <a:lnTo>
                    <a:pt x="721" y="175"/>
                  </a:lnTo>
                  <a:lnTo>
                    <a:pt x="726" y="175"/>
                  </a:lnTo>
                  <a:lnTo>
                    <a:pt x="726" y="174"/>
                  </a:lnTo>
                  <a:lnTo>
                    <a:pt x="728" y="174"/>
                  </a:lnTo>
                  <a:lnTo>
                    <a:pt x="730" y="174"/>
                  </a:lnTo>
                  <a:lnTo>
                    <a:pt x="732" y="172"/>
                  </a:lnTo>
                  <a:lnTo>
                    <a:pt x="732" y="170"/>
                  </a:lnTo>
                  <a:lnTo>
                    <a:pt x="734" y="170"/>
                  </a:lnTo>
                  <a:lnTo>
                    <a:pt x="736" y="170"/>
                  </a:lnTo>
                  <a:lnTo>
                    <a:pt x="736" y="168"/>
                  </a:lnTo>
                  <a:lnTo>
                    <a:pt x="736" y="168"/>
                  </a:lnTo>
                  <a:lnTo>
                    <a:pt x="736" y="166"/>
                  </a:lnTo>
                  <a:lnTo>
                    <a:pt x="736" y="166"/>
                  </a:lnTo>
                  <a:lnTo>
                    <a:pt x="736" y="164"/>
                  </a:lnTo>
                  <a:lnTo>
                    <a:pt x="736" y="162"/>
                  </a:lnTo>
                  <a:lnTo>
                    <a:pt x="736" y="160"/>
                  </a:lnTo>
                  <a:lnTo>
                    <a:pt x="736" y="155"/>
                  </a:lnTo>
                  <a:lnTo>
                    <a:pt x="736" y="155"/>
                  </a:lnTo>
                  <a:lnTo>
                    <a:pt x="736" y="153"/>
                  </a:lnTo>
                  <a:lnTo>
                    <a:pt x="738" y="151"/>
                  </a:lnTo>
                  <a:lnTo>
                    <a:pt x="738" y="151"/>
                  </a:lnTo>
                  <a:lnTo>
                    <a:pt x="738" y="149"/>
                  </a:lnTo>
                  <a:lnTo>
                    <a:pt x="736" y="149"/>
                  </a:lnTo>
                  <a:lnTo>
                    <a:pt x="736" y="149"/>
                  </a:lnTo>
                  <a:lnTo>
                    <a:pt x="736" y="147"/>
                  </a:lnTo>
                  <a:lnTo>
                    <a:pt x="736" y="143"/>
                  </a:lnTo>
                  <a:lnTo>
                    <a:pt x="736" y="143"/>
                  </a:lnTo>
                  <a:lnTo>
                    <a:pt x="736" y="141"/>
                  </a:lnTo>
                  <a:lnTo>
                    <a:pt x="736" y="141"/>
                  </a:lnTo>
                  <a:lnTo>
                    <a:pt x="736" y="141"/>
                  </a:lnTo>
                  <a:lnTo>
                    <a:pt x="736" y="141"/>
                  </a:lnTo>
                  <a:lnTo>
                    <a:pt x="734" y="141"/>
                  </a:lnTo>
                  <a:lnTo>
                    <a:pt x="732" y="139"/>
                  </a:lnTo>
                  <a:lnTo>
                    <a:pt x="732" y="139"/>
                  </a:lnTo>
                  <a:lnTo>
                    <a:pt x="732" y="139"/>
                  </a:lnTo>
                  <a:lnTo>
                    <a:pt x="730" y="139"/>
                  </a:lnTo>
                  <a:lnTo>
                    <a:pt x="730" y="141"/>
                  </a:lnTo>
                  <a:lnTo>
                    <a:pt x="728" y="143"/>
                  </a:lnTo>
                  <a:lnTo>
                    <a:pt x="726" y="143"/>
                  </a:lnTo>
                  <a:lnTo>
                    <a:pt x="726" y="143"/>
                  </a:lnTo>
                  <a:lnTo>
                    <a:pt x="726" y="143"/>
                  </a:lnTo>
                  <a:lnTo>
                    <a:pt x="724" y="143"/>
                  </a:lnTo>
                  <a:lnTo>
                    <a:pt x="724" y="141"/>
                  </a:lnTo>
                  <a:lnTo>
                    <a:pt x="724" y="141"/>
                  </a:lnTo>
                  <a:lnTo>
                    <a:pt x="724" y="141"/>
                  </a:lnTo>
                  <a:lnTo>
                    <a:pt x="724" y="139"/>
                  </a:lnTo>
                  <a:lnTo>
                    <a:pt x="724" y="137"/>
                  </a:lnTo>
                  <a:lnTo>
                    <a:pt x="726" y="137"/>
                  </a:lnTo>
                  <a:lnTo>
                    <a:pt x="726" y="137"/>
                  </a:lnTo>
                  <a:lnTo>
                    <a:pt x="730" y="136"/>
                  </a:lnTo>
                  <a:lnTo>
                    <a:pt x="730" y="134"/>
                  </a:lnTo>
                  <a:lnTo>
                    <a:pt x="732" y="134"/>
                  </a:lnTo>
                  <a:lnTo>
                    <a:pt x="732" y="132"/>
                  </a:lnTo>
                  <a:lnTo>
                    <a:pt x="730" y="124"/>
                  </a:lnTo>
                  <a:lnTo>
                    <a:pt x="730" y="115"/>
                  </a:lnTo>
                  <a:lnTo>
                    <a:pt x="730" y="113"/>
                  </a:lnTo>
                  <a:lnTo>
                    <a:pt x="730" y="111"/>
                  </a:lnTo>
                  <a:lnTo>
                    <a:pt x="730" y="111"/>
                  </a:lnTo>
                  <a:lnTo>
                    <a:pt x="730" y="109"/>
                  </a:lnTo>
                  <a:lnTo>
                    <a:pt x="728" y="109"/>
                  </a:lnTo>
                  <a:lnTo>
                    <a:pt x="728" y="109"/>
                  </a:lnTo>
                  <a:lnTo>
                    <a:pt x="728" y="109"/>
                  </a:lnTo>
                  <a:lnTo>
                    <a:pt x="726" y="109"/>
                  </a:lnTo>
                  <a:lnTo>
                    <a:pt x="724" y="109"/>
                  </a:lnTo>
                  <a:lnTo>
                    <a:pt x="724" y="109"/>
                  </a:lnTo>
                  <a:lnTo>
                    <a:pt x="724" y="109"/>
                  </a:lnTo>
                  <a:lnTo>
                    <a:pt x="723" y="109"/>
                  </a:lnTo>
                  <a:lnTo>
                    <a:pt x="723" y="109"/>
                  </a:lnTo>
                  <a:lnTo>
                    <a:pt x="723" y="107"/>
                  </a:lnTo>
                  <a:lnTo>
                    <a:pt x="721" y="107"/>
                  </a:lnTo>
                  <a:lnTo>
                    <a:pt x="721" y="107"/>
                  </a:lnTo>
                  <a:lnTo>
                    <a:pt x="719" y="105"/>
                  </a:lnTo>
                  <a:lnTo>
                    <a:pt x="719" y="101"/>
                  </a:lnTo>
                  <a:lnTo>
                    <a:pt x="719" y="101"/>
                  </a:lnTo>
                  <a:lnTo>
                    <a:pt x="719" y="99"/>
                  </a:lnTo>
                  <a:lnTo>
                    <a:pt x="721" y="96"/>
                  </a:lnTo>
                  <a:lnTo>
                    <a:pt x="721" y="90"/>
                  </a:lnTo>
                  <a:lnTo>
                    <a:pt x="721" y="88"/>
                  </a:lnTo>
                  <a:lnTo>
                    <a:pt x="723" y="88"/>
                  </a:lnTo>
                  <a:lnTo>
                    <a:pt x="723" y="86"/>
                  </a:lnTo>
                  <a:lnTo>
                    <a:pt x="724" y="86"/>
                  </a:lnTo>
                  <a:lnTo>
                    <a:pt x="730" y="82"/>
                  </a:lnTo>
                  <a:lnTo>
                    <a:pt x="736" y="78"/>
                  </a:lnTo>
                  <a:lnTo>
                    <a:pt x="738" y="77"/>
                  </a:lnTo>
                  <a:lnTo>
                    <a:pt x="740" y="75"/>
                  </a:lnTo>
                  <a:lnTo>
                    <a:pt x="742" y="73"/>
                  </a:lnTo>
                  <a:lnTo>
                    <a:pt x="742" y="67"/>
                  </a:lnTo>
                  <a:lnTo>
                    <a:pt x="740" y="67"/>
                  </a:lnTo>
                  <a:lnTo>
                    <a:pt x="738" y="69"/>
                  </a:lnTo>
                  <a:lnTo>
                    <a:pt x="738" y="69"/>
                  </a:lnTo>
                  <a:lnTo>
                    <a:pt x="738" y="69"/>
                  </a:lnTo>
                  <a:lnTo>
                    <a:pt x="736" y="69"/>
                  </a:lnTo>
                  <a:lnTo>
                    <a:pt x="736" y="69"/>
                  </a:lnTo>
                  <a:lnTo>
                    <a:pt x="724" y="63"/>
                  </a:lnTo>
                  <a:lnTo>
                    <a:pt x="724" y="63"/>
                  </a:lnTo>
                  <a:lnTo>
                    <a:pt x="723" y="61"/>
                  </a:lnTo>
                  <a:lnTo>
                    <a:pt x="723" y="61"/>
                  </a:lnTo>
                  <a:lnTo>
                    <a:pt x="721" y="63"/>
                  </a:lnTo>
                  <a:lnTo>
                    <a:pt x="719" y="63"/>
                  </a:lnTo>
                  <a:lnTo>
                    <a:pt x="717" y="63"/>
                  </a:lnTo>
                  <a:lnTo>
                    <a:pt x="717" y="63"/>
                  </a:lnTo>
                  <a:lnTo>
                    <a:pt x="717" y="63"/>
                  </a:lnTo>
                  <a:lnTo>
                    <a:pt x="715" y="63"/>
                  </a:lnTo>
                  <a:lnTo>
                    <a:pt x="715" y="61"/>
                  </a:lnTo>
                  <a:lnTo>
                    <a:pt x="715" y="61"/>
                  </a:lnTo>
                  <a:lnTo>
                    <a:pt x="717" y="59"/>
                  </a:lnTo>
                  <a:lnTo>
                    <a:pt x="717" y="59"/>
                  </a:lnTo>
                  <a:lnTo>
                    <a:pt x="717" y="59"/>
                  </a:lnTo>
                  <a:lnTo>
                    <a:pt x="717" y="58"/>
                  </a:lnTo>
                  <a:lnTo>
                    <a:pt x="717" y="58"/>
                  </a:lnTo>
                  <a:lnTo>
                    <a:pt x="717" y="56"/>
                  </a:lnTo>
                  <a:lnTo>
                    <a:pt x="717" y="54"/>
                  </a:lnTo>
                  <a:lnTo>
                    <a:pt x="715" y="54"/>
                  </a:lnTo>
                  <a:lnTo>
                    <a:pt x="709" y="50"/>
                  </a:lnTo>
                  <a:lnTo>
                    <a:pt x="709" y="48"/>
                  </a:lnTo>
                  <a:lnTo>
                    <a:pt x="709" y="48"/>
                  </a:lnTo>
                  <a:lnTo>
                    <a:pt x="709" y="46"/>
                  </a:lnTo>
                  <a:lnTo>
                    <a:pt x="709" y="46"/>
                  </a:lnTo>
                  <a:lnTo>
                    <a:pt x="707" y="46"/>
                  </a:lnTo>
                  <a:lnTo>
                    <a:pt x="707" y="44"/>
                  </a:lnTo>
                  <a:lnTo>
                    <a:pt x="703" y="44"/>
                  </a:lnTo>
                  <a:lnTo>
                    <a:pt x="702" y="42"/>
                  </a:lnTo>
                  <a:lnTo>
                    <a:pt x="698" y="40"/>
                  </a:lnTo>
                  <a:lnTo>
                    <a:pt x="696" y="39"/>
                  </a:lnTo>
                  <a:lnTo>
                    <a:pt x="696" y="40"/>
                  </a:lnTo>
                  <a:lnTo>
                    <a:pt x="696" y="40"/>
                  </a:lnTo>
                  <a:lnTo>
                    <a:pt x="694" y="40"/>
                  </a:lnTo>
                  <a:lnTo>
                    <a:pt x="688" y="42"/>
                  </a:lnTo>
                  <a:lnTo>
                    <a:pt x="686" y="44"/>
                  </a:lnTo>
                  <a:lnTo>
                    <a:pt x="686" y="46"/>
                  </a:lnTo>
                  <a:lnTo>
                    <a:pt x="679" y="48"/>
                  </a:lnTo>
                  <a:lnTo>
                    <a:pt x="679" y="48"/>
                  </a:lnTo>
                  <a:lnTo>
                    <a:pt x="677" y="48"/>
                  </a:lnTo>
                  <a:lnTo>
                    <a:pt x="677" y="48"/>
                  </a:lnTo>
                  <a:lnTo>
                    <a:pt x="677" y="48"/>
                  </a:lnTo>
                  <a:lnTo>
                    <a:pt x="677" y="46"/>
                  </a:lnTo>
                  <a:lnTo>
                    <a:pt x="677" y="46"/>
                  </a:lnTo>
                  <a:lnTo>
                    <a:pt x="675" y="46"/>
                  </a:lnTo>
                  <a:lnTo>
                    <a:pt x="673" y="48"/>
                  </a:lnTo>
                  <a:lnTo>
                    <a:pt x="673" y="48"/>
                  </a:lnTo>
                  <a:lnTo>
                    <a:pt x="671" y="48"/>
                  </a:lnTo>
                  <a:lnTo>
                    <a:pt x="671" y="48"/>
                  </a:lnTo>
                  <a:lnTo>
                    <a:pt x="669" y="50"/>
                  </a:lnTo>
                  <a:lnTo>
                    <a:pt x="667" y="50"/>
                  </a:lnTo>
                  <a:lnTo>
                    <a:pt x="665" y="50"/>
                  </a:lnTo>
                  <a:lnTo>
                    <a:pt x="665" y="50"/>
                  </a:lnTo>
                  <a:lnTo>
                    <a:pt x="663" y="50"/>
                  </a:lnTo>
                  <a:lnTo>
                    <a:pt x="663" y="48"/>
                  </a:lnTo>
                  <a:lnTo>
                    <a:pt x="663" y="46"/>
                  </a:lnTo>
                  <a:lnTo>
                    <a:pt x="662" y="46"/>
                  </a:lnTo>
                  <a:lnTo>
                    <a:pt x="662" y="44"/>
                  </a:lnTo>
                  <a:lnTo>
                    <a:pt x="660" y="44"/>
                  </a:lnTo>
                  <a:lnTo>
                    <a:pt x="658" y="44"/>
                  </a:lnTo>
                  <a:lnTo>
                    <a:pt x="656" y="44"/>
                  </a:lnTo>
                  <a:lnTo>
                    <a:pt x="652" y="44"/>
                  </a:lnTo>
                  <a:lnTo>
                    <a:pt x="648" y="44"/>
                  </a:lnTo>
                  <a:lnTo>
                    <a:pt x="648" y="44"/>
                  </a:lnTo>
                  <a:lnTo>
                    <a:pt x="646" y="44"/>
                  </a:lnTo>
                  <a:lnTo>
                    <a:pt x="644" y="46"/>
                  </a:lnTo>
                  <a:lnTo>
                    <a:pt x="642" y="48"/>
                  </a:lnTo>
                  <a:lnTo>
                    <a:pt x="642" y="48"/>
                  </a:lnTo>
                  <a:lnTo>
                    <a:pt x="641" y="48"/>
                  </a:lnTo>
                  <a:lnTo>
                    <a:pt x="639" y="48"/>
                  </a:lnTo>
                  <a:lnTo>
                    <a:pt x="639" y="48"/>
                  </a:lnTo>
                  <a:lnTo>
                    <a:pt x="637" y="48"/>
                  </a:lnTo>
                  <a:lnTo>
                    <a:pt x="637" y="46"/>
                  </a:lnTo>
                  <a:lnTo>
                    <a:pt x="637" y="44"/>
                  </a:lnTo>
                  <a:lnTo>
                    <a:pt x="637" y="44"/>
                  </a:lnTo>
                  <a:lnTo>
                    <a:pt x="637" y="44"/>
                  </a:lnTo>
                  <a:lnTo>
                    <a:pt x="637" y="42"/>
                  </a:lnTo>
                  <a:lnTo>
                    <a:pt x="635" y="40"/>
                  </a:lnTo>
                  <a:lnTo>
                    <a:pt x="633" y="39"/>
                  </a:lnTo>
                  <a:lnTo>
                    <a:pt x="631" y="37"/>
                  </a:lnTo>
                  <a:lnTo>
                    <a:pt x="629" y="35"/>
                  </a:lnTo>
                  <a:lnTo>
                    <a:pt x="625" y="35"/>
                  </a:lnTo>
                  <a:lnTo>
                    <a:pt x="625" y="35"/>
                  </a:lnTo>
                  <a:lnTo>
                    <a:pt x="623" y="35"/>
                  </a:lnTo>
                  <a:lnTo>
                    <a:pt x="622" y="35"/>
                  </a:lnTo>
                  <a:lnTo>
                    <a:pt x="622" y="33"/>
                  </a:lnTo>
                  <a:lnTo>
                    <a:pt x="618" y="35"/>
                  </a:lnTo>
                  <a:lnTo>
                    <a:pt x="616" y="33"/>
                  </a:lnTo>
                  <a:lnTo>
                    <a:pt x="614" y="33"/>
                  </a:lnTo>
                  <a:lnTo>
                    <a:pt x="610" y="31"/>
                  </a:lnTo>
                  <a:lnTo>
                    <a:pt x="608" y="31"/>
                  </a:lnTo>
                  <a:lnTo>
                    <a:pt x="608" y="33"/>
                  </a:lnTo>
                  <a:lnTo>
                    <a:pt x="608" y="33"/>
                  </a:lnTo>
                  <a:lnTo>
                    <a:pt x="608" y="33"/>
                  </a:lnTo>
                  <a:lnTo>
                    <a:pt x="608" y="35"/>
                  </a:lnTo>
                  <a:lnTo>
                    <a:pt x="608" y="37"/>
                  </a:lnTo>
                  <a:lnTo>
                    <a:pt x="606" y="37"/>
                  </a:lnTo>
                  <a:lnTo>
                    <a:pt x="604" y="39"/>
                  </a:lnTo>
                  <a:lnTo>
                    <a:pt x="602" y="39"/>
                  </a:lnTo>
                  <a:lnTo>
                    <a:pt x="597" y="40"/>
                  </a:lnTo>
                  <a:lnTo>
                    <a:pt x="595" y="42"/>
                  </a:lnTo>
                  <a:lnTo>
                    <a:pt x="585" y="42"/>
                  </a:lnTo>
                  <a:lnTo>
                    <a:pt x="582" y="44"/>
                  </a:lnTo>
                  <a:lnTo>
                    <a:pt x="580" y="44"/>
                  </a:lnTo>
                  <a:lnTo>
                    <a:pt x="580" y="46"/>
                  </a:lnTo>
                  <a:lnTo>
                    <a:pt x="580" y="46"/>
                  </a:lnTo>
                  <a:lnTo>
                    <a:pt x="580" y="48"/>
                  </a:lnTo>
                  <a:lnTo>
                    <a:pt x="580" y="48"/>
                  </a:lnTo>
                  <a:lnTo>
                    <a:pt x="580" y="50"/>
                  </a:lnTo>
                  <a:lnTo>
                    <a:pt x="580" y="50"/>
                  </a:lnTo>
                  <a:lnTo>
                    <a:pt x="580" y="52"/>
                  </a:lnTo>
                  <a:lnTo>
                    <a:pt x="578" y="52"/>
                  </a:lnTo>
                  <a:lnTo>
                    <a:pt x="574" y="52"/>
                  </a:lnTo>
                  <a:lnTo>
                    <a:pt x="572" y="52"/>
                  </a:lnTo>
                  <a:lnTo>
                    <a:pt x="568" y="54"/>
                  </a:lnTo>
                  <a:lnTo>
                    <a:pt x="562" y="54"/>
                  </a:lnTo>
                  <a:lnTo>
                    <a:pt x="561" y="56"/>
                  </a:lnTo>
                  <a:lnTo>
                    <a:pt x="559" y="56"/>
                  </a:lnTo>
                  <a:lnTo>
                    <a:pt x="553" y="56"/>
                  </a:lnTo>
                  <a:lnTo>
                    <a:pt x="545" y="54"/>
                  </a:lnTo>
                  <a:lnTo>
                    <a:pt x="545" y="52"/>
                  </a:lnTo>
                  <a:lnTo>
                    <a:pt x="543" y="52"/>
                  </a:lnTo>
                  <a:lnTo>
                    <a:pt x="543" y="50"/>
                  </a:lnTo>
                  <a:lnTo>
                    <a:pt x="541" y="50"/>
                  </a:lnTo>
                  <a:lnTo>
                    <a:pt x="540" y="50"/>
                  </a:lnTo>
                  <a:lnTo>
                    <a:pt x="540" y="50"/>
                  </a:lnTo>
                  <a:lnTo>
                    <a:pt x="538" y="50"/>
                  </a:lnTo>
                  <a:lnTo>
                    <a:pt x="538" y="52"/>
                  </a:lnTo>
                  <a:lnTo>
                    <a:pt x="536" y="52"/>
                  </a:lnTo>
                  <a:lnTo>
                    <a:pt x="536" y="52"/>
                  </a:lnTo>
                  <a:lnTo>
                    <a:pt x="534" y="52"/>
                  </a:lnTo>
                  <a:lnTo>
                    <a:pt x="534" y="52"/>
                  </a:lnTo>
                  <a:lnTo>
                    <a:pt x="534" y="52"/>
                  </a:lnTo>
                  <a:lnTo>
                    <a:pt x="534" y="52"/>
                  </a:lnTo>
                  <a:lnTo>
                    <a:pt x="534" y="52"/>
                  </a:lnTo>
                  <a:lnTo>
                    <a:pt x="534" y="52"/>
                  </a:lnTo>
                  <a:lnTo>
                    <a:pt x="534" y="50"/>
                  </a:lnTo>
                  <a:lnTo>
                    <a:pt x="534" y="48"/>
                  </a:lnTo>
                  <a:lnTo>
                    <a:pt x="534" y="46"/>
                  </a:lnTo>
                  <a:lnTo>
                    <a:pt x="532" y="44"/>
                  </a:lnTo>
                  <a:lnTo>
                    <a:pt x="532" y="42"/>
                  </a:lnTo>
                  <a:lnTo>
                    <a:pt x="532" y="40"/>
                  </a:lnTo>
                  <a:lnTo>
                    <a:pt x="530" y="40"/>
                  </a:lnTo>
                  <a:lnTo>
                    <a:pt x="530" y="40"/>
                  </a:lnTo>
                  <a:lnTo>
                    <a:pt x="528" y="40"/>
                  </a:lnTo>
                  <a:lnTo>
                    <a:pt x="528" y="40"/>
                  </a:lnTo>
                  <a:lnTo>
                    <a:pt x="526" y="40"/>
                  </a:lnTo>
                  <a:lnTo>
                    <a:pt x="526" y="40"/>
                  </a:lnTo>
                  <a:lnTo>
                    <a:pt x="524" y="40"/>
                  </a:lnTo>
                  <a:lnTo>
                    <a:pt x="522" y="44"/>
                  </a:lnTo>
                  <a:lnTo>
                    <a:pt x="519" y="46"/>
                  </a:lnTo>
                  <a:lnTo>
                    <a:pt x="513" y="46"/>
                  </a:lnTo>
                  <a:lnTo>
                    <a:pt x="513" y="48"/>
                  </a:lnTo>
                  <a:lnTo>
                    <a:pt x="511" y="48"/>
                  </a:lnTo>
                  <a:lnTo>
                    <a:pt x="509" y="50"/>
                  </a:lnTo>
                  <a:lnTo>
                    <a:pt x="507" y="54"/>
                  </a:lnTo>
                  <a:lnTo>
                    <a:pt x="505" y="54"/>
                  </a:lnTo>
                  <a:lnTo>
                    <a:pt x="501" y="56"/>
                  </a:lnTo>
                  <a:lnTo>
                    <a:pt x="498" y="59"/>
                  </a:lnTo>
                  <a:lnTo>
                    <a:pt x="486" y="63"/>
                  </a:lnTo>
                  <a:lnTo>
                    <a:pt x="484" y="63"/>
                  </a:lnTo>
                  <a:lnTo>
                    <a:pt x="482" y="63"/>
                  </a:lnTo>
                  <a:lnTo>
                    <a:pt x="481" y="61"/>
                  </a:lnTo>
                  <a:lnTo>
                    <a:pt x="477" y="59"/>
                  </a:lnTo>
                  <a:lnTo>
                    <a:pt x="475" y="59"/>
                  </a:lnTo>
                  <a:lnTo>
                    <a:pt x="475" y="59"/>
                  </a:lnTo>
                  <a:lnTo>
                    <a:pt x="473" y="61"/>
                  </a:lnTo>
                  <a:lnTo>
                    <a:pt x="471" y="63"/>
                  </a:lnTo>
                  <a:lnTo>
                    <a:pt x="467" y="65"/>
                  </a:lnTo>
                  <a:lnTo>
                    <a:pt x="467" y="65"/>
                  </a:lnTo>
                  <a:lnTo>
                    <a:pt x="465" y="65"/>
                  </a:lnTo>
                  <a:lnTo>
                    <a:pt x="465" y="63"/>
                  </a:lnTo>
                  <a:lnTo>
                    <a:pt x="465" y="63"/>
                  </a:lnTo>
                  <a:lnTo>
                    <a:pt x="463" y="63"/>
                  </a:lnTo>
                  <a:lnTo>
                    <a:pt x="461" y="63"/>
                  </a:lnTo>
                  <a:lnTo>
                    <a:pt x="461" y="63"/>
                  </a:lnTo>
                  <a:lnTo>
                    <a:pt x="460" y="63"/>
                  </a:lnTo>
                  <a:lnTo>
                    <a:pt x="460" y="63"/>
                  </a:lnTo>
                  <a:lnTo>
                    <a:pt x="458" y="63"/>
                  </a:lnTo>
                  <a:lnTo>
                    <a:pt x="456" y="63"/>
                  </a:lnTo>
                  <a:lnTo>
                    <a:pt x="456" y="63"/>
                  </a:lnTo>
                  <a:lnTo>
                    <a:pt x="454" y="63"/>
                  </a:lnTo>
                  <a:lnTo>
                    <a:pt x="454" y="63"/>
                  </a:lnTo>
                  <a:lnTo>
                    <a:pt x="454" y="63"/>
                  </a:lnTo>
                  <a:lnTo>
                    <a:pt x="452" y="61"/>
                  </a:lnTo>
                  <a:lnTo>
                    <a:pt x="452" y="61"/>
                  </a:lnTo>
                  <a:lnTo>
                    <a:pt x="450" y="61"/>
                  </a:lnTo>
                  <a:lnTo>
                    <a:pt x="450" y="61"/>
                  </a:lnTo>
                  <a:lnTo>
                    <a:pt x="450" y="61"/>
                  </a:lnTo>
                  <a:lnTo>
                    <a:pt x="448" y="61"/>
                  </a:lnTo>
                  <a:lnTo>
                    <a:pt x="448" y="63"/>
                  </a:lnTo>
                  <a:lnTo>
                    <a:pt x="448" y="63"/>
                  </a:lnTo>
                  <a:lnTo>
                    <a:pt x="446" y="63"/>
                  </a:lnTo>
                  <a:lnTo>
                    <a:pt x="446" y="63"/>
                  </a:lnTo>
                  <a:lnTo>
                    <a:pt x="446" y="61"/>
                  </a:lnTo>
                  <a:lnTo>
                    <a:pt x="446" y="59"/>
                  </a:lnTo>
                  <a:lnTo>
                    <a:pt x="444" y="56"/>
                  </a:lnTo>
                  <a:lnTo>
                    <a:pt x="442" y="54"/>
                  </a:lnTo>
                  <a:lnTo>
                    <a:pt x="442" y="52"/>
                  </a:lnTo>
                  <a:lnTo>
                    <a:pt x="442" y="52"/>
                  </a:lnTo>
                  <a:lnTo>
                    <a:pt x="442" y="50"/>
                  </a:lnTo>
                  <a:lnTo>
                    <a:pt x="442" y="50"/>
                  </a:lnTo>
                  <a:lnTo>
                    <a:pt x="442" y="48"/>
                  </a:lnTo>
                  <a:lnTo>
                    <a:pt x="442" y="48"/>
                  </a:lnTo>
                  <a:lnTo>
                    <a:pt x="444" y="48"/>
                  </a:lnTo>
                  <a:lnTo>
                    <a:pt x="454" y="48"/>
                  </a:lnTo>
                  <a:lnTo>
                    <a:pt x="454" y="48"/>
                  </a:lnTo>
                  <a:lnTo>
                    <a:pt x="456" y="48"/>
                  </a:lnTo>
                  <a:lnTo>
                    <a:pt x="456" y="48"/>
                  </a:lnTo>
                  <a:lnTo>
                    <a:pt x="456" y="46"/>
                  </a:lnTo>
                  <a:lnTo>
                    <a:pt x="454" y="46"/>
                  </a:lnTo>
                  <a:lnTo>
                    <a:pt x="454" y="44"/>
                  </a:lnTo>
                  <a:lnTo>
                    <a:pt x="454" y="42"/>
                  </a:lnTo>
                  <a:lnTo>
                    <a:pt x="454" y="42"/>
                  </a:lnTo>
                  <a:lnTo>
                    <a:pt x="454" y="40"/>
                  </a:lnTo>
                  <a:lnTo>
                    <a:pt x="452" y="33"/>
                  </a:lnTo>
                  <a:lnTo>
                    <a:pt x="452" y="33"/>
                  </a:lnTo>
                  <a:lnTo>
                    <a:pt x="452" y="31"/>
                  </a:lnTo>
                  <a:lnTo>
                    <a:pt x="450" y="31"/>
                  </a:lnTo>
                  <a:lnTo>
                    <a:pt x="448" y="29"/>
                  </a:lnTo>
                  <a:lnTo>
                    <a:pt x="448" y="29"/>
                  </a:lnTo>
                  <a:lnTo>
                    <a:pt x="448" y="29"/>
                  </a:lnTo>
                  <a:lnTo>
                    <a:pt x="448" y="29"/>
                  </a:lnTo>
                  <a:lnTo>
                    <a:pt x="448" y="29"/>
                  </a:lnTo>
                  <a:lnTo>
                    <a:pt x="448" y="27"/>
                  </a:lnTo>
                  <a:lnTo>
                    <a:pt x="446" y="27"/>
                  </a:lnTo>
                  <a:lnTo>
                    <a:pt x="446" y="27"/>
                  </a:lnTo>
                  <a:lnTo>
                    <a:pt x="444" y="25"/>
                  </a:lnTo>
                  <a:lnTo>
                    <a:pt x="433" y="25"/>
                  </a:lnTo>
                  <a:lnTo>
                    <a:pt x="431" y="25"/>
                  </a:lnTo>
                  <a:lnTo>
                    <a:pt x="431" y="27"/>
                  </a:lnTo>
                  <a:lnTo>
                    <a:pt x="429" y="29"/>
                  </a:lnTo>
                  <a:lnTo>
                    <a:pt x="429" y="29"/>
                  </a:lnTo>
                  <a:lnTo>
                    <a:pt x="425" y="29"/>
                  </a:lnTo>
                  <a:lnTo>
                    <a:pt x="425" y="29"/>
                  </a:lnTo>
                  <a:lnTo>
                    <a:pt x="423" y="31"/>
                  </a:lnTo>
                  <a:lnTo>
                    <a:pt x="423" y="33"/>
                  </a:lnTo>
                  <a:lnTo>
                    <a:pt x="423" y="33"/>
                  </a:lnTo>
                  <a:lnTo>
                    <a:pt x="421" y="33"/>
                  </a:lnTo>
                  <a:lnTo>
                    <a:pt x="421" y="33"/>
                  </a:lnTo>
                  <a:lnTo>
                    <a:pt x="421" y="33"/>
                  </a:lnTo>
                  <a:lnTo>
                    <a:pt x="420" y="33"/>
                  </a:lnTo>
                  <a:lnTo>
                    <a:pt x="420" y="31"/>
                  </a:lnTo>
                  <a:lnTo>
                    <a:pt x="420" y="31"/>
                  </a:lnTo>
                  <a:lnTo>
                    <a:pt x="420" y="31"/>
                  </a:lnTo>
                  <a:lnTo>
                    <a:pt x="418" y="31"/>
                  </a:lnTo>
                  <a:lnTo>
                    <a:pt x="418" y="31"/>
                  </a:lnTo>
                  <a:lnTo>
                    <a:pt x="412" y="31"/>
                  </a:lnTo>
                  <a:lnTo>
                    <a:pt x="408" y="31"/>
                  </a:lnTo>
                  <a:lnTo>
                    <a:pt x="404" y="33"/>
                  </a:lnTo>
                  <a:lnTo>
                    <a:pt x="395" y="40"/>
                  </a:lnTo>
                  <a:lnTo>
                    <a:pt x="393" y="42"/>
                  </a:lnTo>
                  <a:lnTo>
                    <a:pt x="387" y="42"/>
                  </a:lnTo>
                  <a:lnTo>
                    <a:pt x="385" y="42"/>
                  </a:lnTo>
                  <a:lnTo>
                    <a:pt x="383" y="44"/>
                  </a:lnTo>
                  <a:lnTo>
                    <a:pt x="381" y="48"/>
                  </a:lnTo>
                  <a:lnTo>
                    <a:pt x="381" y="50"/>
                  </a:lnTo>
                  <a:lnTo>
                    <a:pt x="381" y="50"/>
                  </a:lnTo>
                  <a:lnTo>
                    <a:pt x="381" y="52"/>
                  </a:lnTo>
                  <a:lnTo>
                    <a:pt x="381" y="52"/>
                  </a:lnTo>
                  <a:lnTo>
                    <a:pt x="381" y="52"/>
                  </a:lnTo>
                  <a:lnTo>
                    <a:pt x="381" y="54"/>
                  </a:lnTo>
                  <a:lnTo>
                    <a:pt x="381" y="54"/>
                  </a:lnTo>
                  <a:lnTo>
                    <a:pt x="381" y="54"/>
                  </a:lnTo>
                  <a:lnTo>
                    <a:pt x="381" y="56"/>
                  </a:lnTo>
                  <a:lnTo>
                    <a:pt x="380" y="56"/>
                  </a:lnTo>
                  <a:lnTo>
                    <a:pt x="380" y="58"/>
                  </a:lnTo>
                  <a:lnTo>
                    <a:pt x="378" y="61"/>
                  </a:lnTo>
                  <a:lnTo>
                    <a:pt x="376" y="61"/>
                  </a:lnTo>
                  <a:lnTo>
                    <a:pt x="376" y="63"/>
                  </a:lnTo>
                  <a:lnTo>
                    <a:pt x="372" y="65"/>
                  </a:lnTo>
                  <a:lnTo>
                    <a:pt x="370" y="67"/>
                  </a:lnTo>
                  <a:lnTo>
                    <a:pt x="368" y="67"/>
                  </a:lnTo>
                  <a:lnTo>
                    <a:pt x="368" y="69"/>
                  </a:lnTo>
                  <a:lnTo>
                    <a:pt x="368" y="69"/>
                  </a:lnTo>
                  <a:lnTo>
                    <a:pt x="368" y="71"/>
                  </a:lnTo>
                  <a:lnTo>
                    <a:pt x="370" y="73"/>
                  </a:lnTo>
                  <a:lnTo>
                    <a:pt x="370" y="77"/>
                  </a:lnTo>
                  <a:lnTo>
                    <a:pt x="370" y="78"/>
                  </a:lnTo>
                  <a:lnTo>
                    <a:pt x="368" y="80"/>
                  </a:lnTo>
                  <a:lnTo>
                    <a:pt x="368" y="82"/>
                  </a:lnTo>
                  <a:lnTo>
                    <a:pt x="366" y="82"/>
                  </a:lnTo>
                  <a:lnTo>
                    <a:pt x="360" y="82"/>
                  </a:lnTo>
                  <a:lnTo>
                    <a:pt x="359" y="82"/>
                  </a:lnTo>
                  <a:lnTo>
                    <a:pt x="355" y="84"/>
                  </a:lnTo>
                  <a:lnTo>
                    <a:pt x="355" y="86"/>
                  </a:lnTo>
                  <a:lnTo>
                    <a:pt x="353" y="88"/>
                  </a:lnTo>
                  <a:lnTo>
                    <a:pt x="351" y="90"/>
                  </a:lnTo>
                  <a:lnTo>
                    <a:pt x="349" y="92"/>
                  </a:lnTo>
                  <a:lnTo>
                    <a:pt x="347" y="92"/>
                  </a:lnTo>
                  <a:lnTo>
                    <a:pt x="345" y="94"/>
                  </a:lnTo>
                  <a:lnTo>
                    <a:pt x="340" y="94"/>
                  </a:lnTo>
                  <a:lnTo>
                    <a:pt x="336" y="96"/>
                  </a:lnTo>
                  <a:lnTo>
                    <a:pt x="326" y="94"/>
                  </a:lnTo>
                  <a:lnTo>
                    <a:pt x="324" y="94"/>
                  </a:lnTo>
                  <a:lnTo>
                    <a:pt x="322" y="92"/>
                  </a:lnTo>
                  <a:lnTo>
                    <a:pt x="320" y="86"/>
                  </a:lnTo>
                  <a:lnTo>
                    <a:pt x="319" y="86"/>
                  </a:lnTo>
                  <a:lnTo>
                    <a:pt x="319" y="86"/>
                  </a:lnTo>
                  <a:lnTo>
                    <a:pt x="319" y="86"/>
                  </a:lnTo>
                  <a:lnTo>
                    <a:pt x="319" y="86"/>
                  </a:lnTo>
                  <a:lnTo>
                    <a:pt x="319" y="86"/>
                  </a:lnTo>
                  <a:lnTo>
                    <a:pt x="320" y="84"/>
                  </a:lnTo>
                  <a:lnTo>
                    <a:pt x="320" y="84"/>
                  </a:lnTo>
                  <a:lnTo>
                    <a:pt x="320" y="84"/>
                  </a:lnTo>
                  <a:lnTo>
                    <a:pt x="322" y="84"/>
                  </a:lnTo>
                  <a:lnTo>
                    <a:pt x="322" y="84"/>
                  </a:lnTo>
                  <a:lnTo>
                    <a:pt x="322" y="82"/>
                  </a:lnTo>
                  <a:lnTo>
                    <a:pt x="322" y="78"/>
                  </a:lnTo>
                  <a:lnTo>
                    <a:pt x="322" y="75"/>
                  </a:lnTo>
                  <a:lnTo>
                    <a:pt x="320" y="69"/>
                  </a:lnTo>
                  <a:lnTo>
                    <a:pt x="319" y="67"/>
                  </a:lnTo>
                  <a:lnTo>
                    <a:pt x="317" y="65"/>
                  </a:lnTo>
                  <a:lnTo>
                    <a:pt x="317" y="65"/>
                  </a:lnTo>
                  <a:lnTo>
                    <a:pt x="315" y="65"/>
                  </a:lnTo>
                  <a:lnTo>
                    <a:pt x="315" y="65"/>
                  </a:lnTo>
                  <a:lnTo>
                    <a:pt x="313" y="65"/>
                  </a:lnTo>
                  <a:lnTo>
                    <a:pt x="309" y="65"/>
                  </a:lnTo>
                  <a:lnTo>
                    <a:pt x="305" y="63"/>
                  </a:lnTo>
                  <a:lnTo>
                    <a:pt x="303" y="63"/>
                  </a:lnTo>
                  <a:lnTo>
                    <a:pt x="301" y="63"/>
                  </a:lnTo>
                  <a:lnTo>
                    <a:pt x="298" y="63"/>
                  </a:lnTo>
                  <a:lnTo>
                    <a:pt x="292" y="65"/>
                  </a:lnTo>
                  <a:lnTo>
                    <a:pt x="282" y="65"/>
                  </a:lnTo>
                  <a:lnTo>
                    <a:pt x="279" y="65"/>
                  </a:lnTo>
                  <a:lnTo>
                    <a:pt x="275" y="63"/>
                  </a:lnTo>
                  <a:lnTo>
                    <a:pt x="273" y="63"/>
                  </a:lnTo>
                  <a:lnTo>
                    <a:pt x="273" y="65"/>
                  </a:lnTo>
                  <a:lnTo>
                    <a:pt x="269" y="65"/>
                  </a:lnTo>
                  <a:lnTo>
                    <a:pt x="267" y="65"/>
                  </a:lnTo>
                  <a:lnTo>
                    <a:pt x="265" y="65"/>
                  </a:lnTo>
                  <a:lnTo>
                    <a:pt x="261" y="65"/>
                  </a:lnTo>
                  <a:lnTo>
                    <a:pt x="252" y="65"/>
                  </a:lnTo>
                  <a:lnTo>
                    <a:pt x="252" y="65"/>
                  </a:lnTo>
                  <a:lnTo>
                    <a:pt x="250" y="65"/>
                  </a:lnTo>
                  <a:lnTo>
                    <a:pt x="250" y="63"/>
                  </a:lnTo>
                  <a:lnTo>
                    <a:pt x="246" y="65"/>
                  </a:lnTo>
                  <a:lnTo>
                    <a:pt x="237" y="63"/>
                  </a:lnTo>
                  <a:lnTo>
                    <a:pt x="231" y="59"/>
                  </a:lnTo>
                  <a:lnTo>
                    <a:pt x="231" y="59"/>
                  </a:lnTo>
                  <a:lnTo>
                    <a:pt x="229" y="59"/>
                  </a:lnTo>
                  <a:lnTo>
                    <a:pt x="229" y="58"/>
                  </a:lnTo>
                  <a:lnTo>
                    <a:pt x="227" y="58"/>
                  </a:lnTo>
                  <a:lnTo>
                    <a:pt x="227" y="54"/>
                  </a:lnTo>
                  <a:lnTo>
                    <a:pt x="223" y="50"/>
                  </a:lnTo>
                  <a:lnTo>
                    <a:pt x="221" y="48"/>
                  </a:lnTo>
                  <a:lnTo>
                    <a:pt x="221" y="46"/>
                  </a:lnTo>
                  <a:lnTo>
                    <a:pt x="218" y="46"/>
                  </a:lnTo>
                  <a:lnTo>
                    <a:pt x="218" y="46"/>
                  </a:lnTo>
                  <a:lnTo>
                    <a:pt x="214" y="44"/>
                  </a:lnTo>
                  <a:lnTo>
                    <a:pt x="212" y="44"/>
                  </a:lnTo>
                  <a:lnTo>
                    <a:pt x="210" y="44"/>
                  </a:lnTo>
                  <a:lnTo>
                    <a:pt x="210" y="42"/>
                  </a:lnTo>
                  <a:lnTo>
                    <a:pt x="208" y="42"/>
                  </a:lnTo>
                  <a:lnTo>
                    <a:pt x="208" y="42"/>
                  </a:lnTo>
                  <a:lnTo>
                    <a:pt x="204" y="40"/>
                  </a:lnTo>
                  <a:lnTo>
                    <a:pt x="204" y="40"/>
                  </a:lnTo>
                  <a:lnTo>
                    <a:pt x="195" y="42"/>
                  </a:lnTo>
                  <a:lnTo>
                    <a:pt x="193" y="42"/>
                  </a:lnTo>
                  <a:lnTo>
                    <a:pt x="191" y="42"/>
                  </a:lnTo>
                  <a:lnTo>
                    <a:pt x="189" y="40"/>
                  </a:lnTo>
                  <a:lnTo>
                    <a:pt x="187" y="40"/>
                  </a:lnTo>
                  <a:lnTo>
                    <a:pt x="187" y="39"/>
                  </a:lnTo>
                  <a:lnTo>
                    <a:pt x="185" y="39"/>
                  </a:lnTo>
                  <a:lnTo>
                    <a:pt x="181" y="37"/>
                  </a:lnTo>
                  <a:lnTo>
                    <a:pt x="179" y="37"/>
                  </a:lnTo>
                  <a:lnTo>
                    <a:pt x="176" y="33"/>
                  </a:lnTo>
                  <a:lnTo>
                    <a:pt x="174" y="33"/>
                  </a:lnTo>
                  <a:lnTo>
                    <a:pt x="174" y="31"/>
                  </a:lnTo>
                  <a:lnTo>
                    <a:pt x="172" y="31"/>
                  </a:lnTo>
                  <a:lnTo>
                    <a:pt x="172" y="29"/>
                  </a:lnTo>
                  <a:lnTo>
                    <a:pt x="172" y="27"/>
                  </a:lnTo>
                  <a:lnTo>
                    <a:pt x="172" y="25"/>
                  </a:lnTo>
                  <a:lnTo>
                    <a:pt x="170" y="23"/>
                  </a:lnTo>
                  <a:lnTo>
                    <a:pt x="170" y="23"/>
                  </a:lnTo>
                  <a:lnTo>
                    <a:pt x="170" y="21"/>
                  </a:lnTo>
                  <a:lnTo>
                    <a:pt x="170" y="12"/>
                  </a:lnTo>
                  <a:lnTo>
                    <a:pt x="170" y="12"/>
                  </a:lnTo>
                  <a:lnTo>
                    <a:pt x="170" y="8"/>
                  </a:lnTo>
                  <a:lnTo>
                    <a:pt x="164" y="2"/>
                  </a:lnTo>
                  <a:lnTo>
                    <a:pt x="162" y="0"/>
                  </a:lnTo>
                  <a:lnTo>
                    <a:pt x="160" y="0"/>
                  </a:lnTo>
                  <a:lnTo>
                    <a:pt x="157" y="4"/>
                  </a:lnTo>
                  <a:lnTo>
                    <a:pt x="157" y="4"/>
                  </a:lnTo>
                  <a:lnTo>
                    <a:pt x="155" y="6"/>
                  </a:lnTo>
                  <a:lnTo>
                    <a:pt x="153" y="6"/>
                  </a:lnTo>
                  <a:lnTo>
                    <a:pt x="153" y="6"/>
                  </a:lnTo>
                  <a:lnTo>
                    <a:pt x="151" y="6"/>
                  </a:lnTo>
                  <a:lnTo>
                    <a:pt x="151" y="6"/>
                  </a:lnTo>
                  <a:lnTo>
                    <a:pt x="151" y="8"/>
                  </a:lnTo>
                  <a:lnTo>
                    <a:pt x="151" y="8"/>
                  </a:lnTo>
                  <a:lnTo>
                    <a:pt x="151" y="8"/>
                  </a:lnTo>
                  <a:lnTo>
                    <a:pt x="149" y="10"/>
                  </a:lnTo>
                  <a:lnTo>
                    <a:pt x="147" y="10"/>
                  </a:lnTo>
                  <a:lnTo>
                    <a:pt x="145" y="10"/>
                  </a:lnTo>
                  <a:lnTo>
                    <a:pt x="143" y="10"/>
                  </a:lnTo>
                  <a:lnTo>
                    <a:pt x="141" y="10"/>
                  </a:lnTo>
                  <a:lnTo>
                    <a:pt x="139" y="8"/>
                  </a:lnTo>
                  <a:lnTo>
                    <a:pt x="138" y="8"/>
                  </a:lnTo>
                  <a:lnTo>
                    <a:pt x="130" y="8"/>
                  </a:lnTo>
                  <a:lnTo>
                    <a:pt x="122" y="14"/>
                  </a:lnTo>
                  <a:lnTo>
                    <a:pt x="122" y="14"/>
                  </a:lnTo>
                  <a:lnTo>
                    <a:pt x="120" y="16"/>
                  </a:lnTo>
                  <a:lnTo>
                    <a:pt x="117" y="16"/>
                  </a:lnTo>
                  <a:lnTo>
                    <a:pt x="117" y="16"/>
                  </a:lnTo>
                  <a:lnTo>
                    <a:pt x="113" y="18"/>
                  </a:lnTo>
                  <a:lnTo>
                    <a:pt x="109" y="20"/>
                  </a:lnTo>
                  <a:lnTo>
                    <a:pt x="109" y="20"/>
                  </a:lnTo>
                  <a:lnTo>
                    <a:pt x="107" y="20"/>
                  </a:lnTo>
                  <a:lnTo>
                    <a:pt x="107" y="21"/>
                  </a:lnTo>
                  <a:lnTo>
                    <a:pt x="105" y="23"/>
                  </a:lnTo>
                  <a:lnTo>
                    <a:pt x="107" y="23"/>
                  </a:lnTo>
                  <a:lnTo>
                    <a:pt x="107" y="27"/>
                  </a:lnTo>
                  <a:lnTo>
                    <a:pt x="107" y="27"/>
                  </a:lnTo>
                  <a:lnTo>
                    <a:pt x="107" y="29"/>
                  </a:lnTo>
                  <a:lnTo>
                    <a:pt x="107" y="31"/>
                  </a:lnTo>
                  <a:lnTo>
                    <a:pt x="107" y="31"/>
                  </a:lnTo>
                  <a:lnTo>
                    <a:pt x="109" y="33"/>
                  </a:lnTo>
                  <a:lnTo>
                    <a:pt x="109" y="33"/>
                  </a:lnTo>
                  <a:lnTo>
                    <a:pt x="111" y="35"/>
                  </a:lnTo>
                  <a:lnTo>
                    <a:pt x="109" y="39"/>
                  </a:lnTo>
                  <a:lnTo>
                    <a:pt x="107" y="39"/>
                  </a:lnTo>
                  <a:lnTo>
                    <a:pt x="105" y="40"/>
                  </a:lnTo>
                  <a:lnTo>
                    <a:pt x="103" y="40"/>
                  </a:lnTo>
                  <a:lnTo>
                    <a:pt x="101" y="40"/>
                  </a:lnTo>
                  <a:lnTo>
                    <a:pt x="101" y="42"/>
                  </a:lnTo>
                  <a:lnTo>
                    <a:pt x="103" y="42"/>
                  </a:lnTo>
                  <a:lnTo>
                    <a:pt x="103" y="44"/>
                  </a:lnTo>
                  <a:lnTo>
                    <a:pt x="105" y="48"/>
                  </a:lnTo>
                  <a:lnTo>
                    <a:pt x="107" y="48"/>
                  </a:lnTo>
                  <a:lnTo>
                    <a:pt x="107" y="52"/>
                  </a:lnTo>
                  <a:lnTo>
                    <a:pt x="107" y="52"/>
                  </a:lnTo>
                  <a:lnTo>
                    <a:pt x="109" y="52"/>
                  </a:lnTo>
                  <a:lnTo>
                    <a:pt x="109" y="52"/>
                  </a:lnTo>
                  <a:lnTo>
                    <a:pt x="111" y="50"/>
                  </a:lnTo>
                  <a:lnTo>
                    <a:pt x="118" y="50"/>
                  </a:lnTo>
                  <a:lnTo>
                    <a:pt x="120" y="48"/>
                  </a:lnTo>
                  <a:lnTo>
                    <a:pt x="124" y="48"/>
                  </a:lnTo>
                  <a:lnTo>
                    <a:pt x="126" y="46"/>
                  </a:lnTo>
                  <a:lnTo>
                    <a:pt x="128" y="46"/>
                  </a:lnTo>
                  <a:lnTo>
                    <a:pt x="136" y="48"/>
                  </a:lnTo>
                  <a:lnTo>
                    <a:pt x="136" y="48"/>
                  </a:lnTo>
                  <a:lnTo>
                    <a:pt x="136" y="46"/>
                  </a:lnTo>
                  <a:lnTo>
                    <a:pt x="138" y="46"/>
                  </a:lnTo>
                  <a:lnTo>
                    <a:pt x="138" y="46"/>
                  </a:lnTo>
                  <a:lnTo>
                    <a:pt x="138" y="46"/>
                  </a:lnTo>
                  <a:lnTo>
                    <a:pt x="138" y="46"/>
                  </a:lnTo>
                  <a:lnTo>
                    <a:pt x="139" y="46"/>
                  </a:lnTo>
                  <a:lnTo>
                    <a:pt x="139" y="46"/>
                  </a:lnTo>
                  <a:lnTo>
                    <a:pt x="141" y="46"/>
                  </a:lnTo>
                  <a:lnTo>
                    <a:pt x="141" y="48"/>
                  </a:lnTo>
                  <a:lnTo>
                    <a:pt x="141" y="48"/>
                  </a:lnTo>
                  <a:lnTo>
                    <a:pt x="143" y="48"/>
                  </a:lnTo>
                  <a:lnTo>
                    <a:pt x="147" y="48"/>
                  </a:lnTo>
                  <a:lnTo>
                    <a:pt x="147" y="48"/>
                  </a:lnTo>
                  <a:lnTo>
                    <a:pt x="147" y="46"/>
                  </a:lnTo>
                  <a:lnTo>
                    <a:pt x="149" y="46"/>
                  </a:lnTo>
                  <a:lnTo>
                    <a:pt x="151" y="46"/>
                  </a:lnTo>
                  <a:lnTo>
                    <a:pt x="151" y="46"/>
                  </a:lnTo>
                  <a:lnTo>
                    <a:pt x="151" y="46"/>
                  </a:lnTo>
                  <a:lnTo>
                    <a:pt x="151" y="46"/>
                  </a:lnTo>
                  <a:lnTo>
                    <a:pt x="151" y="46"/>
                  </a:lnTo>
                  <a:lnTo>
                    <a:pt x="153" y="48"/>
                  </a:lnTo>
                  <a:lnTo>
                    <a:pt x="153" y="48"/>
                  </a:lnTo>
                  <a:lnTo>
                    <a:pt x="153" y="50"/>
                  </a:lnTo>
                  <a:lnTo>
                    <a:pt x="153" y="50"/>
                  </a:lnTo>
                  <a:lnTo>
                    <a:pt x="153" y="50"/>
                  </a:lnTo>
                  <a:lnTo>
                    <a:pt x="153" y="52"/>
                  </a:lnTo>
                  <a:lnTo>
                    <a:pt x="151" y="52"/>
                  </a:lnTo>
                  <a:lnTo>
                    <a:pt x="149" y="54"/>
                  </a:lnTo>
                  <a:lnTo>
                    <a:pt x="147" y="54"/>
                  </a:lnTo>
                  <a:lnTo>
                    <a:pt x="136" y="58"/>
                  </a:lnTo>
                  <a:lnTo>
                    <a:pt x="134" y="58"/>
                  </a:lnTo>
                  <a:lnTo>
                    <a:pt x="134" y="58"/>
                  </a:lnTo>
                  <a:lnTo>
                    <a:pt x="130" y="56"/>
                  </a:lnTo>
                  <a:lnTo>
                    <a:pt x="130" y="56"/>
                  </a:lnTo>
                  <a:lnTo>
                    <a:pt x="128" y="56"/>
                  </a:lnTo>
                  <a:lnTo>
                    <a:pt x="128" y="58"/>
                  </a:lnTo>
                  <a:lnTo>
                    <a:pt x="126" y="59"/>
                  </a:lnTo>
                  <a:lnTo>
                    <a:pt x="124" y="61"/>
                  </a:lnTo>
                  <a:lnTo>
                    <a:pt x="122" y="61"/>
                  </a:lnTo>
                  <a:lnTo>
                    <a:pt x="120" y="63"/>
                  </a:lnTo>
                  <a:lnTo>
                    <a:pt x="120" y="65"/>
                  </a:lnTo>
                  <a:lnTo>
                    <a:pt x="118" y="71"/>
                  </a:lnTo>
                  <a:lnTo>
                    <a:pt x="117" y="73"/>
                  </a:lnTo>
                  <a:lnTo>
                    <a:pt x="117" y="75"/>
                  </a:lnTo>
                  <a:lnTo>
                    <a:pt x="111" y="77"/>
                  </a:lnTo>
                  <a:lnTo>
                    <a:pt x="111" y="77"/>
                  </a:lnTo>
                  <a:lnTo>
                    <a:pt x="109" y="75"/>
                  </a:lnTo>
                  <a:lnTo>
                    <a:pt x="107" y="75"/>
                  </a:lnTo>
                  <a:lnTo>
                    <a:pt x="107" y="75"/>
                  </a:lnTo>
                  <a:lnTo>
                    <a:pt x="107" y="75"/>
                  </a:lnTo>
                  <a:lnTo>
                    <a:pt x="105" y="77"/>
                  </a:lnTo>
                  <a:lnTo>
                    <a:pt x="105" y="80"/>
                  </a:lnTo>
                  <a:lnTo>
                    <a:pt x="103" y="82"/>
                  </a:lnTo>
                  <a:lnTo>
                    <a:pt x="103" y="82"/>
                  </a:lnTo>
                  <a:lnTo>
                    <a:pt x="101" y="82"/>
                  </a:lnTo>
                  <a:lnTo>
                    <a:pt x="99" y="84"/>
                  </a:lnTo>
                  <a:lnTo>
                    <a:pt x="99" y="84"/>
                  </a:lnTo>
                  <a:lnTo>
                    <a:pt x="99" y="84"/>
                  </a:lnTo>
                  <a:lnTo>
                    <a:pt x="98" y="86"/>
                  </a:lnTo>
                  <a:lnTo>
                    <a:pt x="98" y="86"/>
                  </a:lnTo>
                  <a:lnTo>
                    <a:pt x="98" y="86"/>
                  </a:lnTo>
                  <a:lnTo>
                    <a:pt x="96" y="86"/>
                  </a:lnTo>
                  <a:lnTo>
                    <a:pt x="96" y="86"/>
                  </a:lnTo>
                  <a:lnTo>
                    <a:pt x="94" y="86"/>
                  </a:lnTo>
                  <a:lnTo>
                    <a:pt x="94" y="84"/>
                  </a:lnTo>
                  <a:lnTo>
                    <a:pt x="94" y="86"/>
                  </a:lnTo>
                  <a:lnTo>
                    <a:pt x="92" y="86"/>
                  </a:lnTo>
                  <a:lnTo>
                    <a:pt x="92" y="86"/>
                  </a:lnTo>
                  <a:lnTo>
                    <a:pt x="92" y="86"/>
                  </a:lnTo>
                  <a:lnTo>
                    <a:pt x="86" y="82"/>
                  </a:lnTo>
                  <a:lnTo>
                    <a:pt x="84" y="82"/>
                  </a:lnTo>
                  <a:lnTo>
                    <a:pt x="84" y="82"/>
                  </a:lnTo>
                  <a:lnTo>
                    <a:pt x="84" y="82"/>
                  </a:lnTo>
                  <a:lnTo>
                    <a:pt x="84" y="84"/>
                  </a:lnTo>
                  <a:lnTo>
                    <a:pt x="84" y="84"/>
                  </a:lnTo>
                  <a:lnTo>
                    <a:pt x="84" y="84"/>
                  </a:lnTo>
                  <a:lnTo>
                    <a:pt x="88" y="88"/>
                  </a:lnTo>
                  <a:lnTo>
                    <a:pt x="92" y="90"/>
                  </a:lnTo>
                  <a:lnTo>
                    <a:pt x="94" y="90"/>
                  </a:lnTo>
                  <a:lnTo>
                    <a:pt x="94" y="90"/>
                  </a:lnTo>
                  <a:lnTo>
                    <a:pt x="96" y="90"/>
                  </a:lnTo>
                  <a:lnTo>
                    <a:pt x="96" y="90"/>
                  </a:lnTo>
                  <a:lnTo>
                    <a:pt x="98" y="90"/>
                  </a:lnTo>
                  <a:lnTo>
                    <a:pt x="98" y="90"/>
                  </a:lnTo>
                  <a:lnTo>
                    <a:pt x="99" y="92"/>
                  </a:lnTo>
                  <a:lnTo>
                    <a:pt x="99" y="92"/>
                  </a:lnTo>
                  <a:lnTo>
                    <a:pt x="99" y="94"/>
                  </a:lnTo>
                  <a:lnTo>
                    <a:pt x="101" y="96"/>
                  </a:lnTo>
                  <a:lnTo>
                    <a:pt x="103" y="96"/>
                  </a:lnTo>
                  <a:lnTo>
                    <a:pt x="105" y="96"/>
                  </a:lnTo>
                  <a:lnTo>
                    <a:pt x="107" y="97"/>
                  </a:lnTo>
                  <a:lnTo>
                    <a:pt x="107" y="99"/>
                  </a:lnTo>
                  <a:lnTo>
                    <a:pt x="109" y="101"/>
                  </a:lnTo>
                  <a:lnTo>
                    <a:pt x="111" y="103"/>
                  </a:lnTo>
                  <a:lnTo>
                    <a:pt x="113" y="103"/>
                  </a:lnTo>
                  <a:lnTo>
                    <a:pt x="113" y="105"/>
                  </a:lnTo>
                  <a:lnTo>
                    <a:pt x="113" y="105"/>
                  </a:lnTo>
                  <a:lnTo>
                    <a:pt x="115" y="109"/>
                  </a:lnTo>
                  <a:lnTo>
                    <a:pt x="115" y="111"/>
                  </a:lnTo>
                  <a:lnTo>
                    <a:pt x="117" y="113"/>
                  </a:lnTo>
                  <a:lnTo>
                    <a:pt x="117" y="120"/>
                  </a:lnTo>
                  <a:lnTo>
                    <a:pt x="117" y="122"/>
                  </a:lnTo>
                  <a:lnTo>
                    <a:pt x="117" y="124"/>
                  </a:lnTo>
                  <a:lnTo>
                    <a:pt x="117" y="126"/>
                  </a:lnTo>
                  <a:lnTo>
                    <a:pt x="115" y="126"/>
                  </a:lnTo>
                  <a:lnTo>
                    <a:pt x="115" y="128"/>
                  </a:lnTo>
                  <a:lnTo>
                    <a:pt x="111" y="132"/>
                  </a:lnTo>
                  <a:lnTo>
                    <a:pt x="107" y="134"/>
                  </a:lnTo>
                  <a:lnTo>
                    <a:pt x="107" y="136"/>
                  </a:lnTo>
                  <a:lnTo>
                    <a:pt x="107" y="137"/>
                  </a:lnTo>
                  <a:lnTo>
                    <a:pt x="107" y="137"/>
                  </a:lnTo>
                  <a:lnTo>
                    <a:pt x="107" y="139"/>
                  </a:lnTo>
                  <a:lnTo>
                    <a:pt x="107" y="139"/>
                  </a:lnTo>
                  <a:lnTo>
                    <a:pt x="105" y="141"/>
                  </a:lnTo>
                  <a:lnTo>
                    <a:pt x="105" y="141"/>
                  </a:lnTo>
                  <a:lnTo>
                    <a:pt x="103" y="143"/>
                  </a:lnTo>
                  <a:lnTo>
                    <a:pt x="101" y="143"/>
                  </a:lnTo>
                  <a:lnTo>
                    <a:pt x="98" y="145"/>
                  </a:lnTo>
                  <a:lnTo>
                    <a:pt x="98" y="145"/>
                  </a:lnTo>
                  <a:lnTo>
                    <a:pt x="92" y="145"/>
                  </a:lnTo>
                  <a:lnTo>
                    <a:pt x="92" y="145"/>
                  </a:lnTo>
                  <a:lnTo>
                    <a:pt x="90" y="145"/>
                  </a:lnTo>
                  <a:lnTo>
                    <a:pt x="90" y="145"/>
                  </a:lnTo>
                  <a:lnTo>
                    <a:pt x="88" y="141"/>
                  </a:lnTo>
                  <a:lnTo>
                    <a:pt x="86" y="139"/>
                  </a:lnTo>
                  <a:lnTo>
                    <a:pt x="86" y="139"/>
                  </a:lnTo>
                  <a:lnTo>
                    <a:pt x="82" y="137"/>
                  </a:lnTo>
                  <a:lnTo>
                    <a:pt x="78" y="136"/>
                  </a:lnTo>
                  <a:lnTo>
                    <a:pt x="78" y="136"/>
                  </a:lnTo>
                  <a:lnTo>
                    <a:pt x="78" y="136"/>
                  </a:lnTo>
                  <a:lnTo>
                    <a:pt x="77" y="134"/>
                  </a:lnTo>
                  <a:lnTo>
                    <a:pt x="77" y="134"/>
                  </a:lnTo>
                  <a:lnTo>
                    <a:pt x="75" y="132"/>
                  </a:lnTo>
                  <a:lnTo>
                    <a:pt x="75" y="130"/>
                  </a:lnTo>
                  <a:lnTo>
                    <a:pt x="75" y="130"/>
                  </a:lnTo>
                  <a:lnTo>
                    <a:pt x="75" y="130"/>
                  </a:lnTo>
                  <a:lnTo>
                    <a:pt x="73" y="130"/>
                  </a:lnTo>
                  <a:lnTo>
                    <a:pt x="73" y="130"/>
                  </a:lnTo>
                  <a:lnTo>
                    <a:pt x="73" y="130"/>
                  </a:lnTo>
                  <a:lnTo>
                    <a:pt x="71" y="134"/>
                  </a:lnTo>
                  <a:lnTo>
                    <a:pt x="71" y="136"/>
                  </a:lnTo>
                  <a:lnTo>
                    <a:pt x="67" y="136"/>
                  </a:lnTo>
                  <a:lnTo>
                    <a:pt x="67" y="136"/>
                  </a:lnTo>
                  <a:lnTo>
                    <a:pt x="67" y="137"/>
                  </a:lnTo>
                  <a:lnTo>
                    <a:pt x="67" y="137"/>
                  </a:lnTo>
                  <a:lnTo>
                    <a:pt x="67" y="137"/>
                  </a:lnTo>
                  <a:lnTo>
                    <a:pt x="67" y="137"/>
                  </a:lnTo>
                  <a:lnTo>
                    <a:pt x="69" y="137"/>
                  </a:lnTo>
                  <a:lnTo>
                    <a:pt x="69" y="137"/>
                  </a:lnTo>
                  <a:lnTo>
                    <a:pt x="69" y="137"/>
                  </a:lnTo>
                  <a:lnTo>
                    <a:pt x="71" y="139"/>
                  </a:lnTo>
                  <a:lnTo>
                    <a:pt x="71" y="139"/>
                  </a:lnTo>
                  <a:lnTo>
                    <a:pt x="71" y="141"/>
                  </a:lnTo>
                  <a:lnTo>
                    <a:pt x="71" y="141"/>
                  </a:lnTo>
                  <a:lnTo>
                    <a:pt x="71" y="143"/>
                  </a:lnTo>
                  <a:lnTo>
                    <a:pt x="71" y="143"/>
                  </a:lnTo>
                  <a:lnTo>
                    <a:pt x="73" y="143"/>
                  </a:lnTo>
                  <a:lnTo>
                    <a:pt x="73" y="143"/>
                  </a:lnTo>
                  <a:lnTo>
                    <a:pt x="73" y="143"/>
                  </a:lnTo>
                  <a:lnTo>
                    <a:pt x="75" y="143"/>
                  </a:lnTo>
                  <a:lnTo>
                    <a:pt x="75" y="143"/>
                  </a:lnTo>
                  <a:lnTo>
                    <a:pt x="75" y="145"/>
                  </a:lnTo>
                  <a:lnTo>
                    <a:pt x="75" y="147"/>
                  </a:lnTo>
                  <a:lnTo>
                    <a:pt x="75" y="149"/>
                  </a:lnTo>
                  <a:lnTo>
                    <a:pt x="73" y="153"/>
                  </a:lnTo>
                  <a:lnTo>
                    <a:pt x="69" y="160"/>
                  </a:lnTo>
                  <a:lnTo>
                    <a:pt x="67" y="162"/>
                  </a:lnTo>
                  <a:lnTo>
                    <a:pt x="65" y="164"/>
                  </a:lnTo>
                  <a:lnTo>
                    <a:pt x="67" y="164"/>
                  </a:lnTo>
                  <a:lnTo>
                    <a:pt x="67" y="166"/>
                  </a:lnTo>
                  <a:lnTo>
                    <a:pt x="67" y="166"/>
                  </a:lnTo>
                  <a:lnTo>
                    <a:pt x="67" y="166"/>
                  </a:lnTo>
                  <a:lnTo>
                    <a:pt x="67" y="166"/>
                  </a:lnTo>
                  <a:lnTo>
                    <a:pt x="69" y="168"/>
                  </a:lnTo>
                  <a:lnTo>
                    <a:pt x="69" y="168"/>
                  </a:lnTo>
                  <a:lnTo>
                    <a:pt x="69" y="170"/>
                  </a:lnTo>
                  <a:lnTo>
                    <a:pt x="69" y="174"/>
                  </a:lnTo>
                  <a:lnTo>
                    <a:pt x="69" y="175"/>
                  </a:lnTo>
                  <a:lnTo>
                    <a:pt x="69" y="177"/>
                  </a:lnTo>
                  <a:lnTo>
                    <a:pt x="67" y="177"/>
                  </a:lnTo>
                  <a:lnTo>
                    <a:pt x="67" y="179"/>
                  </a:lnTo>
                  <a:lnTo>
                    <a:pt x="67" y="179"/>
                  </a:lnTo>
                  <a:lnTo>
                    <a:pt x="69" y="181"/>
                  </a:lnTo>
                  <a:lnTo>
                    <a:pt x="67" y="183"/>
                  </a:lnTo>
                  <a:lnTo>
                    <a:pt x="67" y="183"/>
                  </a:lnTo>
                  <a:lnTo>
                    <a:pt x="67" y="183"/>
                  </a:lnTo>
                  <a:lnTo>
                    <a:pt x="65" y="183"/>
                  </a:lnTo>
                  <a:lnTo>
                    <a:pt x="63" y="183"/>
                  </a:lnTo>
                  <a:lnTo>
                    <a:pt x="57" y="181"/>
                  </a:lnTo>
                  <a:lnTo>
                    <a:pt x="57" y="181"/>
                  </a:lnTo>
                  <a:lnTo>
                    <a:pt x="56" y="183"/>
                  </a:lnTo>
                  <a:lnTo>
                    <a:pt x="56" y="183"/>
                  </a:lnTo>
                  <a:lnTo>
                    <a:pt x="56" y="185"/>
                  </a:lnTo>
                  <a:lnTo>
                    <a:pt x="56" y="185"/>
                  </a:lnTo>
                  <a:lnTo>
                    <a:pt x="56" y="185"/>
                  </a:lnTo>
                  <a:lnTo>
                    <a:pt x="56" y="187"/>
                  </a:lnTo>
                  <a:lnTo>
                    <a:pt x="56" y="187"/>
                  </a:lnTo>
                  <a:lnTo>
                    <a:pt x="54" y="187"/>
                  </a:lnTo>
                  <a:lnTo>
                    <a:pt x="54" y="189"/>
                  </a:lnTo>
                  <a:lnTo>
                    <a:pt x="52" y="189"/>
                  </a:lnTo>
                  <a:lnTo>
                    <a:pt x="52" y="189"/>
                  </a:lnTo>
                  <a:lnTo>
                    <a:pt x="50" y="189"/>
                  </a:lnTo>
                  <a:lnTo>
                    <a:pt x="48" y="189"/>
                  </a:lnTo>
                  <a:lnTo>
                    <a:pt x="48" y="193"/>
                  </a:lnTo>
                  <a:lnTo>
                    <a:pt x="48" y="194"/>
                  </a:lnTo>
                  <a:lnTo>
                    <a:pt x="48" y="196"/>
                  </a:lnTo>
                  <a:lnTo>
                    <a:pt x="46" y="196"/>
                  </a:lnTo>
                  <a:lnTo>
                    <a:pt x="46" y="198"/>
                  </a:lnTo>
                  <a:lnTo>
                    <a:pt x="46" y="198"/>
                  </a:lnTo>
                  <a:lnTo>
                    <a:pt x="46" y="198"/>
                  </a:lnTo>
                  <a:lnTo>
                    <a:pt x="44" y="196"/>
                  </a:lnTo>
                  <a:lnTo>
                    <a:pt x="44" y="196"/>
                  </a:lnTo>
                  <a:lnTo>
                    <a:pt x="42" y="194"/>
                  </a:lnTo>
                  <a:lnTo>
                    <a:pt x="42" y="194"/>
                  </a:lnTo>
                  <a:lnTo>
                    <a:pt x="40" y="194"/>
                  </a:lnTo>
                  <a:lnTo>
                    <a:pt x="40" y="194"/>
                  </a:lnTo>
                  <a:lnTo>
                    <a:pt x="38" y="196"/>
                  </a:lnTo>
                  <a:lnTo>
                    <a:pt x="38" y="196"/>
                  </a:lnTo>
                  <a:lnTo>
                    <a:pt x="38" y="196"/>
                  </a:lnTo>
                  <a:lnTo>
                    <a:pt x="38" y="196"/>
                  </a:lnTo>
                  <a:lnTo>
                    <a:pt x="37" y="196"/>
                  </a:lnTo>
                  <a:lnTo>
                    <a:pt x="37" y="194"/>
                  </a:lnTo>
                  <a:lnTo>
                    <a:pt x="37" y="194"/>
                  </a:lnTo>
                  <a:lnTo>
                    <a:pt x="35" y="194"/>
                  </a:lnTo>
                  <a:lnTo>
                    <a:pt x="35" y="196"/>
                  </a:lnTo>
                  <a:lnTo>
                    <a:pt x="33" y="196"/>
                  </a:lnTo>
                  <a:lnTo>
                    <a:pt x="33" y="196"/>
                  </a:lnTo>
                  <a:lnTo>
                    <a:pt x="33" y="196"/>
                  </a:lnTo>
                  <a:lnTo>
                    <a:pt x="31" y="196"/>
                  </a:lnTo>
                  <a:lnTo>
                    <a:pt x="31" y="194"/>
                  </a:lnTo>
                  <a:lnTo>
                    <a:pt x="29" y="193"/>
                  </a:lnTo>
                  <a:lnTo>
                    <a:pt x="27" y="189"/>
                  </a:lnTo>
                  <a:lnTo>
                    <a:pt x="23" y="191"/>
                  </a:lnTo>
                  <a:lnTo>
                    <a:pt x="21" y="191"/>
                  </a:lnTo>
                  <a:lnTo>
                    <a:pt x="19" y="191"/>
                  </a:lnTo>
                  <a:lnTo>
                    <a:pt x="17" y="191"/>
                  </a:lnTo>
                  <a:lnTo>
                    <a:pt x="16" y="191"/>
                  </a:lnTo>
                  <a:lnTo>
                    <a:pt x="16" y="191"/>
                  </a:lnTo>
                  <a:lnTo>
                    <a:pt x="16" y="191"/>
                  </a:lnTo>
                  <a:lnTo>
                    <a:pt x="16" y="191"/>
                  </a:lnTo>
                  <a:lnTo>
                    <a:pt x="12" y="191"/>
                  </a:lnTo>
                  <a:lnTo>
                    <a:pt x="12" y="191"/>
                  </a:lnTo>
                  <a:lnTo>
                    <a:pt x="12" y="191"/>
                  </a:lnTo>
                  <a:lnTo>
                    <a:pt x="10" y="191"/>
                  </a:lnTo>
                  <a:lnTo>
                    <a:pt x="10" y="193"/>
                  </a:lnTo>
                  <a:lnTo>
                    <a:pt x="8" y="193"/>
                  </a:lnTo>
                  <a:lnTo>
                    <a:pt x="6" y="193"/>
                  </a:lnTo>
                  <a:lnTo>
                    <a:pt x="6" y="194"/>
                  </a:lnTo>
                  <a:lnTo>
                    <a:pt x="6" y="200"/>
                  </a:lnTo>
                  <a:lnTo>
                    <a:pt x="6" y="200"/>
                  </a:lnTo>
                  <a:lnTo>
                    <a:pt x="4" y="202"/>
                  </a:lnTo>
                  <a:lnTo>
                    <a:pt x="4" y="204"/>
                  </a:lnTo>
                  <a:lnTo>
                    <a:pt x="2" y="204"/>
                  </a:lnTo>
                  <a:lnTo>
                    <a:pt x="2" y="206"/>
                  </a:lnTo>
                  <a:lnTo>
                    <a:pt x="2" y="206"/>
                  </a:lnTo>
                  <a:lnTo>
                    <a:pt x="2" y="208"/>
                  </a:lnTo>
                  <a:lnTo>
                    <a:pt x="2" y="212"/>
                  </a:lnTo>
                  <a:lnTo>
                    <a:pt x="0" y="213"/>
                  </a:lnTo>
                  <a:lnTo>
                    <a:pt x="0" y="215"/>
                  </a:lnTo>
                  <a:lnTo>
                    <a:pt x="0" y="215"/>
                  </a:lnTo>
                  <a:lnTo>
                    <a:pt x="2" y="219"/>
                  </a:lnTo>
                  <a:lnTo>
                    <a:pt x="2" y="219"/>
                  </a:lnTo>
                  <a:lnTo>
                    <a:pt x="2" y="223"/>
                  </a:lnTo>
                  <a:lnTo>
                    <a:pt x="2" y="225"/>
                  </a:lnTo>
                  <a:lnTo>
                    <a:pt x="4" y="225"/>
                  </a:lnTo>
                  <a:lnTo>
                    <a:pt x="8" y="221"/>
                  </a:lnTo>
                  <a:lnTo>
                    <a:pt x="8" y="223"/>
                  </a:lnTo>
                  <a:lnTo>
                    <a:pt x="8" y="223"/>
                  </a:lnTo>
                  <a:lnTo>
                    <a:pt x="8" y="223"/>
                  </a:lnTo>
                  <a:lnTo>
                    <a:pt x="8" y="225"/>
                  </a:lnTo>
                  <a:lnTo>
                    <a:pt x="8" y="225"/>
                  </a:lnTo>
                  <a:lnTo>
                    <a:pt x="6" y="225"/>
                  </a:lnTo>
                  <a:lnTo>
                    <a:pt x="6" y="225"/>
                  </a:lnTo>
                  <a:lnTo>
                    <a:pt x="6" y="227"/>
                  </a:lnTo>
                  <a:lnTo>
                    <a:pt x="8" y="229"/>
                  </a:lnTo>
                  <a:lnTo>
                    <a:pt x="8" y="229"/>
                  </a:lnTo>
                  <a:lnTo>
                    <a:pt x="6" y="231"/>
                  </a:lnTo>
                  <a:lnTo>
                    <a:pt x="6" y="229"/>
                  </a:lnTo>
                  <a:lnTo>
                    <a:pt x="4" y="229"/>
                  </a:lnTo>
                  <a:lnTo>
                    <a:pt x="4" y="229"/>
                  </a:lnTo>
                  <a:lnTo>
                    <a:pt x="4" y="227"/>
                  </a:lnTo>
                  <a:lnTo>
                    <a:pt x="6" y="234"/>
                  </a:lnTo>
                  <a:lnTo>
                    <a:pt x="6" y="238"/>
                  </a:lnTo>
                  <a:lnTo>
                    <a:pt x="6" y="240"/>
                  </a:lnTo>
                  <a:lnTo>
                    <a:pt x="6" y="246"/>
                  </a:lnTo>
                  <a:lnTo>
                    <a:pt x="8" y="248"/>
                  </a:lnTo>
                  <a:lnTo>
                    <a:pt x="10" y="248"/>
                  </a:lnTo>
                  <a:lnTo>
                    <a:pt x="10" y="248"/>
                  </a:lnTo>
                  <a:lnTo>
                    <a:pt x="10" y="248"/>
                  </a:lnTo>
                  <a:lnTo>
                    <a:pt x="10" y="246"/>
                  </a:lnTo>
                  <a:lnTo>
                    <a:pt x="8" y="246"/>
                  </a:lnTo>
                  <a:lnTo>
                    <a:pt x="8" y="244"/>
                  </a:lnTo>
                  <a:lnTo>
                    <a:pt x="8" y="244"/>
                  </a:lnTo>
                  <a:lnTo>
                    <a:pt x="8" y="242"/>
                  </a:lnTo>
                  <a:lnTo>
                    <a:pt x="8" y="242"/>
                  </a:lnTo>
                  <a:lnTo>
                    <a:pt x="8" y="242"/>
                  </a:lnTo>
                  <a:lnTo>
                    <a:pt x="10" y="242"/>
                  </a:lnTo>
                  <a:lnTo>
                    <a:pt x="12" y="244"/>
                  </a:lnTo>
                  <a:lnTo>
                    <a:pt x="12" y="244"/>
                  </a:lnTo>
                  <a:lnTo>
                    <a:pt x="12" y="246"/>
                  </a:lnTo>
                  <a:lnTo>
                    <a:pt x="12" y="246"/>
                  </a:lnTo>
                  <a:lnTo>
                    <a:pt x="14" y="246"/>
                  </a:lnTo>
                  <a:lnTo>
                    <a:pt x="14" y="248"/>
                  </a:lnTo>
                  <a:lnTo>
                    <a:pt x="16" y="246"/>
                  </a:lnTo>
                  <a:lnTo>
                    <a:pt x="17" y="246"/>
                  </a:lnTo>
                  <a:lnTo>
                    <a:pt x="19" y="246"/>
                  </a:lnTo>
                  <a:lnTo>
                    <a:pt x="21" y="246"/>
                  </a:lnTo>
                  <a:lnTo>
                    <a:pt x="12" y="250"/>
                  </a:lnTo>
                  <a:lnTo>
                    <a:pt x="10" y="252"/>
                  </a:lnTo>
                  <a:lnTo>
                    <a:pt x="10" y="253"/>
                  </a:lnTo>
                  <a:lnTo>
                    <a:pt x="10" y="255"/>
                  </a:lnTo>
                  <a:lnTo>
                    <a:pt x="10" y="261"/>
                  </a:lnTo>
                  <a:lnTo>
                    <a:pt x="10" y="261"/>
                  </a:lnTo>
                  <a:lnTo>
                    <a:pt x="14" y="265"/>
                  </a:lnTo>
                  <a:lnTo>
                    <a:pt x="14" y="267"/>
                  </a:lnTo>
                  <a:lnTo>
                    <a:pt x="16" y="267"/>
                  </a:lnTo>
                  <a:lnTo>
                    <a:pt x="17" y="265"/>
                  </a:lnTo>
                  <a:lnTo>
                    <a:pt x="19" y="265"/>
                  </a:lnTo>
                  <a:lnTo>
                    <a:pt x="21" y="267"/>
                  </a:lnTo>
                  <a:lnTo>
                    <a:pt x="23" y="269"/>
                  </a:lnTo>
                  <a:lnTo>
                    <a:pt x="25" y="269"/>
                  </a:lnTo>
                  <a:lnTo>
                    <a:pt x="31" y="269"/>
                  </a:lnTo>
                  <a:lnTo>
                    <a:pt x="31" y="269"/>
                  </a:lnTo>
                  <a:lnTo>
                    <a:pt x="33" y="271"/>
                  </a:lnTo>
                  <a:lnTo>
                    <a:pt x="35" y="272"/>
                  </a:lnTo>
                  <a:lnTo>
                    <a:pt x="35" y="272"/>
                  </a:lnTo>
                  <a:lnTo>
                    <a:pt x="35" y="272"/>
                  </a:lnTo>
                  <a:lnTo>
                    <a:pt x="35" y="274"/>
                  </a:lnTo>
                  <a:lnTo>
                    <a:pt x="35" y="276"/>
                  </a:lnTo>
                  <a:lnTo>
                    <a:pt x="37" y="276"/>
                  </a:lnTo>
                  <a:lnTo>
                    <a:pt x="35" y="278"/>
                  </a:lnTo>
                  <a:lnTo>
                    <a:pt x="33" y="276"/>
                  </a:lnTo>
                  <a:lnTo>
                    <a:pt x="31" y="271"/>
                  </a:lnTo>
                  <a:lnTo>
                    <a:pt x="31" y="271"/>
                  </a:lnTo>
                  <a:lnTo>
                    <a:pt x="29" y="269"/>
                  </a:lnTo>
                  <a:lnTo>
                    <a:pt x="27" y="271"/>
                  </a:lnTo>
                  <a:lnTo>
                    <a:pt x="27" y="271"/>
                  </a:lnTo>
                  <a:lnTo>
                    <a:pt x="23" y="271"/>
                  </a:lnTo>
                  <a:lnTo>
                    <a:pt x="21" y="269"/>
                  </a:lnTo>
                  <a:lnTo>
                    <a:pt x="19" y="267"/>
                  </a:lnTo>
                  <a:lnTo>
                    <a:pt x="17" y="267"/>
                  </a:lnTo>
                  <a:lnTo>
                    <a:pt x="14" y="267"/>
                  </a:lnTo>
                  <a:lnTo>
                    <a:pt x="12" y="269"/>
                  </a:lnTo>
                  <a:lnTo>
                    <a:pt x="12" y="272"/>
                  </a:lnTo>
                  <a:lnTo>
                    <a:pt x="12" y="278"/>
                  </a:lnTo>
                  <a:lnTo>
                    <a:pt x="14" y="276"/>
                  </a:lnTo>
                  <a:lnTo>
                    <a:pt x="14" y="274"/>
                  </a:lnTo>
                  <a:lnTo>
                    <a:pt x="16" y="274"/>
                  </a:lnTo>
                  <a:lnTo>
                    <a:pt x="17" y="274"/>
                  </a:lnTo>
                  <a:lnTo>
                    <a:pt x="16" y="274"/>
                  </a:lnTo>
                  <a:lnTo>
                    <a:pt x="14" y="278"/>
                  </a:lnTo>
                  <a:lnTo>
                    <a:pt x="12" y="282"/>
                  </a:lnTo>
                  <a:lnTo>
                    <a:pt x="12" y="282"/>
                  </a:lnTo>
                  <a:lnTo>
                    <a:pt x="14" y="284"/>
                  </a:lnTo>
                  <a:lnTo>
                    <a:pt x="14" y="284"/>
                  </a:lnTo>
                  <a:lnTo>
                    <a:pt x="14" y="284"/>
                  </a:lnTo>
                  <a:lnTo>
                    <a:pt x="14" y="282"/>
                  </a:lnTo>
                  <a:lnTo>
                    <a:pt x="16" y="282"/>
                  </a:lnTo>
                  <a:lnTo>
                    <a:pt x="16" y="282"/>
                  </a:lnTo>
                  <a:lnTo>
                    <a:pt x="16" y="282"/>
                  </a:lnTo>
                  <a:lnTo>
                    <a:pt x="16" y="282"/>
                  </a:lnTo>
                  <a:lnTo>
                    <a:pt x="16" y="284"/>
                  </a:lnTo>
                  <a:lnTo>
                    <a:pt x="16" y="284"/>
                  </a:lnTo>
                  <a:lnTo>
                    <a:pt x="16" y="286"/>
                  </a:lnTo>
                  <a:lnTo>
                    <a:pt x="16" y="286"/>
                  </a:lnTo>
                  <a:lnTo>
                    <a:pt x="16" y="288"/>
                  </a:lnTo>
                  <a:lnTo>
                    <a:pt x="16" y="290"/>
                  </a:lnTo>
                  <a:lnTo>
                    <a:pt x="16" y="291"/>
                  </a:lnTo>
                  <a:lnTo>
                    <a:pt x="16" y="291"/>
                  </a:lnTo>
                  <a:lnTo>
                    <a:pt x="16" y="293"/>
                  </a:lnTo>
                  <a:lnTo>
                    <a:pt x="16" y="293"/>
                  </a:lnTo>
                  <a:lnTo>
                    <a:pt x="16" y="295"/>
                  </a:lnTo>
                  <a:lnTo>
                    <a:pt x="16" y="295"/>
                  </a:lnTo>
                  <a:lnTo>
                    <a:pt x="14" y="295"/>
                  </a:lnTo>
                  <a:lnTo>
                    <a:pt x="14" y="297"/>
                  </a:lnTo>
                  <a:lnTo>
                    <a:pt x="14" y="299"/>
                  </a:lnTo>
                  <a:lnTo>
                    <a:pt x="14" y="299"/>
                  </a:lnTo>
                  <a:lnTo>
                    <a:pt x="12" y="303"/>
                  </a:lnTo>
                  <a:lnTo>
                    <a:pt x="12" y="303"/>
                  </a:lnTo>
                  <a:lnTo>
                    <a:pt x="12" y="305"/>
                  </a:lnTo>
                  <a:lnTo>
                    <a:pt x="14" y="303"/>
                  </a:lnTo>
                  <a:lnTo>
                    <a:pt x="14" y="303"/>
                  </a:lnTo>
                  <a:lnTo>
                    <a:pt x="14" y="303"/>
                  </a:lnTo>
                  <a:lnTo>
                    <a:pt x="14" y="303"/>
                  </a:lnTo>
                  <a:lnTo>
                    <a:pt x="16" y="303"/>
                  </a:lnTo>
                  <a:lnTo>
                    <a:pt x="14" y="305"/>
                  </a:lnTo>
                  <a:lnTo>
                    <a:pt x="14" y="307"/>
                  </a:lnTo>
                  <a:lnTo>
                    <a:pt x="14" y="307"/>
                  </a:lnTo>
                  <a:lnTo>
                    <a:pt x="16" y="309"/>
                  </a:lnTo>
                  <a:lnTo>
                    <a:pt x="16" y="309"/>
                  </a:lnTo>
                  <a:lnTo>
                    <a:pt x="17" y="307"/>
                  </a:lnTo>
                  <a:lnTo>
                    <a:pt x="17" y="303"/>
                  </a:lnTo>
                  <a:lnTo>
                    <a:pt x="19" y="299"/>
                  </a:lnTo>
                  <a:lnTo>
                    <a:pt x="21" y="297"/>
                  </a:lnTo>
                  <a:lnTo>
                    <a:pt x="21" y="295"/>
                  </a:lnTo>
                  <a:lnTo>
                    <a:pt x="23" y="297"/>
                  </a:lnTo>
                  <a:lnTo>
                    <a:pt x="23" y="299"/>
                  </a:lnTo>
                  <a:lnTo>
                    <a:pt x="27" y="295"/>
                  </a:lnTo>
                  <a:lnTo>
                    <a:pt x="27" y="293"/>
                  </a:lnTo>
                  <a:lnTo>
                    <a:pt x="25" y="291"/>
                  </a:lnTo>
                  <a:lnTo>
                    <a:pt x="27" y="290"/>
                  </a:lnTo>
                  <a:lnTo>
                    <a:pt x="27" y="288"/>
                  </a:lnTo>
                  <a:lnTo>
                    <a:pt x="29" y="286"/>
                  </a:lnTo>
                  <a:lnTo>
                    <a:pt x="29" y="282"/>
                  </a:lnTo>
                  <a:lnTo>
                    <a:pt x="31" y="282"/>
                  </a:lnTo>
                  <a:lnTo>
                    <a:pt x="29" y="290"/>
                  </a:lnTo>
                  <a:lnTo>
                    <a:pt x="31" y="291"/>
                  </a:lnTo>
                  <a:lnTo>
                    <a:pt x="31" y="291"/>
                  </a:lnTo>
                  <a:lnTo>
                    <a:pt x="33" y="291"/>
                  </a:lnTo>
                  <a:lnTo>
                    <a:pt x="31" y="293"/>
                  </a:lnTo>
                  <a:lnTo>
                    <a:pt x="31" y="295"/>
                  </a:lnTo>
                  <a:lnTo>
                    <a:pt x="31" y="297"/>
                  </a:lnTo>
                  <a:lnTo>
                    <a:pt x="31" y="299"/>
                  </a:lnTo>
                  <a:lnTo>
                    <a:pt x="35" y="297"/>
                  </a:lnTo>
                  <a:lnTo>
                    <a:pt x="37" y="297"/>
                  </a:lnTo>
                  <a:lnTo>
                    <a:pt x="38" y="297"/>
                  </a:lnTo>
                  <a:lnTo>
                    <a:pt x="37" y="299"/>
                  </a:lnTo>
                  <a:lnTo>
                    <a:pt x="37" y="299"/>
                  </a:lnTo>
                  <a:lnTo>
                    <a:pt x="33" y="299"/>
                  </a:lnTo>
                  <a:lnTo>
                    <a:pt x="29" y="301"/>
                  </a:lnTo>
                  <a:lnTo>
                    <a:pt x="29" y="301"/>
                  </a:lnTo>
                  <a:lnTo>
                    <a:pt x="29" y="301"/>
                  </a:lnTo>
                  <a:lnTo>
                    <a:pt x="31" y="301"/>
                  </a:lnTo>
                  <a:lnTo>
                    <a:pt x="31" y="303"/>
                  </a:lnTo>
                  <a:lnTo>
                    <a:pt x="29" y="303"/>
                  </a:lnTo>
                  <a:lnTo>
                    <a:pt x="27" y="303"/>
                  </a:lnTo>
                  <a:lnTo>
                    <a:pt x="27" y="303"/>
                  </a:lnTo>
                  <a:lnTo>
                    <a:pt x="27" y="307"/>
                  </a:lnTo>
                  <a:lnTo>
                    <a:pt x="25" y="307"/>
                  </a:lnTo>
                  <a:lnTo>
                    <a:pt x="25" y="305"/>
                  </a:lnTo>
                  <a:lnTo>
                    <a:pt x="23" y="309"/>
                  </a:lnTo>
                  <a:lnTo>
                    <a:pt x="25" y="310"/>
                  </a:lnTo>
                  <a:lnTo>
                    <a:pt x="27" y="312"/>
                  </a:lnTo>
                  <a:lnTo>
                    <a:pt x="29" y="310"/>
                  </a:lnTo>
                  <a:lnTo>
                    <a:pt x="29" y="310"/>
                  </a:lnTo>
                  <a:lnTo>
                    <a:pt x="29" y="310"/>
                  </a:lnTo>
                  <a:lnTo>
                    <a:pt x="31" y="310"/>
                  </a:lnTo>
                  <a:lnTo>
                    <a:pt x="31" y="310"/>
                  </a:lnTo>
                  <a:lnTo>
                    <a:pt x="31" y="310"/>
                  </a:lnTo>
                  <a:lnTo>
                    <a:pt x="31" y="312"/>
                  </a:lnTo>
                  <a:lnTo>
                    <a:pt x="31" y="312"/>
                  </a:lnTo>
                  <a:lnTo>
                    <a:pt x="31" y="312"/>
                  </a:lnTo>
                  <a:lnTo>
                    <a:pt x="31" y="314"/>
                  </a:lnTo>
                  <a:lnTo>
                    <a:pt x="31" y="316"/>
                  </a:lnTo>
                  <a:lnTo>
                    <a:pt x="35" y="316"/>
                  </a:lnTo>
                  <a:lnTo>
                    <a:pt x="33" y="318"/>
                  </a:lnTo>
                  <a:lnTo>
                    <a:pt x="33" y="320"/>
                  </a:lnTo>
                  <a:lnTo>
                    <a:pt x="31" y="322"/>
                  </a:lnTo>
                  <a:lnTo>
                    <a:pt x="33" y="324"/>
                  </a:lnTo>
                  <a:lnTo>
                    <a:pt x="31" y="324"/>
                  </a:lnTo>
                  <a:lnTo>
                    <a:pt x="29" y="324"/>
                  </a:lnTo>
                  <a:lnTo>
                    <a:pt x="29" y="322"/>
                  </a:lnTo>
                  <a:lnTo>
                    <a:pt x="31" y="320"/>
                  </a:lnTo>
                  <a:lnTo>
                    <a:pt x="27" y="316"/>
                  </a:lnTo>
                  <a:lnTo>
                    <a:pt x="25" y="314"/>
                  </a:lnTo>
                  <a:lnTo>
                    <a:pt x="25" y="318"/>
                  </a:lnTo>
                  <a:lnTo>
                    <a:pt x="23" y="318"/>
                  </a:lnTo>
                  <a:lnTo>
                    <a:pt x="21" y="316"/>
                  </a:lnTo>
                  <a:lnTo>
                    <a:pt x="21" y="316"/>
                  </a:lnTo>
                  <a:lnTo>
                    <a:pt x="19" y="318"/>
                  </a:lnTo>
                  <a:lnTo>
                    <a:pt x="19" y="320"/>
                  </a:lnTo>
                  <a:lnTo>
                    <a:pt x="19" y="320"/>
                  </a:lnTo>
                  <a:lnTo>
                    <a:pt x="19" y="326"/>
                  </a:lnTo>
                  <a:lnTo>
                    <a:pt x="19" y="330"/>
                  </a:lnTo>
                  <a:lnTo>
                    <a:pt x="19" y="333"/>
                  </a:lnTo>
                  <a:lnTo>
                    <a:pt x="21" y="333"/>
                  </a:lnTo>
                  <a:lnTo>
                    <a:pt x="23" y="339"/>
                  </a:lnTo>
                  <a:lnTo>
                    <a:pt x="25" y="341"/>
                  </a:lnTo>
                  <a:lnTo>
                    <a:pt x="25" y="341"/>
                  </a:lnTo>
                  <a:lnTo>
                    <a:pt x="29" y="341"/>
                  </a:lnTo>
                  <a:lnTo>
                    <a:pt x="29" y="341"/>
                  </a:lnTo>
                  <a:lnTo>
                    <a:pt x="29" y="343"/>
                  </a:lnTo>
                  <a:lnTo>
                    <a:pt x="31" y="345"/>
                  </a:lnTo>
                  <a:lnTo>
                    <a:pt x="31" y="347"/>
                  </a:lnTo>
                  <a:lnTo>
                    <a:pt x="31" y="349"/>
                  </a:lnTo>
                  <a:lnTo>
                    <a:pt x="33" y="349"/>
                  </a:lnTo>
                  <a:lnTo>
                    <a:pt x="35" y="350"/>
                  </a:lnTo>
                  <a:lnTo>
                    <a:pt x="33" y="352"/>
                  </a:lnTo>
                  <a:lnTo>
                    <a:pt x="31" y="350"/>
                  </a:lnTo>
                  <a:lnTo>
                    <a:pt x="29" y="345"/>
                  </a:lnTo>
                  <a:lnTo>
                    <a:pt x="27" y="343"/>
                  </a:lnTo>
                  <a:lnTo>
                    <a:pt x="25" y="343"/>
                  </a:lnTo>
                  <a:lnTo>
                    <a:pt x="23" y="345"/>
                  </a:lnTo>
                  <a:lnTo>
                    <a:pt x="23" y="347"/>
                  </a:lnTo>
                  <a:lnTo>
                    <a:pt x="23" y="349"/>
                  </a:lnTo>
                  <a:lnTo>
                    <a:pt x="23" y="352"/>
                  </a:lnTo>
                  <a:lnTo>
                    <a:pt x="23" y="354"/>
                  </a:lnTo>
                  <a:lnTo>
                    <a:pt x="23" y="354"/>
                  </a:lnTo>
                  <a:lnTo>
                    <a:pt x="23" y="356"/>
                  </a:lnTo>
                  <a:lnTo>
                    <a:pt x="25" y="356"/>
                  </a:lnTo>
                  <a:lnTo>
                    <a:pt x="25" y="358"/>
                  </a:lnTo>
                  <a:lnTo>
                    <a:pt x="25" y="358"/>
                  </a:lnTo>
                  <a:lnTo>
                    <a:pt x="25" y="360"/>
                  </a:lnTo>
                  <a:lnTo>
                    <a:pt x="25" y="360"/>
                  </a:lnTo>
                  <a:lnTo>
                    <a:pt x="25" y="360"/>
                  </a:lnTo>
                  <a:lnTo>
                    <a:pt x="25" y="360"/>
                  </a:lnTo>
                  <a:lnTo>
                    <a:pt x="25" y="360"/>
                  </a:lnTo>
                  <a:lnTo>
                    <a:pt x="25" y="360"/>
                  </a:lnTo>
                  <a:lnTo>
                    <a:pt x="27" y="362"/>
                  </a:lnTo>
                  <a:lnTo>
                    <a:pt x="29" y="364"/>
                  </a:lnTo>
                  <a:lnTo>
                    <a:pt x="29" y="364"/>
                  </a:lnTo>
                  <a:lnTo>
                    <a:pt x="31" y="364"/>
                  </a:lnTo>
                  <a:lnTo>
                    <a:pt x="29" y="366"/>
                  </a:lnTo>
                  <a:lnTo>
                    <a:pt x="31" y="368"/>
                  </a:lnTo>
                  <a:lnTo>
                    <a:pt x="33" y="368"/>
                  </a:lnTo>
                  <a:lnTo>
                    <a:pt x="35" y="368"/>
                  </a:lnTo>
                  <a:lnTo>
                    <a:pt x="37" y="368"/>
                  </a:lnTo>
                  <a:lnTo>
                    <a:pt x="38" y="368"/>
                  </a:lnTo>
                  <a:lnTo>
                    <a:pt x="38" y="369"/>
                  </a:lnTo>
                  <a:lnTo>
                    <a:pt x="38" y="371"/>
                  </a:lnTo>
                  <a:lnTo>
                    <a:pt x="40" y="373"/>
                  </a:lnTo>
                  <a:lnTo>
                    <a:pt x="38" y="375"/>
                  </a:lnTo>
                  <a:lnTo>
                    <a:pt x="38" y="377"/>
                  </a:lnTo>
                  <a:lnTo>
                    <a:pt x="37" y="377"/>
                  </a:lnTo>
                  <a:lnTo>
                    <a:pt x="37" y="375"/>
                  </a:lnTo>
                  <a:lnTo>
                    <a:pt x="38" y="375"/>
                  </a:lnTo>
                  <a:lnTo>
                    <a:pt x="37" y="373"/>
                  </a:lnTo>
                  <a:lnTo>
                    <a:pt x="35" y="373"/>
                  </a:lnTo>
                  <a:lnTo>
                    <a:pt x="35" y="371"/>
                  </a:lnTo>
                  <a:lnTo>
                    <a:pt x="33" y="371"/>
                  </a:lnTo>
                  <a:lnTo>
                    <a:pt x="31" y="371"/>
                  </a:lnTo>
                  <a:lnTo>
                    <a:pt x="31" y="371"/>
                  </a:lnTo>
                  <a:lnTo>
                    <a:pt x="31" y="371"/>
                  </a:lnTo>
                  <a:lnTo>
                    <a:pt x="29" y="371"/>
                  </a:lnTo>
                  <a:lnTo>
                    <a:pt x="29" y="369"/>
                  </a:lnTo>
                  <a:lnTo>
                    <a:pt x="29" y="369"/>
                  </a:lnTo>
                  <a:lnTo>
                    <a:pt x="29" y="368"/>
                  </a:lnTo>
                  <a:lnTo>
                    <a:pt x="27" y="368"/>
                  </a:lnTo>
                  <a:lnTo>
                    <a:pt x="27" y="369"/>
                  </a:lnTo>
                  <a:lnTo>
                    <a:pt x="27" y="369"/>
                  </a:lnTo>
                  <a:lnTo>
                    <a:pt x="27" y="371"/>
                  </a:lnTo>
                  <a:lnTo>
                    <a:pt x="27" y="371"/>
                  </a:lnTo>
                  <a:lnTo>
                    <a:pt x="27" y="371"/>
                  </a:lnTo>
                  <a:lnTo>
                    <a:pt x="25" y="373"/>
                  </a:lnTo>
                  <a:lnTo>
                    <a:pt x="29" y="375"/>
                  </a:lnTo>
                  <a:lnTo>
                    <a:pt x="29" y="377"/>
                  </a:lnTo>
                  <a:lnTo>
                    <a:pt x="31" y="385"/>
                  </a:lnTo>
                  <a:lnTo>
                    <a:pt x="31" y="385"/>
                  </a:lnTo>
                  <a:lnTo>
                    <a:pt x="31" y="385"/>
                  </a:lnTo>
                  <a:lnTo>
                    <a:pt x="31" y="387"/>
                  </a:lnTo>
                  <a:lnTo>
                    <a:pt x="31" y="387"/>
                  </a:lnTo>
                  <a:lnTo>
                    <a:pt x="31" y="387"/>
                  </a:lnTo>
                  <a:lnTo>
                    <a:pt x="31" y="388"/>
                  </a:lnTo>
                  <a:lnTo>
                    <a:pt x="31" y="388"/>
                  </a:lnTo>
                  <a:lnTo>
                    <a:pt x="33" y="390"/>
                  </a:lnTo>
                  <a:lnTo>
                    <a:pt x="33" y="392"/>
                  </a:lnTo>
                  <a:lnTo>
                    <a:pt x="35" y="390"/>
                  </a:lnTo>
                  <a:lnTo>
                    <a:pt x="35" y="390"/>
                  </a:lnTo>
                  <a:lnTo>
                    <a:pt x="35" y="388"/>
                  </a:lnTo>
                  <a:lnTo>
                    <a:pt x="37" y="388"/>
                  </a:lnTo>
                  <a:lnTo>
                    <a:pt x="37" y="390"/>
                  </a:lnTo>
                  <a:lnTo>
                    <a:pt x="37" y="392"/>
                  </a:lnTo>
                  <a:lnTo>
                    <a:pt x="35" y="392"/>
                  </a:lnTo>
                  <a:lnTo>
                    <a:pt x="33" y="392"/>
                  </a:lnTo>
                  <a:lnTo>
                    <a:pt x="33" y="394"/>
                  </a:lnTo>
                  <a:lnTo>
                    <a:pt x="33" y="396"/>
                  </a:lnTo>
                  <a:lnTo>
                    <a:pt x="35" y="396"/>
                  </a:lnTo>
                  <a:lnTo>
                    <a:pt x="37" y="396"/>
                  </a:lnTo>
                  <a:lnTo>
                    <a:pt x="35" y="398"/>
                  </a:lnTo>
                  <a:lnTo>
                    <a:pt x="35" y="400"/>
                  </a:lnTo>
                  <a:lnTo>
                    <a:pt x="38" y="407"/>
                  </a:lnTo>
                  <a:lnTo>
                    <a:pt x="40" y="409"/>
                  </a:lnTo>
                  <a:lnTo>
                    <a:pt x="40" y="413"/>
                  </a:lnTo>
                  <a:lnTo>
                    <a:pt x="40" y="413"/>
                  </a:lnTo>
                  <a:lnTo>
                    <a:pt x="42" y="415"/>
                  </a:lnTo>
                  <a:lnTo>
                    <a:pt x="42" y="417"/>
                  </a:lnTo>
                  <a:lnTo>
                    <a:pt x="42" y="419"/>
                  </a:lnTo>
                  <a:lnTo>
                    <a:pt x="44" y="419"/>
                  </a:lnTo>
                  <a:lnTo>
                    <a:pt x="44" y="421"/>
                  </a:lnTo>
                  <a:lnTo>
                    <a:pt x="44" y="423"/>
                  </a:lnTo>
                  <a:lnTo>
                    <a:pt x="44" y="423"/>
                  </a:lnTo>
                  <a:lnTo>
                    <a:pt x="42" y="425"/>
                  </a:lnTo>
                  <a:lnTo>
                    <a:pt x="42" y="425"/>
                  </a:lnTo>
                  <a:lnTo>
                    <a:pt x="42" y="427"/>
                  </a:lnTo>
                  <a:lnTo>
                    <a:pt x="44" y="428"/>
                  </a:lnTo>
                  <a:lnTo>
                    <a:pt x="44" y="428"/>
                  </a:lnTo>
                  <a:lnTo>
                    <a:pt x="44" y="430"/>
                  </a:lnTo>
                  <a:lnTo>
                    <a:pt x="44" y="432"/>
                  </a:lnTo>
                  <a:lnTo>
                    <a:pt x="44" y="432"/>
                  </a:lnTo>
                  <a:lnTo>
                    <a:pt x="46" y="434"/>
                  </a:lnTo>
                  <a:lnTo>
                    <a:pt x="46" y="434"/>
                  </a:lnTo>
                  <a:lnTo>
                    <a:pt x="50" y="434"/>
                  </a:lnTo>
                  <a:lnTo>
                    <a:pt x="52" y="436"/>
                  </a:lnTo>
                  <a:lnTo>
                    <a:pt x="48" y="438"/>
                  </a:lnTo>
                  <a:lnTo>
                    <a:pt x="46" y="438"/>
                  </a:lnTo>
                  <a:lnTo>
                    <a:pt x="46" y="438"/>
                  </a:lnTo>
                  <a:lnTo>
                    <a:pt x="44" y="438"/>
                  </a:lnTo>
                  <a:lnTo>
                    <a:pt x="44" y="438"/>
                  </a:lnTo>
                  <a:lnTo>
                    <a:pt x="44" y="440"/>
                  </a:lnTo>
                  <a:lnTo>
                    <a:pt x="48" y="444"/>
                  </a:lnTo>
                  <a:lnTo>
                    <a:pt x="50" y="446"/>
                  </a:lnTo>
                  <a:lnTo>
                    <a:pt x="48" y="447"/>
                  </a:lnTo>
                  <a:lnTo>
                    <a:pt x="50" y="449"/>
                  </a:lnTo>
                  <a:lnTo>
                    <a:pt x="50" y="451"/>
                  </a:lnTo>
                  <a:lnTo>
                    <a:pt x="48" y="453"/>
                  </a:lnTo>
                  <a:lnTo>
                    <a:pt x="48" y="453"/>
                  </a:lnTo>
                  <a:lnTo>
                    <a:pt x="48" y="455"/>
                  </a:lnTo>
                  <a:lnTo>
                    <a:pt x="50" y="457"/>
                  </a:lnTo>
                  <a:lnTo>
                    <a:pt x="52" y="459"/>
                  </a:lnTo>
                  <a:lnTo>
                    <a:pt x="54" y="463"/>
                  </a:lnTo>
                  <a:lnTo>
                    <a:pt x="56" y="465"/>
                  </a:lnTo>
                  <a:lnTo>
                    <a:pt x="54" y="465"/>
                  </a:lnTo>
                  <a:lnTo>
                    <a:pt x="52" y="465"/>
                  </a:lnTo>
                  <a:lnTo>
                    <a:pt x="52" y="463"/>
                  </a:lnTo>
                  <a:lnTo>
                    <a:pt x="50" y="463"/>
                  </a:lnTo>
                  <a:lnTo>
                    <a:pt x="50" y="465"/>
                  </a:lnTo>
                  <a:lnTo>
                    <a:pt x="52" y="466"/>
                  </a:lnTo>
                  <a:lnTo>
                    <a:pt x="52" y="466"/>
                  </a:lnTo>
                  <a:lnTo>
                    <a:pt x="52" y="468"/>
                  </a:lnTo>
                  <a:lnTo>
                    <a:pt x="54" y="470"/>
                  </a:lnTo>
                  <a:lnTo>
                    <a:pt x="54" y="472"/>
                  </a:lnTo>
                  <a:lnTo>
                    <a:pt x="56" y="476"/>
                  </a:lnTo>
                  <a:lnTo>
                    <a:pt x="57" y="478"/>
                  </a:lnTo>
                  <a:lnTo>
                    <a:pt x="57" y="480"/>
                  </a:lnTo>
                  <a:lnTo>
                    <a:pt x="56" y="480"/>
                  </a:lnTo>
                  <a:lnTo>
                    <a:pt x="57" y="482"/>
                  </a:lnTo>
                  <a:lnTo>
                    <a:pt x="57" y="484"/>
                  </a:lnTo>
                  <a:lnTo>
                    <a:pt x="57" y="487"/>
                  </a:lnTo>
                  <a:lnTo>
                    <a:pt x="57" y="489"/>
                  </a:lnTo>
                  <a:lnTo>
                    <a:pt x="56" y="487"/>
                  </a:lnTo>
                  <a:lnTo>
                    <a:pt x="56" y="487"/>
                  </a:lnTo>
                  <a:lnTo>
                    <a:pt x="56" y="489"/>
                  </a:lnTo>
                  <a:lnTo>
                    <a:pt x="57" y="491"/>
                  </a:lnTo>
                  <a:lnTo>
                    <a:pt x="56" y="491"/>
                  </a:lnTo>
                  <a:lnTo>
                    <a:pt x="57" y="493"/>
                  </a:lnTo>
                  <a:lnTo>
                    <a:pt x="59" y="493"/>
                  </a:lnTo>
                  <a:lnTo>
                    <a:pt x="57" y="497"/>
                  </a:lnTo>
                  <a:lnTo>
                    <a:pt x="57" y="497"/>
                  </a:lnTo>
                  <a:lnTo>
                    <a:pt x="57" y="499"/>
                  </a:lnTo>
                  <a:lnTo>
                    <a:pt x="57" y="503"/>
                  </a:lnTo>
                  <a:lnTo>
                    <a:pt x="57" y="503"/>
                  </a:lnTo>
                  <a:lnTo>
                    <a:pt x="57" y="504"/>
                  </a:lnTo>
                  <a:lnTo>
                    <a:pt x="57" y="506"/>
                  </a:lnTo>
                  <a:lnTo>
                    <a:pt x="59" y="510"/>
                  </a:lnTo>
                  <a:lnTo>
                    <a:pt x="59" y="510"/>
                  </a:lnTo>
                  <a:lnTo>
                    <a:pt x="61" y="510"/>
                  </a:lnTo>
                  <a:lnTo>
                    <a:pt x="61" y="512"/>
                  </a:lnTo>
                  <a:lnTo>
                    <a:pt x="59" y="514"/>
                  </a:lnTo>
                  <a:lnTo>
                    <a:pt x="59" y="518"/>
                  </a:lnTo>
                  <a:lnTo>
                    <a:pt x="59" y="520"/>
                  </a:lnTo>
                  <a:lnTo>
                    <a:pt x="61" y="522"/>
                  </a:lnTo>
                  <a:lnTo>
                    <a:pt x="63" y="522"/>
                  </a:lnTo>
                  <a:lnTo>
                    <a:pt x="63" y="524"/>
                  </a:lnTo>
                  <a:lnTo>
                    <a:pt x="63" y="524"/>
                  </a:lnTo>
                  <a:lnTo>
                    <a:pt x="61" y="525"/>
                  </a:lnTo>
                  <a:lnTo>
                    <a:pt x="61" y="525"/>
                  </a:lnTo>
                  <a:lnTo>
                    <a:pt x="61" y="525"/>
                  </a:lnTo>
                  <a:lnTo>
                    <a:pt x="63" y="529"/>
                  </a:lnTo>
                  <a:lnTo>
                    <a:pt x="63" y="527"/>
                  </a:lnTo>
                  <a:lnTo>
                    <a:pt x="65" y="527"/>
                  </a:lnTo>
                  <a:lnTo>
                    <a:pt x="67" y="527"/>
                  </a:lnTo>
                  <a:lnTo>
                    <a:pt x="67" y="529"/>
                  </a:lnTo>
                  <a:lnTo>
                    <a:pt x="67" y="531"/>
                  </a:lnTo>
                  <a:lnTo>
                    <a:pt x="67" y="531"/>
                  </a:lnTo>
                  <a:lnTo>
                    <a:pt x="65" y="531"/>
                  </a:lnTo>
                  <a:lnTo>
                    <a:pt x="65" y="529"/>
                  </a:lnTo>
                  <a:lnTo>
                    <a:pt x="63" y="529"/>
                  </a:lnTo>
                  <a:lnTo>
                    <a:pt x="63" y="529"/>
                  </a:lnTo>
                  <a:lnTo>
                    <a:pt x="61" y="531"/>
                  </a:lnTo>
                  <a:lnTo>
                    <a:pt x="61" y="531"/>
                  </a:lnTo>
                  <a:lnTo>
                    <a:pt x="61" y="531"/>
                  </a:lnTo>
                  <a:lnTo>
                    <a:pt x="61" y="531"/>
                  </a:lnTo>
                  <a:lnTo>
                    <a:pt x="63" y="533"/>
                  </a:lnTo>
                  <a:lnTo>
                    <a:pt x="63" y="533"/>
                  </a:lnTo>
                  <a:lnTo>
                    <a:pt x="65" y="535"/>
                  </a:lnTo>
                  <a:lnTo>
                    <a:pt x="67" y="535"/>
                  </a:lnTo>
                  <a:lnTo>
                    <a:pt x="67" y="535"/>
                  </a:lnTo>
                  <a:lnTo>
                    <a:pt x="65" y="537"/>
                  </a:lnTo>
                  <a:lnTo>
                    <a:pt x="65" y="537"/>
                  </a:lnTo>
                  <a:lnTo>
                    <a:pt x="65" y="537"/>
                  </a:lnTo>
                  <a:lnTo>
                    <a:pt x="65" y="537"/>
                  </a:lnTo>
                  <a:lnTo>
                    <a:pt x="67" y="539"/>
                  </a:lnTo>
                  <a:lnTo>
                    <a:pt x="67" y="539"/>
                  </a:lnTo>
                  <a:lnTo>
                    <a:pt x="65" y="539"/>
                  </a:lnTo>
                  <a:lnTo>
                    <a:pt x="65" y="539"/>
                  </a:lnTo>
                  <a:lnTo>
                    <a:pt x="63" y="535"/>
                  </a:lnTo>
                  <a:lnTo>
                    <a:pt x="63" y="535"/>
                  </a:lnTo>
                  <a:lnTo>
                    <a:pt x="61" y="535"/>
                  </a:lnTo>
                  <a:lnTo>
                    <a:pt x="61" y="535"/>
                  </a:lnTo>
                  <a:lnTo>
                    <a:pt x="61" y="535"/>
                  </a:lnTo>
                  <a:lnTo>
                    <a:pt x="61" y="537"/>
                  </a:lnTo>
                  <a:lnTo>
                    <a:pt x="61" y="539"/>
                  </a:lnTo>
                  <a:lnTo>
                    <a:pt x="61" y="539"/>
                  </a:lnTo>
                  <a:lnTo>
                    <a:pt x="61" y="539"/>
                  </a:lnTo>
                  <a:lnTo>
                    <a:pt x="63" y="543"/>
                  </a:lnTo>
                  <a:lnTo>
                    <a:pt x="63" y="546"/>
                  </a:lnTo>
                  <a:lnTo>
                    <a:pt x="65" y="548"/>
                  </a:lnTo>
                  <a:lnTo>
                    <a:pt x="67" y="548"/>
                  </a:lnTo>
                  <a:lnTo>
                    <a:pt x="69" y="550"/>
                  </a:lnTo>
                  <a:lnTo>
                    <a:pt x="67" y="550"/>
                  </a:lnTo>
                  <a:lnTo>
                    <a:pt x="67" y="550"/>
                  </a:lnTo>
                  <a:lnTo>
                    <a:pt x="65" y="552"/>
                  </a:lnTo>
                  <a:lnTo>
                    <a:pt x="65" y="552"/>
                  </a:lnTo>
                  <a:lnTo>
                    <a:pt x="67" y="554"/>
                  </a:lnTo>
                  <a:lnTo>
                    <a:pt x="67" y="554"/>
                  </a:lnTo>
                  <a:lnTo>
                    <a:pt x="67" y="556"/>
                  </a:lnTo>
                  <a:lnTo>
                    <a:pt x="67" y="556"/>
                  </a:lnTo>
                  <a:lnTo>
                    <a:pt x="71" y="563"/>
                  </a:lnTo>
                  <a:lnTo>
                    <a:pt x="71" y="565"/>
                  </a:lnTo>
                  <a:lnTo>
                    <a:pt x="71" y="567"/>
                  </a:lnTo>
                  <a:lnTo>
                    <a:pt x="71" y="567"/>
                  </a:lnTo>
                  <a:lnTo>
                    <a:pt x="73" y="567"/>
                  </a:lnTo>
                  <a:lnTo>
                    <a:pt x="73" y="567"/>
                  </a:lnTo>
                  <a:lnTo>
                    <a:pt x="73" y="567"/>
                  </a:lnTo>
                  <a:lnTo>
                    <a:pt x="73" y="569"/>
                  </a:lnTo>
                  <a:lnTo>
                    <a:pt x="73" y="573"/>
                  </a:lnTo>
                  <a:lnTo>
                    <a:pt x="75" y="577"/>
                  </a:lnTo>
                  <a:lnTo>
                    <a:pt x="75" y="575"/>
                  </a:lnTo>
                  <a:lnTo>
                    <a:pt x="75" y="573"/>
                  </a:lnTo>
                  <a:lnTo>
                    <a:pt x="75" y="571"/>
                  </a:lnTo>
                  <a:lnTo>
                    <a:pt x="78" y="569"/>
                  </a:lnTo>
                  <a:lnTo>
                    <a:pt x="77" y="571"/>
                  </a:lnTo>
                  <a:lnTo>
                    <a:pt x="77" y="571"/>
                  </a:lnTo>
                  <a:lnTo>
                    <a:pt x="75" y="573"/>
                  </a:lnTo>
                  <a:lnTo>
                    <a:pt x="75" y="575"/>
                  </a:lnTo>
                  <a:lnTo>
                    <a:pt x="75" y="581"/>
                  </a:lnTo>
                  <a:lnTo>
                    <a:pt x="75" y="581"/>
                  </a:lnTo>
                  <a:lnTo>
                    <a:pt x="75" y="581"/>
                  </a:lnTo>
                  <a:lnTo>
                    <a:pt x="75" y="582"/>
                  </a:lnTo>
                  <a:lnTo>
                    <a:pt x="75" y="582"/>
                  </a:lnTo>
                  <a:lnTo>
                    <a:pt x="75" y="582"/>
                  </a:lnTo>
                  <a:lnTo>
                    <a:pt x="75" y="582"/>
                  </a:lnTo>
                  <a:lnTo>
                    <a:pt x="77" y="584"/>
                  </a:lnTo>
                  <a:lnTo>
                    <a:pt x="77" y="584"/>
                  </a:lnTo>
                  <a:lnTo>
                    <a:pt x="77" y="586"/>
                  </a:lnTo>
                  <a:lnTo>
                    <a:pt x="78" y="586"/>
                  </a:lnTo>
                  <a:lnTo>
                    <a:pt x="80" y="586"/>
                  </a:lnTo>
                  <a:lnTo>
                    <a:pt x="80" y="586"/>
                  </a:lnTo>
                  <a:lnTo>
                    <a:pt x="78" y="586"/>
                  </a:lnTo>
                  <a:lnTo>
                    <a:pt x="78" y="588"/>
                  </a:lnTo>
                  <a:lnTo>
                    <a:pt x="80" y="592"/>
                  </a:lnTo>
                  <a:lnTo>
                    <a:pt x="82" y="594"/>
                  </a:lnTo>
                  <a:lnTo>
                    <a:pt x="86" y="598"/>
                  </a:lnTo>
                  <a:lnTo>
                    <a:pt x="88" y="600"/>
                  </a:lnTo>
                  <a:lnTo>
                    <a:pt x="92" y="605"/>
                  </a:lnTo>
                  <a:lnTo>
                    <a:pt x="92" y="607"/>
                  </a:lnTo>
                  <a:lnTo>
                    <a:pt x="92" y="613"/>
                  </a:lnTo>
                  <a:lnTo>
                    <a:pt x="92" y="613"/>
                  </a:lnTo>
                  <a:lnTo>
                    <a:pt x="94" y="615"/>
                  </a:lnTo>
                  <a:lnTo>
                    <a:pt x="96" y="615"/>
                  </a:lnTo>
                  <a:lnTo>
                    <a:pt x="96" y="615"/>
                  </a:lnTo>
                  <a:lnTo>
                    <a:pt x="98" y="615"/>
                  </a:lnTo>
                  <a:lnTo>
                    <a:pt x="99" y="613"/>
                  </a:lnTo>
                  <a:lnTo>
                    <a:pt x="103" y="613"/>
                  </a:lnTo>
                  <a:lnTo>
                    <a:pt x="105" y="613"/>
                  </a:lnTo>
                  <a:lnTo>
                    <a:pt x="105" y="613"/>
                  </a:lnTo>
                  <a:lnTo>
                    <a:pt x="107" y="613"/>
                  </a:lnTo>
                  <a:lnTo>
                    <a:pt x="107" y="609"/>
                  </a:lnTo>
                  <a:lnTo>
                    <a:pt x="109" y="609"/>
                  </a:lnTo>
                  <a:lnTo>
                    <a:pt x="109" y="609"/>
                  </a:lnTo>
                  <a:lnTo>
                    <a:pt x="109" y="609"/>
                  </a:lnTo>
                  <a:lnTo>
                    <a:pt x="109" y="609"/>
                  </a:lnTo>
                  <a:lnTo>
                    <a:pt x="111" y="611"/>
                  </a:lnTo>
                  <a:lnTo>
                    <a:pt x="111" y="611"/>
                  </a:lnTo>
                  <a:lnTo>
                    <a:pt x="111" y="613"/>
                  </a:lnTo>
                  <a:lnTo>
                    <a:pt x="111" y="613"/>
                  </a:lnTo>
                  <a:lnTo>
                    <a:pt x="111" y="613"/>
                  </a:lnTo>
                  <a:lnTo>
                    <a:pt x="113" y="613"/>
                  </a:lnTo>
                  <a:lnTo>
                    <a:pt x="115" y="613"/>
                  </a:lnTo>
                  <a:lnTo>
                    <a:pt x="117" y="615"/>
                  </a:lnTo>
                  <a:lnTo>
                    <a:pt x="117" y="615"/>
                  </a:lnTo>
                  <a:lnTo>
                    <a:pt x="117" y="617"/>
                  </a:lnTo>
                  <a:lnTo>
                    <a:pt x="118" y="620"/>
                  </a:lnTo>
                  <a:lnTo>
                    <a:pt x="118" y="622"/>
                  </a:lnTo>
                  <a:lnTo>
                    <a:pt x="120" y="622"/>
                  </a:lnTo>
                  <a:lnTo>
                    <a:pt x="122" y="624"/>
                  </a:lnTo>
                  <a:lnTo>
                    <a:pt x="122" y="624"/>
                  </a:lnTo>
                  <a:lnTo>
                    <a:pt x="124" y="624"/>
                  </a:lnTo>
                  <a:lnTo>
                    <a:pt x="126" y="624"/>
                  </a:lnTo>
                  <a:lnTo>
                    <a:pt x="130" y="622"/>
                  </a:lnTo>
                  <a:lnTo>
                    <a:pt x="134" y="622"/>
                  </a:lnTo>
                  <a:lnTo>
                    <a:pt x="134" y="620"/>
                  </a:lnTo>
                  <a:lnTo>
                    <a:pt x="134" y="620"/>
                  </a:lnTo>
                  <a:lnTo>
                    <a:pt x="134" y="620"/>
                  </a:lnTo>
                  <a:lnTo>
                    <a:pt x="134" y="619"/>
                  </a:lnTo>
                  <a:lnTo>
                    <a:pt x="136" y="619"/>
                  </a:lnTo>
                  <a:lnTo>
                    <a:pt x="136" y="619"/>
                  </a:lnTo>
                  <a:lnTo>
                    <a:pt x="136" y="619"/>
                  </a:lnTo>
                  <a:lnTo>
                    <a:pt x="136" y="615"/>
                  </a:lnTo>
                  <a:lnTo>
                    <a:pt x="138" y="615"/>
                  </a:lnTo>
                  <a:lnTo>
                    <a:pt x="141" y="611"/>
                  </a:lnTo>
                  <a:lnTo>
                    <a:pt x="143" y="611"/>
                  </a:lnTo>
                  <a:lnTo>
                    <a:pt x="143" y="611"/>
                  </a:lnTo>
                  <a:lnTo>
                    <a:pt x="145" y="611"/>
                  </a:lnTo>
                  <a:lnTo>
                    <a:pt x="145" y="611"/>
                  </a:lnTo>
                  <a:lnTo>
                    <a:pt x="145" y="611"/>
                  </a:lnTo>
                  <a:lnTo>
                    <a:pt x="145" y="613"/>
                  </a:lnTo>
                  <a:lnTo>
                    <a:pt x="145" y="613"/>
                  </a:lnTo>
                  <a:lnTo>
                    <a:pt x="145" y="613"/>
                  </a:lnTo>
                  <a:lnTo>
                    <a:pt x="145" y="615"/>
                  </a:lnTo>
                  <a:lnTo>
                    <a:pt x="145" y="615"/>
                  </a:lnTo>
                  <a:lnTo>
                    <a:pt x="145" y="615"/>
                  </a:lnTo>
                  <a:lnTo>
                    <a:pt x="145" y="615"/>
                  </a:lnTo>
                  <a:lnTo>
                    <a:pt x="149" y="615"/>
                  </a:lnTo>
                  <a:lnTo>
                    <a:pt x="151" y="615"/>
                  </a:lnTo>
                  <a:lnTo>
                    <a:pt x="153" y="613"/>
                  </a:lnTo>
                  <a:lnTo>
                    <a:pt x="153" y="613"/>
                  </a:lnTo>
                  <a:lnTo>
                    <a:pt x="155" y="611"/>
                  </a:lnTo>
                  <a:lnTo>
                    <a:pt x="155" y="611"/>
                  </a:lnTo>
                  <a:lnTo>
                    <a:pt x="157" y="609"/>
                  </a:lnTo>
                  <a:lnTo>
                    <a:pt x="158" y="605"/>
                  </a:lnTo>
                  <a:lnTo>
                    <a:pt x="158" y="603"/>
                  </a:lnTo>
                  <a:lnTo>
                    <a:pt x="158" y="603"/>
                  </a:lnTo>
                  <a:lnTo>
                    <a:pt x="158" y="601"/>
                  </a:lnTo>
                  <a:lnTo>
                    <a:pt x="157" y="601"/>
                  </a:lnTo>
                  <a:lnTo>
                    <a:pt x="157" y="601"/>
                  </a:lnTo>
                  <a:lnTo>
                    <a:pt x="158" y="600"/>
                  </a:lnTo>
                  <a:lnTo>
                    <a:pt x="160" y="598"/>
                  </a:lnTo>
                  <a:lnTo>
                    <a:pt x="162" y="594"/>
                  </a:lnTo>
                  <a:lnTo>
                    <a:pt x="162" y="592"/>
                  </a:lnTo>
                  <a:lnTo>
                    <a:pt x="164" y="590"/>
                  </a:lnTo>
                  <a:lnTo>
                    <a:pt x="164" y="588"/>
                  </a:lnTo>
                  <a:lnTo>
                    <a:pt x="164" y="586"/>
                  </a:lnTo>
                  <a:lnTo>
                    <a:pt x="164" y="584"/>
                  </a:lnTo>
                  <a:lnTo>
                    <a:pt x="164" y="584"/>
                  </a:lnTo>
                  <a:lnTo>
                    <a:pt x="164" y="584"/>
                  </a:lnTo>
                  <a:lnTo>
                    <a:pt x="164" y="584"/>
                  </a:lnTo>
                  <a:lnTo>
                    <a:pt x="164" y="582"/>
                  </a:lnTo>
                  <a:lnTo>
                    <a:pt x="162" y="582"/>
                  </a:lnTo>
                  <a:lnTo>
                    <a:pt x="160" y="582"/>
                  </a:lnTo>
                  <a:lnTo>
                    <a:pt x="160" y="582"/>
                  </a:lnTo>
                  <a:lnTo>
                    <a:pt x="160" y="581"/>
                  </a:lnTo>
                  <a:lnTo>
                    <a:pt x="160" y="581"/>
                  </a:lnTo>
                  <a:lnTo>
                    <a:pt x="162" y="581"/>
                  </a:lnTo>
                  <a:lnTo>
                    <a:pt x="162" y="579"/>
                  </a:lnTo>
                  <a:lnTo>
                    <a:pt x="164" y="579"/>
                  </a:lnTo>
                  <a:lnTo>
                    <a:pt x="168" y="579"/>
                  </a:lnTo>
                  <a:lnTo>
                    <a:pt x="168" y="579"/>
                  </a:lnTo>
                  <a:lnTo>
                    <a:pt x="168" y="577"/>
                  </a:lnTo>
                  <a:lnTo>
                    <a:pt x="168" y="577"/>
                  </a:lnTo>
                  <a:lnTo>
                    <a:pt x="168" y="573"/>
                  </a:lnTo>
                  <a:lnTo>
                    <a:pt x="168" y="569"/>
                  </a:lnTo>
                  <a:lnTo>
                    <a:pt x="168" y="567"/>
                  </a:lnTo>
                  <a:lnTo>
                    <a:pt x="168" y="565"/>
                  </a:lnTo>
                  <a:lnTo>
                    <a:pt x="168" y="565"/>
                  </a:lnTo>
                  <a:lnTo>
                    <a:pt x="168" y="565"/>
                  </a:lnTo>
                  <a:lnTo>
                    <a:pt x="168" y="563"/>
                  </a:lnTo>
                  <a:lnTo>
                    <a:pt x="166" y="563"/>
                  </a:lnTo>
                  <a:lnTo>
                    <a:pt x="158" y="560"/>
                  </a:lnTo>
                  <a:lnTo>
                    <a:pt x="158" y="560"/>
                  </a:lnTo>
                  <a:lnTo>
                    <a:pt x="158" y="560"/>
                  </a:lnTo>
                  <a:lnTo>
                    <a:pt x="157" y="560"/>
                  </a:lnTo>
                  <a:lnTo>
                    <a:pt x="157" y="562"/>
                  </a:lnTo>
                  <a:lnTo>
                    <a:pt x="157" y="562"/>
                  </a:lnTo>
                  <a:lnTo>
                    <a:pt x="155" y="562"/>
                  </a:lnTo>
                  <a:lnTo>
                    <a:pt x="155" y="562"/>
                  </a:lnTo>
                  <a:lnTo>
                    <a:pt x="155" y="562"/>
                  </a:lnTo>
                  <a:lnTo>
                    <a:pt x="155" y="560"/>
                  </a:lnTo>
                  <a:lnTo>
                    <a:pt x="155" y="560"/>
                  </a:lnTo>
                  <a:lnTo>
                    <a:pt x="155" y="558"/>
                  </a:lnTo>
                  <a:lnTo>
                    <a:pt x="155" y="558"/>
                  </a:lnTo>
                  <a:lnTo>
                    <a:pt x="155" y="558"/>
                  </a:lnTo>
                  <a:lnTo>
                    <a:pt x="155" y="556"/>
                  </a:lnTo>
                  <a:lnTo>
                    <a:pt x="153" y="556"/>
                  </a:lnTo>
                  <a:lnTo>
                    <a:pt x="153" y="554"/>
                  </a:lnTo>
                  <a:lnTo>
                    <a:pt x="153" y="552"/>
                  </a:lnTo>
                  <a:lnTo>
                    <a:pt x="153" y="552"/>
                  </a:lnTo>
                  <a:lnTo>
                    <a:pt x="153" y="552"/>
                  </a:lnTo>
                  <a:lnTo>
                    <a:pt x="155" y="552"/>
                  </a:lnTo>
                  <a:lnTo>
                    <a:pt x="157" y="550"/>
                  </a:lnTo>
                  <a:lnTo>
                    <a:pt x="157" y="550"/>
                  </a:lnTo>
                  <a:lnTo>
                    <a:pt x="157" y="550"/>
                  </a:lnTo>
                  <a:lnTo>
                    <a:pt x="158" y="550"/>
                  </a:lnTo>
                  <a:lnTo>
                    <a:pt x="158" y="550"/>
                  </a:lnTo>
                  <a:lnTo>
                    <a:pt x="158" y="550"/>
                  </a:lnTo>
                  <a:lnTo>
                    <a:pt x="157" y="548"/>
                  </a:lnTo>
                  <a:lnTo>
                    <a:pt x="157" y="548"/>
                  </a:lnTo>
                  <a:lnTo>
                    <a:pt x="155" y="548"/>
                  </a:lnTo>
                  <a:lnTo>
                    <a:pt x="155" y="548"/>
                  </a:lnTo>
                  <a:lnTo>
                    <a:pt x="155" y="548"/>
                  </a:lnTo>
                  <a:lnTo>
                    <a:pt x="155" y="546"/>
                  </a:lnTo>
                  <a:lnTo>
                    <a:pt x="155" y="546"/>
                  </a:lnTo>
                  <a:lnTo>
                    <a:pt x="155" y="546"/>
                  </a:lnTo>
                  <a:lnTo>
                    <a:pt x="155" y="544"/>
                  </a:lnTo>
                  <a:lnTo>
                    <a:pt x="155" y="544"/>
                  </a:lnTo>
                  <a:lnTo>
                    <a:pt x="153" y="544"/>
                  </a:lnTo>
                  <a:lnTo>
                    <a:pt x="153" y="544"/>
                  </a:lnTo>
                  <a:lnTo>
                    <a:pt x="153" y="544"/>
                  </a:lnTo>
                  <a:lnTo>
                    <a:pt x="151" y="544"/>
                  </a:lnTo>
                  <a:lnTo>
                    <a:pt x="151" y="544"/>
                  </a:lnTo>
                  <a:lnTo>
                    <a:pt x="151" y="544"/>
                  </a:lnTo>
                  <a:lnTo>
                    <a:pt x="151" y="543"/>
                  </a:lnTo>
                  <a:lnTo>
                    <a:pt x="151" y="543"/>
                  </a:lnTo>
                  <a:lnTo>
                    <a:pt x="151" y="543"/>
                  </a:lnTo>
                  <a:lnTo>
                    <a:pt x="151" y="543"/>
                  </a:lnTo>
                  <a:lnTo>
                    <a:pt x="151" y="541"/>
                  </a:lnTo>
                  <a:lnTo>
                    <a:pt x="149" y="541"/>
                  </a:lnTo>
                  <a:lnTo>
                    <a:pt x="149" y="541"/>
                  </a:lnTo>
                  <a:lnTo>
                    <a:pt x="149" y="541"/>
                  </a:lnTo>
                  <a:lnTo>
                    <a:pt x="149" y="541"/>
                  </a:lnTo>
                  <a:lnTo>
                    <a:pt x="149" y="541"/>
                  </a:lnTo>
                  <a:lnTo>
                    <a:pt x="147" y="543"/>
                  </a:lnTo>
                  <a:lnTo>
                    <a:pt x="147" y="543"/>
                  </a:lnTo>
                  <a:lnTo>
                    <a:pt x="147" y="543"/>
                  </a:lnTo>
                  <a:lnTo>
                    <a:pt x="147" y="543"/>
                  </a:lnTo>
                  <a:lnTo>
                    <a:pt x="145" y="543"/>
                  </a:lnTo>
                  <a:lnTo>
                    <a:pt x="145" y="541"/>
                  </a:lnTo>
                  <a:lnTo>
                    <a:pt x="145" y="541"/>
                  </a:lnTo>
                  <a:lnTo>
                    <a:pt x="145" y="541"/>
                  </a:lnTo>
                  <a:lnTo>
                    <a:pt x="147" y="539"/>
                  </a:lnTo>
                  <a:lnTo>
                    <a:pt x="147" y="537"/>
                  </a:lnTo>
                  <a:lnTo>
                    <a:pt x="147" y="535"/>
                  </a:lnTo>
                  <a:lnTo>
                    <a:pt x="149" y="537"/>
                  </a:lnTo>
                  <a:lnTo>
                    <a:pt x="149" y="537"/>
                  </a:lnTo>
                  <a:lnTo>
                    <a:pt x="151" y="537"/>
                  </a:lnTo>
                  <a:lnTo>
                    <a:pt x="151" y="537"/>
                  </a:lnTo>
                  <a:lnTo>
                    <a:pt x="151" y="537"/>
                  </a:lnTo>
                  <a:lnTo>
                    <a:pt x="153" y="537"/>
                  </a:lnTo>
                  <a:lnTo>
                    <a:pt x="153" y="537"/>
                  </a:lnTo>
                  <a:lnTo>
                    <a:pt x="153" y="537"/>
                  </a:lnTo>
                  <a:lnTo>
                    <a:pt x="153" y="535"/>
                  </a:lnTo>
                  <a:lnTo>
                    <a:pt x="153" y="535"/>
                  </a:lnTo>
                  <a:lnTo>
                    <a:pt x="155" y="533"/>
                  </a:lnTo>
                  <a:lnTo>
                    <a:pt x="155" y="535"/>
                  </a:lnTo>
                  <a:lnTo>
                    <a:pt x="155" y="535"/>
                  </a:lnTo>
                  <a:lnTo>
                    <a:pt x="155" y="535"/>
                  </a:lnTo>
                  <a:lnTo>
                    <a:pt x="157" y="535"/>
                  </a:lnTo>
                  <a:lnTo>
                    <a:pt x="157" y="537"/>
                  </a:lnTo>
                  <a:lnTo>
                    <a:pt x="157" y="537"/>
                  </a:lnTo>
                  <a:lnTo>
                    <a:pt x="157" y="537"/>
                  </a:lnTo>
                  <a:lnTo>
                    <a:pt x="158" y="535"/>
                  </a:lnTo>
                  <a:lnTo>
                    <a:pt x="160" y="533"/>
                  </a:lnTo>
                  <a:lnTo>
                    <a:pt x="160" y="533"/>
                  </a:lnTo>
                  <a:lnTo>
                    <a:pt x="160" y="533"/>
                  </a:lnTo>
                  <a:lnTo>
                    <a:pt x="162" y="533"/>
                  </a:lnTo>
                  <a:lnTo>
                    <a:pt x="162" y="531"/>
                  </a:lnTo>
                  <a:lnTo>
                    <a:pt x="162" y="531"/>
                  </a:lnTo>
                  <a:lnTo>
                    <a:pt x="164" y="531"/>
                  </a:lnTo>
                  <a:lnTo>
                    <a:pt x="164" y="529"/>
                  </a:lnTo>
                  <a:lnTo>
                    <a:pt x="164" y="527"/>
                  </a:lnTo>
                  <a:lnTo>
                    <a:pt x="164" y="525"/>
                  </a:lnTo>
                  <a:lnTo>
                    <a:pt x="164" y="525"/>
                  </a:lnTo>
                  <a:lnTo>
                    <a:pt x="166" y="525"/>
                  </a:lnTo>
                  <a:lnTo>
                    <a:pt x="166" y="527"/>
                  </a:lnTo>
                  <a:lnTo>
                    <a:pt x="168" y="527"/>
                  </a:lnTo>
                  <a:lnTo>
                    <a:pt x="170" y="527"/>
                  </a:lnTo>
                  <a:lnTo>
                    <a:pt x="172" y="527"/>
                  </a:lnTo>
                  <a:lnTo>
                    <a:pt x="174" y="527"/>
                  </a:lnTo>
                  <a:lnTo>
                    <a:pt x="174" y="527"/>
                  </a:lnTo>
                  <a:lnTo>
                    <a:pt x="174" y="529"/>
                  </a:lnTo>
                  <a:lnTo>
                    <a:pt x="174" y="531"/>
                  </a:lnTo>
                  <a:lnTo>
                    <a:pt x="174" y="531"/>
                  </a:lnTo>
                  <a:lnTo>
                    <a:pt x="176" y="533"/>
                  </a:lnTo>
                  <a:lnTo>
                    <a:pt x="176" y="533"/>
                  </a:lnTo>
                  <a:lnTo>
                    <a:pt x="176" y="533"/>
                  </a:lnTo>
                  <a:lnTo>
                    <a:pt x="176" y="533"/>
                  </a:lnTo>
                  <a:lnTo>
                    <a:pt x="176" y="535"/>
                  </a:lnTo>
                  <a:lnTo>
                    <a:pt x="176" y="535"/>
                  </a:lnTo>
                  <a:lnTo>
                    <a:pt x="176" y="535"/>
                  </a:lnTo>
                  <a:lnTo>
                    <a:pt x="176" y="535"/>
                  </a:lnTo>
                  <a:lnTo>
                    <a:pt x="176" y="535"/>
                  </a:lnTo>
                  <a:lnTo>
                    <a:pt x="176" y="535"/>
                  </a:lnTo>
                  <a:lnTo>
                    <a:pt x="178" y="535"/>
                  </a:lnTo>
                  <a:lnTo>
                    <a:pt x="178" y="535"/>
                  </a:lnTo>
                  <a:lnTo>
                    <a:pt x="179" y="535"/>
                  </a:lnTo>
                  <a:lnTo>
                    <a:pt x="181" y="531"/>
                  </a:lnTo>
                  <a:lnTo>
                    <a:pt x="183" y="531"/>
                  </a:lnTo>
                  <a:lnTo>
                    <a:pt x="183" y="531"/>
                  </a:lnTo>
                  <a:lnTo>
                    <a:pt x="183" y="531"/>
                  </a:lnTo>
                  <a:lnTo>
                    <a:pt x="185" y="531"/>
                  </a:lnTo>
                  <a:lnTo>
                    <a:pt x="187" y="529"/>
                  </a:lnTo>
                  <a:lnTo>
                    <a:pt x="187" y="529"/>
                  </a:lnTo>
                  <a:lnTo>
                    <a:pt x="187" y="527"/>
                  </a:lnTo>
                  <a:lnTo>
                    <a:pt x="185" y="525"/>
                  </a:lnTo>
                  <a:lnTo>
                    <a:pt x="185" y="524"/>
                  </a:lnTo>
                  <a:lnTo>
                    <a:pt x="187" y="524"/>
                  </a:lnTo>
                  <a:lnTo>
                    <a:pt x="187" y="524"/>
                  </a:lnTo>
                  <a:lnTo>
                    <a:pt x="187" y="524"/>
                  </a:lnTo>
                  <a:lnTo>
                    <a:pt x="189" y="520"/>
                  </a:lnTo>
                  <a:lnTo>
                    <a:pt x="189" y="520"/>
                  </a:lnTo>
                  <a:lnTo>
                    <a:pt x="189" y="520"/>
                  </a:lnTo>
                  <a:lnTo>
                    <a:pt x="191" y="520"/>
                  </a:lnTo>
                  <a:lnTo>
                    <a:pt x="191" y="520"/>
                  </a:lnTo>
                  <a:lnTo>
                    <a:pt x="191" y="520"/>
                  </a:lnTo>
                  <a:lnTo>
                    <a:pt x="193" y="518"/>
                  </a:lnTo>
                  <a:lnTo>
                    <a:pt x="193" y="518"/>
                  </a:lnTo>
                  <a:lnTo>
                    <a:pt x="193" y="518"/>
                  </a:lnTo>
                  <a:lnTo>
                    <a:pt x="193" y="516"/>
                  </a:lnTo>
                  <a:lnTo>
                    <a:pt x="195" y="516"/>
                  </a:lnTo>
                  <a:lnTo>
                    <a:pt x="197" y="516"/>
                  </a:lnTo>
                  <a:lnTo>
                    <a:pt x="198" y="514"/>
                  </a:lnTo>
                  <a:lnTo>
                    <a:pt x="198" y="514"/>
                  </a:lnTo>
                  <a:lnTo>
                    <a:pt x="198" y="514"/>
                  </a:lnTo>
                  <a:lnTo>
                    <a:pt x="200" y="514"/>
                  </a:lnTo>
                  <a:lnTo>
                    <a:pt x="202" y="516"/>
                  </a:lnTo>
                  <a:lnTo>
                    <a:pt x="204" y="516"/>
                  </a:lnTo>
                  <a:lnTo>
                    <a:pt x="204" y="516"/>
                  </a:lnTo>
                  <a:lnTo>
                    <a:pt x="204" y="514"/>
                  </a:lnTo>
                  <a:lnTo>
                    <a:pt x="204" y="514"/>
                  </a:lnTo>
                  <a:lnTo>
                    <a:pt x="204" y="514"/>
                  </a:lnTo>
                  <a:lnTo>
                    <a:pt x="204" y="514"/>
                  </a:lnTo>
                  <a:lnTo>
                    <a:pt x="204" y="510"/>
                  </a:lnTo>
                  <a:lnTo>
                    <a:pt x="204" y="508"/>
                  </a:lnTo>
                  <a:lnTo>
                    <a:pt x="204" y="508"/>
                  </a:lnTo>
                  <a:lnTo>
                    <a:pt x="202" y="506"/>
                  </a:lnTo>
                  <a:lnTo>
                    <a:pt x="202" y="506"/>
                  </a:lnTo>
                  <a:lnTo>
                    <a:pt x="202" y="506"/>
                  </a:lnTo>
                  <a:lnTo>
                    <a:pt x="202" y="504"/>
                  </a:lnTo>
                  <a:lnTo>
                    <a:pt x="204" y="504"/>
                  </a:lnTo>
                  <a:lnTo>
                    <a:pt x="208" y="504"/>
                  </a:lnTo>
                  <a:lnTo>
                    <a:pt x="210" y="503"/>
                  </a:lnTo>
                  <a:lnTo>
                    <a:pt x="210" y="503"/>
                  </a:lnTo>
                  <a:lnTo>
                    <a:pt x="210" y="503"/>
                  </a:lnTo>
                  <a:lnTo>
                    <a:pt x="212" y="501"/>
                  </a:lnTo>
                  <a:lnTo>
                    <a:pt x="212" y="501"/>
                  </a:lnTo>
                  <a:lnTo>
                    <a:pt x="212" y="499"/>
                  </a:lnTo>
                  <a:lnTo>
                    <a:pt x="214" y="497"/>
                  </a:lnTo>
                  <a:lnTo>
                    <a:pt x="214" y="497"/>
                  </a:lnTo>
                  <a:lnTo>
                    <a:pt x="214" y="497"/>
                  </a:lnTo>
                  <a:lnTo>
                    <a:pt x="218" y="497"/>
                  </a:lnTo>
                  <a:lnTo>
                    <a:pt x="221" y="497"/>
                  </a:lnTo>
                  <a:lnTo>
                    <a:pt x="221" y="497"/>
                  </a:lnTo>
                  <a:lnTo>
                    <a:pt x="221" y="497"/>
                  </a:lnTo>
                  <a:lnTo>
                    <a:pt x="223" y="497"/>
                  </a:lnTo>
                  <a:lnTo>
                    <a:pt x="223" y="499"/>
                  </a:lnTo>
                  <a:lnTo>
                    <a:pt x="223" y="499"/>
                  </a:lnTo>
                  <a:lnTo>
                    <a:pt x="223" y="501"/>
                  </a:lnTo>
                  <a:lnTo>
                    <a:pt x="225" y="501"/>
                  </a:lnTo>
                  <a:lnTo>
                    <a:pt x="227" y="501"/>
                  </a:lnTo>
                  <a:lnTo>
                    <a:pt x="227" y="503"/>
                  </a:lnTo>
                  <a:lnTo>
                    <a:pt x="227" y="503"/>
                  </a:lnTo>
                  <a:lnTo>
                    <a:pt x="229" y="503"/>
                  </a:lnTo>
                  <a:lnTo>
                    <a:pt x="229" y="504"/>
                  </a:lnTo>
                  <a:lnTo>
                    <a:pt x="231" y="504"/>
                  </a:lnTo>
                  <a:lnTo>
                    <a:pt x="231" y="504"/>
                  </a:lnTo>
                  <a:lnTo>
                    <a:pt x="233" y="504"/>
                  </a:lnTo>
                  <a:lnTo>
                    <a:pt x="235" y="504"/>
                  </a:lnTo>
                  <a:lnTo>
                    <a:pt x="240" y="501"/>
                  </a:lnTo>
                  <a:lnTo>
                    <a:pt x="240" y="501"/>
                  </a:lnTo>
                  <a:lnTo>
                    <a:pt x="240" y="499"/>
                  </a:lnTo>
                  <a:lnTo>
                    <a:pt x="240" y="497"/>
                  </a:lnTo>
                  <a:lnTo>
                    <a:pt x="240" y="497"/>
                  </a:lnTo>
                  <a:lnTo>
                    <a:pt x="240" y="497"/>
                  </a:lnTo>
                  <a:lnTo>
                    <a:pt x="246" y="495"/>
                  </a:lnTo>
                  <a:lnTo>
                    <a:pt x="248" y="495"/>
                  </a:lnTo>
                  <a:lnTo>
                    <a:pt x="248" y="495"/>
                  </a:lnTo>
                  <a:lnTo>
                    <a:pt x="250" y="493"/>
                  </a:lnTo>
                  <a:lnTo>
                    <a:pt x="252" y="493"/>
                  </a:lnTo>
                  <a:lnTo>
                    <a:pt x="256" y="493"/>
                  </a:lnTo>
                  <a:lnTo>
                    <a:pt x="258" y="493"/>
                  </a:lnTo>
                  <a:lnTo>
                    <a:pt x="258" y="495"/>
                  </a:lnTo>
                  <a:lnTo>
                    <a:pt x="258" y="495"/>
                  </a:lnTo>
                  <a:lnTo>
                    <a:pt x="259" y="495"/>
                  </a:lnTo>
                  <a:lnTo>
                    <a:pt x="259" y="495"/>
                  </a:lnTo>
                  <a:lnTo>
                    <a:pt x="261" y="495"/>
                  </a:lnTo>
                  <a:lnTo>
                    <a:pt x="263" y="495"/>
                  </a:lnTo>
                  <a:lnTo>
                    <a:pt x="265" y="493"/>
                  </a:lnTo>
                  <a:lnTo>
                    <a:pt x="265" y="493"/>
                  </a:lnTo>
                  <a:lnTo>
                    <a:pt x="267" y="493"/>
                  </a:lnTo>
                  <a:lnTo>
                    <a:pt x="267" y="491"/>
                  </a:lnTo>
                  <a:lnTo>
                    <a:pt x="267" y="491"/>
                  </a:lnTo>
                  <a:lnTo>
                    <a:pt x="269" y="491"/>
                  </a:lnTo>
                  <a:lnTo>
                    <a:pt x="269" y="491"/>
                  </a:lnTo>
                  <a:lnTo>
                    <a:pt x="271" y="493"/>
                  </a:lnTo>
                  <a:lnTo>
                    <a:pt x="273" y="495"/>
                  </a:lnTo>
                  <a:lnTo>
                    <a:pt x="275" y="495"/>
                  </a:lnTo>
                  <a:lnTo>
                    <a:pt x="275" y="495"/>
                  </a:lnTo>
                  <a:lnTo>
                    <a:pt x="277" y="493"/>
                  </a:lnTo>
                  <a:lnTo>
                    <a:pt x="277" y="493"/>
                  </a:lnTo>
                  <a:lnTo>
                    <a:pt x="277" y="493"/>
                  </a:lnTo>
                  <a:lnTo>
                    <a:pt x="277" y="491"/>
                  </a:lnTo>
                  <a:lnTo>
                    <a:pt x="277" y="491"/>
                  </a:lnTo>
                  <a:lnTo>
                    <a:pt x="277" y="489"/>
                  </a:lnTo>
                  <a:lnTo>
                    <a:pt x="275" y="487"/>
                  </a:lnTo>
                  <a:lnTo>
                    <a:pt x="275" y="487"/>
                  </a:lnTo>
                  <a:lnTo>
                    <a:pt x="275" y="485"/>
                  </a:lnTo>
                  <a:lnTo>
                    <a:pt x="275" y="485"/>
                  </a:lnTo>
                  <a:lnTo>
                    <a:pt x="277" y="485"/>
                  </a:lnTo>
                  <a:lnTo>
                    <a:pt x="277" y="484"/>
                  </a:lnTo>
                  <a:lnTo>
                    <a:pt x="277" y="484"/>
                  </a:lnTo>
                  <a:lnTo>
                    <a:pt x="277" y="482"/>
                  </a:lnTo>
                  <a:lnTo>
                    <a:pt x="277" y="480"/>
                  </a:lnTo>
                  <a:lnTo>
                    <a:pt x="275" y="480"/>
                  </a:lnTo>
                  <a:lnTo>
                    <a:pt x="275" y="478"/>
                  </a:lnTo>
                  <a:lnTo>
                    <a:pt x="273" y="478"/>
                  </a:lnTo>
                  <a:lnTo>
                    <a:pt x="273" y="476"/>
                  </a:lnTo>
                  <a:lnTo>
                    <a:pt x="273" y="474"/>
                  </a:lnTo>
                  <a:lnTo>
                    <a:pt x="273" y="474"/>
                  </a:lnTo>
                  <a:lnTo>
                    <a:pt x="275" y="472"/>
                  </a:lnTo>
                  <a:lnTo>
                    <a:pt x="275" y="472"/>
                  </a:lnTo>
                  <a:lnTo>
                    <a:pt x="275" y="470"/>
                  </a:lnTo>
                  <a:lnTo>
                    <a:pt x="275" y="470"/>
                  </a:lnTo>
                  <a:lnTo>
                    <a:pt x="275" y="468"/>
                  </a:lnTo>
                  <a:lnTo>
                    <a:pt x="275" y="466"/>
                  </a:lnTo>
                  <a:lnTo>
                    <a:pt x="273" y="466"/>
                  </a:lnTo>
                  <a:lnTo>
                    <a:pt x="273" y="465"/>
                  </a:lnTo>
                  <a:lnTo>
                    <a:pt x="271" y="465"/>
                  </a:lnTo>
                  <a:lnTo>
                    <a:pt x="271" y="465"/>
                  </a:lnTo>
                  <a:lnTo>
                    <a:pt x="271" y="463"/>
                  </a:lnTo>
                  <a:lnTo>
                    <a:pt x="271" y="461"/>
                  </a:lnTo>
                  <a:lnTo>
                    <a:pt x="269" y="461"/>
                  </a:lnTo>
                  <a:lnTo>
                    <a:pt x="269" y="457"/>
                  </a:lnTo>
                  <a:lnTo>
                    <a:pt x="269" y="455"/>
                  </a:lnTo>
                  <a:lnTo>
                    <a:pt x="269" y="453"/>
                  </a:lnTo>
                  <a:lnTo>
                    <a:pt x="271" y="453"/>
                  </a:lnTo>
                  <a:lnTo>
                    <a:pt x="271" y="451"/>
                  </a:lnTo>
                  <a:lnTo>
                    <a:pt x="271" y="451"/>
                  </a:lnTo>
                  <a:lnTo>
                    <a:pt x="273" y="447"/>
                  </a:lnTo>
                  <a:lnTo>
                    <a:pt x="273" y="447"/>
                  </a:lnTo>
                  <a:lnTo>
                    <a:pt x="275" y="447"/>
                  </a:lnTo>
                  <a:lnTo>
                    <a:pt x="275" y="446"/>
                  </a:lnTo>
                  <a:lnTo>
                    <a:pt x="277" y="446"/>
                  </a:lnTo>
                  <a:lnTo>
                    <a:pt x="277" y="446"/>
                  </a:lnTo>
                  <a:lnTo>
                    <a:pt x="279" y="447"/>
                  </a:lnTo>
                  <a:lnTo>
                    <a:pt x="279" y="449"/>
                  </a:lnTo>
                  <a:lnTo>
                    <a:pt x="280" y="451"/>
                  </a:lnTo>
                  <a:lnTo>
                    <a:pt x="282" y="451"/>
                  </a:lnTo>
                  <a:lnTo>
                    <a:pt x="284" y="451"/>
                  </a:lnTo>
                  <a:lnTo>
                    <a:pt x="286" y="451"/>
                  </a:lnTo>
                  <a:lnTo>
                    <a:pt x="286" y="453"/>
                  </a:lnTo>
                  <a:lnTo>
                    <a:pt x="288" y="453"/>
                  </a:lnTo>
                  <a:lnTo>
                    <a:pt x="288" y="455"/>
                  </a:lnTo>
                  <a:lnTo>
                    <a:pt x="288" y="455"/>
                  </a:lnTo>
                  <a:lnTo>
                    <a:pt x="290" y="455"/>
                  </a:lnTo>
                  <a:lnTo>
                    <a:pt x="292" y="455"/>
                  </a:lnTo>
                  <a:lnTo>
                    <a:pt x="292" y="453"/>
                  </a:lnTo>
                  <a:lnTo>
                    <a:pt x="294" y="451"/>
                  </a:lnTo>
                  <a:lnTo>
                    <a:pt x="296" y="453"/>
                  </a:lnTo>
                  <a:lnTo>
                    <a:pt x="298" y="451"/>
                  </a:lnTo>
                  <a:lnTo>
                    <a:pt x="298" y="453"/>
                  </a:lnTo>
                  <a:lnTo>
                    <a:pt x="299" y="453"/>
                  </a:lnTo>
                  <a:lnTo>
                    <a:pt x="299" y="455"/>
                  </a:lnTo>
                  <a:lnTo>
                    <a:pt x="299" y="457"/>
                  </a:lnTo>
                  <a:lnTo>
                    <a:pt x="299" y="459"/>
                  </a:lnTo>
                  <a:lnTo>
                    <a:pt x="301" y="459"/>
                  </a:lnTo>
                  <a:lnTo>
                    <a:pt x="301" y="459"/>
                  </a:lnTo>
                  <a:lnTo>
                    <a:pt x="303" y="461"/>
                  </a:lnTo>
                  <a:lnTo>
                    <a:pt x="303" y="461"/>
                  </a:lnTo>
                  <a:lnTo>
                    <a:pt x="305" y="459"/>
                  </a:lnTo>
                  <a:lnTo>
                    <a:pt x="305" y="459"/>
                  </a:lnTo>
                  <a:lnTo>
                    <a:pt x="309" y="459"/>
                  </a:lnTo>
                  <a:lnTo>
                    <a:pt x="311" y="459"/>
                  </a:lnTo>
                  <a:lnTo>
                    <a:pt x="311" y="459"/>
                  </a:lnTo>
                  <a:lnTo>
                    <a:pt x="313" y="459"/>
                  </a:lnTo>
                  <a:lnTo>
                    <a:pt x="313" y="459"/>
                  </a:lnTo>
                  <a:lnTo>
                    <a:pt x="315" y="457"/>
                  </a:lnTo>
                  <a:lnTo>
                    <a:pt x="319" y="455"/>
                  </a:lnTo>
                  <a:lnTo>
                    <a:pt x="320" y="455"/>
                  </a:lnTo>
                  <a:lnTo>
                    <a:pt x="320" y="455"/>
                  </a:lnTo>
                  <a:lnTo>
                    <a:pt x="322" y="457"/>
                  </a:lnTo>
                  <a:lnTo>
                    <a:pt x="324" y="457"/>
                  </a:lnTo>
                  <a:lnTo>
                    <a:pt x="324" y="455"/>
                  </a:lnTo>
                  <a:lnTo>
                    <a:pt x="326" y="455"/>
                  </a:lnTo>
                  <a:lnTo>
                    <a:pt x="328" y="455"/>
                  </a:lnTo>
                  <a:lnTo>
                    <a:pt x="328" y="455"/>
                  </a:lnTo>
                  <a:lnTo>
                    <a:pt x="330" y="455"/>
                  </a:lnTo>
                  <a:lnTo>
                    <a:pt x="330" y="455"/>
                  </a:lnTo>
                  <a:lnTo>
                    <a:pt x="332" y="457"/>
                  </a:lnTo>
                  <a:lnTo>
                    <a:pt x="334" y="457"/>
                  </a:lnTo>
                  <a:lnTo>
                    <a:pt x="334" y="457"/>
                  </a:lnTo>
                  <a:lnTo>
                    <a:pt x="336" y="457"/>
                  </a:lnTo>
                  <a:lnTo>
                    <a:pt x="338" y="457"/>
                  </a:lnTo>
                  <a:lnTo>
                    <a:pt x="340" y="459"/>
                  </a:lnTo>
                  <a:lnTo>
                    <a:pt x="341" y="459"/>
                  </a:lnTo>
                  <a:lnTo>
                    <a:pt x="341" y="457"/>
                  </a:lnTo>
                  <a:lnTo>
                    <a:pt x="343" y="457"/>
                  </a:lnTo>
                  <a:lnTo>
                    <a:pt x="345" y="455"/>
                  </a:lnTo>
                  <a:lnTo>
                    <a:pt x="345" y="455"/>
                  </a:lnTo>
                  <a:lnTo>
                    <a:pt x="343" y="453"/>
                  </a:lnTo>
                  <a:lnTo>
                    <a:pt x="341" y="451"/>
                  </a:lnTo>
                  <a:lnTo>
                    <a:pt x="341" y="451"/>
                  </a:lnTo>
                  <a:lnTo>
                    <a:pt x="341" y="449"/>
                  </a:lnTo>
                  <a:lnTo>
                    <a:pt x="340" y="447"/>
                  </a:lnTo>
                  <a:lnTo>
                    <a:pt x="340" y="447"/>
                  </a:lnTo>
                  <a:lnTo>
                    <a:pt x="340" y="446"/>
                  </a:lnTo>
                  <a:lnTo>
                    <a:pt x="340" y="446"/>
                  </a:lnTo>
                  <a:lnTo>
                    <a:pt x="340" y="444"/>
                  </a:lnTo>
                  <a:lnTo>
                    <a:pt x="341" y="444"/>
                  </a:lnTo>
                  <a:lnTo>
                    <a:pt x="341" y="442"/>
                  </a:lnTo>
                  <a:lnTo>
                    <a:pt x="341" y="442"/>
                  </a:lnTo>
                  <a:lnTo>
                    <a:pt x="340" y="440"/>
                  </a:lnTo>
                  <a:lnTo>
                    <a:pt x="340" y="440"/>
                  </a:lnTo>
                  <a:lnTo>
                    <a:pt x="341" y="438"/>
                  </a:lnTo>
                  <a:lnTo>
                    <a:pt x="341" y="438"/>
                  </a:lnTo>
                  <a:lnTo>
                    <a:pt x="341" y="438"/>
                  </a:lnTo>
                  <a:lnTo>
                    <a:pt x="340" y="436"/>
                  </a:lnTo>
                  <a:lnTo>
                    <a:pt x="340" y="434"/>
                  </a:lnTo>
                  <a:lnTo>
                    <a:pt x="338" y="434"/>
                  </a:lnTo>
                  <a:lnTo>
                    <a:pt x="338" y="434"/>
                  </a:lnTo>
                  <a:lnTo>
                    <a:pt x="340" y="432"/>
                  </a:lnTo>
                  <a:lnTo>
                    <a:pt x="345" y="430"/>
                  </a:lnTo>
                  <a:lnTo>
                    <a:pt x="347" y="428"/>
                  </a:lnTo>
                  <a:lnTo>
                    <a:pt x="347" y="428"/>
                  </a:lnTo>
                  <a:lnTo>
                    <a:pt x="347" y="427"/>
                  </a:lnTo>
                  <a:lnTo>
                    <a:pt x="349" y="427"/>
                  </a:lnTo>
                  <a:lnTo>
                    <a:pt x="349" y="427"/>
                  </a:lnTo>
                  <a:lnTo>
                    <a:pt x="351" y="425"/>
                  </a:lnTo>
                  <a:lnTo>
                    <a:pt x="353" y="425"/>
                  </a:lnTo>
                  <a:lnTo>
                    <a:pt x="353" y="425"/>
                  </a:lnTo>
                  <a:lnTo>
                    <a:pt x="353" y="423"/>
                  </a:lnTo>
                  <a:lnTo>
                    <a:pt x="353" y="423"/>
                  </a:lnTo>
                  <a:lnTo>
                    <a:pt x="353" y="423"/>
                  </a:lnTo>
                  <a:lnTo>
                    <a:pt x="353" y="421"/>
                  </a:lnTo>
                  <a:lnTo>
                    <a:pt x="353" y="421"/>
                  </a:lnTo>
                  <a:lnTo>
                    <a:pt x="355" y="421"/>
                  </a:lnTo>
                  <a:lnTo>
                    <a:pt x="355" y="421"/>
                  </a:lnTo>
                  <a:lnTo>
                    <a:pt x="357" y="419"/>
                  </a:lnTo>
                  <a:lnTo>
                    <a:pt x="357" y="419"/>
                  </a:lnTo>
                  <a:lnTo>
                    <a:pt x="357" y="417"/>
                  </a:lnTo>
                  <a:lnTo>
                    <a:pt x="359" y="417"/>
                  </a:lnTo>
                  <a:lnTo>
                    <a:pt x="359" y="417"/>
                  </a:lnTo>
                  <a:lnTo>
                    <a:pt x="360" y="419"/>
                  </a:lnTo>
                  <a:lnTo>
                    <a:pt x="362" y="419"/>
                  </a:lnTo>
                  <a:lnTo>
                    <a:pt x="364" y="417"/>
                  </a:lnTo>
                  <a:lnTo>
                    <a:pt x="364" y="417"/>
                  </a:lnTo>
                  <a:lnTo>
                    <a:pt x="364" y="419"/>
                  </a:lnTo>
                  <a:lnTo>
                    <a:pt x="366" y="421"/>
                  </a:lnTo>
                  <a:lnTo>
                    <a:pt x="368" y="421"/>
                  </a:lnTo>
                  <a:lnTo>
                    <a:pt x="368" y="421"/>
                  </a:lnTo>
                  <a:lnTo>
                    <a:pt x="370" y="423"/>
                  </a:lnTo>
                  <a:lnTo>
                    <a:pt x="372" y="425"/>
                  </a:lnTo>
                  <a:lnTo>
                    <a:pt x="374" y="419"/>
                  </a:lnTo>
                  <a:lnTo>
                    <a:pt x="374" y="417"/>
                  </a:lnTo>
                  <a:lnTo>
                    <a:pt x="374" y="415"/>
                  </a:lnTo>
                  <a:lnTo>
                    <a:pt x="376" y="415"/>
                  </a:lnTo>
                  <a:lnTo>
                    <a:pt x="378" y="413"/>
                  </a:lnTo>
                  <a:lnTo>
                    <a:pt x="378" y="413"/>
                  </a:lnTo>
                  <a:lnTo>
                    <a:pt x="380" y="413"/>
                  </a:lnTo>
                  <a:lnTo>
                    <a:pt x="380" y="413"/>
                  </a:lnTo>
                  <a:lnTo>
                    <a:pt x="380" y="411"/>
                  </a:lnTo>
                  <a:lnTo>
                    <a:pt x="380" y="409"/>
                  </a:lnTo>
                  <a:lnTo>
                    <a:pt x="378" y="407"/>
                  </a:lnTo>
                  <a:lnTo>
                    <a:pt x="378" y="406"/>
                  </a:lnTo>
                  <a:lnTo>
                    <a:pt x="380" y="406"/>
                  </a:lnTo>
                  <a:lnTo>
                    <a:pt x="380" y="406"/>
                  </a:lnTo>
                  <a:lnTo>
                    <a:pt x="381" y="406"/>
                  </a:lnTo>
                  <a:lnTo>
                    <a:pt x="385" y="407"/>
                  </a:lnTo>
                  <a:lnTo>
                    <a:pt x="387" y="407"/>
                  </a:lnTo>
                  <a:lnTo>
                    <a:pt x="389" y="406"/>
                  </a:lnTo>
                  <a:lnTo>
                    <a:pt x="389" y="406"/>
                  </a:lnTo>
                  <a:lnTo>
                    <a:pt x="391" y="402"/>
                  </a:lnTo>
                  <a:lnTo>
                    <a:pt x="391" y="400"/>
                  </a:lnTo>
                  <a:lnTo>
                    <a:pt x="391" y="398"/>
                  </a:lnTo>
                  <a:lnTo>
                    <a:pt x="391" y="396"/>
                  </a:lnTo>
                  <a:lnTo>
                    <a:pt x="391" y="394"/>
                  </a:lnTo>
                  <a:lnTo>
                    <a:pt x="391" y="392"/>
                  </a:lnTo>
                  <a:lnTo>
                    <a:pt x="393" y="388"/>
                  </a:lnTo>
                  <a:lnTo>
                    <a:pt x="393" y="387"/>
                  </a:lnTo>
                  <a:lnTo>
                    <a:pt x="393" y="385"/>
                  </a:lnTo>
                  <a:lnTo>
                    <a:pt x="393" y="381"/>
                  </a:lnTo>
                  <a:lnTo>
                    <a:pt x="393" y="381"/>
                  </a:lnTo>
                  <a:lnTo>
                    <a:pt x="395" y="379"/>
                  </a:lnTo>
                  <a:lnTo>
                    <a:pt x="397" y="377"/>
                  </a:lnTo>
                  <a:lnTo>
                    <a:pt x="399" y="377"/>
                  </a:lnTo>
                  <a:lnTo>
                    <a:pt x="402" y="379"/>
                  </a:lnTo>
                  <a:lnTo>
                    <a:pt x="402" y="379"/>
                  </a:lnTo>
                  <a:lnTo>
                    <a:pt x="402" y="377"/>
                  </a:lnTo>
                  <a:lnTo>
                    <a:pt x="404" y="377"/>
                  </a:lnTo>
                  <a:lnTo>
                    <a:pt x="406" y="377"/>
                  </a:lnTo>
                  <a:lnTo>
                    <a:pt x="406" y="377"/>
                  </a:lnTo>
                  <a:lnTo>
                    <a:pt x="408" y="377"/>
                  </a:lnTo>
                  <a:lnTo>
                    <a:pt x="410" y="377"/>
                  </a:lnTo>
                  <a:lnTo>
                    <a:pt x="410" y="377"/>
                  </a:lnTo>
                  <a:lnTo>
                    <a:pt x="410" y="375"/>
                  </a:lnTo>
                  <a:lnTo>
                    <a:pt x="410" y="373"/>
                  </a:lnTo>
                  <a:lnTo>
                    <a:pt x="410" y="373"/>
                  </a:lnTo>
                  <a:lnTo>
                    <a:pt x="412" y="371"/>
                  </a:lnTo>
                  <a:lnTo>
                    <a:pt x="412" y="371"/>
                  </a:lnTo>
                  <a:lnTo>
                    <a:pt x="418" y="368"/>
                  </a:lnTo>
                  <a:lnTo>
                    <a:pt x="421" y="366"/>
                  </a:lnTo>
                  <a:lnTo>
                    <a:pt x="421" y="366"/>
                  </a:lnTo>
                  <a:lnTo>
                    <a:pt x="421" y="366"/>
                  </a:lnTo>
                  <a:lnTo>
                    <a:pt x="423" y="364"/>
                  </a:lnTo>
                  <a:lnTo>
                    <a:pt x="423" y="364"/>
                  </a:lnTo>
                  <a:lnTo>
                    <a:pt x="423" y="362"/>
                  </a:lnTo>
                  <a:lnTo>
                    <a:pt x="423" y="358"/>
                  </a:lnTo>
                  <a:lnTo>
                    <a:pt x="423" y="356"/>
                  </a:lnTo>
                  <a:lnTo>
                    <a:pt x="423" y="356"/>
                  </a:lnTo>
                  <a:lnTo>
                    <a:pt x="427" y="352"/>
                  </a:lnTo>
                  <a:lnTo>
                    <a:pt x="427" y="350"/>
                  </a:lnTo>
                  <a:lnTo>
                    <a:pt x="429" y="350"/>
                  </a:lnTo>
                  <a:lnTo>
                    <a:pt x="429" y="350"/>
                  </a:lnTo>
                  <a:lnTo>
                    <a:pt x="431" y="350"/>
                  </a:lnTo>
                  <a:lnTo>
                    <a:pt x="431" y="352"/>
                  </a:lnTo>
                  <a:lnTo>
                    <a:pt x="433" y="352"/>
                  </a:lnTo>
                  <a:lnTo>
                    <a:pt x="433" y="354"/>
                  </a:lnTo>
                  <a:lnTo>
                    <a:pt x="433" y="354"/>
                  </a:lnTo>
                  <a:lnTo>
                    <a:pt x="433" y="360"/>
                  </a:lnTo>
                  <a:lnTo>
                    <a:pt x="433" y="360"/>
                  </a:lnTo>
                  <a:lnTo>
                    <a:pt x="435" y="362"/>
                  </a:lnTo>
                  <a:lnTo>
                    <a:pt x="435" y="362"/>
                  </a:lnTo>
                  <a:lnTo>
                    <a:pt x="437" y="362"/>
                  </a:lnTo>
                  <a:lnTo>
                    <a:pt x="439" y="364"/>
                  </a:lnTo>
                  <a:lnTo>
                    <a:pt x="441" y="364"/>
                  </a:lnTo>
                  <a:lnTo>
                    <a:pt x="441" y="366"/>
                  </a:lnTo>
                  <a:lnTo>
                    <a:pt x="442" y="368"/>
                  </a:lnTo>
                  <a:lnTo>
                    <a:pt x="442" y="368"/>
                  </a:lnTo>
                  <a:lnTo>
                    <a:pt x="442" y="368"/>
                  </a:lnTo>
                  <a:lnTo>
                    <a:pt x="442" y="368"/>
                  </a:lnTo>
                  <a:lnTo>
                    <a:pt x="444" y="368"/>
                  </a:lnTo>
                  <a:lnTo>
                    <a:pt x="446" y="368"/>
                  </a:lnTo>
                  <a:lnTo>
                    <a:pt x="448" y="366"/>
                  </a:lnTo>
                  <a:lnTo>
                    <a:pt x="448" y="366"/>
                  </a:lnTo>
                  <a:lnTo>
                    <a:pt x="448" y="366"/>
                  </a:lnTo>
                  <a:lnTo>
                    <a:pt x="452" y="366"/>
                  </a:lnTo>
                  <a:lnTo>
                    <a:pt x="454" y="364"/>
                  </a:lnTo>
                  <a:lnTo>
                    <a:pt x="454" y="362"/>
                  </a:lnTo>
                  <a:lnTo>
                    <a:pt x="454" y="362"/>
                  </a:lnTo>
                  <a:lnTo>
                    <a:pt x="452" y="362"/>
                  </a:lnTo>
                  <a:lnTo>
                    <a:pt x="448" y="358"/>
                  </a:lnTo>
                  <a:lnTo>
                    <a:pt x="448" y="358"/>
                  </a:lnTo>
                  <a:lnTo>
                    <a:pt x="448" y="358"/>
                  </a:lnTo>
                  <a:lnTo>
                    <a:pt x="450" y="356"/>
                  </a:lnTo>
                  <a:lnTo>
                    <a:pt x="450" y="356"/>
                  </a:lnTo>
                  <a:lnTo>
                    <a:pt x="452" y="354"/>
                  </a:lnTo>
                  <a:lnTo>
                    <a:pt x="452" y="354"/>
                  </a:lnTo>
                  <a:lnTo>
                    <a:pt x="452" y="352"/>
                  </a:lnTo>
                  <a:lnTo>
                    <a:pt x="452" y="350"/>
                  </a:lnTo>
                  <a:lnTo>
                    <a:pt x="452" y="350"/>
                  </a:lnTo>
                  <a:lnTo>
                    <a:pt x="454" y="349"/>
                  </a:lnTo>
                  <a:lnTo>
                    <a:pt x="454" y="349"/>
                  </a:lnTo>
                  <a:lnTo>
                    <a:pt x="454" y="349"/>
                  </a:lnTo>
                  <a:lnTo>
                    <a:pt x="454" y="347"/>
                  </a:lnTo>
                  <a:lnTo>
                    <a:pt x="454" y="347"/>
                  </a:lnTo>
                  <a:lnTo>
                    <a:pt x="456" y="345"/>
                  </a:lnTo>
                  <a:lnTo>
                    <a:pt x="456" y="345"/>
                  </a:lnTo>
                  <a:lnTo>
                    <a:pt x="456" y="343"/>
                  </a:lnTo>
                  <a:lnTo>
                    <a:pt x="456" y="343"/>
                  </a:lnTo>
                  <a:lnTo>
                    <a:pt x="458" y="341"/>
                  </a:lnTo>
                  <a:lnTo>
                    <a:pt x="458" y="341"/>
                  </a:lnTo>
                  <a:lnTo>
                    <a:pt x="460" y="341"/>
                  </a:lnTo>
                  <a:lnTo>
                    <a:pt x="463" y="341"/>
                  </a:lnTo>
                  <a:lnTo>
                    <a:pt x="463" y="341"/>
                  </a:lnTo>
                  <a:lnTo>
                    <a:pt x="465" y="341"/>
                  </a:lnTo>
                  <a:lnTo>
                    <a:pt x="465" y="339"/>
                  </a:lnTo>
                  <a:lnTo>
                    <a:pt x="465" y="339"/>
                  </a:lnTo>
                  <a:lnTo>
                    <a:pt x="467" y="337"/>
                  </a:lnTo>
                  <a:lnTo>
                    <a:pt x="467" y="335"/>
                  </a:lnTo>
                  <a:lnTo>
                    <a:pt x="467" y="333"/>
                  </a:lnTo>
                  <a:lnTo>
                    <a:pt x="467" y="331"/>
                  </a:lnTo>
                  <a:lnTo>
                    <a:pt x="467" y="331"/>
                  </a:lnTo>
                  <a:lnTo>
                    <a:pt x="467" y="331"/>
                  </a:lnTo>
                  <a:lnTo>
                    <a:pt x="467" y="330"/>
                  </a:lnTo>
                  <a:lnTo>
                    <a:pt x="467" y="328"/>
                  </a:lnTo>
                  <a:lnTo>
                    <a:pt x="469" y="328"/>
                  </a:lnTo>
                  <a:lnTo>
                    <a:pt x="469" y="328"/>
                  </a:lnTo>
                  <a:lnTo>
                    <a:pt x="471" y="328"/>
                  </a:lnTo>
                  <a:lnTo>
                    <a:pt x="473" y="328"/>
                  </a:lnTo>
                  <a:lnTo>
                    <a:pt x="473" y="328"/>
                  </a:lnTo>
                  <a:lnTo>
                    <a:pt x="475" y="328"/>
                  </a:lnTo>
                  <a:lnTo>
                    <a:pt x="475" y="326"/>
                  </a:lnTo>
                  <a:lnTo>
                    <a:pt x="477" y="320"/>
                  </a:lnTo>
                  <a:lnTo>
                    <a:pt x="479" y="318"/>
                  </a:lnTo>
                  <a:lnTo>
                    <a:pt x="479" y="316"/>
                  </a:lnTo>
                  <a:lnTo>
                    <a:pt x="481" y="316"/>
                  </a:lnTo>
                  <a:lnTo>
                    <a:pt x="482" y="316"/>
                  </a:lnTo>
                  <a:lnTo>
                    <a:pt x="482" y="314"/>
                  </a:lnTo>
                  <a:lnTo>
                    <a:pt x="484" y="314"/>
                  </a:lnTo>
                  <a:lnTo>
                    <a:pt x="486" y="314"/>
                  </a:lnTo>
                  <a:lnTo>
                    <a:pt x="486" y="314"/>
                  </a:lnTo>
                  <a:lnTo>
                    <a:pt x="486" y="312"/>
                  </a:lnTo>
                  <a:lnTo>
                    <a:pt x="486" y="312"/>
                  </a:lnTo>
                  <a:lnTo>
                    <a:pt x="486" y="312"/>
                  </a:lnTo>
                  <a:lnTo>
                    <a:pt x="484" y="310"/>
                  </a:lnTo>
                  <a:lnTo>
                    <a:pt x="481" y="309"/>
                  </a:lnTo>
                  <a:lnTo>
                    <a:pt x="481" y="307"/>
                  </a:lnTo>
                  <a:lnTo>
                    <a:pt x="479" y="307"/>
                  </a:lnTo>
                  <a:lnTo>
                    <a:pt x="479" y="305"/>
                  </a:lnTo>
                  <a:lnTo>
                    <a:pt x="479" y="305"/>
                  </a:lnTo>
                  <a:lnTo>
                    <a:pt x="479" y="303"/>
                  </a:lnTo>
                  <a:lnTo>
                    <a:pt x="479" y="303"/>
                  </a:lnTo>
                  <a:lnTo>
                    <a:pt x="479" y="303"/>
                  </a:lnTo>
                  <a:lnTo>
                    <a:pt x="477" y="303"/>
                  </a:lnTo>
                  <a:lnTo>
                    <a:pt x="477" y="303"/>
                  </a:lnTo>
                  <a:lnTo>
                    <a:pt x="477" y="303"/>
                  </a:lnTo>
                  <a:lnTo>
                    <a:pt x="477" y="303"/>
                  </a:lnTo>
                  <a:lnTo>
                    <a:pt x="477" y="301"/>
                  </a:lnTo>
                  <a:lnTo>
                    <a:pt x="477" y="301"/>
                  </a:lnTo>
                  <a:lnTo>
                    <a:pt x="477" y="301"/>
                  </a:lnTo>
                  <a:lnTo>
                    <a:pt x="477" y="299"/>
                  </a:lnTo>
                  <a:lnTo>
                    <a:pt x="475" y="299"/>
                  </a:lnTo>
                  <a:lnTo>
                    <a:pt x="475" y="299"/>
                  </a:lnTo>
                  <a:lnTo>
                    <a:pt x="473" y="299"/>
                  </a:lnTo>
                  <a:lnTo>
                    <a:pt x="473" y="299"/>
                  </a:lnTo>
                  <a:lnTo>
                    <a:pt x="473" y="299"/>
                  </a:lnTo>
                  <a:lnTo>
                    <a:pt x="473" y="299"/>
                  </a:lnTo>
                  <a:lnTo>
                    <a:pt x="473" y="299"/>
                  </a:lnTo>
                  <a:lnTo>
                    <a:pt x="473" y="297"/>
                  </a:lnTo>
                  <a:lnTo>
                    <a:pt x="473" y="297"/>
                  </a:lnTo>
                  <a:lnTo>
                    <a:pt x="471" y="295"/>
                  </a:lnTo>
                  <a:lnTo>
                    <a:pt x="471" y="293"/>
                  </a:lnTo>
                  <a:lnTo>
                    <a:pt x="471" y="293"/>
                  </a:lnTo>
                  <a:lnTo>
                    <a:pt x="471" y="293"/>
                  </a:lnTo>
                  <a:lnTo>
                    <a:pt x="473" y="291"/>
                  </a:lnTo>
                  <a:lnTo>
                    <a:pt x="473" y="291"/>
                  </a:lnTo>
                  <a:lnTo>
                    <a:pt x="475" y="290"/>
                  </a:lnTo>
                  <a:lnTo>
                    <a:pt x="477" y="288"/>
                  </a:lnTo>
                  <a:lnTo>
                    <a:pt x="477" y="288"/>
                  </a:lnTo>
                  <a:lnTo>
                    <a:pt x="477" y="288"/>
                  </a:lnTo>
                  <a:lnTo>
                    <a:pt x="479" y="288"/>
                  </a:lnTo>
                  <a:lnTo>
                    <a:pt x="479" y="286"/>
                  </a:lnTo>
                  <a:lnTo>
                    <a:pt x="479" y="286"/>
                  </a:lnTo>
                  <a:lnTo>
                    <a:pt x="479" y="286"/>
                  </a:lnTo>
                  <a:lnTo>
                    <a:pt x="479" y="284"/>
                  </a:lnTo>
                  <a:lnTo>
                    <a:pt x="479" y="284"/>
                  </a:lnTo>
                  <a:lnTo>
                    <a:pt x="479" y="282"/>
                  </a:lnTo>
                  <a:lnTo>
                    <a:pt x="479" y="282"/>
                  </a:lnTo>
                  <a:lnTo>
                    <a:pt x="481" y="280"/>
                  </a:lnTo>
                  <a:lnTo>
                    <a:pt x="481" y="276"/>
                  </a:lnTo>
                  <a:lnTo>
                    <a:pt x="481" y="274"/>
                  </a:lnTo>
                  <a:lnTo>
                    <a:pt x="482" y="274"/>
                  </a:lnTo>
                  <a:lnTo>
                    <a:pt x="484" y="272"/>
                  </a:lnTo>
                  <a:lnTo>
                    <a:pt x="484" y="271"/>
                  </a:lnTo>
                  <a:lnTo>
                    <a:pt x="484" y="271"/>
                  </a:lnTo>
                  <a:lnTo>
                    <a:pt x="482" y="271"/>
                  </a:lnTo>
                  <a:lnTo>
                    <a:pt x="482" y="271"/>
                  </a:lnTo>
                  <a:lnTo>
                    <a:pt x="482" y="269"/>
                  </a:lnTo>
                  <a:lnTo>
                    <a:pt x="482" y="269"/>
                  </a:lnTo>
                  <a:lnTo>
                    <a:pt x="484" y="267"/>
                  </a:lnTo>
                  <a:lnTo>
                    <a:pt x="484" y="267"/>
                  </a:lnTo>
                  <a:lnTo>
                    <a:pt x="484" y="267"/>
                  </a:lnTo>
                  <a:lnTo>
                    <a:pt x="486" y="267"/>
                  </a:lnTo>
                  <a:lnTo>
                    <a:pt x="486" y="267"/>
                  </a:lnTo>
                  <a:lnTo>
                    <a:pt x="488" y="267"/>
                  </a:lnTo>
                  <a:lnTo>
                    <a:pt x="488" y="267"/>
                  </a:lnTo>
                  <a:lnTo>
                    <a:pt x="490" y="267"/>
                  </a:lnTo>
                  <a:lnTo>
                    <a:pt x="490" y="267"/>
                  </a:lnTo>
                  <a:lnTo>
                    <a:pt x="492" y="267"/>
                  </a:lnTo>
                  <a:lnTo>
                    <a:pt x="494" y="267"/>
                  </a:lnTo>
                  <a:lnTo>
                    <a:pt x="494" y="267"/>
                  </a:lnTo>
                  <a:lnTo>
                    <a:pt x="496" y="271"/>
                  </a:lnTo>
                  <a:lnTo>
                    <a:pt x="496" y="271"/>
                  </a:lnTo>
                  <a:lnTo>
                    <a:pt x="498" y="272"/>
                  </a:lnTo>
                  <a:lnTo>
                    <a:pt x="500" y="272"/>
                  </a:lnTo>
                  <a:lnTo>
                    <a:pt x="500" y="272"/>
                  </a:lnTo>
                  <a:lnTo>
                    <a:pt x="501" y="272"/>
                  </a:lnTo>
                  <a:lnTo>
                    <a:pt x="503" y="272"/>
                  </a:lnTo>
                  <a:lnTo>
                    <a:pt x="503" y="272"/>
                  </a:lnTo>
                  <a:lnTo>
                    <a:pt x="503" y="272"/>
                  </a:lnTo>
                  <a:lnTo>
                    <a:pt x="505" y="272"/>
                  </a:lnTo>
                  <a:lnTo>
                    <a:pt x="505" y="272"/>
                  </a:lnTo>
                  <a:lnTo>
                    <a:pt x="509" y="272"/>
                  </a:lnTo>
                  <a:lnTo>
                    <a:pt x="509" y="272"/>
                  </a:lnTo>
                  <a:lnTo>
                    <a:pt x="511" y="272"/>
                  </a:lnTo>
                  <a:lnTo>
                    <a:pt x="511" y="271"/>
                  </a:lnTo>
                  <a:lnTo>
                    <a:pt x="511" y="269"/>
                  </a:lnTo>
                  <a:lnTo>
                    <a:pt x="511" y="269"/>
                  </a:lnTo>
                  <a:lnTo>
                    <a:pt x="511" y="263"/>
                  </a:lnTo>
                  <a:lnTo>
                    <a:pt x="511" y="263"/>
                  </a:lnTo>
                  <a:lnTo>
                    <a:pt x="511" y="261"/>
                  </a:lnTo>
                  <a:lnTo>
                    <a:pt x="511" y="261"/>
                  </a:lnTo>
                  <a:lnTo>
                    <a:pt x="511" y="261"/>
                  </a:lnTo>
                  <a:lnTo>
                    <a:pt x="511" y="259"/>
                  </a:lnTo>
                  <a:lnTo>
                    <a:pt x="513" y="257"/>
                  </a:lnTo>
                  <a:lnTo>
                    <a:pt x="513" y="255"/>
                  </a:lnTo>
                  <a:lnTo>
                    <a:pt x="515" y="253"/>
                  </a:lnTo>
                  <a:lnTo>
                    <a:pt x="515" y="253"/>
                  </a:lnTo>
                  <a:lnTo>
                    <a:pt x="517" y="253"/>
                  </a:lnTo>
                  <a:lnTo>
                    <a:pt x="521" y="253"/>
                  </a:lnTo>
                  <a:lnTo>
                    <a:pt x="521" y="252"/>
                  </a:lnTo>
                  <a:lnTo>
                    <a:pt x="522" y="252"/>
                  </a:lnTo>
                  <a:lnTo>
                    <a:pt x="522" y="252"/>
                  </a:lnTo>
                  <a:lnTo>
                    <a:pt x="522" y="250"/>
                  </a:lnTo>
                  <a:lnTo>
                    <a:pt x="522" y="250"/>
                  </a:lnTo>
                  <a:lnTo>
                    <a:pt x="522" y="244"/>
                  </a:lnTo>
                  <a:lnTo>
                    <a:pt x="522" y="242"/>
                  </a:lnTo>
                  <a:lnTo>
                    <a:pt x="522" y="240"/>
                  </a:lnTo>
                  <a:lnTo>
                    <a:pt x="524" y="238"/>
                  </a:lnTo>
                  <a:lnTo>
                    <a:pt x="524" y="236"/>
                  </a:lnTo>
                  <a:lnTo>
                    <a:pt x="526" y="234"/>
                  </a:lnTo>
                  <a:lnTo>
                    <a:pt x="526" y="233"/>
                  </a:lnTo>
                  <a:lnTo>
                    <a:pt x="530" y="231"/>
                  </a:lnTo>
                  <a:lnTo>
                    <a:pt x="530" y="231"/>
                  </a:lnTo>
                  <a:lnTo>
                    <a:pt x="530" y="231"/>
                  </a:lnTo>
                  <a:lnTo>
                    <a:pt x="532" y="229"/>
                  </a:lnTo>
                  <a:lnTo>
                    <a:pt x="532" y="229"/>
                  </a:lnTo>
                  <a:lnTo>
                    <a:pt x="532" y="227"/>
                  </a:lnTo>
                  <a:lnTo>
                    <a:pt x="532" y="227"/>
                  </a:lnTo>
                  <a:lnTo>
                    <a:pt x="530" y="225"/>
                  </a:lnTo>
                  <a:lnTo>
                    <a:pt x="530" y="225"/>
                  </a:lnTo>
                  <a:lnTo>
                    <a:pt x="528" y="225"/>
                  </a:lnTo>
                  <a:lnTo>
                    <a:pt x="528" y="225"/>
                  </a:lnTo>
                  <a:lnTo>
                    <a:pt x="524" y="215"/>
                  </a:lnTo>
                  <a:lnTo>
                    <a:pt x="524" y="213"/>
                  </a:lnTo>
                  <a:lnTo>
                    <a:pt x="524" y="212"/>
                  </a:lnTo>
                  <a:lnTo>
                    <a:pt x="528" y="213"/>
                  </a:lnTo>
                  <a:lnTo>
                    <a:pt x="530" y="213"/>
                  </a:lnTo>
                  <a:lnTo>
                    <a:pt x="530" y="213"/>
                  </a:lnTo>
                  <a:lnTo>
                    <a:pt x="530" y="215"/>
                  </a:lnTo>
                  <a:lnTo>
                    <a:pt x="532" y="217"/>
                  </a:lnTo>
                  <a:lnTo>
                    <a:pt x="532" y="217"/>
                  </a:lnTo>
                  <a:lnTo>
                    <a:pt x="532" y="217"/>
                  </a:lnTo>
                  <a:lnTo>
                    <a:pt x="532" y="217"/>
                  </a:lnTo>
                  <a:lnTo>
                    <a:pt x="538" y="221"/>
                  </a:lnTo>
                  <a:lnTo>
                    <a:pt x="540" y="221"/>
                  </a:lnTo>
                  <a:lnTo>
                    <a:pt x="540" y="219"/>
                  </a:lnTo>
                  <a:lnTo>
                    <a:pt x="540" y="219"/>
                  </a:lnTo>
                  <a:lnTo>
                    <a:pt x="540" y="219"/>
                  </a:lnTo>
                  <a:lnTo>
                    <a:pt x="540" y="219"/>
                  </a:lnTo>
                  <a:lnTo>
                    <a:pt x="541" y="219"/>
                  </a:lnTo>
                  <a:lnTo>
                    <a:pt x="541" y="219"/>
                  </a:lnTo>
                  <a:lnTo>
                    <a:pt x="541" y="217"/>
                  </a:lnTo>
                  <a:lnTo>
                    <a:pt x="541" y="217"/>
                  </a:lnTo>
                  <a:lnTo>
                    <a:pt x="543" y="217"/>
                  </a:lnTo>
                  <a:lnTo>
                    <a:pt x="543" y="217"/>
                  </a:lnTo>
                  <a:lnTo>
                    <a:pt x="543" y="217"/>
                  </a:lnTo>
                  <a:lnTo>
                    <a:pt x="545" y="219"/>
                  </a:lnTo>
                  <a:lnTo>
                    <a:pt x="545" y="219"/>
                  </a:lnTo>
                  <a:lnTo>
                    <a:pt x="547" y="219"/>
                  </a:lnTo>
                  <a:lnTo>
                    <a:pt x="547" y="219"/>
                  </a:lnTo>
                  <a:lnTo>
                    <a:pt x="549" y="219"/>
                  </a:lnTo>
                  <a:lnTo>
                    <a:pt x="551" y="219"/>
                  </a:lnTo>
                  <a:lnTo>
                    <a:pt x="557" y="221"/>
                  </a:lnTo>
                  <a:lnTo>
                    <a:pt x="561" y="223"/>
                  </a:lnTo>
                  <a:lnTo>
                    <a:pt x="561" y="223"/>
                  </a:lnTo>
                  <a:lnTo>
                    <a:pt x="562" y="223"/>
                  </a:lnTo>
                  <a:lnTo>
                    <a:pt x="566" y="223"/>
                  </a:lnTo>
                  <a:lnTo>
                    <a:pt x="568" y="223"/>
                  </a:lnTo>
                  <a:lnTo>
                    <a:pt x="570" y="225"/>
                  </a:lnTo>
                  <a:lnTo>
                    <a:pt x="570" y="225"/>
                  </a:lnTo>
                  <a:lnTo>
                    <a:pt x="570" y="225"/>
                  </a:lnTo>
                  <a:lnTo>
                    <a:pt x="572" y="227"/>
                  </a:lnTo>
                  <a:lnTo>
                    <a:pt x="572" y="227"/>
                  </a:lnTo>
                  <a:lnTo>
                    <a:pt x="572" y="227"/>
                  </a:lnTo>
                  <a:lnTo>
                    <a:pt x="572" y="227"/>
                  </a:lnTo>
                  <a:lnTo>
                    <a:pt x="574" y="234"/>
                  </a:lnTo>
                  <a:lnTo>
                    <a:pt x="576" y="234"/>
                  </a:lnTo>
                  <a:lnTo>
                    <a:pt x="576" y="236"/>
                  </a:lnTo>
                  <a:lnTo>
                    <a:pt x="576" y="236"/>
                  </a:lnTo>
                  <a:lnTo>
                    <a:pt x="578" y="236"/>
                  </a:lnTo>
                  <a:lnTo>
                    <a:pt x="580" y="238"/>
                  </a:lnTo>
                  <a:lnTo>
                    <a:pt x="580" y="238"/>
                  </a:lnTo>
                  <a:lnTo>
                    <a:pt x="580" y="238"/>
                  </a:lnTo>
                  <a:lnTo>
                    <a:pt x="580" y="240"/>
                  </a:lnTo>
                  <a:lnTo>
                    <a:pt x="580" y="240"/>
                  </a:lnTo>
                  <a:lnTo>
                    <a:pt x="582" y="240"/>
                  </a:lnTo>
                  <a:lnTo>
                    <a:pt x="583" y="240"/>
                  </a:lnTo>
                  <a:lnTo>
                    <a:pt x="583" y="242"/>
                  </a:lnTo>
                  <a:lnTo>
                    <a:pt x="585" y="242"/>
                  </a:lnTo>
                  <a:lnTo>
                    <a:pt x="585" y="242"/>
                  </a:lnTo>
                  <a:lnTo>
                    <a:pt x="585" y="242"/>
                  </a:lnTo>
                  <a:lnTo>
                    <a:pt x="585" y="242"/>
                  </a:lnTo>
                  <a:lnTo>
                    <a:pt x="587" y="242"/>
                  </a:lnTo>
                  <a:lnTo>
                    <a:pt x="589" y="242"/>
                  </a:lnTo>
                  <a:lnTo>
                    <a:pt x="589" y="242"/>
                  </a:lnTo>
                  <a:lnTo>
                    <a:pt x="591" y="240"/>
                  </a:lnTo>
                  <a:lnTo>
                    <a:pt x="591" y="238"/>
                  </a:lnTo>
                  <a:lnTo>
                    <a:pt x="593" y="238"/>
                  </a:lnTo>
                  <a:lnTo>
                    <a:pt x="593" y="238"/>
                  </a:lnTo>
                  <a:lnTo>
                    <a:pt x="597" y="236"/>
                  </a:lnTo>
                  <a:lnTo>
                    <a:pt x="602" y="234"/>
                  </a:lnTo>
                  <a:lnTo>
                    <a:pt x="602" y="234"/>
                  </a:lnTo>
                  <a:lnTo>
                    <a:pt x="604" y="234"/>
                  </a:lnTo>
                  <a:lnTo>
                    <a:pt x="606" y="236"/>
                  </a:lnTo>
                  <a:lnTo>
                    <a:pt x="606" y="236"/>
                  </a:lnTo>
                  <a:lnTo>
                    <a:pt x="608" y="236"/>
                  </a:lnTo>
                  <a:lnTo>
                    <a:pt x="608" y="240"/>
                  </a:lnTo>
                  <a:lnTo>
                    <a:pt x="610" y="240"/>
                  </a:lnTo>
                  <a:lnTo>
                    <a:pt x="610" y="240"/>
                  </a:lnTo>
                  <a:lnTo>
                    <a:pt x="610" y="240"/>
                  </a:lnTo>
                  <a:lnTo>
                    <a:pt x="620" y="242"/>
                  </a:lnTo>
                  <a:lnTo>
                    <a:pt x="620" y="242"/>
                  </a:lnTo>
                  <a:lnTo>
                    <a:pt x="622" y="242"/>
                  </a:lnTo>
                  <a:lnTo>
                    <a:pt x="622" y="244"/>
                  </a:lnTo>
                  <a:lnTo>
                    <a:pt x="622" y="246"/>
                  </a:lnTo>
                  <a:lnTo>
                    <a:pt x="623" y="246"/>
                  </a:lnTo>
                  <a:lnTo>
                    <a:pt x="623" y="246"/>
                  </a:lnTo>
                  <a:lnTo>
                    <a:pt x="625" y="246"/>
                  </a:lnTo>
                  <a:lnTo>
                    <a:pt x="633" y="246"/>
                  </a:lnTo>
                  <a:lnTo>
                    <a:pt x="633" y="246"/>
                  </a:lnTo>
                  <a:lnTo>
                    <a:pt x="633" y="246"/>
                  </a:lnTo>
                  <a:lnTo>
                    <a:pt x="637" y="246"/>
                  </a:lnTo>
                  <a:lnTo>
                    <a:pt x="637" y="246"/>
                  </a:lnTo>
                  <a:lnTo>
                    <a:pt x="637" y="248"/>
                  </a:lnTo>
                  <a:lnTo>
                    <a:pt x="639" y="248"/>
                  </a:lnTo>
                  <a:lnTo>
                    <a:pt x="639" y="248"/>
                  </a:lnTo>
                  <a:lnTo>
                    <a:pt x="639" y="248"/>
                  </a:lnTo>
                  <a:lnTo>
                    <a:pt x="639" y="248"/>
                  </a:lnTo>
                  <a:lnTo>
                    <a:pt x="641" y="248"/>
                  </a:lnTo>
                  <a:lnTo>
                    <a:pt x="641" y="248"/>
                  </a:lnTo>
                  <a:lnTo>
                    <a:pt x="641" y="248"/>
                  </a:lnTo>
                  <a:lnTo>
                    <a:pt x="642" y="248"/>
                  </a:lnTo>
                  <a:lnTo>
                    <a:pt x="642" y="248"/>
                  </a:lnTo>
                  <a:lnTo>
                    <a:pt x="642" y="246"/>
                  </a:lnTo>
                  <a:lnTo>
                    <a:pt x="642" y="246"/>
                  </a:lnTo>
                  <a:lnTo>
                    <a:pt x="642" y="244"/>
                  </a:lnTo>
                  <a:lnTo>
                    <a:pt x="642" y="244"/>
                  </a:lnTo>
                  <a:lnTo>
                    <a:pt x="644" y="244"/>
                  </a:lnTo>
                  <a:lnTo>
                    <a:pt x="644" y="242"/>
                  </a:lnTo>
                  <a:lnTo>
                    <a:pt x="652" y="240"/>
                  </a:lnTo>
                  <a:lnTo>
                    <a:pt x="652" y="240"/>
                  </a:lnTo>
                  <a:lnTo>
                    <a:pt x="652" y="240"/>
                  </a:lnTo>
                  <a:lnTo>
                    <a:pt x="654" y="240"/>
                  </a:lnTo>
                  <a:lnTo>
                    <a:pt x="660" y="240"/>
                  </a:lnTo>
                  <a:lnTo>
                    <a:pt x="662" y="242"/>
                  </a:lnTo>
                  <a:lnTo>
                    <a:pt x="662" y="242"/>
                  </a:lnTo>
                  <a:lnTo>
                    <a:pt x="663" y="244"/>
                  </a:lnTo>
                  <a:lnTo>
                    <a:pt x="663" y="246"/>
                  </a:lnTo>
                  <a:lnTo>
                    <a:pt x="665" y="248"/>
                  </a:lnTo>
                  <a:lnTo>
                    <a:pt x="665" y="248"/>
                  </a:lnTo>
                  <a:lnTo>
                    <a:pt x="667" y="248"/>
                  </a:lnTo>
                  <a:lnTo>
                    <a:pt x="667" y="250"/>
                  </a:lnTo>
                  <a:lnTo>
                    <a:pt x="667" y="250"/>
                  </a:lnTo>
                  <a:lnTo>
                    <a:pt x="669" y="250"/>
                  </a:lnTo>
                  <a:lnTo>
                    <a:pt x="671" y="250"/>
                  </a:lnTo>
                  <a:lnTo>
                    <a:pt x="671" y="250"/>
                  </a:lnTo>
                  <a:lnTo>
                    <a:pt x="671" y="250"/>
                  </a:lnTo>
                  <a:lnTo>
                    <a:pt x="673" y="252"/>
                  </a:lnTo>
                  <a:lnTo>
                    <a:pt x="673" y="252"/>
                  </a:lnTo>
                  <a:lnTo>
                    <a:pt x="673" y="253"/>
                  </a:lnTo>
                  <a:lnTo>
                    <a:pt x="675" y="253"/>
                  </a:lnTo>
                  <a:lnTo>
                    <a:pt x="675" y="253"/>
                  </a:lnTo>
                  <a:lnTo>
                    <a:pt x="675" y="255"/>
                  </a:lnTo>
                  <a:lnTo>
                    <a:pt x="675" y="257"/>
                  </a:lnTo>
                  <a:lnTo>
                    <a:pt x="675" y="257"/>
                  </a:lnTo>
                  <a:lnTo>
                    <a:pt x="675" y="259"/>
                  </a:lnTo>
                  <a:lnTo>
                    <a:pt x="675" y="263"/>
                  </a:lnTo>
                  <a:lnTo>
                    <a:pt x="675" y="265"/>
                  </a:lnTo>
                  <a:lnTo>
                    <a:pt x="675" y="265"/>
                  </a:lnTo>
                  <a:lnTo>
                    <a:pt x="675" y="267"/>
                  </a:lnTo>
                  <a:lnTo>
                    <a:pt x="675" y="269"/>
                  </a:lnTo>
                  <a:lnTo>
                    <a:pt x="675" y="271"/>
                  </a:lnTo>
                  <a:lnTo>
                    <a:pt x="673" y="271"/>
                  </a:lnTo>
                  <a:lnTo>
                    <a:pt x="673" y="272"/>
                  </a:lnTo>
                  <a:lnTo>
                    <a:pt x="673" y="272"/>
                  </a:lnTo>
                  <a:lnTo>
                    <a:pt x="673" y="272"/>
                  </a:lnTo>
                  <a:lnTo>
                    <a:pt x="673" y="272"/>
                  </a:lnTo>
                  <a:lnTo>
                    <a:pt x="673" y="274"/>
                  </a:lnTo>
                  <a:lnTo>
                    <a:pt x="673" y="276"/>
                  </a:lnTo>
                  <a:lnTo>
                    <a:pt x="673" y="278"/>
                  </a:lnTo>
                  <a:lnTo>
                    <a:pt x="673" y="280"/>
                  </a:lnTo>
                  <a:lnTo>
                    <a:pt x="673" y="282"/>
                  </a:lnTo>
                  <a:lnTo>
                    <a:pt x="671" y="282"/>
                  </a:lnTo>
                  <a:lnTo>
                    <a:pt x="669" y="286"/>
                  </a:lnTo>
                  <a:lnTo>
                    <a:pt x="667" y="288"/>
                  </a:lnTo>
                  <a:lnTo>
                    <a:pt x="665" y="290"/>
                  </a:lnTo>
                  <a:lnTo>
                    <a:pt x="667" y="293"/>
                  </a:lnTo>
                  <a:lnTo>
                    <a:pt x="667" y="293"/>
                  </a:lnTo>
                  <a:lnTo>
                    <a:pt x="673" y="293"/>
                  </a:lnTo>
                  <a:lnTo>
                    <a:pt x="673" y="295"/>
                  </a:lnTo>
                  <a:lnTo>
                    <a:pt x="675" y="301"/>
                  </a:lnTo>
                  <a:lnTo>
                    <a:pt x="675" y="305"/>
                  </a:lnTo>
                  <a:lnTo>
                    <a:pt x="675" y="309"/>
                  </a:lnTo>
                  <a:lnTo>
                    <a:pt x="675" y="310"/>
                  </a:lnTo>
                  <a:lnTo>
                    <a:pt x="675" y="312"/>
                  </a:lnTo>
                  <a:lnTo>
                    <a:pt x="671" y="314"/>
                  </a:lnTo>
                  <a:lnTo>
                    <a:pt x="671" y="316"/>
                  </a:lnTo>
                  <a:lnTo>
                    <a:pt x="677" y="318"/>
                  </a:lnTo>
                  <a:lnTo>
                    <a:pt x="679" y="320"/>
                  </a:lnTo>
                  <a:lnTo>
                    <a:pt x="683" y="322"/>
                  </a:lnTo>
                  <a:lnTo>
                    <a:pt x="684" y="324"/>
                  </a:lnTo>
                  <a:lnTo>
                    <a:pt x="684" y="324"/>
                  </a:lnTo>
                  <a:lnTo>
                    <a:pt x="686" y="328"/>
                  </a:lnTo>
                  <a:lnTo>
                    <a:pt x="686" y="328"/>
                  </a:lnTo>
                  <a:lnTo>
                    <a:pt x="694" y="328"/>
                  </a:lnTo>
                  <a:lnTo>
                    <a:pt x="702" y="328"/>
                  </a:lnTo>
                  <a:lnTo>
                    <a:pt x="702" y="328"/>
                  </a:lnTo>
                  <a:lnTo>
                    <a:pt x="703" y="326"/>
                  </a:lnTo>
                  <a:lnTo>
                    <a:pt x="703" y="324"/>
                  </a:lnTo>
                  <a:lnTo>
                    <a:pt x="703" y="324"/>
                  </a:lnTo>
                  <a:lnTo>
                    <a:pt x="703" y="322"/>
                  </a:lnTo>
                  <a:lnTo>
                    <a:pt x="703" y="320"/>
                  </a:lnTo>
                  <a:lnTo>
                    <a:pt x="703" y="320"/>
                  </a:lnTo>
                  <a:lnTo>
                    <a:pt x="709" y="316"/>
                  </a:lnTo>
                  <a:lnTo>
                    <a:pt x="711" y="314"/>
                  </a:lnTo>
                  <a:lnTo>
                    <a:pt x="711" y="312"/>
                  </a:lnTo>
                  <a:lnTo>
                    <a:pt x="705" y="307"/>
                  </a:lnTo>
                  <a:lnTo>
                    <a:pt x="703" y="303"/>
                  </a:lnTo>
                  <a:lnTo>
                    <a:pt x="703" y="301"/>
                  </a:lnTo>
                  <a:lnTo>
                    <a:pt x="705" y="297"/>
                  </a:lnTo>
                  <a:lnTo>
                    <a:pt x="711" y="290"/>
                  </a:lnTo>
                  <a:lnTo>
                    <a:pt x="713" y="288"/>
                  </a:lnTo>
                  <a:lnTo>
                    <a:pt x="713" y="286"/>
                  </a:lnTo>
                  <a:lnTo>
                    <a:pt x="713" y="284"/>
                  </a:lnTo>
                  <a:lnTo>
                    <a:pt x="715" y="276"/>
                  </a:lnTo>
                  <a:lnTo>
                    <a:pt x="717" y="274"/>
                  </a:lnTo>
                  <a:lnTo>
                    <a:pt x="717" y="272"/>
                  </a:lnTo>
                  <a:lnTo>
                    <a:pt x="719" y="272"/>
                  </a:lnTo>
                  <a:lnTo>
                    <a:pt x="721" y="272"/>
                  </a:lnTo>
                  <a:lnTo>
                    <a:pt x="721" y="271"/>
                  </a:lnTo>
                  <a:lnTo>
                    <a:pt x="723" y="267"/>
                  </a:lnTo>
                  <a:lnTo>
                    <a:pt x="723" y="267"/>
                  </a:lnTo>
                  <a:lnTo>
                    <a:pt x="724" y="265"/>
                  </a:lnTo>
                  <a:lnTo>
                    <a:pt x="726" y="265"/>
                  </a:lnTo>
                  <a:lnTo>
                    <a:pt x="726" y="265"/>
                  </a:lnTo>
                  <a:lnTo>
                    <a:pt x="728" y="263"/>
                  </a:lnTo>
                  <a:lnTo>
                    <a:pt x="728" y="261"/>
                  </a:lnTo>
                  <a:lnTo>
                    <a:pt x="730" y="261"/>
                  </a:lnTo>
                  <a:lnTo>
                    <a:pt x="732" y="259"/>
                  </a:lnTo>
                  <a:lnTo>
                    <a:pt x="734" y="261"/>
                  </a:lnTo>
                  <a:lnTo>
                    <a:pt x="734" y="265"/>
                  </a:lnTo>
                  <a:lnTo>
                    <a:pt x="736" y="267"/>
                  </a:lnTo>
                  <a:lnTo>
                    <a:pt x="738" y="267"/>
                  </a:lnTo>
                  <a:lnTo>
                    <a:pt x="740" y="267"/>
                  </a:lnTo>
                  <a:lnTo>
                    <a:pt x="742" y="267"/>
                  </a:lnTo>
                  <a:lnTo>
                    <a:pt x="743" y="269"/>
                  </a:lnTo>
                  <a:lnTo>
                    <a:pt x="743" y="271"/>
                  </a:lnTo>
                  <a:lnTo>
                    <a:pt x="745" y="272"/>
                  </a:lnTo>
                  <a:lnTo>
                    <a:pt x="745" y="272"/>
                  </a:lnTo>
                  <a:lnTo>
                    <a:pt x="745" y="272"/>
                  </a:lnTo>
                  <a:lnTo>
                    <a:pt x="747" y="271"/>
                  </a:lnTo>
                  <a:lnTo>
                    <a:pt x="747" y="271"/>
                  </a:lnTo>
                  <a:lnTo>
                    <a:pt x="749" y="269"/>
                  </a:lnTo>
                  <a:lnTo>
                    <a:pt x="751" y="269"/>
                  </a:lnTo>
                  <a:lnTo>
                    <a:pt x="755" y="267"/>
                  </a:lnTo>
                  <a:lnTo>
                    <a:pt x="755" y="265"/>
                  </a:lnTo>
                  <a:lnTo>
                    <a:pt x="755" y="265"/>
                  </a:lnTo>
                  <a:lnTo>
                    <a:pt x="755" y="263"/>
                  </a:lnTo>
                  <a:lnTo>
                    <a:pt x="753" y="261"/>
                  </a:lnTo>
                  <a:lnTo>
                    <a:pt x="753" y="259"/>
                  </a:lnTo>
                  <a:lnTo>
                    <a:pt x="753" y="259"/>
                  </a:lnTo>
                  <a:lnTo>
                    <a:pt x="755" y="259"/>
                  </a:lnTo>
                  <a:lnTo>
                    <a:pt x="755" y="257"/>
                  </a:lnTo>
                  <a:lnTo>
                    <a:pt x="757" y="257"/>
                  </a:lnTo>
                  <a:lnTo>
                    <a:pt x="759" y="257"/>
                  </a:lnTo>
                  <a:lnTo>
                    <a:pt x="761" y="257"/>
                  </a:lnTo>
                  <a:lnTo>
                    <a:pt x="761" y="255"/>
                  </a:lnTo>
                  <a:lnTo>
                    <a:pt x="761" y="253"/>
                  </a:lnTo>
                  <a:lnTo>
                    <a:pt x="763" y="253"/>
                  </a:lnTo>
                  <a:lnTo>
                    <a:pt x="761" y="252"/>
                  </a:lnTo>
                  <a:close/>
                </a:path>
              </a:pathLst>
            </a:custGeom>
            <a:solidFill>
              <a:srgbClr val="FFC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8">
              <a:extLst>
                <a:ext uri="{FF2B5EF4-FFF2-40B4-BE49-F238E27FC236}">
                  <a16:creationId xmlns:a16="http://schemas.microsoft.com/office/drawing/2014/main" id="{6A80EB59-3C39-4DCA-BD4F-F4AD6AE0A04D}"/>
                </a:ext>
              </a:extLst>
            </p:cNvPr>
            <p:cNvSpPr>
              <a:spLocks/>
            </p:cNvSpPr>
            <p:nvPr/>
          </p:nvSpPr>
          <p:spPr bwMode="auto">
            <a:xfrm>
              <a:off x="6597973" y="2888456"/>
              <a:ext cx="1289050" cy="927100"/>
            </a:xfrm>
            <a:custGeom>
              <a:avLst/>
              <a:gdLst>
                <a:gd name="T0" fmla="*/ 764 w 812"/>
                <a:gd name="T1" fmla="*/ 220 h 584"/>
                <a:gd name="T2" fmla="*/ 745 w 812"/>
                <a:gd name="T3" fmla="*/ 209 h 584"/>
                <a:gd name="T4" fmla="*/ 697 w 812"/>
                <a:gd name="T5" fmla="*/ 180 h 584"/>
                <a:gd name="T6" fmla="*/ 667 w 812"/>
                <a:gd name="T7" fmla="*/ 173 h 584"/>
                <a:gd name="T8" fmla="*/ 635 w 812"/>
                <a:gd name="T9" fmla="*/ 192 h 584"/>
                <a:gd name="T10" fmla="*/ 625 w 812"/>
                <a:gd name="T11" fmla="*/ 169 h 584"/>
                <a:gd name="T12" fmla="*/ 600 w 812"/>
                <a:gd name="T13" fmla="*/ 178 h 584"/>
                <a:gd name="T14" fmla="*/ 577 w 812"/>
                <a:gd name="T15" fmla="*/ 188 h 584"/>
                <a:gd name="T16" fmla="*/ 585 w 812"/>
                <a:gd name="T17" fmla="*/ 165 h 584"/>
                <a:gd name="T18" fmla="*/ 535 w 812"/>
                <a:gd name="T19" fmla="*/ 165 h 584"/>
                <a:gd name="T20" fmla="*/ 499 w 812"/>
                <a:gd name="T21" fmla="*/ 178 h 584"/>
                <a:gd name="T22" fmla="*/ 490 w 812"/>
                <a:gd name="T23" fmla="*/ 163 h 584"/>
                <a:gd name="T24" fmla="*/ 473 w 812"/>
                <a:gd name="T25" fmla="*/ 173 h 584"/>
                <a:gd name="T26" fmla="*/ 452 w 812"/>
                <a:gd name="T27" fmla="*/ 169 h 584"/>
                <a:gd name="T28" fmla="*/ 448 w 812"/>
                <a:gd name="T29" fmla="*/ 135 h 584"/>
                <a:gd name="T30" fmla="*/ 433 w 812"/>
                <a:gd name="T31" fmla="*/ 154 h 584"/>
                <a:gd name="T32" fmla="*/ 427 w 812"/>
                <a:gd name="T33" fmla="*/ 198 h 584"/>
                <a:gd name="T34" fmla="*/ 452 w 812"/>
                <a:gd name="T35" fmla="*/ 243 h 584"/>
                <a:gd name="T36" fmla="*/ 408 w 812"/>
                <a:gd name="T37" fmla="*/ 253 h 584"/>
                <a:gd name="T38" fmla="*/ 391 w 812"/>
                <a:gd name="T39" fmla="*/ 226 h 584"/>
                <a:gd name="T40" fmla="*/ 391 w 812"/>
                <a:gd name="T41" fmla="*/ 148 h 584"/>
                <a:gd name="T42" fmla="*/ 448 w 812"/>
                <a:gd name="T43" fmla="*/ 89 h 584"/>
                <a:gd name="T44" fmla="*/ 461 w 812"/>
                <a:gd name="T45" fmla="*/ 36 h 584"/>
                <a:gd name="T46" fmla="*/ 406 w 812"/>
                <a:gd name="T47" fmla="*/ 4 h 584"/>
                <a:gd name="T48" fmla="*/ 364 w 812"/>
                <a:gd name="T49" fmla="*/ 17 h 584"/>
                <a:gd name="T50" fmla="*/ 301 w 812"/>
                <a:gd name="T51" fmla="*/ 57 h 584"/>
                <a:gd name="T52" fmla="*/ 253 w 812"/>
                <a:gd name="T53" fmla="*/ 91 h 584"/>
                <a:gd name="T54" fmla="*/ 240 w 812"/>
                <a:gd name="T55" fmla="*/ 150 h 584"/>
                <a:gd name="T56" fmla="*/ 301 w 812"/>
                <a:gd name="T57" fmla="*/ 144 h 584"/>
                <a:gd name="T58" fmla="*/ 307 w 812"/>
                <a:gd name="T59" fmla="*/ 177 h 584"/>
                <a:gd name="T60" fmla="*/ 255 w 812"/>
                <a:gd name="T61" fmla="*/ 205 h 584"/>
                <a:gd name="T62" fmla="*/ 261 w 812"/>
                <a:gd name="T63" fmla="*/ 234 h 584"/>
                <a:gd name="T64" fmla="*/ 242 w 812"/>
                <a:gd name="T65" fmla="*/ 268 h 584"/>
                <a:gd name="T66" fmla="*/ 200 w 812"/>
                <a:gd name="T67" fmla="*/ 256 h 584"/>
                <a:gd name="T68" fmla="*/ 158 w 812"/>
                <a:gd name="T69" fmla="*/ 300 h 584"/>
                <a:gd name="T70" fmla="*/ 147 w 812"/>
                <a:gd name="T71" fmla="*/ 291 h 584"/>
                <a:gd name="T72" fmla="*/ 160 w 812"/>
                <a:gd name="T73" fmla="*/ 241 h 584"/>
                <a:gd name="T74" fmla="*/ 105 w 812"/>
                <a:gd name="T75" fmla="*/ 215 h 584"/>
                <a:gd name="T76" fmla="*/ 112 w 812"/>
                <a:gd name="T77" fmla="*/ 196 h 584"/>
                <a:gd name="T78" fmla="*/ 99 w 812"/>
                <a:gd name="T79" fmla="*/ 199 h 584"/>
                <a:gd name="T80" fmla="*/ 86 w 812"/>
                <a:gd name="T81" fmla="*/ 211 h 584"/>
                <a:gd name="T82" fmla="*/ 63 w 812"/>
                <a:gd name="T83" fmla="*/ 241 h 584"/>
                <a:gd name="T84" fmla="*/ 80 w 812"/>
                <a:gd name="T85" fmla="*/ 308 h 584"/>
                <a:gd name="T86" fmla="*/ 59 w 812"/>
                <a:gd name="T87" fmla="*/ 369 h 584"/>
                <a:gd name="T88" fmla="*/ 27 w 812"/>
                <a:gd name="T89" fmla="*/ 430 h 584"/>
                <a:gd name="T90" fmla="*/ 8 w 812"/>
                <a:gd name="T91" fmla="*/ 458 h 584"/>
                <a:gd name="T92" fmla="*/ 27 w 812"/>
                <a:gd name="T93" fmla="*/ 494 h 584"/>
                <a:gd name="T94" fmla="*/ 95 w 812"/>
                <a:gd name="T95" fmla="*/ 538 h 584"/>
                <a:gd name="T96" fmla="*/ 192 w 812"/>
                <a:gd name="T97" fmla="*/ 572 h 584"/>
                <a:gd name="T98" fmla="*/ 253 w 812"/>
                <a:gd name="T99" fmla="*/ 544 h 584"/>
                <a:gd name="T100" fmla="*/ 320 w 812"/>
                <a:gd name="T101" fmla="*/ 515 h 584"/>
                <a:gd name="T102" fmla="*/ 324 w 812"/>
                <a:gd name="T103" fmla="*/ 549 h 584"/>
                <a:gd name="T104" fmla="*/ 400 w 812"/>
                <a:gd name="T105" fmla="*/ 528 h 584"/>
                <a:gd name="T106" fmla="*/ 452 w 812"/>
                <a:gd name="T107" fmla="*/ 534 h 584"/>
                <a:gd name="T108" fmla="*/ 518 w 812"/>
                <a:gd name="T109" fmla="*/ 532 h 584"/>
                <a:gd name="T110" fmla="*/ 581 w 812"/>
                <a:gd name="T111" fmla="*/ 534 h 584"/>
                <a:gd name="T112" fmla="*/ 619 w 812"/>
                <a:gd name="T113" fmla="*/ 517 h 584"/>
                <a:gd name="T114" fmla="*/ 661 w 812"/>
                <a:gd name="T115" fmla="*/ 443 h 584"/>
                <a:gd name="T116" fmla="*/ 715 w 812"/>
                <a:gd name="T117" fmla="*/ 411 h 584"/>
                <a:gd name="T118" fmla="*/ 722 w 812"/>
                <a:gd name="T119" fmla="*/ 340 h 584"/>
                <a:gd name="T120" fmla="*/ 715 w 812"/>
                <a:gd name="T121" fmla="*/ 312 h 584"/>
                <a:gd name="T122" fmla="*/ 802 w 812"/>
                <a:gd name="T123" fmla="*/ 283 h 584"/>
                <a:gd name="T124" fmla="*/ 812 w 812"/>
                <a:gd name="T125" fmla="*/ 23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2" h="584">
                  <a:moveTo>
                    <a:pt x="810" y="230"/>
                  </a:moveTo>
                  <a:lnTo>
                    <a:pt x="810" y="230"/>
                  </a:lnTo>
                  <a:lnTo>
                    <a:pt x="808" y="228"/>
                  </a:lnTo>
                  <a:lnTo>
                    <a:pt x="808" y="228"/>
                  </a:lnTo>
                  <a:lnTo>
                    <a:pt x="808" y="224"/>
                  </a:lnTo>
                  <a:lnTo>
                    <a:pt x="808" y="224"/>
                  </a:lnTo>
                  <a:lnTo>
                    <a:pt x="806" y="224"/>
                  </a:lnTo>
                  <a:lnTo>
                    <a:pt x="806" y="222"/>
                  </a:lnTo>
                  <a:lnTo>
                    <a:pt x="802" y="222"/>
                  </a:lnTo>
                  <a:lnTo>
                    <a:pt x="802" y="222"/>
                  </a:lnTo>
                  <a:lnTo>
                    <a:pt x="802" y="222"/>
                  </a:lnTo>
                  <a:lnTo>
                    <a:pt x="802" y="222"/>
                  </a:lnTo>
                  <a:lnTo>
                    <a:pt x="802" y="218"/>
                  </a:lnTo>
                  <a:lnTo>
                    <a:pt x="802" y="218"/>
                  </a:lnTo>
                  <a:lnTo>
                    <a:pt x="800" y="218"/>
                  </a:lnTo>
                  <a:lnTo>
                    <a:pt x="800" y="218"/>
                  </a:lnTo>
                  <a:lnTo>
                    <a:pt x="800" y="218"/>
                  </a:lnTo>
                  <a:lnTo>
                    <a:pt x="793" y="220"/>
                  </a:lnTo>
                  <a:lnTo>
                    <a:pt x="793" y="220"/>
                  </a:lnTo>
                  <a:lnTo>
                    <a:pt x="791" y="222"/>
                  </a:lnTo>
                  <a:lnTo>
                    <a:pt x="787" y="220"/>
                  </a:lnTo>
                  <a:lnTo>
                    <a:pt x="777" y="218"/>
                  </a:lnTo>
                  <a:lnTo>
                    <a:pt x="776" y="218"/>
                  </a:lnTo>
                  <a:lnTo>
                    <a:pt x="776" y="218"/>
                  </a:lnTo>
                  <a:lnTo>
                    <a:pt x="776" y="218"/>
                  </a:lnTo>
                  <a:lnTo>
                    <a:pt x="774" y="220"/>
                  </a:lnTo>
                  <a:lnTo>
                    <a:pt x="774" y="220"/>
                  </a:lnTo>
                  <a:lnTo>
                    <a:pt x="776" y="222"/>
                  </a:lnTo>
                  <a:lnTo>
                    <a:pt x="776" y="224"/>
                  </a:lnTo>
                  <a:lnTo>
                    <a:pt x="776" y="224"/>
                  </a:lnTo>
                  <a:lnTo>
                    <a:pt x="774" y="226"/>
                  </a:lnTo>
                  <a:lnTo>
                    <a:pt x="774" y="226"/>
                  </a:lnTo>
                  <a:lnTo>
                    <a:pt x="772" y="226"/>
                  </a:lnTo>
                  <a:lnTo>
                    <a:pt x="768" y="226"/>
                  </a:lnTo>
                  <a:lnTo>
                    <a:pt x="764" y="226"/>
                  </a:lnTo>
                  <a:lnTo>
                    <a:pt x="764" y="226"/>
                  </a:lnTo>
                  <a:lnTo>
                    <a:pt x="764" y="226"/>
                  </a:lnTo>
                  <a:lnTo>
                    <a:pt x="766" y="222"/>
                  </a:lnTo>
                  <a:lnTo>
                    <a:pt x="766" y="220"/>
                  </a:lnTo>
                  <a:lnTo>
                    <a:pt x="764" y="220"/>
                  </a:lnTo>
                  <a:lnTo>
                    <a:pt x="764" y="220"/>
                  </a:lnTo>
                  <a:lnTo>
                    <a:pt x="764" y="218"/>
                  </a:lnTo>
                  <a:lnTo>
                    <a:pt x="762" y="218"/>
                  </a:lnTo>
                  <a:lnTo>
                    <a:pt x="762" y="218"/>
                  </a:lnTo>
                  <a:lnTo>
                    <a:pt x="762" y="220"/>
                  </a:lnTo>
                  <a:lnTo>
                    <a:pt x="762" y="220"/>
                  </a:lnTo>
                  <a:lnTo>
                    <a:pt x="760" y="220"/>
                  </a:lnTo>
                  <a:lnTo>
                    <a:pt x="760" y="218"/>
                  </a:lnTo>
                  <a:lnTo>
                    <a:pt x="760" y="218"/>
                  </a:lnTo>
                  <a:lnTo>
                    <a:pt x="760" y="218"/>
                  </a:lnTo>
                  <a:lnTo>
                    <a:pt x="760" y="213"/>
                  </a:lnTo>
                  <a:lnTo>
                    <a:pt x="760" y="211"/>
                  </a:lnTo>
                  <a:lnTo>
                    <a:pt x="760" y="211"/>
                  </a:lnTo>
                  <a:lnTo>
                    <a:pt x="758" y="211"/>
                  </a:lnTo>
                  <a:lnTo>
                    <a:pt x="758" y="211"/>
                  </a:lnTo>
                  <a:lnTo>
                    <a:pt x="758" y="211"/>
                  </a:lnTo>
                  <a:lnTo>
                    <a:pt x="758" y="213"/>
                  </a:lnTo>
                  <a:lnTo>
                    <a:pt x="758" y="213"/>
                  </a:lnTo>
                  <a:lnTo>
                    <a:pt x="756" y="215"/>
                  </a:lnTo>
                  <a:lnTo>
                    <a:pt x="756" y="215"/>
                  </a:lnTo>
                  <a:lnTo>
                    <a:pt x="756" y="215"/>
                  </a:lnTo>
                  <a:lnTo>
                    <a:pt x="755" y="213"/>
                  </a:lnTo>
                  <a:lnTo>
                    <a:pt x="755" y="213"/>
                  </a:lnTo>
                  <a:lnTo>
                    <a:pt x="755" y="213"/>
                  </a:lnTo>
                  <a:lnTo>
                    <a:pt x="755" y="211"/>
                  </a:lnTo>
                  <a:lnTo>
                    <a:pt x="755" y="211"/>
                  </a:lnTo>
                  <a:lnTo>
                    <a:pt x="755" y="209"/>
                  </a:lnTo>
                  <a:lnTo>
                    <a:pt x="755" y="207"/>
                  </a:lnTo>
                  <a:lnTo>
                    <a:pt x="755" y="207"/>
                  </a:lnTo>
                  <a:lnTo>
                    <a:pt x="755" y="205"/>
                  </a:lnTo>
                  <a:lnTo>
                    <a:pt x="755" y="205"/>
                  </a:lnTo>
                  <a:lnTo>
                    <a:pt x="755" y="205"/>
                  </a:lnTo>
                  <a:lnTo>
                    <a:pt x="753" y="205"/>
                  </a:lnTo>
                  <a:lnTo>
                    <a:pt x="749" y="209"/>
                  </a:lnTo>
                  <a:lnTo>
                    <a:pt x="749" y="209"/>
                  </a:lnTo>
                  <a:lnTo>
                    <a:pt x="749" y="209"/>
                  </a:lnTo>
                  <a:lnTo>
                    <a:pt x="747" y="209"/>
                  </a:lnTo>
                  <a:lnTo>
                    <a:pt x="747" y="209"/>
                  </a:lnTo>
                  <a:lnTo>
                    <a:pt x="747" y="209"/>
                  </a:lnTo>
                  <a:lnTo>
                    <a:pt x="745" y="209"/>
                  </a:lnTo>
                  <a:lnTo>
                    <a:pt x="741" y="205"/>
                  </a:lnTo>
                  <a:lnTo>
                    <a:pt x="739" y="203"/>
                  </a:lnTo>
                  <a:lnTo>
                    <a:pt x="737" y="203"/>
                  </a:lnTo>
                  <a:lnTo>
                    <a:pt x="736" y="203"/>
                  </a:lnTo>
                  <a:lnTo>
                    <a:pt x="734" y="203"/>
                  </a:lnTo>
                  <a:lnTo>
                    <a:pt x="732" y="203"/>
                  </a:lnTo>
                  <a:lnTo>
                    <a:pt x="732" y="203"/>
                  </a:lnTo>
                  <a:lnTo>
                    <a:pt x="724" y="198"/>
                  </a:lnTo>
                  <a:lnTo>
                    <a:pt x="724" y="198"/>
                  </a:lnTo>
                  <a:lnTo>
                    <a:pt x="724" y="196"/>
                  </a:lnTo>
                  <a:lnTo>
                    <a:pt x="724" y="196"/>
                  </a:lnTo>
                  <a:lnTo>
                    <a:pt x="724" y="196"/>
                  </a:lnTo>
                  <a:lnTo>
                    <a:pt x="724" y="194"/>
                  </a:lnTo>
                  <a:lnTo>
                    <a:pt x="724" y="194"/>
                  </a:lnTo>
                  <a:lnTo>
                    <a:pt x="724" y="192"/>
                  </a:lnTo>
                  <a:lnTo>
                    <a:pt x="724" y="192"/>
                  </a:lnTo>
                  <a:lnTo>
                    <a:pt x="722" y="190"/>
                  </a:lnTo>
                  <a:lnTo>
                    <a:pt x="722" y="190"/>
                  </a:lnTo>
                  <a:lnTo>
                    <a:pt x="722" y="190"/>
                  </a:lnTo>
                  <a:lnTo>
                    <a:pt x="722" y="188"/>
                  </a:lnTo>
                  <a:lnTo>
                    <a:pt x="720" y="186"/>
                  </a:lnTo>
                  <a:lnTo>
                    <a:pt x="720" y="186"/>
                  </a:lnTo>
                  <a:lnTo>
                    <a:pt x="718" y="186"/>
                  </a:lnTo>
                  <a:lnTo>
                    <a:pt x="718" y="186"/>
                  </a:lnTo>
                  <a:lnTo>
                    <a:pt x="716" y="186"/>
                  </a:lnTo>
                  <a:lnTo>
                    <a:pt x="716" y="186"/>
                  </a:lnTo>
                  <a:lnTo>
                    <a:pt x="715" y="188"/>
                  </a:lnTo>
                  <a:lnTo>
                    <a:pt x="715" y="188"/>
                  </a:lnTo>
                  <a:lnTo>
                    <a:pt x="713" y="188"/>
                  </a:lnTo>
                  <a:lnTo>
                    <a:pt x="711" y="188"/>
                  </a:lnTo>
                  <a:lnTo>
                    <a:pt x="711" y="186"/>
                  </a:lnTo>
                  <a:lnTo>
                    <a:pt x="709" y="186"/>
                  </a:lnTo>
                  <a:lnTo>
                    <a:pt x="709" y="184"/>
                  </a:lnTo>
                  <a:lnTo>
                    <a:pt x="709" y="184"/>
                  </a:lnTo>
                  <a:lnTo>
                    <a:pt x="709" y="182"/>
                  </a:lnTo>
                  <a:lnTo>
                    <a:pt x="705" y="182"/>
                  </a:lnTo>
                  <a:lnTo>
                    <a:pt x="701" y="182"/>
                  </a:lnTo>
                  <a:lnTo>
                    <a:pt x="699" y="182"/>
                  </a:lnTo>
                  <a:lnTo>
                    <a:pt x="697" y="182"/>
                  </a:lnTo>
                  <a:lnTo>
                    <a:pt x="697" y="180"/>
                  </a:lnTo>
                  <a:lnTo>
                    <a:pt x="696" y="180"/>
                  </a:lnTo>
                  <a:lnTo>
                    <a:pt x="696" y="180"/>
                  </a:lnTo>
                  <a:lnTo>
                    <a:pt x="696" y="178"/>
                  </a:lnTo>
                  <a:lnTo>
                    <a:pt x="697" y="178"/>
                  </a:lnTo>
                  <a:lnTo>
                    <a:pt x="697" y="178"/>
                  </a:lnTo>
                  <a:lnTo>
                    <a:pt x="697" y="178"/>
                  </a:lnTo>
                  <a:lnTo>
                    <a:pt x="696" y="177"/>
                  </a:lnTo>
                  <a:lnTo>
                    <a:pt x="696" y="177"/>
                  </a:lnTo>
                  <a:lnTo>
                    <a:pt x="696" y="175"/>
                  </a:lnTo>
                  <a:lnTo>
                    <a:pt x="696" y="173"/>
                  </a:lnTo>
                  <a:lnTo>
                    <a:pt x="694" y="169"/>
                  </a:lnTo>
                  <a:lnTo>
                    <a:pt x="684" y="173"/>
                  </a:lnTo>
                  <a:lnTo>
                    <a:pt x="682" y="173"/>
                  </a:lnTo>
                  <a:lnTo>
                    <a:pt x="682" y="173"/>
                  </a:lnTo>
                  <a:lnTo>
                    <a:pt x="684" y="173"/>
                  </a:lnTo>
                  <a:lnTo>
                    <a:pt x="686" y="175"/>
                  </a:lnTo>
                  <a:lnTo>
                    <a:pt x="686" y="177"/>
                  </a:lnTo>
                  <a:lnTo>
                    <a:pt x="686" y="177"/>
                  </a:lnTo>
                  <a:lnTo>
                    <a:pt x="686" y="178"/>
                  </a:lnTo>
                  <a:lnTo>
                    <a:pt x="686" y="178"/>
                  </a:lnTo>
                  <a:lnTo>
                    <a:pt x="684" y="178"/>
                  </a:lnTo>
                  <a:lnTo>
                    <a:pt x="682" y="178"/>
                  </a:lnTo>
                  <a:lnTo>
                    <a:pt x="678" y="178"/>
                  </a:lnTo>
                  <a:lnTo>
                    <a:pt x="678" y="178"/>
                  </a:lnTo>
                  <a:lnTo>
                    <a:pt x="676" y="178"/>
                  </a:lnTo>
                  <a:lnTo>
                    <a:pt x="676" y="178"/>
                  </a:lnTo>
                  <a:lnTo>
                    <a:pt x="676" y="177"/>
                  </a:lnTo>
                  <a:lnTo>
                    <a:pt x="676" y="177"/>
                  </a:lnTo>
                  <a:lnTo>
                    <a:pt x="676" y="175"/>
                  </a:lnTo>
                  <a:lnTo>
                    <a:pt x="678" y="175"/>
                  </a:lnTo>
                  <a:lnTo>
                    <a:pt x="676" y="175"/>
                  </a:lnTo>
                  <a:lnTo>
                    <a:pt x="676" y="175"/>
                  </a:lnTo>
                  <a:lnTo>
                    <a:pt x="676" y="173"/>
                  </a:lnTo>
                  <a:lnTo>
                    <a:pt x="675" y="173"/>
                  </a:lnTo>
                  <a:lnTo>
                    <a:pt x="673" y="173"/>
                  </a:lnTo>
                  <a:lnTo>
                    <a:pt x="673" y="173"/>
                  </a:lnTo>
                  <a:lnTo>
                    <a:pt x="671" y="173"/>
                  </a:lnTo>
                  <a:lnTo>
                    <a:pt x="669" y="173"/>
                  </a:lnTo>
                  <a:lnTo>
                    <a:pt x="669" y="173"/>
                  </a:lnTo>
                  <a:lnTo>
                    <a:pt x="667" y="173"/>
                  </a:lnTo>
                  <a:lnTo>
                    <a:pt x="665" y="173"/>
                  </a:lnTo>
                  <a:lnTo>
                    <a:pt x="665" y="173"/>
                  </a:lnTo>
                  <a:lnTo>
                    <a:pt x="665" y="173"/>
                  </a:lnTo>
                  <a:lnTo>
                    <a:pt x="665" y="177"/>
                  </a:lnTo>
                  <a:lnTo>
                    <a:pt x="665" y="178"/>
                  </a:lnTo>
                  <a:lnTo>
                    <a:pt x="665" y="178"/>
                  </a:lnTo>
                  <a:lnTo>
                    <a:pt x="665" y="180"/>
                  </a:lnTo>
                  <a:lnTo>
                    <a:pt x="665" y="180"/>
                  </a:lnTo>
                  <a:lnTo>
                    <a:pt x="663" y="182"/>
                  </a:lnTo>
                  <a:lnTo>
                    <a:pt x="663" y="184"/>
                  </a:lnTo>
                  <a:lnTo>
                    <a:pt x="659" y="188"/>
                  </a:lnTo>
                  <a:lnTo>
                    <a:pt x="659" y="188"/>
                  </a:lnTo>
                  <a:lnTo>
                    <a:pt x="659" y="188"/>
                  </a:lnTo>
                  <a:lnTo>
                    <a:pt x="659" y="190"/>
                  </a:lnTo>
                  <a:lnTo>
                    <a:pt x="659" y="190"/>
                  </a:lnTo>
                  <a:lnTo>
                    <a:pt x="659" y="190"/>
                  </a:lnTo>
                  <a:lnTo>
                    <a:pt x="659" y="190"/>
                  </a:lnTo>
                  <a:lnTo>
                    <a:pt x="659" y="192"/>
                  </a:lnTo>
                  <a:lnTo>
                    <a:pt x="659" y="192"/>
                  </a:lnTo>
                  <a:lnTo>
                    <a:pt x="659" y="192"/>
                  </a:lnTo>
                  <a:lnTo>
                    <a:pt x="659" y="194"/>
                  </a:lnTo>
                  <a:lnTo>
                    <a:pt x="659" y="194"/>
                  </a:lnTo>
                  <a:lnTo>
                    <a:pt x="659" y="194"/>
                  </a:lnTo>
                  <a:lnTo>
                    <a:pt x="659" y="194"/>
                  </a:lnTo>
                  <a:lnTo>
                    <a:pt x="657" y="194"/>
                  </a:lnTo>
                  <a:lnTo>
                    <a:pt x="656" y="196"/>
                  </a:lnTo>
                  <a:lnTo>
                    <a:pt x="656" y="196"/>
                  </a:lnTo>
                  <a:lnTo>
                    <a:pt x="656" y="196"/>
                  </a:lnTo>
                  <a:lnTo>
                    <a:pt x="652" y="199"/>
                  </a:lnTo>
                  <a:lnTo>
                    <a:pt x="650" y="198"/>
                  </a:lnTo>
                  <a:lnTo>
                    <a:pt x="646" y="194"/>
                  </a:lnTo>
                  <a:lnTo>
                    <a:pt x="644" y="194"/>
                  </a:lnTo>
                  <a:lnTo>
                    <a:pt x="644" y="194"/>
                  </a:lnTo>
                  <a:lnTo>
                    <a:pt x="642" y="194"/>
                  </a:lnTo>
                  <a:lnTo>
                    <a:pt x="640" y="194"/>
                  </a:lnTo>
                  <a:lnTo>
                    <a:pt x="640" y="194"/>
                  </a:lnTo>
                  <a:lnTo>
                    <a:pt x="638" y="194"/>
                  </a:lnTo>
                  <a:lnTo>
                    <a:pt x="636" y="194"/>
                  </a:lnTo>
                  <a:lnTo>
                    <a:pt x="636" y="194"/>
                  </a:lnTo>
                  <a:lnTo>
                    <a:pt x="635" y="192"/>
                  </a:lnTo>
                  <a:lnTo>
                    <a:pt x="635" y="192"/>
                  </a:lnTo>
                  <a:lnTo>
                    <a:pt x="635" y="192"/>
                  </a:lnTo>
                  <a:lnTo>
                    <a:pt x="633" y="192"/>
                  </a:lnTo>
                  <a:lnTo>
                    <a:pt x="629" y="192"/>
                  </a:lnTo>
                  <a:lnTo>
                    <a:pt x="627" y="192"/>
                  </a:lnTo>
                  <a:lnTo>
                    <a:pt x="625" y="194"/>
                  </a:lnTo>
                  <a:lnTo>
                    <a:pt x="623" y="192"/>
                  </a:lnTo>
                  <a:lnTo>
                    <a:pt x="621" y="192"/>
                  </a:lnTo>
                  <a:lnTo>
                    <a:pt x="621" y="192"/>
                  </a:lnTo>
                  <a:lnTo>
                    <a:pt x="621" y="190"/>
                  </a:lnTo>
                  <a:lnTo>
                    <a:pt x="621" y="190"/>
                  </a:lnTo>
                  <a:lnTo>
                    <a:pt x="621" y="190"/>
                  </a:lnTo>
                  <a:lnTo>
                    <a:pt x="623" y="188"/>
                  </a:lnTo>
                  <a:lnTo>
                    <a:pt x="623" y="188"/>
                  </a:lnTo>
                  <a:lnTo>
                    <a:pt x="623" y="188"/>
                  </a:lnTo>
                  <a:lnTo>
                    <a:pt x="623" y="186"/>
                  </a:lnTo>
                  <a:lnTo>
                    <a:pt x="623" y="186"/>
                  </a:lnTo>
                  <a:lnTo>
                    <a:pt x="623" y="184"/>
                  </a:lnTo>
                  <a:lnTo>
                    <a:pt x="625" y="184"/>
                  </a:lnTo>
                  <a:lnTo>
                    <a:pt x="625" y="184"/>
                  </a:lnTo>
                  <a:lnTo>
                    <a:pt x="625" y="182"/>
                  </a:lnTo>
                  <a:lnTo>
                    <a:pt x="625" y="182"/>
                  </a:lnTo>
                  <a:lnTo>
                    <a:pt x="627" y="180"/>
                  </a:lnTo>
                  <a:lnTo>
                    <a:pt x="627" y="180"/>
                  </a:lnTo>
                  <a:lnTo>
                    <a:pt x="627" y="178"/>
                  </a:lnTo>
                  <a:lnTo>
                    <a:pt x="627" y="177"/>
                  </a:lnTo>
                  <a:lnTo>
                    <a:pt x="631" y="171"/>
                  </a:lnTo>
                  <a:lnTo>
                    <a:pt x="631" y="169"/>
                  </a:lnTo>
                  <a:lnTo>
                    <a:pt x="631" y="169"/>
                  </a:lnTo>
                  <a:lnTo>
                    <a:pt x="629" y="167"/>
                  </a:lnTo>
                  <a:lnTo>
                    <a:pt x="629" y="167"/>
                  </a:lnTo>
                  <a:lnTo>
                    <a:pt x="629" y="167"/>
                  </a:lnTo>
                  <a:lnTo>
                    <a:pt x="627" y="167"/>
                  </a:lnTo>
                  <a:lnTo>
                    <a:pt x="627" y="167"/>
                  </a:lnTo>
                  <a:lnTo>
                    <a:pt x="625" y="167"/>
                  </a:lnTo>
                  <a:lnTo>
                    <a:pt x="625" y="169"/>
                  </a:lnTo>
                  <a:lnTo>
                    <a:pt x="625" y="169"/>
                  </a:lnTo>
                  <a:lnTo>
                    <a:pt x="625" y="169"/>
                  </a:lnTo>
                  <a:lnTo>
                    <a:pt x="625" y="169"/>
                  </a:lnTo>
                  <a:lnTo>
                    <a:pt x="625" y="169"/>
                  </a:lnTo>
                  <a:lnTo>
                    <a:pt x="623" y="173"/>
                  </a:lnTo>
                  <a:lnTo>
                    <a:pt x="623" y="173"/>
                  </a:lnTo>
                  <a:lnTo>
                    <a:pt x="623" y="173"/>
                  </a:lnTo>
                  <a:lnTo>
                    <a:pt x="621" y="173"/>
                  </a:lnTo>
                  <a:lnTo>
                    <a:pt x="621" y="173"/>
                  </a:lnTo>
                  <a:lnTo>
                    <a:pt x="614" y="175"/>
                  </a:lnTo>
                  <a:lnTo>
                    <a:pt x="614" y="175"/>
                  </a:lnTo>
                  <a:lnTo>
                    <a:pt x="614" y="175"/>
                  </a:lnTo>
                  <a:lnTo>
                    <a:pt x="612" y="175"/>
                  </a:lnTo>
                  <a:lnTo>
                    <a:pt x="612" y="175"/>
                  </a:lnTo>
                  <a:lnTo>
                    <a:pt x="612" y="175"/>
                  </a:lnTo>
                  <a:lnTo>
                    <a:pt x="614" y="175"/>
                  </a:lnTo>
                  <a:lnTo>
                    <a:pt x="617" y="178"/>
                  </a:lnTo>
                  <a:lnTo>
                    <a:pt x="617" y="178"/>
                  </a:lnTo>
                  <a:lnTo>
                    <a:pt x="617" y="180"/>
                  </a:lnTo>
                  <a:lnTo>
                    <a:pt x="617" y="180"/>
                  </a:lnTo>
                  <a:lnTo>
                    <a:pt x="617" y="180"/>
                  </a:lnTo>
                  <a:lnTo>
                    <a:pt x="615" y="182"/>
                  </a:lnTo>
                  <a:lnTo>
                    <a:pt x="614" y="182"/>
                  </a:lnTo>
                  <a:lnTo>
                    <a:pt x="614" y="182"/>
                  </a:lnTo>
                  <a:lnTo>
                    <a:pt x="612" y="182"/>
                  </a:lnTo>
                  <a:lnTo>
                    <a:pt x="610" y="182"/>
                  </a:lnTo>
                  <a:lnTo>
                    <a:pt x="610" y="182"/>
                  </a:lnTo>
                  <a:lnTo>
                    <a:pt x="610" y="182"/>
                  </a:lnTo>
                  <a:lnTo>
                    <a:pt x="606" y="178"/>
                  </a:lnTo>
                  <a:lnTo>
                    <a:pt x="606" y="178"/>
                  </a:lnTo>
                  <a:lnTo>
                    <a:pt x="606" y="177"/>
                  </a:lnTo>
                  <a:lnTo>
                    <a:pt x="604" y="175"/>
                  </a:lnTo>
                  <a:lnTo>
                    <a:pt x="604" y="175"/>
                  </a:lnTo>
                  <a:lnTo>
                    <a:pt x="604" y="175"/>
                  </a:lnTo>
                  <a:lnTo>
                    <a:pt x="602" y="175"/>
                  </a:lnTo>
                  <a:lnTo>
                    <a:pt x="602" y="175"/>
                  </a:lnTo>
                  <a:lnTo>
                    <a:pt x="602" y="175"/>
                  </a:lnTo>
                  <a:lnTo>
                    <a:pt x="602" y="175"/>
                  </a:lnTo>
                  <a:lnTo>
                    <a:pt x="602" y="177"/>
                  </a:lnTo>
                  <a:lnTo>
                    <a:pt x="602" y="177"/>
                  </a:lnTo>
                  <a:lnTo>
                    <a:pt x="602" y="178"/>
                  </a:lnTo>
                  <a:lnTo>
                    <a:pt x="602" y="178"/>
                  </a:lnTo>
                  <a:lnTo>
                    <a:pt x="602" y="178"/>
                  </a:lnTo>
                  <a:lnTo>
                    <a:pt x="600" y="178"/>
                  </a:lnTo>
                  <a:lnTo>
                    <a:pt x="600" y="178"/>
                  </a:lnTo>
                  <a:lnTo>
                    <a:pt x="598" y="178"/>
                  </a:lnTo>
                  <a:lnTo>
                    <a:pt x="596" y="178"/>
                  </a:lnTo>
                  <a:lnTo>
                    <a:pt x="595" y="178"/>
                  </a:lnTo>
                  <a:lnTo>
                    <a:pt x="593" y="178"/>
                  </a:lnTo>
                  <a:lnTo>
                    <a:pt x="593" y="178"/>
                  </a:lnTo>
                  <a:lnTo>
                    <a:pt x="593" y="178"/>
                  </a:lnTo>
                  <a:lnTo>
                    <a:pt x="593" y="178"/>
                  </a:lnTo>
                  <a:lnTo>
                    <a:pt x="593" y="180"/>
                  </a:lnTo>
                  <a:lnTo>
                    <a:pt x="593" y="180"/>
                  </a:lnTo>
                  <a:lnTo>
                    <a:pt x="595" y="182"/>
                  </a:lnTo>
                  <a:lnTo>
                    <a:pt x="595" y="182"/>
                  </a:lnTo>
                  <a:lnTo>
                    <a:pt x="595" y="182"/>
                  </a:lnTo>
                  <a:lnTo>
                    <a:pt x="598" y="184"/>
                  </a:lnTo>
                  <a:lnTo>
                    <a:pt x="598" y="184"/>
                  </a:lnTo>
                  <a:lnTo>
                    <a:pt x="598" y="184"/>
                  </a:lnTo>
                  <a:lnTo>
                    <a:pt x="598" y="186"/>
                  </a:lnTo>
                  <a:lnTo>
                    <a:pt x="595" y="188"/>
                  </a:lnTo>
                  <a:lnTo>
                    <a:pt x="595" y="188"/>
                  </a:lnTo>
                  <a:lnTo>
                    <a:pt x="593" y="188"/>
                  </a:lnTo>
                  <a:lnTo>
                    <a:pt x="593" y="188"/>
                  </a:lnTo>
                  <a:lnTo>
                    <a:pt x="593" y="188"/>
                  </a:lnTo>
                  <a:lnTo>
                    <a:pt x="591" y="184"/>
                  </a:lnTo>
                  <a:lnTo>
                    <a:pt x="589" y="184"/>
                  </a:lnTo>
                  <a:lnTo>
                    <a:pt x="589" y="182"/>
                  </a:lnTo>
                  <a:lnTo>
                    <a:pt x="589" y="184"/>
                  </a:lnTo>
                  <a:lnTo>
                    <a:pt x="589" y="184"/>
                  </a:lnTo>
                  <a:lnTo>
                    <a:pt x="589" y="184"/>
                  </a:lnTo>
                  <a:lnTo>
                    <a:pt x="589" y="186"/>
                  </a:lnTo>
                  <a:lnTo>
                    <a:pt x="589" y="188"/>
                  </a:lnTo>
                  <a:lnTo>
                    <a:pt x="589" y="188"/>
                  </a:lnTo>
                  <a:lnTo>
                    <a:pt x="587" y="188"/>
                  </a:lnTo>
                  <a:lnTo>
                    <a:pt x="587" y="188"/>
                  </a:lnTo>
                  <a:lnTo>
                    <a:pt x="587" y="188"/>
                  </a:lnTo>
                  <a:lnTo>
                    <a:pt x="585" y="188"/>
                  </a:lnTo>
                  <a:lnTo>
                    <a:pt x="585" y="188"/>
                  </a:lnTo>
                  <a:lnTo>
                    <a:pt x="583" y="188"/>
                  </a:lnTo>
                  <a:lnTo>
                    <a:pt x="581" y="188"/>
                  </a:lnTo>
                  <a:lnTo>
                    <a:pt x="579" y="188"/>
                  </a:lnTo>
                  <a:lnTo>
                    <a:pt x="577" y="188"/>
                  </a:lnTo>
                  <a:lnTo>
                    <a:pt x="577" y="188"/>
                  </a:lnTo>
                  <a:lnTo>
                    <a:pt x="577" y="186"/>
                  </a:lnTo>
                  <a:lnTo>
                    <a:pt x="575" y="186"/>
                  </a:lnTo>
                  <a:lnTo>
                    <a:pt x="575" y="182"/>
                  </a:lnTo>
                  <a:lnTo>
                    <a:pt x="575" y="182"/>
                  </a:lnTo>
                  <a:lnTo>
                    <a:pt x="575" y="180"/>
                  </a:lnTo>
                  <a:lnTo>
                    <a:pt x="575" y="180"/>
                  </a:lnTo>
                  <a:lnTo>
                    <a:pt x="575" y="180"/>
                  </a:lnTo>
                  <a:lnTo>
                    <a:pt x="575" y="180"/>
                  </a:lnTo>
                  <a:lnTo>
                    <a:pt x="577" y="180"/>
                  </a:lnTo>
                  <a:lnTo>
                    <a:pt x="577" y="180"/>
                  </a:lnTo>
                  <a:lnTo>
                    <a:pt x="579" y="180"/>
                  </a:lnTo>
                  <a:lnTo>
                    <a:pt x="579" y="180"/>
                  </a:lnTo>
                  <a:lnTo>
                    <a:pt x="581" y="178"/>
                  </a:lnTo>
                  <a:lnTo>
                    <a:pt x="583" y="177"/>
                  </a:lnTo>
                  <a:lnTo>
                    <a:pt x="583" y="177"/>
                  </a:lnTo>
                  <a:lnTo>
                    <a:pt x="583" y="175"/>
                  </a:lnTo>
                  <a:lnTo>
                    <a:pt x="583" y="175"/>
                  </a:lnTo>
                  <a:lnTo>
                    <a:pt x="585" y="175"/>
                  </a:lnTo>
                  <a:lnTo>
                    <a:pt x="585" y="175"/>
                  </a:lnTo>
                  <a:lnTo>
                    <a:pt x="585" y="175"/>
                  </a:lnTo>
                  <a:lnTo>
                    <a:pt x="587" y="173"/>
                  </a:lnTo>
                  <a:lnTo>
                    <a:pt x="589" y="173"/>
                  </a:lnTo>
                  <a:lnTo>
                    <a:pt x="589" y="173"/>
                  </a:lnTo>
                  <a:lnTo>
                    <a:pt x="589" y="171"/>
                  </a:lnTo>
                  <a:lnTo>
                    <a:pt x="591" y="171"/>
                  </a:lnTo>
                  <a:lnTo>
                    <a:pt x="591" y="171"/>
                  </a:lnTo>
                  <a:lnTo>
                    <a:pt x="589" y="171"/>
                  </a:lnTo>
                  <a:lnTo>
                    <a:pt x="589" y="169"/>
                  </a:lnTo>
                  <a:lnTo>
                    <a:pt x="589" y="169"/>
                  </a:lnTo>
                  <a:lnTo>
                    <a:pt x="589" y="167"/>
                  </a:lnTo>
                  <a:lnTo>
                    <a:pt x="589" y="165"/>
                  </a:lnTo>
                  <a:lnTo>
                    <a:pt x="589" y="165"/>
                  </a:lnTo>
                  <a:lnTo>
                    <a:pt x="587" y="165"/>
                  </a:lnTo>
                  <a:lnTo>
                    <a:pt x="587" y="165"/>
                  </a:lnTo>
                  <a:lnTo>
                    <a:pt x="587" y="165"/>
                  </a:lnTo>
                  <a:lnTo>
                    <a:pt x="587" y="165"/>
                  </a:lnTo>
                  <a:lnTo>
                    <a:pt x="585" y="165"/>
                  </a:lnTo>
                  <a:lnTo>
                    <a:pt x="585" y="165"/>
                  </a:lnTo>
                  <a:lnTo>
                    <a:pt x="585" y="165"/>
                  </a:lnTo>
                  <a:lnTo>
                    <a:pt x="585" y="163"/>
                  </a:lnTo>
                  <a:lnTo>
                    <a:pt x="585" y="163"/>
                  </a:lnTo>
                  <a:lnTo>
                    <a:pt x="583" y="161"/>
                  </a:lnTo>
                  <a:lnTo>
                    <a:pt x="583" y="161"/>
                  </a:lnTo>
                  <a:lnTo>
                    <a:pt x="581" y="161"/>
                  </a:lnTo>
                  <a:lnTo>
                    <a:pt x="581" y="159"/>
                  </a:lnTo>
                  <a:lnTo>
                    <a:pt x="581" y="159"/>
                  </a:lnTo>
                  <a:lnTo>
                    <a:pt x="579" y="156"/>
                  </a:lnTo>
                  <a:lnTo>
                    <a:pt x="579" y="152"/>
                  </a:lnTo>
                  <a:lnTo>
                    <a:pt x="579" y="152"/>
                  </a:lnTo>
                  <a:lnTo>
                    <a:pt x="579" y="150"/>
                  </a:lnTo>
                  <a:lnTo>
                    <a:pt x="577" y="148"/>
                  </a:lnTo>
                  <a:lnTo>
                    <a:pt x="577" y="148"/>
                  </a:lnTo>
                  <a:lnTo>
                    <a:pt x="575" y="148"/>
                  </a:lnTo>
                  <a:lnTo>
                    <a:pt x="575" y="148"/>
                  </a:lnTo>
                  <a:lnTo>
                    <a:pt x="574" y="148"/>
                  </a:lnTo>
                  <a:lnTo>
                    <a:pt x="572" y="148"/>
                  </a:lnTo>
                  <a:lnTo>
                    <a:pt x="572" y="148"/>
                  </a:lnTo>
                  <a:lnTo>
                    <a:pt x="572" y="148"/>
                  </a:lnTo>
                  <a:lnTo>
                    <a:pt x="570" y="148"/>
                  </a:lnTo>
                  <a:lnTo>
                    <a:pt x="570" y="148"/>
                  </a:lnTo>
                  <a:lnTo>
                    <a:pt x="568" y="148"/>
                  </a:lnTo>
                  <a:lnTo>
                    <a:pt x="568" y="148"/>
                  </a:lnTo>
                  <a:lnTo>
                    <a:pt x="568" y="150"/>
                  </a:lnTo>
                  <a:lnTo>
                    <a:pt x="568" y="150"/>
                  </a:lnTo>
                  <a:lnTo>
                    <a:pt x="566" y="150"/>
                  </a:lnTo>
                  <a:lnTo>
                    <a:pt x="562" y="154"/>
                  </a:lnTo>
                  <a:lnTo>
                    <a:pt x="562" y="154"/>
                  </a:lnTo>
                  <a:lnTo>
                    <a:pt x="562" y="154"/>
                  </a:lnTo>
                  <a:lnTo>
                    <a:pt x="560" y="154"/>
                  </a:lnTo>
                  <a:lnTo>
                    <a:pt x="558" y="152"/>
                  </a:lnTo>
                  <a:lnTo>
                    <a:pt x="553" y="156"/>
                  </a:lnTo>
                  <a:lnTo>
                    <a:pt x="551" y="158"/>
                  </a:lnTo>
                  <a:lnTo>
                    <a:pt x="549" y="159"/>
                  </a:lnTo>
                  <a:lnTo>
                    <a:pt x="545" y="161"/>
                  </a:lnTo>
                  <a:lnTo>
                    <a:pt x="543" y="163"/>
                  </a:lnTo>
                  <a:lnTo>
                    <a:pt x="541" y="163"/>
                  </a:lnTo>
                  <a:lnTo>
                    <a:pt x="539" y="163"/>
                  </a:lnTo>
                  <a:lnTo>
                    <a:pt x="537" y="165"/>
                  </a:lnTo>
                  <a:lnTo>
                    <a:pt x="535" y="165"/>
                  </a:lnTo>
                  <a:lnTo>
                    <a:pt x="535" y="165"/>
                  </a:lnTo>
                  <a:lnTo>
                    <a:pt x="535" y="167"/>
                  </a:lnTo>
                  <a:lnTo>
                    <a:pt x="535" y="167"/>
                  </a:lnTo>
                  <a:lnTo>
                    <a:pt x="535" y="167"/>
                  </a:lnTo>
                  <a:lnTo>
                    <a:pt x="535" y="169"/>
                  </a:lnTo>
                  <a:lnTo>
                    <a:pt x="535" y="169"/>
                  </a:lnTo>
                  <a:lnTo>
                    <a:pt x="537" y="169"/>
                  </a:lnTo>
                  <a:lnTo>
                    <a:pt x="537" y="171"/>
                  </a:lnTo>
                  <a:lnTo>
                    <a:pt x="539" y="173"/>
                  </a:lnTo>
                  <a:lnTo>
                    <a:pt x="539" y="173"/>
                  </a:lnTo>
                  <a:lnTo>
                    <a:pt x="539" y="175"/>
                  </a:lnTo>
                  <a:lnTo>
                    <a:pt x="537" y="175"/>
                  </a:lnTo>
                  <a:lnTo>
                    <a:pt x="537" y="175"/>
                  </a:lnTo>
                  <a:lnTo>
                    <a:pt x="535" y="175"/>
                  </a:lnTo>
                  <a:lnTo>
                    <a:pt x="534" y="177"/>
                  </a:lnTo>
                  <a:lnTo>
                    <a:pt x="532" y="177"/>
                  </a:lnTo>
                  <a:lnTo>
                    <a:pt x="532" y="177"/>
                  </a:lnTo>
                  <a:lnTo>
                    <a:pt x="530" y="175"/>
                  </a:lnTo>
                  <a:lnTo>
                    <a:pt x="530" y="175"/>
                  </a:lnTo>
                  <a:lnTo>
                    <a:pt x="530" y="175"/>
                  </a:lnTo>
                  <a:lnTo>
                    <a:pt x="530" y="173"/>
                  </a:lnTo>
                  <a:lnTo>
                    <a:pt x="526" y="175"/>
                  </a:lnTo>
                  <a:lnTo>
                    <a:pt x="520" y="175"/>
                  </a:lnTo>
                  <a:lnTo>
                    <a:pt x="518" y="175"/>
                  </a:lnTo>
                  <a:lnTo>
                    <a:pt x="516" y="173"/>
                  </a:lnTo>
                  <a:lnTo>
                    <a:pt x="513" y="173"/>
                  </a:lnTo>
                  <a:lnTo>
                    <a:pt x="511" y="171"/>
                  </a:lnTo>
                  <a:lnTo>
                    <a:pt x="511" y="171"/>
                  </a:lnTo>
                  <a:lnTo>
                    <a:pt x="509" y="171"/>
                  </a:lnTo>
                  <a:lnTo>
                    <a:pt x="509" y="171"/>
                  </a:lnTo>
                  <a:lnTo>
                    <a:pt x="507" y="173"/>
                  </a:lnTo>
                  <a:lnTo>
                    <a:pt x="507" y="173"/>
                  </a:lnTo>
                  <a:lnTo>
                    <a:pt x="505" y="177"/>
                  </a:lnTo>
                  <a:lnTo>
                    <a:pt x="505" y="177"/>
                  </a:lnTo>
                  <a:lnTo>
                    <a:pt x="505" y="178"/>
                  </a:lnTo>
                  <a:lnTo>
                    <a:pt x="503" y="178"/>
                  </a:lnTo>
                  <a:lnTo>
                    <a:pt x="501" y="178"/>
                  </a:lnTo>
                  <a:lnTo>
                    <a:pt x="501" y="178"/>
                  </a:lnTo>
                  <a:lnTo>
                    <a:pt x="501" y="178"/>
                  </a:lnTo>
                  <a:lnTo>
                    <a:pt x="499" y="178"/>
                  </a:lnTo>
                  <a:lnTo>
                    <a:pt x="499" y="177"/>
                  </a:lnTo>
                  <a:lnTo>
                    <a:pt x="499" y="177"/>
                  </a:lnTo>
                  <a:lnTo>
                    <a:pt x="499" y="177"/>
                  </a:lnTo>
                  <a:lnTo>
                    <a:pt x="499" y="175"/>
                  </a:lnTo>
                  <a:lnTo>
                    <a:pt x="497" y="175"/>
                  </a:lnTo>
                  <a:lnTo>
                    <a:pt x="495" y="175"/>
                  </a:lnTo>
                  <a:lnTo>
                    <a:pt x="495" y="175"/>
                  </a:lnTo>
                  <a:lnTo>
                    <a:pt x="495" y="177"/>
                  </a:lnTo>
                  <a:lnTo>
                    <a:pt x="495" y="177"/>
                  </a:lnTo>
                  <a:lnTo>
                    <a:pt x="495" y="178"/>
                  </a:lnTo>
                  <a:lnTo>
                    <a:pt x="495" y="180"/>
                  </a:lnTo>
                  <a:lnTo>
                    <a:pt x="495" y="180"/>
                  </a:lnTo>
                  <a:lnTo>
                    <a:pt x="495" y="182"/>
                  </a:lnTo>
                  <a:lnTo>
                    <a:pt x="492" y="182"/>
                  </a:lnTo>
                  <a:lnTo>
                    <a:pt x="490" y="182"/>
                  </a:lnTo>
                  <a:lnTo>
                    <a:pt x="490" y="182"/>
                  </a:lnTo>
                  <a:lnTo>
                    <a:pt x="490" y="180"/>
                  </a:lnTo>
                  <a:lnTo>
                    <a:pt x="490" y="180"/>
                  </a:lnTo>
                  <a:lnTo>
                    <a:pt x="490" y="178"/>
                  </a:lnTo>
                  <a:lnTo>
                    <a:pt x="490" y="177"/>
                  </a:lnTo>
                  <a:lnTo>
                    <a:pt x="490" y="175"/>
                  </a:lnTo>
                  <a:lnTo>
                    <a:pt x="490" y="175"/>
                  </a:lnTo>
                  <a:lnTo>
                    <a:pt x="490" y="175"/>
                  </a:lnTo>
                  <a:lnTo>
                    <a:pt x="492" y="171"/>
                  </a:lnTo>
                  <a:lnTo>
                    <a:pt x="494" y="171"/>
                  </a:lnTo>
                  <a:lnTo>
                    <a:pt x="495" y="167"/>
                  </a:lnTo>
                  <a:lnTo>
                    <a:pt x="497" y="163"/>
                  </a:lnTo>
                  <a:lnTo>
                    <a:pt x="499" y="161"/>
                  </a:lnTo>
                  <a:lnTo>
                    <a:pt x="499" y="159"/>
                  </a:lnTo>
                  <a:lnTo>
                    <a:pt x="499" y="159"/>
                  </a:lnTo>
                  <a:lnTo>
                    <a:pt x="497" y="159"/>
                  </a:lnTo>
                  <a:lnTo>
                    <a:pt x="497" y="159"/>
                  </a:lnTo>
                  <a:lnTo>
                    <a:pt x="495" y="161"/>
                  </a:lnTo>
                  <a:lnTo>
                    <a:pt x="495" y="161"/>
                  </a:lnTo>
                  <a:lnTo>
                    <a:pt x="494" y="161"/>
                  </a:lnTo>
                  <a:lnTo>
                    <a:pt x="494" y="161"/>
                  </a:lnTo>
                  <a:lnTo>
                    <a:pt x="494" y="161"/>
                  </a:lnTo>
                  <a:lnTo>
                    <a:pt x="492" y="161"/>
                  </a:lnTo>
                  <a:lnTo>
                    <a:pt x="490" y="161"/>
                  </a:lnTo>
                  <a:lnTo>
                    <a:pt x="490" y="163"/>
                  </a:lnTo>
                  <a:lnTo>
                    <a:pt x="490" y="163"/>
                  </a:lnTo>
                  <a:lnTo>
                    <a:pt x="490" y="163"/>
                  </a:lnTo>
                  <a:lnTo>
                    <a:pt x="490" y="165"/>
                  </a:lnTo>
                  <a:lnTo>
                    <a:pt x="488" y="165"/>
                  </a:lnTo>
                  <a:lnTo>
                    <a:pt x="488" y="165"/>
                  </a:lnTo>
                  <a:lnTo>
                    <a:pt x="488" y="165"/>
                  </a:lnTo>
                  <a:lnTo>
                    <a:pt x="486" y="165"/>
                  </a:lnTo>
                  <a:lnTo>
                    <a:pt x="486" y="163"/>
                  </a:lnTo>
                  <a:lnTo>
                    <a:pt x="486" y="161"/>
                  </a:lnTo>
                  <a:lnTo>
                    <a:pt x="486" y="161"/>
                  </a:lnTo>
                  <a:lnTo>
                    <a:pt x="486" y="159"/>
                  </a:lnTo>
                  <a:lnTo>
                    <a:pt x="486" y="159"/>
                  </a:lnTo>
                  <a:lnTo>
                    <a:pt x="486" y="159"/>
                  </a:lnTo>
                  <a:lnTo>
                    <a:pt x="488" y="156"/>
                  </a:lnTo>
                  <a:lnTo>
                    <a:pt x="488" y="154"/>
                  </a:lnTo>
                  <a:lnTo>
                    <a:pt x="488" y="154"/>
                  </a:lnTo>
                  <a:lnTo>
                    <a:pt x="488" y="152"/>
                  </a:lnTo>
                  <a:lnTo>
                    <a:pt x="488" y="152"/>
                  </a:lnTo>
                  <a:lnTo>
                    <a:pt x="486" y="152"/>
                  </a:lnTo>
                  <a:lnTo>
                    <a:pt x="484" y="156"/>
                  </a:lnTo>
                  <a:lnTo>
                    <a:pt x="482" y="158"/>
                  </a:lnTo>
                  <a:lnTo>
                    <a:pt x="482" y="159"/>
                  </a:lnTo>
                  <a:lnTo>
                    <a:pt x="482" y="159"/>
                  </a:lnTo>
                  <a:lnTo>
                    <a:pt x="482" y="161"/>
                  </a:lnTo>
                  <a:lnTo>
                    <a:pt x="486" y="169"/>
                  </a:lnTo>
                  <a:lnTo>
                    <a:pt x="486" y="171"/>
                  </a:lnTo>
                  <a:lnTo>
                    <a:pt x="486" y="171"/>
                  </a:lnTo>
                  <a:lnTo>
                    <a:pt x="486" y="173"/>
                  </a:lnTo>
                  <a:lnTo>
                    <a:pt x="484" y="173"/>
                  </a:lnTo>
                  <a:lnTo>
                    <a:pt x="484" y="173"/>
                  </a:lnTo>
                  <a:lnTo>
                    <a:pt x="482" y="173"/>
                  </a:lnTo>
                  <a:lnTo>
                    <a:pt x="480" y="171"/>
                  </a:lnTo>
                  <a:lnTo>
                    <a:pt x="480" y="171"/>
                  </a:lnTo>
                  <a:lnTo>
                    <a:pt x="478" y="173"/>
                  </a:lnTo>
                  <a:lnTo>
                    <a:pt x="478" y="173"/>
                  </a:lnTo>
                  <a:lnTo>
                    <a:pt x="476" y="171"/>
                  </a:lnTo>
                  <a:lnTo>
                    <a:pt x="474" y="171"/>
                  </a:lnTo>
                  <a:lnTo>
                    <a:pt x="474" y="171"/>
                  </a:lnTo>
                  <a:lnTo>
                    <a:pt x="473" y="173"/>
                  </a:lnTo>
                  <a:lnTo>
                    <a:pt x="473" y="173"/>
                  </a:lnTo>
                  <a:lnTo>
                    <a:pt x="473" y="175"/>
                  </a:lnTo>
                  <a:lnTo>
                    <a:pt x="471" y="175"/>
                  </a:lnTo>
                  <a:lnTo>
                    <a:pt x="471" y="175"/>
                  </a:lnTo>
                  <a:lnTo>
                    <a:pt x="469" y="175"/>
                  </a:lnTo>
                  <a:lnTo>
                    <a:pt x="469" y="175"/>
                  </a:lnTo>
                  <a:lnTo>
                    <a:pt x="469" y="171"/>
                  </a:lnTo>
                  <a:lnTo>
                    <a:pt x="469" y="169"/>
                  </a:lnTo>
                  <a:lnTo>
                    <a:pt x="467" y="169"/>
                  </a:lnTo>
                  <a:lnTo>
                    <a:pt x="467" y="169"/>
                  </a:lnTo>
                  <a:lnTo>
                    <a:pt x="463" y="171"/>
                  </a:lnTo>
                  <a:lnTo>
                    <a:pt x="461" y="171"/>
                  </a:lnTo>
                  <a:lnTo>
                    <a:pt x="461" y="173"/>
                  </a:lnTo>
                  <a:lnTo>
                    <a:pt x="459" y="171"/>
                  </a:lnTo>
                  <a:lnTo>
                    <a:pt x="459" y="171"/>
                  </a:lnTo>
                  <a:lnTo>
                    <a:pt x="459" y="171"/>
                  </a:lnTo>
                  <a:lnTo>
                    <a:pt x="459" y="169"/>
                  </a:lnTo>
                  <a:lnTo>
                    <a:pt x="459" y="167"/>
                  </a:lnTo>
                  <a:lnTo>
                    <a:pt x="459" y="167"/>
                  </a:lnTo>
                  <a:lnTo>
                    <a:pt x="463" y="163"/>
                  </a:lnTo>
                  <a:lnTo>
                    <a:pt x="463" y="163"/>
                  </a:lnTo>
                  <a:lnTo>
                    <a:pt x="463" y="163"/>
                  </a:lnTo>
                  <a:lnTo>
                    <a:pt x="463" y="163"/>
                  </a:lnTo>
                  <a:lnTo>
                    <a:pt x="461" y="163"/>
                  </a:lnTo>
                  <a:lnTo>
                    <a:pt x="461" y="161"/>
                  </a:lnTo>
                  <a:lnTo>
                    <a:pt x="461" y="161"/>
                  </a:lnTo>
                  <a:lnTo>
                    <a:pt x="461" y="161"/>
                  </a:lnTo>
                  <a:lnTo>
                    <a:pt x="459" y="161"/>
                  </a:lnTo>
                  <a:lnTo>
                    <a:pt x="459" y="161"/>
                  </a:lnTo>
                  <a:lnTo>
                    <a:pt x="457" y="161"/>
                  </a:lnTo>
                  <a:lnTo>
                    <a:pt x="457" y="161"/>
                  </a:lnTo>
                  <a:lnTo>
                    <a:pt x="457" y="161"/>
                  </a:lnTo>
                  <a:lnTo>
                    <a:pt x="457" y="163"/>
                  </a:lnTo>
                  <a:lnTo>
                    <a:pt x="457" y="165"/>
                  </a:lnTo>
                  <a:lnTo>
                    <a:pt x="457" y="165"/>
                  </a:lnTo>
                  <a:lnTo>
                    <a:pt x="455" y="167"/>
                  </a:lnTo>
                  <a:lnTo>
                    <a:pt x="455" y="167"/>
                  </a:lnTo>
                  <a:lnTo>
                    <a:pt x="454" y="167"/>
                  </a:lnTo>
                  <a:lnTo>
                    <a:pt x="454" y="167"/>
                  </a:lnTo>
                  <a:lnTo>
                    <a:pt x="452" y="167"/>
                  </a:lnTo>
                  <a:lnTo>
                    <a:pt x="452" y="169"/>
                  </a:lnTo>
                  <a:lnTo>
                    <a:pt x="450" y="171"/>
                  </a:lnTo>
                  <a:lnTo>
                    <a:pt x="448" y="171"/>
                  </a:lnTo>
                  <a:lnTo>
                    <a:pt x="448" y="173"/>
                  </a:lnTo>
                  <a:lnTo>
                    <a:pt x="446" y="171"/>
                  </a:lnTo>
                  <a:lnTo>
                    <a:pt x="446" y="171"/>
                  </a:lnTo>
                  <a:lnTo>
                    <a:pt x="446" y="169"/>
                  </a:lnTo>
                  <a:lnTo>
                    <a:pt x="446" y="167"/>
                  </a:lnTo>
                  <a:lnTo>
                    <a:pt x="446" y="165"/>
                  </a:lnTo>
                  <a:lnTo>
                    <a:pt x="448" y="163"/>
                  </a:lnTo>
                  <a:lnTo>
                    <a:pt x="448" y="163"/>
                  </a:lnTo>
                  <a:lnTo>
                    <a:pt x="450" y="161"/>
                  </a:lnTo>
                  <a:lnTo>
                    <a:pt x="452" y="159"/>
                  </a:lnTo>
                  <a:lnTo>
                    <a:pt x="452" y="159"/>
                  </a:lnTo>
                  <a:lnTo>
                    <a:pt x="452" y="159"/>
                  </a:lnTo>
                  <a:lnTo>
                    <a:pt x="454" y="158"/>
                  </a:lnTo>
                  <a:lnTo>
                    <a:pt x="454" y="158"/>
                  </a:lnTo>
                  <a:lnTo>
                    <a:pt x="452" y="156"/>
                  </a:lnTo>
                  <a:lnTo>
                    <a:pt x="452" y="154"/>
                  </a:lnTo>
                  <a:lnTo>
                    <a:pt x="454" y="154"/>
                  </a:lnTo>
                  <a:lnTo>
                    <a:pt x="454" y="150"/>
                  </a:lnTo>
                  <a:lnTo>
                    <a:pt x="455" y="150"/>
                  </a:lnTo>
                  <a:lnTo>
                    <a:pt x="455" y="146"/>
                  </a:lnTo>
                  <a:lnTo>
                    <a:pt x="455" y="146"/>
                  </a:lnTo>
                  <a:lnTo>
                    <a:pt x="455" y="144"/>
                  </a:lnTo>
                  <a:lnTo>
                    <a:pt x="454" y="144"/>
                  </a:lnTo>
                  <a:lnTo>
                    <a:pt x="454" y="144"/>
                  </a:lnTo>
                  <a:lnTo>
                    <a:pt x="454" y="144"/>
                  </a:lnTo>
                  <a:lnTo>
                    <a:pt x="452" y="144"/>
                  </a:lnTo>
                  <a:lnTo>
                    <a:pt x="452" y="144"/>
                  </a:lnTo>
                  <a:lnTo>
                    <a:pt x="450" y="144"/>
                  </a:lnTo>
                  <a:lnTo>
                    <a:pt x="450" y="144"/>
                  </a:lnTo>
                  <a:lnTo>
                    <a:pt x="450" y="144"/>
                  </a:lnTo>
                  <a:lnTo>
                    <a:pt x="450" y="142"/>
                  </a:lnTo>
                  <a:lnTo>
                    <a:pt x="452" y="140"/>
                  </a:lnTo>
                  <a:lnTo>
                    <a:pt x="452" y="140"/>
                  </a:lnTo>
                  <a:lnTo>
                    <a:pt x="452" y="139"/>
                  </a:lnTo>
                  <a:lnTo>
                    <a:pt x="452" y="137"/>
                  </a:lnTo>
                  <a:lnTo>
                    <a:pt x="450" y="137"/>
                  </a:lnTo>
                  <a:lnTo>
                    <a:pt x="450" y="135"/>
                  </a:lnTo>
                  <a:lnTo>
                    <a:pt x="448" y="135"/>
                  </a:lnTo>
                  <a:lnTo>
                    <a:pt x="448" y="135"/>
                  </a:lnTo>
                  <a:lnTo>
                    <a:pt x="446" y="137"/>
                  </a:lnTo>
                  <a:lnTo>
                    <a:pt x="446" y="137"/>
                  </a:lnTo>
                  <a:lnTo>
                    <a:pt x="446" y="139"/>
                  </a:lnTo>
                  <a:lnTo>
                    <a:pt x="446" y="139"/>
                  </a:lnTo>
                  <a:lnTo>
                    <a:pt x="444" y="140"/>
                  </a:lnTo>
                  <a:lnTo>
                    <a:pt x="444" y="140"/>
                  </a:lnTo>
                  <a:lnTo>
                    <a:pt x="446" y="144"/>
                  </a:lnTo>
                  <a:lnTo>
                    <a:pt x="446" y="146"/>
                  </a:lnTo>
                  <a:lnTo>
                    <a:pt x="444" y="146"/>
                  </a:lnTo>
                  <a:lnTo>
                    <a:pt x="444" y="146"/>
                  </a:lnTo>
                  <a:lnTo>
                    <a:pt x="442" y="148"/>
                  </a:lnTo>
                  <a:lnTo>
                    <a:pt x="440" y="146"/>
                  </a:lnTo>
                  <a:lnTo>
                    <a:pt x="440" y="146"/>
                  </a:lnTo>
                  <a:lnTo>
                    <a:pt x="440" y="144"/>
                  </a:lnTo>
                  <a:lnTo>
                    <a:pt x="440" y="140"/>
                  </a:lnTo>
                  <a:lnTo>
                    <a:pt x="440" y="139"/>
                  </a:lnTo>
                  <a:lnTo>
                    <a:pt x="440" y="139"/>
                  </a:lnTo>
                  <a:lnTo>
                    <a:pt x="440" y="139"/>
                  </a:lnTo>
                  <a:lnTo>
                    <a:pt x="438" y="137"/>
                  </a:lnTo>
                  <a:lnTo>
                    <a:pt x="436" y="137"/>
                  </a:lnTo>
                  <a:lnTo>
                    <a:pt x="436" y="139"/>
                  </a:lnTo>
                  <a:lnTo>
                    <a:pt x="434" y="139"/>
                  </a:lnTo>
                  <a:lnTo>
                    <a:pt x="434" y="139"/>
                  </a:lnTo>
                  <a:lnTo>
                    <a:pt x="433" y="139"/>
                  </a:lnTo>
                  <a:lnTo>
                    <a:pt x="433" y="140"/>
                  </a:lnTo>
                  <a:lnTo>
                    <a:pt x="433" y="142"/>
                  </a:lnTo>
                  <a:lnTo>
                    <a:pt x="433" y="142"/>
                  </a:lnTo>
                  <a:lnTo>
                    <a:pt x="434" y="144"/>
                  </a:lnTo>
                  <a:lnTo>
                    <a:pt x="434" y="146"/>
                  </a:lnTo>
                  <a:lnTo>
                    <a:pt x="434" y="146"/>
                  </a:lnTo>
                  <a:lnTo>
                    <a:pt x="434" y="148"/>
                  </a:lnTo>
                  <a:lnTo>
                    <a:pt x="434" y="148"/>
                  </a:lnTo>
                  <a:lnTo>
                    <a:pt x="434" y="150"/>
                  </a:lnTo>
                  <a:lnTo>
                    <a:pt x="434" y="150"/>
                  </a:lnTo>
                  <a:lnTo>
                    <a:pt x="434" y="150"/>
                  </a:lnTo>
                  <a:lnTo>
                    <a:pt x="434" y="152"/>
                  </a:lnTo>
                  <a:lnTo>
                    <a:pt x="434" y="154"/>
                  </a:lnTo>
                  <a:lnTo>
                    <a:pt x="434" y="154"/>
                  </a:lnTo>
                  <a:lnTo>
                    <a:pt x="433" y="154"/>
                  </a:lnTo>
                  <a:lnTo>
                    <a:pt x="433" y="154"/>
                  </a:lnTo>
                  <a:lnTo>
                    <a:pt x="433" y="154"/>
                  </a:lnTo>
                  <a:lnTo>
                    <a:pt x="431" y="152"/>
                  </a:lnTo>
                  <a:lnTo>
                    <a:pt x="431" y="152"/>
                  </a:lnTo>
                  <a:lnTo>
                    <a:pt x="429" y="150"/>
                  </a:lnTo>
                  <a:lnTo>
                    <a:pt x="429" y="150"/>
                  </a:lnTo>
                  <a:lnTo>
                    <a:pt x="427" y="148"/>
                  </a:lnTo>
                  <a:lnTo>
                    <a:pt x="427" y="148"/>
                  </a:lnTo>
                  <a:lnTo>
                    <a:pt x="427" y="148"/>
                  </a:lnTo>
                  <a:lnTo>
                    <a:pt x="425" y="148"/>
                  </a:lnTo>
                  <a:lnTo>
                    <a:pt x="423" y="148"/>
                  </a:lnTo>
                  <a:lnTo>
                    <a:pt x="421" y="148"/>
                  </a:lnTo>
                  <a:lnTo>
                    <a:pt x="421" y="148"/>
                  </a:lnTo>
                  <a:lnTo>
                    <a:pt x="419" y="148"/>
                  </a:lnTo>
                  <a:lnTo>
                    <a:pt x="419" y="148"/>
                  </a:lnTo>
                  <a:lnTo>
                    <a:pt x="419" y="150"/>
                  </a:lnTo>
                  <a:lnTo>
                    <a:pt x="419" y="150"/>
                  </a:lnTo>
                  <a:lnTo>
                    <a:pt x="419" y="150"/>
                  </a:lnTo>
                  <a:lnTo>
                    <a:pt x="419" y="152"/>
                  </a:lnTo>
                  <a:lnTo>
                    <a:pt x="419" y="152"/>
                  </a:lnTo>
                  <a:lnTo>
                    <a:pt x="419" y="152"/>
                  </a:lnTo>
                  <a:lnTo>
                    <a:pt x="417" y="154"/>
                  </a:lnTo>
                  <a:lnTo>
                    <a:pt x="417" y="154"/>
                  </a:lnTo>
                  <a:lnTo>
                    <a:pt x="415" y="158"/>
                  </a:lnTo>
                  <a:lnTo>
                    <a:pt x="413" y="159"/>
                  </a:lnTo>
                  <a:lnTo>
                    <a:pt x="413" y="159"/>
                  </a:lnTo>
                  <a:lnTo>
                    <a:pt x="413" y="161"/>
                  </a:lnTo>
                  <a:lnTo>
                    <a:pt x="413" y="161"/>
                  </a:lnTo>
                  <a:lnTo>
                    <a:pt x="413" y="163"/>
                  </a:lnTo>
                  <a:lnTo>
                    <a:pt x="413" y="163"/>
                  </a:lnTo>
                  <a:lnTo>
                    <a:pt x="415" y="163"/>
                  </a:lnTo>
                  <a:lnTo>
                    <a:pt x="417" y="165"/>
                  </a:lnTo>
                  <a:lnTo>
                    <a:pt x="417" y="167"/>
                  </a:lnTo>
                  <a:lnTo>
                    <a:pt x="419" y="169"/>
                  </a:lnTo>
                  <a:lnTo>
                    <a:pt x="423" y="177"/>
                  </a:lnTo>
                  <a:lnTo>
                    <a:pt x="423" y="178"/>
                  </a:lnTo>
                  <a:lnTo>
                    <a:pt x="423" y="182"/>
                  </a:lnTo>
                  <a:lnTo>
                    <a:pt x="425" y="194"/>
                  </a:lnTo>
                  <a:lnTo>
                    <a:pt x="427" y="196"/>
                  </a:lnTo>
                  <a:lnTo>
                    <a:pt x="427" y="198"/>
                  </a:lnTo>
                  <a:lnTo>
                    <a:pt x="431" y="201"/>
                  </a:lnTo>
                  <a:lnTo>
                    <a:pt x="433" y="203"/>
                  </a:lnTo>
                  <a:lnTo>
                    <a:pt x="433" y="205"/>
                  </a:lnTo>
                  <a:lnTo>
                    <a:pt x="434" y="207"/>
                  </a:lnTo>
                  <a:lnTo>
                    <a:pt x="434" y="209"/>
                  </a:lnTo>
                  <a:lnTo>
                    <a:pt x="434" y="213"/>
                  </a:lnTo>
                  <a:lnTo>
                    <a:pt x="434" y="217"/>
                  </a:lnTo>
                  <a:lnTo>
                    <a:pt x="434" y="218"/>
                  </a:lnTo>
                  <a:lnTo>
                    <a:pt x="434" y="218"/>
                  </a:lnTo>
                  <a:lnTo>
                    <a:pt x="434" y="218"/>
                  </a:lnTo>
                  <a:lnTo>
                    <a:pt x="433" y="220"/>
                  </a:lnTo>
                  <a:lnTo>
                    <a:pt x="433" y="222"/>
                  </a:lnTo>
                  <a:lnTo>
                    <a:pt x="433" y="224"/>
                  </a:lnTo>
                  <a:lnTo>
                    <a:pt x="433" y="224"/>
                  </a:lnTo>
                  <a:lnTo>
                    <a:pt x="433" y="226"/>
                  </a:lnTo>
                  <a:lnTo>
                    <a:pt x="434" y="226"/>
                  </a:lnTo>
                  <a:lnTo>
                    <a:pt x="434" y="228"/>
                  </a:lnTo>
                  <a:lnTo>
                    <a:pt x="436" y="228"/>
                  </a:lnTo>
                  <a:lnTo>
                    <a:pt x="436" y="226"/>
                  </a:lnTo>
                  <a:lnTo>
                    <a:pt x="440" y="226"/>
                  </a:lnTo>
                  <a:lnTo>
                    <a:pt x="442" y="226"/>
                  </a:lnTo>
                  <a:lnTo>
                    <a:pt x="442" y="226"/>
                  </a:lnTo>
                  <a:lnTo>
                    <a:pt x="444" y="226"/>
                  </a:lnTo>
                  <a:lnTo>
                    <a:pt x="446" y="226"/>
                  </a:lnTo>
                  <a:lnTo>
                    <a:pt x="446" y="228"/>
                  </a:lnTo>
                  <a:lnTo>
                    <a:pt x="448" y="230"/>
                  </a:lnTo>
                  <a:lnTo>
                    <a:pt x="448" y="230"/>
                  </a:lnTo>
                  <a:lnTo>
                    <a:pt x="448" y="232"/>
                  </a:lnTo>
                  <a:lnTo>
                    <a:pt x="448" y="234"/>
                  </a:lnTo>
                  <a:lnTo>
                    <a:pt x="450" y="236"/>
                  </a:lnTo>
                  <a:lnTo>
                    <a:pt x="452" y="237"/>
                  </a:lnTo>
                  <a:lnTo>
                    <a:pt x="452" y="237"/>
                  </a:lnTo>
                  <a:lnTo>
                    <a:pt x="450" y="239"/>
                  </a:lnTo>
                  <a:lnTo>
                    <a:pt x="450" y="239"/>
                  </a:lnTo>
                  <a:lnTo>
                    <a:pt x="450" y="241"/>
                  </a:lnTo>
                  <a:lnTo>
                    <a:pt x="450" y="241"/>
                  </a:lnTo>
                  <a:lnTo>
                    <a:pt x="450" y="241"/>
                  </a:lnTo>
                  <a:lnTo>
                    <a:pt x="452" y="241"/>
                  </a:lnTo>
                  <a:lnTo>
                    <a:pt x="452" y="241"/>
                  </a:lnTo>
                  <a:lnTo>
                    <a:pt x="452" y="243"/>
                  </a:lnTo>
                  <a:lnTo>
                    <a:pt x="454" y="243"/>
                  </a:lnTo>
                  <a:lnTo>
                    <a:pt x="455" y="243"/>
                  </a:lnTo>
                  <a:lnTo>
                    <a:pt x="457" y="243"/>
                  </a:lnTo>
                  <a:lnTo>
                    <a:pt x="457" y="247"/>
                  </a:lnTo>
                  <a:lnTo>
                    <a:pt x="455" y="249"/>
                  </a:lnTo>
                  <a:lnTo>
                    <a:pt x="455" y="251"/>
                  </a:lnTo>
                  <a:lnTo>
                    <a:pt x="454" y="251"/>
                  </a:lnTo>
                  <a:lnTo>
                    <a:pt x="454" y="253"/>
                  </a:lnTo>
                  <a:lnTo>
                    <a:pt x="454" y="253"/>
                  </a:lnTo>
                  <a:lnTo>
                    <a:pt x="450" y="256"/>
                  </a:lnTo>
                  <a:lnTo>
                    <a:pt x="448" y="258"/>
                  </a:lnTo>
                  <a:lnTo>
                    <a:pt x="448" y="260"/>
                  </a:lnTo>
                  <a:lnTo>
                    <a:pt x="446" y="264"/>
                  </a:lnTo>
                  <a:lnTo>
                    <a:pt x="444" y="266"/>
                  </a:lnTo>
                  <a:lnTo>
                    <a:pt x="442" y="268"/>
                  </a:lnTo>
                  <a:lnTo>
                    <a:pt x="440" y="268"/>
                  </a:lnTo>
                  <a:lnTo>
                    <a:pt x="440" y="270"/>
                  </a:lnTo>
                  <a:lnTo>
                    <a:pt x="438" y="268"/>
                  </a:lnTo>
                  <a:lnTo>
                    <a:pt x="436" y="268"/>
                  </a:lnTo>
                  <a:lnTo>
                    <a:pt x="436" y="266"/>
                  </a:lnTo>
                  <a:lnTo>
                    <a:pt x="436" y="264"/>
                  </a:lnTo>
                  <a:lnTo>
                    <a:pt x="436" y="264"/>
                  </a:lnTo>
                  <a:lnTo>
                    <a:pt x="436" y="262"/>
                  </a:lnTo>
                  <a:lnTo>
                    <a:pt x="434" y="262"/>
                  </a:lnTo>
                  <a:lnTo>
                    <a:pt x="434" y="262"/>
                  </a:lnTo>
                  <a:lnTo>
                    <a:pt x="433" y="262"/>
                  </a:lnTo>
                  <a:lnTo>
                    <a:pt x="431" y="262"/>
                  </a:lnTo>
                  <a:lnTo>
                    <a:pt x="429" y="262"/>
                  </a:lnTo>
                  <a:lnTo>
                    <a:pt x="427" y="260"/>
                  </a:lnTo>
                  <a:lnTo>
                    <a:pt x="425" y="260"/>
                  </a:lnTo>
                  <a:lnTo>
                    <a:pt x="423" y="256"/>
                  </a:lnTo>
                  <a:lnTo>
                    <a:pt x="421" y="256"/>
                  </a:lnTo>
                  <a:lnTo>
                    <a:pt x="415" y="251"/>
                  </a:lnTo>
                  <a:lnTo>
                    <a:pt x="413" y="251"/>
                  </a:lnTo>
                  <a:lnTo>
                    <a:pt x="412" y="249"/>
                  </a:lnTo>
                  <a:lnTo>
                    <a:pt x="410" y="249"/>
                  </a:lnTo>
                  <a:lnTo>
                    <a:pt x="410" y="249"/>
                  </a:lnTo>
                  <a:lnTo>
                    <a:pt x="410" y="251"/>
                  </a:lnTo>
                  <a:lnTo>
                    <a:pt x="408" y="251"/>
                  </a:lnTo>
                  <a:lnTo>
                    <a:pt x="408" y="253"/>
                  </a:lnTo>
                  <a:lnTo>
                    <a:pt x="408" y="253"/>
                  </a:lnTo>
                  <a:lnTo>
                    <a:pt x="408" y="255"/>
                  </a:lnTo>
                  <a:lnTo>
                    <a:pt x="408" y="255"/>
                  </a:lnTo>
                  <a:lnTo>
                    <a:pt x="408" y="256"/>
                  </a:lnTo>
                  <a:lnTo>
                    <a:pt x="408" y="256"/>
                  </a:lnTo>
                  <a:lnTo>
                    <a:pt x="406" y="258"/>
                  </a:lnTo>
                  <a:lnTo>
                    <a:pt x="406" y="258"/>
                  </a:lnTo>
                  <a:lnTo>
                    <a:pt x="404" y="260"/>
                  </a:lnTo>
                  <a:lnTo>
                    <a:pt x="402" y="260"/>
                  </a:lnTo>
                  <a:lnTo>
                    <a:pt x="400" y="260"/>
                  </a:lnTo>
                  <a:lnTo>
                    <a:pt x="398" y="260"/>
                  </a:lnTo>
                  <a:lnTo>
                    <a:pt x="398" y="258"/>
                  </a:lnTo>
                  <a:lnTo>
                    <a:pt x="396" y="258"/>
                  </a:lnTo>
                  <a:lnTo>
                    <a:pt x="396" y="256"/>
                  </a:lnTo>
                  <a:lnTo>
                    <a:pt x="396" y="255"/>
                  </a:lnTo>
                  <a:lnTo>
                    <a:pt x="396" y="255"/>
                  </a:lnTo>
                  <a:lnTo>
                    <a:pt x="398" y="251"/>
                  </a:lnTo>
                  <a:lnTo>
                    <a:pt x="398" y="251"/>
                  </a:lnTo>
                  <a:lnTo>
                    <a:pt x="398" y="249"/>
                  </a:lnTo>
                  <a:lnTo>
                    <a:pt x="398" y="249"/>
                  </a:lnTo>
                  <a:lnTo>
                    <a:pt x="396" y="249"/>
                  </a:lnTo>
                  <a:lnTo>
                    <a:pt x="394" y="247"/>
                  </a:lnTo>
                  <a:lnTo>
                    <a:pt x="393" y="247"/>
                  </a:lnTo>
                  <a:lnTo>
                    <a:pt x="393" y="245"/>
                  </a:lnTo>
                  <a:lnTo>
                    <a:pt x="391" y="243"/>
                  </a:lnTo>
                  <a:lnTo>
                    <a:pt x="391" y="243"/>
                  </a:lnTo>
                  <a:lnTo>
                    <a:pt x="391" y="243"/>
                  </a:lnTo>
                  <a:lnTo>
                    <a:pt x="389" y="241"/>
                  </a:lnTo>
                  <a:lnTo>
                    <a:pt x="389" y="241"/>
                  </a:lnTo>
                  <a:lnTo>
                    <a:pt x="389" y="241"/>
                  </a:lnTo>
                  <a:lnTo>
                    <a:pt x="387" y="239"/>
                  </a:lnTo>
                  <a:lnTo>
                    <a:pt x="387" y="239"/>
                  </a:lnTo>
                  <a:lnTo>
                    <a:pt x="387" y="237"/>
                  </a:lnTo>
                  <a:lnTo>
                    <a:pt x="389" y="234"/>
                  </a:lnTo>
                  <a:lnTo>
                    <a:pt x="391" y="232"/>
                  </a:lnTo>
                  <a:lnTo>
                    <a:pt x="391" y="230"/>
                  </a:lnTo>
                  <a:lnTo>
                    <a:pt x="391" y="228"/>
                  </a:lnTo>
                  <a:lnTo>
                    <a:pt x="391" y="228"/>
                  </a:lnTo>
                  <a:lnTo>
                    <a:pt x="391" y="226"/>
                  </a:lnTo>
                  <a:lnTo>
                    <a:pt x="391" y="226"/>
                  </a:lnTo>
                  <a:lnTo>
                    <a:pt x="391" y="224"/>
                  </a:lnTo>
                  <a:lnTo>
                    <a:pt x="391" y="224"/>
                  </a:lnTo>
                  <a:lnTo>
                    <a:pt x="391" y="220"/>
                  </a:lnTo>
                  <a:lnTo>
                    <a:pt x="389" y="218"/>
                  </a:lnTo>
                  <a:lnTo>
                    <a:pt x="389" y="218"/>
                  </a:lnTo>
                  <a:lnTo>
                    <a:pt x="387" y="217"/>
                  </a:lnTo>
                  <a:lnTo>
                    <a:pt x="387" y="215"/>
                  </a:lnTo>
                  <a:lnTo>
                    <a:pt x="387" y="213"/>
                  </a:lnTo>
                  <a:lnTo>
                    <a:pt x="387" y="211"/>
                  </a:lnTo>
                  <a:lnTo>
                    <a:pt x="385" y="205"/>
                  </a:lnTo>
                  <a:lnTo>
                    <a:pt x="385" y="205"/>
                  </a:lnTo>
                  <a:lnTo>
                    <a:pt x="383" y="205"/>
                  </a:lnTo>
                  <a:lnTo>
                    <a:pt x="383" y="205"/>
                  </a:lnTo>
                  <a:lnTo>
                    <a:pt x="381" y="203"/>
                  </a:lnTo>
                  <a:lnTo>
                    <a:pt x="381" y="201"/>
                  </a:lnTo>
                  <a:lnTo>
                    <a:pt x="383" y="201"/>
                  </a:lnTo>
                  <a:lnTo>
                    <a:pt x="387" y="198"/>
                  </a:lnTo>
                  <a:lnTo>
                    <a:pt x="391" y="196"/>
                  </a:lnTo>
                  <a:lnTo>
                    <a:pt x="394" y="192"/>
                  </a:lnTo>
                  <a:lnTo>
                    <a:pt x="396" y="190"/>
                  </a:lnTo>
                  <a:lnTo>
                    <a:pt x="396" y="188"/>
                  </a:lnTo>
                  <a:lnTo>
                    <a:pt x="398" y="184"/>
                  </a:lnTo>
                  <a:lnTo>
                    <a:pt x="396" y="182"/>
                  </a:lnTo>
                  <a:lnTo>
                    <a:pt x="396" y="180"/>
                  </a:lnTo>
                  <a:lnTo>
                    <a:pt x="396" y="180"/>
                  </a:lnTo>
                  <a:lnTo>
                    <a:pt x="398" y="178"/>
                  </a:lnTo>
                  <a:lnTo>
                    <a:pt x="398" y="177"/>
                  </a:lnTo>
                  <a:lnTo>
                    <a:pt x="398" y="175"/>
                  </a:lnTo>
                  <a:lnTo>
                    <a:pt x="400" y="173"/>
                  </a:lnTo>
                  <a:lnTo>
                    <a:pt x="400" y="171"/>
                  </a:lnTo>
                  <a:lnTo>
                    <a:pt x="400" y="169"/>
                  </a:lnTo>
                  <a:lnTo>
                    <a:pt x="400" y="169"/>
                  </a:lnTo>
                  <a:lnTo>
                    <a:pt x="398" y="167"/>
                  </a:lnTo>
                  <a:lnTo>
                    <a:pt x="394" y="156"/>
                  </a:lnTo>
                  <a:lnTo>
                    <a:pt x="393" y="154"/>
                  </a:lnTo>
                  <a:lnTo>
                    <a:pt x="391" y="154"/>
                  </a:lnTo>
                  <a:lnTo>
                    <a:pt x="391" y="152"/>
                  </a:lnTo>
                  <a:lnTo>
                    <a:pt x="389" y="150"/>
                  </a:lnTo>
                  <a:lnTo>
                    <a:pt x="389" y="150"/>
                  </a:lnTo>
                  <a:lnTo>
                    <a:pt x="391" y="148"/>
                  </a:lnTo>
                  <a:lnTo>
                    <a:pt x="391" y="148"/>
                  </a:lnTo>
                  <a:lnTo>
                    <a:pt x="396" y="142"/>
                  </a:lnTo>
                  <a:lnTo>
                    <a:pt x="398" y="140"/>
                  </a:lnTo>
                  <a:lnTo>
                    <a:pt x="398" y="135"/>
                  </a:lnTo>
                  <a:lnTo>
                    <a:pt x="400" y="133"/>
                  </a:lnTo>
                  <a:lnTo>
                    <a:pt x="408" y="131"/>
                  </a:lnTo>
                  <a:lnTo>
                    <a:pt x="412" y="131"/>
                  </a:lnTo>
                  <a:lnTo>
                    <a:pt x="412" y="131"/>
                  </a:lnTo>
                  <a:lnTo>
                    <a:pt x="415" y="131"/>
                  </a:lnTo>
                  <a:lnTo>
                    <a:pt x="417" y="131"/>
                  </a:lnTo>
                  <a:lnTo>
                    <a:pt x="417" y="131"/>
                  </a:lnTo>
                  <a:lnTo>
                    <a:pt x="419" y="131"/>
                  </a:lnTo>
                  <a:lnTo>
                    <a:pt x="419" y="129"/>
                  </a:lnTo>
                  <a:lnTo>
                    <a:pt x="423" y="127"/>
                  </a:lnTo>
                  <a:lnTo>
                    <a:pt x="433" y="125"/>
                  </a:lnTo>
                  <a:lnTo>
                    <a:pt x="434" y="123"/>
                  </a:lnTo>
                  <a:lnTo>
                    <a:pt x="436" y="123"/>
                  </a:lnTo>
                  <a:lnTo>
                    <a:pt x="436" y="123"/>
                  </a:lnTo>
                  <a:lnTo>
                    <a:pt x="436" y="123"/>
                  </a:lnTo>
                  <a:lnTo>
                    <a:pt x="436" y="121"/>
                  </a:lnTo>
                  <a:lnTo>
                    <a:pt x="436" y="121"/>
                  </a:lnTo>
                  <a:lnTo>
                    <a:pt x="436" y="120"/>
                  </a:lnTo>
                  <a:lnTo>
                    <a:pt x="434" y="118"/>
                  </a:lnTo>
                  <a:lnTo>
                    <a:pt x="434" y="116"/>
                  </a:lnTo>
                  <a:lnTo>
                    <a:pt x="433" y="116"/>
                  </a:lnTo>
                  <a:lnTo>
                    <a:pt x="433" y="114"/>
                  </a:lnTo>
                  <a:lnTo>
                    <a:pt x="433" y="114"/>
                  </a:lnTo>
                  <a:lnTo>
                    <a:pt x="434" y="112"/>
                  </a:lnTo>
                  <a:lnTo>
                    <a:pt x="434" y="110"/>
                  </a:lnTo>
                  <a:lnTo>
                    <a:pt x="434" y="108"/>
                  </a:lnTo>
                  <a:lnTo>
                    <a:pt x="434" y="108"/>
                  </a:lnTo>
                  <a:lnTo>
                    <a:pt x="436" y="106"/>
                  </a:lnTo>
                  <a:lnTo>
                    <a:pt x="438" y="106"/>
                  </a:lnTo>
                  <a:lnTo>
                    <a:pt x="438" y="106"/>
                  </a:lnTo>
                  <a:lnTo>
                    <a:pt x="440" y="104"/>
                  </a:lnTo>
                  <a:lnTo>
                    <a:pt x="442" y="101"/>
                  </a:lnTo>
                  <a:lnTo>
                    <a:pt x="444" y="97"/>
                  </a:lnTo>
                  <a:lnTo>
                    <a:pt x="448" y="93"/>
                  </a:lnTo>
                  <a:lnTo>
                    <a:pt x="448" y="91"/>
                  </a:lnTo>
                  <a:lnTo>
                    <a:pt x="448" y="89"/>
                  </a:lnTo>
                  <a:lnTo>
                    <a:pt x="448" y="87"/>
                  </a:lnTo>
                  <a:lnTo>
                    <a:pt x="450" y="83"/>
                  </a:lnTo>
                  <a:lnTo>
                    <a:pt x="454" y="78"/>
                  </a:lnTo>
                  <a:lnTo>
                    <a:pt x="454" y="78"/>
                  </a:lnTo>
                  <a:lnTo>
                    <a:pt x="454" y="76"/>
                  </a:lnTo>
                  <a:lnTo>
                    <a:pt x="454" y="76"/>
                  </a:lnTo>
                  <a:lnTo>
                    <a:pt x="452" y="74"/>
                  </a:lnTo>
                  <a:lnTo>
                    <a:pt x="452" y="74"/>
                  </a:lnTo>
                  <a:lnTo>
                    <a:pt x="452" y="72"/>
                  </a:lnTo>
                  <a:lnTo>
                    <a:pt x="452" y="70"/>
                  </a:lnTo>
                  <a:lnTo>
                    <a:pt x="452" y="70"/>
                  </a:lnTo>
                  <a:lnTo>
                    <a:pt x="452" y="70"/>
                  </a:lnTo>
                  <a:lnTo>
                    <a:pt x="454" y="68"/>
                  </a:lnTo>
                  <a:lnTo>
                    <a:pt x="454" y="68"/>
                  </a:lnTo>
                  <a:lnTo>
                    <a:pt x="455" y="68"/>
                  </a:lnTo>
                  <a:lnTo>
                    <a:pt x="454" y="66"/>
                  </a:lnTo>
                  <a:lnTo>
                    <a:pt x="454" y="64"/>
                  </a:lnTo>
                  <a:lnTo>
                    <a:pt x="454" y="64"/>
                  </a:lnTo>
                  <a:lnTo>
                    <a:pt x="454" y="62"/>
                  </a:lnTo>
                  <a:lnTo>
                    <a:pt x="454" y="61"/>
                  </a:lnTo>
                  <a:lnTo>
                    <a:pt x="454" y="61"/>
                  </a:lnTo>
                  <a:lnTo>
                    <a:pt x="454" y="59"/>
                  </a:lnTo>
                  <a:lnTo>
                    <a:pt x="455" y="59"/>
                  </a:lnTo>
                  <a:lnTo>
                    <a:pt x="455" y="59"/>
                  </a:lnTo>
                  <a:lnTo>
                    <a:pt x="457" y="59"/>
                  </a:lnTo>
                  <a:lnTo>
                    <a:pt x="459" y="59"/>
                  </a:lnTo>
                  <a:lnTo>
                    <a:pt x="461" y="57"/>
                  </a:lnTo>
                  <a:lnTo>
                    <a:pt x="461" y="57"/>
                  </a:lnTo>
                  <a:lnTo>
                    <a:pt x="461" y="55"/>
                  </a:lnTo>
                  <a:lnTo>
                    <a:pt x="463" y="53"/>
                  </a:lnTo>
                  <a:lnTo>
                    <a:pt x="465" y="51"/>
                  </a:lnTo>
                  <a:lnTo>
                    <a:pt x="465" y="51"/>
                  </a:lnTo>
                  <a:lnTo>
                    <a:pt x="463" y="51"/>
                  </a:lnTo>
                  <a:lnTo>
                    <a:pt x="463" y="51"/>
                  </a:lnTo>
                  <a:lnTo>
                    <a:pt x="463" y="49"/>
                  </a:lnTo>
                  <a:lnTo>
                    <a:pt x="463" y="49"/>
                  </a:lnTo>
                  <a:lnTo>
                    <a:pt x="463" y="45"/>
                  </a:lnTo>
                  <a:lnTo>
                    <a:pt x="463" y="42"/>
                  </a:lnTo>
                  <a:lnTo>
                    <a:pt x="463" y="40"/>
                  </a:lnTo>
                  <a:lnTo>
                    <a:pt x="461" y="36"/>
                  </a:lnTo>
                  <a:lnTo>
                    <a:pt x="455" y="28"/>
                  </a:lnTo>
                  <a:lnTo>
                    <a:pt x="455" y="26"/>
                  </a:lnTo>
                  <a:lnTo>
                    <a:pt x="454" y="23"/>
                  </a:lnTo>
                  <a:lnTo>
                    <a:pt x="454" y="19"/>
                  </a:lnTo>
                  <a:lnTo>
                    <a:pt x="454" y="19"/>
                  </a:lnTo>
                  <a:lnTo>
                    <a:pt x="454" y="19"/>
                  </a:lnTo>
                  <a:lnTo>
                    <a:pt x="454" y="17"/>
                  </a:lnTo>
                  <a:lnTo>
                    <a:pt x="454" y="17"/>
                  </a:lnTo>
                  <a:lnTo>
                    <a:pt x="452" y="15"/>
                  </a:lnTo>
                  <a:lnTo>
                    <a:pt x="452" y="15"/>
                  </a:lnTo>
                  <a:lnTo>
                    <a:pt x="450" y="15"/>
                  </a:lnTo>
                  <a:lnTo>
                    <a:pt x="446" y="15"/>
                  </a:lnTo>
                  <a:lnTo>
                    <a:pt x="446" y="15"/>
                  </a:lnTo>
                  <a:lnTo>
                    <a:pt x="444" y="15"/>
                  </a:lnTo>
                  <a:lnTo>
                    <a:pt x="442" y="11"/>
                  </a:lnTo>
                  <a:lnTo>
                    <a:pt x="440" y="9"/>
                  </a:lnTo>
                  <a:lnTo>
                    <a:pt x="438" y="9"/>
                  </a:lnTo>
                  <a:lnTo>
                    <a:pt x="438" y="9"/>
                  </a:lnTo>
                  <a:lnTo>
                    <a:pt x="436" y="9"/>
                  </a:lnTo>
                  <a:lnTo>
                    <a:pt x="436" y="7"/>
                  </a:lnTo>
                  <a:lnTo>
                    <a:pt x="436" y="7"/>
                  </a:lnTo>
                  <a:lnTo>
                    <a:pt x="434" y="5"/>
                  </a:lnTo>
                  <a:lnTo>
                    <a:pt x="434" y="7"/>
                  </a:lnTo>
                  <a:lnTo>
                    <a:pt x="433" y="7"/>
                  </a:lnTo>
                  <a:lnTo>
                    <a:pt x="433" y="5"/>
                  </a:lnTo>
                  <a:lnTo>
                    <a:pt x="431" y="5"/>
                  </a:lnTo>
                  <a:lnTo>
                    <a:pt x="427" y="7"/>
                  </a:lnTo>
                  <a:lnTo>
                    <a:pt x="425" y="7"/>
                  </a:lnTo>
                  <a:lnTo>
                    <a:pt x="423" y="7"/>
                  </a:lnTo>
                  <a:lnTo>
                    <a:pt x="423" y="7"/>
                  </a:lnTo>
                  <a:lnTo>
                    <a:pt x="423" y="7"/>
                  </a:lnTo>
                  <a:lnTo>
                    <a:pt x="421" y="9"/>
                  </a:lnTo>
                  <a:lnTo>
                    <a:pt x="421" y="9"/>
                  </a:lnTo>
                  <a:lnTo>
                    <a:pt x="419" y="9"/>
                  </a:lnTo>
                  <a:lnTo>
                    <a:pt x="417" y="9"/>
                  </a:lnTo>
                  <a:lnTo>
                    <a:pt x="413" y="7"/>
                  </a:lnTo>
                  <a:lnTo>
                    <a:pt x="412" y="7"/>
                  </a:lnTo>
                  <a:lnTo>
                    <a:pt x="410" y="5"/>
                  </a:lnTo>
                  <a:lnTo>
                    <a:pt x="408" y="5"/>
                  </a:lnTo>
                  <a:lnTo>
                    <a:pt x="406" y="4"/>
                  </a:lnTo>
                  <a:lnTo>
                    <a:pt x="406" y="4"/>
                  </a:lnTo>
                  <a:lnTo>
                    <a:pt x="406" y="4"/>
                  </a:lnTo>
                  <a:lnTo>
                    <a:pt x="404" y="4"/>
                  </a:lnTo>
                  <a:lnTo>
                    <a:pt x="402" y="4"/>
                  </a:lnTo>
                  <a:lnTo>
                    <a:pt x="402" y="2"/>
                  </a:lnTo>
                  <a:lnTo>
                    <a:pt x="400" y="0"/>
                  </a:lnTo>
                  <a:lnTo>
                    <a:pt x="398" y="0"/>
                  </a:lnTo>
                  <a:lnTo>
                    <a:pt x="396" y="0"/>
                  </a:lnTo>
                  <a:lnTo>
                    <a:pt x="393" y="0"/>
                  </a:lnTo>
                  <a:lnTo>
                    <a:pt x="393" y="0"/>
                  </a:lnTo>
                  <a:lnTo>
                    <a:pt x="391" y="0"/>
                  </a:lnTo>
                  <a:lnTo>
                    <a:pt x="391" y="4"/>
                  </a:lnTo>
                  <a:lnTo>
                    <a:pt x="391" y="4"/>
                  </a:lnTo>
                  <a:lnTo>
                    <a:pt x="389" y="4"/>
                  </a:lnTo>
                  <a:lnTo>
                    <a:pt x="387" y="4"/>
                  </a:lnTo>
                  <a:lnTo>
                    <a:pt x="385" y="4"/>
                  </a:lnTo>
                  <a:lnTo>
                    <a:pt x="383" y="4"/>
                  </a:lnTo>
                  <a:lnTo>
                    <a:pt x="381" y="4"/>
                  </a:lnTo>
                  <a:lnTo>
                    <a:pt x="381" y="5"/>
                  </a:lnTo>
                  <a:lnTo>
                    <a:pt x="381" y="7"/>
                  </a:lnTo>
                  <a:lnTo>
                    <a:pt x="377" y="5"/>
                  </a:lnTo>
                  <a:lnTo>
                    <a:pt x="375" y="5"/>
                  </a:lnTo>
                  <a:lnTo>
                    <a:pt x="375" y="7"/>
                  </a:lnTo>
                  <a:lnTo>
                    <a:pt x="375" y="9"/>
                  </a:lnTo>
                  <a:lnTo>
                    <a:pt x="375" y="9"/>
                  </a:lnTo>
                  <a:lnTo>
                    <a:pt x="375" y="11"/>
                  </a:lnTo>
                  <a:lnTo>
                    <a:pt x="375" y="11"/>
                  </a:lnTo>
                  <a:lnTo>
                    <a:pt x="375" y="13"/>
                  </a:lnTo>
                  <a:lnTo>
                    <a:pt x="373" y="13"/>
                  </a:lnTo>
                  <a:lnTo>
                    <a:pt x="373" y="15"/>
                  </a:lnTo>
                  <a:lnTo>
                    <a:pt x="373" y="17"/>
                  </a:lnTo>
                  <a:lnTo>
                    <a:pt x="373" y="17"/>
                  </a:lnTo>
                  <a:lnTo>
                    <a:pt x="372" y="17"/>
                  </a:lnTo>
                  <a:lnTo>
                    <a:pt x="372" y="17"/>
                  </a:lnTo>
                  <a:lnTo>
                    <a:pt x="370" y="17"/>
                  </a:lnTo>
                  <a:lnTo>
                    <a:pt x="370" y="17"/>
                  </a:lnTo>
                  <a:lnTo>
                    <a:pt x="368" y="17"/>
                  </a:lnTo>
                  <a:lnTo>
                    <a:pt x="368" y="17"/>
                  </a:lnTo>
                  <a:lnTo>
                    <a:pt x="366" y="17"/>
                  </a:lnTo>
                  <a:lnTo>
                    <a:pt x="364" y="17"/>
                  </a:lnTo>
                  <a:lnTo>
                    <a:pt x="362" y="19"/>
                  </a:lnTo>
                  <a:lnTo>
                    <a:pt x="360" y="19"/>
                  </a:lnTo>
                  <a:lnTo>
                    <a:pt x="358" y="19"/>
                  </a:lnTo>
                  <a:lnTo>
                    <a:pt x="356" y="19"/>
                  </a:lnTo>
                  <a:lnTo>
                    <a:pt x="356" y="21"/>
                  </a:lnTo>
                  <a:lnTo>
                    <a:pt x="356" y="21"/>
                  </a:lnTo>
                  <a:lnTo>
                    <a:pt x="356" y="23"/>
                  </a:lnTo>
                  <a:lnTo>
                    <a:pt x="354" y="23"/>
                  </a:lnTo>
                  <a:lnTo>
                    <a:pt x="354" y="24"/>
                  </a:lnTo>
                  <a:lnTo>
                    <a:pt x="349" y="24"/>
                  </a:lnTo>
                  <a:lnTo>
                    <a:pt x="351" y="28"/>
                  </a:lnTo>
                  <a:lnTo>
                    <a:pt x="349" y="30"/>
                  </a:lnTo>
                  <a:lnTo>
                    <a:pt x="345" y="32"/>
                  </a:lnTo>
                  <a:lnTo>
                    <a:pt x="343" y="32"/>
                  </a:lnTo>
                  <a:lnTo>
                    <a:pt x="341" y="34"/>
                  </a:lnTo>
                  <a:lnTo>
                    <a:pt x="339" y="36"/>
                  </a:lnTo>
                  <a:lnTo>
                    <a:pt x="339" y="36"/>
                  </a:lnTo>
                  <a:lnTo>
                    <a:pt x="337" y="36"/>
                  </a:lnTo>
                  <a:lnTo>
                    <a:pt x="333" y="38"/>
                  </a:lnTo>
                  <a:lnTo>
                    <a:pt x="332" y="38"/>
                  </a:lnTo>
                  <a:lnTo>
                    <a:pt x="332" y="38"/>
                  </a:lnTo>
                  <a:lnTo>
                    <a:pt x="326" y="42"/>
                  </a:lnTo>
                  <a:lnTo>
                    <a:pt x="322" y="43"/>
                  </a:lnTo>
                  <a:lnTo>
                    <a:pt x="322" y="45"/>
                  </a:lnTo>
                  <a:lnTo>
                    <a:pt x="320" y="45"/>
                  </a:lnTo>
                  <a:lnTo>
                    <a:pt x="316" y="45"/>
                  </a:lnTo>
                  <a:lnTo>
                    <a:pt x="314" y="45"/>
                  </a:lnTo>
                  <a:lnTo>
                    <a:pt x="314" y="47"/>
                  </a:lnTo>
                  <a:lnTo>
                    <a:pt x="314" y="47"/>
                  </a:lnTo>
                  <a:lnTo>
                    <a:pt x="314" y="49"/>
                  </a:lnTo>
                  <a:lnTo>
                    <a:pt x="313" y="49"/>
                  </a:lnTo>
                  <a:lnTo>
                    <a:pt x="311" y="49"/>
                  </a:lnTo>
                  <a:lnTo>
                    <a:pt x="311" y="49"/>
                  </a:lnTo>
                  <a:lnTo>
                    <a:pt x="309" y="51"/>
                  </a:lnTo>
                  <a:lnTo>
                    <a:pt x="307" y="49"/>
                  </a:lnTo>
                  <a:lnTo>
                    <a:pt x="305" y="51"/>
                  </a:lnTo>
                  <a:lnTo>
                    <a:pt x="303" y="51"/>
                  </a:lnTo>
                  <a:lnTo>
                    <a:pt x="303" y="53"/>
                  </a:lnTo>
                  <a:lnTo>
                    <a:pt x="301" y="55"/>
                  </a:lnTo>
                  <a:lnTo>
                    <a:pt x="301" y="57"/>
                  </a:lnTo>
                  <a:lnTo>
                    <a:pt x="301" y="57"/>
                  </a:lnTo>
                  <a:lnTo>
                    <a:pt x="299" y="57"/>
                  </a:lnTo>
                  <a:lnTo>
                    <a:pt x="299" y="59"/>
                  </a:lnTo>
                  <a:lnTo>
                    <a:pt x="297" y="59"/>
                  </a:lnTo>
                  <a:lnTo>
                    <a:pt x="295" y="61"/>
                  </a:lnTo>
                  <a:lnTo>
                    <a:pt x="293" y="62"/>
                  </a:lnTo>
                  <a:lnTo>
                    <a:pt x="290" y="62"/>
                  </a:lnTo>
                  <a:lnTo>
                    <a:pt x="288" y="62"/>
                  </a:lnTo>
                  <a:lnTo>
                    <a:pt x="286" y="62"/>
                  </a:lnTo>
                  <a:lnTo>
                    <a:pt x="284" y="64"/>
                  </a:lnTo>
                  <a:lnTo>
                    <a:pt x="282" y="66"/>
                  </a:lnTo>
                  <a:lnTo>
                    <a:pt x="282" y="66"/>
                  </a:lnTo>
                  <a:lnTo>
                    <a:pt x="282" y="68"/>
                  </a:lnTo>
                  <a:lnTo>
                    <a:pt x="282" y="68"/>
                  </a:lnTo>
                  <a:lnTo>
                    <a:pt x="280" y="68"/>
                  </a:lnTo>
                  <a:lnTo>
                    <a:pt x="280" y="68"/>
                  </a:lnTo>
                  <a:lnTo>
                    <a:pt x="278" y="68"/>
                  </a:lnTo>
                  <a:lnTo>
                    <a:pt x="276" y="70"/>
                  </a:lnTo>
                  <a:lnTo>
                    <a:pt x="274" y="70"/>
                  </a:lnTo>
                  <a:lnTo>
                    <a:pt x="274" y="72"/>
                  </a:lnTo>
                  <a:lnTo>
                    <a:pt x="274" y="72"/>
                  </a:lnTo>
                  <a:lnTo>
                    <a:pt x="272" y="74"/>
                  </a:lnTo>
                  <a:lnTo>
                    <a:pt x="271" y="74"/>
                  </a:lnTo>
                  <a:lnTo>
                    <a:pt x="271" y="76"/>
                  </a:lnTo>
                  <a:lnTo>
                    <a:pt x="269" y="76"/>
                  </a:lnTo>
                  <a:lnTo>
                    <a:pt x="269" y="78"/>
                  </a:lnTo>
                  <a:lnTo>
                    <a:pt x="265" y="78"/>
                  </a:lnTo>
                  <a:lnTo>
                    <a:pt x="265" y="78"/>
                  </a:lnTo>
                  <a:lnTo>
                    <a:pt x="265" y="80"/>
                  </a:lnTo>
                  <a:lnTo>
                    <a:pt x="265" y="80"/>
                  </a:lnTo>
                  <a:lnTo>
                    <a:pt x="263" y="81"/>
                  </a:lnTo>
                  <a:lnTo>
                    <a:pt x="263" y="81"/>
                  </a:lnTo>
                  <a:lnTo>
                    <a:pt x="257" y="85"/>
                  </a:lnTo>
                  <a:lnTo>
                    <a:pt x="255" y="87"/>
                  </a:lnTo>
                  <a:lnTo>
                    <a:pt x="255" y="87"/>
                  </a:lnTo>
                  <a:lnTo>
                    <a:pt x="255" y="89"/>
                  </a:lnTo>
                  <a:lnTo>
                    <a:pt x="255" y="91"/>
                  </a:lnTo>
                  <a:lnTo>
                    <a:pt x="255" y="91"/>
                  </a:lnTo>
                  <a:lnTo>
                    <a:pt x="253" y="91"/>
                  </a:lnTo>
                  <a:lnTo>
                    <a:pt x="253" y="91"/>
                  </a:lnTo>
                  <a:lnTo>
                    <a:pt x="253" y="93"/>
                  </a:lnTo>
                  <a:lnTo>
                    <a:pt x="252" y="93"/>
                  </a:lnTo>
                  <a:lnTo>
                    <a:pt x="250" y="95"/>
                  </a:lnTo>
                  <a:lnTo>
                    <a:pt x="250" y="97"/>
                  </a:lnTo>
                  <a:lnTo>
                    <a:pt x="248" y="97"/>
                  </a:lnTo>
                  <a:lnTo>
                    <a:pt x="246" y="97"/>
                  </a:lnTo>
                  <a:lnTo>
                    <a:pt x="242" y="95"/>
                  </a:lnTo>
                  <a:lnTo>
                    <a:pt x="240" y="95"/>
                  </a:lnTo>
                  <a:lnTo>
                    <a:pt x="240" y="97"/>
                  </a:lnTo>
                  <a:lnTo>
                    <a:pt x="240" y="99"/>
                  </a:lnTo>
                  <a:lnTo>
                    <a:pt x="238" y="99"/>
                  </a:lnTo>
                  <a:lnTo>
                    <a:pt x="238" y="101"/>
                  </a:lnTo>
                  <a:lnTo>
                    <a:pt x="236" y="101"/>
                  </a:lnTo>
                  <a:lnTo>
                    <a:pt x="236" y="101"/>
                  </a:lnTo>
                  <a:lnTo>
                    <a:pt x="232" y="102"/>
                  </a:lnTo>
                  <a:lnTo>
                    <a:pt x="232" y="102"/>
                  </a:lnTo>
                  <a:lnTo>
                    <a:pt x="232" y="102"/>
                  </a:lnTo>
                  <a:lnTo>
                    <a:pt x="231" y="106"/>
                  </a:lnTo>
                  <a:lnTo>
                    <a:pt x="229" y="108"/>
                  </a:lnTo>
                  <a:lnTo>
                    <a:pt x="229" y="110"/>
                  </a:lnTo>
                  <a:lnTo>
                    <a:pt x="229" y="112"/>
                  </a:lnTo>
                  <a:lnTo>
                    <a:pt x="229" y="114"/>
                  </a:lnTo>
                  <a:lnTo>
                    <a:pt x="229" y="114"/>
                  </a:lnTo>
                  <a:lnTo>
                    <a:pt x="227" y="114"/>
                  </a:lnTo>
                  <a:lnTo>
                    <a:pt x="227" y="116"/>
                  </a:lnTo>
                  <a:lnTo>
                    <a:pt x="225" y="116"/>
                  </a:lnTo>
                  <a:lnTo>
                    <a:pt x="227" y="118"/>
                  </a:lnTo>
                  <a:lnTo>
                    <a:pt x="227" y="118"/>
                  </a:lnTo>
                  <a:lnTo>
                    <a:pt x="227" y="120"/>
                  </a:lnTo>
                  <a:lnTo>
                    <a:pt x="231" y="133"/>
                  </a:lnTo>
                  <a:lnTo>
                    <a:pt x="232" y="139"/>
                  </a:lnTo>
                  <a:lnTo>
                    <a:pt x="232" y="142"/>
                  </a:lnTo>
                  <a:lnTo>
                    <a:pt x="232" y="142"/>
                  </a:lnTo>
                  <a:lnTo>
                    <a:pt x="232" y="144"/>
                  </a:lnTo>
                  <a:lnTo>
                    <a:pt x="234" y="144"/>
                  </a:lnTo>
                  <a:lnTo>
                    <a:pt x="234" y="144"/>
                  </a:lnTo>
                  <a:lnTo>
                    <a:pt x="236" y="144"/>
                  </a:lnTo>
                  <a:lnTo>
                    <a:pt x="236" y="144"/>
                  </a:lnTo>
                  <a:lnTo>
                    <a:pt x="238" y="146"/>
                  </a:lnTo>
                  <a:lnTo>
                    <a:pt x="240" y="150"/>
                  </a:lnTo>
                  <a:lnTo>
                    <a:pt x="240" y="150"/>
                  </a:lnTo>
                  <a:lnTo>
                    <a:pt x="242" y="152"/>
                  </a:lnTo>
                  <a:lnTo>
                    <a:pt x="242" y="152"/>
                  </a:lnTo>
                  <a:lnTo>
                    <a:pt x="244" y="152"/>
                  </a:lnTo>
                  <a:lnTo>
                    <a:pt x="246" y="152"/>
                  </a:lnTo>
                  <a:lnTo>
                    <a:pt x="246" y="152"/>
                  </a:lnTo>
                  <a:lnTo>
                    <a:pt x="248" y="152"/>
                  </a:lnTo>
                  <a:lnTo>
                    <a:pt x="252" y="156"/>
                  </a:lnTo>
                  <a:lnTo>
                    <a:pt x="252" y="156"/>
                  </a:lnTo>
                  <a:lnTo>
                    <a:pt x="253" y="156"/>
                  </a:lnTo>
                  <a:lnTo>
                    <a:pt x="253" y="156"/>
                  </a:lnTo>
                  <a:lnTo>
                    <a:pt x="257" y="156"/>
                  </a:lnTo>
                  <a:lnTo>
                    <a:pt x="257" y="154"/>
                  </a:lnTo>
                  <a:lnTo>
                    <a:pt x="257" y="154"/>
                  </a:lnTo>
                  <a:lnTo>
                    <a:pt x="261" y="156"/>
                  </a:lnTo>
                  <a:lnTo>
                    <a:pt x="263" y="156"/>
                  </a:lnTo>
                  <a:lnTo>
                    <a:pt x="267" y="158"/>
                  </a:lnTo>
                  <a:lnTo>
                    <a:pt x="267" y="158"/>
                  </a:lnTo>
                  <a:lnTo>
                    <a:pt x="267" y="158"/>
                  </a:lnTo>
                  <a:lnTo>
                    <a:pt x="269" y="158"/>
                  </a:lnTo>
                  <a:lnTo>
                    <a:pt x="274" y="158"/>
                  </a:lnTo>
                  <a:lnTo>
                    <a:pt x="276" y="156"/>
                  </a:lnTo>
                  <a:lnTo>
                    <a:pt x="280" y="154"/>
                  </a:lnTo>
                  <a:lnTo>
                    <a:pt x="282" y="154"/>
                  </a:lnTo>
                  <a:lnTo>
                    <a:pt x="282" y="154"/>
                  </a:lnTo>
                  <a:lnTo>
                    <a:pt x="284" y="154"/>
                  </a:lnTo>
                  <a:lnTo>
                    <a:pt x="286" y="154"/>
                  </a:lnTo>
                  <a:lnTo>
                    <a:pt x="288" y="156"/>
                  </a:lnTo>
                  <a:lnTo>
                    <a:pt x="290" y="156"/>
                  </a:lnTo>
                  <a:lnTo>
                    <a:pt x="290" y="156"/>
                  </a:lnTo>
                  <a:lnTo>
                    <a:pt x="292" y="154"/>
                  </a:lnTo>
                  <a:lnTo>
                    <a:pt x="292" y="154"/>
                  </a:lnTo>
                  <a:lnTo>
                    <a:pt x="293" y="152"/>
                  </a:lnTo>
                  <a:lnTo>
                    <a:pt x="293" y="152"/>
                  </a:lnTo>
                  <a:lnTo>
                    <a:pt x="295" y="148"/>
                  </a:lnTo>
                  <a:lnTo>
                    <a:pt x="295" y="148"/>
                  </a:lnTo>
                  <a:lnTo>
                    <a:pt x="295" y="146"/>
                  </a:lnTo>
                  <a:lnTo>
                    <a:pt x="297" y="146"/>
                  </a:lnTo>
                  <a:lnTo>
                    <a:pt x="299" y="144"/>
                  </a:lnTo>
                  <a:lnTo>
                    <a:pt x="301" y="144"/>
                  </a:lnTo>
                  <a:lnTo>
                    <a:pt x="303" y="144"/>
                  </a:lnTo>
                  <a:lnTo>
                    <a:pt x="305" y="144"/>
                  </a:lnTo>
                  <a:lnTo>
                    <a:pt x="305" y="144"/>
                  </a:lnTo>
                  <a:lnTo>
                    <a:pt x="305" y="144"/>
                  </a:lnTo>
                  <a:lnTo>
                    <a:pt x="307" y="146"/>
                  </a:lnTo>
                  <a:lnTo>
                    <a:pt x="307" y="146"/>
                  </a:lnTo>
                  <a:lnTo>
                    <a:pt x="307" y="146"/>
                  </a:lnTo>
                  <a:lnTo>
                    <a:pt x="307" y="148"/>
                  </a:lnTo>
                  <a:lnTo>
                    <a:pt x="307" y="148"/>
                  </a:lnTo>
                  <a:lnTo>
                    <a:pt x="307" y="148"/>
                  </a:lnTo>
                  <a:lnTo>
                    <a:pt x="307" y="150"/>
                  </a:lnTo>
                  <a:lnTo>
                    <a:pt x="307" y="150"/>
                  </a:lnTo>
                  <a:lnTo>
                    <a:pt x="305" y="152"/>
                  </a:lnTo>
                  <a:lnTo>
                    <a:pt x="305" y="152"/>
                  </a:lnTo>
                  <a:lnTo>
                    <a:pt x="305" y="154"/>
                  </a:lnTo>
                  <a:lnTo>
                    <a:pt x="307" y="154"/>
                  </a:lnTo>
                  <a:lnTo>
                    <a:pt x="307" y="156"/>
                  </a:lnTo>
                  <a:lnTo>
                    <a:pt x="307" y="156"/>
                  </a:lnTo>
                  <a:lnTo>
                    <a:pt x="307" y="158"/>
                  </a:lnTo>
                  <a:lnTo>
                    <a:pt x="307" y="158"/>
                  </a:lnTo>
                  <a:lnTo>
                    <a:pt x="307" y="159"/>
                  </a:lnTo>
                  <a:lnTo>
                    <a:pt x="307" y="159"/>
                  </a:lnTo>
                  <a:lnTo>
                    <a:pt x="307" y="159"/>
                  </a:lnTo>
                  <a:lnTo>
                    <a:pt x="307" y="161"/>
                  </a:lnTo>
                  <a:lnTo>
                    <a:pt x="307" y="161"/>
                  </a:lnTo>
                  <a:lnTo>
                    <a:pt x="307" y="163"/>
                  </a:lnTo>
                  <a:lnTo>
                    <a:pt x="309" y="163"/>
                  </a:lnTo>
                  <a:lnTo>
                    <a:pt x="311" y="167"/>
                  </a:lnTo>
                  <a:lnTo>
                    <a:pt x="311" y="167"/>
                  </a:lnTo>
                  <a:lnTo>
                    <a:pt x="311" y="169"/>
                  </a:lnTo>
                  <a:lnTo>
                    <a:pt x="311" y="169"/>
                  </a:lnTo>
                  <a:lnTo>
                    <a:pt x="311" y="169"/>
                  </a:lnTo>
                  <a:lnTo>
                    <a:pt x="311" y="171"/>
                  </a:lnTo>
                  <a:lnTo>
                    <a:pt x="309" y="171"/>
                  </a:lnTo>
                  <a:lnTo>
                    <a:pt x="311" y="173"/>
                  </a:lnTo>
                  <a:lnTo>
                    <a:pt x="311" y="175"/>
                  </a:lnTo>
                  <a:lnTo>
                    <a:pt x="309" y="175"/>
                  </a:lnTo>
                  <a:lnTo>
                    <a:pt x="309" y="175"/>
                  </a:lnTo>
                  <a:lnTo>
                    <a:pt x="307" y="177"/>
                  </a:lnTo>
                  <a:lnTo>
                    <a:pt x="307" y="177"/>
                  </a:lnTo>
                  <a:lnTo>
                    <a:pt x="307" y="177"/>
                  </a:lnTo>
                  <a:lnTo>
                    <a:pt x="307" y="177"/>
                  </a:lnTo>
                  <a:lnTo>
                    <a:pt x="305" y="178"/>
                  </a:lnTo>
                  <a:lnTo>
                    <a:pt x="305" y="178"/>
                  </a:lnTo>
                  <a:lnTo>
                    <a:pt x="303" y="178"/>
                  </a:lnTo>
                  <a:lnTo>
                    <a:pt x="301" y="178"/>
                  </a:lnTo>
                  <a:lnTo>
                    <a:pt x="299" y="177"/>
                  </a:lnTo>
                  <a:lnTo>
                    <a:pt x="299" y="177"/>
                  </a:lnTo>
                  <a:lnTo>
                    <a:pt x="297" y="177"/>
                  </a:lnTo>
                  <a:lnTo>
                    <a:pt x="295" y="177"/>
                  </a:lnTo>
                  <a:lnTo>
                    <a:pt x="293" y="177"/>
                  </a:lnTo>
                  <a:lnTo>
                    <a:pt x="292" y="177"/>
                  </a:lnTo>
                  <a:lnTo>
                    <a:pt x="292" y="177"/>
                  </a:lnTo>
                  <a:lnTo>
                    <a:pt x="282" y="180"/>
                  </a:lnTo>
                  <a:lnTo>
                    <a:pt x="278" y="180"/>
                  </a:lnTo>
                  <a:lnTo>
                    <a:pt x="276" y="180"/>
                  </a:lnTo>
                  <a:lnTo>
                    <a:pt x="274" y="180"/>
                  </a:lnTo>
                  <a:lnTo>
                    <a:pt x="274" y="180"/>
                  </a:lnTo>
                  <a:lnTo>
                    <a:pt x="267" y="184"/>
                  </a:lnTo>
                  <a:lnTo>
                    <a:pt x="263" y="184"/>
                  </a:lnTo>
                  <a:lnTo>
                    <a:pt x="261" y="186"/>
                  </a:lnTo>
                  <a:lnTo>
                    <a:pt x="261" y="186"/>
                  </a:lnTo>
                  <a:lnTo>
                    <a:pt x="261" y="188"/>
                  </a:lnTo>
                  <a:lnTo>
                    <a:pt x="259" y="188"/>
                  </a:lnTo>
                  <a:lnTo>
                    <a:pt x="259" y="190"/>
                  </a:lnTo>
                  <a:lnTo>
                    <a:pt x="259" y="190"/>
                  </a:lnTo>
                  <a:lnTo>
                    <a:pt x="259" y="190"/>
                  </a:lnTo>
                  <a:lnTo>
                    <a:pt x="259" y="190"/>
                  </a:lnTo>
                  <a:lnTo>
                    <a:pt x="261" y="194"/>
                  </a:lnTo>
                  <a:lnTo>
                    <a:pt x="263" y="196"/>
                  </a:lnTo>
                  <a:lnTo>
                    <a:pt x="263" y="198"/>
                  </a:lnTo>
                  <a:lnTo>
                    <a:pt x="263" y="199"/>
                  </a:lnTo>
                  <a:lnTo>
                    <a:pt x="263" y="201"/>
                  </a:lnTo>
                  <a:lnTo>
                    <a:pt x="263" y="201"/>
                  </a:lnTo>
                  <a:lnTo>
                    <a:pt x="261" y="203"/>
                  </a:lnTo>
                  <a:lnTo>
                    <a:pt x="261" y="203"/>
                  </a:lnTo>
                  <a:lnTo>
                    <a:pt x="259" y="203"/>
                  </a:lnTo>
                  <a:lnTo>
                    <a:pt x="257" y="203"/>
                  </a:lnTo>
                  <a:lnTo>
                    <a:pt x="255" y="205"/>
                  </a:lnTo>
                  <a:lnTo>
                    <a:pt x="255" y="205"/>
                  </a:lnTo>
                  <a:lnTo>
                    <a:pt x="255" y="205"/>
                  </a:lnTo>
                  <a:lnTo>
                    <a:pt x="253" y="205"/>
                  </a:lnTo>
                  <a:lnTo>
                    <a:pt x="253" y="207"/>
                  </a:lnTo>
                  <a:lnTo>
                    <a:pt x="253" y="207"/>
                  </a:lnTo>
                  <a:lnTo>
                    <a:pt x="255" y="209"/>
                  </a:lnTo>
                  <a:lnTo>
                    <a:pt x="259" y="215"/>
                  </a:lnTo>
                  <a:lnTo>
                    <a:pt x="263" y="217"/>
                  </a:lnTo>
                  <a:lnTo>
                    <a:pt x="267" y="217"/>
                  </a:lnTo>
                  <a:lnTo>
                    <a:pt x="267" y="217"/>
                  </a:lnTo>
                  <a:lnTo>
                    <a:pt x="269" y="217"/>
                  </a:lnTo>
                  <a:lnTo>
                    <a:pt x="269" y="217"/>
                  </a:lnTo>
                  <a:lnTo>
                    <a:pt x="271" y="217"/>
                  </a:lnTo>
                  <a:lnTo>
                    <a:pt x="271" y="217"/>
                  </a:lnTo>
                  <a:lnTo>
                    <a:pt x="274" y="220"/>
                  </a:lnTo>
                  <a:lnTo>
                    <a:pt x="276" y="222"/>
                  </a:lnTo>
                  <a:lnTo>
                    <a:pt x="278" y="222"/>
                  </a:lnTo>
                  <a:lnTo>
                    <a:pt x="278" y="226"/>
                  </a:lnTo>
                  <a:lnTo>
                    <a:pt x="280" y="230"/>
                  </a:lnTo>
                  <a:lnTo>
                    <a:pt x="280" y="232"/>
                  </a:lnTo>
                  <a:lnTo>
                    <a:pt x="280" y="234"/>
                  </a:lnTo>
                  <a:lnTo>
                    <a:pt x="278" y="236"/>
                  </a:lnTo>
                  <a:lnTo>
                    <a:pt x="278" y="236"/>
                  </a:lnTo>
                  <a:lnTo>
                    <a:pt x="276" y="236"/>
                  </a:lnTo>
                  <a:lnTo>
                    <a:pt x="269" y="241"/>
                  </a:lnTo>
                  <a:lnTo>
                    <a:pt x="269" y="241"/>
                  </a:lnTo>
                  <a:lnTo>
                    <a:pt x="267" y="241"/>
                  </a:lnTo>
                  <a:lnTo>
                    <a:pt x="265" y="241"/>
                  </a:lnTo>
                  <a:lnTo>
                    <a:pt x="265" y="241"/>
                  </a:lnTo>
                  <a:lnTo>
                    <a:pt x="265" y="241"/>
                  </a:lnTo>
                  <a:lnTo>
                    <a:pt x="265" y="241"/>
                  </a:lnTo>
                  <a:lnTo>
                    <a:pt x="265" y="239"/>
                  </a:lnTo>
                  <a:lnTo>
                    <a:pt x="265" y="237"/>
                  </a:lnTo>
                  <a:lnTo>
                    <a:pt x="265" y="237"/>
                  </a:lnTo>
                  <a:lnTo>
                    <a:pt x="265" y="237"/>
                  </a:lnTo>
                  <a:lnTo>
                    <a:pt x="263" y="236"/>
                  </a:lnTo>
                  <a:lnTo>
                    <a:pt x="263" y="236"/>
                  </a:lnTo>
                  <a:lnTo>
                    <a:pt x="263" y="234"/>
                  </a:lnTo>
                  <a:lnTo>
                    <a:pt x="263" y="234"/>
                  </a:lnTo>
                  <a:lnTo>
                    <a:pt x="261" y="234"/>
                  </a:lnTo>
                  <a:lnTo>
                    <a:pt x="261" y="234"/>
                  </a:lnTo>
                  <a:lnTo>
                    <a:pt x="259" y="234"/>
                  </a:lnTo>
                  <a:lnTo>
                    <a:pt x="259" y="234"/>
                  </a:lnTo>
                  <a:lnTo>
                    <a:pt x="259" y="234"/>
                  </a:lnTo>
                  <a:lnTo>
                    <a:pt x="257" y="232"/>
                  </a:lnTo>
                  <a:lnTo>
                    <a:pt x="257" y="232"/>
                  </a:lnTo>
                  <a:lnTo>
                    <a:pt x="257" y="234"/>
                  </a:lnTo>
                  <a:lnTo>
                    <a:pt x="255" y="234"/>
                  </a:lnTo>
                  <a:lnTo>
                    <a:pt x="255" y="236"/>
                  </a:lnTo>
                  <a:lnTo>
                    <a:pt x="257" y="237"/>
                  </a:lnTo>
                  <a:lnTo>
                    <a:pt x="257" y="239"/>
                  </a:lnTo>
                  <a:lnTo>
                    <a:pt x="257" y="239"/>
                  </a:lnTo>
                  <a:lnTo>
                    <a:pt x="257" y="239"/>
                  </a:lnTo>
                  <a:lnTo>
                    <a:pt x="255" y="243"/>
                  </a:lnTo>
                  <a:lnTo>
                    <a:pt x="255" y="243"/>
                  </a:lnTo>
                  <a:lnTo>
                    <a:pt x="255" y="245"/>
                  </a:lnTo>
                  <a:lnTo>
                    <a:pt x="255" y="245"/>
                  </a:lnTo>
                  <a:lnTo>
                    <a:pt x="257" y="247"/>
                  </a:lnTo>
                  <a:lnTo>
                    <a:pt x="257" y="255"/>
                  </a:lnTo>
                  <a:lnTo>
                    <a:pt x="257" y="256"/>
                  </a:lnTo>
                  <a:lnTo>
                    <a:pt x="259" y="258"/>
                  </a:lnTo>
                  <a:lnTo>
                    <a:pt x="263" y="264"/>
                  </a:lnTo>
                  <a:lnTo>
                    <a:pt x="263" y="266"/>
                  </a:lnTo>
                  <a:lnTo>
                    <a:pt x="265" y="268"/>
                  </a:lnTo>
                  <a:lnTo>
                    <a:pt x="263" y="268"/>
                  </a:lnTo>
                  <a:lnTo>
                    <a:pt x="263" y="270"/>
                  </a:lnTo>
                  <a:lnTo>
                    <a:pt x="263" y="270"/>
                  </a:lnTo>
                  <a:lnTo>
                    <a:pt x="263" y="272"/>
                  </a:lnTo>
                  <a:lnTo>
                    <a:pt x="261" y="272"/>
                  </a:lnTo>
                  <a:lnTo>
                    <a:pt x="261" y="274"/>
                  </a:lnTo>
                  <a:lnTo>
                    <a:pt x="261" y="274"/>
                  </a:lnTo>
                  <a:lnTo>
                    <a:pt x="259" y="274"/>
                  </a:lnTo>
                  <a:lnTo>
                    <a:pt x="257" y="274"/>
                  </a:lnTo>
                  <a:lnTo>
                    <a:pt x="257" y="274"/>
                  </a:lnTo>
                  <a:lnTo>
                    <a:pt x="257" y="274"/>
                  </a:lnTo>
                  <a:lnTo>
                    <a:pt x="255" y="275"/>
                  </a:lnTo>
                  <a:lnTo>
                    <a:pt x="252" y="275"/>
                  </a:lnTo>
                  <a:lnTo>
                    <a:pt x="250" y="274"/>
                  </a:lnTo>
                  <a:lnTo>
                    <a:pt x="248" y="272"/>
                  </a:lnTo>
                  <a:lnTo>
                    <a:pt x="244" y="268"/>
                  </a:lnTo>
                  <a:lnTo>
                    <a:pt x="242" y="268"/>
                  </a:lnTo>
                  <a:lnTo>
                    <a:pt x="242" y="266"/>
                  </a:lnTo>
                  <a:lnTo>
                    <a:pt x="242" y="266"/>
                  </a:lnTo>
                  <a:lnTo>
                    <a:pt x="242" y="264"/>
                  </a:lnTo>
                  <a:lnTo>
                    <a:pt x="244" y="264"/>
                  </a:lnTo>
                  <a:lnTo>
                    <a:pt x="244" y="262"/>
                  </a:lnTo>
                  <a:lnTo>
                    <a:pt x="244" y="260"/>
                  </a:lnTo>
                  <a:lnTo>
                    <a:pt x="244" y="260"/>
                  </a:lnTo>
                  <a:lnTo>
                    <a:pt x="242" y="260"/>
                  </a:lnTo>
                  <a:lnTo>
                    <a:pt x="242" y="260"/>
                  </a:lnTo>
                  <a:lnTo>
                    <a:pt x="238" y="260"/>
                  </a:lnTo>
                  <a:lnTo>
                    <a:pt x="236" y="262"/>
                  </a:lnTo>
                  <a:lnTo>
                    <a:pt x="234" y="262"/>
                  </a:lnTo>
                  <a:lnTo>
                    <a:pt x="234" y="264"/>
                  </a:lnTo>
                  <a:lnTo>
                    <a:pt x="234" y="264"/>
                  </a:lnTo>
                  <a:lnTo>
                    <a:pt x="232" y="268"/>
                  </a:lnTo>
                  <a:lnTo>
                    <a:pt x="232" y="268"/>
                  </a:lnTo>
                  <a:lnTo>
                    <a:pt x="232" y="270"/>
                  </a:lnTo>
                  <a:lnTo>
                    <a:pt x="231" y="270"/>
                  </a:lnTo>
                  <a:lnTo>
                    <a:pt x="229" y="270"/>
                  </a:lnTo>
                  <a:lnTo>
                    <a:pt x="229" y="270"/>
                  </a:lnTo>
                  <a:lnTo>
                    <a:pt x="227" y="270"/>
                  </a:lnTo>
                  <a:lnTo>
                    <a:pt x="227" y="268"/>
                  </a:lnTo>
                  <a:lnTo>
                    <a:pt x="227" y="266"/>
                  </a:lnTo>
                  <a:lnTo>
                    <a:pt x="225" y="266"/>
                  </a:lnTo>
                  <a:lnTo>
                    <a:pt x="225" y="264"/>
                  </a:lnTo>
                  <a:lnTo>
                    <a:pt x="223" y="264"/>
                  </a:lnTo>
                  <a:lnTo>
                    <a:pt x="219" y="264"/>
                  </a:lnTo>
                  <a:lnTo>
                    <a:pt x="217" y="264"/>
                  </a:lnTo>
                  <a:lnTo>
                    <a:pt x="215" y="264"/>
                  </a:lnTo>
                  <a:lnTo>
                    <a:pt x="210" y="262"/>
                  </a:lnTo>
                  <a:lnTo>
                    <a:pt x="208" y="262"/>
                  </a:lnTo>
                  <a:lnTo>
                    <a:pt x="206" y="262"/>
                  </a:lnTo>
                  <a:lnTo>
                    <a:pt x="202" y="262"/>
                  </a:lnTo>
                  <a:lnTo>
                    <a:pt x="202" y="262"/>
                  </a:lnTo>
                  <a:lnTo>
                    <a:pt x="200" y="262"/>
                  </a:lnTo>
                  <a:lnTo>
                    <a:pt x="200" y="260"/>
                  </a:lnTo>
                  <a:lnTo>
                    <a:pt x="198" y="260"/>
                  </a:lnTo>
                  <a:lnTo>
                    <a:pt x="198" y="258"/>
                  </a:lnTo>
                  <a:lnTo>
                    <a:pt x="198" y="258"/>
                  </a:lnTo>
                  <a:lnTo>
                    <a:pt x="200" y="256"/>
                  </a:lnTo>
                  <a:lnTo>
                    <a:pt x="200" y="256"/>
                  </a:lnTo>
                  <a:lnTo>
                    <a:pt x="198" y="255"/>
                  </a:lnTo>
                  <a:lnTo>
                    <a:pt x="198" y="255"/>
                  </a:lnTo>
                  <a:lnTo>
                    <a:pt x="198" y="255"/>
                  </a:lnTo>
                  <a:lnTo>
                    <a:pt x="196" y="256"/>
                  </a:lnTo>
                  <a:lnTo>
                    <a:pt x="194" y="256"/>
                  </a:lnTo>
                  <a:lnTo>
                    <a:pt x="194" y="258"/>
                  </a:lnTo>
                  <a:lnTo>
                    <a:pt x="192" y="258"/>
                  </a:lnTo>
                  <a:lnTo>
                    <a:pt x="192" y="260"/>
                  </a:lnTo>
                  <a:lnTo>
                    <a:pt x="192" y="262"/>
                  </a:lnTo>
                  <a:lnTo>
                    <a:pt x="192" y="264"/>
                  </a:lnTo>
                  <a:lnTo>
                    <a:pt x="192" y="266"/>
                  </a:lnTo>
                  <a:lnTo>
                    <a:pt x="192" y="268"/>
                  </a:lnTo>
                  <a:lnTo>
                    <a:pt x="192" y="272"/>
                  </a:lnTo>
                  <a:lnTo>
                    <a:pt x="192" y="272"/>
                  </a:lnTo>
                  <a:lnTo>
                    <a:pt x="192" y="275"/>
                  </a:lnTo>
                  <a:lnTo>
                    <a:pt x="192" y="275"/>
                  </a:lnTo>
                  <a:lnTo>
                    <a:pt x="192" y="277"/>
                  </a:lnTo>
                  <a:lnTo>
                    <a:pt x="189" y="281"/>
                  </a:lnTo>
                  <a:lnTo>
                    <a:pt x="181" y="285"/>
                  </a:lnTo>
                  <a:lnTo>
                    <a:pt x="181" y="287"/>
                  </a:lnTo>
                  <a:lnTo>
                    <a:pt x="179" y="289"/>
                  </a:lnTo>
                  <a:lnTo>
                    <a:pt x="181" y="289"/>
                  </a:lnTo>
                  <a:lnTo>
                    <a:pt x="181" y="291"/>
                  </a:lnTo>
                  <a:lnTo>
                    <a:pt x="181" y="291"/>
                  </a:lnTo>
                  <a:lnTo>
                    <a:pt x="181" y="291"/>
                  </a:lnTo>
                  <a:lnTo>
                    <a:pt x="181" y="291"/>
                  </a:lnTo>
                  <a:lnTo>
                    <a:pt x="181" y="293"/>
                  </a:lnTo>
                  <a:lnTo>
                    <a:pt x="181" y="293"/>
                  </a:lnTo>
                  <a:lnTo>
                    <a:pt x="181" y="295"/>
                  </a:lnTo>
                  <a:lnTo>
                    <a:pt x="179" y="295"/>
                  </a:lnTo>
                  <a:lnTo>
                    <a:pt x="171" y="298"/>
                  </a:lnTo>
                  <a:lnTo>
                    <a:pt x="168" y="300"/>
                  </a:lnTo>
                  <a:lnTo>
                    <a:pt x="164" y="302"/>
                  </a:lnTo>
                  <a:lnTo>
                    <a:pt x="162" y="302"/>
                  </a:lnTo>
                  <a:lnTo>
                    <a:pt x="160" y="302"/>
                  </a:lnTo>
                  <a:lnTo>
                    <a:pt x="160" y="302"/>
                  </a:lnTo>
                  <a:lnTo>
                    <a:pt x="160" y="300"/>
                  </a:lnTo>
                  <a:lnTo>
                    <a:pt x="158" y="300"/>
                  </a:lnTo>
                  <a:lnTo>
                    <a:pt x="158" y="300"/>
                  </a:lnTo>
                  <a:lnTo>
                    <a:pt x="156" y="300"/>
                  </a:lnTo>
                  <a:lnTo>
                    <a:pt x="156" y="300"/>
                  </a:lnTo>
                  <a:lnTo>
                    <a:pt x="156" y="300"/>
                  </a:lnTo>
                  <a:lnTo>
                    <a:pt x="156" y="300"/>
                  </a:lnTo>
                  <a:lnTo>
                    <a:pt x="156" y="304"/>
                  </a:lnTo>
                  <a:lnTo>
                    <a:pt x="156" y="304"/>
                  </a:lnTo>
                  <a:lnTo>
                    <a:pt x="156" y="306"/>
                  </a:lnTo>
                  <a:lnTo>
                    <a:pt x="154" y="308"/>
                  </a:lnTo>
                  <a:lnTo>
                    <a:pt x="154" y="310"/>
                  </a:lnTo>
                  <a:lnTo>
                    <a:pt x="154" y="310"/>
                  </a:lnTo>
                  <a:lnTo>
                    <a:pt x="154" y="312"/>
                  </a:lnTo>
                  <a:lnTo>
                    <a:pt x="154" y="312"/>
                  </a:lnTo>
                  <a:lnTo>
                    <a:pt x="152" y="312"/>
                  </a:lnTo>
                  <a:lnTo>
                    <a:pt x="152" y="312"/>
                  </a:lnTo>
                  <a:lnTo>
                    <a:pt x="151" y="310"/>
                  </a:lnTo>
                  <a:lnTo>
                    <a:pt x="149" y="310"/>
                  </a:lnTo>
                  <a:lnTo>
                    <a:pt x="149" y="310"/>
                  </a:lnTo>
                  <a:lnTo>
                    <a:pt x="145" y="310"/>
                  </a:lnTo>
                  <a:lnTo>
                    <a:pt x="143" y="308"/>
                  </a:lnTo>
                  <a:lnTo>
                    <a:pt x="143" y="306"/>
                  </a:lnTo>
                  <a:lnTo>
                    <a:pt x="143" y="304"/>
                  </a:lnTo>
                  <a:lnTo>
                    <a:pt x="143" y="304"/>
                  </a:lnTo>
                  <a:lnTo>
                    <a:pt x="137" y="300"/>
                  </a:lnTo>
                  <a:lnTo>
                    <a:pt x="135" y="300"/>
                  </a:lnTo>
                  <a:lnTo>
                    <a:pt x="135" y="298"/>
                  </a:lnTo>
                  <a:lnTo>
                    <a:pt x="135" y="296"/>
                  </a:lnTo>
                  <a:lnTo>
                    <a:pt x="133" y="293"/>
                  </a:lnTo>
                  <a:lnTo>
                    <a:pt x="133" y="293"/>
                  </a:lnTo>
                  <a:lnTo>
                    <a:pt x="135" y="289"/>
                  </a:lnTo>
                  <a:lnTo>
                    <a:pt x="137" y="287"/>
                  </a:lnTo>
                  <a:lnTo>
                    <a:pt x="137" y="287"/>
                  </a:lnTo>
                  <a:lnTo>
                    <a:pt x="137" y="287"/>
                  </a:lnTo>
                  <a:lnTo>
                    <a:pt x="139" y="287"/>
                  </a:lnTo>
                  <a:lnTo>
                    <a:pt x="139" y="287"/>
                  </a:lnTo>
                  <a:lnTo>
                    <a:pt x="141" y="289"/>
                  </a:lnTo>
                  <a:lnTo>
                    <a:pt x="143" y="289"/>
                  </a:lnTo>
                  <a:lnTo>
                    <a:pt x="143" y="289"/>
                  </a:lnTo>
                  <a:lnTo>
                    <a:pt x="145" y="291"/>
                  </a:lnTo>
                  <a:lnTo>
                    <a:pt x="145" y="291"/>
                  </a:lnTo>
                  <a:lnTo>
                    <a:pt x="147" y="291"/>
                  </a:lnTo>
                  <a:lnTo>
                    <a:pt x="149" y="291"/>
                  </a:lnTo>
                  <a:lnTo>
                    <a:pt x="149" y="291"/>
                  </a:lnTo>
                  <a:lnTo>
                    <a:pt x="151" y="289"/>
                  </a:lnTo>
                  <a:lnTo>
                    <a:pt x="152" y="289"/>
                  </a:lnTo>
                  <a:lnTo>
                    <a:pt x="152" y="289"/>
                  </a:lnTo>
                  <a:lnTo>
                    <a:pt x="154" y="291"/>
                  </a:lnTo>
                  <a:lnTo>
                    <a:pt x="156" y="291"/>
                  </a:lnTo>
                  <a:lnTo>
                    <a:pt x="156" y="291"/>
                  </a:lnTo>
                  <a:lnTo>
                    <a:pt x="156" y="291"/>
                  </a:lnTo>
                  <a:lnTo>
                    <a:pt x="158" y="291"/>
                  </a:lnTo>
                  <a:lnTo>
                    <a:pt x="158" y="289"/>
                  </a:lnTo>
                  <a:lnTo>
                    <a:pt x="158" y="287"/>
                  </a:lnTo>
                  <a:lnTo>
                    <a:pt x="160" y="285"/>
                  </a:lnTo>
                  <a:lnTo>
                    <a:pt x="162" y="283"/>
                  </a:lnTo>
                  <a:lnTo>
                    <a:pt x="164" y="281"/>
                  </a:lnTo>
                  <a:lnTo>
                    <a:pt x="164" y="279"/>
                  </a:lnTo>
                  <a:lnTo>
                    <a:pt x="164" y="279"/>
                  </a:lnTo>
                  <a:lnTo>
                    <a:pt x="160" y="277"/>
                  </a:lnTo>
                  <a:lnTo>
                    <a:pt x="158" y="275"/>
                  </a:lnTo>
                  <a:lnTo>
                    <a:pt x="158" y="274"/>
                  </a:lnTo>
                  <a:lnTo>
                    <a:pt x="158" y="272"/>
                  </a:lnTo>
                  <a:lnTo>
                    <a:pt x="160" y="270"/>
                  </a:lnTo>
                  <a:lnTo>
                    <a:pt x="162" y="266"/>
                  </a:lnTo>
                  <a:lnTo>
                    <a:pt x="164" y="264"/>
                  </a:lnTo>
                  <a:lnTo>
                    <a:pt x="164" y="262"/>
                  </a:lnTo>
                  <a:lnTo>
                    <a:pt x="164" y="260"/>
                  </a:lnTo>
                  <a:lnTo>
                    <a:pt x="162" y="258"/>
                  </a:lnTo>
                  <a:lnTo>
                    <a:pt x="162" y="258"/>
                  </a:lnTo>
                  <a:lnTo>
                    <a:pt x="162" y="258"/>
                  </a:lnTo>
                  <a:lnTo>
                    <a:pt x="160" y="258"/>
                  </a:lnTo>
                  <a:lnTo>
                    <a:pt x="160" y="256"/>
                  </a:lnTo>
                  <a:lnTo>
                    <a:pt x="158" y="256"/>
                  </a:lnTo>
                  <a:lnTo>
                    <a:pt x="158" y="255"/>
                  </a:lnTo>
                  <a:lnTo>
                    <a:pt x="158" y="251"/>
                  </a:lnTo>
                  <a:lnTo>
                    <a:pt x="158" y="249"/>
                  </a:lnTo>
                  <a:lnTo>
                    <a:pt x="156" y="249"/>
                  </a:lnTo>
                  <a:lnTo>
                    <a:pt x="156" y="247"/>
                  </a:lnTo>
                  <a:lnTo>
                    <a:pt x="158" y="243"/>
                  </a:lnTo>
                  <a:lnTo>
                    <a:pt x="158" y="241"/>
                  </a:lnTo>
                  <a:lnTo>
                    <a:pt x="160" y="241"/>
                  </a:lnTo>
                  <a:lnTo>
                    <a:pt x="160" y="241"/>
                  </a:lnTo>
                  <a:lnTo>
                    <a:pt x="162" y="241"/>
                  </a:lnTo>
                  <a:lnTo>
                    <a:pt x="166" y="243"/>
                  </a:lnTo>
                  <a:lnTo>
                    <a:pt x="166" y="243"/>
                  </a:lnTo>
                  <a:lnTo>
                    <a:pt x="168" y="243"/>
                  </a:lnTo>
                  <a:lnTo>
                    <a:pt x="170" y="243"/>
                  </a:lnTo>
                  <a:lnTo>
                    <a:pt x="170" y="241"/>
                  </a:lnTo>
                  <a:lnTo>
                    <a:pt x="170" y="241"/>
                  </a:lnTo>
                  <a:lnTo>
                    <a:pt x="170" y="239"/>
                  </a:lnTo>
                  <a:lnTo>
                    <a:pt x="170" y="239"/>
                  </a:lnTo>
                  <a:lnTo>
                    <a:pt x="170" y="230"/>
                  </a:lnTo>
                  <a:lnTo>
                    <a:pt x="168" y="226"/>
                  </a:lnTo>
                  <a:lnTo>
                    <a:pt x="166" y="224"/>
                  </a:lnTo>
                  <a:lnTo>
                    <a:pt x="164" y="224"/>
                  </a:lnTo>
                  <a:lnTo>
                    <a:pt x="164" y="222"/>
                  </a:lnTo>
                  <a:lnTo>
                    <a:pt x="164" y="222"/>
                  </a:lnTo>
                  <a:lnTo>
                    <a:pt x="164" y="220"/>
                  </a:lnTo>
                  <a:lnTo>
                    <a:pt x="164" y="218"/>
                  </a:lnTo>
                  <a:lnTo>
                    <a:pt x="162" y="215"/>
                  </a:lnTo>
                  <a:lnTo>
                    <a:pt x="160" y="213"/>
                  </a:lnTo>
                  <a:lnTo>
                    <a:pt x="160" y="213"/>
                  </a:lnTo>
                  <a:lnTo>
                    <a:pt x="158" y="213"/>
                  </a:lnTo>
                  <a:lnTo>
                    <a:pt x="156" y="213"/>
                  </a:lnTo>
                  <a:lnTo>
                    <a:pt x="156" y="213"/>
                  </a:lnTo>
                  <a:lnTo>
                    <a:pt x="149" y="217"/>
                  </a:lnTo>
                  <a:lnTo>
                    <a:pt x="145" y="217"/>
                  </a:lnTo>
                  <a:lnTo>
                    <a:pt x="139" y="217"/>
                  </a:lnTo>
                  <a:lnTo>
                    <a:pt x="131" y="220"/>
                  </a:lnTo>
                  <a:lnTo>
                    <a:pt x="128" y="220"/>
                  </a:lnTo>
                  <a:lnTo>
                    <a:pt x="126" y="220"/>
                  </a:lnTo>
                  <a:lnTo>
                    <a:pt x="120" y="218"/>
                  </a:lnTo>
                  <a:lnTo>
                    <a:pt x="118" y="218"/>
                  </a:lnTo>
                  <a:lnTo>
                    <a:pt x="114" y="218"/>
                  </a:lnTo>
                  <a:lnTo>
                    <a:pt x="112" y="218"/>
                  </a:lnTo>
                  <a:lnTo>
                    <a:pt x="111" y="218"/>
                  </a:lnTo>
                  <a:lnTo>
                    <a:pt x="109" y="218"/>
                  </a:lnTo>
                  <a:lnTo>
                    <a:pt x="107" y="217"/>
                  </a:lnTo>
                  <a:lnTo>
                    <a:pt x="107" y="217"/>
                  </a:lnTo>
                  <a:lnTo>
                    <a:pt x="105" y="215"/>
                  </a:lnTo>
                  <a:lnTo>
                    <a:pt x="105" y="215"/>
                  </a:lnTo>
                  <a:lnTo>
                    <a:pt x="105" y="213"/>
                  </a:lnTo>
                  <a:lnTo>
                    <a:pt x="107" y="211"/>
                  </a:lnTo>
                  <a:lnTo>
                    <a:pt x="109" y="209"/>
                  </a:lnTo>
                  <a:lnTo>
                    <a:pt x="109" y="209"/>
                  </a:lnTo>
                  <a:lnTo>
                    <a:pt x="109" y="207"/>
                  </a:lnTo>
                  <a:lnTo>
                    <a:pt x="109" y="207"/>
                  </a:lnTo>
                  <a:lnTo>
                    <a:pt x="109" y="205"/>
                  </a:lnTo>
                  <a:lnTo>
                    <a:pt x="107" y="203"/>
                  </a:lnTo>
                  <a:lnTo>
                    <a:pt x="107" y="201"/>
                  </a:lnTo>
                  <a:lnTo>
                    <a:pt x="107" y="201"/>
                  </a:lnTo>
                  <a:lnTo>
                    <a:pt x="107" y="201"/>
                  </a:lnTo>
                  <a:lnTo>
                    <a:pt x="107" y="199"/>
                  </a:lnTo>
                  <a:lnTo>
                    <a:pt x="109" y="201"/>
                  </a:lnTo>
                  <a:lnTo>
                    <a:pt x="109" y="201"/>
                  </a:lnTo>
                  <a:lnTo>
                    <a:pt x="111" y="203"/>
                  </a:lnTo>
                  <a:lnTo>
                    <a:pt x="112" y="205"/>
                  </a:lnTo>
                  <a:lnTo>
                    <a:pt x="114" y="205"/>
                  </a:lnTo>
                  <a:lnTo>
                    <a:pt x="114" y="205"/>
                  </a:lnTo>
                  <a:lnTo>
                    <a:pt x="116" y="205"/>
                  </a:lnTo>
                  <a:lnTo>
                    <a:pt x="118" y="205"/>
                  </a:lnTo>
                  <a:lnTo>
                    <a:pt x="120" y="205"/>
                  </a:lnTo>
                  <a:lnTo>
                    <a:pt x="122" y="205"/>
                  </a:lnTo>
                  <a:lnTo>
                    <a:pt x="124" y="205"/>
                  </a:lnTo>
                  <a:lnTo>
                    <a:pt x="124" y="203"/>
                  </a:lnTo>
                  <a:lnTo>
                    <a:pt x="126" y="203"/>
                  </a:lnTo>
                  <a:lnTo>
                    <a:pt x="126" y="201"/>
                  </a:lnTo>
                  <a:lnTo>
                    <a:pt x="126" y="201"/>
                  </a:lnTo>
                  <a:lnTo>
                    <a:pt x="128" y="199"/>
                  </a:lnTo>
                  <a:lnTo>
                    <a:pt x="126" y="199"/>
                  </a:lnTo>
                  <a:lnTo>
                    <a:pt x="126" y="199"/>
                  </a:lnTo>
                  <a:lnTo>
                    <a:pt x="126" y="199"/>
                  </a:lnTo>
                  <a:lnTo>
                    <a:pt x="122" y="201"/>
                  </a:lnTo>
                  <a:lnTo>
                    <a:pt x="118" y="201"/>
                  </a:lnTo>
                  <a:lnTo>
                    <a:pt x="116" y="201"/>
                  </a:lnTo>
                  <a:lnTo>
                    <a:pt x="114" y="201"/>
                  </a:lnTo>
                  <a:lnTo>
                    <a:pt x="112" y="199"/>
                  </a:lnTo>
                  <a:lnTo>
                    <a:pt x="112" y="199"/>
                  </a:lnTo>
                  <a:lnTo>
                    <a:pt x="112" y="198"/>
                  </a:lnTo>
                  <a:lnTo>
                    <a:pt x="112" y="198"/>
                  </a:lnTo>
                  <a:lnTo>
                    <a:pt x="112" y="196"/>
                  </a:lnTo>
                  <a:lnTo>
                    <a:pt x="112" y="196"/>
                  </a:lnTo>
                  <a:lnTo>
                    <a:pt x="112" y="196"/>
                  </a:lnTo>
                  <a:lnTo>
                    <a:pt x="114" y="196"/>
                  </a:lnTo>
                  <a:lnTo>
                    <a:pt x="116" y="198"/>
                  </a:lnTo>
                  <a:lnTo>
                    <a:pt x="116" y="198"/>
                  </a:lnTo>
                  <a:lnTo>
                    <a:pt x="118" y="198"/>
                  </a:lnTo>
                  <a:lnTo>
                    <a:pt x="118" y="198"/>
                  </a:lnTo>
                  <a:lnTo>
                    <a:pt x="118" y="196"/>
                  </a:lnTo>
                  <a:lnTo>
                    <a:pt x="118" y="196"/>
                  </a:lnTo>
                  <a:lnTo>
                    <a:pt x="118" y="194"/>
                  </a:lnTo>
                  <a:lnTo>
                    <a:pt x="116" y="192"/>
                  </a:lnTo>
                  <a:lnTo>
                    <a:pt x="116" y="192"/>
                  </a:lnTo>
                  <a:lnTo>
                    <a:pt x="116" y="192"/>
                  </a:lnTo>
                  <a:lnTo>
                    <a:pt x="116" y="190"/>
                  </a:lnTo>
                  <a:lnTo>
                    <a:pt x="118" y="186"/>
                  </a:lnTo>
                  <a:lnTo>
                    <a:pt x="118" y="186"/>
                  </a:lnTo>
                  <a:lnTo>
                    <a:pt x="120" y="184"/>
                  </a:lnTo>
                  <a:lnTo>
                    <a:pt x="120" y="184"/>
                  </a:lnTo>
                  <a:lnTo>
                    <a:pt x="118" y="184"/>
                  </a:lnTo>
                  <a:lnTo>
                    <a:pt x="118" y="184"/>
                  </a:lnTo>
                  <a:lnTo>
                    <a:pt x="118" y="184"/>
                  </a:lnTo>
                  <a:lnTo>
                    <a:pt x="114" y="184"/>
                  </a:lnTo>
                  <a:lnTo>
                    <a:pt x="111" y="186"/>
                  </a:lnTo>
                  <a:lnTo>
                    <a:pt x="109" y="186"/>
                  </a:lnTo>
                  <a:lnTo>
                    <a:pt x="103" y="184"/>
                  </a:lnTo>
                  <a:lnTo>
                    <a:pt x="103" y="186"/>
                  </a:lnTo>
                  <a:lnTo>
                    <a:pt x="101" y="186"/>
                  </a:lnTo>
                  <a:lnTo>
                    <a:pt x="101" y="186"/>
                  </a:lnTo>
                  <a:lnTo>
                    <a:pt x="101" y="186"/>
                  </a:lnTo>
                  <a:lnTo>
                    <a:pt x="101" y="188"/>
                  </a:lnTo>
                  <a:lnTo>
                    <a:pt x="101" y="188"/>
                  </a:lnTo>
                  <a:lnTo>
                    <a:pt x="101" y="188"/>
                  </a:lnTo>
                  <a:lnTo>
                    <a:pt x="99" y="190"/>
                  </a:lnTo>
                  <a:lnTo>
                    <a:pt x="99" y="190"/>
                  </a:lnTo>
                  <a:lnTo>
                    <a:pt x="99" y="192"/>
                  </a:lnTo>
                  <a:lnTo>
                    <a:pt x="97" y="192"/>
                  </a:lnTo>
                  <a:lnTo>
                    <a:pt x="97" y="192"/>
                  </a:lnTo>
                  <a:lnTo>
                    <a:pt x="99" y="196"/>
                  </a:lnTo>
                  <a:lnTo>
                    <a:pt x="99" y="198"/>
                  </a:lnTo>
                  <a:lnTo>
                    <a:pt x="99" y="199"/>
                  </a:lnTo>
                  <a:lnTo>
                    <a:pt x="97" y="199"/>
                  </a:lnTo>
                  <a:lnTo>
                    <a:pt x="97" y="201"/>
                  </a:lnTo>
                  <a:lnTo>
                    <a:pt x="97" y="201"/>
                  </a:lnTo>
                  <a:lnTo>
                    <a:pt x="97" y="201"/>
                  </a:lnTo>
                  <a:lnTo>
                    <a:pt x="95" y="201"/>
                  </a:lnTo>
                  <a:lnTo>
                    <a:pt x="93" y="199"/>
                  </a:lnTo>
                  <a:lnTo>
                    <a:pt x="93" y="199"/>
                  </a:lnTo>
                  <a:lnTo>
                    <a:pt x="93" y="199"/>
                  </a:lnTo>
                  <a:lnTo>
                    <a:pt x="91" y="203"/>
                  </a:lnTo>
                  <a:lnTo>
                    <a:pt x="90" y="203"/>
                  </a:lnTo>
                  <a:lnTo>
                    <a:pt x="90" y="203"/>
                  </a:lnTo>
                  <a:lnTo>
                    <a:pt x="88" y="203"/>
                  </a:lnTo>
                  <a:lnTo>
                    <a:pt x="86" y="203"/>
                  </a:lnTo>
                  <a:lnTo>
                    <a:pt x="86" y="203"/>
                  </a:lnTo>
                  <a:lnTo>
                    <a:pt x="82" y="201"/>
                  </a:lnTo>
                  <a:lnTo>
                    <a:pt x="82" y="201"/>
                  </a:lnTo>
                  <a:lnTo>
                    <a:pt x="80" y="201"/>
                  </a:lnTo>
                  <a:lnTo>
                    <a:pt x="80" y="199"/>
                  </a:lnTo>
                  <a:lnTo>
                    <a:pt x="80" y="199"/>
                  </a:lnTo>
                  <a:lnTo>
                    <a:pt x="78" y="198"/>
                  </a:lnTo>
                  <a:lnTo>
                    <a:pt x="76" y="198"/>
                  </a:lnTo>
                  <a:lnTo>
                    <a:pt x="74" y="196"/>
                  </a:lnTo>
                  <a:lnTo>
                    <a:pt x="72" y="196"/>
                  </a:lnTo>
                  <a:lnTo>
                    <a:pt x="72" y="198"/>
                  </a:lnTo>
                  <a:lnTo>
                    <a:pt x="72" y="198"/>
                  </a:lnTo>
                  <a:lnTo>
                    <a:pt x="74" y="203"/>
                  </a:lnTo>
                  <a:lnTo>
                    <a:pt x="74" y="203"/>
                  </a:lnTo>
                  <a:lnTo>
                    <a:pt x="74" y="205"/>
                  </a:lnTo>
                  <a:lnTo>
                    <a:pt x="74" y="207"/>
                  </a:lnTo>
                  <a:lnTo>
                    <a:pt x="74" y="209"/>
                  </a:lnTo>
                  <a:lnTo>
                    <a:pt x="74" y="211"/>
                  </a:lnTo>
                  <a:lnTo>
                    <a:pt x="74" y="211"/>
                  </a:lnTo>
                  <a:lnTo>
                    <a:pt x="76" y="211"/>
                  </a:lnTo>
                  <a:lnTo>
                    <a:pt x="78" y="211"/>
                  </a:lnTo>
                  <a:lnTo>
                    <a:pt x="80" y="211"/>
                  </a:lnTo>
                  <a:lnTo>
                    <a:pt x="82" y="211"/>
                  </a:lnTo>
                  <a:lnTo>
                    <a:pt x="82" y="211"/>
                  </a:lnTo>
                  <a:lnTo>
                    <a:pt x="84" y="211"/>
                  </a:lnTo>
                  <a:lnTo>
                    <a:pt x="84" y="211"/>
                  </a:lnTo>
                  <a:lnTo>
                    <a:pt x="86" y="211"/>
                  </a:lnTo>
                  <a:lnTo>
                    <a:pt x="86" y="211"/>
                  </a:lnTo>
                  <a:lnTo>
                    <a:pt x="88" y="211"/>
                  </a:lnTo>
                  <a:lnTo>
                    <a:pt x="88" y="213"/>
                  </a:lnTo>
                  <a:lnTo>
                    <a:pt x="88" y="213"/>
                  </a:lnTo>
                  <a:lnTo>
                    <a:pt x="86" y="215"/>
                  </a:lnTo>
                  <a:lnTo>
                    <a:pt x="86" y="217"/>
                  </a:lnTo>
                  <a:lnTo>
                    <a:pt x="86" y="218"/>
                  </a:lnTo>
                  <a:lnTo>
                    <a:pt x="86" y="218"/>
                  </a:lnTo>
                  <a:lnTo>
                    <a:pt x="86" y="220"/>
                  </a:lnTo>
                  <a:lnTo>
                    <a:pt x="86" y="222"/>
                  </a:lnTo>
                  <a:lnTo>
                    <a:pt x="84" y="222"/>
                  </a:lnTo>
                  <a:lnTo>
                    <a:pt x="84" y="224"/>
                  </a:lnTo>
                  <a:lnTo>
                    <a:pt x="82" y="224"/>
                  </a:lnTo>
                  <a:lnTo>
                    <a:pt x="78" y="224"/>
                  </a:lnTo>
                  <a:lnTo>
                    <a:pt x="78" y="224"/>
                  </a:lnTo>
                  <a:lnTo>
                    <a:pt x="76" y="222"/>
                  </a:lnTo>
                  <a:lnTo>
                    <a:pt x="76" y="222"/>
                  </a:lnTo>
                  <a:lnTo>
                    <a:pt x="74" y="220"/>
                  </a:lnTo>
                  <a:lnTo>
                    <a:pt x="74" y="218"/>
                  </a:lnTo>
                  <a:lnTo>
                    <a:pt x="72" y="218"/>
                  </a:lnTo>
                  <a:lnTo>
                    <a:pt x="72" y="217"/>
                  </a:lnTo>
                  <a:lnTo>
                    <a:pt x="70" y="217"/>
                  </a:lnTo>
                  <a:lnTo>
                    <a:pt x="70" y="215"/>
                  </a:lnTo>
                  <a:lnTo>
                    <a:pt x="70" y="213"/>
                  </a:lnTo>
                  <a:lnTo>
                    <a:pt x="70" y="213"/>
                  </a:lnTo>
                  <a:lnTo>
                    <a:pt x="69" y="213"/>
                  </a:lnTo>
                  <a:lnTo>
                    <a:pt x="69" y="213"/>
                  </a:lnTo>
                  <a:lnTo>
                    <a:pt x="69" y="213"/>
                  </a:lnTo>
                  <a:lnTo>
                    <a:pt x="69" y="217"/>
                  </a:lnTo>
                  <a:lnTo>
                    <a:pt x="69" y="220"/>
                  </a:lnTo>
                  <a:lnTo>
                    <a:pt x="69" y="220"/>
                  </a:lnTo>
                  <a:lnTo>
                    <a:pt x="69" y="222"/>
                  </a:lnTo>
                  <a:lnTo>
                    <a:pt x="69" y="224"/>
                  </a:lnTo>
                  <a:lnTo>
                    <a:pt x="67" y="232"/>
                  </a:lnTo>
                  <a:lnTo>
                    <a:pt x="63" y="236"/>
                  </a:lnTo>
                  <a:lnTo>
                    <a:pt x="63" y="237"/>
                  </a:lnTo>
                  <a:lnTo>
                    <a:pt x="63" y="237"/>
                  </a:lnTo>
                  <a:lnTo>
                    <a:pt x="63" y="239"/>
                  </a:lnTo>
                  <a:lnTo>
                    <a:pt x="63" y="239"/>
                  </a:lnTo>
                  <a:lnTo>
                    <a:pt x="63" y="241"/>
                  </a:lnTo>
                  <a:lnTo>
                    <a:pt x="72" y="243"/>
                  </a:lnTo>
                  <a:lnTo>
                    <a:pt x="74" y="243"/>
                  </a:lnTo>
                  <a:lnTo>
                    <a:pt x="74" y="245"/>
                  </a:lnTo>
                  <a:lnTo>
                    <a:pt x="74" y="247"/>
                  </a:lnTo>
                  <a:lnTo>
                    <a:pt x="74" y="249"/>
                  </a:lnTo>
                  <a:lnTo>
                    <a:pt x="72" y="251"/>
                  </a:lnTo>
                  <a:lnTo>
                    <a:pt x="69" y="255"/>
                  </a:lnTo>
                  <a:lnTo>
                    <a:pt x="67" y="256"/>
                  </a:lnTo>
                  <a:lnTo>
                    <a:pt x="67" y="256"/>
                  </a:lnTo>
                  <a:lnTo>
                    <a:pt x="67" y="258"/>
                  </a:lnTo>
                  <a:lnTo>
                    <a:pt x="67" y="260"/>
                  </a:lnTo>
                  <a:lnTo>
                    <a:pt x="67" y="262"/>
                  </a:lnTo>
                  <a:lnTo>
                    <a:pt x="65" y="262"/>
                  </a:lnTo>
                  <a:lnTo>
                    <a:pt x="65" y="264"/>
                  </a:lnTo>
                  <a:lnTo>
                    <a:pt x="65" y="264"/>
                  </a:lnTo>
                  <a:lnTo>
                    <a:pt x="67" y="264"/>
                  </a:lnTo>
                  <a:lnTo>
                    <a:pt x="67" y="264"/>
                  </a:lnTo>
                  <a:lnTo>
                    <a:pt x="70" y="264"/>
                  </a:lnTo>
                  <a:lnTo>
                    <a:pt x="72" y="264"/>
                  </a:lnTo>
                  <a:lnTo>
                    <a:pt x="74" y="266"/>
                  </a:lnTo>
                  <a:lnTo>
                    <a:pt x="76" y="266"/>
                  </a:lnTo>
                  <a:lnTo>
                    <a:pt x="78" y="268"/>
                  </a:lnTo>
                  <a:lnTo>
                    <a:pt x="78" y="268"/>
                  </a:lnTo>
                  <a:lnTo>
                    <a:pt x="78" y="270"/>
                  </a:lnTo>
                  <a:lnTo>
                    <a:pt x="78" y="275"/>
                  </a:lnTo>
                  <a:lnTo>
                    <a:pt x="80" y="277"/>
                  </a:lnTo>
                  <a:lnTo>
                    <a:pt x="80" y="279"/>
                  </a:lnTo>
                  <a:lnTo>
                    <a:pt x="80" y="281"/>
                  </a:lnTo>
                  <a:lnTo>
                    <a:pt x="82" y="281"/>
                  </a:lnTo>
                  <a:lnTo>
                    <a:pt x="82" y="283"/>
                  </a:lnTo>
                  <a:lnTo>
                    <a:pt x="84" y="285"/>
                  </a:lnTo>
                  <a:lnTo>
                    <a:pt x="86" y="285"/>
                  </a:lnTo>
                  <a:lnTo>
                    <a:pt x="86" y="287"/>
                  </a:lnTo>
                  <a:lnTo>
                    <a:pt x="86" y="287"/>
                  </a:lnTo>
                  <a:lnTo>
                    <a:pt x="86" y="289"/>
                  </a:lnTo>
                  <a:lnTo>
                    <a:pt x="86" y="289"/>
                  </a:lnTo>
                  <a:lnTo>
                    <a:pt x="84" y="291"/>
                  </a:lnTo>
                  <a:lnTo>
                    <a:pt x="80" y="302"/>
                  </a:lnTo>
                  <a:lnTo>
                    <a:pt x="80" y="306"/>
                  </a:lnTo>
                  <a:lnTo>
                    <a:pt x="80" y="308"/>
                  </a:lnTo>
                  <a:lnTo>
                    <a:pt x="80" y="310"/>
                  </a:lnTo>
                  <a:lnTo>
                    <a:pt x="80" y="312"/>
                  </a:lnTo>
                  <a:lnTo>
                    <a:pt x="82" y="314"/>
                  </a:lnTo>
                  <a:lnTo>
                    <a:pt x="84" y="315"/>
                  </a:lnTo>
                  <a:lnTo>
                    <a:pt x="84" y="319"/>
                  </a:lnTo>
                  <a:lnTo>
                    <a:pt x="84" y="321"/>
                  </a:lnTo>
                  <a:lnTo>
                    <a:pt x="84" y="323"/>
                  </a:lnTo>
                  <a:lnTo>
                    <a:pt x="84" y="325"/>
                  </a:lnTo>
                  <a:lnTo>
                    <a:pt x="82" y="327"/>
                  </a:lnTo>
                  <a:lnTo>
                    <a:pt x="82" y="327"/>
                  </a:lnTo>
                  <a:lnTo>
                    <a:pt x="80" y="329"/>
                  </a:lnTo>
                  <a:lnTo>
                    <a:pt x="80" y="329"/>
                  </a:lnTo>
                  <a:lnTo>
                    <a:pt x="80" y="331"/>
                  </a:lnTo>
                  <a:lnTo>
                    <a:pt x="78" y="334"/>
                  </a:lnTo>
                  <a:lnTo>
                    <a:pt x="78" y="336"/>
                  </a:lnTo>
                  <a:lnTo>
                    <a:pt x="76" y="338"/>
                  </a:lnTo>
                  <a:lnTo>
                    <a:pt x="76" y="338"/>
                  </a:lnTo>
                  <a:lnTo>
                    <a:pt x="72" y="342"/>
                  </a:lnTo>
                  <a:lnTo>
                    <a:pt x="72" y="342"/>
                  </a:lnTo>
                  <a:lnTo>
                    <a:pt x="70" y="342"/>
                  </a:lnTo>
                  <a:lnTo>
                    <a:pt x="69" y="342"/>
                  </a:lnTo>
                  <a:lnTo>
                    <a:pt x="63" y="346"/>
                  </a:lnTo>
                  <a:lnTo>
                    <a:pt x="61" y="346"/>
                  </a:lnTo>
                  <a:lnTo>
                    <a:pt x="57" y="348"/>
                  </a:lnTo>
                  <a:lnTo>
                    <a:pt x="55" y="350"/>
                  </a:lnTo>
                  <a:lnTo>
                    <a:pt x="50" y="355"/>
                  </a:lnTo>
                  <a:lnTo>
                    <a:pt x="48" y="355"/>
                  </a:lnTo>
                  <a:lnTo>
                    <a:pt x="46" y="363"/>
                  </a:lnTo>
                  <a:lnTo>
                    <a:pt x="46" y="363"/>
                  </a:lnTo>
                  <a:lnTo>
                    <a:pt x="46" y="365"/>
                  </a:lnTo>
                  <a:lnTo>
                    <a:pt x="46" y="365"/>
                  </a:lnTo>
                  <a:lnTo>
                    <a:pt x="46" y="367"/>
                  </a:lnTo>
                  <a:lnTo>
                    <a:pt x="48" y="367"/>
                  </a:lnTo>
                  <a:lnTo>
                    <a:pt x="48" y="367"/>
                  </a:lnTo>
                  <a:lnTo>
                    <a:pt x="51" y="367"/>
                  </a:lnTo>
                  <a:lnTo>
                    <a:pt x="53" y="369"/>
                  </a:lnTo>
                  <a:lnTo>
                    <a:pt x="55" y="369"/>
                  </a:lnTo>
                  <a:lnTo>
                    <a:pt x="57" y="369"/>
                  </a:lnTo>
                  <a:lnTo>
                    <a:pt x="57" y="369"/>
                  </a:lnTo>
                  <a:lnTo>
                    <a:pt x="59" y="369"/>
                  </a:lnTo>
                  <a:lnTo>
                    <a:pt x="59" y="371"/>
                  </a:lnTo>
                  <a:lnTo>
                    <a:pt x="61" y="371"/>
                  </a:lnTo>
                  <a:lnTo>
                    <a:pt x="61" y="372"/>
                  </a:lnTo>
                  <a:lnTo>
                    <a:pt x="63" y="372"/>
                  </a:lnTo>
                  <a:lnTo>
                    <a:pt x="63" y="374"/>
                  </a:lnTo>
                  <a:lnTo>
                    <a:pt x="63" y="374"/>
                  </a:lnTo>
                  <a:lnTo>
                    <a:pt x="59" y="376"/>
                  </a:lnTo>
                  <a:lnTo>
                    <a:pt x="53" y="380"/>
                  </a:lnTo>
                  <a:lnTo>
                    <a:pt x="48" y="382"/>
                  </a:lnTo>
                  <a:lnTo>
                    <a:pt x="40" y="386"/>
                  </a:lnTo>
                  <a:lnTo>
                    <a:pt x="38" y="386"/>
                  </a:lnTo>
                  <a:lnTo>
                    <a:pt x="38" y="386"/>
                  </a:lnTo>
                  <a:lnTo>
                    <a:pt x="36" y="384"/>
                  </a:lnTo>
                  <a:lnTo>
                    <a:pt x="34" y="384"/>
                  </a:lnTo>
                  <a:lnTo>
                    <a:pt x="32" y="384"/>
                  </a:lnTo>
                  <a:lnTo>
                    <a:pt x="32" y="384"/>
                  </a:lnTo>
                  <a:lnTo>
                    <a:pt x="30" y="386"/>
                  </a:lnTo>
                  <a:lnTo>
                    <a:pt x="30" y="386"/>
                  </a:lnTo>
                  <a:lnTo>
                    <a:pt x="29" y="386"/>
                  </a:lnTo>
                  <a:lnTo>
                    <a:pt x="27" y="388"/>
                  </a:lnTo>
                  <a:lnTo>
                    <a:pt x="29" y="393"/>
                  </a:lnTo>
                  <a:lnTo>
                    <a:pt x="30" y="401"/>
                  </a:lnTo>
                  <a:lnTo>
                    <a:pt x="30" y="403"/>
                  </a:lnTo>
                  <a:lnTo>
                    <a:pt x="30" y="405"/>
                  </a:lnTo>
                  <a:lnTo>
                    <a:pt x="30" y="405"/>
                  </a:lnTo>
                  <a:lnTo>
                    <a:pt x="32" y="405"/>
                  </a:lnTo>
                  <a:lnTo>
                    <a:pt x="32" y="405"/>
                  </a:lnTo>
                  <a:lnTo>
                    <a:pt x="32" y="403"/>
                  </a:lnTo>
                  <a:lnTo>
                    <a:pt x="34" y="403"/>
                  </a:lnTo>
                  <a:lnTo>
                    <a:pt x="34" y="403"/>
                  </a:lnTo>
                  <a:lnTo>
                    <a:pt x="36" y="405"/>
                  </a:lnTo>
                  <a:lnTo>
                    <a:pt x="38" y="407"/>
                  </a:lnTo>
                  <a:lnTo>
                    <a:pt x="40" y="409"/>
                  </a:lnTo>
                  <a:lnTo>
                    <a:pt x="40" y="411"/>
                  </a:lnTo>
                  <a:lnTo>
                    <a:pt x="32" y="426"/>
                  </a:lnTo>
                  <a:lnTo>
                    <a:pt x="30" y="428"/>
                  </a:lnTo>
                  <a:lnTo>
                    <a:pt x="30" y="428"/>
                  </a:lnTo>
                  <a:lnTo>
                    <a:pt x="29" y="430"/>
                  </a:lnTo>
                  <a:lnTo>
                    <a:pt x="29" y="430"/>
                  </a:lnTo>
                  <a:lnTo>
                    <a:pt x="27" y="430"/>
                  </a:lnTo>
                  <a:lnTo>
                    <a:pt x="27" y="430"/>
                  </a:lnTo>
                  <a:lnTo>
                    <a:pt x="25" y="430"/>
                  </a:lnTo>
                  <a:lnTo>
                    <a:pt x="23" y="430"/>
                  </a:lnTo>
                  <a:lnTo>
                    <a:pt x="23" y="430"/>
                  </a:lnTo>
                  <a:lnTo>
                    <a:pt x="15" y="435"/>
                  </a:lnTo>
                  <a:lnTo>
                    <a:pt x="11" y="439"/>
                  </a:lnTo>
                  <a:lnTo>
                    <a:pt x="11" y="441"/>
                  </a:lnTo>
                  <a:lnTo>
                    <a:pt x="10" y="441"/>
                  </a:lnTo>
                  <a:lnTo>
                    <a:pt x="10" y="441"/>
                  </a:lnTo>
                  <a:lnTo>
                    <a:pt x="8" y="441"/>
                  </a:lnTo>
                  <a:lnTo>
                    <a:pt x="2" y="439"/>
                  </a:lnTo>
                  <a:lnTo>
                    <a:pt x="2" y="439"/>
                  </a:lnTo>
                  <a:lnTo>
                    <a:pt x="2" y="439"/>
                  </a:lnTo>
                  <a:lnTo>
                    <a:pt x="0" y="439"/>
                  </a:lnTo>
                  <a:lnTo>
                    <a:pt x="0" y="441"/>
                  </a:lnTo>
                  <a:lnTo>
                    <a:pt x="0" y="443"/>
                  </a:lnTo>
                  <a:lnTo>
                    <a:pt x="0" y="443"/>
                  </a:lnTo>
                  <a:lnTo>
                    <a:pt x="0" y="445"/>
                  </a:lnTo>
                  <a:lnTo>
                    <a:pt x="4" y="449"/>
                  </a:lnTo>
                  <a:lnTo>
                    <a:pt x="6" y="450"/>
                  </a:lnTo>
                  <a:lnTo>
                    <a:pt x="8" y="450"/>
                  </a:lnTo>
                  <a:lnTo>
                    <a:pt x="8" y="450"/>
                  </a:lnTo>
                  <a:lnTo>
                    <a:pt x="11" y="450"/>
                  </a:lnTo>
                  <a:lnTo>
                    <a:pt x="15" y="450"/>
                  </a:lnTo>
                  <a:lnTo>
                    <a:pt x="17" y="450"/>
                  </a:lnTo>
                  <a:lnTo>
                    <a:pt x="19" y="450"/>
                  </a:lnTo>
                  <a:lnTo>
                    <a:pt x="19" y="452"/>
                  </a:lnTo>
                  <a:lnTo>
                    <a:pt x="19" y="452"/>
                  </a:lnTo>
                  <a:lnTo>
                    <a:pt x="19" y="454"/>
                  </a:lnTo>
                  <a:lnTo>
                    <a:pt x="19" y="454"/>
                  </a:lnTo>
                  <a:lnTo>
                    <a:pt x="19" y="456"/>
                  </a:lnTo>
                  <a:lnTo>
                    <a:pt x="17" y="456"/>
                  </a:lnTo>
                  <a:lnTo>
                    <a:pt x="17" y="458"/>
                  </a:lnTo>
                  <a:lnTo>
                    <a:pt x="15" y="458"/>
                  </a:lnTo>
                  <a:lnTo>
                    <a:pt x="13" y="458"/>
                  </a:lnTo>
                  <a:lnTo>
                    <a:pt x="11" y="460"/>
                  </a:lnTo>
                  <a:lnTo>
                    <a:pt x="10" y="460"/>
                  </a:lnTo>
                  <a:lnTo>
                    <a:pt x="10" y="458"/>
                  </a:lnTo>
                  <a:lnTo>
                    <a:pt x="8" y="458"/>
                  </a:lnTo>
                  <a:lnTo>
                    <a:pt x="8" y="458"/>
                  </a:lnTo>
                  <a:lnTo>
                    <a:pt x="6" y="456"/>
                  </a:lnTo>
                  <a:lnTo>
                    <a:pt x="6" y="456"/>
                  </a:lnTo>
                  <a:lnTo>
                    <a:pt x="4" y="456"/>
                  </a:lnTo>
                  <a:lnTo>
                    <a:pt x="4" y="456"/>
                  </a:lnTo>
                  <a:lnTo>
                    <a:pt x="4" y="456"/>
                  </a:lnTo>
                  <a:lnTo>
                    <a:pt x="4" y="458"/>
                  </a:lnTo>
                  <a:lnTo>
                    <a:pt x="2" y="460"/>
                  </a:lnTo>
                  <a:lnTo>
                    <a:pt x="2" y="462"/>
                  </a:lnTo>
                  <a:lnTo>
                    <a:pt x="2" y="464"/>
                  </a:lnTo>
                  <a:lnTo>
                    <a:pt x="2" y="466"/>
                  </a:lnTo>
                  <a:lnTo>
                    <a:pt x="4" y="468"/>
                  </a:lnTo>
                  <a:lnTo>
                    <a:pt x="2" y="469"/>
                  </a:lnTo>
                  <a:lnTo>
                    <a:pt x="4" y="471"/>
                  </a:lnTo>
                  <a:lnTo>
                    <a:pt x="4" y="471"/>
                  </a:lnTo>
                  <a:lnTo>
                    <a:pt x="6" y="473"/>
                  </a:lnTo>
                  <a:lnTo>
                    <a:pt x="6" y="473"/>
                  </a:lnTo>
                  <a:lnTo>
                    <a:pt x="8" y="475"/>
                  </a:lnTo>
                  <a:lnTo>
                    <a:pt x="8" y="477"/>
                  </a:lnTo>
                  <a:lnTo>
                    <a:pt x="8" y="479"/>
                  </a:lnTo>
                  <a:lnTo>
                    <a:pt x="8" y="481"/>
                  </a:lnTo>
                  <a:lnTo>
                    <a:pt x="8" y="481"/>
                  </a:lnTo>
                  <a:lnTo>
                    <a:pt x="10" y="483"/>
                  </a:lnTo>
                  <a:lnTo>
                    <a:pt x="10" y="485"/>
                  </a:lnTo>
                  <a:lnTo>
                    <a:pt x="10" y="485"/>
                  </a:lnTo>
                  <a:lnTo>
                    <a:pt x="10" y="488"/>
                  </a:lnTo>
                  <a:lnTo>
                    <a:pt x="10" y="496"/>
                  </a:lnTo>
                  <a:lnTo>
                    <a:pt x="11" y="496"/>
                  </a:lnTo>
                  <a:lnTo>
                    <a:pt x="13" y="498"/>
                  </a:lnTo>
                  <a:lnTo>
                    <a:pt x="15" y="498"/>
                  </a:lnTo>
                  <a:lnTo>
                    <a:pt x="17" y="498"/>
                  </a:lnTo>
                  <a:lnTo>
                    <a:pt x="19" y="498"/>
                  </a:lnTo>
                  <a:lnTo>
                    <a:pt x="21" y="498"/>
                  </a:lnTo>
                  <a:lnTo>
                    <a:pt x="23" y="496"/>
                  </a:lnTo>
                  <a:lnTo>
                    <a:pt x="23" y="496"/>
                  </a:lnTo>
                  <a:lnTo>
                    <a:pt x="23" y="496"/>
                  </a:lnTo>
                  <a:lnTo>
                    <a:pt x="23" y="494"/>
                  </a:lnTo>
                  <a:lnTo>
                    <a:pt x="23" y="494"/>
                  </a:lnTo>
                  <a:lnTo>
                    <a:pt x="25" y="494"/>
                  </a:lnTo>
                  <a:lnTo>
                    <a:pt x="25" y="494"/>
                  </a:lnTo>
                  <a:lnTo>
                    <a:pt x="27" y="494"/>
                  </a:lnTo>
                  <a:lnTo>
                    <a:pt x="29" y="492"/>
                  </a:lnTo>
                  <a:lnTo>
                    <a:pt x="29" y="492"/>
                  </a:lnTo>
                  <a:lnTo>
                    <a:pt x="32" y="488"/>
                  </a:lnTo>
                  <a:lnTo>
                    <a:pt x="34" y="488"/>
                  </a:lnTo>
                  <a:lnTo>
                    <a:pt x="36" y="490"/>
                  </a:lnTo>
                  <a:lnTo>
                    <a:pt x="42" y="496"/>
                  </a:lnTo>
                  <a:lnTo>
                    <a:pt x="42" y="500"/>
                  </a:lnTo>
                  <a:lnTo>
                    <a:pt x="42" y="500"/>
                  </a:lnTo>
                  <a:lnTo>
                    <a:pt x="42" y="509"/>
                  </a:lnTo>
                  <a:lnTo>
                    <a:pt x="42" y="511"/>
                  </a:lnTo>
                  <a:lnTo>
                    <a:pt x="42" y="511"/>
                  </a:lnTo>
                  <a:lnTo>
                    <a:pt x="44" y="513"/>
                  </a:lnTo>
                  <a:lnTo>
                    <a:pt x="44" y="515"/>
                  </a:lnTo>
                  <a:lnTo>
                    <a:pt x="44" y="517"/>
                  </a:lnTo>
                  <a:lnTo>
                    <a:pt x="44" y="519"/>
                  </a:lnTo>
                  <a:lnTo>
                    <a:pt x="46" y="519"/>
                  </a:lnTo>
                  <a:lnTo>
                    <a:pt x="46" y="521"/>
                  </a:lnTo>
                  <a:lnTo>
                    <a:pt x="48" y="521"/>
                  </a:lnTo>
                  <a:lnTo>
                    <a:pt x="51" y="525"/>
                  </a:lnTo>
                  <a:lnTo>
                    <a:pt x="53" y="525"/>
                  </a:lnTo>
                  <a:lnTo>
                    <a:pt x="57" y="527"/>
                  </a:lnTo>
                  <a:lnTo>
                    <a:pt x="59" y="527"/>
                  </a:lnTo>
                  <a:lnTo>
                    <a:pt x="59" y="528"/>
                  </a:lnTo>
                  <a:lnTo>
                    <a:pt x="61" y="528"/>
                  </a:lnTo>
                  <a:lnTo>
                    <a:pt x="63" y="530"/>
                  </a:lnTo>
                  <a:lnTo>
                    <a:pt x="65" y="530"/>
                  </a:lnTo>
                  <a:lnTo>
                    <a:pt x="67" y="530"/>
                  </a:lnTo>
                  <a:lnTo>
                    <a:pt x="76" y="528"/>
                  </a:lnTo>
                  <a:lnTo>
                    <a:pt x="76" y="528"/>
                  </a:lnTo>
                  <a:lnTo>
                    <a:pt x="80" y="530"/>
                  </a:lnTo>
                  <a:lnTo>
                    <a:pt x="80" y="530"/>
                  </a:lnTo>
                  <a:lnTo>
                    <a:pt x="82" y="530"/>
                  </a:lnTo>
                  <a:lnTo>
                    <a:pt x="82" y="532"/>
                  </a:lnTo>
                  <a:lnTo>
                    <a:pt x="84" y="532"/>
                  </a:lnTo>
                  <a:lnTo>
                    <a:pt x="86" y="532"/>
                  </a:lnTo>
                  <a:lnTo>
                    <a:pt x="90" y="534"/>
                  </a:lnTo>
                  <a:lnTo>
                    <a:pt x="90" y="534"/>
                  </a:lnTo>
                  <a:lnTo>
                    <a:pt x="93" y="534"/>
                  </a:lnTo>
                  <a:lnTo>
                    <a:pt x="93" y="536"/>
                  </a:lnTo>
                  <a:lnTo>
                    <a:pt x="95" y="538"/>
                  </a:lnTo>
                  <a:lnTo>
                    <a:pt x="99" y="542"/>
                  </a:lnTo>
                  <a:lnTo>
                    <a:pt x="99" y="546"/>
                  </a:lnTo>
                  <a:lnTo>
                    <a:pt x="101" y="546"/>
                  </a:lnTo>
                  <a:lnTo>
                    <a:pt x="101" y="547"/>
                  </a:lnTo>
                  <a:lnTo>
                    <a:pt x="103" y="547"/>
                  </a:lnTo>
                  <a:lnTo>
                    <a:pt x="103" y="547"/>
                  </a:lnTo>
                  <a:lnTo>
                    <a:pt x="109" y="551"/>
                  </a:lnTo>
                  <a:lnTo>
                    <a:pt x="118" y="553"/>
                  </a:lnTo>
                  <a:lnTo>
                    <a:pt x="122" y="551"/>
                  </a:lnTo>
                  <a:lnTo>
                    <a:pt x="122" y="553"/>
                  </a:lnTo>
                  <a:lnTo>
                    <a:pt x="124" y="553"/>
                  </a:lnTo>
                  <a:lnTo>
                    <a:pt x="124" y="553"/>
                  </a:lnTo>
                  <a:lnTo>
                    <a:pt x="133" y="553"/>
                  </a:lnTo>
                  <a:lnTo>
                    <a:pt x="137" y="553"/>
                  </a:lnTo>
                  <a:lnTo>
                    <a:pt x="139" y="553"/>
                  </a:lnTo>
                  <a:lnTo>
                    <a:pt x="141" y="553"/>
                  </a:lnTo>
                  <a:lnTo>
                    <a:pt x="145" y="553"/>
                  </a:lnTo>
                  <a:lnTo>
                    <a:pt x="145" y="551"/>
                  </a:lnTo>
                  <a:lnTo>
                    <a:pt x="147" y="551"/>
                  </a:lnTo>
                  <a:lnTo>
                    <a:pt x="151" y="553"/>
                  </a:lnTo>
                  <a:lnTo>
                    <a:pt x="154" y="553"/>
                  </a:lnTo>
                  <a:lnTo>
                    <a:pt x="164" y="553"/>
                  </a:lnTo>
                  <a:lnTo>
                    <a:pt x="170" y="551"/>
                  </a:lnTo>
                  <a:lnTo>
                    <a:pt x="173" y="551"/>
                  </a:lnTo>
                  <a:lnTo>
                    <a:pt x="175" y="551"/>
                  </a:lnTo>
                  <a:lnTo>
                    <a:pt x="177" y="551"/>
                  </a:lnTo>
                  <a:lnTo>
                    <a:pt x="181" y="553"/>
                  </a:lnTo>
                  <a:lnTo>
                    <a:pt x="185" y="553"/>
                  </a:lnTo>
                  <a:lnTo>
                    <a:pt x="187" y="553"/>
                  </a:lnTo>
                  <a:lnTo>
                    <a:pt x="187" y="553"/>
                  </a:lnTo>
                  <a:lnTo>
                    <a:pt x="189" y="553"/>
                  </a:lnTo>
                  <a:lnTo>
                    <a:pt x="189" y="553"/>
                  </a:lnTo>
                  <a:lnTo>
                    <a:pt x="191" y="555"/>
                  </a:lnTo>
                  <a:lnTo>
                    <a:pt x="192" y="557"/>
                  </a:lnTo>
                  <a:lnTo>
                    <a:pt x="194" y="563"/>
                  </a:lnTo>
                  <a:lnTo>
                    <a:pt x="194" y="566"/>
                  </a:lnTo>
                  <a:lnTo>
                    <a:pt x="194" y="570"/>
                  </a:lnTo>
                  <a:lnTo>
                    <a:pt x="194" y="572"/>
                  </a:lnTo>
                  <a:lnTo>
                    <a:pt x="194" y="572"/>
                  </a:lnTo>
                  <a:lnTo>
                    <a:pt x="192" y="572"/>
                  </a:lnTo>
                  <a:lnTo>
                    <a:pt x="192" y="572"/>
                  </a:lnTo>
                  <a:lnTo>
                    <a:pt x="192" y="572"/>
                  </a:lnTo>
                  <a:lnTo>
                    <a:pt x="191" y="574"/>
                  </a:lnTo>
                  <a:lnTo>
                    <a:pt x="191" y="574"/>
                  </a:lnTo>
                  <a:lnTo>
                    <a:pt x="191" y="574"/>
                  </a:lnTo>
                  <a:lnTo>
                    <a:pt x="191" y="574"/>
                  </a:lnTo>
                  <a:lnTo>
                    <a:pt x="191" y="574"/>
                  </a:lnTo>
                  <a:lnTo>
                    <a:pt x="192" y="574"/>
                  </a:lnTo>
                  <a:lnTo>
                    <a:pt x="194" y="580"/>
                  </a:lnTo>
                  <a:lnTo>
                    <a:pt x="196" y="582"/>
                  </a:lnTo>
                  <a:lnTo>
                    <a:pt x="198" y="582"/>
                  </a:lnTo>
                  <a:lnTo>
                    <a:pt x="208" y="584"/>
                  </a:lnTo>
                  <a:lnTo>
                    <a:pt x="212" y="582"/>
                  </a:lnTo>
                  <a:lnTo>
                    <a:pt x="217" y="582"/>
                  </a:lnTo>
                  <a:lnTo>
                    <a:pt x="219" y="580"/>
                  </a:lnTo>
                  <a:lnTo>
                    <a:pt x="221" y="580"/>
                  </a:lnTo>
                  <a:lnTo>
                    <a:pt x="223" y="578"/>
                  </a:lnTo>
                  <a:lnTo>
                    <a:pt x="225" y="576"/>
                  </a:lnTo>
                  <a:lnTo>
                    <a:pt x="227" y="574"/>
                  </a:lnTo>
                  <a:lnTo>
                    <a:pt x="227" y="572"/>
                  </a:lnTo>
                  <a:lnTo>
                    <a:pt x="231" y="570"/>
                  </a:lnTo>
                  <a:lnTo>
                    <a:pt x="232" y="570"/>
                  </a:lnTo>
                  <a:lnTo>
                    <a:pt x="238" y="570"/>
                  </a:lnTo>
                  <a:lnTo>
                    <a:pt x="240" y="570"/>
                  </a:lnTo>
                  <a:lnTo>
                    <a:pt x="240" y="568"/>
                  </a:lnTo>
                  <a:lnTo>
                    <a:pt x="242" y="566"/>
                  </a:lnTo>
                  <a:lnTo>
                    <a:pt x="242" y="565"/>
                  </a:lnTo>
                  <a:lnTo>
                    <a:pt x="242" y="561"/>
                  </a:lnTo>
                  <a:lnTo>
                    <a:pt x="240" y="559"/>
                  </a:lnTo>
                  <a:lnTo>
                    <a:pt x="240" y="557"/>
                  </a:lnTo>
                  <a:lnTo>
                    <a:pt x="240" y="557"/>
                  </a:lnTo>
                  <a:lnTo>
                    <a:pt x="240" y="555"/>
                  </a:lnTo>
                  <a:lnTo>
                    <a:pt x="242" y="555"/>
                  </a:lnTo>
                  <a:lnTo>
                    <a:pt x="244" y="553"/>
                  </a:lnTo>
                  <a:lnTo>
                    <a:pt x="248" y="551"/>
                  </a:lnTo>
                  <a:lnTo>
                    <a:pt x="248" y="549"/>
                  </a:lnTo>
                  <a:lnTo>
                    <a:pt x="250" y="549"/>
                  </a:lnTo>
                  <a:lnTo>
                    <a:pt x="252" y="546"/>
                  </a:lnTo>
                  <a:lnTo>
                    <a:pt x="252" y="544"/>
                  </a:lnTo>
                  <a:lnTo>
                    <a:pt x="253" y="544"/>
                  </a:lnTo>
                  <a:lnTo>
                    <a:pt x="253" y="542"/>
                  </a:lnTo>
                  <a:lnTo>
                    <a:pt x="253" y="542"/>
                  </a:lnTo>
                  <a:lnTo>
                    <a:pt x="253" y="542"/>
                  </a:lnTo>
                  <a:lnTo>
                    <a:pt x="253" y="540"/>
                  </a:lnTo>
                  <a:lnTo>
                    <a:pt x="253" y="540"/>
                  </a:lnTo>
                  <a:lnTo>
                    <a:pt x="253" y="540"/>
                  </a:lnTo>
                  <a:lnTo>
                    <a:pt x="253" y="538"/>
                  </a:lnTo>
                  <a:lnTo>
                    <a:pt x="253" y="538"/>
                  </a:lnTo>
                  <a:lnTo>
                    <a:pt x="255" y="536"/>
                  </a:lnTo>
                  <a:lnTo>
                    <a:pt x="255" y="532"/>
                  </a:lnTo>
                  <a:lnTo>
                    <a:pt x="257" y="530"/>
                  </a:lnTo>
                  <a:lnTo>
                    <a:pt x="259" y="530"/>
                  </a:lnTo>
                  <a:lnTo>
                    <a:pt x="265" y="530"/>
                  </a:lnTo>
                  <a:lnTo>
                    <a:pt x="267" y="528"/>
                  </a:lnTo>
                  <a:lnTo>
                    <a:pt x="276" y="521"/>
                  </a:lnTo>
                  <a:lnTo>
                    <a:pt x="280" y="519"/>
                  </a:lnTo>
                  <a:lnTo>
                    <a:pt x="284" y="519"/>
                  </a:lnTo>
                  <a:lnTo>
                    <a:pt x="290" y="519"/>
                  </a:lnTo>
                  <a:lnTo>
                    <a:pt x="290" y="519"/>
                  </a:lnTo>
                  <a:lnTo>
                    <a:pt x="292" y="519"/>
                  </a:lnTo>
                  <a:lnTo>
                    <a:pt x="292" y="519"/>
                  </a:lnTo>
                  <a:lnTo>
                    <a:pt x="292" y="519"/>
                  </a:lnTo>
                  <a:lnTo>
                    <a:pt x="292" y="521"/>
                  </a:lnTo>
                  <a:lnTo>
                    <a:pt x="293" y="521"/>
                  </a:lnTo>
                  <a:lnTo>
                    <a:pt x="293" y="521"/>
                  </a:lnTo>
                  <a:lnTo>
                    <a:pt x="293" y="521"/>
                  </a:lnTo>
                  <a:lnTo>
                    <a:pt x="295" y="521"/>
                  </a:lnTo>
                  <a:lnTo>
                    <a:pt x="295" y="521"/>
                  </a:lnTo>
                  <a:lnTo>
                    <a:pt x="295" y="519"/>
                  </a:lnTo>
                  <a:lnTo>
                    <a:pt x="297" y="517"/>
                  </a:lnTo>
                  <a:lnTo>
                    <a:pt x="297" y="517"/>
                  </a:lnTo>
                  <a:lnTo>
                    <a:pt x="301" y="517"/>
                  </a:lnTo>
                  <a:lnTo>
                    <a:pt x="301" y="517"/>
                  </a:lnTo>
                  <a:lnTo>
                    <a:pt x="303" y="515"/>
                  </a:lnTo>
                  <a:lnTo>
                    <a:pt x="303" y="513"/>
                  </a:lnTo>
                  <a:lnTo>
                    <a:pt x="305" y="513"/>
                  </a:lnTo>
                  <a:lnTo>
                    <a:pt x="316" y="513"/>
                  </a:lnTo>
                  <a:lnTo>
                    <a:pt x="318" y="515"/>
                  </a:lnTo>
                  <a:lnTo>
                    <a:pt x="318" y="515"/>
                  </a:lnTo>
                  <a:lnTo>
                    <a:pt x="320" y="515"/>
                  </a:lnTo>
                  <a:lnTo>
                    <a:pt x="320" y="517"/>
                  </a:lnTo>
                  <a:lnTo>
                    <a:pt x="320" y="517"/>
                  </a:lnTo>
                  <a:lnTo>
                    <a:pt x="320" y="517"/>
                  </a:lnTo>
                  <a:lnTo>
                    <a:pt x="320" y="517"/>
                  </a:lnTo>
                  <a:lnTo>
                    <a:pt x="320" y="517"/>
                  </a:lnTo>
                  <a:lnTo>
                    <a:pt x="322" y="519"/>
                  </a:lnTo>
                  <a:lnTo>
                    <a:pt x="324" y="519"/>
                  </a:lnTo>
                  <a:lnTo>
                    <a:pt x="324" y="521"/>
                  </a:lnTo>
                  <a:lnTo>
                    <a:pt x="324" y="521"/>
                  </a:lnTo>
                  <a:lnTo>
                    <a:pt x="326" y="528"/>
                  </a:lnTo>
                  <a:lnTo>
                    <a:pt x="326" y="530"/>
                  </a:lnTo>
                  <a:lnTo>
                    <a:pt x="326" y="530"/>
                  </a:lnTo>
                  <a:lnTo>
                    <a:pt x="326" y="532"/>
                  </a:lnTo>
                  <a:lnTo>
                    <a:pt x="326" y="534"/>
                  </a:lnTo>
                  <a:lnTo>
                    <a:pt x="328" y="534"/>
                  </a:lnTo>
                  <a:lnTo>
                    <a:pt x="328" y="536"/>
                  </a:lnTo>
                  <a:lnTo>
                    <a:pt x="328" y="536"/>
                  </a:lnTo>
                  <a:lnTo>
                    <a:pt x="326" y="536"/>
                  </a:lnTo>
                  <a:lnTo>
                    <a:pt x="326" y="536"/>
                  </a:lnTo>
                  <a:lnTo>
                    <a:pt x="316" y="536"/>
                  </a:lnTo>
                  <a:lnTo>
                    <a:pt x="314" y="536"/>
                  </a:lnTo>
                  <a:lnTo>
                    <a:pt x="314" y="536"/>
                  </a:lnTo>
                  <a:lnTo>
                    <a:pt x="314" y="538"/>
                  </a:lnTo>
                  <a:lnTo>
                    <a:pt x="314" y="538"/>
                  </a:lnTo>
                  <a:lnTo>
                    <a:pt x="314" y="540"/>
                  </a:lnTo>
                  <a:lnTo>
                    <a:pt x="314" y="540"/>
                  </a:lnTo>
                  <a:lnTo>
                    <a:pt x="314" y="542"/>
                  </a:lnTo>
                  <a:lnTo>
                    <a:pt x="316" y="544"/>
                  </a:lnTo>
                  <a:lnTo>
                    <a:pt x="318" y="547"/>
                  </a:lnTo>
                  <a:lnTo>
                    <a:pt x="318" y="549"/>
                  </a:lnTo>
                  <a:lnTo>
                    <a:pt x="318" y="551"/>
                  </a:lnTo>
                  <a:lnTo>
                    <a:pt x="318" y="551"/>
                  </a:lnTo>
                  <a:lnTo>
                    <a:pt x="320" y="551"/>
                  </a:lnTo>
                  <a:lnTo>
                    <a:pt x="320" y="551"/>
                  </a:lnTo>
                  <a:lnTo>
                    <a:pt x="320" y="549"/>
                  </a:lnTo>
                  <a:lnTo>
                    <a:pt x="322" y="549"/>
                  </a:lnTo>
                  <a:lnTo>
                    <a:pt x="322" y="549"/>
                  </a:lnTo>
                  <a:lnTo>
                    <a:pt x="322" y="549"/>
                  </a:lnTo>
                  <a:lnTo>
                    <a:pt x="324" y="549"/>
                  </a:lnTo>
                  <a:lnTo>
                    <a:pt x="324" y="549"/>
                  </a:lnTo>
                  <a:lnTo>
                    <a:pt x="326" y="551"/>
                  </a:lnTo>
                  <a:lnTo>
                    <a:pt x="326" y="551"/>
                  </a:lnTo>
                  <a:lnTo>
                    <a:pt x="326" y="551"/>
                  </a:lnTo>
                  <a:lnTo>
                    <a:pt x="328" y="551"/>
                  </a:lnTo>
                  <a:lnTo>
                    <a:pt x="328" y="551"/>
                  </a:lnTo>
                  <a:lnTo>
                    <a:pt x="330" y="551"/>
                  </a:lnTo>
                  <a:lnTo>
                    <a:pt x="332" y="551"/>
                  </a:lnTo>
                  <a:lnTo>
                    <a:pt x="332" y="551"/>
                  </a:lnTo>
                  <a:lnTo>
                    <a:pt x="333" y="551"/>
                  </a:lnTo>
                  <a:lnTo>
                    <a:pt x="333" y="551"/>
                  </a:lnTo>
                  <a:lnTo>
                    <a:pt x="335" y="551"/>
                  </a:lnTo>
                  <a:lnTo>
                    <a:pt x="337" y="551"/>
                  </a:lnTo>
                  <a:lnTo>
                    <a:pt x="337" y="551"/>
                  </a:lnTo>
                  <a:lnTo>
                    <a:pt x="337" y="553"/>
                  </a:lnTo>
                  <a:lnTo>
                    <a:pt x="339" y="553"/>
                  </a:lnTo>
                  <a:lnTo>
                    <a:pt x="339" y="553"/>
                  </a:lnTo>
                  <a:lnTo>
                    <a:pt x="343" y="551"/>
                  </a:lnTo>
                  <a:lnTo>
                    <a:pt x="345" y="549"/>
                  </a:lnTo>
                  <a:lnTo>
                    <a:pt x="347" y="547"/>
                  </a:lnTo>
                  <a:lnTo>
                    <a:pt x="347" y="547"/>
                  </a:lnTo>
                  <a:lnTo>
                    <a:pt x="349" y="547"/>
                  </a:lnTo>
                  <a:lnTo>
                    <a:pt x="353" y="549"/>
                  </a:lnTo>
                  <a:lnTo>
                    <a:pt x="354" y="551"/>
                  </a:lnTo>
                  <a:lnTo>
                    <a:pt x="356" y="551"/>
                  </a:lnTo>
                  <a:lnTo>
                    <a:pt x="358" y="551"/>
                  </a:lnTo>
                  <a:lnTo>
                    <a:pt x="370" y="547"/>
                  </a:lnTo>
                  <a:lnTo>
                    <a:pt x="373" y="544"/>
                  </a:lnTo>
                  <a:lnTo>
                    <a:pt x="377" y="542"/>
                  </a:lnTo>
                  <a:lnTo>
                    <a:pt x="379" y="542"/>
                  </a:lnTo>
                  <a:lnTo>
                    <a:pt x="381" y="538"/>
                  </a:lnTo>
                  <a:lnTo>
                    <a:pt x="383" y="536"/>
                  </a:lnTo>
                  <a:lnTo>
                    <a:pt x="385" y="536"/>
                  </a:lnTo>
                  <a:lnTo>
                    <a:pt x="385" y="534"/>
                  </a:lnTo>
                  <a:lnTo>
                    <a:pt x="391" y="534"/>
                  </a:lnTo>
                  <a:lnTo>
                    <a:pt x="394" y="532"/>
                  </a:lnTo>
                  <a:lnTo>
                    <a:pt x="396" y="528"/>
                  </a:lnTo>
                  <a:lnTo>
                    <a:pt x="398" y="528"/>
                  </a:lnTo>
                  <a:lnTo>
                    <a:pt x="398" y="528"/>
                  </a:lnTo>
                  <a:lnTo>
                    <a:pt x="400" y="528"/>
                  </a:lnTo>
                  <a:lnTo>
                    <a:pt x="400" y="528"/>
                  </a:lnTo>
                  <a:lnTo>
                    <a:pt x="402" y="528"/>
                  </a:lnTo>
                  <a:lnTo>
                    <a:pt x="402" y="528"/>
                  </a:lnTo>
                  <a:lnTo>
                    <a:pt x="404" y="528"/>
                  </a:lnTo>
                  <a:lnTo>
                    <a:pt x="404" y="530"/>
                  </a:lnTo>
                  <a:lnTo>
                    <a:pt x="404" y="532"/>
                  </a:lnTo>
                  <a:lnTo>
                    <a:pt x="406" y="534"/>
                  </a:lnTo>
                  <a:lnTo>
                    <a:pt x="406" y="536"/>
                  </a:lnTo>
                  <a:lnTo>
                    <a:pt x="406" y="538"/>
                  </a:lnTo>
                  <a:lnTo>
                    <a:pt x="406" y="540"/>
                  </a:lnTo>
                  <a:lnTo>
                    <a:pt x="406" y="540"/>
                  </a:lnTo>
                  <a:lnTo>
                    <a:pt x="406" y="540"/>
                  </a:lnTo>
                  <a:lnTo>
                    <a:pt x="406" y="540"/>
                  </a:lnTo>
                  <a:lnTo>
                    <a:pt x="406" y="540"/>
                  </a:lnTo>
                  <a:lnTo>
                    <a:pt x="406" y="540"/>
                  </a:lnTo>
                  <a:lnTo>
                    <a:pt x="408" y="540"/>
                  </a:lnTo>
                  <a:lnTo>
                    <a:pt x="408" y="540"/>
                  </a:lnTo>
                  <a:lnTo>
                    <a:pt x="410" y="540"/>
                  </a:lnTo>
                  <a:lnTo>
                    <a:pt x="410" y="538"/>
                  </a:lnTo>
                  <a:lnTo>
                    <a:pt x="412" y="538"/>
                  </a:lnTo>
                  <a:lnTo>
                    <a:pt x="412" y="538"/>
                  </a:lnTo>
                  <a:lnTo>
                    <a:pt x="413" y="538"/>
                  </a:lnTo>
                  <a:lnTo>
                    <a:pt x="415" y="538"/>
                  </a:lnTo>
                  <a:lnTo>
                    <a:pt x="415" y="540"/>
                  </a:lnTo>
                  <a:lnTo>
                    <a:pt x="417" y="540"/>
                  </a:lnTo>
                  <a:lnTo>
                    <a:pt x="417" y="542"/>
                  </a:lnTo>
                  <a:lnTo>
                    <a:pt x="425" y="544"/>
                  </a:lnTo>
                  <a:lnTo>
                    <a:pt x="431" y="544"/>
                  </a:lnTo>
                  <a:lnTo>
                    <a:pt x="433" y="544"/>
                  </a:lnTo>
                  <a:lnTo>
                    <a:pt x="434" y="542"/>
                  </a:lnTo>
                  <a:lnTo>
                    <a:pt x="440" y="542"/>
                  </a:lnTo>
                  <a:lnTo>
                    <a:pt x="444" y="540"/>
                  </a:lnTo>
                  <a:lnTo>
                    <a:pt x="446" y="540"/>
                  </a:lnTo>
                  <a:lnTo>
                    <a:pt x="450" y="540"/>
                  </a:lnTo>
                  <a:lnTo>
                    <a:pt x="452" y="540"/>
                  </a:lnTo>
                  <a:lnTo>
                    <a:pt x="452" y="538"/>
                  </a:lnTo>
                  <a:lnTo>
                    <a:pt x="452" y="538"/>
                  </a:lnTo>
                  <a:lnTo>
                    <a:pt x="452" y="536"/>
                  </a:lnTo>
                  <a:lnTo>
                    <a:pt x="452" y="536"/>
                  </a:lnTo>
                  <a:lnTo>
                    <a:pt x="452" y="534"/>
                  </a:lnTo>
                  <a:lnTo>
                    <a:pt x="452" y="534"/>
                  </a:lnTo>
                  <a:lnTo>
                    <a:pt x="452" y="532"/>
                  </a:lnTo>
                  <a:lnTo>
                    <a:pt x="454" y="532"/>
                  </a:lnTo>
                  <a:lnTo>
                    <a:pt x="457" y="530"/>
                  </a:lnTo>
                  <a:lnTo>
                    <a:pt x="467" y="530"/>
                  </a:lnTo>
                  <a:lnTo>
                    <a:pt x="469" y="528"/>
                  </a:lnTo>
                  <a:lnTo>
                    <a:pt x="474" y="527"/>
                  </a:lnTo>
                  <a:lnTo>
                    <a:pt x="476" y="527"/>
                  </a:lnTo>
                  <a:lnTo>
                    <a:pt x="478" y="525"/>
                  </a:lnTo>
                  <a:lnTo>
                    <a:pt x="480" y="525"/>
                  </a:lnTo>
                  <a:lnTo>
                    <a:pt x="480" y="523"/>
                  </a:lnTo>
                  <a:lnTo>
                    <a:pt x="480" y="521"/>
                  </a:lnTo>
                  <a:lnTo>
                    <a:pt x="480" y="521"/>
                  </a:lnTo>
                  <a:lnTo>
                    <a:pt x="480" y="521"/>
                  </a:lnTo>
                  <a:lnTo>
                    <a:pt x="480" y="519"/>
                  </a:lnTo>
                  <a:lnTo>
                    <a:pt x="482" y="519"/>
                  </a:lnTo>
                  <a:lnTo>
                    <a:pt x="486" y="521"/>
                  </a:lnTo>
                  <a:lnTo>
                    <a:pt x="488" y="521"/>
                  </a:lnTo>
                  <a:lnTo>
                    <a:pt x="490" y="523"/>
                  </a:lnTo>
                  <a:lnTo>
                    <a:pt x="494" y="521"/>
                  </a:lnTo>
                  <a:lnTo>
                    <a:pt x="494" y="523"/>
                  </a:lnTo>
                  <a:lnTo>
                    <a:pt x="495" y="523"/>
                  </a:lnTo>
                  <a:lnTo>
                    <a:pt x="497" y="523"/>
                  </a:lnTo>
                  <a:lnTo>
                    <a:pt x="497" y="523"/>
                  </a:lnTo>
                  <a:lnTo>
                    <a:pt x="501" y="523"/>
                  </a:lnTo>
                  <a:lnTo>
                    <a:pt x="503" y="525"/>
                  </a:lnTo>
                  <a:lnTo>
                    <a:pt x="505" y="527"/>
                  </a:lnTo>
                  <a:lnTo>
                    <a:pt x="507" y="528"/>
                  </a:lnTo>
                  <a:lnTo>
                    <a:pt x="509" y="530"/>
                  </a:lnTo>
                  <a:lnTo>
                    <a:pt x="509" y="532"/>
                  </a:lnTo>
                  <a:lnTo>
                    <a:pt x="509" y="532"/>
                  </a:lnTo>
                  <a:lnTo>
                    <a:pt x="509" y="532"/>
                  </a:lnTo>
                  <a:lnTo>
                    <a:pt x="509" y="534"/>
                  </a:lnTo>
                  <a:lnTo>
                    <a:pt x="509" y="536"/>
                  </a:lnTo>
                  <a:lnTo>
                    <a:pt x="511" y="536"/>
                  </a:lnTo>
                  <a:lnTo>
                    <a:pt x="511" y="536"/>
                  </a:lnTo>
                  <a:lnTo>
                    <a:pt x="513" y="536"/>
                  </a:lnTo>
                  <a:lnTo>
                    <a:pt x="514" y="536"/>
                  </a:lnTo>
                  <a:lnTo>
                    <a:pt x="514" y="536"/>
                  </a:lnTo>
                  <a:lnTo>
                    <a:pt x="516" y="534"/>
                  </a:lnTo>
                  <a:lnTo>
                    <a:pt x="518" y="532"/>
                  </a:lnTo>
                  <a:lnTo>
                    <a:pt x="520" y="532"/>
                  </a:lnTo>
                  <a:lnTo>
                    <a:pt x="520" y="532"/>
                  </a:lnTo>
                  <a:lnTo>
                    <a:pt x="524" y="532"/>
                  </a:lnTo>
                  <a:lnTo>
                    <a:pt x="528" y="532"/>
                  </a:lnTo>
                  <a:lnTo>
                    <a:pt x="530" y="532"/>
                  </a:lnTo>
                  <a:lnTo>
                    <a:pt x="532" y="532"/>
                  </a:lnTo>
                  <a:lnTo>
                    <a:pt x="534" y="532"/>
                  </a:lnTo>
                  <a:lnTo>
                    <a:pt x="534" y="534"/>
                  </a:lnTo>
                  <a:lnTo>
                    <a:pt x="535" y="534"/>
                  </a:lnTo>
                  <a:lnTo>
                    <a:pt x="535" y="536"/>
                  </a:lnTo>
                  <a:lnTo>
                    <a:pt x="535" y="538"/>
                  </a:lnTo>
                  <a:lnTo>
                    <a:pt x="537" y="538"/>
                  </a:lnTo>
                  <a:lnTo>
                    <a:pt x="537" y="538"/>
                  </a:lnTo>
                  <a:lnTo>
                    <a:pt x="539" y="538"/>
                  </a:lnTo>
                  <a:lnTo>
                    <a:pt x="541" y="538"/>
                  </a:lnTo>
                  <a:lnTo>
                    <a:pt x="543" y="536"/>
                  </a:lnTo>
                  <a:lnTo>
                    <a:pt x="543" y="536"/>
                  </a:lnTo>
                  <a:lnTo>
                    <a:pt x="545" y="536"/>
                  </a:lnTo>
                  <a:lnTo>
                    <a:pt x="545" y="536"/>
                  </a:lnTo>
                  <a:lnTo>
                    <a:pt x="547" y="534"/>
                  </a:lnTo>
                  <a:lnTo>
                    <a:pt x="549" y="534"/>
                  </a:lnTo>
                  <a:lnTo>
                    <a:pt x="549" y="534"/>
                  </a:lnTo>
                  <a:lnTo>
                    <a:pt x="549" y="536"/>
                  </a:lnTo>
                  <a:lnTo>
                    <a:pt x="549" y="536"/>
                  </a:lnTo>
                  <a:lnTo>
                    <a:pt x="549" y="536"/>
                  </a:lnTo>
                  <a:lnTo>
                    <a:pt x="551" y="536"/>
                  </a:lnTo>
                  <a:lnTo>
                    <a:pt x="551" y="536"/>
                  </a:lnTo>
                  <a:lnTo>
                    <a:pt x="558" y="534"/>
                  </a:lnTo>
                  <a:lnTo>
                    <a:pt x="558" y="532"/>
                  </a:lnTo>
                  <a:lnTo>
                    <a:pt x="560" y="530"/>
                  </a:lnTo>
                  <a:lnTo>
                    <a:pt x="566" y="528"/>
                  </a:lnTo>
                  <a:lnTo>
                    <a:pt x="568" y="528"/>
                  </a:lnTo>
                  <a:lnTo>
                    <a:pt x="568" y="528"/>
                  </a:lnTo>
                  <a:lnTo>
                    <a:pt x="568" y="527"/>
                  </a:lnTo>
                  <a:lnTo>
                    <a:pt x="570" y="528"/>
                  </a:lnTo>
                  <a:lnTo>
                    <a:pt x="574" y="530"/>
                  </a:lnTo>
                  <a:lnTo>
                    <a:pt x="575" y="532"/>
                  </a:lnTo>
                  <a:lnTo>
                    <a:pt x="579" y="532"/>
                  </a:lnTo>
                  <a:lnTo>
                    <a:pt x="579" y="534"/>
                  </a:lnTo>
                  <a:lnTo>
                    <a:pt x="581" y="534"/>
                  </a:lnTo>
                  <a:lnTo>
                    <a:pt x="581" y="534"/>
                  </a:lnTo>
                  <a:lnTo>
                    <a:pt x="581" y="536"/>
                  </a:lnTo>
                  <a:lnTo>
                    <a:pt x="581" y="536"/>
                  </a:lnTo>
                  <a:lnTo>
                    <a:pt x="581" y="538"/>
                  </a:lnTo>
                  <a:lnTo>
                    <a:pt x="587" y="542"/>
                  </a:lnTo>
                  <a:lnTo>
                    <a:pt x="589" y="542"/>
                  </a:lnTo>
                  <a:lnTo>
                    <a:pt x="589" y="544"/>
                  </a:lnTo>
                  <a:lnTo>
                    <a:pt x="589" y="546"/>
                  </a:lnTo>
                  <a:lnTo>
                    <a:pt x="589" y="546"/>
                  </a:lnTo>
                  <a:lnTo>
                    <a:pt x="589" y="547"/>
                  </a:lnTo>
                  <a:lnTo>
                    <a:pt x="589" y="547"/>
                  </a:lnTo>
                  <a:lnTo>
                    <a:pt x="589" y="547"/>
                  </a:lnTo>
                  <a:lnTo>
                    <a:pt x="587" y="549"/>
                  </a:lnTo>
                  <a:lnTo>
                    <a:pt x="587" y="549"/>
                  </a:lnTo>
                  <a:lnTo>
                    <a:pt x="587" y="551"/>
                  </a:lnTo>
                  <a:lnTo>
                    <a:pt x="589" y="551"/>
                  </a:lnTo>
                  <a:lnTo>
                    <a:pt x="589" y="551"/>
                  </a:lnTo>
                  <a:lnTo>
                    <a:pt x="589" y="551"/>
                  </a:lnTo>
                  <a:lnTo>
                    <a:pt x="591" y="551"/>
                  </a:lnTo>
                  <a:lnTo>
                    <a:pt x="593" y="551"/>
                  </a:lnTo>
                  <a:lnTo>
                    <a:pt x="595" y="549"/>
                  </a:lnTo>
                  <a:lnTo>
                    <a:pt x="595" y="549"/>
                  </a:lnTo>
                  <a:lnTo>
                    <a:pt x="596" y="551"/>
                  </a:lnTo>
                  <a:lnTo>
                    <a:pt x="596" y="551"/>
                  </a:lnTo>
                  <a:lnTo>
                    <a:pt x="608" y="557"/>
                  </a:lnTo>
                  <a:lnTo>
                    <a:pt x="608" y="557"/>
                  </a:lnTo>
                  <a:lnTo>
                    <a:pt x="610" y="557"/>
                  </a:lnTo>
                  <a:lnTo>
                    <a:pt x="610" y="557"/>
                  </a:lnTo>
                  <a:lnTo>
                    <a:pt x="610" y="557"/>
                  </a:lnTo>
                  <a:lnTo>
                    <a:pt x="612" y="555"/>
                  </a:lnTo>
                  <a:lnTo>
                    <a:pt x="614" y="555"/>
                  </a:lnTo>
                  <a:lnTo>
                    <a:pt x="615" y="551"/>
                  </a:lnTo>
                  <a:lnTo>
                    <a:pt x="615" y="547"/>
                  </a:lnTo>
                  <a:lnTo>
                    <a:pt x="617" y="544"/>
                  </a:lnTo>
                  <a:lnTo>
                    <a:pt x="617" y="542"/>
                  </a:lnTo>
                  <a:lnTo>
                    <a:pt x="617" y="532"/>
                  </a:lnTo>
                  <a:lnTo>
                    <a:pt x="617" y="530"/>
                  </a:lnTo>
                  <a:lnTo>
                    <a:pt x="617" y="528"/>
                  </a:lnTo>
                  <a:lnTo>
                    <a:pt x="617" y="519"/>
                  </a:lnTo>
                  <a:lnTo>
                    <a:pt x="619" y="517"/>
                  </a:lnTo>
                  <a:lnTo>
                    <a:pt x="621" y="515"/>
                  </a:lnTo>
                  <a:lnTo>
                    <a:pt x="623" y="515"/>
                  </a:lnTo>
                  <a:lnTo>
                    <a:pt x="625" y="513"/>
                  </a:lnTo>
                  <a:lnTo>
                    <a:pt x="627" y="511"/>
                  </a:lnTo>
                  <a:lnTo>
                    <a:pt x="629" y="506"/>
                  </a:lnTo>
                  <a:lnTo>
                    <a:pt x="627" y="500"/>
                  </a:lnTo>
                  <a:lnTo>
                    <a:pt x="629" y="496"/>
                  </a:lnTo>
                  <a:lnTo>
                    <a:pt x="629" y="494"/>
                  </a:lnTo>
                  <a:lnTo>
                    <a:pt x="633" y="485"/>
                  </a:lnTo>
                  <a:lnTo>
                    <a:pt x="635" y="483"/>
                  </a:lnTo>
                  <a:lnTo>
                    <a:pt x="636" y="481"/>
                  </a:lnTo>
                  <a:lnTo>
                    <a:pt x="636" y="481"/>
                  </a:lnTo>
                  <a:lnTo>
                    <a:pt x="638" y="483"/>
                  </a:lnTo>
                  <a:lnTo>
                    <a:pt x="640" y="487"/>
                  </a:lnTo>
                  <a:lnTo>
                    <a:pt x="642" y="487"/>
                  </a:lnTo>
                  <a:lnTo>
                    <a:pt x="642" y="487"/>
                  </a:lnTo>
                  <a:lnTo>
                    <a:pt x="644" y="485"/>
                  </a:lnTo>
                  <a:lnTo>
                    <a:pt x="644" y="483"/>
                  </a:lnTo>
                  <a:lnTo>
                    <a:pt x="642" y="483"/>
                  </a:lnTo>
                  <a:lnTo>
                    <a:pt x="642" y="481"/>
                  </a:lnTo>
                  <a:lnTo>
                    <a:pt x="642" y="479"/>
                  </a:lnTo>
                  <a:lnTo>
                    <a:pt x="642" y="479"/>
                  </a:lnTo>
                  <a:lnTo>
                    <a:pt x="644" y="479"/>
                  </a:lnTo>
                  <a:lnTo>
                    <a:pt x="644" y="479"/>
                  </a:lnTo>
                  <a:lnTo>
                    <a:pt x="646" y="477"/>
                  </a:lnTo>
                  <a:lnTo>
                    <a:pt x="646" y="471"/>
                  </a:lnTo>
                  <a:lnTo>
                    <a:pt x="646" y="469"/>
                  </a:lnTo>
                  <a:lnTo>
                    <a:pt x="648" y="469"/>
                  </a:lnTo>
                  <a:lnTo>
                    <a:pt x="648" y="468"/>
                  </a:lnTo>
                  <a:lnTo>
                    <a:pt x="652" y="466"/>
                  </a:lnTo>
                  <a:lnTo>
                    <a:pt x="654" y="462"/>
                  </a:lnTo>
                  <a:lnTo>
                    <a:pt x="654" y="460"/>
                  </a:lnTo>
                  <a:lnTo>
                    <a:pt x="656" y="458"/>
                  </a:lnTo>
                  <a:lnTo>
                    <a:pt x="654" y="454"/>
                  </a:lnTo>
                  <a:lnTo>
                    <a:pt x="654" y="450"/>
                  </a:lnTo>
                  <a:lnTo>
                    <a:pt x="656" y="449"/>
                  </a:lnTo>
                  <a:lnTo>
                    <a:pt x="659" y="445"/>
                  </a:lnTo>
                  <a:lnTo>
                    <a:pt x="659" y="443"/>
                  </a:lnTo>
                  <a:lnTo>
                    <a:pt x="661" y="443"/>
                  </a:lnTo>
                  <a:lnTo>
                    <a:pt x="661" y="443"/>
                  </a:lnTo>
                  <a:lnTo>
                    <a:pt x="661" y="445"/>
                  </a:lnTo>
                  <a:lnTo>
                    <a:pt x="663" y="447"/>
                  </a:lnTo>
                  <a:lnTo>
                    <a:pt x="663" y="447"/>
                  </a:lnTo>
                  <a:lnTo>
                    <a:pt x="665" y="447"/>
                  </a:lnTo>
                  <a:lnTo>
                    <a:pt x="667" y="447"/>
                  </a:lnTo>
                  <a:lnTo>
                    <a:pt x="669" y="445"/>
                  </a:lnTo>
                  <a:lnTo>
                    <a:pt x="671" y="445"/>
                  </a:lnTo>
                  <a:lnTo>
                    <a:pt x="673" y="443"/>
                  </a:lnTo>
                  <a:lnTo>
                    <a:pt x="675" y="441"/>
                  </a:lnTo>
                  <a:lnTo>
                    <a:pt x="676" y="441"/>
                  </a:lnTo>
                  <a:lnTo>
                    <a:pt x="678" y="443"/>
                  </a:lnTo>
                  <a:lnTo>
                    <a:pt x="678" y="443"/>
                  </a:lnTo>
                  <a:lnTo>
                    <a:pt x="680" y="447"/>
                  </a:lnTo>
                  <a:lnTo>
                    <a:pt x="682" y="447"/>
                  </a:lnTo>
                  <a:lnTo>
                    <a:pt x="682" y="447"/>
                  </a:lnTo>
                  <a:lnTo>
                    <a:pt x="684" y="447"/>
                  </a:lnTo>
                  <a:lnTo>
                    <a:pt x="686" y="445"/>
                  </a:lnTo>
                  <a:lnTo>
                    <a:pt x="688" y="445"/>
                  </a:lnTo>
                  <a:lnTo>
                    <a:pt x="688" y="443"/>
                  </a:lnTo>
                  <a:lnTo>
                    <a:pt x="690" y="441"/>
                  </a:lnTo>
                  <a:lnTo>
                    <a:pt x="694" y="439"/>
                  </a:lnTo>
                  <a:lnTo>
                    <a:pt x="696" y="439"/>
                  </a:lnTo>
                  <a:lnTo>
                    <a:pt x="697" y="439"/>
                  </a:lnTo>
                  <a:lnTo>
                    <a:pt x="699" y="437"/>
                  </a:lnTo>
                  <a:lnTo>
                    <a:pt x="701" y="437"/>
                  </a:lnTo>
                  <a:lnTo>
                    <a:pt x="703" y="437"/>
                  </a:lnTo>
                  <a:lnTo>
                    <a:pt x="703" y="435"/>
                  </a:lnTo>
                  <a:lnTo>
                    <a:pt x="703" y="433"/>
                  </a:lnTo>
                  <a:lnTo>
                    <a:pt x="703" y="431"/>
                  </a:lnTo>
                  <a:lnTo>
                    <a:pt x="705" y="430"/>
                  </a:lnTo>
                  <a:lnTo>
                    <a:pt x="711" y="426"/>
                  </a:lnTo>
                  <a:lnTo>
                    <a:pt x="713" y="426"/>
                  </a:lnTo>
                  <a:lnTo>
                    <a:pt x="715" y="426"/>
                  </a:lnTo>
                  <a:lnTo>
                    <a:pt x="715" y="424"/>
                  </a:lnTo>
                  <a:lnTo>
                    <a:pt x="713" y="422"/>
                  </a:lnTo>
                  <a:lnTo>
                    <a:pt x="713" y="420"/>
                  </a:lnTo>
                  <a:lnTo>
                    <a:pt x="715" y="418"/>
                  </a:lnTo>
                  <a:lnTo>
                    <a:pt x="716" y="416"/>
                  </a:lnTo>
                  <a:lnTo>
                    <a:pt x="715" y="412"/>
                  </a:lnTo>
                  <a:lnTo>
                    <a:pt x="715" y="411"/>
                  </a:lnTo>
                  <a:lnTo>
                    <a:pt x="715" y="409"/>
                  </a:lnTo>
                  <a:lnTo>
                    <a:pt x="716" y="407"/>
                  </a:lnTo>
                  <a:lnTo>
                    <a:pt x="718" y="405"/>
                  </a:lnTo>
                  <a:lnTo>
                    <a:pt x="722" y="405"/>
                  </a:lnTo>
                  <a:lnTo>
                    <a:pt x="722" y="403"/>
                  </a:lnTo>
                  <a:lnTo>
                    <a:pt x="726" y="401"/>
                  </a:lnTo>
                  <a:lnTo>
                    <a:pt x="730" y="397"/>
                  </a:lnTo>
                  <a:lnTo>
                    <a:pt x="730" y="395"/>
                  </a:lnTo>
                  <a:lnTo>
                    <a:pt x="730" y="391"/>
                  </a:lnTo>
                  <a:lnTo>
                    <a:pt x="730" y="390"/>
                  </a:lnTo>
                  <a:lnTo>
                    <a:pt x="730" y="388"/>
                  </a:lnTo>
                  <a:lnTo>
                    <a:pt x="732" y="386"/>
                  </a:lnTo>
                  <a:lnTo>
                    <a:pt x="737" y="384"/>
                  </a:lnTo>
                  <a:lnTo>
                    <a:pt x="741" y="382"/>
                  </a:lnTo>
                  <a:lnTo>
                    <a:pt x="743" y="380"/>
                  </a:lnTo>
                  <a:lnTo>
                    <a:pt x="745" y="382"/>
                  </a:lnTo>
                  <a:lnTo>
                    <a:pt x="747" y="382"/>
                  </a:lnTo>
                  <a:lnTo>
                    <a:pt x="749" y="380"/>
                  </a:lnTo>
                  <a:lnTo>
                    <a:pt x="751" y="376"/>
                  </a:lnTo>
                  <a:lnTo>
                    <a:pt x="751" y="374"/>
                  </a:lnTo>
                  <a:lnTo>
                    <a:pt x="751" y="371"/>
                  </a:lnTo>
                  <a:lnTo>
                    <a:pt x="753" y="363"/>
                  </a:lnTo>
                  <a:lnTo>
                    <a:pt x="753" y="361"/>
                  </a:lnTo>
                  <a:lnTo>
                    <a:pt x="751" y="359"/>
                  </a:lnTo>
                  <a:lnTo>
                    <a:pt x="749" y="355"/>
                  </a:lnTo>
                  <a:lnTo>
                    <a:pt x="747" y="355"/>
                  </a:lnTo>
                  <a:lnTo>
                    <a:pt x="745" y="353"/>
                  </a:lnTo>
                  <a:lnTo>
                    <a:pt x="745" y="353"/>
                  </a:lnTo>
                  <a:lnTo>
                    <a:pt x="739" y="355"/>
                  </a:lnTo>
                  <a:lnTo>
                    <a:pt x="739" y="355"/>
                  </a:lnTo>
                  <a:lnTo>
                    <a:pt x="737" y="353"/>
                  </a:lnTo>
                  <a:lnTo>
                    <a:pt x="737" y="352"/>
                  </a:lnTo>
                  <a:lnTo>
                    <a:pt x="737" y="352"/>
                  </a:lnTo>
                  <a:lnTo>
                    <a:pt x="736" y="352"/>
                  </a:lnTo>
                  <a:lnTo>
                    <a:pt x="736" y="352"/>
                  </a:lnTo>
                  <a:lnTo>
                    <a:pt x="734" y="350"/>
                  </a:lnTo>
                  <a:lnTo>
                    <a:pt x="732" y="344"/>
                  </a:lnTo>
                  <a:lnTo>
                    <a:pt x="728" y="342"/>
                  </a:lnTo>
                  <a:lnTo>
                    <a:pt x="726" y="340"/>
                  </a:lnTo>
                  <a:lnTo>
                    <a:pt x="722" y="340"/>
                  </a:lnTo>
                  <a:lnTo>
                    <a:pt x="716" y="338"/>
                  </a:lnTo>
                  <a:lnTo>
                    <a:pt x="715" y="338"/>
                  </a:lnTo>
                  <a:lnTo>
                    <a:pt x="713" y="336"/>
                  </a:lnTo>
                  <a:lnTo>
                    <a:pt x="713" y="336"/>
                  </a:lnTo>
                  <a:lnTo>
                    <a:pt x="711" y="338"/>
                  </a:lnTo>
                  <a:lnTo>
                    <a:pt x="709" y="340"/>
                  </a:lnTo>
                  <a:lnTo>
                    <a:pt x="707" y="340"/>
                  </a:lnTo>
                  <a:lnTo>
                    <a:pt x="703" y="342"/>
                  </a:lnTo>
                  <a:lnTo>
                    <a:pt x="703" y="344"/>
                  </a:lnTo>
                  <a:lnTo>
                    <a:pt x="701" y="342"/>
                  </a:lnTo>
                  <a:lnTo>
                    <a:pt x="701" y="342"/>
                  </a:lnTo>
                  <a:lnTo>
                    <a:pt x="699" y="340"/>
                  </a:lnTo>
                  <a:lnTo>
                    <a:pt x="699" y="338"/>
                  </a:lnTo>
                  <a:lnTo>
                    <a:pt x="697" y="336"/>
                  </a:lnTo>
                  <a:lnTo>
                    <a:pt x="697" y="334"/>
                  </a:lnTo>
                  <a:lnTo>
                    <a:pt x="697" y="334"/>
                  </a:lnTo>
                  <a:lnTo>
                    <a:pt x="699" y="334"/>
                  </a:lnTo>
                  <a:lnTo>
                    <a:pt x="699" y="333"/>
                  </a:lnTo>
                  <a:lnTo>
                    <a:pt x="699" y="333"/>
                  </a:lnTo>
                  <a:lnTo>
                    <a:pt x="701" y="329"/>
                  </a:lnTo>
                  <a:lnTo>
                    <a:pt x="701" y="327"/>
                  </a:lnTo>
                  <a:lnTo>
                    <a:pt x="703" y="327"/>
                  </a:lnTo>
                  <a:lnTo>
                    <a:pt x="703" y="327"/>
                  </a:lnTo>
                  <a:lnTo>
                    <a:pt x="705" y="325"/>
                  </a:lnTo>
                  <a:lnTo>
                    <a:pt x="705" y="323"/>
                  </a:lnTo>
                  <a:lnTo>
                    <a:pt x="707" y="323"/>
                  </a:lnTo>
                  <a:lnTo>
                    <a:pt x="707" y="321"/>
                  </a:lnTo>
                  <a:lnTo>
                    <a:pt x="707" y="319"/>
                  </a:lnTo>
                  <a:lnTo>
                    <a:pt x="705" y="315"/>
                  </a:lnTo>
                  <a:lnTo>
                    <a:pt x="703" y="310"/>
                  </a:lnTo>
                  <a:lnTo>
                    <a:pt x="701" y="308"/>
                  </a:lnTo>
                  <a:lnTo>
                    <a:pt x="701" y="308"/>
                  </a:lnTo>
                  <a:lnTo>
                    <a:pt x="701" y="306"/>
                  </a:lnTo>
                  <a:lnTo>
                    <a:pt x="701" y="306"/>
                  </a:lnTo>
                  <a:lnTo>
                    <a:pt x="701" y="304"/>
                  </a:lnTo>
                  <a:lnTo>
                    <a:pt x="703" y="302"/>
                  </a:lnTo>
                  <a:lnTo>
                    <a:pt x="707" y="302"/>
                  </a:lnTo>
                  <a:lnTo>
                    <a:pt x="709" y="304"/>
                  </a:lnTo>
                  <a:lnTo>
                    <a:pt x="713" y="308"/>
                  </a:lnTo>
                  <a:lnTo>
                    <a:pt x="715" y="312"/>
                  </a:lnTo>
                  <a:lnTo>
                    <a:pt x="718" y="312"/>
                  </a:lnTo>
                  <a:lnTo>
                    <a:pt x="720" y="312"/>
                  </a:lnTo>
                  <a:lnTo>
                    <a:pt x="722" y="310"/>
                  </a:lnTo>
                  <a:lnTo>
                    <a:pt x="728" y="308"/>
                  </a:lnTo>
                  <a:lnTo>
                    <a:pt x="730" y="308"/>
                  </a:lnTo>
                  <a:lnTo>
                    <a:pt x="736" y="308"/>
                  </a:lnTo>
                  <a:lnTo>
                    <a:pt x="737" y="308"/>
                  </a:lnTo>
                  <a:lnTo>
                    <a:pt x="743" y="312"/>
                  </a:lnTo>
                  <a:lnTo>
                    <a:pt x="745" y="312"/>
                  </a:lnTo>
                  <a:lnTo>
                    <a:pt x="755" y="312"/>
                  </a:lnTo>
                  <a:lnTo>
                    <a:pt x="758" y="312"/>
                  </a:lnTo>
                  <a:lnTo>
                    <a:pt x="760" y="312"/>
                  </a:lnTo>
                  <a:lnTo>
                    <a:pt x="774" y="314"/>
                  </a:lnTo>
                  <a:lnTo>
                    <a:pt x="781" y="314"/>
                  </a:lnTo>
                  <a:lnTo>
                    <a:pt x="785" y="314"/>
                  </a:lnTo>
                  <a:lnTo>
                    <a:pt x="785" y="314"/>
                  </a:lnTo>
                  <a:lnTo>
                    <a:pt x="787" y="312"/>
                  </a:lnTo>
                  <a:lnTo>
                    <a:pt x="787" y="310"/>
                  </a:lnTo>
                  <a:lnTo>
                    <a:pt x="793" y="310"/>
                  </a:lnTo>
                  <a:lnTo>
                    <a:pt x="795" y="308"/>
                  </a:lnTo>
                  <a:lnTo>
                    <a:pt x="797" y="306"/>
                  </a:lnTo>
                  <a:lnTo>
                    <a:pt x="797" y="306"/>
                  </a:lnTo>
                  <a:lnTo>
                    <a:pt x="797" y="304"/>
                  </a:lnTo>
                  <a:lnTo>
                    <a:pt x="797" y="302"/>
                  </a:lnTo>
                  <a:lnTo>
                    <a:pt x="797" y="302"/>
                  </a:lnTo>
                  <a:lnTo>
                    <a:pt x="798" y="300"/>
                  </a:lnTo>
                  <a:lnTo>
                    <a:pt x="802" y="300"/>
                  </a:lnTo>
                  <a:lnTo>
                    <a:pt x="804" y="300"/>
                  </a:lnTo>
                  <a:lnTo>
                    <a:pt x="806" y="298"/>
                  </a:lnTo>
                  <a:lnTo>
                    <a:pt x="808" y="296"/>
                  </a:lnTo>
                  <a:lnTo>
                    <a:pt x="808" y="296"/>
                  </a:lnTo>
                  <a:lnTo>
                    <a:pt x="808" y="295"/>
                  </a:lnTo>
                  <a:lnTo>
                    <a:pt x="808" y="293"/>
                  </a:lnTo>
                  <a:lnTo>
                    <a:pt x="808" y="293"/>
                  </a:lnTo>
                  <a:lnTo>
                    <a:pt x="810" y="291"/>
                  </a:lnTo>
                  <a:lnTo>
                    <a:pt x="806" y="287"/>
                  </a:lnTo>
                  <a:lnTo>
                    <a:pt x="804" y="285"/>
                  </a:lnTo>
                  <a:lnTo>
                    <a:pt x="804" y="285"/>
                  </a:lnTo>
                  <a:lnTo>
                    <a:pt x="804" y="285"/>
                  </a:lnTo>
                  <a:lnTo>
                    <a:pt x="802" y="283"/>
                  </a:lnTo>
                  <a:lnTo>
                    <a:pt x="804" y="283"/>
                  </a:lnTo>
                  <a:lnTo>
                    <a:pt x="804" y="281"/>
                  </a:lnTo>
                  <a:lnTo>
                    <a:pt x="804" y="279"/>
                  </a:lnTo>
                  <a:lnTo>
                    <a:pt x="804" y="279"/>
                  </a:lnTo>
                  <a:lnTo>
                    <a:pt x="802" y="279"/>
                  </a:lnTo>
                  <a:lnTo>
                    <a:pt x="802" y="277"/>
                  </a:lnTo>
                  <a:lnTo>
                    <a:pt x="800" y="277"/>
                  </a:lnTo>
                  <a:lnTo>
                    <a:pt x="798" y="275"/>
                  </a:lnTo>
                  <a:lnTo>
                    <a:pt x="798" y="274"/>
                  </a:lnTo>
                  <a:lnTo>
                    <a:pt x="798" y="274"/>
                  </a:lnTo>
                  <a:lnTo>
                    <a:pt x="798" y="272"/>
                  </a:lnTo>
                  <a:lnTo>
                    <a:pt x="798" y="272"/>
                  </a:lnTo>
                  <a:lnTo>
                    <a:pt x="798" y="272"/>
                  </a:lnTo>
                  <a:lnTo>
                    <a:pt x="800" y="272"/>
                  </a:lnTo>
                  <a:lnTo>
                    <a:pt x="802" y="270"/>
                  </a:lnTo>
                  <a:lnTo>
                    <a:pt x="802" y="270"/>
                  </a:lnTo>
                  <a:lnTo>
                    <a:pt x="804" y="262"/>
                  </a:lnTo>
                  <a:lnTo>
                    <a:pt x="806" y="260"/>
                  </a:lnTo>
                  <a:lnTo>
                    <a:pt x="806" y="258"/>
                  </a:lnTo>
                  <a:lnTo>
                    <a:pt x="806" y="258"/>
                  </a:lnTo>
                  <a:lnTo>
                    <a:pt x="806" y="253"/>
                  </a:lnTo>
                  <a:lnTo>
                    <a:pt x="806" y="251"/>
                  </a:lnTo>
                  <a:lnTo>
                    <a:pt x="806" y="249"/>
                  </a:lnTo>
                  <a:lnTo>
                    <a:pt x="804" y="249"/>
                  </a:lnTo>
                  <a:lnTo>
                    <a:pt x="804" y="249"/>
                  </a:lnTo>
                  <a:lnTo>
                    <a:pt x="802" y="247"/>
                  </a:lnTo>
                  <a:lnTo>
                    <a:pt x="802" y="247"/>
                  </a:lnTo>
                  <a:lnTo>
                    <a:pt x="804" y="241"/>
                  </a:lnTo>
                  <a:lnTo>
                    <a:pt x="804" y="239"/>
                  </a:lnTo>
                  <a:lnTo>
                    <a:pt x="804" y="237"/>
                  </a:lnTo>
                  <a:lnTo>
                    <a:pt x="804" y="236"/>
                  </a:lnTo>
                  <a:lnTo>
                    <a:pt x="804" y="236"/>
                  </a:lnTo>
                  <a:lnTo>
                    <a:pt x="804" y="234"/>
                  </a:lnTo>
                  <a:lnTo>
                    <a:pt x="804" y="234"/>
                  </a:lnTo>
                  <a:lnTo>
                    <a:pt x="804" y="234"/>
                  </a:lnTo>
                  <a:lnTo>
                    <a:pt x="806" y="234"/>
                  </a:lnTo>
                  <a:lnTo>
                    <a:pt x="808" y="234"/>
                  </a:lnTo>
                  <a:lnTo>
                    <a:pt x="810" y="234"/>
                  </a:lnTo>
                  <a:lnTo>
                    <a:pt x="810" y="234"/>
                  </a:lnTo>
                  <a:lnTo>
                    <a:pt x="812" y="232"/>
                  </a:lnTo>
                  <a:lnTo>
                    <a:pt x="812" y="232"/>
                  </a:lnTo>
                  <a:lnTo>
                    <a:pt x="810" y="23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6" name="Freeform 39">
              <a:extLst>
                <a:ext uri="{FF2B5EF4-FFF2-40B4-BE49-F238E27FC236}">
                  <a16:creationId xmlns:a16="http://schemas.microsoft.com/office/drawing/2014/main" id="{5A10AB83-1150-4E5F-91DF-C49A12EBEDBF}"/>
                </a:ext>
              </a:extLst>
            </p:cNvPr>
            <p:cNvSpPr>
              <a:spLocks/>
            </p:cNvSpPr>
            <p:nvPr/>
          </p:nvSpPr>
          <p:spPr bwMode="auto">
            <a:xfrm>
              <a:off x="6597973" y="2888456"/>
              <a:ext cx="1289050" cy="927100"/>
            </a:xfrm>
            <a:custGeom>
              <a:avLst/>
              <a:gdLst>
                <a:gd name="T0" fmla="*/ 764 w 812"/>
                <a:gd name="T1" fmla="*/ 220 h 584"/>
                <a:gd name="T2" fmla="*/ 745 w 812"/>
                <a:gd name="T3" fmla="*/ 209 h 584"/>
                <a:gd name="T4" fmla="*/ 697 w 812"/>
                <a:gd name="T5" fmla="*/ 180 h 584"/>
                <a:gd name="T6" fmla="*/ 667 w 812"/>
                <a:gd name="T7" fmla="*/ 173 h 584"/>
                <a:gd name="T8" fmla="*/ 635 w 812"/>
                <a:gd name="T9" fmla="*/ 192 h 584"/>
                <a:gd name="T10" fmla="*/ 625 w 812"/>
                <a:gd name="T11" fmla="*/ 169 h 584"/>
                <a:gd name="T12" fmla="*/ 600 w 812"/>
                <a:gd name="T13" fmla="*/ 178 h 584"/>
                <a:gd name="T14" fmla="*/ 577 w 812"/>
                <a:gd name="T15" fmla="*/ 188 h 584"/>
                <a:gd name="T16" fmla="*/ 585 w 812"/>
                <a:gd name="T17" fmla="*/ 165 h 584"/>
                <a:gd name="T18" fmla="*/ 535 w 812"/>
                <a:gd name="T19" fmla="*/ 165 h 584"/>
                <a:gd name="T20" fmla="*/ 499 w 812"/>
                <a:gd name="T21" fmla="*/ 178 h 584"/>
                <a:gd name="T22" fmla="*/ 490 w 812"/>
                <a:gd name="T23" fmla="*/ 163 h 584"/>
                <a:gd name="T24" fmla="*/ 473 w 812"/>
                <a:gd name="T25" fmla="*/ 173 h 584"/>
                <a:gd name="T26" fmla="*/ 452 w 812"/>
                <a:gd name="T27" fmla="*/ 169 h 584"/>
                <a:gd name="T28" fmla="*/ 448 w 812"/>
                <a:gd name="T29" fmla="*/ 135 h 584"/>
                <a:gd name="T30" fmla="*/ 433 w 812"/>
                <a:gd name="T31" fmla="*/ 154 h 584"/>
                <a:gd name="T32" fmla="*/ 427 w 812"/>
                <a:gd name="T33" fmla="*/ 198 h 584"/>
                <a:gd name="T34" fmla="*/ 452 w 812"/>
                <a:gd name="T35" fmla="*/ 243 h 584"/>
                <a:gd name="T36" fmla="*/ 408 w 812"/>
                <a:gd name="T37" fmla="*/ 253 h 584"/>
                <a:gd name="T38" fmla="*/ 391 w 812"/>
                <a:gd name="T39" fmla="*/ 226 h 584"/>
                <a:gd name="T40" fmla="*/ 391 w 812"/>
                <a:gd name="T41" fmla="*/ 148 h 584"/>
                <a:gd name="T42" fmla="*/ 448 w 812"/>
                <a:gd name="T43" fmla="*/ 89 h 584"/>
                <a:gd name="T44" fmla="*/ 461 w 812"/>
                <a:gd name="T45" fmla="*/ 36 h 584"/>
                <a:gd name="T46" fmla="*/ 406 w 812"/>
                <a:gd name="T47" fmla="*/ 4 h 584"/>
                <a:gd name="T48" fmla="*/ 364 w 812"/>
                <a:gd name="T49" fmla="*/ 17 h 584"/>
                <a:gd name="T50" fmla="*/ 301 w 812"/>
                <a:gd name="T51" fmla="*/ 57 h 584"/>
                <a:gd name="T52" fmla="*/ 253 w 812"/>
                <a:gd name="T53" fmla="*/ 91 h 584"/>
                <a:gd name="T54" fmla="*/ 240 w 812"/>
                <a:gd name="T55" fmla="*/ 150 h 584"/>
                <a:gd name="T56" fmla="*/ 301 w 812"/>
                <a:gd name="T57" fmla="*/ 144 h 584"/>
                <a:gd name="T58" fmla="*/ 307 w 812"/>
                <a:gd name="T59" fmla="*/ 177 h 584"/>
                <a:gd name="T60" fmla="*/ 255 w 812"/>
                <a:gd name="T61" fmla="*/ 205 h 584"/>
                <a:gd name="T62" fmla="*/ 261 w 812"/>
                <a:gd name="T63" fmla="*/ 234 h 584"/>
                <a:gd name="T64" fmla="*/ 242 w 812"/>
                <a:gd name="T65" fmla="*/ 268 h 584"/>
                <a:gd name="T66" fmla="*/ 200 w 812"/>
                <a:gd name="T67" fmla="*/ 256 h 584"/>
                <a:gd name="T68" fmla="*/ 158 w 812"/>
                <a:gd name="T69" fmla="*/ 300 h 584"/>
                <a:gd name="T70" fmla="*/ 147 w 812"/>
                <a:gd name="T71" fmla="*/ 291 h 584"/>
                <a:gd name="T72" fmla="*/ 160 w 812"/>
                <a:gd name="T73" fmla="*/ 241 h 584"/>
                <a:gd name="T74" fmla="*/ 105 w 812"/>
                <a:gd name="T75" fmla="*/ 215 h 584"/>
                <a:gd name="T76" fmla="*/ 112 w 812"/>
                <a:gd name="T77" fmla="*/ 196 h 584"/>
                <a:gd name="T78" fmla="*/ 99 w 812"/>
                <a:gd name="T79" fmla="*/ 199 h 584"/>
                <a:gd name="T80" fmla="*/ 86 w 812"/>
                <a:gd name="T81" fmla="*/ 211 h 584"/>
                <a:gd name="T82" fmla="*/ 63 w 812"/>
                <a:gd name="T83" fmla="*/ 241 h 584"/>
                <a:gd name="T84" fmla="*/ 80 w 812"/>
                <a:gd name="T85" fmla="*/ 308 h 584"/>
                <a:gd name="T86" fmla="*/ 59 w 812"/>
                <a:gd name="T87" fmla="*/ 369 h 584"/>
                <a:gd name="T88" fmla="*/ 27 w 812"/>
                <a:gd name="T89" fmla="*/ 430 h 584"/>
                <a:gd name="T90" fmla="*/ 8 w 812"/>
                <a:gd name="T91" fmla="*/ 458 h 584"/>
                <a:gd name="T92" fmla="*/ 27 w 812"/>
                <a:gd name="T93" fmla="*/ 494 h 584"/>
                <a:gd name="T94" fmla="*/ 95 w 812"/>
                <a:gd name="T95" fmla="*/ 538 h 584"/>
                <a:gd name="T96" fmla="*/ 192 w 812"/>
                <a:gd name="T97" fmla="*/ 572 h 584"/>
                <a:gd name="T98" fmla="*/ 253 w 812"/>
                <a:gd name="T99" fmla="*/ 544 h 584"/>
                <a:gd name="T100" fmla="*/ 320 w 812"/>
                <a:gd name="T101" fmla="*/ 515 h 584"/>
                <a:gd name="T102" fmla="*/ 324 w 812"/>
                <a:gd name="T103" fmla="*/ 549 h 584"/>
                <a:gd name="T104" fmla="*/ 400 w 812"/>
                <a:gd name="T105" fmla="*/ 528 h 584"/>
                <a:gd name="T106" fmla="*/ 452 w 812"/>
                <a:gd name="T107" fmla="*/ 534 h 584"/>
                <a:gd name="T108" fmla="*/ 518 w 812"/>
                <a:gd name="T109" fmla="*/ 532 h 584"/>
                <a:gd name="T110" fmla="*/ 581 w 812"/>
                <a:gd name="T111" fmla="*/ 534 h 584"/>
                <a:gd name="T112" fmla="*/ 619 w 812"/>
                <a:gd name="T113" fmla="*/ 517 h 584"/>
                <a:gd name="T114" fmla="*/ 661 w 812"/>
                <a:gd name="T115" fmla="*/ 443 h 584"/>
                <a:gd name="T116" fmla="*/ 715 w 812"/>
                <a:gd name="T117" fmla="*/ 411 h 584"/>
                <a:gd name="T118" fmla="*/ 722 w 812"/>
                <a:gd name="T119" fmla="*/ 340 h 584"/>
                <a:gd name="T120" fmla="*/ 715 w 812"/>
                <a:gd name="T121" fmla="*/ 312 h 584"/>
                <a:gd name="T122" fmla="*/ 802 w 812"/>
                <a:gd name="T123" fmla="*/ 283 h 584"/>
                <a:gd name="T124" fmla="*/ 812 w 812"/>
                <a:gd name="T125" fmla="*/ 23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2" h="584">
                  <a:moveTo>
                    <a:pt x="810" y="230"/>
                  </a:moveTo>
                  <a:lnTo>
                    <a:pt x="810" y="230"/>
                  </a:lnTo>
                  <a:lnTo>
                    <a:pt x="808" y="228"/>
                  </a:lnTo>
                  <a:lnTo>
                    <a:pt x="808" y="228"/>
                  </a:lnTo>
                  <a:lnTo>
                    <a:pt x="808" y="224"/>
                  </a:lnTo>
                  <a:lnTo>
                    <a:pt x="808" y="224"/>
                  </a:lnTo>
                  <a:lnTo>
                    <a:pt x="806" y="224"/>
                  </a:lnTo>
                  <a:lnTo>
                    <a:pt x="806" y="222"/>
                  </a:lnTo>
                  <a:lnTo>
                    <a:pt x="802" y="222"/>
                  </a:lnTo>
                  <a:lnTo>
                    <a:pt x="802" y="222"/>
                  </a:lnTo>
                  <a:lnTo>
                    <a:pt x="802" y="222"/>
                  </a:lnTo>
                  <a:lnTo>
                    <a:pt x="802" y="222"/>
                  </a:lnTo>
                  <a:lnTo>
                    <a:pt x="802" y="218"/>
                  </a:lnTo>
                  <a:lnTo>
                    <a:pt x="802" y="218"/>
                  </a:lnTo>
                  <a:lnTo>
                    <a:pt x="800" y="218"/>
                  </a:lnTo>
                  <a:lnTo>
                    <a:pt x="800" y="218"/>
                  </a:lnTo>
                  <a:lnTo>
                    <a:pt x="800" y="218"/>
                  </a:lnTo>
                  <a:lnTo>
                    <a:pt x="793" y="220"/>
                  </a:lnTo>
                  <a:lnTo>
                    <a:pt x="793" y="220"/>
                  </a:lnTo>
                  <a:lnTo>
                    <a:pt x="791" y="222"/>
                  </a:lnTo>
                  <a:lnTo>
                    <a:pt x="787" y="220"/>
                  </a:lnTo>
                  <a:lnTo>
                    <a:pt x="777" y="218"/>
                  </a:lnTo>
                  <a:lnTo>
                    <a:pt x="776" y="218"/>
                  </a:lnTo>
                  <a:lnTo>
                    <a:pt x="776" y="218"/>
                  </a:lnTo>
                  <a:lnTo>
                    <a:pt x="776" y="218"/>
                  </a:lnTo>
                  <a:lnTo>
                    <a:pt x="774" y="220"/>
                  </a:lnTo>
                  <a:lnTo>
                    <a:pt x="774" y="220"/>
                  </a:lnTo>
                  <a:lnTo>
                    <a:pt x="776" y="222"/>
                  </a:lnTo>
                  <a:lnTo>
                    <a:pt x="776" y="224"/>
                  </a:lnTo>
                  <a:lnTo>
                    <a:pt x="776" y="224"/>
                  </a:lnTo>
                  <a:lnTo>
                    <a:pt x="774" y="226"/>
                  </a:lnTo>
                  <a:lnTo>
                    <a:pt x="774" y="226"/>
                  </a:lnTo>
                  <a:lnTo>
                    <a:pt x="772" y="226"/>
                  </a:lnTo>
                  <a:lnTo>
                    <a:pt x="768" y="226"/>
                  </a:lnTo>
                  <a:lnTo>
                    <a:pt x="764" y="226"/>
                  </a:lnTo>
                  <a:lnTo>
                    <a:pt x="764" y="226"/>
                  </a:lnTo>
                  <a:lnTo>
                    <a:pt x="764" y="226"/>
                  </a:lnTo>
                  <a:lnTo>
                    <a:pt x="766" y="222"/>
                  </a:lnTo>
                  <a:lnTo>
                    <a:pt x="766" y="220"/>
                  </a:lnTo>
                  <a:lnTo>
                    <a:pt x="764" y="220"/>
                  </a:lnTo>
                  <a:lnTo>
                    <a:pt x="764" y="220"/>
                  </a:lnTo>
                  <a:lnTo>
                    <a:pt x="764" y="218"/>
                  </a:lnTo>
                  <a:lnTo>
                    <a:pt x="762" y="218"/>
                  </a:lnTo>
                  <a:lnTo>
                    <a:pt x="762" y="218"/>
                  </a:lnTo>
                  <a:lnTo>
                    <a:pt x="762" y="220"/>
                  </a:lnTo>
                  <a:lnTo>
                    <a:pt x="762" y="220"/>
                  </a:lnTo>
                  <a:lnTo>
                    <a:pt x="760" y="220"/>
                  </a:lnTo>
                  <a:lnTo>
                    <a:pt x="760" y="218"/>
                  </a:lnTo>
                  <a:lnTo>
                    <a:pt x="760" y="218"/>
                  </a:lnTo>
                  <a:lnTo>
                    <a:pt x="760" y="218"/>
                  </a:lnTo>
                  <a:lnTo>
                    <a:pt x="760" y="213"/>
                  </a:lnTo>
                  <a:lnTo>
                    <a:pt x="760" y="211"/>
                  </a:lnTo>
                  <a:lnTo>
                    <a:pt x="760" y="211"/>
                  </a:lnTo>
                  <a:lnTo>
                    <a:pt x="758" y="211"/>
                  </a:lnTo>
                  <a:lnTo>
                    <a:pt x="758" y="211"/>
                  </a:lnTo>
                  <a:lnTo>
                    <a:pt x="758" y="211"/>
                  </a:lnTo>
                  <a:lnTo>
                    <a:pt x="758" y="213"/>
                  </a:lnTo>
                  <a:lnTo>
                    <a:pt x="758" y="213"/>
                  </a:lnTo>
                  <a:lnTo>
                    <a:pt x="756" y="215"/>
                  </a:lnTo>
                  <a:lnTo>
                    <a:pt x="756" y="215"/>
                  </a:lnTo>
                  <a:lnTo>
                    <a:pt x="756" y="215"/>
                  </a:lnTo>
                  <a:lnTo>
                    <a:pt x="755" y="213"/>
                  </a:lnTo>
                  <a:lnTo>
                    <a:pt x="755" y="213"/>
                  </a:lnTo>
                  <a:lnTo>
                    <a:pt x="755" y="213"/>
                  </a:lnTo>
                  <a:lnTo>
                    <a:pt x="755" y="211"/>
                  </a:lnTo>
                  <a:lnTo>
                    <a:pt x="755" y="211"/>
                  </a:lnTo>
                  <a:lnTo>
                    <a:pt x="755" y="209"/>
                  </a:lnTo>
                  <a:lnTo>
                    <a:pt x="755" y="207"/>
                  </a:lnTo>
                  <a:lnTo>
                    <a:pt x="755" y="207"/>
                  </a:lnTo>
                  <a:lnTo>
                    <a:pt x="755" y="205"/>
                  </a:lnTo>
                  <a:lnTo>
                    <a:pt x="755" y="205"/>
                  </a:lnTo>
                  <a:lnTo>
                    <a:pt x="755" y="205"/>
                  </a:lnTo>
                  <a:lnTo>
                    <a:pt x="753" y="205"/>
                  </a:lnTo>
                  <a:lnTo>
                    <a:pt x="749" y="209"/>
                  </a:lnTo>
                  <a:lnTo>
                    <a:pt x="749" y="209"/>
                  </a:lnTo>
                  <a:lnTo>
                    <a:pt x="749" y="209"/>
                  </a:lnTo>
                  <a:lnTo>
                    <a:pt x="747" y="209"/>
                  </a:lnTo>
                  <a:lnTo>
                    <a:pt x="747" y="209"/>
                  </a:lnTo>
                  <a:lnTo>
                    <a:pt x="747" y="209"/>
                  </a:lnTo>
                  <a:lnTo>
                    <a:pt x="745" y="209"/>
                  </a:lnTo>
                  <a:lnTo>
                    <a:pt x="741" y="205"/>
                  </a:lnTo>
                  <a:lnTo>
                    <a:pt x="739" y="203"/>
                  </a:lnTo>
                  <a:lnTo>
                    <a:pt x="737" y="203"/>
                  </a:lnTo>
                  <a:lnTo>
                    <a:pt x="736" y="203"/>
                  </a:lnTo>
                  <a:lnTo>
                    <a:pt x="734" y="203"/>
                  </a:lnTo>
                  <a:lnTo>
                    <a:pt x="732" y="203"/>
                  </a:lnTo>
                  <a:lnTo>
                    <a:pt x="732" y="203"/>
                  </a:lnTo>
                  <a:lnTo>
                    <a:pt x="724" y="198"/>
                  </a:lnTo>
                  <a:lnTo>
                    <a:pt x="724" y="198"/>
                  </a:lnTo>
                  <a:lnTo>
                    <a:pt x="724" y="196"/>
                  </a:lnTo>
                  <a:lnTo>
                    <a:pt x="724" y="196"/>
                  </a:lnTo>
                  <a:lnTo>
                    <a:pt x="724" y="196"/>
                  </a:lnTo>
                  <a:lnTo>
                    <a:pt x="724" y="194"/>
                  </a:lnTo>
                  <a:lnTo>
                    <a:pt x="724" y="194"/>
                  </a:lnTo>
                  <a:lnTo>
                    <a:pt x="724" y="192"/>
                  </a:lnTo>
                  <a:lnTo>
                    <a:pt x="724" y="192"/>
                  </a:lnTo>
                  <a:lnTo>
                    <a:pt x="722" y="190"/>
                  </a:lnTo>
                  <a:lnTo>
                    <a:pt x="722" y="190"/>
                  </a:lnTo>
                  <a:lnTo>
                    <a:pt x="722" y="190"/>
                  </a:lnTo>
                  <a:lnTo>
                    <a:pt x="722" y="188"/>
                  </a:lnTo>
                  <a:lnTo>
                    <a:pt x="720" y="186"/>
                  </a:lnTo>
                  <a:lnTo>
                    <a:pt x="720" y="186"/>
                  </a:lnTo>
                  <a:lnTo>
                    <a:pt x="718" y="186"/>
                  </a:lnTo>
                  <a:lnTo>
                    <a:pt x="718" y="186"/>
                  </a:lnTo>
                  <a:lnTo>
                    <a:pt x="716" y="186"/>
                  </a:lnTo>
                  <a:lnTo>
                    <a:pt x="716" y="186"/>
                  </a:lnTo>
                  <a:lnTo>
                    <a:pt x="715" y="188"/>
                  </a:lnTo>
                  <a:lnTo>
                    <a:pt x="715" y="188"/>
                  </a:lnTo>
                  <a:lnTo>
                    <a:pt x="713" y="188"/>
                  </a:lnTo>
                  <a:lnTo>
                    <a:pt x="711" y="188"/>
                  </a:lnTo>
                  <a:lnTo>
                    <a:pt x="711" y="186"/>
                  </a:lnTo>
                  <a:lnTo>
                    <a:pt x="709" y="186"/>
                  </a:lnTo>
                  <a:lnTo>
                    <a:pt x="709" y="184"/>
                  </a:lnTo>
                  <a:lnTo>
                    <a:pt x="709" y="184"/>
                  </a:lnTo>
                  <a:lnTo>
                    <a:pt x="709" y="182"/>
                  </a:lnTo>
                  <a:lnTo>
                    <a:pt x="705" y="182"/>
                  </a:lnTo>
                  <a:lnTo>
                    <a:pt x="701" y="182"/>
                  </a:lnTo>
                  <a:lnTo>
                    <a:pt x="699" y="182"/>
                  </a:lnTo>
                  <a:lnTo>
                    <a:pt x="697" y="182"/>
                  </a:lnTo>
                  <a:lnTo>
                    <a:pt x="697" y="180"/>
                  </a:lnTo>
                  <a:lnTo>
                    <a:pt x="696" y="180"/>
                  </a:lnTo>
                  <a:lnTo>
                    <a:pt x="696" y="180"/>
                  </a:lnTo>
                  <a:lnTo>
                    <a:pt x="696" y="178"/>
                  </a:lnTo>
                  <a:lnTo>
                    <a:pt x="697" y="178"/>
                  </a:lnTo>
                  <a:lnTo>
                    <a:pt x="697" y="178"/>
                  </a:lnTo>
                  <a:lnTo>
                    <a:pt x="697" y="178"/>
                  </a:lnTo>
                  <a:lnTo>
                    <a:pt x="696" y="177"/>
                  </a:lnTo>
                  <a:lnTo>
                    <a:pt x="696" y="177"/>
                  </a:lnTo>
                  <a:lnTo>
                    <a:pt x="696" y="175"/>
                  </a:lnTo>
                  <a:lnTo>
                    <a:pt x="696" y="173"/>
                  </a:lnTo>
                  <a:lnTo>
                    <a:pt x="694" y="169"/>
                  </a:lnTo>
                  <a:lnTo>
                    <a:pt x="684" y="173"/>
                  </a:lnTo>
                  <a:lnTo>
                    <a:pt x="682" y="173"/>
                  </a:lnTo>
                  <a:lnTo>
                    <a:pt x="682" y="173"/>
                  </a:lnTo>
                  <a:lnTo>
                    <a:pt x="684" y="173"/>
                  </a:lnTo>
                  <a:lnTo>
                    <a:pt x="686" y="175"/>
                  </a:lnTo>
                  <a:lnTo>
                    <a:pt x="686" y="177"/>
                  </a:lnTo>
                  <a:lnTo>
                    <a:pt x="686" y="177"/>
                  </a:lnTo>
                  <a:lnTo>
                    <a:pt x="686" y="178"/>
                  </a:lnTo>
                  <a:lnTo>
                    <a:pt x="686" y="178"/>
                  </a:lnTo>
                  <a:lnTo>
                    <a:pt x="684" y="178"/>
                  </a:lnTo>
                  <a:lnTo>
                    <a:pt x="682" y="178"/>
                  </a:lnTo>
                  <a:lnTo>
                    <a:pt x="678" y="178"/>
                  </a:lnTo>
                  <a:lnTo>
                    <a:pt x="678" y="178"/>
                  </a:lnTo>
                  <a:lnTo>
                    <a:pt x="676" y="178"/>
                  </a:lnTo>
                  <a:lnTo>
                    <a:pt x="676" y="178"/>
                  </a:lnTo>
                  <a:lnTo>
                    <a:pt x="676" y="177"/>
                  </a:lnTo>
                  <a:lnTo>
                    <a:pt x="676" y="177"/>
                  </a:lnTo>
                  <a:lnTo>
                    <a:pt x="676" y="175"/>
                  </a:lnTo>
                  <a:lnTo>
                    <a:pt x="678" y="175"/>
                  </a:lnTo>
                  <a:lnTo>
                    <a:pt x="676" y="175"/>
                  </a:lnTo>
                  <a:lnTo>
                    <a:pt x="676" y="175"/>
                  </a:lnTo>
                  <a:lnTo>
                    <a:pt x="676" y="173"/>
                  </a:lnTo>
                  <a:lnTo>
                    <a:pt x="675" y="173"/>
                  </a:lnTo>
                  <a:lnTo>
                    <a:pt x="673" y="173"/>
                  </a:lnTo>
                  <a:lnTo>
                    <a:pt x="673" y="173"/>
                  </a:lnTo>
                  <a:lnTo>
                    <a:pt x="671" y="173"/>
                  </a:lnTo>
                  <a:lnTo>
                    <a:pt x="669" y="173"/>
                  </a:lnTo>
                  <a:lnTo>
                    <a:pt x="669" y="173"/>
                  </a:lnTo>
                  <a:lnTo>
                    <a:pt x="667" y="173"/>
                  </a:lnTo>
                  <a:lnTo>
                    <a:pt x="665" y="173"/>
                  </a:lnTo>
                  <a:lnTo>
                    <a:pt x="665" y="173"/>
                  </a:lnTo>
                  <a:lnTo>
                    <a:pt x="665" y="173"/>
                  </a:lnTo>
                  <a:lnTo>
                    <a:pt x="665" y="177"/>
                  </a:lnTo>
                  <a:lnTo>
                    <a:pt x="665" y="178"/>
                  </a:lnTo>
                  <a:lnTo>
                    <a:pt x="665" y="178"/>
                  </a:lnTo>
                  <a:lnTo>
                    <a:pt x="665" y="180"/>
                  </a:lnTo>
                  <a:lnTo>
                    <a:pt x="665" y="180"/>
                  </a:lnTo>
                  <a:lnTo>
                    <a:pt x="663" y="182"/>
                  </a:lnTo>
                  <a:lnTo>
                    <a:pt x="663" y="184"/>
                  </a:lnTo>
                  <a:lnTo>
                    <a:pt x="659" y="188"/>
                  </a:lnTo>
                  <a:lnTo>
                    <a:pt x="659" y="188"/>
                  </a:lnTo>
                  <a:lnTo>
                    <a:pt x="659" y="188"/>
                  </a:lnTo>
                  <a:lnTo>
                    <a:pt x="659" y="190"/>
                  </a:lnTo>
                  <a:lnTo>
                    <a:pt x="659" y="190"/>
                  </a:lnTo>
                  <a:lnTo>
                    <a:pt x="659" y="190"/>
                  </a:lnTo>
                  <a:lnTo>
                    <a:pt x="659" y="190"/>
                  </a:lnTo>
                  <a:lnTo>
                    <a:pt x="659" y="192"/>
                  </a:lnTo>
                  <a:lnTo>
                    <a:pt x="659" y="192"/>
                  </a:lnTo>
                  <a:lnTo>
                    <a:pt x="659" y="192"/>
                  </a:lnTo>
                  <a:lnTo>
                    <a:pt x="659" y="194"/>
                  </a:lnTo>
                  <a:lnTo>
                    <a:pt x="659" y="194"/>
                  </a:lnTo>
                  <a:lnTo>
                    <a:pt x="659" y="194"/>
                  </a:lnTo>
                  <a:lnTo>
                    <a:pt x="659" y="194"/>
                  </a:lnTo>
                  <a:lnTo>
                    <a:pt x="657" y="194"/>
                  </a:lnTo>
                  <a:lnTo>
                    <a:pt x="656" y="196"/>
                  </a:lnTo>
                  <a:lnTo>
                    <a:pt x="656" y="196"/>
                  </a:lnTo>
                  <a:lnTo>
                    <a:pt x="656" y="196"/>
                  </a:lnTo>
                  <a:lnTo>
                    <a:pt x="652" y="199"/>
                  </a:lnTo>
                  <a:lnTo>
                    <a:pt x="650" y="198"/>
                  </a:lnTo>
                  <a:lnTo>
                    <a:pt x="646" y="194"/>
                  </a:lnTo>
                  <a:lnTo>
                    <a:pt x="644" y="194"/>
                  </a:lnTo>
                  <a:lnTo>
                    <a:pt x="644" y="194"/>
                  </a:lnTo>
                  <a:lnTo>
                    <a:pt x="642" y="194"/>
                  </a:lnTo>
                  <a:lnTo>
                    <a:pt x="640" y="194"/>
                  </a:lnTo>
                  <a:lnTo>
                    <a:pt x="640" y="194"/>
                  </a:lnTo>
                  <a:lnTo>
                    <a:pt x="638" y="194"/>
                  </a:lnTo>
                  <a:lnTo>
                    <a:pt x="636" y="194"/>
                  </a:lnTo>
                  <a:lnTo>
                    <a:pt x="636" y="194"/>
                  </a:lnTo>
                  <a:lnTo>
                    <a:pt x="635" y="192"/>
                  </a:lnTo>
                  <a:lnTo>
                    <a:pt x="635" y="192"/>
                  </a:lnTo>
                  <a:lnTo>
                    <a:pt x="635" y="192"/>
                  </a:lnTo>
                  <a:lnTo>
                    <a:pt x="633" y="192"/>
                  </a:lnTo>
                  <a:lnTo>
                    <a:pt x="629" y="192"/>
                  </a:lnTo>
                  <a:lnTo>
                    <a:pt x="627" y="192"/>
                  </a:lnTo>
                  <a:lnTo>
                    <a:pt x="625" y="194"/>
                  </a:lnTo>
                  <a:lnTo>
                    <a:pt x="623" y="192"/>
                  </a:lnTo>
                  <a:lnTo>
                    <a:pt x="621" y="192"/>
                  </a:lnTo>
                  <a:lnTo>
                    <a:pt x="621" y="192"/>
                  </a:lnTo>
                  <a:lnTo>
                    <a:pt x="621" y="190"/>
                  </a:lnTo>
                  <a:lnTo>
                    <a:pt x="621" y="190"/>
                  </a:lnTo>
                  <a:lnTo>
                    <a:pt x="621" y="190"/>
                  </a:lnTo>
                  <a:lnTo>
                    <a:pt x="623" y="188"/>
                  </a:lnTo>
                  <a:lnTo>
                    <a:pt x="623" y="188"/>
                  </a:lnTo>
                  <a:lnTo>
                    <a:pt x="623" y="188"/>
                  </a:lnTo>
                  <a:lnTo>
                    <a:pt x="623" y="186"/>
                  </a:lnTo>
                  <a:lnTo>
                    <a:pt x="623" y="186"/>
                  </a:lnTo>
                  <a:lnTo>
                    <a:pt x="623" y="184"/>
                  </a:lnTo>
                  <a:lnTo>
                    <a:pt x="625" y="184"/>
                  </a:lnTo>
                  <a:lnTo>
                    <a:pt x="625" y="184"/>
                  </a:lnTo>
                  <a:lnTo>
                    <a:pt x="625" y="182"/>
                  </a:lnTo>
                  <a:lnTo>
                    <a:pt x="625" y="182"/>
                  </a:lnTo>
                  <a:lnTo>
                    <a:pt x="627" y="180"/>
                  </a:lnTo>
                  <a:lnTo>
                    <a:pt x="627" y="180"/>
                  </a:lnTo>
                  <a:lnTo>
                    <a:pt x="627" y="178"/>
                  </a:lnTo>
                  <a:lnTo>
                    <a:pt x="627" y="177"/>
                  </a:lnTo>
                  <a:lnTo>
                    <a:pt x="631" y="171"/>
                  </a:lnTo>
                  <a:lnTo>
                    <a:pt x="631" y="169"/>
                  </a:lnTo>
                  <a:lnTo>
                    <a:pt x="631" y="169"/>
                  </a:lnTo>
                  <a:lnTo>
                    <a:pt x="629" y="167"/>
                  </a:lnTo>
                  <a:lnTo>
                    <a:pt x="629" y="167"/>
                  </a:lnTo>
                  <a:lnTo>
                    <a:pt x="629" y="167"/>
                  </a:lnTo>
                  <a:lnTo>
                    <a:pt x="627" y="167"/>
                  </a:lnTo>
                  <a:lnTo>
                    <a:pt x="627" y="167"/>
                  </a:lnTo>
                  <a:lnTo>
                    <a:pt x="625" y="167"/>
                  </a:lnTo>
                  <a:lnTo>
                    <a:pt x="625" y="169"/>
                  </a:lnTo>
                  <a:lnTo>
                    <a:pt x="625" y="169"/>
                  </a:lnTo>
                  <a:lnTo>
                    <a:pt x="625" y="169"/>
                  </a:lnTo>
                  <a:lnTo>
                    <a:pt x="625" y="169"/>
                  </a:lnTo>
                  <a:lnTo>
                    <a:pt x="625" y="169"/>
                  </a:lnTo>
                  <a:lnTo>
                    <a:pt x="623" y="173"/>
                  </a:lnTo>
                  <a:lnTo>
                    <a:pt x="623" y="173"/>
                  </a:lnTo>
                  <a:lnTo>
                    <a:pt x="623" y="173"/>
                  </a:lnTo>
                  <a:lnTo>
                    <a:pt x="621" y="173"/>
                  </a:lnTo>
                  <a:lnTo>
                    <a:pt x="621" y="173"/>
                  </a:lnTo>
                  <a:lnTo>
                    <a:pt x="614" y="175"/>
                  </a:lnTo>
                  <a:lnTo>
                    <a:pt x="614" y="175"/>
                  </a:lnTo>
                  <a:lnTo>
                    <a:pt x="614" y="175"/>
                  </a:lnTo>
                  <a:lnTo>
                    <a:pt x="612" y="175"/>
                  </a:lnTo>
                  <a:lnTo>
                    <a:pt x="612" y="175"/>
                  </a:lnTo>
                  <a:lnTo>
                    <a:pt x="612" y="175"/>
                  </a:lnTo>
                  <a:lnTo>
                    <a:pt x="614" y="175"/>
                  </a:lnTo>
                  <a:lnTo>
                    <a:pt x="617" y="178"/>
                  </a:lnTo>
                  <a:lnTo>
                    <a:pt x="617" y="178"/>
                  </a:lnTo>
                  <a:lnTo>
                    <a:pt x="617" y="180"/>
                  </a:lnTo>
                  <a:lnTo>
                    <a:pt x="617" y="180"/>
                  </a:lnTo>
                  <a:lnTo>
                    <a:pt x="617" y="180"/>
                  </a:lnTo>
                  <a:lnTo>
                    <a:pt x="615" y="182"/>
                  </a:lnTo>
                  <a:lnTo>
                    <a:pt x="614" y="182"/>
                  </a:lnTo>
                  <a:lnTo>
                    <a:pt x="614" y="182"/>
                  </a:lnTo>
                  <a:lnTo>
                    <a:pt x="612" y="182"/>
                  </a:lnTo>
                  <a:lnTo>
                    <a:pt x="610" y="182"/>
                  </a:lnTo>
                  <a:lnTo>
                    <a:pt x="610" y="182"/>
                  </a:lnTo>
                  <a:lnTo>
                    <a:pt x="610" y="182"/>
                  </a:lnTo>
                  <a:lnTo>
                    <a:pt x="606" y="178"/>
                  </a:lnTo>
                  <a:lnTo>
                    <a:pt x="606" y="178"/>
                  </a:lnTo>
                  <a:lnTo>
                    <a:pt x="606" y="177"/>
                  </a:lnTo>
                  <a:lnTo>
                    <a:pt x="604" y="175"/>
                  </a:lnTo>
                  <a:lnTo>
                    <a:pt x="604" y="175"/>
                  </a:lnTo>
                  <a:lnTo>
                    <a:pt x="604" y="175"/>
                  </a:lnTo>
                  <a:lnTo>
                    <a:pt x="602" y="175"/>
                  </a:lnTo>
                  <a:lnTo>
                    <a:pt x="602" y="175"/>
                  </a:lnTo>
                  <a:lnTo>
                    <a:pt x="602" y="175"/>
                  </a:lnTo>
                  <a:lnTo>
                    <a:pt x="602" y="175"/>
                  </a:lnTo>
                  <a:lnTo>
                    <a:pt x="602" y="177"/>
                  </a:lnTo>
                  <a:lnTo>
                    <a:pt x="602" y="177"/>
                  </a:lnTo>
                  <a:lnTo>
                    <a:pt x="602" y="178"/>
                  </a:lnTo>
                  <a:lnTo>
                    <a:pt x="602" y="178"/>
                  </a:lnTo>
                  <a:lnTo>
                    <a:pt x="602" y="178"/>
                  </a:lnTo>
                  <a:lnTo>
                    <a:pt x="600" y="178"/>
                  </a:lnTo>
                  <a:lnTo>
                    <a:pt x="600" y="178"/>
                  </a:lnTo>
                  <a:lnTo>
                    <a:pt x="598" y="178"/>
                  </a:lnTo>
                  <a:lnTo>
                    <a:pt x="596" y="178"/>
                  </a:lnTo>
                  <a:lnTo>
                    <a:pt x="595" y="178"/>
                  </a:lnTo>
                  <a:lnTo>
                    <a:pt x="593" y="178"/>
                  </a:lnTo>
                  <a:lnTo>
                    <a:pt x="593" y="178"/>
                  </a:lnTo>
                  <a:lnTo>
                    <a:pt x="593" y="178"/>
                  </a:lnTo>
                  <a:lnTo>
                    <a:pt x="593" y="178"/>
                  </a:lnTo>
                  <a:lnTo>
                    <a:pt x="593" y="180"/>
                  </a:lnTo>
                  <a:lnTo>
                    <a:pt x="593" y="180"/>
                  </a:lnTo>
                  <a:lnTo>
                    <a:pt x="595" y="182"/>
                  </a:lnTo>
                  <a:lnTo>
                    <a:pt x="595" y="182"/>
                  </a:lnTo>
                  <a:lnTo>
                    <a:pt x="595" y="182"/>
                  </a:lnTo>
                  <a:lnTo>
                    <a:pt x="598" y="184"/>
                  </a:lnTo>
                  <a:lnTo>
                    <a:pt x="598" y="184"/>
                  </a:lnTo>
                  <a:lnTo>
                    <a:pt x="598" y="184"/>
                  </a:lnTo>
                  <a:lnTo>
                    <a:pt x="598" y="186"/>
                  </a:lnTo>
                  <a:lnTo>
                    <a:pt x="595" y="188"/>
                  </a:lnTo>
                  <a:lnTo>
                    <a:pt x="595" y="188"/>
                  </a:lnTo>
                  <a:lnTo>
                    <a:pt x="593" y="188"/>
                  </a:lnTo>
                  <a:lnTo>
                    <a:pt x="593" y="188"/>
                  </a:lnTo>
                  <a:lnTo>
                    <a:pt x="593" y="188"/>
                  </a:lnTo>
                  <a:lnTo>
                    <a:pt x="591" y="184"/>
                  </a:lnTo>
                  <a:lnTo>
                    <a:pt x="589" y="184"/>
                  </a:lnTo>
                  <a:lnTo>
                    <a:pt x="589" y="182"/>
                  </a:lnTo>
                  <a:lnTo>
                    <a:pt x="589" y="184"/>
                  </a:lnTo>
                  <a:lnTo>
                    <a:pt x="589" y="184"/>
                  </a:lnTo>
                  <a:lnTo>
                    <a:pt x="589" y="184"/>
                  </a:lnTo>
                  <a:lnTo>
                    <a:pt x="589" y="186"/>
                  </a:lnTo>
                  <a:lnTo>
                    <a:pt x="589" y="188"/>
                  </a:lnTo>
                  <a:lnTo>
                    <a:pt x="589" y="188"/>
                  </a:lnTo>
                  <a:lnTo>
                    <a:pt x="587" y="188"/>
                  </a:lnTo>
                  <a:lnTo>
                    <a:pt x="587" y="188"/>
                  </a:lnTo>
                  <a:lnTo>
                    <a:pt x="587" y="188"/>
                  </a:lnTo>
                  <a:lnTo>
                    <a:pt x="585" y="188"/>
                  </a:lnTo>
                  <a:lnTo>
                    <a:pt x="585" y="188"/>
                  </a:lnTo>
                  <a:lnTo>
                    <a:pt x="583" y="188"/>
                  </a:lnTo>
                  <a:lnTo>
                    <a:pt x="581" y="188"/>
                  </a:lnTo>
                  <a:lnTo>
                    <a:pt x="579" y="188"/>
                  </a:lnTo>
                  <a:lnTo>
                    <a:pt x="577" y="188"/>
                  </a:lnTo>
                  <a:lnTo>
                    <a:pt x="577" y="188"/>
                  </a:lnTo>
                  <a:lnTo>
                    <a:pt x="577" y="186"/>
                  </a:lnTo>
                  <a:lnTo>
                    <a:pt x="575" y="186"/>
                  </a:lnTo>
                  <a:lnTo>
                    <a:pt x="575" y="182"/>
                  </a:lnTo>
                  <a:lnTo>
                    <a:pt x="575" y="182"/>
                  </a:lnTo>
                  <a:lnTo>
                    <a:pt x="575" y="180"/>
                  </a:lnTo>
                  <a:lnTo>
                    <a:pt x="575" y="180"/>
                  </a:lnTo>
                  <a:lnTo>
                    <a:pt x="575" y="180"/>
                  </a:lnTo>
                  <a:lnTo>
                    <a:pt x="575" y="180"/>
                  </a:lnTo>
                  <a:lnTo>
                    <a:pt x="577" y="180"/>
                  </a:lnTo>
                  <a:lnTo>
                    <a:pt x="577" y="180"/>
                  </a:lnTo>
                  <a:lnTo>
                    <a:pt x="579" y="180"/>
                  </a:lnTo>
                  <a:lnTo>
                    <a:pt x="579" y="180"/>
                  </a:lnTo>
                  <a:lnTo>
                    <a:pt x="581" y="178"/>
                  </a:lnTo>
                  <a:lnTo>
                    <a:pt x="583" y="177"/>
                  </a:lnTo>
                  <a:lnTo>
                    <a:pt x="583" y="177"/>
                  </a:lnTo>
                  <a:lnTo>
                    <a:pt x="583" y="175"/>
                  </a:lnTo>
                  <a:lnTo>
                    <a:pt x="583" y="175"/>
                  </a:lnTo>
                  <a:lnTo>
                    <a:pt x="585" y="175"/>
                  </a:lnTo>
                  <a:lnTo>
                    <a:pt x="585" y="175"/>
                  </a:lnTo>
                  <a:lnTo>
                    <a:pt x="585" y="175"/>
                  </a:lnTo>
                  <a:lnTo>
                    <a:pt x="587" y="173"/>
                  </a:lnTo>
                  <a:lnTo>
                    <a:pt x="589" y="173"/>
                  </a:lnTo>
                  <a:lnTo>
                    <a:pt x="589" y="173"/>
                  </a:lnTo>
                  <a:lnTo>
                    <a:pt x="589" y="171"/>
                  </a:lnTo>
                  <a:lnTo>
                    <a:pt x="591" y="171"/>
                  </a:lnTo>
                  <a:lnTo>
                    <a:pt x="591" y="171"/>
                  </a:lnTo>
                  <a:lnTo>
                    <a:pt x="589" y="171"/>
                  </a:lnTo>
                  <a:lnTo>
                    <a:pt x="589" y="169"/>
                  </a:lnTo>
                  <a:lnTo>
                    <a:pt x="589" y="169"/>
                  </a:lnTo>
                  <a:lnTo>
                    <a:pt x="589" y="167"/>
                  </a:lnTo>
                  <a:lnTo>
                    <a:pt x="589" y="165"/>
                  </a:lnTo>
                  <a:lnTo>
                    <a:pt x="589" y="165"/>
                  </a:lnTo>
                  <a:lnTo>
                    <a:pt x="587" y="165"/>
                  </a:lnTo>
                  <a:lnTo>
                    <a:pt x="587" y="165"/>
                  </a:lnTo>
                  <a:lnTo>
                    <a:pt x="587" y="165"/>
                  </a:lnTo>
                  <a:lnTo>
                    <a:pt x="587" y="165"/>
                  </a:lnTo>
                  <a:lnTo>
                    <a:pt x="585" y="165"/>
                  </a:lnTo>
                  <a:lnTo>
                    <a:pt x="585" y="165"/>
                  </a:lnTo>
                  <a:lnTo>
                    <a:pt x="585" y="165"/>
                  </a:lnTo>
                  <a:lnTo>
                    <a:pt x="585" y="163"/>
                  </a:lnTo>
                  <a:lnTo>
                    <a:pt x="585" y="163"/>
                  </a:lnTo>
                  <a:lnTo>
                    <a:pt x="583" y="161"/>
                  </a:lnTo>
                  <a:lnTo>
                    <a:pt x="583" y="161"/>
                  </a:lnTo>
                  <a:lnTo>
                    <a:pt x="581" y="161"/>
                  </a:lnTo>
                  <a:lnTo>
                    <a:pt x="581" y="159"/>
                  </a:lnTo>
                  <a:lnTo>
                    <a:pt x="581" y="159"/>
                  </a:lnTo>
                  <a:lnTo>
                    <a:pt x="579" y="156"/>
                  </a:lnTo>
                  <a:lnTo>
                    <a:pt x="579" y="152"/>
                  </a:lnTo>
                  <a:lnTo>
                    <a:pt x="579" y="152"/>
                  </a:lnTo>
                  <a:lnTo>
                    <a:pt x="579" y="150"/>
                  </a:lnTo>
                  <a:lnTo>
                    <a:pt x="577" y="148"/>
                  </a:lnTo>
                  <a:lnTo>
                    <a:pt x="577" y="148"/>
                  </a:lnTo>
                  <a:lnTo>
                    <a:pt x="575" y="148"/>
                  </a:lnTo>
                  <a:lnTo>
                    <a:pt x="575" y="148"/>
                  </a:lnTo>
                  <a:lnTo>
                    <a:pt x="574" y="148"/>
                  </a:lnTo>
                  <a:lnTo>
                    <a:pt x="572" y="148"/>
                  </a:lnTo>
                  <a:lnTo>
                    <a:pt x="572" y="148"/>
                  </a:lnTo>
                  <a:lnTo>
                    <a:pt x="572" y="148"/>
                  </a:lnTo>
                  <a:lnTo>
                    <a:pt x="570" y="148"/>
                  </a:lnTo>
                  <a:lnTo>
                    <a:pt x="570" y="148"/>
                  </a:lnTo>
                  <a:lnTo>
                    <a:pt x="568" y="148"/>
                  </a:lnTo>
                  <a:lnTo>
                    <a:pt x="568" y="148"/>
                  </a:lnTo>
                  <a:lnTo>
                    <a:pt x="568" y="150"/>
                  </a:lnTo>
                  <a:lnTo>
                    <a:pt x="568" y="150"/>
                  </a:lnTo>
                  <a:lnTo>
                    <a:pt x="566" y="150"/>
                  </a:lnTo>
                  <a:lnTo>
                    <a:pt x="562" y="154"/>
                  </a:lnTo>
                  <a:lnTo>
                    <a:pt x="562" y="154"/>
                  </a:lnTo>
                  <a:lnTo>
                    <a:pt x="562" y="154"/>
                  </a:lnTo>
                  <a:lnTo>
                    <a:pt x="560" y="154"/>
                  </a:lnTo>
                  <a:lnTo>
                    <a:pt x="558" y="152"/>
                  </a:lnTo>
                  <a:lnTo>
                    <a:pt x="553" y="156"/>
                  </a:lnTo>
                  <a:lnTo>
                    <a:pt x="551" y="158"/>
                  </a:lnTo>
                  <a:lnTo>
                    <a:pt x="549" y="159"/>
                  </a:lnTo>
                  <a:lnTo>
                    <a:pt x="545" y="161"/>
                  </a:lnTo>
                  <a:lnTo>
                    <a:pt x="543" y="163"/>
                  </a:lnTo>
                  <a:lnTo>
                    <a:pt x="541" y="163"/>
                  </a:lnTo>
                  <a:lnTo>
                    <a:pt x="539" y="163"/>
                  </a:lnTo>
                  <a:lnTo>
                    <a:pt x="537" y="165"/>
                  </a:lnTo>
                  <a:lnTo>
                    <a:pt x="535" y="165"/>
                  </a:lnTo>
                  <a:lnTo>
                    <a:pt x="535" y="165"/>
                  </a:lnTo>
                  <a:lnTo>
                    <a:pt x="535" y="167"/>
                  </a:lnTo>
                  <a:lnTo>
                    <a:pt x="535" y="167"/>
                  </a:lnTo>
                  <a:lnTo>
                    <a:pt x="535" y="167"/>
                  </a:lnTo>
                  <a:lnTo>
                    <a:pt x="535" y="169"/>
                  </a:lnTo>
                  <a:lnTo>
                    <a:pt x="535" y="169"/>
                  </a:lnTo>
                  <a:lnTo>
                    <a:pt x="537" y="169"/>
                  </a:lnTo>
                  <a:lnTo>
                    <a:pt x="537" y="171"/>
                  </a:lnTo>
                  <a:lnTo>
                    <a:pt x="539" y="173"/>
                  </a:lnTo>
                  <a:lnTo>
                    <a:pt x="539" y="173"/>
                  </a:lnTo>
                  <a:lnTo>
                    <a:pt x="539" y="175"/>
                  </a:lnTo>
                  <a:lnTo>
                    <a:pt x="537" y="175"/>
                  </a:lnTo>
                  <a:lnTo>
                    <a:pt x="537" y="175"/>
                  </a:lnTo>
                  <a:lnTo>
                    <a:pt x="535" y="175"/>
                  </a:lnTo>
                  <a:lnTo>
                    <a:pt x="534" y="177"/>
                  </a:lnTo>
                  <a:lnTo>
                    <a:pt x="532" y="177"/>
                  </a:lnTo>
                  <a:lnTo>
                    <a:pt x="532" y="177"/>
                  </a:lnTo>
                  <a:lnTo>
                    <a:pt x="530" y="175"/>
                  </a:lnTo>
                  <a:lnTo>
                    <a:pt x="530" y="175"/>
                  </a:lnTo>
                  <a:lnTo>
                    <a:pt x="530" y="175"/>
                  </a:lnTo>
                  <a:lnTo>
                    <a:pt x="530" y="173"/>
                  </a:lnTo>
                  <a:lnTo>
                    <a:pt x="526" y="175"/>
                  </a:lnTo>
                  <a:lnTo>
                    <a:pt x="520" y="175"/>
                  </a:lnTo>
                  <a:lnTo>
                    <a:pt x="518" y="175"/>
                  </a:lnTo>
                  <a:lnTo>
                    <a:pt x="516" y="173"/>
                  </a:lnTo>
                  <a:lnTo>
                    <a:pt x="513" y="173"/>
                  </a:lnTo>
                  <a:lnTo>
                    <a:pt x="511" y="171"/>
                  </a:lnTo>
                  <a:lnTo>
                    <a:pt x="511" y="171"/>
                  </a:lnTo>
                  <a:lnTo>
                    <a:pt x="509" y="171"/>
                  </a:lnTo>
                  <a:lnTo>
                    <a:pt x="509" y="171"/>
                  </a:lnTo>
                  <a:lnTo>
                    <a:pt x="507" y="173"/>
                  </a:lnTo>
                  <a:lnTo>
                    <a:pt x="507" y="173"/>
                  </a:lnTo>
                  <a:lnTo>
                    <a:pt x="505" y="177"/>
                  </a:lnTo>
                  <a:lnTo>
                    <a:pt x="505" y="177"/>
                  </a:lnTo>
                  <a:lnTo>
                    <a:pt x="505" y="178"/>
                  </a:lnTo>
                  <a:lnTo>
                    <a:pt x="503" y="178"/>
                  </a:lnTo>
                  <a:lnTo>
                    <a:pt x="501" y="178"/>
                  </a:lnTo>
                  <a:lnTo>
                    <a:pt x="501" y="178"/>
                  </a:lnTo>
                  <a:lnTo>
                    <a:pt x="501" y="178"/>
                  </a:lnTo>
                  <a:lnTo>
                    <a:pt x="499" y="178"/>
                  </a:lnTo>
                  <a:lnTo>
                    <a:pt x="499" y="177"/>
                  </a:lnTo>
                  <a:lnTo>
                    <a:pt x="499" y="177"/>
                  </a:lnTo>
                  <a:lnTo>
                    <a:pt x="499" y="177"/>
                  </a:lnTo>
                  <a:lnTo>
                    <a:pt x="499" y="175"/>
                  </a:lnTo>
                  <a:lnTo>
                    <a:pt x="497" y="175"/>
                  </a:lnTo>
                  <a:lnTo>
                    <a:pt x="495" y="175"/>
                  </a:lnTo>
                  <a:lnTo>
                    <a:pt x="495" y="175"/>
                  </a:lnTo>
                  <a:lnTo>
                    <a:pt x="495" y="177"/>
                  </a:lnTo>
                  <a:lnTo>
                    <a:pt x="495" y="177"/>
                  </a:lnTo>
                  <a:lnTo>
                    <a:pt x="495" y="178"/>
                  </a:lnTo>
                  <a:lnTo>
                    <a:pt x="495" y="180"/>
                  </a:lnTo>
                  <a:lnTo>
                    <a:pt x="495" y="180"/>
                  </a:lnTo>
                  <a:lnTo>
                    <a:pt x="495" y="182"/>
                  </a:lnTo>
                  <a:lnTo>
                    <a:pt x="492" y="182"/>
                  </a:lnTo>
                  <a:lnTo>
                    <a:pt x="490" y="182"/>
                  </a:lnTo>
                  <a:lnTo>
                    <a:pt x="490" y="182"/>
                  </a:lnTo>
                  <a:lnTo>
                    <a:pt x="490" y="180"/>
                  </a:lnTo>
                  <a:lnTo>
                    <a:pt x="490" y="180"/>
                  </a:lnTo>
                  <a:lnTo>
                    <a:pt x="490" y="178"/>
                  </a:lnTo>
                  <a:lnTo>
                    <a:pt x="490" y="177"/>
                  </a:lnTo>
                  <a:lnTo>
                    <a:pt x="490" y="175"/>
                  </a:lnTo>
                  <a:lnTo>
                    <a:pt x="490" y="175"/>
                  </a:lnTo>
                  <a:lnTo>
                    <a:pt x="490" y="175"/>
                  </a:lnTo>
                  <a:lnTo>
                    <a:pt x="492" y="171"/>
                  </a:lnTo>
                  <a:lnTo>
                    <a:pt x="494" y="171"/>
                  </a:lnTo>
                  <a:lnTo>
                    <a:pt x="495" y="167"/>
                  </a:lnTo>
                  <a:lnTo>
                    <a:pt x="497" y="163"/>
                  </a:lnTo>
                  <a:lnTo>
                    <a:pt x="499" y="161"/>
                  </a:lnTo>
                  <a:lnTo>
                    <a:pt x="499" y="159"/>
                  </a:lnTo>
                  <a:lnTo>
                    <a:pt x="499" y="159"/>
                  </a:lnTo>
                  <a:lnTo>
                    <a:pt x="497" y="159"/>
                  </a:lnTo>
                  <a:lnTo>
                    <a:pt x="497" y="159"/>
                  </a:lnTo>
                  <a:lnTo>
                    <a:pt x="495" y="161"/>
                  </a:lnTo>
                  <a:lnTo>
                    <a:pt x="495" y="161"/>
                  </a:lnTo>
                  <a:lnTo>
                    <a:pt x="494" y="161"/>
                  </a:lnTo>
                  <a:lnTo>
                    <a:pt x="494" y="161"/>
                  </a:lnTo>
                  <a:lnTo>
                    <a:pt x="494" y="161"/>
                  </a:lnTo>
                  <a:lnTo>
                    <a:pt x="492" y="161"/>
                  </a:lnTo>
                  <a:lnTo>
                    <a:pt x="490" y="161"/>
                  </a:lnTo>
                  <a:lnTo>
                    <a:pt x="490" y="163"/>
                  </a:lnTo>
                  <a:lnTo>
                    <a:pt x="490" y="163"/>
                  </a:lnTo>
                  <a:lnTo>
                    <a:pt x="490" y="163"/>
                  </a:lnTo>
                  <a:lnTo>
                    <a:pt x="490" y="165"/>
                  </a:lnTo>
                  <a:lnTo>
                    <a:pt x="488" y="165"/>
                  </a:lnTo>
                  <a:lnTo>
                    <a:pt x="488" y="165"/>
                  </a:lnTo>
                  <a:lnTo>
                    <a:pt x="488" y="165"/>
                  </a:lnTo>
                  <a:lnTo>
                    <a:pt x="486" y="165"/>
                  </a:lnTo>
                  <a:lnTo>
                    <a:pt x="486" y="163"/>
                  </a:lnTo>
                  <a:lnTo>
                    <a:pt x="486" y="161"/>
                  </a:lnTo>
                  <a:lnTo>
                    <a:pt x="486" y="161"/>
                  </a:lnTo>
                  <a:lnTo>
                    <a:pt x="486" y="159"/>
                  </a:lnTo>
                  <a:lnTo>
                    <a:pt x="486" y="159"/>
                  </a:lnTo>
                  <a:lnTo>
                    <a:pt x="486" y="159"/>
                  </a:lnTo>
                  <a:lnTo>
                    <a:pt x="488" y="156"/>
                  </a:lnTo>
                  <a:lnTo>
                    <a:pt x="488" y="154"/>
                  </a:lnTo>
                  <a:lnTo>
                    <a:pt x="488" y="154"/>
                  </a:lnTo>
                  <a:lnTo>
                    <a:pt x="488" y="152"/>
                  </a:lnTo>
                  <a:lnTo>
                    <a:pt x="488" y="152"/>
                  </a:lnTo>
                  <a:lnTo>
                    <a:pt x="486" y="152"/>
                  </a:lnTo>
                  <a:lnTo>
                    <a:pt x="484" y="156"/>
                  </a:lnTo>
                  <a:lnTo>
                    <a:pt x="482" y="158"/>
                  </a:lnTo>
                  <a:lnTo>
                    <a:pt x="482" y="159"/>
                  </a:lnTo>
                  <a:lnTo>
                    <a:pt x="482" y="159"/>
                  </a:lnTo>
                  <a:lnTo>
                    <a:pt x="482" y="161"/>
                  </a:lnTo>
                  <a:lnTo>
                    <a:pt x="486" y="169"/>
                  </a:lnTo>
                  <a:lnTo>
                    <a:pt x="486" y="171"/>
                  </a:lnTo>
                  <a:lnTo>
                    <a:pt x="486" y="171"/>
                  </a:lnTo>
                  <a:lnTo>
                    <a:pt x="486" y="173"/>
                  </a:lnTo>
                  <a:lnTo>
                    <a:pt x="484" y="173"/>
                  </a:lnTo>
                  <a:lnTo>
                    <a:pt x="484" y="173"/>
                  </a:lnTo>
                  <a:lnTo>
                    <a:pt x="482" y="173"/>
                  </a:lnTo>
                  <a:lnTo>
                    <a:pt x="480" y="171"/>
                  </a:lnTo>
                  <a:lnTo>
                    <a:pt x="480" y="171"/>
                  </a:lnTo>
                  <a:lnTo>
                    <a:pt x="478" y="173"/>
                  </a:lnTo>
                  <a:lnTo>
                    <a:pt x="478" y="173"/>
                  </a:lnTo>
                  <a:lnTo>
                    <a:pt x="476" y="171"/>
                  </a:lnTo>
                  <a:lnTo>
                    <a:pt x="474" y="171"/>
                  </a:lnTo>
                  <a:lnTo>
                    <a:pt x="474" y="171"/>
                  </a:lnTo>
                  <a:lnTo>
                    <a:pt x="473" y="173"/>
                  </a:lnTo>
                  <a:lnTo>
                    <a:pt x="473" y="173"/>
                  </a:lnTo>
                  <a:lnTo>
                    <a:pt x="473" y="175"/>
                  </a:lnTo>
                  <a:lnTo>
                    <a:pt x="471" y="175"/>
                  </a:lnTo>
                  <a:lnTo>
                    <a:pt x="471" y="175"/>
                  </a:lnTo>
                  <a:lnTo>
                    <a:pt x="469" y="175"/>
                  </a:lnTo>
                  <a:lnTo>
                    <a:pt x="469" y="175"/>
                  </a:lnTo>
                  <a:lnTo>
                    <a:pt x="469" y="171"/>
                  </a:lnTo>
                  <a:lnTo>
                    <a:pt x="469" y="169"/>
                  </a:lnTo>
                  <a:lnTo>
                    <a:pt x="467" y="169"/>
                  </a:lnTo>
                  <a:lnTo>
                    <a:pt x="467" y="169"/>
                  </a:lnTo>
                  <a:lnTo>
                    <a:pt x="463" y="171"/>
                  </a:lnTo>
                  <a:lnTo>
                    <a:pt x="461" y="171"/>
                  </a:lnTo>
                  <a:lnTo>
                    <a:pt x="461" y="173"/>
                  </a:lnTo>
                  <a:lnTo>
                    <a:pt x="459" y="171"/>
                  </a:lnTo>
                  <a:lnTo>
                    <a:pt x="459" y="171"/>
                  </a:lnTo>
                  <a:lnTo>
                    <a:pt x="459" y="171"/>
                  </a:lnTo>
                  <a:lnTo>
                    <a:pt x="459" y="169"/>
                  </a:lnTo>
                  <a:lnTo>
                    <a:pt x="459" y="167"/>
                  </a:lnTo>
                  <a:lnTo>
                    <a:pt x="459" y="167"/>
                  </a:lnTo>
                  <a:lnTo>
                    <a:pt x="463" y="163"/>
                  </a:lnTo>
                  <a:lnTo>
                    <a:pt x="463" y="163"/>
                  </a:lnTo>
                  <a:lnTo>
                    <a:pt x="463" y="163"/>
                  </a:lnTo>
                  <a:lnTo>
                    <a:pt x="463" y="163"/>
                  </a:lnTo>
                  <a:lnTo>
                    <a:pt x="461" y="163"/>
                  </a:lnTo>
                  <a:lnTo>
                    <a:pt x="461" y="161"/>
                  </a:lnTo>
                  <a:lnTo>
                    <a:pt x="461" y="161"/>
                  </a:lnTo>
                  <a:lnTo>
                    <a:pt x="461" y="161"/>
                  </a:lnTo>
                  <a:lnTo>
                    <a:pt x="459" y="161"/>
                  </a:lnTo>
                  <a:lnTo>
                    <a:pt x="459" y="161"/>
                  </a:lnTo>
                  <a:lnTo>
                    <a:pt x="457" y="161"/>
                  </a:lnTo>
                  <a:lnTo>
                    <a:pt x="457" y="161"/>
                  </a:lnTo>
                  <a:lnTo>
                    <a:pt x="457" y="161"/>
                  </a:lnTo>
                  <a:lnTo>
                    <a:pt x="457" y="163"/>
                  </a:lnTo>
                  <a:lnTo>
                    <a:pt x="457" y="165"/>
                  </a:lnTo>
                  <a:lnTo>
                    <a:pt x="457" y="165"/>
                  </a:lnTo>
                  <a:lnTo>
                    <a:pt x="455" y="167"/>
                  </a:lnTo>
                  <a:lnTo>
                    <a:pt x="455" y="167"/>
                  </a:lnTo>
                  <a:lnTo>
                    <a:pt x="454" y="167"/>
                  </a:lnTo>
                  <a:lnTo>
                    <a:pt x="454" y="167"/>
                  </a:lnTo>
                  <a:lnTo>
                    <a:pt x="452" y="167"/>
                  </a:lnTo>
                  <a:lnTo>
                    <a:pt x="452" y="169"/>
                  </a:lnTo>
                  <a:lnTo>
                    <a:pt x="450" y="171"/>
                  </a:lnTo>
                  <a:lnTo>
                    <a:pt x="448" y="171"/>
                  </a:lnTo>
                  <a:lnTo>
                    <a:pt x="448" y="173"/>
                  </a:lnTo>
                  <a:lnTo>
                    <a:pt x="446" y="171"/>
                  </a:lnTo>
                  <a:lnTo>
                    <a:pt x="446" y="171"/>
                  </a:lnTo>
                  <a:lnTo>
                    <a:pt x="446" y="169"/>
                  </a:lnTo>
                  <a:lnTo>
                    <a:pt x="446" y="167"/>
                  </a:lnTo>
                  <a:lnTo>
                    <a:pt x="446" y="165"/>
                  </a:lnTo>
                  <a:lnTo>
                    <a:pt x="448" y="163"/>
                  </a:lnTo>
                  <a:lnTo>
                    <a:pt x="448" y="163"/>
                  </a:lnTo>
                  <a:lnTo>
                    <a:pt x="450" y="161"/>
                  </a:lnTo>
                  <a:lnTo>
                    <a:pt x="452" y="159"/>
                  </a:lnTo>
                  <a:lnTo>
                    <a:pt x="452" y="159"/>
                  </a:lnTo>
                  <a:lnTo>
                    <a:pt x="452" y="159"/>
                  </a:lnTo>
                  <a:lnTo>
                    <a:pt x="454" y="158"/>
                  </a:lnTo>
                  <a:lnTo>
                    <a:pt x="454" y="158"/>
                  </a:lnTo>
                  <a:lnTo>
                    <a:pt x="452" y="156"/>
                  </a:lnTo>
                  <a:lnTo>
                    <a:pt x="452" y="154"/>
                  </a:lnTo>
                  <a:lnTo>
                    <a:pt x="454" y="154"/>
                  </a:lnTo>
                  <a:lnTo>
                    <a:pt x="454" y="150"/>
                  </a:lnTo>
                  <a:lnTo>
                    <a:pt x="455" y="150"/>
                  </a:lnTo>
                  <a:lnTo>
                    <a:pt x="455" y="146"/>
                  </a:lnTo>
                  <a:lnTo>
                    <a:pt x="455" y="146"/>
                  </a:lnTo>
                  <a:lnTo>
                    <a:pt x="455" y="144"/>
                  </a:lnTo>
                  <a:lnTo>
                    <a:pt x="454" y="144"/>
                  </a:lnTo>
                  <a:lnTo>
                    <a:pt x="454" y="144"/>
                  </a:lnTo>
                  <a:lnTo>
                    <a:pt x="454" y="144"/>
                  </a:lnTo>
                  <a:lnTo>
                    <a:pt x="452" y="144"/>
                  </a:lnTo>
                  <a:lnTo>
                    <a:pt x="452" y="144"/>
                  </a:lnTo>
                  <a:lnTo>
                    <a:pt x="450" y="144"/>
                  </a:lnTo>
                  <a:lnTo>
                    <a:pt x="450" y="144"/>
                  </a:lnTo>
                  <a:lnTo>
                    <a:pt x="450" y="144"/>
                  </a:lnTo>
                  <a:lnTo>
                    <a:pt x="450" y="142"/>
                  </a:lnTo>
                  <a:lnTo>
                    <a:pt x="452" y="140"/>
                  </a:lnTo>
                  <a:lnTo>
                    <a:pt x="452" y="140"/>
                  </a:lnTo>
                  <a:lnTo>
                    <a:pt x="452" y="139"/>
                  </a:lnTo>
                  <a:lnTo>
                    <a:pt x="452" y="137"/>
                  </a:lnTo>
                  <a:lnTo>
                    <a:pt x="450" y="137"/>
                  </a:lnTo>
                  <a:lnTo>
                    <a:pt x="450" y="135"/>
                  </a:lnTo>
                  <a:lnTo>
                    <a:pt x="448" y="135"/>
                  </a:lnTo>
                  <a:lnTo>
                    <a:pt x="448" y="135"/>
                  </a:lnTo>
                  <a:lnTo>
                    <a:pt x="446" y="137"/>
                  </a:lnTo>
                  <a:lnTo>
                    <a:pt x="446" y="137"/>
                  </a:lnTo>
                  <a:lnTo>
                    <a:pt x="446" y="139"/>
                  </a:lnTo>
                  <a:lnTo>
                    <a:pt x="446" y="139"/>
                  </a:lnTo>
                  <a:lnTo>
                    <a:pt x="444" y="140"/>
                  </a:lnTo>
                  <a:lnTo>
                    <a:pt x="444" y="140"/>
                  </a:lnTo>
                  <a:lnTo>
                    <a:pt x="446" y="144"/>
                  </a:lnTo>
                  <a:lnTo>
                    <a:pt x="446" y="146"/>
                  </a:lnTo>
                  <a:lnTo>
                    <a:pt x="444" y="146"/>
                  </a:lnTo>
                  <a:lnTo>
                    <a:pt x="444" y="146"/>
                  </a:lnTo>
                  <a:lnTo>
                    <a:pt x="442" y="148"/>
                  </a:lnTo>
                  <a:lnTo>
                    <a:pt x="440" y="146"/>
                  </a:lnTo>
                  <a:lnTo>
                    <a:pt x="440" y="146"/>
                  </a:lnTo>
                  <a:lnTo>
                    <a:pt x="440" y="144"/>
                  </a:lnTo>
                  <a:lnTo>
                    <a:pt x="440" y="140"/>
                  </a:lnTo>
                  <a:lnTo>
                    <a:pt x="440" y="139"/>
                  </a:lnTo>
                  <a:lnTo>
                    <a:pt x="440" y="139"/>
                  </a:lnTo>
                  <a:lnTo>
                    <a:pt x="440" y="139"/>
                  </a:lnTo>
                  <a:lnTo>
                    <a:pt x="438" y="137"/>
                  </a:lnTo>
                  <a:lnTo>
                    <a:pt x="436" y="137"/>
                  </a:lnTo>
                  <a:lnTo>
                    <a:pt x="436" y="139"/>
                  </a:lnTo>
                  <a:lnTo>
                    <a:pt x="434" y="139"/>
                  </a:lnTo>
                  <a:lnTo>
                    <a:pt x="434" y="139"/>
                  </a:lnTo>
                  <a:lnTo>
                    <a:pt x="433" y="139"/>
                  </a:lnTo>
                  <a:lnTo>
                    <a:pt x="433" y="140"/>
                  </a:lnTo>
                  <a:lnTo>
                    <a:pt x="433" y="142"/>
                  </a:lnTo>
                  <a:lnTo>
                    <a:pt x="433" y="142"/>
                  </a:lnTo>
                  <a:lnTo>
                    <a:pt x="434" y="144"/>
                  </a:lnTo>
                  <a:lnTo>
                    <a:pt x="434" y="146"/>
                  </a:lnTo>
                  <a:lnTo>
                    <a:pt x="434" y="146"/>
                  </a:lnTo>
                  <a:lnTo>
                    <a:pt x="434" y="148"/>
                  </a:lnTo>
                  <a:lnTo>
                    <a:pt x="434" y="148"/>
                  </a:lnTo>
                  <a:lnTo>
                    <a:pt x="434" y="150"/>
                  </a:lnTo>
                  <a:lnTo>
                    <a:pt x="434" y="150"/>
                  </a:lnTo>
                  <a:lnTo>
                    <a:pt x="434" y="150"/>
                  </a:lnTo>
                  <a:lnTo>
                    <a:pt x="434" y="152"/>
                  </a:lnTo>
                  <a:lnTo>
                    <a:pt x="434" y="154"/>
                  </a:lnTo>
                  <a:lnTo>
                    <a:pt x="434" y="154"/>
                  </a:lnTo>
                  <a:lnTo>
                    <a:pt x="433" y="154"/>
                  </a:lnTo>
                  <a:lnTo>
                    <a:pt x="433" y="154"/>
                  </a:lnTo>
                  <a:lnTo>
                    <a:pt x="433" y="154"/>
                  </a:lnTo>
                  <a:lnTo>
                    <a:pt x="431" y="152"/>
                  </a:lnTo>
                  <a:lnTo>
                    <a:pt x="431" y="152"/>
                  </a:lnTo>
                  <a:lnTo>
                    <a:pt x="429" y="150"/>
                  </a:lnTo>
                  <a:lnTo>
                    <a:pt x="429" y="150"/>
                  </a:lnTo>
                  <a:lnTo>
                    <a:pt x="427" y="148"/>
                  </a:lnTo>
                  <a:lnTo>
                    <a:pt x="427" y="148"/>
                  </a:lnTo>
                  <a:lnTo>
                    <a:pt x="427" y="148"/>
                  </a:lnTo>
                  <a:lnTo>
                    <a:pt x="425" y="148"/>
                  </a:lnTo>
                  <a:lnTo>
                    <a:pt x="423" y="148"/>
                  </a:lnTo>
                  <a:lnTo>
                    <a:pt x="421" y="148"/>
                  </a:lnTo>
                  <a:lnTo>
                    <a:pt x="421" y="148"/>
                  </a:lnTo>
                  <a:lnTo>
                    <a:pt x="419" y="148"/>
                  </a:lnTo>
                  <a:lnTo>
                    <a:pt x="419" y="148"/>
                  </a:lnTo>
                  <a:lnTo>
                    <a:pt x="419" y="150"/>
                  </a:lnTo>
                  <a:lnTo>
                    <a:pt x="419" y="150"/>
                  </a:lnTo>
                  <a:lnTo>
                    <a:pt x="419" y="150"/>
                  </a:lnTo>
                  <a:lnTo>
                    <a:pt x="419" y="152"/>
                  </a:lnTo>
                  <a:lnTo>
                    <a:pt x="419" y="152"/>
                  </a:lnTo>
                  <a:lnTo>
                    <a:pt x="419" y="152"/>
                  </a:lnTo>
                  <a:lnTo>
                    <a:pt x="417" y="154"/>
                  </a:lnTo>
                  <a:lnTo>
                    <a:pt x="417" y="154"/>
                  </a:lnTo>
                  <a:lnTo>
                    <a:pt x="415" y="158"/>
                  </a:lnTo>
                  <a:lnTo>
                    <a:pt x="413" y="159"/>
                  </a:lnTo>
                  <a:lnTo>
                    <a:pt x="413" y="159"/>
                  </a:lnTo>
                  <a:lnTo>
                    <a:pt x="413" y="161"/>
                  </a:lnTo>
                  <a:lnTo>
                    <a:pt x="413" y="161"/>
                  </a:lnTo>
                  <a:lnTo>
                    <a:pt x="413" y="163"/>
                  </a:lnTo>
                  <a:lnTo>
                    <a:pt x="413" y="163"/>
                  </a:lnTo>
                  <a:lnTo>
                    <a:pt x="415" y="163"/>
                  </a:lnTo>
                  <a:lnTo>
                    <a:pt x="417" y="165"/>
                  </a:lnTo>
                  <a:lnTo>
                    <a:pt x="417" y="167"/>
                  </a:lnTo>
                  <a:lnTo>
                    <a:pt x="419" y="169"/>
                  </a:lnTo>
                  <a:lnTo>
                    <a:pt x="423" y="177"/>
                  </a:lnTo>
                  <a:lnTo>
                    <a:pt x="423" y="178"/>
                  </a:lnTo>
                  <a:lnTo>
                    <a:pt x="423" y="182"/>
                  </a:lnTo>
                  <a:lnTo>
                    <a:pt x="425" y="194"/>
                  </a:lnTo>
                  <a:lnTo>
                    <a:pt x="427" y="196"/>
                  </a:lnTo>
                  <a:lnTo>
                    <a:pt x="427" y="198"/>
                  </a:lnTo>
                  <a:lnTo>
                    <a:pt x="431" y="201"/>
                  </a:lnTo>
                  <a:lnTo>
                    <a:pt x="433" y="203"/>
                  </a:lnTo>
                  <a:lnTo>
                    <a:pt x="433" y="205"/>
                  </a:lnTo>
                  <a:lnTo>
                    <a:pt x="434" y="207"/>
                  </a:lnTo>
                  <a:lnTo>
                    <a:pt x="434" y="209"/>
                  </a:lnTo>
                  <a:lnTo>
                    <a:pt x="434" y="213"/>
                  </a:lnTo>
                  <a:lnTo>
                    <a:pt x="434" y="217"/>
                  </a:lnTo>
                  <a:lnTo>
                    <a:pt x="434" y="218"/>
                  </a:lnTo>
                  <a:lnTo>
                    <a:pt x="434" y="218"/>
                  </a:lnTo>
                  <a:lnTo>
                    <a:pt x="434" y="218"/>
                  </a:lnTo>
                  <a:lnTo>
                    <a:pt x="433" y="220"/>
                  </a:lnTo>
                  <a:lnTo>
                    <a:pt x="433" y="222"/>
                  </a:lnTo>
                  <a:lnTo>
                    <a:pt x="433" y="224"/>
                  </a:lnTo>
                  <a:lnTo>
                    <a:pt x="433" y="224"/>
                  </a:lnTo>
                  <a:lnTo>
                    <a:pt x="433" y="226"/>
                  </a:lnTo>
                  <a:lnTo>
                    <a:pt x="434" y="226"/>
                  </a:lnTo>
                  <a:lnTo>
                    <a:pt x="434" y="228"/>
                  </a:lnTo>
                  <a:lnTo>
                    <a:pt x="436" y="228"/>
                  </a:lnTo>
                  <a:lnTo>
                    <a:pt x="436" y="226"/>
                  </a:lnTo>
                  <a:lnTo>
                    <a:pt x="440" y="226"/>
                  </a:lnTo>
                  <a:lnTo>
                    <a:pt x="442" y="226"/>
                  </a:lnTo>
                  <a:lnTo>
                    <a:pt x="442" y="226"/>
                  </a:lnTo>
                  <a:lnTo>
                    <a:pt x="444" y="226"/>
                  </a:lnTo>
                  <a:lnTo>
                    <a:pt x="446" y="226"/>
                  </a:lnTo>
                  <a:lnTo>
                    <a:pt x="446" y="228"/>
                  </a:lnTo>
                  <a:lnTo>
                    <a:pt x="448" y="230"/>
                  </a:lnTo>
                  <a:lnTo>
                    <a:pt x="448" y="230"/>
                  </a:lnTo>
                  <a:lnTo>
                    <a:pt x="448" y="232"/>
                  </a:lnTo>
                  <a:lnTo>
                    <a:pt x="448" y="234"/>
                  </a:lnTo>
                  <a:lnTo>
                    <a:pt x="450" y="236"/>
                  </a:lnTo>
                  <a:lnTo>
                    <a:pt x="452" y="237"/>
                  </a:lnTo>
                  <a:lnTo>
                    <a:pt x="452" y="237"/>
                  </a:lnTo>
                  <a:lnTo>
                    <a:pt x="450" y="239"/>
                  </a:lnTo>
                  <a:lnTo>
                    <a:pt x="450" y="239"/>
                  </a:lnTo>
                  <a:lnTo>
                    <a:pt x="450" y="241"/>
                  </a:lnTo>
                  <a:lnTo>
                    <a:pt x="450" y="241"/>
                  </a:lnTo>
                  <a:lnTo>
                    <a:pt x="450" y="241"/>
                  </a:lnTo>
                  <a:lnTo>
                    <a:pt x="452" y="241"/>
                  </a:lnTo>
                  <a:lnTo>
                    <a:pt x="452" y="241"/>
                  </a:lnTo>
                  <a:lnTo>
                    <a:pt x="452" y="243"/>
                  </a:lnTo>
                  <a:lnTo>
                    <a:pt x="454" y="243"/>
                  </a:lnTo>
                  <a:lnTo>
                    <a:pt x="455" y="243"/>
                  </a:lnTo>
                  <a:lnTo>
                    <a:pt x="457" y="243"/>
                  </a:lnTo>
                  <a:lnTo>
                    <a:pt x="457" y="247"/>
                  </a:lnTo>
                  <a:lnTo>
                    <a:pt x="455" y="249"/>
                  </a:lnTo>
                  <a:lnTo>
                    <a:pt x="455" y="251"/>
                  </a:lnTo>
                  <a:lnTo>
                    <a:pt x="454" y="251"/>
                  </a:lnTo>
                  <a:lnTo>
                    <a:pt x="454" y="253"/>
                  </a:lnTo>
                  <a:lnTo>
                    <a:pt x="454" y="253"/>
                  </a:lnTo>
                  <a:lnTo>
                    <a:pt x="450" y="256"/>
                  </a:lnTo>
                  <a:lnTo>
                    <a:pt x="448" y="258"/>
                  </a:lnTo>
                  <a:lnTo>
                    <a:pt x="448" y="260"/>
                  </a:lnTo>
                  <a:lnTo>
                    <a:pt x="446" y="264"/>
                  </a:lnTo>
                  <a:lnTo>
                    <a:pt x="444" y="266"/>
                  </a:lnTo>
                  <a:lnTo>
                    <a:pt x="442" y="268"/>
                  </a:lnTo>
                  <a:lnTo>
                    <a:pt x="440" y="268"/>
                  </a:lnTo>
                  <a:lnTo>
                    <a:pt x="440" y="270"/>
                  </a:lnTo>
                  <a:lnTo>
                    <a:pt x="438" y="268"/>
                  </a:lnTo>
                  <a:lnTo>
                    <a:pt x="436" y="268"/>
                  </a:lnTo>
                  <a:lnTo>
                    <a:pt x="436" y="266"/>
                  </a:lnTo>
                  <a:lnTo>
                    <a:pt x="436" y="264"/>
                  </a:lnTo>
                  <a:lnTo>
                    <a:pt x="436" y="264"/>
                  </a:lnTo>
                  <a:lnTo>
                    <a:pt x="436" y="262"/>
                  </a:lnTo>
                  <a:lnTo>
                    <a:pt x="434" y="262"/>
                  </a:lnTo>
                  <a:lnTo>
                    <a:pt x="434" y="262"/>
                  </a:lnTo>
                  <a:lnTo>
                    <a:pt x="433" y="262"/>
                  </a:lnTo>
                  <a:lnTo>
                    <a:pt x="431" y="262"/>
                  </a:lnTo>
                  <a:lnTo>
                    <a:pt x="429" y="262"/>
                  </a:lnTo>
                  <a:lnTo>
                    <a:pt x="427" y="260"/>
                  </a:lnTo>
                  <a:lnTo>
                    <a:pt x="425" y="260"/>
                  </a:lnTo>
                  <a:lnTo>
                    <a:pt x="423" y="256"/>
                  </a:lnTo>
                  <a:lnTo>
                    <a:pt x="421" y="256"/>
                  </a:lnTo>
                  <a:lnTo>
                    <a:pt x="415" y="251"/>
                  </a:lnTo>
                  <a:lnTo>
                    <a:pt x="413" y="251"/>
                  </a:lnTo>
                  <a:lnTo>
                    <a:pt x="412" y="249"/>
                  </a:lnTo>
                  <a:lnTo>
                    <a:pt x="410" y="249"/>
                  </a:lnTo>
                  <a:lnTo>
                    <a:pt x="410" y="249"/>
                  </a:lnTo>
                  <a:lnTo>
                    <a:pt x="410" y="251"/>
                  </a:lnTo>
                  <a:lnTo>
                    <a:pt x="408" y="251"/>
                  </a:lnTo>
                  <a:lnTo>
                    <a:pt x="408" y="253"/>
                  </a:lnTo>
                  <a:lnTo>
                    <a:pt x="408" y="253"/>
                  </a:lnTo>
                  <a:lnTo>
                    <a:pt x="408" y="255"/>
                  </a:lnTo>
                  <a:lnTo>
                    <a:pt x="408" y="255"/>
                  </a:lnTo>
                  <a:lnTo>
                    <a:pt x="408" y="256"/>
                  </a:lnTo>
                  <a:lnTo>
                    <a:pt x="408" y="256"/>
                  </a:lnTo>
                  <a:lnTo>
                    <a:pt x="406" y="258"/>
                  </a:lnTo>
                  <a:lnTo>
                    <a:pt x="406" y="258"/>
                  </a:lnTo>
                  <a:lnTo>
                    <a:pt x="404" y="260"/>
                  </a:lnTo>
                  <a:lnTo>
                    <a:pt x="402" y="260"/>
                  </a:lnTo>
                  <a:lnTo>
                    <a:pt x="400" y="260"/>
                  </a:lnTo>
                  <a:lnTo>
                    <a:pt x="398" y="260"/>
                  </a:lnTo>
                  <a:lnTo>
                    <a:pt x="398" y="258"/>
                  </a:lnTo>
                  <a:lnTo>
                    <a:pt x="396" y="258"/>
                  </a:lnTo>
                  <a:lnTo>
                    <a:pt x="396" y="256"/>
                  </a:lnTo>
                  <a:lnTo>
                    <a:pt x="396" y="255"/>
                  </a:lnTo>
                  <a:lnTo>
                    <a:pt x="396" y="255"/>
                  </a:lnTo>
                  <a:lnTo>
                    <a:pt x="398" y="251"/>
                  </a:lnTo>
                  <a:lnTo>
                    <a:pt x="398" y="251"/>
                  </a:lnTo>
                  <a:lnTo>
                    <a:pt x="398" y="249"/>
                  </a:lnTo>
                  <a:lnTo>
                    <a:pt x="398" y="249"/>
                  </a:lnTo>
                  <a:lnTo>
                    <a:pt x="396" y="249"/>
                  </a:lnTo>
                  <a:lnTo>
                    <a:pt x="394" y="247"/>
                  </a:lnTo>
                  <a:lnTo>
                    <a:pt x="393" y="247"/>
                  </a:lnTo>
                  <a:lnTo>
                    <a:pt x="393" y="245"/>
                  </a:lnTo>
                  <a:lnTo>
                    <a:pt x="391" y="243"/>
                  </a:lnTo>
                  <a:lnTo>
                    <a:pt x="391" y="243"/>
                  </a:lnTo>
                  <a:lnTo>
                    <a:pt x="391" y="243"/>
                  </a:lnTo>
                  <a:lnTo>
                    <a:pt x="389" y="241"/>
                  </a:lnTo>
                  <a:lnTo>
                    <a:pt x="389" y="241"/>
                  </a:lnTo>
                  <a:lnTo>
                    <a:pt x="389" y="241"/>
                  </a:lnTo>
                  <a:lnTo>
                    <a:pt x="387" y="239"/>
                  </a:lnTo>
                  <a:lnTo>
                    <a:pt x="387" y="239"/>
                  </a:lnTo>
                  <a:lnTo>
                    <a:pt x="387" y="237"/>
                  </a:lnTo>
                  <a:lnTo>
                    <a:pt x="389" y="234"/>
                  </a:lnTo>
                  <a:lnTo>
                    <a:pt x="391" y="232"/>
                  </a:lnTo>
                  <a:lnTo>
                    <a:pt x="391" y="230"/>
                  </a:lnTo>
                  <a:lnTo>
                    <a:pt x="391" y="228"/>
                  </a:lnTo>
                  <a:lnTo>
                    <a:pt x="391" y="228"/>
                  </a:lnTo>
                  <a:lnTo>
                    <a:pt x="391" y="226"/>
                  </a:lnTo>
                  <a:lnTo>
                    <a:pt x="391" y="226"/>
                  </a:lnTo>
                  <a:lnTo>
                    <a:pt x="391" y="224"/>
                  </a:lnTo>
                  <a:lnTo>
                    <a:pt x="391" y="224"/>
                  </a:lnTo>
                  <a:lnTo>
                    <a:pt x="391" y="220"/>
                  </a:lnTo>
                  <a:lnTo>
                    <a:pt x="389" y="218"/>
                  </a:lnTo>
                  <a:lnTo>
                    <a:pt x="389" y="218"/>
                  </a:lnTo>
                  <a:lnTo>
                    <a:pt x="387" y="217"/>
                  </a:lnTo>
                  <a:lnTo>
                    <a:pt x="387" y="215"/>
                  </a:lnTo>
                  <a:lnTo>
                    <a:pt x="387" y="213"/>
                  </a:lnTo>
                  <a:lnTo>
                    <a:pt x="387" y="211"/>
                  </a:lnTo>
                  <a:lnTo>
                    <a:pt x="385" y="205"/>
                  </a:lnTo>
                  <a:lnTo>
                    <a:pt x="385" y="205"/>
                  </a:lnTo>
                  <a:lnTo>
                    <a:pt x="383" y="205"/>
                  </a:lnTo>
                  <a:lnTo>
                    <a:pt x="383" y="205"/>
                  </a:lnTo>
                  <a:lnTo>
                    <a:pt x="381" y="203"/>
                  </a:lnTo>
                  <a:lnTo>
                    <a:pt x="381" y="201"/>
                  </a:lnTo>
                  <a:lnTo>
                    <a:pt x="383" y="201"/>
                  </a:lnTo>
                  <a:lnTo>
                    <a:pt x="387" y="198"/>
                  </a:lnTo>
                  <a:lnTo>
                    <a:pt x="391" y="196"/>
                  </a:lnTo>
                  <a:lnTo>
                    <a:pt x="394" y="192"/>
                  </a:lnTo>
                  <a:lnTo>
                    <a:pt x="396" y="190"/>
                  </a:lnTo>
                  <a:lnTo>
                    <a:pt x="396" y="188"/>
                  </a:lnTo>
                  <a:lnTo>
                    <a:pt x="398" y="184"/>
                  </a:lnTo>
                  <a:lnTo>
                    <a:pt x="396" y="182"/>
                  </a:lnTo>
                  <a:lnTo>
                    <a:pt x="396" y="180"/>
                  </a:lnTo>
                  <a:lnTo>
                    <a:pt x="396" y="180"/>
                  </a:lnTo>
                  <a:lnTo>
                    <a:pt x="398" y="178"/>
                  </a:lnTo>
                  <a:lnTo>
                    <a:pt x="398" y="177"/>
                  </a:lnTo>
                  <a:lnTo>
                    <a:pt x="398" y="175"/>
                  </a:lnTo>
                  <a:lnTo>
                    <a:pt x="400" y="173"/>
                  </a:lnTo>
                  <a:lnTo>
                    <a:pt x="400" y="171"/>
                  </a:lnTo>
                  <a:lnTo>
                    <a:pt x="400" y="169"/>
                  </a:lnTo>
                  <a:lnTo>
                    <a:pt x="400" y="169"/>
                  </a:lnTo>
                  <a:lnTo>
                    <a:pt x="398" y="167"/>
                  </a:lnTo>
                  <a:lnTo>
                    <a:pt x="394" y="156"/>
                  </a:lnTo>
                  <a:lnTo>
                    <a:pt x="393" y="154"/>
                  </a:lnTo>
                  <a:lnTo>
                    <a:pt x="391" y="154"/>
                  </a:lnTo>
                  <a:lnTo>
                    <a:pt x="391" y="152"/>
                  </a:lnTo>
                  <a:lnTo>
                    <a:pt x="389" y="150"/>
                  </a:lnTo>
                  <a:lnTo>
                    <a:pt x="389" y="150"/>
                  </a:lnTo>
                  <a:lnTo>
                    <a:pt x="391" y="148"/>
                  </a:lnTo>
                  <a:lnTo>
                    <a:pt x="391" y="148"/>
                  </a:lnTo>
                  <a:lnTo>
                    <a:pt x="396" y="142"/>
                  </a:lnTo>
                  <a:lnTo>
                    <a:pt x="398" y="140"/>
                  </a:lnTo>
                  <a:lnTo>
                    <a:pt x="398" y="135"/>
                  </a:lnTo>
                  <a:lnTo>
                    <a:pt x="400" y="133"/>
                  </a:lnTo>
                  <a:lnTo>
                    <a:pt x="408" y="131"/>
                  </a:lnTo>
                  <a:lnTo>
                    <a:pt x="412" y="131"/>
                  </a:lnTo>
                  <a:lnTo>
                    <a:pt x="412" y="131"/>
                  </a:lnTo>
                  <a:lnTo>
                    <a:pt x="415" y="131"/>
                  </a:lnTo>
                  <a:lnTo>
                    <a:pt x="417" y="131"/>
                  </a:lnTo>
                  <a:lnTo>
                    <a:pt x="417" y="131"/>
                  </a:lnTo>
                  <a:lnTo>
                    <a:pt x="419" y="131"/>
                  </a:lnTo>
                  <a:lnTo>
                    <a:pt x="419" y="129"/>
                  </a:lnTo>
                  <a:lnTo>
                    <a:pt x="423" y="127"/>
                  </a:lnTo>
                  <a:lnTo>
                    <a:pt x="433" y="125"/>
                  </a:lnTo>
                  <a:lnTo>
                    <a:pt x="434" y="123"/>
                  </a:lnTo>
                  <a:lnTo>
                    <a:pt x="436" y="123"/>
                  </a:lnTo>
                  <a:lnTo>
                    <a:pt x="436" y="123"/>
                  </a:lnTo>
                  <a:lnTo>
                    <a:pt x="436" y="123"/>
                  </a:lnTo>
                  <a:lnTo>
                    <a:pt x="436" y="121"/>
                  </a:lnTo>
                  <a:lnTo>
                    <a:pt x="436" y="121"/>
                  </a:lnTo>
                  <a:lnTo>
                    <a:pt x="436" y="120"/>
                  </a:lnTo>
                  <a:lnTo>
                    <a:pt x="434" y="118"/>
                  </a:lnTo>
                  <a:lnTo>
                    <a:pt x="434" y="116"/>
                  </a:lnTo>
                  <a:lnTo>
                    <a:pt x="433" y="116"/>
                  </a:lnTo>
                  <a:lnTo>
                    <a:pt x="433" y="114"/>
                  </a:lnTo>
                  <a:lnTo>
                    <a:pt x="433" y="114"/>
                  </a:lnTo>
                  <a:lnTo>
                    <a:pt x="434" y="112"/>
                  </a:lnTo>
                  <a:lnTo>
                    <a:pt x="434" y="110"/>
                  </a:lnTo>
                  <a:lnTo>
                    <a:pt x="434" y="108"/>
                  </a:lnTo>
                  <a:lnTo>
                    <a:pt x="434" y="108"/>
                  </a:lnTo>
                  <a:lnTo>
                    <a:pt x="436" y="106"/>
                  </a:lnTo>
                  <a:lnTo>
                    <a:pt x="438" y="106"/>
                  </a:lnTo>
                  <a:lnTo>
                    <a:pt x="438" y="106"/>
                  </a:lnTo>
                  <a:lnTo>
                    <a:pt x="440" y="104"/>
                  </a:lnTo>
                  <a:lnTo>
                    <a:pt x="442" y="101"/>
                  </a:lnTo>
                  <a:lnTo>
                    <a:pt x="444" y="97"/>
                  </a:lnTo>
                  <a:lnTo>
                    <a:pt x="448" y="93"/>
                  </a:lnTo>
                  <a:lnTo>
                    <a:pt x="448" y="91"/>
                  </a:lnTo>
                  <a:lnTo>
                    <a:pt x="448" y="89"/>
                  </a:lnTo>
                  <a:lnTo>
                    <a:pt x="448" y="87"/>
                  </a:lnTo>
                  <a:lnTo>
                    <a:pt x="450" y="83"/>
                  </a:lnTo>
                  <a:lnTo>
                    <a:pt x="454" y="78"/>
                  </a:lnTo>
                  <a:lnTo>
                    <a:pt x="454" y="78"/>
                  </a:lnTo>
                  <a:lnTo>
                    <a:pt x="454" y="76"/>
                  </a:lnTo>
                  <a:lnTo>
                    <a:pt x="454" y="76"/>
                  </a:lnTo>
                  <a:lnTo>
                    <a:pt x="452" y="74"/>
                  </a:lnTo>
                  <a:lnTo>
                    <a:pt x="452" y="74"/>
                  </a:lnTo>
                  <a:lnTo>
                    <a:pt x="452" y="72"/>
                  </a:lnTo>
                  <a:lnTo>
                    <a:pt x="452" y="70"/>
                  </a:lnTo>
                  <a:lnTo>
                    <a:pt x="452" y="70"/>
                  </a:lnTo>
                  <a:lnTo>
                    <a:pt x="452" y="70"/>
                  </a:lnTo>
                  <a:lnTo>
                    <a:pt x="454" y="68"/>
                  </a:lnTo>
                  <a:lnTo>
                    <a:pt x="454" y="68"/>
                  </a:lnTo>
                  <a:lnTo>
                    <a:pt x="455" y="68"/>
                  </a:lnTo>
                  <a:lnTo>
                    <a:pt x="454" y="66"/>
                  </a:lnTo>
                  <a:lnTo>
                    <a:pt x="454" y="64"/>
                  </a:lnTo>
                  <a:lnTo>
                    <a:pt x="454" y="64"/>
                  </a:lnTo>
                  <a:lnTo>
                    <a:pt x="454" y="62"/>
                  </a:lnTo>
                  <a:lnTo>
                    <a:pt x="454" y="61"/>
                  </a:lnTo>
                  <a:lnTo>
                    <a:pt x="454" y="61"/>
                  </a:lnTo>
                  <a:lnTo>
                    <a:pt x="454" y="59"/>
                  </a:lnTo>
                  <a:lnTo>
                    <a:pt x="455" y="59"/>
                  </a:lnTo>
                  <a:lnTo>
                    <a:pt x="455" y="59"/>
                  </a:lnTo>
                  <a:lnTo>
                    <a:pt x="457" y="59"/>
                  </a:lnTo>
                  <a:lnTo>
                    <a:pt x="459" y="59"/>
                  </a:lnTo>
                  <a:lnTo>
                    <a:pt x="461" y="57"/>
                  </a:lnTo>
                  <a:lnTo>
                    <a:pt x="461" y="57"/>
                  </a:lnTo>
                  <a:lnTo>
                    <a:pt x="461" y="55"/>
                  </a:lnTo>
                  <a:lnTo>
                    <a:pt x="463" y="53"/>
                  </a:lnTo>
                  <a:lnTo>
                    <a:pt x="465" y="51"/>
                  </a:lnTo>
                  <a:lnTo>
                    <a:pt x="465" y="51"/>
                  </a:lnTo>
                  <a:lnTo>
                    <a:pt x="463" y="51"/>
                  </a:lnTo>
                  <a:lnTo>
                    <a:pt x="463" y="51"/>
                  </a:lnTo>
                  <a:lnTo>
                    <a:pt x="463" y="49"/>
                  </a:lnTo>
                  <a:lnTo>
                    <a:pt x="463" y="49"/>
                  </a:lnTo>
                  <a:lnTo>
                    <a:pt x="463" y="45"/>
                  </a:lnTo>
                  <a:lnTo>
                    <a:pt x="463" y="42"/>
                  </a:lnTo>
                  <a:lnTo>
                    <a:pt x="463" y="40"/>
                  </a:lnTo>
                  <a:lnTo>
                    <a:pt x="461" y="36"/>
                  </a:lnTo>
                  <a:lnTo>
                    <a:pt x="455" y="28"/>
                  </a:lnTo>
                  <a:lnTo>
                    <a:pt x="455" y="26"/>
                  </a:lnTo>
                  <a:lnTo>
                    <a:pt x="454" y="23"/>
                  </a:lnTo>
                  <a:lnTo>
                    <a:pt x="454" y="19"/>
                  </a:lnTo>
                  <a:lnTo>
                    <a:pt x="454" y="19"/>
                  </a:lnTo>
                  <a:lnTo>
                    <a:pt x="454" y="19"/>
                  </a:lnTo>
                  <a:lnTo>
                    <a:pt x="454" y="17"/>
                  </a:lnTo>
                  <a:lnTo>
                    <a:pt x="454" y="17"/>
                  </a:lnTo>
                  <a:lnTo>
                    <a:pt x="452" y="15"/>
                  </a:lnTo>
                  <a:lnTo>
                    <a:pt x="452" y="15"/>
                  </a:lnTo>
                  <a:lnTo>
                    <a:pt x="450" y="15"/>
                  </a:lnTo>
                  <a:lnTo>
                    <a:pt x="446" y="15"/>
                  </a:lnTo>
                  <a:lnTo>
                    <a:pt x="446" y="15"/>
                  </a:lnTo>
                  <a:lnTo>
                    <a:pt x="444" y="15"/>
                  </a:lnTo>
                  <a:lnTo>
                    <a:pt x="442" y="11"/>
                  </a:lnTo>
                  <a:lnTo>
                    <a:pt x="440" y="9"/>
                  </a:lnTo>
                  <a:lnTo>
                    <a:pt x="438" y="9"/>
                  </a:lnTo>
                  <a:lnTo>
                    <a:pt x="438" y="9"/>
                  </a:lnTo>
                  <a:lnTo>
                    <a:pt x="436" y="9"/>
                  </a:lnTo>
                  <a:lnTo>
                    <a:pt x="436" y="7"/>
                  </a:lnTo>
                  <a:lnTo>
                    <a:pt x="436" y="7"/>
                  </a:lnTo>
                  <a:lnTo>
                    <a:pt x="434" y="5"/>
                  </a:lnTo>
                  <a:lnTo>
                    <a:pt x="434" y="7"/>
                  </a:lnTo>
                  <a:lnTo>
                    <a:pt x="433" y="7"/>
                  </a:lnTo>
                  <a:lnTo>
                    <a:pt x="433" y="5"/>
                  </a:lnTo>
                  <a:lnTo>
                    <a:pt x="431" y="5"/>
                  </a:lnTo>
                  <a:lnTo>
                    <a:pt x="427" y="7"/>
                  </a:lnTo>
                  <a:lnTo>
                    <a:pt x="425" y="7"/>
                  </a:lnTo>
                  <a:lnTo>
                    <a:pt x="423" y="7"/>
                  </a:lnTo>
                  <a:lnTo>
                    <a:pt x="423" y="7"/>
                  </a:lnTo>
                  <a:lnTo>
                    <a:pt x="423" y="7"/>
                  </a:lnTo>
                  <a:lnTo>
                    <a:pt x="421" y="9"/>
                  </a:lnTo>
                  <a:lnTo>
                    <a:pt x="421" y="9"/>
                  </a:lnTo>
                  <a:lnTo>
                    <a:pt x="419" y="9"/>
                  </a:lnTo>
                  <a:lnTo>
                    <a:pt x="417" y="9"/>
                  </a:lnTo>
                  <a:lnTo>
                    <a:pt x="413" y="7"/>
                  </a:lnTo>
                  <a:lnTo>
                    <a:pt x="412" y="7"/>
                  </a:lnTo>
                  <a:lnTo>
                    <a:pt x="410" y="5"/>
                  </a:lnTo>
                  <a:lnTo>
                    <a:pt x="408" y="5"/>
                  </a:lnTo>
                  <a:lnTo>
                    <a:pt x="406" y="4"/>
                  </a:lnTo>
                  <a:lnTo>
                    <a:pt x="406" y="4"/>
                  </a:lnTo>
                  <a:lnTo>
                    <a:pt x="406" y="4"/>
                  </a:lnTo>
                  <a:lnTo>
                    <a:pt x="404" y="4"/>
                  </a:lnTo>
                  <a:lnTo>
                    <a:pt x="402" y="4"/>
                  </a:lnTo>
                  <a:lnTo>
                    <a:pt x="402" y="2"/>
                  </a:lnTo>
                  <a:lnTo>
                    <a:pt x="400" y="0"/>
                  </a:lnTo>
                  <a:lnTo>
                    <a:pt x="398" y="0"/>
                  </a:lnTo>
                  <a:lnTo>
                    <a:pt x="396" y="0"/>
                  </a:lnTo>
                  <a:lnTo>
                    <a:pt x="393" y="0"/>
                  </a:lnTo>
                  <a:lnTo>
                    <a:pt x="393" y="0"/>
                  </a:lnTo>
                  <a:lnTo>
                    <a:pt x="391" y="0"/>
                  </a:lnTo>
                  <a:lnTo>
                    <a:pt x="391" y="4"/>
                  </a:lnTo>
                  <a:lnTo>
                    <a:pt x="391" y="4"/>
                  </a:lnTo>
                  <a:lnTo>
                    <a:pt x="389" y="4"/>
                  </a:lnTo>
                  <a:lnTo>
                    <a:pt x="387" y="4"/>
                  </a:lnTo>
                  <a:lnTo>
                    <a:pt x="385" y="4"/>
                  </a:lnTo>
                  <a:lnTo>
                    <a:pt x="383" y="4"/>
                  </a:lnTo>
                  <a:lnTo>
                    <a:pt x="381" y="4"/>
                  </a:lnTo>
                  <a:lnTo>
                    <a:pt x="381" y="5"/>
                  </a:lnTo>
                  <a:lnTo>
                    <a:pt x="381" y="7"/>
                  </a:lnTo>
                  <a:lnTo>
                    <a:pt x="377" y="5"/>
                  </a:lnTo>
                  <a:lnTo>
                    <a:pt x="375" y="5"/>
                  </a:lnTo>
                  <a:lnTo>
                    <a:pt x="375" y="7"/>
                  </a:lnTo>
                  <a:lnTo>
                    <a:pt x="375" y="9"/>
                  </a:lnTo>
                  <a:lnTo>
                    <a:pt x="375" y="9"/>
                  </a:lnTo>
                  <a:lnTo>
                    <a:pt x="375" y="11"/>
                  </a:lnTo>
                  <a:lnTo>
                    <a:pt x="375" y="11"/>
                  </a:lnTo>
                  <a:lnTo>
                    <a:pt x="375" y="13"/>
                  </a:lnTo>
                  <a:lnTo>
                    <a:pt x="373" y="13"/>
                  </a:lnTo>
                  <a:lnTo>
                    <a:pt x="373" y="15"/>
                  </a:lnTo>
                  <a:lnTo>
                    <a:pt x="373" y="17"/>
                  </a:lnTo>
                  <a:lnTo>
                    <a:pt x="373" y="17"/>
                  </a:lnTo>
                  <a:lnTo>
                    <a:pt x="372" y="17"/>
                  </a:lnTo>
                  <a:lnTo>
                    <a:pt x="372" y="17"/>
                  </a:lnTo>
                  <a:lnTo>
                    <a:pt x="370" y="17"/>
                  </a:lnTo>
                  <a:lnTo>
                    <a:pt x="370" y="17"/>
                  </a:lnTo>
                  <a:lnTo>
                    <a:pt x="368" y="17"/>
                  </a:lnTo>
                  <a:lnTo>
                    <a:pt x="368" y="17"/>
                  </a:lnTo>
                  <a:lnTo>
                    <a:pt x="366" y="17"/>
                  </a:lnTo>
                  <a:lnTo>
                    <a:pt x="364" y="17"/>
                  </a:lnTo>
                  <a:lnTo>
                    <a:pt x="362" y="19"/>
                  </a:lnTo>
                  <a:lnTo>
                    <a:pt x="360" y="19"/>
                  </a:lnTo>
                  <a:lnTo>
                    <a:pt x="358" y="19"/>
                  </a:lnTo>
                  <a:lnTo>
                    <a:pt x="356" y="19"/>
                  </a:lnTo>
                  <a:lnTo>
                    <a:pt x="356" y="21"/>
                  </a:lnTo>
                  <a:lnTo>
                    <a:pt x="356" y="21"/>
                  </a:lnTo>
                  <a:lnTo>
                    <a:pt x="356" y="23"/>
                  </a:lnTo>
                  <a:lnTo>
                    <a:pt x="354" y="23"/>
                  </a:lnTo>
                  <a:lnTo>
                    <a:pt x="354" y="24"/>
                  </a:lnTo>
                  <a:lnTo>
                    <a:pt x="349" y="24"/>
                  </a:lnTo>
                  <a:lnTo>
                    <a:pt x="351" y="28"/>
                  </a:lnTo>
                  <a:lnTo>
                    <a:pt x="349" y="30"/>
                  </a:lnTo>
                  <a:lnTo>
                    <a:pt x="345" y="32"/>
                  </a:lnTo>
                  <a:lnTo>
                    <a:pt x="343" y="32"/>
                  </a:lnTo>
                  <a:lnTo>
                    <a:pt x="341" y="34"/>
                  </a:lnTo>
                  <a:lnTo>
                    <a:pt x="339" y="36"/>
                  </a:lnTo>
                  <a:lnTo>
                    <a:pt x="339" y="36"/>
                  </a:lnTo>
                  <a:lnTo>
                    <a:pt x="337" y="36"/>
                  </a:lnTo>
                  <a:lnTo>
                    <a:pt x="333" y="38"/>
                  </a:lnTo>
                  <a:lnTo>
                    <a:pt x="332" y="38"/>
                  </a:lnTo>
                  <a:lnTo>
                    <a:pt x="332" y="38"/>
                  </a:lnTo>
                  <a:lnTo>
                    <a:pt x="326" y="42"/>
                  </a:lnTo>
                  <a:lnTo>
                    <a:pt x="322" y="43"/>
                  </a:lnTo>
                  <a:lnTo>
                    <a:pt x="322" y="45"/>
                  </a:lnTo>
                  <a:lnTo>
                    <a:pt x="320" y="45"/>
                  </a:lnTo>
                  <a:lnTo>
                    <a:pt x="316" y="45"/>
                  </a:lnTo>
                  <a:lnTo>
                    <a:pt x="314" y="45"/>
                  </a:lnTo>
                  <a:lnTo>
                    <a:pt x="314" y="47"/>
                  </a:lnTo>
                  <a:lnTo>
                    <a:pt x="314" y="47"/>
                  </a:lnTo>
                  <a:lnTo>
                    <a:pt x="314" y="49"/>
                  </a:lnTo>
                  <a:lnTo>
                    <a:pt x="313" y="49"/>
                  </a:lnTo>
                  <a:lnTo>
                    <a:pt x="311" y="49"/>
                  </a:lnTo>
                  <a:lnTo>
                    <a:pt x="311" y="49"/>
                  </a:lnTo>
                  <a:lnTo>
                    <a:pt x="309" y="51"/>
                  </a:lnTo>
                  <a:lnTo>
                    <a:pt x="307" y="49"/>
                  </a:lnTo>
                  <a:lnTo>
                    <a:pt x="305" y="51"/>
                  </a:lnTo>
                  <a:lnTo>
                    <a:pt x="303" y="51"/>
                  </a:lnTo>
                  <a:lnTo>
                    <a:pt x="303" y="53"/>
                  </a:lnTo>
                  <a:lnTo>
                    <a:pt x="301" y="55"/>
                  </a:lnTo>
                  <a:lnTo>
                    <a:pt x="301" y="57"/>
                  </a:lnTo>
                  <a:lnTo>
                    <a:pt x="301" y="57"/>
                  </a:lnTo>
                  <a:lnTo>
                    <a:pt x="299" y="57"/>
                  </a:lnTo>
                  <a:lnTo>
                    <a:pt x="299" y="59"/>
                  </a:lnTo>
                  <a:lnTo>
                    <a:pt x="297" y="59"/>
                  </a:lnTo>
                  <a:lnTo>
                    <a:pt x="295" y="61"/>
                  </a:lnTo>
                  <a:lnTo>
                    <a:pt x="293" y="62"/>
                  </a:lnTo>
                  <a:lnTo>
                    <a:pt x="290" y="62"/>
                  </a:lnTo>
                  <a:lnTo>
                    <a:pt x="288" y="62"/>
                  </a:lnTo>
                  <a:lnTo>
                    <a:pt x="286" y="62"/>
                  </a:lnTo>
                  <a:lnTo>
                    <a:pt x="284" y="64"/>
                  </a:lnTo>
                  <a:lnTo>
                    <a:pt x="282" y="66"/>
                  </a:lnTo>
                  <a:lnTo>
                    <a:pt x="282" y="66"/>
                  </a:lnTo>
                  <a:lnTo>
                    <a:pt x="282" y="68"/>
                  </a:lnTo>
                  <a:lnTo>
                    <a:pt x="282" y="68"/>
                  </a:lnTo>
                  <a:lnTo>
                    <a:pt x="280" y="68"/>
                  </a:lnTo>
                  <a:lnTo>
                    <a:pt x="280" y="68"/>
                  </a:lnTo>
                  <a:lnTo>
                    <a:pt x="278" y="68"/>
                  </a:lnTo>
                  <a:lnTo>
                    <a:pt x="276" y="70"/>
                  </a:lnTo>
                  <a:lnTo>
                    <a:pt x="274" y="70"/>
                  </a:lnTo>
                  <a:lnTo>
                    <a:pt x="274" y="72"/>
                  </a:lnTo>
                  <a:lnTo>
                    <a:pt x="274" y="72"/>
                  </a:lnTo>
                  <a:lnTo>
                    <a:pt x="272" y="74"/>
                  </a:lnTo>
                  <a:lnTo>
                    <a:pt x="271" y="74"/>
                  </a:lnTo>
                  <a:lnTo>
                    <a:pt x="271" y="76"/>
                  </a:lnTo>
                  <a:lnTo>
                    <a:pt x="269" y="76"/>
                  </a:lnTo>
                  <a:lnTo>
                    <a:pt x="269" y="78"/>
                  </a:lnTo>
                  <a:lnTo>
                    <a:pt x="265" y="78"/>
                  </a:lnTo>
                  <a:lnTo>
                    <a:pt x="265" y="78"/>
                  </a:lnTo>
                  <a:lnTo>
                    <a:pt x="265" y="80"/>
                  </a:lnTo>
                  <a:lnTo>
                    <a:pt x="265" y="80"/>
                  </a:lnTo>
                  <a:lnTo>
                    <a:pt x="263" y="81"/>
                  </a:lnTo>
                  <a:lnTo>
                    <a:pt x="263" y="81"/>
                  </a:lnTo>
                  <a:lnTo>
                    <a:pt x="257" y="85"/>
                  </a:lnTo>
                  <a:lnTo>
                    <a:pt x="255" y="87"/>
                  </a:lnTo>
                  <a:lnTo>
                    <a:pt x="255" y="87"/>
                  </a:lnTo>
                  <a:lnTo>
                    <a:pt x="255" y="89"/>
                  </a:lnTo>
                  <a:lnTo>
                    <a:pt x="255" y="91"/>
                  </a:lnTo>
                  <a:lnTo>
                    <a:pt x="255" y="91"/>
                  </a:lnTo>
                  <a:lnTo>
                    <a:pt x="253" y="91"/>
                  </a:lnTo>
                  <a:lnTo>
                    <a:pt x="253" y="91"/>
                  </a:lnTo>
                  <a:lnTo>
                    <a:pt x="253" y="93"/>
                  </a:lnTo>
                  <a:lnTo>
                    <a:pt x="252" y="93"/>
                  </a:lnTo>
                  <a:lnTo>
                    <a:pt x="250" y="95"/>
                  </a:lnTo>
                  <a:lnTo>
                    <a:pt x="250" y="97"/>
                  </a:lnTo>
                  <a:lnTo>
                    <a:pt x="248" y="97"/>
                  </a:lnTo>
                  <a:lnTo>
                    <a:pt x="246" y="97"/>
                  </a:lnTo>
                  <a:lnTo>
                    <a:pt x="242" y="95"/>
                  </a:lnTo>
                  <a:lnTo>
                    <a:pt x="240" y="95"/>
                  </a:lnTo>
                  <a:lnTo>
                    <a:pt x="240" y="97"/>
                  </a:lnTo>
                  <a:lnTo>
                    <a:pt x="240" y="99"/>
                  </a:lnTo>
                  <a:lnTo>
                    <a:pt x="238" y="99"/>
                  </a:lnTo>
                  <a:lnTo>
                    <a:pt x="238" y="101"/>
                  </a:lnTo>
                  <a:lnTo>
                    <a:pt x="236" y="101"/>
                  </a:lnTo>
                  <a:lnTo>
                    <a:pt x="236" y="101"/>
                  </a:lnTo>
                  <a:lnTo>
                    <a:pt x="232" y="102"/>
                  </a:lnTo>
                  <a:lnTo>
                    <a:pt x="232" y="102"/>
                  </a:lnTo>
                  <a:lnTo>
                    <a:pt x="232" y="102"/>
                  </a:lnTo>
                  <a:lnTo>
                    <a:pt x="231" y="106"/>
                  </a:lnTo>
                  <a:lnTo>
                    <a:pt x="229" y="108"/>
                  </a:lnTo>
                  <a:lnTo>
                    <a:pt x="229" y="110"/>
                  </a:lnTo>
                  <a:lnTo>
                    <a:pt x="229" y="112"/>
                  </a:lnTo>
                  <a:lnTo>
                    <a:pt x="229" y="114"/>
                  </a:lnTo>
                  <a:lnTo>
                    <a:pt x="229" y="114"/>
                  </a:lnTo>
                  <a:lnTo>
                    <a:pt x="227" y="114"/>
                  </a:lnTo>
                  <a:lnTo>
                    <a:pt x="227" y="116"/>
                  </a:lnTo>
                  <a:lnTo>
                    <a:pt x="225" y="116"/>
                  </a:lnTo>
                  <a:lnTo>
                    <a:pt x="227" y="118"/>
                  </a:lnTo>
                  <a:lnTo>
                    <a:pt x="227" y="118"/>
                  </a:lnTo>
                  <a:lnTo>
                    <a:pt x="227" y="120"/>
                  </a:lnTo>
                  <a:lnTo>
                    <a:pt x="231" y="133"/>
                  </a:lnTo>
                  <a:lnTo>
                    <a:pt x="232" y="139"/>
                  </a:lnTo>
                  <a:lnTo>
                    <a:pt x="232" y="142"/>
                  </a:lnTo>
                  <a:lnTo>
                    <a:pt x="232" y="142"/>
                  </a:lnTo>
                  <a:lnTo>
                    <a:pt x="232" y="144"/>
                  </a:lnTo>
                  <a:lnTo>
                    <a:pt x="234" y="144"/>
                  </a:lnTo>
                  <a:lnTo>
                    <a:pt x="234" y="144"/>
                  </a:lnTo>
                  <a:lnTo>
                    <a:pt x="236" y="144"/>
                  </a:lnTo>
                  <a:lnTo>
                    <a:pt x="236" y="144"/>
                  </a:lnTo>
                  <a:lnTo>
                    <a:pt x="238" y="146"/>
                  </a:lnTo>
                  <a:lnTo>
                    <a:pt x="240" y="150"/>
                  </a:lnTo>
                  <a:lnTo>
                    <a:pt x="240" y="150"/>
                  </a:lnTo>
                  <a:lnTo>
                    <a:pt x="242" y="152"/>
                  </a:lnTo>
                  <a:lnTo>
                    <a:pt x="242" y="152"/>
                  </a:lnTo>
                  <a:lnTo>
                    <a:pt x="244" y="152"/>
                  </a:lnTo>
                  <a:lnTo>
                    <a:pt x="246" y="152"/>
                  </a:lnTo>
                  <a:lnTo>
                    <a:pt x="246" y="152"/>
                  </a:lnTo>
                  <a:lnTo>
                    <a:pt x="248" y="152"/>
                  </a:lnTo>
                  <a:lnTo>
                    <a:pt x="252" y="156"/>
                  </a:lnTo>
                  <a:lnTo>
                    <a:pt x="252" y="156"/>
                  </a:lnTo>
                  <a:lnTo>
                    <a:pt x="253" y="156"/>
                  </a:lnTo>
                  <a:lnTo>
                    <a:pt x="253" y="156"/>
                  </a:lnTo>
                  <a:lnTo>
                    <a:pt x="257" y="156"/>
                  </a:lnTo>
                  <a:lnTo>
                    <a:pt x="257" y="154"/>
                  </a:lnTo>
                  <a:lnTo>
                    <a:pt x="257" y="154"/>
                  </a:lnTo>
                  <a:lnTo>
                    <a:pt x="261" y="156"/>
                  </a:lnTo>
                  <a:lnTo>
                    <a:pt x="263" y="156"/>
                  </a:lnTo>
                  <a:lnTo>
                    <a:pt x="267" y="158"/>
                  </a:lnTo>
                  <a:lnTo>
                    <a:pt x="267" y="158"/>
                  </a:lnTo>
                  <a:lnTo>
                    <a:pt x="267" y="158"/>
                  </a:lnTo>
                  <a:lnTo>
                    <a:pt x="269" y="158"/>
                  </a:lnTo>
                  <a:lnTo>
                    <a:pt x="274" y="158"/>
                  </a:lnTo>
                  <a:lnTo>
                    <a:pt x="276" y="156"/>
                  </a:lnTo>
                  <a:lnTo>
                    <a:pt x="280" y="154"/>
                  </a:lnTo>
                  <a:lnTo>
                    <a:pt x="282" y="154"/>
                  </a:lnTo>
                  <a:lnTo>
                    <a:pt x="282" y="154"/>
                  </a:lnTo>
                  <a:lnTo>
                    <a:pt x="284" y="154"/>
                  </a:lnTo>
                  <a:lnTo>
                    <a:pt x="286" y="154"/>
                  </a:lnTo>
                  <a:lnTo>
                    <a:pt x="288" y="156"/>
                  </a:lnTo>
                  <a:lnTo>
                    <a:pt x="290" y="156"/>
                  </a:lnTo>
                  <a:lnTo>
                    <a:pt x="290" y="156"/>
                  </a:lnTo>
                  <a:lnTo>
                    <a:pt x="292" y="154"/>
                  </a:lnTo>
                  <a:lnTo>
                    <a:pt x="292" y="154"/>
                  </a:lnTo>
                  <a:lnTo>
                    <a:pt x="293" y="152"/>
                  </a:lnTo>
                  <a:lnTo>
                    <a:pt x="293" y="152"/>
                  </a:lnTo>
                  <a:lnTo>
                    <a:pt x="295" y="148"/>
                  </a:lnTo>
                  <a:lnTo>
                    <a:pt x="295" y="148"/>
                  </a:lnTo>
                  <a:lnTo>
                    <a:pt x="295" y="146"/>
                  </a:lnTo>
                  <a:lnTo>
                    <a:pt x="297" y="146"/>
                  </a:lnTo>
                  <a:lnTo>
                    <a:pt x="299" y="144"/>
                  </a:lnTo>
                  <a:lnTo>
                    <a:pt x="301" y="144"/>
                  </a:lnTo>
                  <a:lnTo>
                    <a:pt x="303" y="144"/>
                  </a:lnTo>
                  <a:lnTo>
                    <a:pt x="305" y="144"/>
                  </a:lnTo>
                  <a:lnTo>
                    <a:pt x="305" y="144"/>
                  </a:lnTo>
                  <a:lnTo>
                    <a:pt x="305" y="144"/>
                  </a:lnTo>
                  <a:lnTo>
                    <a:pt x="307" y="146"/>
                  </a:lnTo>
                  <a:lnTo>
                    <a:pt x="307" y="146"/>
                  </a:lnTo>
                  <a:lnTo>
                    <a:pt x="307" y="146"/>
                  </a:lnTo>
                  <a:lnTo>
                    <a:pt x="307" y="148"/>
                  </a:lnTo>
                  <a:lnTo>
                    <a:pt x="307" y="148"/>
                  </a:lnTo>
                  <a:lnTo>
                    <a:pt x="307" y="148"/>
                  </a:lnTo>
                  <a:lnTo>
                    <a:pt x="307" y="150"/>
                  </a:lnTo>
                  <a:lnTo>
                    <a:pt x="307" y="150"/>
                  </a:lnTo>
                  <a:lnTo>
                    <a:pt x="305" y="152"/>
                  </a:lnTo>
                  <a:lnTo>
                    <a:pt x="305" y="152"/>
                  </a:lnTo>
                  <a:lnTo>
                    <a:pt x="305" y="154"/>
                  </a:lnTo>
                  <a:lnTo>
                    <a:pt x="307" y="154"/>
                  </a:lnTo>
                  <a:lnTo>
                    <a:pt x="307" y="156"/>
                  </a:lnTo>
                  <a:lnTo>
                    <a:pt x="307" y="156"/>
                  </a:lnTo>
                  <a:lnTo>
                    <a:pt x="307" y="158"/>
                  </a:lnTo>
                  <a:lnTo>
                    <a:pt x="307" y="158"/>
                  </a:lnTo>
                  <a:lnTo>
                    <a:pt x="307" y="159"/>
                  </a:lnTo>
                  <a:lnTo>
                    <a:pt x="307" y="159"/>
                  </a:lnTo>
                  <a:lnTo>
                    <a:pt x="307" y="159"/>
                  </a:lnTo>
                  <a:lnTo>
                    <a:pt x="307" y="161"/>
                  </a:lnTo>
                  <a:lnTo>
                    <a:pt x="307" y="161"/>
                  </a:lnTo>
                  <a:lnTo>
                    <a:pt x="307" y="163"/>
                  </a:lnTo>
                  <a:lnTo>
                    <a:pt x="309" y="163"/>
                  </a:lnTo>
                  <a:lnTo>
                    <a:pt x="311" y="167"/>
                  </a:lnTo>
                  <a:lnTo>
                    <a:pt x="311" y="167"/>
                  </a:lnTo>
                  <a:lnTo>
                    <a:pt x="311" y="169"/>
                  </a:lnTo>
                  <a:lnTo>
                    <a:pt x="311" y="169"/>
                  </a:lnTo>
                  <a:lnTo>
                    <a:pt x="311" y="169"/>
                  </a:lnTo>
                  <a:lnTo>
                    <a:pt x="311" y="171"/>
                  </a:lnTo>
                  <a:lnTo>
                    <a:pt x="309" y="171"/>
                  </a:lnTo>
                  <a:lnTo>
                    <a:pt x="311" y="173"/>
                  </a:lnTo>
                  <a:lnTo>
                    <a:pt x="311" y="175"/>
                  </a:lnTo>
                  <a:lnTo>
                    <a:pt x="309" y="175"/>
                  </a:lnTo>
                  <a:lnTo>
                    <a:pt x="309" y="175"/>
                  </a:lnTo>
                  <a:lnTo>
                    <a:pt x="307" y="177"/>
                  </a:lnTo>
                  <a:lnTo>
                    <a:pt x="307" y="177"/>
                  </a:lnTo>
                  <a:lnTo>
                    <a:pt x="307" y="177"/>
                  </a:lnTo>
                  <a:lnTo>
                    <a:pt x="307" y="177"/>
                  </a:lnTo>
                  <a:lnTo>
                    <a:pt x="305" y="178"/>
                  </a:lnTo>
                  <a:lnTo>
                    <a:pt x="305" y="178"/>
                  </a:lnTo>
                  <a:lnTo>
                    <a:pt x="303" y="178"/>
                  </a:lnTo>
                  <a:lnTo>
                    <a:pt x="301" y="178"/>
                  </a:lnTo>
                  <a:lnTo>
                    <a:pt x="299" y="177"/>
                  </a:lnTo>
                  <a:lnTo>
                    <a:pt x="299" y="177"/>
                  </a:lnTo>
                  <a:lnTo>
                    <a:pt x="297" y="177"/>
                  </a:lnTo>
                  <a:lnTo>
                    <a:pt x="295" y="177"/>
                  </a:lnTo>
                  <a:lnTo>
                    <a:pt x="293" y="177"/>
                  </a:lnTo>
                  <a:lnTo>
                    <a:pt x="292" y="177"/>
                  </a:lnTo>
                  <a:lnTo>
                    <a:pt x="292" y="177"/>
                  </a:lnTo>
                  <a:lnTo>
                    <a:pt x="282" y="180"/>
                  </a:lnTo>
                  <a:lnTo>
                    <a:pt x="278" y="180"/>
                  </a:lnTo>
                  <a:lnTo>
                    <a:pt x="276" y="180"/>
                  </a:lnTo>
                  <a:lnTo>
                    <a:pt x="274" y="180"/>
                  </a:lnTo>
                  <a:lnTo>
                    <a:pt x="274" y="180"/>
                  </a:lnTo>
                  <a:lnTo>
                    <a:pt x="267" y="184"/>
                  </a:lnTo>
                  <a:lnTo>
                    <a:pt x="263" y="184"/>
                  </a:lnTo>
                  <a:lnTo>
                    <a:pt x="261" y="186"/>
                  </a:lnTo>
                  <a:lnTo>
                    <a:pt x="261" y="186"/>
                  </a:lnTo>
                  <a:lnTo>
                    <a:pt x="261" y="188"/>
                  </a:lnTo>
                  <a:lnTo>
                    <a:pt x="259" y="188"/>
                  </a:lnTo>
                  <a:lnTo>
                    <a:pt x="259" y="190"/>
                  </a:lnTo>
                  <a:lnTo>
                    <a:pt x="259" y="190"/>
                  </a:lnTo>
                  <a:lnTo>
                    <a:pt x="259" y="190"/>
                  </a:lnTo>
                  <a:lnTo>
                    <a:pt x="259" y="190"/>
                  </a:lnTo>
                  <a:lnTo>
                    <a:pt x="261" y="194"/>
                  </a:lnTo>
                  <a:lnTo>
                    <a:pt x="263" y="196"/>
                  </a:lnTo>
                  <a:lnTo>
                    <a:pt x="263" y="198"/>
                  </a:lnTo>
                  <a:lnTo>
                    <a:pt x="263" y="199"/>
                  </a:lnTo>
                  <a:lnTo>
                    <a:pt x="263" y="201"/>
                  </a:lnTo>
                  <a:lnTo>
                    <a:pt x="263" y="201"/>
                  </a:lnTo>
                  <a:lnTo>
                    <a:pt x="261" y="203"/>
                  </a:lnTo>
                  <a:lnTo>
                    <a:pt x="261" y="203"/>
                  </a:lnTo>
                  <a:lnTo>
                    <a:pt x="259" y="203"/>
                  </a:lnTo>
                  <a:lnTo>
                    <a:pt x="257" y="203"/>
                  </a:lnTo>
                  <a:lnTo>
                    <a:pt x="255" y="205"/>
                  </a:lnTo>
                  <a:lnTo>
                    <a:pt x="255" y="205"/>
                  </a:lnTo>
                  <a:lnTo>
                    <a:pt x="255" y="205"/>
                  </a:lnTo>
                  <a:lnTo>
                    <a:pt x="253" y="205"/>
                  </a:lnTo>
                  <a:lnTo>
                    <a:pt x="253" y="207"/>
                  </a:lnTo>
                  <a:lnTo>
                    <a:pt x="253" y="207"/>
                  </a:lnTo>
                  <a:lnTo>
                    <a:pt x="255" y="209"/>
                  </a:lnTo>
                  <a:lnTo>
                    <a:pt x="259" y="215"/>
                  </a:lnTo>
                  <a:lnTo>
                    <a:pt x="263" y="217"/>
                  </a:lnTo>
                  <a:lnTo>
                    <a:pt x="267" y="217"/>
                  </a:lnTo>
                  <a:lnTo>
                    <a:pt x="267" y="217"/>
                  </a:lnTo>
                  <a:lnTo>
                    <a:pt x="269" y="217"/>
                  </a:lnTo>
                  <a:lnTo>
                    <a:pt x="269" y="217"/>
                  </a:lnTo>
                  <a:lnTo>
                    <a:pt x="271" y="217"/>
                  </a:lnTo>
                  <a:lnTo>
                    <a:pt x="271" y="217"/>
                  </a:lnTo>
                  <a:lnTo>
                    <a:pt x="274" y="220"/>
                  </a:lnTo>
                  <a:lnTo>
                    <a:pt x="276" y="222"/>
                  </a:lnTo>
                  <a:lnTo>
                    <a:pt x="278" y="222"/>
                  </a:lnTo>
                  <a:lnTo>
                    <a:pt x="278" y="226"/>
                  </a:lnTo>
                  <a:lnTo>
                    <a:pt x="280" y="230"/>
                  </a:lnTo>
                  <a:lnTo>
                    <a:pt x="280" y="232"/>
                  </a:lnTo>
                  <a:lnTo>
                    <a:pt x="280" y="234"/>
                  </a:lnTo>
                  <a:lnTo>
                    <a:pt x="278" y="236"/>
                  </a:lnTo>
                  <a:lnTo>
                    <a:pt x="278" y="236"/>
                  </a:lnTo>
                  <a:lnTo>
                    <a:pt x="276" y="236"/>
                  </a:lnTo>
                  <a:lnTo>
                    <a:pt x="269" y="241"/>
                  </a:lnTo>
                  <a:lnTo>
                    <a:pt x="269" y="241"/>
                  </a:lnTo>
                  <a:lnTo>
                    <a:pt x="267" y="241"/>
                  </a:lnTo>
                  <a:lnTo>
                    <a:pt x="265" y="241"/>
                  </a:lnTo>
                  <a:lnTo>
                    <a:pt x="265" y="241"/>
                  </a:lnTo>
                  <a:lnTo>
                    <a:pt x="265" y="241"/>
                  </a:lnTo>
                  <a:lnTo>
                    <a:pt x="265" y="241"/>
                  </a:lnTo>
                  <a:lnTo>
                    <a:pt x="265" y="239"/>
                  </a:lnTo>
                  <a:lnTo>
                    <a:pt x="265" y="237"/>
                  </a:lnTo>
                  <a:lnTo>
                    <a:pt x="265" y="237"/>
                  </a:lnTo>
                  <a:lnTo>
                    <a:pt x="265" y="237"/>
                  </a:lnTo>
                  <a:lnTo>
                    <a:pt x="263" y="236"/>
                  </a:lnTo>
                  <a:lnTo>
                    <a:pt x="263" y="236"/>
                  </a:lnTo>
                  <a:lnTo>
                    <a:pt x="263" y="234"/>
                  </a:lnTo>
                  <a:lnTo>
                    <a:pt x="263" y="234"/>
                  </a:lnTo>
                  <a:lnTo>
                    <a:pt x="261" y="234"/>
                  </a:lnTo>
                  <a:lnTo>
                    <a:pt x="261" y="234"/>
                  </a:lnTo>
                  <a:lnTo>
                    <a:pt x="259" y="234"/>
                  </a:lnTo>
                  <a:lnTo>
                    <a:pt x="259" y="234"/>
                  </a:lnTo>
                  <a:lnTo>
                    <a:pt x="259" y="234"/>
                  </a:lnTo>
                  <a:lnTo>
                    <a:pt x="257" y="232"/>
                  </a:lnTo>
                  <a:lnTo>
                    <a:pt x="257" y="232"/>
                  </a:lnTo>
                  <a:lnTo>
                    <a:pt x="257" y="234"/>
                  </a:lnTo>
                  <a:lnTo>
                    <a:pt x="255" y="234"/>
                  </a:lnTo>
                  <a:lnTo>
                    <a:pt x="255" y="236"/>
                  </a:lnTo>
                  <a:lnTo>
                    <a:pt x="257" y="237"/>
                  </a:lnTo>
                  <a:lnTo>
                    <a:pt x="257" y="239"/>
                  </a:lnTo>
                  <a:lnTo>
                    <a:pt x="257" y="239"/>
                  </a:lnTo>
                  <a:lnTo>
                    <a:pt x="257" y="239"/>
                  </a:lnTo>
                  <a:lnTo>
                    <a:pt x="255" y="243"/>
                  </a:lnTo>
                  <a:lnTo>
                    <a:pt x="255" y="243"/>
                  </a:lnTo>
                  <a:lnTo>
                    <a:pt x="255" y="245"/>
                  </a:lnTo>
                  <a:lnTo>
                    <a:pt x="255" y="245"/>
                  </a:lnTo>
                  <a:lnTo>
                    <a:pt x="257" y="247"/>
                  </a:lnTo>
                  <a:lnTo>
                    <a:pt x="257" y="255"/>
                  </a:lnTo>
                  <a:lnTo>
                    <a:pt x="257" y="256"/>
                  </a:lnTo>
                  <a:lnTo>
                    <a:pt x="259" y="258"/>
                  </a:lnTo>
                  <a:lnTo>
                    <a:pt x="263" y="264"/>
                  </a:lnTo>
                  <a:lnTo>
                    <a:pt x="263" y="266"/>
                  </a:lnTo>
                  <a:lnTo>
                    <a:pt x="265" y="268"/>
                  </a:lnTo>
                  <a:lnTo>
                    <a:pt x="263" y="268"/>
                  </a:lnTo>
                  <a:lnTo>
                    <a:pt x="263" y="270"/>
                  </a:lnTo>
                  <a:lnTo>
                    <a:pt x="263" y="270"/>
                  </a:lnTo>
                  <a:lnTo>
                    <a:pt x="263" y="272"/>
                  </a:lnTo>
                  <a:lnTo>
                    <a:pt x="261" y="272"/>
                  </a:lnTo>
                  <a:lnTo>
                    <a:pt x="261" y="274"/>
                  </a:lnTo>
                  <a:lnTo>
                    <a:pt x="261" y="274"/>
                  </a:lnTo>
                  <a:lnTo>
                    <a:pt x="259" y="274"/>
                  </a:lnTo>
                  <a:lnTo>
                    <a:pt x="257" y="274"/>
                  </a:lnTo>
                  <a:lnTo>
                    <a:pt x="257" y="274"/>
                  </a:lnTo>
                  <a:lnTo>
                    <a:pt x="257" y="274"/>
                  </a:lnTo>
                  <a:lnTo>
                    <a:pt x="255" y="275"/>
                  </a:lnTo>
                  <a:lnTo>
                    <a:pt x="252" y="275"/>
                  </a:lnTo>
                  <a:lnTo>
                    <a:pt x="250" y="274"/>
                  </a:lnTo>
                  <a:lnTo>
                    <a:pt x="248" y="272"/>
                  </a:lnTo>
                  <a:lnTo>
                    <a:pt x="244" y="268"/>
                  </a:lnTo>
                  <a:lnTo>
                    <a:pt x="242" y="268"/>
                  </a:lnTo>
                  <a:lnTo>
                    <a:pt x="242" y="266"/>
                  </a:lnTo>
                  <a:lnTo>
                    <a:pt x="242" y="266"/>
                  </a:lnTo>
                  <a:lnTo>
                    <a:pt x="242" y="264"/>
                  </a:lnTo>
                  <a:lnTo>
                    <a:pt x="244" y="264"/>
                  </a:lnTo>
                  <a:lnTo>
                    <a:pt x="244" y="262"/>
                  </a:lnTo>
                  <a:lnTo>
                    <a:pt x="244" y="260"/>
                  </a:lnTo>
                  <a:lnTo>
                    <a:pt x="244" y="260"/>
                  </a:lnTo>
                  <a:lnTo>
                    <a:pt x="242" y="260"/>
                  </a:lnTo>
                  <a:lnTo>
                    <a:pt x="242" y="260"/>
                  </a:lnTo>
                  <a:lnTo>
                    <a:pt x="238" y="260"/>
                  </a:lnTo>
                  <a:lnTo>
                    <a:pt x="236" y="262"/>
                  </a:lnTo>
                  <a:lnTo>
                    <a:pt x="234" y="262"/>
                  </a:lnTo>
                  <a:lnTo>
                    <a:pt x="234" y="264"/>
                  </a:lnTo>
                  <a:lnTo>
                    <a:pt x="234" y="264"/>
                  </a:lnTo>
                  <a:lnTo>
                    <a:pt x="232" y="268"/>
                  </a:lnTo>
                  <a:lnTo>
                    <a:pt x="232" y="268"/>
                  </a:lnTo>
                  <a:lnTo>
                    <a:pt x="232" y="270"/>
                  </a:lnTo>
                  <a:lnTo>
                    <a:pt x="231" y="270"/>
                  </a:lnTo>
                  <a:lnTo>
                    <a:pt x="229" y="270"/>
                  </a:lnTo>
                  <a:lnTo>
                    <a:pt x="229" y="270"/>
                  </a:lnTo>
                  <a:lnTo>
                    <a:pt x="227" y="270"/>
                  </a:lnTo>
                  <a:lnTo>
                    <a:pt x="227" y="268"/>
                  </a:lnTo>
                  <a:lnTo>
                    <a:pt x="227" y="266"/>
                  </a:lnTo>
                  <a:lnTo>
                    <a:pt x="225" y="266"/>
                  </a:lnTo>
                  <a:lnTo>
                    <a:pt x="225" y="264"/>
                  </a:lnTo>
                  <a:lnTo>
                    <a:pt x="223" y="264"/>
                  </a:lnTo>
                  <a:lnTo>
                    <a:pt x="219" y="264"/>
                  </a:lnTo>
                  <a:lnTo>
                    <a:pt x="217" y="264"/>
                  </a:lnTo>
                  <a:lnTo>
                    <a:pt x="215" y="264"/>
                  </a:lnTo>
                  <a:lnTo>
                    <a:pt x="210" y="262"/>
                  </a:lnTo>
                  <a:lnTo>
                    <a:pt x="208" y="262"/>
                  </a:lnTo>
                  <a:lnTo>
                    <a:pt x="206" y="262"/>
                  </a:lnTo>
                  <a:lnTo>
                    <a:pt x="202" y="262"/>
                  </a:lnTo>
                  <a:lnTo>
                    <a:pt x="202" y="262"/>
                  </a:lnTo>
                  <a:lnTo>
                    <a:pt x="200" y="262"/>
                  </a:lnTo>
                  <a:lnTo>
                    <a:pt x="200" y="260"/>
                  </a:lnTo>
                  <a:lnTo>
                    <a:pt x="198" y="260"/>
                  </a:lnTo>
                  <a:lnTo>
                    <a:pt x="198" y="258"/>
                  </a:lnTo>
                  <a:lnTo>
                    <a:pt x="198" y="258"/>
                  </a:lnTo>
                  <a:lnTo>
                    <a:pt x="200" y="256"/>
                  </a:lnTo>
                  <a:lnTo>
                    <a:pt x="200" y="256"/>
                  </a:lnTo>
                  <a:lnTo>
                    <a:pt x="198" y="255"/>
                  </a:lnTo>
                  <a:lnTo>
                    <a:pt x="198" y="255"/>
                  </a:lnTo>
                  <a:lnTo>
                    <a:pt x="198" y="255"/>
                  </a:lnTo>
                  <a:lnTo>
                    <a:pt x="196" y="256"/>
                  </a:lnTo>
                  <a:lnTo>
                    <a:pt x="194" y="256"/>
                  </a:lnTo>
                  <a:lnTo>
                    <a:pt x="194" y="258"/>
                  </a:lnTo>
                  <a:lnTo>
                    <a:pt x="192" y="258"/>
                  </a:lnTo>
                  <a:lnTo>
                    <a:pt x="192" y="260"/>
                  </a:lnTo>
                  <a:lnTo>
                    <a:pt x="192" y="262"/>
                  </a:lnTo>
                  <a:lnTo>
                    <a:pt x="192" y="264"/>
                  </a:lnTo>
                  <a:lnTo>
                    <a:pt x="192" y="266"/>
                  </a:lnTo>
                  <a:lnTo>
                    <a:pt x="192" y="268"/>
                  </a:lnTo>
                  <a:lnTo>
                    <a:pt x="192" y="272"/>
                  </a:lnTo>
                  <a:lnTo>
                    <a:pt x="192" y="272"/>
                  </a:lnTo>
                  <a:lnTo>
                    <a:pt x="192" y="275"/>
                  </a:lnTo>
                  <a:lnTo>
                    <a:pt x="192" y="275"/>
                  </a:lnTo>
                  <a:lnTo>
                    <a:pt x="192" y="277"/>
                  </a:lnTo>
                  <a:lnTo>
                    <a:pt x="189" y="281"/>
                  </a:lnTo>
                  <a:lnTo>
                    <a:pt x="181" y="285"/>
                  </a:lnTo>
                  <a:lnTo>
                    <a:pt x="181" y="287"/>
                  </a:lnTo>
                  <a:lnTo>
                    <a:pt x="179" y="289"/>
                  </a:lnTo>
                  <a:lnTo>
                    <a:pt x="181" y="289"/>
                  </a:lnTo>
                  <a:lnTo>
                    <a:pt x="181" y="291"/>
                  </a:lnTo>
                  <a:lnTo>
                    <a:pt x="181" y="291"/>
                  </a:lnTo>
                  <a:lnTo>
                    <a:pt x="181" y="291"/>
                  </a:lnTo>
                  <a:lnTo>
                    <a:pt x="181" y="291"/>
                  </a:lnTo>
                  <a:lnTo>
                    <a:pt x="181" y="293"/>
                  </a:lnTo>
                  <a:lnTo>
                    <a:pt x="181" y="293"/>
                  </a:lnTo>
                  <a:lnTo>
                    <a:pt x="181" y="295"/>
                  </a:lnTo>
                  <a:lnTo>
                    <a:pt x="179" y="295"/>
                  </a:lnTo>
                  <a:lnTo>
                    <a:pt x="171" y="298"/>
                  </a:lnTo>
                  <a:lnTo>
                    <a:pt x="168" y="300"/>
                  </a:lnTo>
                  <a:lnTo>
                    <a:pt x="164" y="302"/>
                  </a:lnTo>
                  <a:lnTo>
                    <a:pt x="162" y="302"/>
                  </a:lnTo>
                  <a:lnTo>
                    <a:pt x="160" y="302"/>
                  </a:lnTo>
                  <a:lnTo>
                    <a:pt x="160" y="302"/>
                  </a:lnTo>
                  <a:lnTo>
                    <a:pt x="160" y="300"/>
                  </a:lnTo>
                  <a:lnTo>
                    <a:pt x="158" y="300"/>
                  </a:lnTo>
                  <a:lnTo>
                    <a:pt x="158" y="300"/>
                  </a:lnTo>
                  <a:lnTo>
                    <a:pt x="156" y="300"/>
                  </a:lnTo>
                  <a:lnTo>
                    <a:pt x="156" y="300"/>
                  </a:lnTo>
                  <a:lnTo>
                    <a:pt x="156" y="300"/>
                  </a:lnTo>
                  <a:lnTo>
                    <a:pt x="156" y="300"/>
                  </a:lnTo>
                  <a:lnTo>
                    <a:pt x="156" y="304"/>
                  </a:lnTo>
                  <a:lnTo>
                    <a:pt x="156" y="304"/>
                  </a:lnTo>
                  <a:lnTo>
                    <a:pt x="156" y="306"/>
                  </a:lnTo>
                  <a:lnTo>
                    <a:pt x="154" y="308"/>
                  </a:lnTo>
                  <a:lnTo>
                    <a:pt x="154" y="310"/>
                  </a:lnTo>
                  <a:lnTo>
                    <a:pt x="154" y="310"/>
                  </a:lnTo>
                  <a:lnTo>
                    <a:pt x="154" y="312"/>
                  </a:lnTo>
                  <a:lnTo>
                    <a:pt x="154" y="312"/>
                  </a:lnTo>
                  <a:lnTo>
                    <a:pt x="152" y="312"/>
                  </a:lnTo>
                  <a:lnTo>
                    <a:pt x="152" y="312"/>
                  </a:lnTo>
                  <a:lnTo>
                    <a:pt x="151" y="310"/>
                  </a:lnTo>
                  <a:lnTo>
                    <a:pt x="149" y="310"/>
                  </a:lnTo>
                  <a:lnTo>
                    <a:pt x="149" y="310"/>
                  </a:lnTo>
                  <a:lnTo>
                    <a:pt x="145" y="310"/>
                  </a:lnTo>
                  <a:lnTo>
                    <a:pt x="143" y="308"/>
                  </a:lnTo>
                  <a:lnTo>
                    <a:pt x="143" y="306"/>
                  </a:lnTo>
                  <a:lnTo>
                    <a:pt x="143" y="304"/>
                  </a:lnTo>
                  <a:lnTo>
                    <a:pt x="143" y="304"/>
                  </a:lnTo>
                  <a:lnTo>
                    <a:pt x="137" y="300"/>
                  </a:lnTo>
                  <a:lnTo>
                    <a:pt x="135" y="300"/>
                  </a:lnTo>
                  <a:lnTo>
                    <a:pt x="135" y="298"/>
                  </a:lnTo>
                  <a:lnTo>
                    <a:pt x="135" y="296"/>
                  </a:lnTo>
                  <a:lnTo>
                    <a:pt x="133" y="293"/>
                  </a:lnTo>
                  <a:lnTo>
                    <a:pt x="133" y="293"/>
                  </a:lnTo>
                  <a:lnTo>
                    <a:pt x="135" y="289"/>
                  </a:lnTo>
                  <a:lnTo>
                    <a:pt x="137" y="287"/>
                  </a:lnTo>
                  <a:lnTo>
                    <a:pt x="137" y="287"/>
                  </a:lnTo>
                  <a:lnTo>
                    <a:pt x="137" y="287"/>
                  </a:lnTo>
                  <a:lnTo>
                    <a:pt x="139" y="287"/>
                  </a:lnTo>
                  <a:lnTo>
                    <a:pt x="139" y="287"/>
                  </a:lnTo>
                  <a:lnTo>
                    <a:pt x="141" y="289"/>
                  </a:lnTo>
                  <a:lnTo>
                    <a:pt x="143" y="289"/>
                  </a:lnTo>
                  <a:lnTo>
                    <a:pt x="143" y="289"/>
                  </a:lnTo>
                  <a:lnTo>
                    <a:pt x="145" y="291"/>
                  </a:lnTo>
                  <a:lnTo>
                    <a:pt x="145" y="291"/>
                  </a:lnTo>
                  <a:lnTo>
                    <a:pt x="147" y="291"/>
                  </a:lnTo>
                  <a:lnTo>
                    <a:pt x="149" y="291"/>
                  </a:lnTo>
                  <a:lnTo>
                    <a:pt x="149" y="291"/>
                  </a:lnTo>
                  <a:lnTo>
                    <a:pt x="151" y="289"/>
                  </a:lnTo>
                  <a:lnTo>
                    <a:pt x="152" y="289"/>
                  </a:lnTo>
                  <a:lnTo>
                    <a:pt x="152" y="289"/>
                  </a:lnTo>
                  <a:lnTo>
                    <a:pt x="154" y="291"/>
                  </a:lnTo>
                  <a:lnTo>
                    <a:pt x="156" y="291"/>
                  </a:lnTo>
                  <a:lnTo>
                    <a:pt x="156" y="291"/>
                  </a:lnTo>
                  <a:lnTo>
                    <a:pt x="156" y="291"/>
                  </a:lnTo>
                  <a:lnTo>
                    <a:pt x="158" y="291"/>
                  </a:lnTo>
                  <a:lnTo>
                    <a:pt x="158" y="289"/>
                  </a:lnTo>
                  <a:lnTo>
                    <a:pt x="158" y="287"/>
                  </a:lnTo>
                  <a:lnTo>
                    <a:pt x="160" y="285"/>
                  </a:lnTo>
                  <a:lnTo>
                    <a:pt x="162" y="283"/>
                  </a:lnTo>
                  <a:lnTo>
                    <a:pt x="164" y="281"/>
                  </a:lnTo>
                  <a:lnTo>
                    <a:pt x="164" y="279"/>
                  </a:lnTo>
                  <a:lnTo>
                    <a:pt x="164" y="279"/>
                  </a:lnTo>
                  <a:lnTo>
                    <a:pt x="160" y="277"/>
                  </a:lnTo>
                  <a:lnTo>
                    <a:pt x="158" y="275"/>
                  </a:lnTo>
                  <a:lnTo>
                    <a:pt x="158" y="274"/>
                  </a:lnTo>
                  <a:lnTo>
                    <a:pt x="158" y="272"/>
                  </a:lnTo>
                  <a:lnTo>
                    <a:pt x="160" y="270"/>
                  </a:lnTo>
                  <a:lnTo>
                    <a:pt x="162" y="266"/>
                  </a:lnTo>
                  <a:lnTo>
                    <a:pt x="164" y="264"/>
                  </a:lnTo>
                  <a:lnTo>
                    <a:pt x="164" y="262"/>
                  </a:lnTo>
                  <a:lnTo>
                    <a:pt x="164" y="260"/>
                  </a:lnTo>
                  <a:lnTo>
                    <a:pt x="162" y="258"/>
                  </a:lnTo>
                  <a:lnTo>
                    <a:pt x="162" y="258"/>
                  </a:lnTo>
                  <a:lnTo>
                    <a:pt x="162" y="258"/>
                  </a:lnTo>
                  <a:lnTo>
                    <a:pt x="160" y="258"/>
                  </a:lnTo>
                  <a:lnTo>
                    <a:pt x="160" y="256"/>
                  </a:lnTo>
                  <a:lnTo>
                    <a:pt x="158" y="256"/>
                  </a:lnTo>
                  <a:lnTo>
                    <a:pt x="158" y="255"/>
                  </a:lnTo>
                  <a:lnTo>
                    <a:pt x="158" y="251"/>
                  </a:lnTo>
                  <a:lnTo>
                    <a:pt x="158" y="249"/>
                  </a:lnTo>
                  <a:lnTo>
                    <a:pt x="156" y="249"/>
                  </a:lnTo>
                  <a:lnTo>
                    <a:pt x="156" y="247"/>
                  </a:lnTo>
                  <a:lnTo>
                    <a:pt x="158" y="243"/>
                  </a:lnTo>
                  <a:lnTo>
                    <a:pt x="158" y="241"/>
                  </a:lnTo>
                  <a:lnTo>
                    <a:pt x="160" y="241"/>
                  </a:lnTo>
                  <a:lnTo>
                    <a:pt x="160" y="241"/>
                  </a:lnTo>
                  <a:lnTo>
                    <a:pt x="162" y="241"/>
                  </a:lnTo>
                  <a:lnTo>
                    <a:pt x="166" y="243"/>
                  </a:lnTo>
                  <a:lnTo>
                    <a:pt x="166" y="243"/>
                  </a:lnTo>
                  <a:lnTo>
                    <a:pt x="168" y="243"/>
                  </a:lnTo>
                  <a:lnTo>
                    <a:pt x="170" y="243"/>
                  </a:lnTo>
                  <a:lnTo>
                    <a:pt x="170" y="241"/>
                  </a:lnTo>
                  <a:lnTo>
                    <a:pt x="170" y="241"/>
                  </a:lnTo>
                  <a:lnTo>
                    <a:pt x="170" y="239"/>
                  </a:lnTo>
                  <a:lnTo>
                    <a:pt x="170" y="239"/>
                  </a:lnTo>
                  <a:lnTo>
                    <a:pt x="170" y="230"/>
                  </a:lnTo>
                  <a:lnTo>
                    <a:pt x="168" y="226"/>
                  </a:lnTo>
                  <a:lnTo>
                    <a:pt x="166" y="224"/>
                  </a:lnTo>
                  <a:lnTo>
                    <a:pt x="164" y="224"/>
                  </a:lnTo>
                  <a:lnTo>
                    <a:pt x="164" y="222"/>
                  </a:lnTo>
                  <a:lnTo>
                    <a:pt x="164" y="222"/>
                  </a:lnTo>
                  <a:lnTo>
                    <a:pt x="164" y="220"/>
                  </a:lnTo>
                  <a:lnTo>
                    <a:pt x="164" y="218"/>
                  </a:lnTo>
                  <a:lnTo>
                    <a:pt x="162" y="215"/>
                  </a:lnTo>
                  <a:lnTo>
                    <a:pt x="160" y="213"/>
                  </a:lnTo>
                  <a:lnTo>
                    <a:pt x="160" y="213"/>
                  </a:lnTo>
                  <a:lnTo>
                    <a:pt x="158" y="213"/>
                  </a:lnTo>
                  <a:lnTo>
                    <a:pt x="156" y="213"/>
                  </a:lnTo>
                  <a:lnTo>
                    <a:pt x="156" y="213"/>
                  </a:lnTo>
                  <a:lnTo>
                    <a:pt x="149" y="217"/>
                  </a:lnTo>
                  <a:lnTo>
                    <a:pt x="145" y="217"/>
                  </a:lnTo>
                  <a:lnTo>
                    <a:pt x="139" y="217"/>
                  </a:lnTo>
                  <a:lnTo>
                    <a:pt x="131" y="220"/>
                  </a:lnTo>
                  <a:lnTo>
                    <a:pt x="128" y="220"/>
                  </a:lnTo>
                  <a:lnTo>
                    <a:pt x="126" y="220"/>
                  </a:lnTo>
                  <a:lnTo>
                    <a:pt x="120" y="218"/>
                  </a:lnTo>
                  <a:lnTo>
                    <a:pt x="118" y="218"/>
                  </a:lnTo>
                  <a:lnTo>
                    <a:pt x="114" y="218"/>
                  </a:lnTo>
                  <a:lnTo>
                    <a:pt x="112" y="218"/>
                  </a:lnTo>
                  <a:lnTo>
                    <a:pt x="111" y="218"/>
                  </a:lnTo>
                  <a:lnTo>
                    <a:pt x="109" y="218"/>
                  </a:lnTo>
                  <a:lnTo>
                    <a:pt x="107" y="217"/>
                  </a:lnTo>
                  <a:lnTo>
                    <a:pt x="107" y="217"/>
                  </a:lnTo>
                  <a:lnTo>
                    <a:pt x="105" y="215"/>
                  </a:lnTo>
                  <a:lnTo>
                    <a:pt x="105" y="215"/>
                  </a:lnTo>
                  <a:lnTo>
                    <a:pt x="105" y="213"/>
                  </a:lnTo>
                  <a:lnTo>
                    <a:pt x="107" y="211"/>
                  </a:lnTo>
                  <a:lnTo>
                    <a:pt x="109" y="209"/>
                  </a:lnTo>
                  <a:lnTo>
                    <a:pt x="109" y="209"/>
                  </a:lnTo>
                  <a:lnTo>
                    <a:pt x="109" y="207"/>
                  </a:lnTo>
                  <a:lnTo>
                    <a:pt x="109" y="207"/>
                  </a:lnTo>
                  <a:lnTo>
                    <a:pt x="109" y="205"/>
                  </a:lnTo>
                  <a:lnTo>
                    <a:pt x="107" y="203"/>
                  </a:lnTo>
                  <a:lnTo>
                    <a:pt x="107" y="201"/>
                  </a:lnTo>
                  <a:lnTo>
                    <a:pt x="107" y="201"/>
                  </a:lnTo>
                  <a:lnTo>
                    <a:pt x="107" y="201"/>
                  </a:lnTo>
                  <a:lnTo>
                    <a:pt x="107" y="199"/>
                  </a:lnTo>
                  <a:lnTo>
                    <a:pt x="109" y="201"/>
                  </a:lnTo>
                  <a:lnTo>
                    <a:pt x="109" y="201"/>
                  </a:lnTo>
                  <a:lnTo>
                    <a:pt x="111" y="203"/>
                  </a:lnTo>
                  <a:lnTo>
                    <a:pt x="112" y="205"/>
                  </a:lnTo>
                  <a:lnTo>
                    <a:pt x="114" y="205"/>
                  </a:lnTo>
                  <a:lnTo>
                    <a:pt x="114" y="205"/>
                  </a:lnTo>
                  <a:lnTo>
                    <a:pt x="116" y="205"/>
                  </a:lnTo>
                  <a:lnTo>
                    <a:pt x="118" y="205"/>
                  </a:lnTo>
                  <a:lnTo>
                    <a:pt x="120" y="205"/>
                  </a:lnTo>
                  <a:lnTo>
                    <a:pt x="122" y="205"/>
                  </a:lnTo>
                  <a:lnTo>
                    <a:pt x="124" y="205"/>
                  </a:lnTo>
                  <a:lnTo>
                    <a:pt x="124" y="203"/>
                  </a:lnTo>
                  <a:lnTo>
                    <a:pt x="126" y="203"/>
                  </a:lnTo>
                  <a:lnTo>
                    <a:pt x="126" y="201"/>
                  </a:lnTo>
                  <a:lnTo>
                    <a:pt x="126" y="201"/>
                  </a:lnTo>
                  <a:lnTo>
                    <a:pt x="128" y="199"/>
                  </a:lnTo>
                  <a:lnTo>
                    <a:pt x="126" y="199"/>
                  </a:lnTo>
                  <a:lnTo>
                    <a:pt x="126" y="199"/>
                  </a:lnTo>
                  <a:lnTo>
                    <a:pt x="126" y="199"/>
                  </a:lnTo>
                  <a:lnTo>
                    <a:pt x="122" y="201"/>
                  </a:lnTo>
                  <a:lnTo>
                    <a:pt x="118" y="201"/>
                  </a:lnTo>
                  <a:lnTo>
                    <a:pt x="116" y="201"/>
                  </a:lnTo>
                  <a:lnTo>
                    <a:pt x="114" y="201"/>
                  </a:lnTo>
                  <a:lnTo>
                    <a:pt x="112" y="199"/>
                  </a:lnTo>
                  <a:lnTo>
                    <a:pt x="112" y="199"/>
                  </a:lnTo>
                  <a:lnTo>
                    <a:pt x="112" y="198"/>
                  </a:lnTo>
                  <a:lnTo>
                    <a:pt x="112" y="198"/>
                  </a:lnTo>
                  <a:lnTo>
                    <a:pt x="112" y="196"/>
                  </a:lnTo>
                  <a:lnTo>
                    <a:pt x="112" y="196"/>
                  </a:lnTo>
                  <a:lnTo>
                    <a:pt x="112" y="196"/>
                  </a:lnTo>
                  <a:lnTo>
                    <a:pt x="114" y="196"/>
                  </a:lnTo>
                  <a:lnTo>
                    <a:pt x="116" y="198"/>
                  </a:lnTo>
                  <a:lnTo>
                    <a:pt x="116" y="198"/>
                  </a:lnTo>
                  <a:lnTo>
                    <a:pt x="118" y="198"/>
                  </a:lnTo>
                  <a:lnTo>
                    <a:pt x="118" y="198"/>
                  </a:lnTo>
                  <a:lnTo>
                    <a:pt x="118" y="196"/>
                  </a:lnTo>
                  <a:lnTo>
                    <a:pt x="118" y="196"/>
                  </a:lnTo>
                  <a:lnTo>
                    <a:pt x="118" y="194"/>
                  </a:lnTo>
                  <a:lnTo>
                    <a:pt x="116" y="192"/>
                  </a:lnTo>
                  <a:lnTo>
                    <a:pt x="116" y="192"/>
                  </a:lnTo>
                  <a:lnTo>
                    <a:pt x="116" y="192"/>
                  </a:lnTo>
                  <a:lnTo>
                    <a:pt x="116" y="190"/>
                  </a:lnTo>
                  <a:lnTo>
                    <a:pt x="118" y="186"/>
                  </a:lnTo>
                  <a:lnTo>
                    <a:pt x="118" y="186"/>
                  </a:lnTo>
                  <a:lnTo>
                    <a:pt x="120" y="184"/>
                  </a:lnTo>
                  <a:lnTo>
                    <a:pt x="120" y="184"/>
                  </a:lnTo>
                  <a:lnTo>
                    <a:pt x="118" y="184"/>
                  </a:lnTo>
                  <a:lnTo>
                    <a:pt x="118" y="184"/>
                  </a:lnTo>
                  <a:lnTo>
                    <a:pt x="118" y="184"/>
                  </a:lnTo>
                  <a:lnTo>
                    <a:pt x="114" y="184"/>
                  </a:lnTo>
                  <a:lnTo>
                    <a:pt x="111" y="186"/>
                  </a:lnTo>
                  <a:lnTo>
                    <a:pt x="109" y="186"/>
                  </a:lnTo>
                  <a:lnTo>
                    <a:pt x="103" y="184"/>
                  </a:lnTo>
                  <a:lnTo>
                    <a:pt x="103" y="186"/>
                  </a:lnTo>
                  <a:lnTo>
                    <a:pt x="101" y="186"/>
                  </a:lnTo>
                  <a:lnTo>
                    <a:pt x="101" y="186"/>
                  </a:lnTo>
                  <a:lnTo>
                    <a:pt x="101" y="186"/>
                  </a:lnTo>
                  <a:lnTo>
                    <a:pt x="101" y="188"/>
                  </a:lnTo>
                  <a:lnTo>
                    <a:pt x="101" y="188"/>
                  </a:lnTo>
                  <a:lnTo>
                    <a:pt x="101" y="188"/>
                  </a:lnTo>
                  <a:lnTo>
                    <a:pt x="99" y="190"/>
                  </a:lnTo>
                  <a:lnTo>
                    <a:pt x="99" y="190"/>
                  </a:lnTo>
                  <a:lnTo>
                    <a:pt x="99" y="192"/>
                  </a:lnTo>
                  <a:lnTo>
                    <a:pt x="97" y="192"/>
                  </a:lnTo>
                  <a:lnTo>
                    <a:pt x="97" y="192"/>
                  </a:lnTo>
                  <a:lnTo>
                    <a:pt x="99" y="196"/>
                  </a:lnTo>
                  <a:lnTo>
                    <a:pt x="99" y="198"/>
                  </a:lnTo>
                  <a:lnTo>
                    <a:pt x="99" y="199"/>
                  </a:lnTo>
                  <a:lnTo>
                    <a:pt x="97" y="199"/>
                  </a:lnTo>
                  <a:lnTo>
                    <a:pt x="97" y="201"/>
                  </a:lnTo>
                  <a:lnTo>
                    <a:pt x="97" y="201"/>
                  </a:lnTo>
                  <a:lnTo>
                    <a:pt x="97" y="201"/>
                  </a:lnTo>
                  <a:lnTo>
                    <a:pt x="95" y="201"/>
                  </a:lnTo>
                  <a:lnTo>
                    <a:pt x="93" y="199"/>
                  </a:lnTo>
                  <a:lnTo>
                    <a:pt x="93" y="199"/>
                  </a:lnTo>
                  <a:lnTo>
                    <a:pt x="93" y="199"/>
                  </a:lnTo>
                  <a:lnTo>
                    <a:pt x="91" y="203"/>
                  </a:lnTo>
                  <a:lnTo>
                    <a:pt x="90" y="203"/>
                  </a:lnTo>
                  <a:lnTo>
                    <a:pt x="90" y="203"/>
                  </a:lnTo>
                  <a:lnTo>
                    <a:pt x="88" y="203"/>
                  </a:lnTo>
                  <a:lnTo>
                    <a:pt x="86" y="203"/>
                  </a:lnTo>
                  <a:lnTo>
                    <a:pt x="86" y="203"/>
                  </a:lnTo>
                  <a:lnTo>
                    <a:pt x="82" y="201"/>
                  </a:lnTo>
                  <a:lnTo>
                    <a:pt x="82" y="201"/>
                  </a:lnTo>
                  <a:lnTo>
                    <a:pt x="80" y="201"/>
                  </a:lnTo>
                  <a:lnTo>
                    <a:pt x="80" y="199"/>
                  </a:lnTo>
                  <a:lnTo>
                    <a:pt x="80" y="199"/>
                  </a:lnTo>
                  <a:lnTo>
                    <a:pt x="78" y="198"/>
                  </a:lnTo>
                  <a:lnTo>
                    <a:pt x="76" y="198"/>
                  </a:lnTo>
                  <a:lnTo>
                    <a:pt x="74" y="196"/>
                  </a:lnTo>
                  <a:lnTo>
                    <a:pt x="72" y="196"/>
                  </a:lnTo>
                  <a:lnTo>
                    <a:pt x="72" y="198"/>
                  </a:lnTo>
                  <a:lnTo>
                    <a:pt x="72" y="198"/>
                  </a:lnTo>
                  <a:lnTo>
                    <a:pt x="74" y="203"/>
                  </a:lnTo>
                  <a:lnTo>
                    <a:pt x="74" y="203"/>
                  </a:lnTo>
                  <a:lnTo>
                    <a:pt x="74" y="205"/>
                  </a:lnTo>
                  <a:lnTo>
                    <a:pt x="74" y="207"/>
                  </a:lnTo>
                  <a:lnTo>
                    <a:pt x="74" y="209"/>
                  </a:lnTo>
                  <a:lnTo>
                    <a:pt x="74" y="211"/>
                  </a:lnTo>
                  <a:lnTo>
                    <a:pt x="74" y="211"/>
                  </a:lnTo>
                  <a:lnTo>
                    <a:pt x="76" y="211"/>
                  </a:lnTo>
                  <a:lnTo>
                    <a:pt x="78" y="211"/>
                  </a:lnTo>
                  <a:lnTo>
                    <a:pt x="80" y="211"/>
                  </a:lnTo>
                  <a:lnTo>
                    <a:pt x="82" y="211"/>
                  </a:lnTo>
                  <a:lnTo>
                    <a:pt x="82" y="211"/>
                  </a:lnTo>
                  <a:lnTo>
                    <a:pt x="84" y="211"/>
                  </a:lnTo>
                  <a:lnTo>
                    <a:pt x="84" y="211"/>
                  </a:lnTo>
                  <a:lnTo>
                    <a:pt x="86" y="211"/>
                  </a:lnTo>
                  <a:lnTo>
                    <a:pt x="86" y="211"/>
                  </a:lnTo>
                  <a:lnTo>
                    <a:pt x="88" y="211"/>
                  </a:lnTo>
                  <a:lnTo>
                    <a:pt x="88" y="213"/>
                  </a:lnTo>
                  <a:lnTo>
                    <a:pt x="88" y="213"/>
                  </a:lnTo>
                  <a:lnTo>
                    <a:pt x="86" y="215"/>
                  </a:lnTo>
                  <a:lnTo>
                    <a:pt x="86" y="217"/>
                  </a:lnTo>
                  <a:lnTo>
                    <a:pt x="86" y="218"/>
                  </a:lnTo>
                  <a:lnTo>
                    <a:pt x="86" y="218"/>
                  </a:lnTo>
                  <a:lnTo>
                    <a:pt x="86" y="220"/>
                  </a:lnTo>
                  <a:lnTo>
                    <a:pt x="86" y="222"/>
                  </a:lnTo>
                  <a:lnTo>
                    <a:pt x="84" y="222"/>
                  </a:lnTo>
                  <a:lnTo>
                    <a:pt x="84" y="224"/>
                  </a:lnTo>
                  <a:lnTo>
                    <a:pt x="82" y="224"/>
                  </a:lnTo>
                  <a:lnTo>
                    <a:pt x="78" y="224"/>
                  </a:lnTo>
                  <a:lnTo>
                    <a:pt x="78" y="224"/>
                  </a:lnTo>
                  <a:lnTo>
                    <a:pt x="76" y="222"/>
                  </a:lnTo>
                  <a:lnTo>
                    <a:pt x="76" y="222"/>
                  </a:lnTo>
                  <a:lnTo>
                    <a:pt x="74" y="220"/>
                  </a:lnTo>
                  <a:lnTo>
                    <a:pt x="74" y="218"/>
                  </a:lnTo>
                  <a:lnTo>
                    <a:pt x="72" y="218"/>
                  </a:lnTo>
                  <a:lnTo>
                    <a:pt x="72" y="217"/>
                  </a:lnTo>
                  <a:lnTo>
                    <a:pt x="70" y="217"/>
                  </a:lnTo>
                  <a:lnTo>
                    <a:pt x="70" y="215"/>
                  </a:lnTo>
                  <a:lnTo>
                    <a:pt x="70" y="213"/>
                  </a:lnTo>
                  <a:lnTo>
                    <a:pt x="70" y="213"/>
                  </a:lnTo>
                  <a:lnTo>
                    <a:pt x="69" y="213"/>
                  </a:lnTo>
                  <a:lnTo>
                    <a:pt x="69" y="213"/>
                  </a:lnTo>
                  <a:lnTo>
                    <a:pt x="69" y="213"/>
                  </a:lnTo>
                  <a:lnTo>
                    <a:pt x="69" y="217"/>
                  </a:lnTo>
                  <a:lnTo>
                    <a:pt x="69" y="220"/>
                  </a:lnTo>
                  <a:lnTo>
                    <a:pt x="69" y="220"/>
                  </a:lnTo>
                  <a:lnTo>
                    <a:pt x="69" y="222"/>
                  </a:lnTo>
                  <a:lnTo>
                    <a:pt x="69" y="224"/>
                  </a:lnTo>
                  <a:lnTo>
                    <a:pt x="67" y="232"/>
                  </a:lnTo>
                  <a:lnTo>
                    <a:pt x="63" y="236"/>
                  </a:lnTo>
                  <a:lnTo>
                    <a:pt x="63" y="237"/>
                  </a:lnTo>
                  <a:lnTo>
                    <a:pt x="63" y="237"/>
                  </a:lnTo>
                  <a:lnTo>
                    <a:pt x="63" y="239"/>
                  </a:lnTo>
                  <a:lnTo>
                    <a:pt x="63" y="239"/>
                  </a:lnTo>
                  <a:lnTo>
                    <a:pt x="63" y="241"/>
                  </a:lnTo>
                  <a:lnTo>
                    <a:pt x="72" y="243"/>
                  </a:lnTo>
                  <a:lnTo>
                    <a:pt x="74" y="243"/>
                  </a:lnTo>
                  <a:lnTo>
                    <a:pt x="74" y="245"/>
                  </a:lnTo>
                  <a:lnTo>
                    <a:pt x="74" y="247"/>
                  </a:lnTo>
                  <a:lnTo>
                    <a:pt x="74" y="249"/>
                  </a:lnTo>
                  <a:lnTo>
                    <a:pt x="72" y="251"/>
                  </a:lnTo>
                  <a:lnTo>
                    <a:pt x="69" y="255"/>
                  </a:lnTo>
                  <a:lnTo>
                    <a:pt x="67" y="256"/>
                  </a:lnTo>
                  <a:lnTo>
                    <a:pt x="67" y="256"/>
                  </a:lnTo>
                  <a:lnTo>
                    <a:pt x="67" y="258"/>
                  </a:lnTo>
                  <a:lnTo>
                    <a:pt x="67" y="260"/>
                  </a:lnTo>
                  <a:lnTo>
                    <a:pt x="67" y="262"/>
                  </a:lnTo>
                  <a:lnTo>
                    <a:pt x="65" y="262"/>
                  </a:lnTo>
                  <a:lnTo>
                    <a:pt x="65" y="264"/>
                  </a:lnTo>
                  <a:lnTo>
                    <a:pt x="65" y="264"/>
                  </a:lnTo>
                  <a:lnTo>
                    <a:pt x="67" y="264"/>
                  </a:lnTo>
                  <a:lnTo>
                    <a:pt x="67" y="264"/>
                  </a:lnTo>
                  <a:lnTo>
                    <a:pt x="70" y="264"/>
                  </a:lnTo>
                  <a:lnTo>
                    <a:pt x="72" y="264"/>
                  </a:lnTo>
                  <a:lnTo>
                    <a:pt x="74" y="266"/>
                  </a:lnTo>
                  <a:lnTo>
                    <a:pt x="76" y="266"/>
                  </a:lnTo>
                  <a:lnTo>
                    <a:pt x="78" y="268"/>
                  </a:lnTo>
                  <a:lnTo>
                    <a:pt x="78" y="268"/>
                  </a:lnTo>
                  <a:lnTo>
                    <a:pt x="78" y="270"/>
                  </a:lnTo>
                  <a:lnTo>
                    <a:pt x="78" y="275"/>
                  </a:lnTo>
                  <a:lnTo>
                    <a:pt x="80" y="277"/>
                  </a:lnTo>
                  <a:lnTo>
                    <a:pt x="80" y="279"/>
                  </a:lnTo>
                  <a:lnTo>
                    <a:pt x="80" y="281"/>
                  </a:lnTo>
                  <a:lnTo>
                    <a:pt x="82" y="281"/>
                  </a:lnTo>
                  <a:lnTo>
                    <a:pt x="82" y="283"/>
                  </a:lnTo>
                  <a:lnTo>
                    <a:pt x="84" y="285"/>
                  </a:lnTo>
                  <a:lnTo>
                    <a:pt x="86" y="285"/>
                  </a:lnTo>
                  <a:lnTo>
                    <a:pt x="86" y="287"/>
                  </a:lnTo>
                  <a:lnTo>
                    <a:pt x="86" y="287"/>
                  </a:lnTo>
                  <a:lnTo>
                    <a:pt x="86" y="289"/>
                  </a:lnTo>
                  <a:lnTo>
                    <a:pt x="86" y="289"/>
                  </a:lnTo>
                  <a:lnTo>
                    <a:pt x="84" y="291"/>
                  </a:lnTo>
                  <a:lnTo>
                    <a:pt x="80" y="302"/>
                  </a:lnTo>
                  <a:lnTo>
                    <a:pt x="80" y="306"/>
                  </a:lnTo>
                  <a:lnTo>
                    <a:pt x="80" y="308"/>
                  </a:lnTo>
                  <a:lnTo>
                    <a:pt x="80" y="310"/>
                  </a:lnTo>
                  <a:lnTo>
                    <a:pt x="80" y="312"/>
                  </a:lnTo>
                  <a:lnTo>
                    <a:pt x="82" y="314"/>
                  </a:lnTo>
                  <a:lnTo>
                    <a:pt x="84" y="315"/>
                  </a:lnTo>
                  <a:lnTo>
                    <a:pt x="84" y="319"/>
                  </a:lnTo>
                  <a:lnTo>
                    <a:pt x="84" y="321"/>
                  </a:lnTo>
                  <a:lnTo>
                    <a:pt x="84" y="323"/>
                  </a:lnTo>
                  <a:lnTo>
                    <a:pt x="84" y="325"/>
                  </a:lnTo>
                  <a:lnTo>
                    <a:pt x="82" y="327"/>
                  </a:lnTo>
                  <a:lnTo>
                    <a:pt x="82" y="327"/>
                  </a:lnTo>
                  <a:lnTo>
                    <a:pt x="80" y="329"/>
                  </a:lnTo>
                  <a:lnTo>
                    <a:pt x="80" y="329"/>
                  </a:lnTo>
                  <a:lnTo>
                    <a:pt x="80" y="331"/>
                  </a:lnTo>
                  <a:lnTo>
                    <a:pt x="78" y="334"/>
                  </a:lnTo>
                  <a:lnTo>
                    <a:pt x="78" y="336"/>
                  </a:lnTo>
                  <a:lnTo>
                    <a:pt x="76" y="338"/>
                  </a:lnTo>
                  <a:lnTo>
                    <a:pt x="76" y="338"/>
                  </a:lnTo>
                  <a:lnTo>
                    <a:pt x="72" y="342"/>
                  </a:lnTo>
                  <a:lnTo>
                    <a:pt x="72" y="342"/>
                  </a:lnTo>
                  <a:lnTo>
                    <a:pt x="70" y="342"/>
                  </a:lnTo>
                  <a:lnTo>
                    <a:pt x="69" y="342"/>
                  </a:lnTo>
                  <a:lnTo>
                    <a:pt x="63" y="346"/>
                  </a:lnTo>
                  <a:lnTo>
                    <a:pt x="61" y="346"/>
                  </a:lnTo>
                  <a:lnTo>
                    <a:pt x="57" y="348"/>
                  </a:lnTo>
                  <a:lnTo>
                    <a:pt x="55" y="350"/>
                  </a:lnTo>
                  <a:lnTo>
                    <a:pt x="50" y="355"/>
                  </a:lnTo>
                  <a:lnTo>
                    <a:pt x="48" y="355"/>
                  </a:lnTo>
                  <a:lnTo>
                    <a:pt x="46" y="363"/>
                  </a:lnTo>
                  <a:lnTo>
                    <a:pt x="46" y="363"/>
                  </a:lnTo>
                  <a:lnTo>
                    <a:pt x="46" y="365"/>
                  </a:lnTo>
                  <a:lnTo>
                    <a:pt x="46" y="365"/>
                  </a:lnTo>
                  <a:lnTo>
                    <a:pt x="46" y="367"/>
                  </a:lnTo>
                  <a:lnTo>
                    <a:pt x="48" y="367"/>
                  </a:lnTo>
                  <a:lnTo>
                    <a:pt x="48" y="367"/>
                  </a:lnTo>
                  <a:lnTo>
                    <a:pt x="51" y="367"/>
                  </a:lnTo>
                  <a:lnTo>
                    <a:pt x="53" y="369"/>
                  </a:lnTo>
                  <a:lnTo>
                    <a:pt x="55" y="369"/>
                  </a:lnTo>
                  <a:lnTo>
                    <a:pt x="57" y="369"/>
                  </a:lnTo>
                  <a:lnTo>
                    <a:pt x="57" y="369"/>
                  </a:lnTo>
                  <a:lnTo>
                    <a:pt x="59" y="369"/>
                  </a:lnTo>
                  <a:lnTo>
                    <a:pt x="59" y="371"/>
                  </a:lnTo>
                  <a:lnTo>
                    <a:pt x="61" y="371"/>
                  </a:lnTo>
                  <a:lnTo>
                    <a:pt x="61" y="372"/>
                  </a:lnTo>
                  <a:lnTo>
                    <a:pt x="63" y="372"/>
                  </a:lnTo>
                  <a:lnTo>
                    <a:pt x="63" y="374"/>
                  </a:lnTo>
                  <a:lnTo>
                    <a:pt x="63" y="374"/>
                  </a:lnTo>
                  <a:lnTo>
                    <a:pt x="59" y="376"/>
                  </a:lnTo>
                  <a:lnTo>
                    <a:pt x="53" y="380"/>
                  </a:lnTo>
                  <a:lnTo>
                    <a:pt x="48" y="382"/>
                  </a:lnTo>
                  <a:lnTo>
                    <a:pt x="40" y="386"/>
                  </a:lnTo>
                  <a:lnTo>
                    <a:pt x="38" y="386"/>
                  </a:lnTo>
                  <a:lnTo>
                    <a:pt x="38" y="386"/>
                  </a:lnTo>
                  <a:lnTo>
                    <a:pt x="36" y="384"/>
                  </a:lnTo>
                  <a:lnTo>
                    <a:pt x="34" y="384"/>
                  </a:lnTo>
                  <a:lnTo>
                    <a:pt x="32" y="384"/>
                  </a:lnTo>
                  <a:lnTo>
                    <a:pt x="32" y="384"/>
                  </a:lnTo>
                  <a:lnTo>
                    <a:pt x="30" y="386"/>
                  </a:lnTo>
                  <a:lnTo>
                    <a:pt x="30" y="386"/>
                  </a:lnTo>
                  <a:lnTo>
                    <a:pt x="29" y="386"/>
                  </a:lnTo>
                  <a:lnTo>
                    <a:pt x="27" y="388"/>
                  </a:lnTo>
                  <a:lnTo>
                    <a:pt x="29" y="393"/>
                  </a:lnTo>
                  <a:lnTo>
                    <a:pt x="30" y="401"/>
                  </a:lnTo>
                  <a:lnTo>
                    <a:pt x="30" y="403"/>
                  </a:lnTo>
                  <a:lnTo>
                    <a:pt x="30" y="405"/>
                  </a:lnTo>
                  <a:lnTo>
                    <a:pt x="30" y="405"/>
                  </a:lnTo>
                  <a:lnTo>
                    <a:pt x="32" y="405"/>
                  </a:lnTo>
                  <a:lnTo>
                    <a:pt x="32" y="405"/>
                  </a:lnTo>
                  <a:lnTo>
                    <a:pt x="32" y="403"/>
                  </a:lnTo>
                  <a:lnTo>
                    <a:pt x="34" y="403"/>
                  </a:lnTo>
                  <a:lnTo>
                    <a:pt x="34" y="403"/>
                  </a:lnTo>
                  <a:lnTo>
                    <a:pt x="36" y="405"/>
                  </a:lnTo>
                  <a:lnTo>
                    <a:pt x="38" y="407"/>
                  </a:lnTo>
                  <a:lnTo>
                    <a:pt x="40" y="409"/>
                  </a:lnTo>
                  <a:lnTo>
                    <a:pt x="40" y="411"/>
                  </a:lnTo>
                  <a:lnTo>
                    <a:pt x="32" y="426"/>
                  </a:lnTo>
                  <a:lnTo>
                    <a:pt x="30" y="428"/>
                  </a:lnTo>
                  <a:lnTo>
                    <a:pt x="30" y="428"/>
                  </a:lnTo>
                  <a:lnTo>
                    <a:pt x="29" y="430"/>
                  </a:lnTo>
                  <a:lnTo>
                    <a:pt x="29" y="430"/>
                  </a:lnTo>
                  <a:lnTo>
                    <a:pt x="27" y="430"/>
                  </a:lnTo>
                  <a:lnTo>
                    <a:pt x="27" y="430"/>
                  </a:lnTo>
                  <a:lnTo>
                    <a:pt x="25" y="430"/>
                  </a:lnTo>
                  <a:lnTo>
                    <a:pt x="23" y="430"/>
                  </a:lnTo>
                  <a:lnTo>
                    <a:pt x="23" y="430"/>
                  </a:lnTo>
                  <a:lnTo>
                    <a:pt x="15" y="435"/>
                  </a:lnTo>
                  <a:lnTo>
                    <a:pt x="11" y="439"/>
                  </a:lnTo>
                  <a:lnTo>
                    <a:pt x="11" y="441"/>
                  </a:lnTo>
                  <a:lnTo>
                    <a:pt x="10" y="441"/>
                  </a:lnTo>
                  <a:lnTo>
                    <a:pt x="10" y="441"/>
                  </a:lnTo>
                  <a:lnTo>
                    <a:pt x="8" y="441"/>
                  </a:lnTo>
                  <a:lnTo>
                    <a:pt x="2" y="439"/>
                  </a:lnTo>
                  <a:lnTo>
                    <a:pt x="2" y="439"/>
                  </a:lnTo>
                  <a:lnTo>
                    <a:pt x="2" y="439"/>
                  </a:lnTo>
                  <a:lnTo>
                    <a:pt x="0" y="439"/>
                  </a:lnTo>
                  <a:lnTo>
                    <a:pt x="0" y="441"/>
                  </a:lnTo>
                  <a:lnTo>
                    <a:pt x="0" y="443"/>
                  </a:lnTo>
                  <a:lnTo>
                    <a:pt x="0" y="443"/>
                  </a:lnTo>
                  <a:lnTo>
                    <a:pt x="0" y="445"/>
                  </a:lnTo>
                  <a:lnTo>
                    <a:pt x="4" y="449"/>
                  </a:lnTo>
                  <a:lnTo>
                    <a:pt x="6" y="450"/>
                  </a:lnTo>
                  <a:lnTo>
                    <a:pt x="8" y="450"/>
                  </a:lnTo>
                  <a:lnTo>
                    <a:pt x="8" y="450"/>
                  </a:lnTo>
                  <a:lnTo>
                    <a:pt x="11" y="450"/>
                  </a:lnTo>
                  <a:lnTo>
                    <a:pt x="15" y="450"/>
                  </a:lnTo>
                  <a:lnTo>
                    <a:pt x="17" y="450"/>
                  </a:lnTo>
                  <a:lnTo>
                    <a:pt x="19" y="450"/>
                  </a:lnTo>
                  <a:lnTo>
                    <a:pt x="19" y="452"/>
                  </a:lnTo>
                  <a:lnTo>
                    <a:pt x="19" y="452"/>
                  </a:lnTo>
                  <a:lnTo>
                    <a:pt x="19" y="454"/>
                  </a:lnTo>
                  <a:lnTo>
                    <a:pt x="19" y="454"/>
                  </a:lnTo>
                  <a:lnTo>
                    <a:pt x="19" y="456"/>
                  </a:lnTo>
                  <a:lnTo>
                    <a:pt x="17" y="456"/>
                  </a:lnTo>
                  <a:lnTo>
                    <a:pt x="17" y="458"/>
                  </a:lnTo>
                  <a:lnTo>
                    <a:pt x="15" y="458"/>
                  </a:lnTo>
                  <a:lnTo>
                    <a:pt x="13" y="458"/>
                  </a:lnTo>
                  <a:lnTo>
                    <a:pt x="11" y="460"/>
                  </a:lnTo>
                  <a:lnTo>
                    <a:pt x="10" y="460"/>
                  </a:lnTo>
                  <a:lnTo>
                    <a:pt x="10" y="458"/>
                  </a:lnTo>
                  <a:lnTo>
                    <a:pt x="8" y="458"/>
                  </a:lnTo>
                  <a:lnTo>
                    <a:pt x="8" y="458"/>
                  </a:lnTo>
                  <a:lnTo>
                    <a:pt x="6" y="456"/>
                  </a:lnTo>
                  <a:lnTo>
                    <a:pt x="6" y="456"/>
                  </a:lnTo>
                  <a:lnTo>
                    <a:pt x="4" y="456"/>
                  </a:lnTo>
                  <a:lnTo>
                    <a:pt x="4" y="456"/>
                  </a:lnTo>
                  <a:lnTo>
                    <a:pt x="4" y="456"/>
                  </a:lnTo>
                  <a:lnTo>
                    <a:pt x="4" y="458"/>
                  </a:lnTo>
                  <a:lnTo>
                    <a:pt x="2" y="460"/>
                  </a:lnTo>
                  <a:lnTo>
                    <a:pt x="2" y="462"/>
                  </a:lnTo>
                  <a:lnTo>
                    <a:pt x="2" y="464"/>
                  </a:lnTo>
                  <a:lnTo>
                    <a:pt x="2" y="466"/>
                  </a:lnTo>
                  <a:lnTo>
                    <a:pt x="4" y="468"/>
                  </a:lnTo>
                  <a:lnTo>
                    <a:pt x="2" y="469"/>
                  </a:lnTo>
                  <a:lnTo>
                    <a:pt x="4" y="471"/>
                  </a:lnTo>
                  <a:lnTo>
                    <a:pt x="4" y="471"/>
                  </a:lnTo>
                  <a:lnTo>
                    <a:pt x="6" y="473"/>
                  </a:lnTo>
                  <a:lnTo>
                    <a:pt x="6" y="473"/>
                  </a:lnTo>
                  <a:lnTo>
                    <a:pt x="8" y="475"/>
                  </a:lnTo>
                  <a:lnTo>
                    <a:pt x="8" y="477"/>
                  </a:lnTo>
                  <a:lnTo>
                    <a:pt x="8" y="479"/>
                  </a:lnTo>
                  <a:lnTo>
                    <a:pt x="8" y="481"/>
                  </a:lnTo>
                  <a:lnTo>
                    <a:pt x="8" y="481"/>
                  </a:lnTo>
                  <a:lnTo>
                    <a:pt x="10" y="483"/>
                  </a:lnTo>
                  <a:lnTo>
                    <a:pt x="10" y="485"/>
                  </a:lnTo>
                  <a:lnTo>
                    <a:pt x="10" y="485"/>
                  </a:lnTo>
                  <a:lnTo>
                    <a:pt x="10" y="488"/>
                  </a:lnTo>
                  <a:lnTo>
                    <a:pt x="10" y="496"/>
                  </a:lnTo>
                  <a:lnTo>
                    <a:pt x="11" y="496"/>
                  </a:lnTo>
                  <a:lnTo>
                    <a:pt x="13" y="498"/>
                  </a:lnTo>
                  <a:lnTo>
                    <a:pt x="15" y="498"/>
                  </a:lnTo>
                  <a:lnTo>
                    <a:pt x="17" y="498"/>
                  </a:lnTo>
                  <a:lnTo>
                    <a:pt x="19" y="498"/>
                  </a:lnTo>
                  <a:lnTo>
                    <a:pt x="21" y="498"/>
                  </a:lnTo>
                  <a:lnTo>
                    <a:pt x="23" y="496"/>
                  </a:lnTo>
                  <a:lnTo>
                    <a:pt x="23" y="496"/>
                  </a:lnTo>
                  <a:lnTo>
                    <a:pt x="23" y="496"/>
                  </a:lnTo>
                  <a:lnTo>
                    <a:pt x="23" y="494"/>
                  </a:lnTo>
                  <a:lnTo>
                    <a:pt x="23" y="494"/>
                  </a:lnTo>
                  <a:lnTo>
                    <a:pt x="25" y="494"/>
                  </a:lnTo>
                  <a:lnTo>
                    <a:pt x="25" y="494"/>
                  </a:lnTo>
                  <a:lnTo>
                    <a:pt x="27" y="494"/>
                  </a:lnTo>
                  <a:lnTo>
                    <a:pt x="29" y="492"/>
                  </a:lnTo>
                  <a:lnTo>
                    <a:pt x="29" y="492"/>
                  </a:lnTo>
                  <a:lnTo>
                    <a:pt x="32" y="488"/>
                  </a:lnTo>
                  <a:lnTo>
                    <a:pt x="34" y="488"/>
                  </a:lnTo>
                  <a:lnTo>
                    <a:pt x="36" y="490"/>
                  </a:lnTo>
                  <a:lnTo>
                    <a:pt x="42" y="496"/>
                  </a:lnTo>
                  <a:lnTo>
                    <a:pt x="42" y="500"/>
                  </a:lnTo>
                  <a:lnTo>
                    <a:pt x="42" y="500"/>
                  </a:lnTo>
                  <a:lnTo>
                    <a:pt x="42" y="509"/>
                  </a:lnTo>
                  <a:lnTo>
                    <a:pt x="42" y="511"/>
                  </a:lnTo>
                  <a:lnTo>
                    <a:pt x="42" y="511"/>
                  </a:lnTo>
                  <a:lnTo>
                    <a:pt x="44" y="513"/>
                  </a:lnTo>
                  <a:lnTo>
                    <a:pt x="44" y="515"/>
                  </a:lnTo>
                  <a:lnTo>
                    <a:pt x="44" y="517"/>
                  </a:lnTo>
                  <a:lnTo>
                    <a:pt x="44" y="519"/>
                  </a:lnTo>
                  <a:lnTo>
                    <a:pt x="46" y="519"/>
                  </a:lnTo>
                  <a:lnTo>
                    <a:pt x="46" y="521"/>
                  </a:lnTo>
                  <a:lnTo>
                    <a:pt x="48" y="521"/>
                  </a:lnTo>
                  <a:lnTo>
                    <a:pt x="51" y="525"/>
                  </a:lnTo>
                  <a:lnTo>
                    <a:pt x="53" y="525"/>
                  </a:lnTo>
                  <a:lnTo>
                    <a:pt x="57" y="527"/>
                  </a:lnTo>
                  <a:lnTo>
                    <a:pt x="59" y="527"/>
                  </a:lnTo>
                  <a:lnTo>
                    <a:pt x="59" y="528"/>
                  </a:lnTo>
                  <a:lnTo>
                    <a:pt x="61" y="528"/>
                  </a:lnTo>
                  <a:lnTo>
                    <a:pt x="63" y="530"/>
                  </a:lnTo>
                  <a:lnTo>
                    <a:pt x="65" y="530"/>
                  </a:lnTo>
                  <a:lnTo>
                    <a:pt x="67" y="530"/>
                  </a:lnTo>
                  <a:lnTo>
                    <a:pt x="76" y="528"/>
                  </a:lnTo>
                  <a:lnTo>
                    <a:pt x="76" y="528"/>
                  </a:lnTo>
                  <a:lnTo>
                    <a:pt x="80" y="530"/>
                  </a:lnTo>
                  <a:lnTo>
                    <a:pt x="80" y="530"/>
                  </a:lnTo>
                  <a:lnTo>
                    <a:pt x="82" y="530"/>
                  </a:lnTo>
                  <a:lnTo>
                    <a:pt x="82" y="532"/>
                  </a:lnTo>
                  <a:lnTo>
                    <a:pt x="84" y="532"/>
                  </a:lnTo>
                  <a:lnTo>
                    <a:pt x="86" y="532"/>
                  </a:lnTo>
                  <a:lnTo>
                    <a:pt x="90" y="534"/>
                  </a:lnTo>
                  <a:lnTo>
                    <a:pt x="90" y="534"/>
                  </a:lnTo>
                  <a:lnTo>
                    <a:pt x="93" y="534"/>
                  </a:lnTo>
                  <a:lnTo>
                    <a:pt x="93" y="536"/>
                  </a:lnTo>
                  <a:lnTo>
                    <a:pt x="95" y="538"/>
                  </a:lnTo>
                  <a:lnTo>
                    <a:pt x="99" y="542"/>
                  </a:lnTo>
                  <a:lnTo>
                    <a:pt x="99" y="546"/>
                  </a:lnTo>
                  <a:lnTo>
                    <a:pt x="101" y="546"/>
                  </a:lnTo>
                  <a:lnTo>
                    <a:pt x="101" y="547"/>
                  </a:lnTo>
                  <a:lnTo>
                    <a:pt x="103" y="547"/>
                  </a:lnTo>
                  <a:lnTo>
                    <a:pt x="103" y="547"/>
                  </a:lnTo>
                  <a:lnTo>
                    <a:pt x="109" y="551"/>
                  </a:lnTo>
                  <a:lnTo>
                    <a:pt x="118" y="553"/>
                  </a:lnTo>
                  <a:lnTo>
                    <a:pt x="122" y="551"/>
                  </a:lnTo>
                  <a:lnTo>
                    <a:pt x="122" y="553"/>
                  </a:lnTo>
                  <a:lnTo>
                    <a:pt x="124" y="553"/>
                  </a:lnTo>
                  <a:lnTo>
                    <a:pt x="124" y="553"/>
                  </a:lnTo>
                  <a:lnTo>
                    <a:pt x="133" y="553"/>
                  </a:lnTo>
                  <a:lnTo>
                    <a:pt x="137" y="553"/>
                  </a:lnTo>
                  <a:lnTo>
                    <a:pt x="139" y="553"/>
                  </a:lnTo>
                  <a:lnTo>
                    <a:pt x="141" y="553"/>
                  </a:lnTo>
                  <a:lnTo>
                    <a:pt x="145" y="553"/>
                  </a:lnTo>
                  <a:lnTo>
                    <a:pt x="145" y="551"/>
                  </a:lnTo>
                  <a:lnTo>
                    <a:pt x="147" y="551"/>
                  </a:lnTo>
                  <a:lnTo>
                    <a:pt x="151" y="553"/>
                  </a:lnTo>
                  <a:lnTo>
                    <a:pt x="154" y="553"/>
                  </a:lnTo>
                  <a:lnTo>
                    <a:pt x="164" y="553"/>
                  </a:lnTo>
                  <a:lnTo>
                    <a:pt x="170" y="551"/>
                  </a:lnTo>
                  <a:lnTo>
                    <a:pt x="173" y="551"/>
                  </a:lnTo>
                  <a:lnTo>
                    <a:pt x="175" y="551"/>
                  </a:lnTo>
                  <a:lnTo>
                    <a:pt x="177" y="551"/>
                  </a:lnTo>
                  <a:lnTo>
                    <a:pt x="181" y="553"/>
                  </a:lnTo>
                  <a:lnTo>
                    <a:pt x="185" y="553"/>
                  </a:lnTo>
                  <a:lnTo>
                    <a:pt x="187" y="553"/>
                  </a:lnTo>
                  <a:lnTo>
                    <a:pt x="187" y="553"/>
                  </a:lnTo>
                  <a:lnTo>
                    <a:pt x="189" y="553"/>
                  </a:lnTo>
                  <a:lnTo>
                    <a:pt x="189" y="553"/>
                  </a:lnTo>
                  <a:lnTo>
                    <a:pt x="191" y="555"/>
                  </a:lnTo>
                  <a:lnTo>
                    <a:pt x="192" y="557"/>
                  </a:lnTo>
                  <a:lnTo>
                    <a:pt x="194" y="563"/>
                  </a:lnTo>
                  <a:lnTo>
                    <a:pt x="194" y="566"/>
                  </a:lnTo>
                  <a:lnTo>
                    <a:pt x="194" y="570"/>
                  </a:lnTo>
                  <a:lnTo>
                    <a:pt x="194" y="572"/>
                  </a:lnTo>
                  <a:lnTo>
                    <a:pt x="194" y="572"/>
                  </a:lnTo>
                  <a:lnTo>
                    <a:pt x="192" y="572"/>
                  </a:lnTo>
                  <a:lnTo>
                    <a:pt x="192" y="572"/>
                  </a:lnTo>
                  <a:lnTo>
                    <a:pt x="192" y="572"/>
                  </a:lnTo>
                  <a:lnTo>
                    <a:pt x="191" y="574"/>
                  </a:lnTo>
                  <a:lnTo>
                    <a:pt x="191" y="574"/>
                  </a:lnTo>
                  <a:lnTo>
                    <a:pt x="191" y="574"/>
                  </a:lnTo>
                  <a:lnTo>
                    <a:pt x="191" y="574"/>
                  </a:lnTo>
                  <a:lnTo>
                    <a:pt x="191" y="574"/>
                  </a:lnTo>
                  <a:lnTo>
                    <a:pt x="192" y="574"/>
                  </a:lnTo>
                  <a:lnTo>
                    <a:pt x="194" y="580"/>
                  </a:lnTo>
                  <a:lnTo>
                    <a:pt x="196" y="582"/>
                  </a:lnTo>
                  <a:lnTo>
                    <a:pt x="198" y="582"/>
                  </a:lnTo>
                  <a:lnTo>
                    <a:pt x="208" y="584"/>
                  </a:lnTo>
                  <a:lnTo>
                    <a:pt x="212" y="582"/>
                  </a:lnTo>
                  <a:lnTo>
                    <a:pt x="217" y="582"/>
                  </a:lnTo>
                  <a:lnTo>
                    <a:pt x="219" y="580"/>
                  </a:lnTo>
                  <a:lnTo>
                    <a:pt x="221" y="580"/>
                  </a:lnTo>
                  <a:lnTo>
                    <a:pt x="223" y="578"/>
                  </a:lnTo>
                  <a:lnTo>
                    <a:pt x="225" y="576"/>
                  </a:lnTo>
                  <a:lnTo>
                    <a:pt x="227" y="574"/>
                  </a:lnTo>
                  <a:lnTo>
                    <a:pt x="227" y="572"/>
                  </a:lnTo>
                  <a:lnTo>
                    <a:pt x="231" y="570"/>
                  </a:lnTo>
                  <a:lnTo>
                    <a:pt x="232" y="570"/>
                  </a:lnTo>
                  <a:lnTo>
                    <a:pt x="238" y="570"/>
                  </a:lnTo>
                  <a:lnTo>
                    <a:pt x="240" y="570"/>
                  </a:lnTo>
                  <a:lnTo>
                    <a:pt x="240" y="568"/>
                  </a:lnTo>
                  <a:lnTo>
                    <a:pt x="242" y="566"/>
                  </a:lnTo>
                  <a:lnTo>
                    <a:pt x="242" y="565"/>
                  </a:lnTo>
                  <a:lnTo>
                    <a:pt x="242" y="561"/>
                  </a:lnTo>
                  <a:lnTo>
                    <a:pt x="240" y="559"/>
                  </a:lnTo>
                  <a:lnTo>
                    <a:pt x="240" y="557"/>
                  </a:lnTo>
                  <a:lnTo>
                    <a:pt x="240" y="557"/>
                  </a:lnTo>
                  <a:lnTo>
                    <a:pt x="240" y="555"/>
                  </a:lnTo>
                  <a:lnTo>
                    <a:pt x="242" y="555"/>
                  </a:lnTo>
                  <a:lnTo>
                    <a:pt x="244" y="553"/>
                  </a:lnTo>
                  <a:lnTo>
                    <a:pt x="248" y="551"/>
                  </a:lnTo>
                  <a:lnTo>
                    <a:pt x="248" y="549"/>
                  </a:lnTo>
                  <a:lnTo>
                    <a:pt x="250" y="549"/>
                  </a:lnTo>
                  <a:lnTo>
                    <a:pt x="252" y="546"/>
                  </a:lnTo>
                  <a:lnTo>
                    <a:pt x="252" y="544"/>
                  </a:lnTo>
                  <a:lnTo>
                    <a:pt x="253" y="544"/>
                  </a:lnTo>
                  <a:lnTo>
                    <a:pt x="253" y="542"/>
                  </a:lnTo>
                  <a:lnTo>
                    <a:pt x="253" y="542"/>
                  </a:lnTo>
                  <a:lnTo>
                    <a:pt x="253" y="542"/>
                  </a:lnTo>
                  <a:lnTo>
                    <a:pt x="253" y="540"/>
                  </a:lnTo>
                  <a:lnTo>
                    <a:pt x="253" y="540"/>
                  </a:lnTo>
                  <a:lnTo>
                    <a:pt x="253" y="540"/>
                  </a:lnTo>
                  <a:lnTo>
                    <a:pt x="253" y="538"/>
                  </a:lnTo>
                  <a:lnTo>
                    <a:pt x="253" y="538"/>
                  </a:lnTo>
                  <a:lnTo>
                    <a:pt x="255" y="536"/>
                  </a:lnTo>
                  <a:lnTo>
                    <a:pt x="255" y="532"/>
                  </a:lnTo>
                  <a:lnTo>
                    <a:pt x="257" y="530"/>
                  </a:lnTo>
                  <a:lnTo>
                    <a:pt x="259" y="530"/>
                  </a:lnTo>
                  <a:lnTo>
                    <a:pt x="265" y="530"/>
                  </a:lnTo>
                  <a:lnTo>
                    <a:pt x="267" y="528"/>
                  </a:lnTo>
                  <a:lnTo>
                    <a:pt x="276" y="521"/>
                  </a:lnTo>
                  <a:lnTo>
                    <a:pt x="280" y="519"/>
                  </a:lnTo>
                  <a:lnTo>
                    <a:pt x="284" y="519"/>
                  </a:lnTo>
                  <a:lnTo>
                    <a:pt x="290" y="519"/>
                  </a:lnTo>
                  <a:lnTo>
                    <a:pt x="290" y="519"/>
                  </a:lnTo>
                  <a:lnTo>
                    <a:pt x="292" y="519"/>
                  </a:lnTo>
                  <a:lnTo>
                    <a:pt x="292" y="519"/>
                  </a:lnTo>
                  <a:lnTo>
                    <a:pt x="292" y="519"/>
                  </a:lnTo>
                  <a:lnTo>
                    <a:pt x="292" y="521"/>
                  </a:lnTo>
                  <a:lnTo>
                    <a:pt x="293" y="521"/>
                  </a:lnTo>
                  <a:lnTo>
                    <a:pt x="293" y="521"/>
                  </a:lnTo>
                  <a:lnTo>
                    <a:pt x="293" y="521"/>
                  </a:lnTo>
                  <a:lnTo>
                    <a:pt x="295" y="521"/>
                  </a:lnTo>
                  <a:lnTo>
                    <a:pt x="295" y="521"/>
                  </a:lnTo>
                  <a:lnTo>
                    <a:pt x="295" y="519"/>
                  </a:lnTo>
                  <a:lnTo>
                    <a:pt x="297" y="517"/>
                  </a:lnTo>
                  <a:lnTo>
                    <a:pt x="297" y="517"/>
                  </a:lnTo>
                  <a:lnTo>
                    <a:pt x="301" y="517"/>
                  </a:lnTo>
                  <a:lnTo>
                    <a:pt x="301" y="517"/>
                  </a:lnTo>
                  <a:lnTo>
                    <a:pt x="303" y="515"/>
                  </a:lnTo>
                  <a:lnTo>
                    <a:pt x="303" y="513"/>
                  </a:lnTo>
                  <a:lnTo>
                    <a:pt x="305" y="513"/>
                  </a:lnTo>
                  <a:lnTo>
                    <a:pt x="316" y="513"/>
                  </a:lnTo>
                  <a:lnTo>
                    <a:pt x="318" y="515"/>
                  </a:lnTo>
                  <a:lnTo>
                    <a:pt x="318" y="515"/>
                  </a:lnTo>
                  <a:lnTo>
                    <a:pt x="320" y="515"/>
                  </a:lnTo>
                  <a:lnTo>
                    <a:pt x="320" y="517"/>
                  </a:lnTo>
                  <a:lnTo>
                    <a:pt x="320" y="517"/>
                  </a:lnTo>
                  <a:lnTo>
                    <a:pt x="320" y="517"/>
                  </a:lnTo>
                  <a:lnTo>
                    <a:pt x="320" y="517"/>
                  </a:lnTo>
                  <a:lnTo>
                    <a:pt x="320" y="517"/>
                  </a:lnTo>
                  <a:lnTo>
                    <a:pt x="322" y="519"/>
                  </a:lnTo>
                  <a:lnTo>
                    <a:pt x="324" y="519"/>
                  </a:lnTo>
                  <a:lnTo>
                    <a:pt x="324" y="521"/>
                  </a:lnTo>
                  <a:lnTo>
                    <a:pt x="324" y="521"/>
                  </a:lnTo>
                  <a:lnTo>
                    <a:pt x="326" y="528"/>
                  </a:lnTo>
                  <a:lnTo>
                    <a:pt x="326" y="530"/>
                  </a:lnTo>
                  <a:lnTo>
                    <a:pt x="326" y="530"/>
                  </a:lnTo>
                  <a:lnTo>
                    <a:pt x="326" y="532"/>
                  </a:lnTo>
                  <a:lnTo>
                    <a:pt x="326" y="534"/>
                  </a:lnTo>
                  <a:lnTo>
                    <a:pt x="328" y="534"/>
                  </a:lnTo>
                  <a:lnTo>
                    <a:pt x="328" y="536"/>
                  </a:lnTo>
                  <a:lnTo>
                    <a:pt x="328" y="536"/>
                  </a:lnTo>
                  <a:lnTo>
                    <a:pt x="326" y="536"/>
                  </a:lnTo>
                  <a:lnTo>
                    <a:pt x="326" y="536"/>
                  </a:lnTo>
                  <a:lnTo>
                    <a:pt x="316" y="536"/>
                  </a:lnTo>
                  <a:lnTo>
                    <a:pt x="314" y="536"/>
                  </a:lnTo>
                  <a:lnTo>
                    <a:pt x="314" y="536"/>
                  </a:lnTo>
                  <a:lnTo>
                    <a:pt x="314" y="538"/>
                  </a:lnTo>
                  <a:lnTo>
                    <a:pt x="314" y="538"/>
                  </a:lnTo>
                  <a:lnTo>
                    <a:pt x="314" y="540"/>
                  </a:lnTo>
                  <a:lnTo>
                    <a:pt x="314" y="540"/>
                  </a:lnTo>
                  <a:lnTo>
                    <a:pt x="314" y="542"/>
                  </a:lnTo>
                  <a:lnTo>
                    <a:pt x="316" y="544"/>
                  </a:lnTo>
                  <a:lnTo>
                    <a:pt x="318" y="547"/>
                  </a:lnTo>
                  <a:lnTo>
                    <a:pt x="318" y="549"/>
                  </a:lnTo>
                  <a:lnTo>
                    <a:pt x="318" y="551"/>
                  </a:lnTo>
                  <a:lnTo>
                    <a:pt x="318" y="551"/>
                  </a:lnTo>
                  <a:lnTo>
                    <a:pt x="320" y="551"/>
                  </a:lnTo>
                  <a:lnTo>
                    <a:pt x="320" y="551"/>
                  </a:lnTo>
                  <a:lnTo>
                    <a:pt x="320" y="549"/>
                  </a:lnTo>
                  <a:lnTo>
                    <a:pt x="322" y="549"/>
                  </a:lnTo>
                  <a:lnTo>
                    <a:pt x="322" y="549"/>
                  </a:lnTo>
                  <a:lnTo>
                    <a:pt x="322" y="549"/>
                  </a:lnTo>
                  <a:lnTo>
                    <a:pt x="324" y="549"/>
                  </a:lnTo>
                  <a:lnTo>
                    <a:pt x="324" y="549"/>
                  </a:lnTo>
                  <a:lnTo>
                    <a:pt x="326" y="551"/>
                  </a:lnTo>
                  <a:lnTo>
                    <a:pt x="326" y="551"/>
                  </a:lnTo>
                  <a:lnTo>
                    <a:pt x="326" y="551"/>
                  </a:lnTo>
                  <a:lnTo>
                    <a:pt x="328" y="551"/>
                  </a:lnTo>
                  <a:lnTo>
                    <a:pt x="328" y="551"/>
                  </a:lnTo>
                  <a:lnTo>
                    <a:pt x="330" y="551"/>
                  </a:lnTo>
                  <a:lnTo>
                    <a:pt x="332" y="551"/>
                  </a:lnTo>
                  <a:lnTo>
                    <a:pt x="332" y="551"/>
                  </a:lnTo>
                  <a:lnTo>
                    <a:pt x="333" y="551"/>
                  </a:lnTo>
                  <a:lnTo>
                    <a:pt x="333" y="551"/>
                  </a:lnTo>
                  <a:lnTo>
                    <a:pt x="335" y="551"/>
                  </a:lnTo>
                  <a:lnTo>
                    <a:pt x="337" y="551"/>
                  </a:lnTo>
                  <a:lnTo>
                    <a:pt x="337" y="551"/>
                  </a:lnTo>
                  <a:lnTo>
                    <a:pt x="337" y="553"/>
                  </a:lnTo>
                  <a:lnTo>
                    <a:pt x="339" y="553"/>
                  </a:lnTo>
                  <a:lnTo>
                    <a:pt x="339" y="553"/>
                  </a:lnTo>
                  <a:lnTo>
                    <a:pt x="343" y="551"/>
                  </a:lnTo>
                  <a:lnTo>
                    <a:pt x="345" y="549"/>
                  </a:lnTo>
                  <a:lnTo>
                    <a:pt x="347" y="547"/>
                  </a:lnTo>
                  <a:lnTo>
                    <a:pt x="347" y="547"/>
                  </a:lnTo>
                  <a:lnTo>
                    <a:pt x="349" y="547"/>
                  </a:lnTo>
                  <a:lnTo>
                    <a:pt x="353" y="549"/>
                  </a:lnTo>
                  <a:lnTo>
                    <a:pt x="354" y="551"/>
                  </a:lnTo>
                  <a:lnTo>
                    <a:pt x="356" y="551"/>
                  </a:lnTo>
                  <a:lnTo>
                    <a:pt x="358" y="551"/>
                  </a:lnTo>
                  <a:lnTo>
                    <a:pt x="370" y="547"/>
                  </a:lnTo>
                  <a:lnTo>
                    <a:pt x="373" y="544"/>
                  </a:lnTo>
                  <a:lnTo>
                    <a:pt x="377" y="542"/>
                  </a:lnTo>
                  <a:lnTo>
                    <a:pt x="379" y="542"/>
                  </a:lnTo>
                  <a:lnTo>
                    <a:pt x="381" y="538"/>
                  </a:lnTo>
                  <a:lnTo>
                    <a:pt x="383" y="536"/>
                  </a:lnTo>
                  <a:lnTo>
                    <a:pt x="385" y="536"/>
                  </a:lnTo>
                  <a:lnTo>
                    <a:pt x="385" y="534"/>
                  </a:lnTo>
                  <a:lnTo>
                    <a:pt x="391" y="534"/>
                  </a:lnTo>
                  <a:lnTo>
                    <a:pt x="394" y="532"/>
                  </a:lnTo>
                  <a:lnTo>
                    <a:pt x="396" y="528"/>
                  </a:lnTo>
                  <a:lnTo>
                    <a:pt x="398" y="528"/>
                  </a:lnTo>
                  <a:lnTo>
                    <a:pt x="398" y="528"/>
                  </a:lnTo>
                  <a:lnTo>
                    <a:pt x="400" y="528"/>
                  </a:lnTo>
                  <a:lnTo>
                    <a:pt x="400" y="528"/>
                  </a:lnTo>
                  <a:lnTo>
                    <a:pt x="402" y="528"/>
                  </a:lnTo>
                  <a:lnTo>
                    <a:pt x="402" y="528"/>
                  </a:lnTo>
                  <a:lnTo>
                    <a:pt x="404" y="528"/>
                  </a:lnTo>
                  <a:lnTo>
                    <a:pt x="404" y="530"/>
                  </a:lnTo>
                  <a:lnTo>
                    <a:pt x="404" y="532"/>
                  </a:lnTo>
                  <a:lnTo>
                    <a:pt x="406" y="534"/>
                  </a:lnTo>
                  <a:lnTo>
                    <a:pt x="406" y="536"/>
                  </a:lnTo>
                  <a:lnTo>
                    <a:pt x="406" y="538"/>
                  </a:lnTo>
                  <a:lnTo>
                    <a:pt x="406" y="540"/>
                  </a:lnTo>
                  <a:lnTo>
                    <a:pt x="406" y="540"/>
                  </a:lnTo>
                  <a:lnTo>
                    <a:pt x="406" y="540"/>
                  </a:lnTo>
                  <a:lnTo>
                    <a:pt x="406" y="540"/>
                  </a:lnTo>
                  <a:lnTo>
                    <a:pt x="406" y="540"/>
                  </a:lnTo>
                  <a:lnTo>
                    <a:pt x="406" y="540"/>
                  </a:lnTo>
                  <a:lnTo>
                    <a:pt x="408" y="540"/>
                  </a:lnTo>
                  <a:lnTo>
                    <a:pt x="408" y="540"/>
                  </a:lnTo>
                  <a:lnTo>
                    <a:pt x="410" y="540"/>
                  </a:lnTo>
                  <a:lnTo>
                    <a:pt x="410" y="538"/>
                  </a:lnTo>
                  <a:lnTo>
                    <a:pt x="412" y="538"/>
                  </a:lnTo>
                  <a:lnTo>
                    <a:pt x="412" y="538"/>
                  </a:lnTo>
                  <a:lnTo>
                    <a:pt x="413" y="538"/>
                  </a:lnTo>
                  <a:lnTo>
                    <a:pt x="415" y="538"/>
                  </a:lnTo>
                  <a:lnTo>
                    <a:pt x="415" y="540"/>
                  </a:lnTo>
                  <a:lnTo>
                    <a:pt x="417" y="540"/>
                  </a:lnTo>
                  <a:lnTo>
                    <a:pt x="417" y="542"/>
                  </a:lnTo>
                  <a:lnTo>
                    <a:pt x="425" y="544"/>
                  </a:lnTo>
                  <a:lnTo>
                    <a:pt x="431" y="544"/>
                  </a:lnTo>
                  <a:lnTo>
                    <a:pt x="433" y="544"/>
                  </a:lnTo>
                  <a:lnTo>
                    <a:pt x="434" y="542"/>
                  </a:lnTo>
                  <a:lnTo>
                    <a:pt x="440" y="542"/>
                  </a:lnTo>
                  <a:lnTo>
                    <a:pt x="444" y="540"/>
                  </a:lnTo>
                  <a:lnTo>
                    <a:pt x="446" y="540"/>
                  </a:lnTo>
                  <a:lnTo>
                    <a:pt x="450" y="540"/>
                  </a:lnTo>
                  <a:lnTo>
                    <a:pt x="452" y="540"/>
                  </a:lnTo>
                  <a:lnTo>
                    <a:pt x="452" y="538"/>
                  </a:lnTo>
                  <a:lnTo>
                    <a:pt x="452" y="538"/>
                  </a:lnTo>
                  <a:lnTo>
                    <a:pt x="452" y="536"/>
                  </a:lnTo>
                  <a:lnTo>
                    <a:pt x="452" y="536"/>
                  </a:lnTo>
                  <a:lnTo>
                    <a:pt x="452" y="534"/>
                  </a:lnTo>
                  <a:lnTo>
                    <a:pt x="452" y="534"/>
                  </a:lnTo>
                  <a:lnTo>
                    <a:pt x="452" y="532"/>
                  </a:lnTo>
                  <a:lnTo>
                    <a:pt x="454" y="532"/>
                  </a:lnTo>
                  <a:lnTo>
                    <a:pt x="457" y="530"/>
                  </a:lnTo>
                  <a:lnTo>
                    <a:pt x="467" y="530"/>
                  </a:lnTo>
                  <a:lnTo>
                    <a:pt x="469" y="528"/>
                  </a:lnTo>
                  <a:lnTo>
                    <a:pt x="474" y="527"/>
                  </a:lnTo>
                  <a:lnTo>
                    <a:pt x="476" y="527"/>
                  </a:lnTo>
                  <a:lnTo>
                    <a:pt x="478" y="525"/>
                  </a:lnTo>
                  <a:lnTo>
                    <a:pt x="480" y="525"/>
                  </a:lnTo>
                  <a:lnTo>
                    <a:pt x="480" y="523"/>
                  </a:lnTo>
                  <a:lnTo>
                    <a:pt x="480" y="521"/>
                  </a:lnTo>
                  <a:lnTo>
                    <a:pt x="480" y="521"/>
                  </a:lnTo>
                  <a:lnTo>
                    <a:pt x="480" y="521"/>
                  </a:lnTo>
                  <a:lnTo>
                    <a:pt x="480" y="519"/>
                  </a:lnTo>
                  <a:lnTo>
                    <a:pt x="482" y="519"/>
                  </a:lnTo>
                  <a:lnTo>
                    <a:pt x="486" y="521"/>
                  </a:lnTo>
                  <a:lnTo>
                    <a:pt x="488" y="521"/>
                  </a:lnTo>
                  <a:lnTo>
                    <a:pt x="490" y="523"/>
                  </a:lnTo>
                  <a:lnTo>
                    <a:pt x="494" y="521"/>
                  </a:lnTo>
                  <a:lnTo>
                    <a:pt x="494" y="523"/>
                  </a:lnTo>
                  <a:lnTo>
                    <a:pt x="495" y="523"/>
                  </a:lnTo>
                  <a:lnTo>
                    <a:pt x="497" y="523"/>
                  </a:lnTo>
                  <a:lnTo>
                    <a:pt x="497" y="523"/>
                  </a:lnTo>
                  <a:lnTo>
                    <a:pt x="501" y="523"/>
                  </a:lnTo>
                  <a:lnTo>
                    <a:pt x="503" y="525"/>
                  </a:lnTo>
                  <a:lnTo>
                    <a:pt x="505" y="527"/>
                  </a:lnTo>
                  <a:lnTo>
                    <a:pt x="507" y="528"/>
                  </a:lnTo>
                  <a:lnTo>
                    <a:pt x="509" y="530"/>
                  </a:lnTo>
                  <a:lnTo>
                    <a:pt x="509" y="532"/>
                  </a:lnTo>
                  <a:lnTo>
                    <a:pt x="509" y="532"/>
                  </a:lnTo>
                  <a:lnTo>
                    <a:pt x="509" y="532"/>
                  </a:lnTo>
                  <a:lnTo>
                    <a:pt x="509" y="534"/>
                  </a:lnTo>
                  <a:lnTo>
                    <a:pt x="509" y="536"/>
                  </a:lnTo>
                  <a:lnTo>
                    <a:pt x="511" y="536"/>
                  </a:lnTo>
                  <a:lnTo>
                    <a:pt x="511" y="536"/>
                  </a:lnTo>
                  <a:lnTo>
                    <a:pt x="513" y="536"/>
                  </a:lnTo>
                  <a:lnTo>
                    <a:pt x="514" y="536"/>
                  </a:lnTo>
                  <a:lnTo>
                    <a:pt x="514" y="536"/>
                  </a:lnTo>
                  <a:lnTo>
                    <a:pt x="516" y="534"/>
                  </a:lnTo>
                  <a:lnTo>
                    <a:pt x="518" y="532"/>
                  </a:lnTo>
                  <a:lnTo>
                    <a:pt x="520" y="532"/>
                  </a:lnTo>
                  <a:lnTo>
                    <a:pt x="520" y="532"/>
                  </a:lnTo>
                  <a:lnTo>
                    <a:pt x="524" y="532"/>
                  </a:lnTo>
                  <a:lnTo>
                    <a:pt x="528" y="532"/>
                  </a:lnTo>
                  <a:lnTo>
                    <a:pt x="530" y="532"/>
                  </a:lnTo>
                  <a:lnTo>
                    <a:pt x="532" y="532"/>
                  </a:lnTo>
                  <a:lnTo>
                    <a:pt x="534" y="532"/>
                  </a:lnTo>
                  <a:lnTo>
                    <a:pt x="534" y="534"/>
                  </a:lnTo>
                  <a:lnTo>
                    <a:pt x="535" y="534"/>
                  </a:lnTo>
                  <a:lnTo>
                    <a:pt x="535" y="536"/>
                  </a:lnTo>
                  <a:lnTo>
                    <a:pt x="535" y="538"/>
                  </a:lnTo>
                  <a:lnTo>
                    <a:pt x="537" y="538"/>
                  </a:lnTo>
                  <a:lnTo>
                    <a:pt x="537" y="538"/>
                  </a:lnTo>
                  <a:lnTo>
                    <a:pt x="539" y="538"/>
                  </a:lnTo>
                  <a:lnTo>
                    <a:pt x="541" y="538"/>
                  </a:lnTo>
                  <a:lnTo>
                    <a:pt x="543" y="536"/>
                  </a:lnTo>
                  <a:lnTo>
                    <a:pt x="543" y="536"/>
                  </a:lnTo>
                  <a:lnTo>
                    <a:pt x="545" y="536"/>
                  </a:lnTo>
                  <a:lnTo>
                    <a:pt x="545" y="536"/>
                  </a:lnTo>
                  <a:lnTo>
                    <a:pt x="547" y="534"/>
                  </a:lnTo>
                  <a:lnTo>
                    <a:pt x="549" y="534"/>
                  </a:lnTo>
                  <a:lnTo>
                    <a:pt x="549" y="534"/>
                  </a:lnTo>
                  <a:lnTo>
                    <a:pt x="549" y="536"/>
                  </a:lnTo>
                  <a:lnTo>
                    <a:pt x="549" y="536"/>
                  </a:lnTo>
                  <a:lnTo>
                    <a:pt x="549" y="536"/>
                  </a:lnTo>
                  <a:lnTo>
                    <a:pt x="551" y="536"/>
                  </a:lnTo>
                  <a:lnTo>
                    <a:pt x="551" y="536"/>
                  </a:lnTo>
                  <a:lnTo>
                    <a:pt x="558" y="534"/>
                  </a:lnTo>
                  <a:lnTo>
                    <a:pt x="558" y="532"/>
                  </a:lnTo>
                  <a:lnTo>
                    <a:pt x="560" y="530"/>
                  </a:lnTo>
                  <a:lnTo>
                    <a:pt x="566" y="528"/>
                  </a:lnTo>
                  <a:lnTo>
                    <a:pt x="568" y="528"/>
                  </a:lnTo>
                  <a:lnTo>
                    <a:pt x="568" y="528"/>
                  </a:lnTo>
                  <a:lnTo>
                    <a:pt x="568" y="527"/>
                  </a:lnTo>
                  <a:lnTo>
                    <a:pt x="570" y="528"/>
                  </a:lnTo>
                  <a:lnTo>
                    <a:pt x="574" y="530"/>
                  </a:lnTo>
                  <a:lnTo>
                    <a:pt x="575" y="532"/>
                  </a:lnTo>
                  <a:lnTo>
                    <a:pt x="579" y="532"/>
                  </a:lnTo>
                  <a:lnTo>
                    <a:pt x="579" y="534"/>
                  </a:lnTo>
                  <a:lnTo>
                    <a:pt x="581" y="534"/>
                  </a:lnTo>
                  <a:lnTo>
                    <a:pt x="581" y="534"/>
                  </a:lnTo>
                  <a:lnTo>
                    <a:pt x="581" y="536"/>
                  </a:lnTo>
                  <a:lnTo>
                    <a:pt x="581" y="536"/>
                  </a:lnTo>
                  <a:lnTo>
                    <a:pt x="581" y="538"/>
                  </a:lnTo>
                  <a:lnTo>
                    <a:pt x="587" y="542"/>
                  </a:lnTo>
                  <a:lnTo>
                    <a:pt x="589" y="542"/>
                  </a:lnTo>
                  <a:lnTo>
                    <a:pt x="589" y="544"/>
                  </a:lnTo>
                  <a:lnTo>
                    <a:pt x="589" y="546"/>
                  </a:lnTo>
                  <a:lnTo>
                    <a:pt x="589" y="546"/>
                  </a:lnTo>
                  <a:lnTo>
                    <a:pt x="589" y="547"/>
                  </a:lnTo>
                  <a:lnTo>
                    <a:pt x="589" y="547"/>
                  </a:lnTo>
                  <a:lnTo>
                    <a:pt x="589" y="547"/>
                  </a:lnTo>
                  <a:lnTo>
                    <a:pt x="587" y="549"/>
                  </a:lnTo>
                  <a:lnTo>
                    <a:pt x="587" y="549"/>
                  </a:lnTo>
                  <a:lnTo>
                    <a:pt x="587" y="551"/>
                  </a:lnTo>
                  <a:lnTo>
                    <a:pt x="589" y="551"/>
                  </a:lnTo>
                  <a:lnTo>
                    <a:pt x="589" y="551"/>
                  </a:lnTo>
                  <a:lnTo>
                    <a:pt x="589" y="551"/>
                  </a:lnTo>
                  <a:lnTo>
                    <a:pt x="591" y="551"/>
                  </a:lnTo>
                  <a:lnTo>
                    <a:pt x="593" y="551"/>
                  </a:lnTo>
                  <a:lnTo>
                    <a:pt x="595" y="549"/>
                  </a:lnTo>
                  <a:lnTo>
                    <a:pt x="595" y="549"/>
                  </a:lnTo>
                  <a:lnTo>
                    <a:pt x="596" y="551"/>
                  </a:lnTo>
                  <a:lnTo>
                    <a:pt x="596" y="551"/>
                  </a:lnTo>
                  <a:lnTo>
                    <a:pt x="608" y="557"/>
                  </a:lnTo>
                  <a:lnTo>
                    <a:pt x="608" y="557"/>
                  </a:lnTo>
                  <a:lnTo>
                    <a:pt x="610" y="557"/>
                  </a:lnTo>
                  <a:lnTo>
                    <a:pt x="610" y="557"/>
                  </a:lnTo>
                  <a:lnTo>
                    <a:pt x="610" y="557"/>
                  </a:lnTo>
                  <a:lnTo>
                    <a:pt x="612" y="555"/>
                  </a:lnTo>
                  <a:lnTo>
                    <a:pt x="614" y="555"/>
                  </a:lnTo>
                  <a:lnTo>
                    <a:pt x="615" y="551"/>
                  </a:lnTo>
                  <a:lnTo>
                    <a:pt x="615" y="547"/>
                  </a:lnTo>
                  <a:lnTo>
                    <a:pt x="617" y="544"/>
                  </a:lnTo>
                  <a:lnTo>
                    <a:pt x="617" y="542"/>
                  </a:lnTo>
                  <a:lnTo>
                    <a:pt x="617" y="532"/>
                  </a:lnTo>
                  <a:lnTo>
                    <a:pt x="617" y="530"/>
                  </a:lnTo>
                  <a:lnTo>
                    <a:pt x="617" y="528"/>
                  </a:lnTo>
                  <a:lnTo>
                    <a:pt x="617" y="519"/>
                  </a:lnTo>
                  <a:lnTo>
                    <a:pt x="619" y="517"/>
                  </a:lnTo>
                  <a:lnTo>
                    <a:pt x="621" y="515"/>
                  </a:lnTo>
                  <a:lnTo>
                    <a:pt x="623" y="515"/>
                  </a:lnTo>
                  <a:lnTo>
                    <a:pt x="625" y="513"/>
                  </a:lnTo>
                  <a:lnTo>
                    <a:pt x="627" y="511"/>
                  </a:lnTo>
                  <a:lnTo>
                    <a:pt x="629" y="506"/>
                  </a:lnTo>
                  <a:lnTo>
                    <a:pt x="627" y="500"/>
                  </a:lnTo>
                  <a:lnTo>
                    <a:pt x="629" y="496"/>
                  </a:lnTo>
                  <a:lnTo>
                    <a:pt x="629" y="494"/>
                  </a:lnTo>
                  <a:lnTo>
                    <a:pt x="633" y="485"/>
                  </a:lnTo>
                  <a:lnTo>
                    <a:pt x="635" y="483"/>
                  </a:lnTo>
                  <a:lnTo>
                    <a:pt x="636" y="481"/>
                  </a:lnTo>
                  <a:lnTo>
                    <a:pt x="636" y="481"/>
                  </a:lnTo>
                  <a:lnTo>
                    <a:pt x="638" y="483"/>
                  </a:lnTo>
                  <a:lnTo>
                    <a:pt x="640" y="487"/>
                  </a:lnTo>
                  <a:lnTo>
                    <a:pt x="642" y="487"/>
                  </a:lnTo>
                  <a:lnTo>
                    <a:pt x="642" y="487"/>
                  </a:lnTo>
                  <a:lnTo>
                    <a:pt x="644" y="485"/>
                  </a:lnTo>
                  <a:lnTo>
                    <a:pt x="644" y="483"/>
                  </a:lnTo>
                  <a:lnTo>
                    <a:pt x="642" y="483"/>
                  </a:lnTo>
                  <a:lnTo>
                    <a:pt x="642" y="481"/>
                  </a:lnTo>
                  <a:lnTo>
                    <a:pt x="642" y="479"/>
                  </a:lnTo>
                  <a:lnTo>
                    <a:pt x="642" y="479"/>
                  </a:lnTo>
                  <a:lnTo>
                    <a:pt x="644" y="479"/>
                  </a:lnTo>
                  <a:lnTo>
                    <a:pt x="644" y="479"/>
                  </a:lnTo>
                  <a:lnTo>
                    <a:pt x="646" y="477"/>
                  </a:lnTo>
                  <a:lnTo>
                    <a:pt x="646" y="471"/>
                  </a:lnTo>
                  <a:lnTo>
                    <a:pt x="646" y="469"/>
                  </a:lnTo>
                  <a:lnTo>
                    <a:pt x="648" y="469"/>
                  </a:lnTo>
                  <a:lnTo>
                    <a:pt x="648" y="468"/>
                  </a:lnTo>
                  <a:lnTo>
                    <a:pt x="652" y="466"/>
                  </a:lnTo>
                  <a:lnTo>
                    <a:pt x="654" y="462"/>
                  </a:lnTo>
                  <a:lnTo>
                    <a:pt x="654" y="460"/>
                  </a:lnTo>
                  <a:lnTo>
                    <a:pt x="656" y="458"/>
                  </a:lnTo>
                  <a:lnTo>
                    <a:pt x="654" y="454"/>
                  </a:lnTo>
                  <a:lnTo>
                    <a:pt x="654" y="450"/>
                  </a:lnTo>
                  <a:lnTo>
                    <a:pt x="656" y="449"/>
                  </a:lnTo>
                  <a:lnTo>
                    <a:pt x="659" y="445"/>
                  </a:lnTo>
                  <a:lnTo>
                    <a:pt x="659" y="443"/>
                  </a:lnTo>
                  <a:lnTo>
                    <a:pt x="661" y="443"/>
                  </a:lnTo>
                  <a:lnTo>
                    <a:pt x="661" y="443"/>
                  </a:lnTo>
                  <a:lnTo>
                    <a:pt x="661" y="445"/>
                  </a:lnTo>
                  <a:lnTo>
                    <a:pt x="663" y="447"/>
                  </a:lnTo>
                  <a:lnTo>
                    <a:pt x="663" y="447"/>
                  </a:lnTo>
                  <a:lnTo>
                    <a:pt x="665" y="447"/>
                  </a:lnTo>
                  <a:lnTo>
                    <a:pt x="667" y="447"/>
                  </a:lnTo>
                  <a:lnTo>
                    <a:pt x="669" y="445"/>
                  </a:lnTo>
                  <a:lnTo>
                    <a:pt x="671" y="445"/>
                  </a:lnTo>
                  <a:lnTo>
                    <a:pt x="673" y="443"/>
                  </a:lnTo>
                  <a:lnTo>
                    <a:pt x="675" y="441"/>
                  </a:lnTo>
                  <a:lnTo>
                    <a:pt x="676" y="441"/>
                  </a:lnTo>
                  <a:lnTo>
                    <a:pt x="678" y="443"/>
                  </a:lnTo>
                  <a:lnTo>
                    <a:pt x="678" y="443"/>
                  </a:lnTo>
                  <a:lnTo>
                    <a:pt x="680" y="447"/>
                  </a:lnTo>
                  <a:lnTo>
                    <a:pt x="682" y="447"/>
                  </a:lnTo>
                  <a:lnTo>
                    <a:pt x="682" y="447"/>
                  </a:lnTo>
                  <a:lnTo>
                    <a:pt x="684" y="447"/>
                  </a:lnTo>
                  <a:lnTo>
                    <a:pt x="686" y="445"/>
                  </a:lnTo>
                  <a:lnTo>
                    <a:pt x="688" y="445"/>
                  </a:lnTo>
                  <a:lnTo>
                    <a:pt x="688" y="443"/>
                  </a:lnTo>
                  <a:lnTo>
                    <a:pt x="690" y="441"/>
                  </a:lnTo>
                  <a:lnTo>
                    <a:pt x="694" y="439"/>
                  </a:lnTo>
                  <a:lnTo>
                    <a:pt x="696" y="439"/>
                  </a:lnTo>
                  <a:lnTo>
                    <a:pt x="697" y="439"/>
                  </a:lnTo>
                  <a:lnTo>
                    <a:pt x="699" y="437"/>
                  </a:lnTo>
                  <a:lnTo>
                    <a:pt x="701" y="437"/>
                  </a:lnTo>
                  <a:lnTo>
                    <a:pt x="703" y="437"/>
                  </a:lnTo>
                  <a:lnTo>
                    <a:pt x="703" y="435"/>
                  </a:lnTo>
                  <a:lnTo>
                    <a:pt x="703" y="433"/>
                  </a:lnTo>
                  <a:lnTo>
                    <a:pt x="703" y="431"/>
                  </a:lnTo>
                  <a:lnTo>
                    <a:pt x="705" y="430"/>
                  </a:lnTo>
                  <a:lnTo>
                    <a:pt x="711" y="426"/>
                  </a:lnTo>
                  <a:lnTo>
                    <a:pt x="713" y="426"/>
                  </a:lnTo>
                  <a:lnTo>
                    <a:pt x="715" y="426"/>
                  </a:lnTo>
                  <a:lnTo>
                    <a:pt x="715" y="424"/>
                  </a:lnTo>
                  <a:lnTo>
                    <a:pt x="713" y="422"/>
                  </a:lnTo>
                  <a:lnTo>
                    <a:pt x="713" y="420"/>
                  </a:lnTo>
                  <a:lnTo>
                    <a:pt x="715" y="418"/>
                  </a:lnTo>
                  <a:lnTo>
                    <a:pt x="716" y="416"/>
                  </a:lnTo>
                  <a:lnTo>
                    <a:pt x="715" y="412"/>
                  </a:lnTo>
                  <a:lnTo>
                    <a:pt x="715" y="411"/>
                  </a:lnTo>
                  <a:lnTo>
                    <a:pt x="715" y="409"/>
                  </a:lnTo>
                  <a:lnTo>
                    <a:pt x="716" y="407"/>
                  </a:lnTo>
                  <a:lnTo>
                    <a:pt x="718" y="405"/>
                  </a:lnTo>
                  <a:lnTo>
                    <a:pt x="722" y="405"/>
                  </a:lnTo>
                  <a:lnTo>
                    <a:pt x="722" y="403"/>
                  </a:lnTo>
                  <a:lnTo>
                    <a:pt x="726" y="401"/>
                  </a:lnTo>
                  <a:lnTo>
                    <a:pt x="730" y="397"/>
                  </a:lnTo>
                  <a:lnTo>
                    <a:pt x="730" y="395"/>
                  </a:lnTo>
                  <a:lnTo>
                    <a:pt x="730" y="391"/>
                  </a:lnTo>
                  <a:lnTo>
                    <a:pt x="730" y="390"/>
                  </a:lnTo>
                  <a:lnTo>
                    <a:pt x="730" y="388"/>
                  </a:lnTo>
                  <a:lnTo>
                    <a:pt x="732" y="386"/>
                  </a:lnTo>
                  <a:lnTo>
                    <a:pt x="737" y="384"/>
                  </a:lnTo>
                  <a:lnTo>
                    <a:pt x="741" y="382"/>
                  </a:lnTo>
                  <a:lnTo>
                    <a:pt x="743" y="380"/>
                  </a:lnTo>
                  <a:lnTo>
                    <a:pt x="745" y="382"/>
                  </a:lnTo>
                  <a:lnTo>
                    <a:pt x="747" y="382"/>
                  </a:lnTo>
                  <a:lnTo>
                    <a:pt x="749" y="380"/>
                  </a:lnTo>
                  <a:lnTo>
                    <a:pt x="751" y="376"/>
                  </a:lnTo>
                  <a:lnTo>
                    <a:pt x="751" y="374"/>
                  </a:lnTo>
                  <a:lnTo>
                    <a:pt x="751" y="371"/>
                  </a:lnTo>
                  <a:lnTo>
                    <a:pt x="753" y="363"/>
                  </a:lnTo>
                  <a:lnTo>
                    <a:pt x="753" y="361"/>
                  </a:lnTo>
                  <a:lnTo>
                    <a:pt x="751" y="359"/>
                  </a:lnTo>
                  <a:lnTo>
                    <a:pt x="749" y="355"/>
                  </a:lnTo>
                  <a:lnTo>
                    <a:pt x="747" y="355"/>
                  </a:lnTo>
                  <a:lnTo>
                    <a:pt x="745" y="353"/>
                  </a:lnTo>
                  <a:lnTo>
                    <a:pt x="745" y="353"/>
                  </a:lnTo>
                  <a:lnTo>
                    <a:pt x="739" y="355"/>
                  </a:lnTo>
                  <a:lnTo>
                    <a:pt x="739" y="355"/>
                  </a:lnTo>
                  <a:lnTo>
                    <a:pt x="737" y="353"/>
                  </a:lnTo>
                  <a:lnTo>
                    <a:pt x="737" y="352"/>
                  </a:lnTo>
                  <a:lnTo>
                    <a:pt x="737" y="352"/>
                  </a:lnTo>
                  <a:lnTo>
                    <a:pt x="736" y="352"/>
                  </a:lnTo>
                  <a:lnTo>
                    <a:pt x="736" y="352"/>
                  </a:lnTo>
                  <a:lnTo>
                    <a:pt x="734" y="350"/>
                  </a:lnTo>
                  <a:lnTo>
                    <a:pt x="732" y="344"/>
                  </a:lnTo>
                  <a:lnTo>
                    <a:pt x="728" y="342"/>
                  </a:lnTo>
                  <a:lnTo>
                    <a:pt x="726" y="340"/>
                  </a:lnTo>
                  <a:lnTo>
                    <a:pt x="722" y="340"/>
                  </a:lnTo>
                  <a:lnTo>
                    <a:pt x="716" y="338"/>
                  </a:lnTo>
                  <a:lnTo>
                    <a:pt x="715" y="338"/>
                  </a:lnTo>
                  <a:lnTo>
                    <a:pt x="713" y="336"/>
                  </a:lnTo>
                  <a:lnTo>
                    <a:pt x="713" y="336"/>
                  </a:lnTo>
                  <a:lnTo>
                    <a:pt x="711" y="338"/>
                  </a:lnTo>
                  <a:lnTo>
                    <a:pt x="709" y="340"/>
                  </a:lnTo>
                  <a:lnTo>
                    <a:pt x="707" y="340"/>
                  </a:lnTo>
                  <a:lnTo>
                    <a:pt x="703" y="342"/>
                  </a:lnTo>
                  <a:lnTo>
                    <a:pt x="703" y="344"/>
                  </a:lnTo>
                  <a:lnTo>
                    <a:pt x="701" y="342"/>
                  </a:lnTo>
                  <a:lnTo>
                    <a:pt x="701" y="342"/>
                  </a:lnTo>
                  <a:lnTo>
                    <a:pt x="699" y="340"/>
                  </a:lnTo>
                  <a:lnTo>
                    <a:pt x="699" y="338"/>
                  </a:lnTo>
                  <a:lnTo>
                    <a:pt x="697" y="336"/>
                  </a:lnTo>
                  <a:lnTo>
                    <a:pt x="697" y="334"/>
                  </a:lnTo>
                  <a:lnTo>
                    <a:pt x="697" y="334"/>
                  </a:lnTo>
                  <a:lnTo>
                    <a:pt x="699" y="334"/>
                  </a:lnTo>
                  <a:lnTo>
                    <a:pt x="699" y="333"/>
                  </a:lnTo>
                  <a:lnTo>
                    <a:pt x="699" y="333"/>
                  </a:lnTo>
                  <a:lnTo>
                    <a:pt x="701" y="329"/>
                  </a:lnTo>
                  <a:lnTo>
                    <a:pt x="701" y="327"/>
                  </a:lnTo>
                  <a:lnTo>
                    <a:pt x="703" y="327"/>
                  </a:lnTo>
                  <a:lnTo>
                    <a:pt x="703" y="327"/>
                  </a:lnTo>
                  <a:lnTo>
                    <a:pt x="705" y="325"/>
                  </a:lnTo>
                  <a:lnTo>
                    <a:pt x="705" y="323"/>
                  </a:lnTo>
                  <a:lnTo>
                    <a:pt x="707" y="323"/>
                  </a:lnTo>
                  <a:lnTo>
                    <a:pt x="707" y="321"/>
                  </a:lnTo>
                  <a:lnTo>
                    <a:pt x="707" y="319"/>
                  </a:lnTo>
                  <a:lnTo>
                    <a:pt x="705" y="315"/>
                  </a:lnTo>
                  <a:lnTo>
                    <a:pt x="703" y="310"/>
                  </a:lnTo>
                  <a:lnTo>
                    <a:pt x="701" y="308"/>
                  </a:lnTo>
                  <a:lnTo>
                    <a:pt x="701" y="308"/>
                  </a:lnTo>
                  <a:lnTo>
                    <a:pt x="701" y="306"/>
                  </a:lnTo>
                  <a:lnTo>
                    <a:pt x="701" y="306"/>
                  </a:lnTo>
                  <a:lnTo>
                    <a:pt x="701" y="304"/>
                  </a:lnTo>
                  <a:lnTo>
                    <a:pt x="703" y="302"/>
                  </a:lnTo>
                  <a:lnTo>
                    <a:pt x="707" y="302"/>
                  </a:lnTo>
                  <a:lnTo>
                    <a:pt x="709" y="304"/>
                  </a:lnTo>
                  <a:lnTo>
                    <a:pt x="713" y="308"/>
                  </a:lnTo>
                  <a:lnTo>
                    <a:pt x="715" y="312"/>
                  </a:lnTo>
                  <a:lnTo>
                    <a:pt x="718" y="312"/>
                  </a:lnTo>
                  <a:lnTo>
                    <a:pt x="720" y="312"/>
                  </a:lnTo>
                  <a:lnTo>
                    <a:pt x="722" y="310"/>
                  </a:lnTo>
                  <a:lnTo>
                    <a:pt x="728" y="308"/>
                  </a:lnTo>
                  <a:lnTo>
                    <a:pt x="730" y="308"/>
                  </a:lnTo>
                  <a:lnTo>
                    <a:pt x="736" y="308"/>
                  </a:lnTo>
                  <a:lnTo>
                    <a:pt x="737" y="308"/>
                  </a:lnTo>
                  <a:lnTo>
                    <a:pt x="743" y="312"/>
                  </a:lnTo>
                  <a:lnTo>
                    <a:pt x="745" y="312"/>
                  </a:lnTo>
                  <a:lnTo>
                    <a:pt x="755" y="312"/>
                  </a:lnTo>
                  <a:lnTo>
                    <a:pt x="758" y="312"/>
                  </a:lnTo>
                  <a:lnTo>
                    <a:pt x="760" y="312"/>
                  </a:lnTo>
                  <a:lnTo>
                    <a:pt x="774" y="314"/>
                  </a:lnTo>
                  <a:lnTo>
                    <a:pt x="781" y="314"/>
                  </a:lnTo>
                  <a:lnTo>
                    <a:pt x="785" y="314"/>
                  </a:lnTo>
                  <a:lnTo>
                    <a:pt x="785" y="314"/>
                  </a:lnTo>
                  <a:lnTo>
                    <a:pt x="787" y="312"/>
                  </a:lnTo>
                  <a:lnTo>
                    <a:pt x="787" y="310"/>
                  </a:lnTo>
                  <a:lnTo>
                    <a:pt x="793" y="310"/>
                  </a:lnTo>
                  <a:lnTo>
                    <a:pt x="795" y="308"/>
                  </a:lnTo>
                  <a:lnTo>
                    <a:pt x="797" y="306"/>
                  </a:lnTo>
                  <a:lnTo>
                    <a:pt x="797" y="306"/>
                  </a:lnTo>
                  <a:lnTo>
                    <a:pt x="797" y="304"/>
                  </a:lnTo>
                  <a:lnTo>
                    <a:pt x="797" y="302"/>
                  </a:lnTo>
                  <a:lnTo>
                    <a:pt x="797" y="302"/>
                  </a:lnTo>
                  <a:lnTo>
                    <a:pt x="798" y="300"/>
                  </a:lnTo>
                  <a:lnTo>
                    <a:pt x="802" y="300"/>
                  </a:lnTo>
                  <a:lnTo>
                    <a:pt x="804" y="300"/>
                  </a:lnTo>
                  <a:lnTo>
                    <a:pt x="806" y="298"/>
                  </a:lnTo>
                  <a:lnTo>
                    <a:pt x="808" y="296"/>
                  </a:lnTo>
                  <a:lnTo>
                    <a:pt x="808" y="296"/>
                  </a:lnTo>
                  <a:lnTo>
                    <a:pt x="808" y="295"/>
                  </a:lnTo>
                  <a:lnTo>
                    <a:pt x="808" y="293"/>
                  </a:lnTo>
                  <a:lnTo>
                    <a:pt x="808" y="293"/>
                  </a:lnTo>
                  <a:lnTo>
                    <a:pt x="810" y="291"/>
                  </a:lnTo>
                  <a:lnTo>
                    <a:pt x="806" y="287"/>
                  </a:lnTo>
                  <a:lnTo>
                    <a:pt x="804" y="285"/>
                  </a:lnTo>
                  <a:lnTo>
                    <a:pt x="804" y="285"/>
                  </a:lnTo>
                  <a:lnTo>
                    <a:pt x="804" y="285"/>
                  </a:lnTo>
                  <a:lnTo>
                    <a:pt x="802" y="283"/>
                  </a:lnTo>
                  <a:lnTo>
                    <a:pt x="804" y="283"/>
                  </a:lnTo>
                  <a:lnTo>
                    <a:pt x="804" y="281"/>
                  </a:lnTo>
                  <a:lnTo>
                    <a:pt x="804" y="279"/>
                  </a:lnTo>
                  <a:lnTo>
                    <a:pt x="804" y="279"/>
                  </a:lnTo>
                  <a:lnTo>
                    <a:pt x="802" y="279"/>
                  </a:lnTo>
                  <a:lnTo>
                    <a:pt x="802" y="277"/>
                  </a:lnTo>
                  <a:lnTo>
                    <a:pt x="800" y="277"/>
                  </a:lnTo>
                  <a:lnTo>
                    <a:pt x="798" y="275"/>
                  </a:lnTo>
                  <a:lnTo>
                    <a:pt x="798" y="274"/>
                  </a:lnTo>
                  <a:lnTo>
                    <a:pt x="798" y="274"/>
                  </a:lnTo>
                  <a:lnTo>
                    <a:pt x="798" y="272"/>
                  </a:lnTo>
                  <a:lnTo>
                    <a:pt x="798" y="272"/>
                  </a:lnTo>
                  <a:lnTo>
                    <a:pt x="798" y="272"/>
                  </a:lnTo>
                  <a:lnTo>
                    <a:pt x="800" y="272"/>
                  </a:lnTo>
                  <a:lnTo>
                    <a:pt x="802" y="270"/>
                  </a:lnTo>
                  <a:lnTo>
                    <a:pt x="802" y="270"/>
                  </a:lnTo>
                  <a:lnTo>
                    <a:pt x="804" y="262"/>
                  </a:lnTo>
                  <a:lnTo>
                    <a:pt x="806" y="260"/>
                  </a:lnTo>
                  <a:lnTo>
                    <a:pt x="806" y="258"/>
                  </a:lnTo>
                  <a:lnTo>
                    <a:pt x="806" y="258"/>
                  </a:lnTo>
                  <a:lnTo>
                    <a:pt x="806" y="253"/>
                  </a:lnTo>
                  <a:lnTo>
                    <a:pt x="806" y="251"/>
                  </a:lnTo>
                  <a:lnTo>
                    <a:pt x="806" y="249"/>
                  </a:lnTo>
                  <a:lnTo>
                    <a:pt x="804" y="249"/>
                  </a:lnTo>
                  <a:lnTo>
                    <a:pt x="804" y="249"/>
                  </a:lnTo>
                  <a:lnTo>
                    <a:pt x="802" y="247"/>
                  </a:lnTo>
                  <a:lnTo>
                    <a:pt x="802" y="247"/>
                  </a:lnTo>
                  <a:lnTo>
                    <a:pt x="804" y="241"/>
                  </a:lnTo>
                  <a:lnTo>
                    <a:pt x="804" y="239"/>
                  </a:lnTo>
                  <a:lnTo>
                    <a:pt x="804" y="237"/>
                  </a:lnTo>
                  <a:lnTo>
                    <a:pt x="804" y="236"/>
                  </a:lnTo>
                  <a:lnTo>
                    <a:pt x="804" y="236"/>
                  </a:lnTo>
                  <a:lnTo>
                    <a:pt x="804" y="234"/>
                  </a:lnTo>
                  <a:lnTo>
                    <a:pt x="804" y="234"/>
                  </a:lnTo>
                  <a:lnTo>
                    <a:pt x="804" y="234"/>
                  </a:lnTo>
                  <a:lnTo>
                    <a:pt x="806" y="234"/>
                  </a:lnTo>
                  <a:lnTo>
                    <a:pt x="808" y="234"/>
                  </a:lnTo>
                  <a:lnTo>
                    <a:pt x="810" y="234"/>
                  </a:lnTo>
                  <a:lnTo>
                    <a:pt x="810" y="234"/>
                  </a:lnTo>
                  <a:lnTo>
                    <a:pt x="812" y="232"/>
                  </a:lnTo>
                  <a:lnTo>
                    <a:pt x="812" y="232"/>
                  </a:lnTo>
                  <a:lnTo>
                    <a:pt x="810" y="230"/>
                  </a:lnTo>
                  <a:close/>
                </a:path>
              </a:pathLst>
            </a:custGeom>
            <a:solidFill>
              <a:srgbClr val="FF0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40">
              <a:extLst>
                <a:ext uri="{FF2B5EF4-FFF2-40B4-BE49-F238E27FC236}">
                  <a16:creationId xmlns:a16="http://schemas.microsoft.com/office/drawing/2014/main" id="{D7B9B1DF-1ABE-4B9D-97DC-3598B12F0812}"/>
                </a:ext>
              </a:extLst>
            </p:cNvPr>
            <p:cNvSpPr>
              <a:spLocks/>
            </p:cNvSpPr>
            <p:nvPr/>
          </p:nvSpPr>
          <p:spPr bwMode="auto">
            <a:xfrm>
              <a:off x="7009135" y="2553494"/>
              <a:ext cx="73025" cy="74613"/>
            </a:xfrm>
            <a:custGeom>
              <a:avLst/>
              <a:gdLst>
                <a:gd name="T0" fmla="*/ 46 w 46"/>
                <a:gd name="T1" fmla="*/ 24 h 47"/>
                <a:gd name="T2" fmla="*/ 44 w 46"/>
                <a:gd name="T3" fmla="*/ 21 h 47"/>
                <a:gd name="T4" fmla="*/ 44 w 46"/>
                <a:gd name="T5" fmla="*/ 17 h 47"/>
                <a:gd name="T6" fmla="*/ 36 w 46"/>
                <a:gd name="T7" fmla="*/ 9 h 47"/>
                <a:gd name="T8" fmla="*/ 34 w 46"/>
                <a:gd name="T9" fmla="*/ 5 h 47"/>
                <a:gd name="T10" fmla="*/ 33 w 46"/>
                <a:gd name="T11" fmla="*/ 0 h 47"/>
                <a:gd name="T12" fmla="*/ 29 w 46"/>
                <a:gd name="T13" fmla="*/ 2 h 47"/>
                <a:gd name="T14" fmla="*/ 27 w 46"/>
                <a:gd name="T15" fmla="*/ 0 h 47"/>
                <a:gd name="T16" fmla="*/ 21 w 46"/>
                <a:gd name="T17" fmla="*/ 0 h 47"/>
                <a:gd name="T18" fmla="*/ 19 w 46"/>
                <a:gd name="T19" fmla="*/ 2 h 47"/>
                <a:gd name="T20" fmla="*/ 15 w 46"/>
                <a:gd name="T21" fmla="*/ 2 h 47"/>
                <a:gd name="T22" fmla="*/ 12 w 46"/>
                <a:gd name="T23" fmla="*/ 3 h 47"/>
                <a:gd name="T24" fmla="*/ 10 w 46"/>
                <a:gd name="T25" fmla="*/ 7 h 47"/>
                <a:gd name="T26" fmla="*/ 10 w 46"/>
                <a:gd name="T27" fmla="*/ 9 h 47"/>
                <a:gd name="T28" fmla="*/ 10 w 46"/>
                <a:gd name="T29" fmla="*/ 15 h 47"/>
                <a:gd name="T30" fmla="*/ 10 w 46"/>
                <a:gd name="T31" fmla="*/ 17 h 47"/>
                <a:gd name="T32" fmla="*/ 10 w 46"/>
                <a:gd name="T33" fmla="*/ 21 h 47"/>
                <a:gd name="T34" fmla="*/ 8 w 46"/>
                <a:gd name="T35" fmla="*/ 22 h 47"/>
                <a:gd name="T36" fmla="*/ 6 w 46"/>
                <a:gd name="T37" fmla="*/ 24 h 47"/>
                <a:gd name="T38" fmla="*/ 4 w 46"/>
                <a:gd name="T39" fmla="*/ 26 h 47"/>
                <a:gd name="T40" fmla="*/ 2 w 46"/>
                <a:gd name="T41" fmla="*/ 26 h 47"/>
                <a:gd name="T42" fmla="*/ 0 w 46"/>
                <a:gd name="T43" fmla="*/ 30 h 47"/>
                <a:gd name="T44" fmla="*/ 0 w 46"/>
                <a:gd name="T45" fmla="*/ 32 h 47"/>
                <a:gd name="T46" fmla="*/ 2 w 46"/>
                <a:gd name="T47" fmla="*/ 34 h 47"/>
                <a:gd name="T48" fmla="*/ 2 w 46"/>
                <a:gd name="T49" fmla="*/ 36 h 47"/>
                <a:gd name="T50" fmla="*/ 2 w 46"/>
                <a:gd name="T51" fmla="*/ 36 h 47"/>
                <a:gd name="T52" fmla="*/ 6 w 46"/>
                <a:gd name="T53" fmla="*/ 36 h 47"/>
                <a:gd name="T54" fmla="*/ 13 w 46"/>
                <a:gd name="T55" fmla="*/ 36 h 47"/>
                <a:gd name="T56" fmla="*/ 13 w 46"/>
                <a:gd name="T57" fmla="*/ 34 h 47"/>
                <a:gd name="T58" fmla="*/ 15 w 46"/>
                <a:gd name="T59" fmla="*/ 34 h 47"/>
                <a:gd name="T60" fmla="*/ 21 w 46"/>
                <a:gd name="T61" fmla="*/ 36 h 47"/>
                <a:gd name="T62" fmla="*/ 23 w 46"/>
                <a:gd name="T63" fmla="*/ 38 h 47"/>
                <a:gd name="T64" fmla="*/ 23 w 46"/>
                <a:gd name="T65" fmla="*/ 41 h 47"/>
                <a:gd name="T66" fmla="*/ 25 w 46"/>
                <a:gd name="T67" fmla="*/ 43 h 47"/>
                <a:gd name="T68" fmla="*/ 29 w 46"/>
                <a:gd name="T69" fmla="*/ 45 h 47"/>
                <a:gd name="T70" fmla="*/ 36 w 46"/>
                <a:gd name="T71" fmla="*/ 45 h 47"/>
                <a:gd name="T72" fmla="*/ 36 w 46"/>
                <a:gd name="T73" fmla="*/ 45 h 47"/>
                <a:gd name="T74" fmla="*/ 36 w 46"/>
                <a:gd name="T75" fmla="*/ 43 h 47"/>
                <a:gd name="T76" fmla="*/ 36 w 46"/>
                <a:gd name="T77" fmla="*/ 43 h 47"/>
                <a:gd name="T78" fmla="*/ 36 w 46"/>
                <a:gd name="T79" fmla="*/ 41 h 47"/>
                <a:gd name="T80" fmla="*/ 38 w 46"/>
                <a:gd name="T81" fmla="*/ 40 h 47"/>
                <a:gd name="T82" fmla="*/ 46 w 46"/>
                <a:gd name="T83" fmla="*/ 38 h 47"/>
                <a:gd name="T84" fmla="*/ 42 w 46"/>
                <a:gd name="T85" fmla="*/ 32 h 47"/>
                <a:gd name="T86" fmla="*/ 44 w 46"/>
                <a:gd name="T87" fmla="*/ 30 h 47"/>
                <a:gd name="T88" fmla="*/ 46 w 46"/>
                <a:gd name="T89" fmla="*/ 28 h 47"/>
                <a:gd name="T90" fmla="*/ 46 w 46"/>
                <a:gd name="T91" fmla="*/ 26 h 47"/>
                <a:gd name="T92" fmla="*/ 46 w 46"/>
                <a:gd name="T93"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7">
                  <a:moveTo>
                    <a:pt x="46" y="26"/>
                  </a:moveTo>
                  <a:lnTo>
                    <a:pt x="46" y="24"/>
                  </a:lnTo>
                  <a:lnTo>
                    <a:pt x="44" y="21"/>
                  </a:lnTo>
                  <a:lnTo>
                    <a:pt x="44" y="21"/>
                  </a:lnTo>
                  <a:lnTo>
                    <a:pt x="44" y="19"/>
                  </a:lnTo>
                  <a:lnTo>
                    <a:pt x="44" y="17"/>
                  </a:lnTo>
                  <a:lnTo>
                    <a:pt x="44" y="17"/>
                  </a:lnTo>
                  <a:lnTo>
                    <a:pt x="36" y="9"/>
                  </a:lnTo>
                  <a:lnTo>
                    <a:pt x="34" y="7"/>
                  </a:lnTo>
                  <a:lnTo>
                    <a:pt x="34" y="5"/>
                  </a:lnTo>
                  <a:lnTo>
                    <a:pt x="34" y="3"/>
                  </a:lnTo>
                  <a:lnTo>
                    <a:pt x="33" y="0"/>
                  </a:lnTo>
                  <a:lnTo>
                    <a:pt x="29" y="2"/>
                  </a:lnTo>
                  <a:lnTo>
                    <a:pt x="29" y="2"/>
                  </a:lnTo>
                  <a:lnTo>
                    <a:pt x="27" y="2"/>
                  </a:lnTo>
                  <a:lnTo>
                    <a:pt x="27" y="0"/>
                  </a:lnTo>
                  <a:lnTo>
                    <a:pt x="21" y="0"/>
                  </a:lnTo>
                  <a:lnTo>
                    <a:pt x="21" y="0"/>
                  </a:lnTo>
                  <a:lnTo>
                    <a:pt x="21" y="0"/>
                  </a:lnTo>
                  <a:lnTo>
                    <a:pt x="19" y="2"/>
                  </a:lnTo>
                  <a:lnTo>
                    <a:pt x="17" y="2"/>
                  </a:lnTo>
                  <a:lnTo>
                    <a:pt x="15" y="2"/>
                  </a:lnTo>
                  <a:lnTo>
                    <a:pt x="13" y="3"/>
                  </a:lnTo>
                  <a:lnTo>
                    <a:pt x="12" y="3"/>
                  </a:lnTo>
                  <a:lnTo>
                    <a:pt x="10" y="5"/>
                  </a:lnTo>
                  <a:lnTo>
                    <a:pt x="10" y="7"/>
                  </a:lnTo>
                  <a:lnTo>
                    <a:pt x="10" y="7"/>
                  </a:lnTo>
                  <a:lnTo>
                    <a:pt x="10" y="9"/>
                  </a:lnTo>
                  <a:lnTo>
                    <a:pt x="10" y="15"/>
                  </a:lnTo>
                  <a:lnTo>
                    <a:pt x="10" y="15"/>
                  </a:lnTo>
                  <a:lnTo>
                    <a:pt x="10" y="17"/>
                  </a:lnTo>
                  <a:lnTo>
                    <a:pt x="10" y="17"/>
                  </a:lnTo>
                  <a:lnTo>
                    <a:pt x="10" y="19"/>
                  </a:lnTo>
                  <a:lnTo>
                    <a:pt x="10" y="21"/>
                  </a:lnTo>
                  <a:lnTo>
                    <a:pt x="8" y="21"/>
                  </a:lnTo>
                  <a:lnTo>
                    <a:pt x="8" y="22"/>
                  </a:lnTo>
                  <a:lnTo>
                    <a:pt x="8" y="24"/>
                  </a:lnTo>
                  <a:lnTo>
                    <a:pt x="6" y="24"/>
                  </a:lnTo>
                  <a:lnTo>
                    <a:pt x="6" y="24"/>
                  </a:lnTo>
                  <a:lnTo>
                    <a:pt x="4" y="26"/>
                  </a:lnTo>
                  <a:lnTo>
                    <a:pt x="4" y="26"/>
                  </a:lnTo>
                  <a:lnTo>
                    <a:pt x="2" y="26"/>
                  </a:lnTo>
                  <a:lnTo>
                    <a:pt x="2" y="28"/>
                  </a:lnTo>
                  <a:lnTo>
                    <a:pt x="0" y="30"/>
                  </a:lnTo>
                  <a:lnTo>
                    <a:pt x="0" y="32"/>
                  </a:lnTo>
                  <a:lnTo>
                    <a:pt x="0" y="32"/>
                  </a:lnTo>
                  <a:lnTo>
                    <a:pt x="0" y="32"/>
                  </a:lnTo>
                  <a:lnTo>
                    <a:pt x="2" y="34"/>
                  </a:lnTo>
                  <a:lnTo>
                    <a:pt x="2" y="34"/>
                  </a:lnTo>
                  <a:lnTo>
                    <a:pt x="2" y="36"/>
                  </a:lnTo>
                  <a:lnTo>
                    <a:pt x="2" y="36"/>
                  </a:lnTo>
                  <a:lnTo>
                    <a:pt x="2" y="36"/>
                  </a:lnTo>
                  <a:lnTo>
                    <a:pt x="4" y="38"/>
                  </a:lnTo>
                  <a:lnTo>
                    <a:pt x="6" y="36"/>
                  </a:lnTo>
                  <a:lnTo>
                    <a:pt x="12" y="36"/>
                  </a:lnTo>
                  <a:lnTo>
                    <a:pt x="13" y="36"/>
                  </a:lnTo>
                  <a:lnTo>
                    <a:pt x="13" y="36"/>
                  </a:lnTo>
                  <a:lnTo>
                    <a:pt x="13" y="34"/>
                  </a:lnTo>
                  <a:lnTo>
                    <a:pt x="13" y="34"/>
                  </a:lnTo>
                  <a:lnTo>
                    <a:pt x="15" y="34"/>
                  </a:lnTo>
                  <a:lnTo>
                    <a:pt x="15" y="34"/>
                  </a:lnTo>
                  <a:lnTo>
                    <a:pt x="21" y="36"/>
                  </a:lnTo>
                  <a:lnTo>
                    <a:pt x="21" y="38"/>
                  </a:lnTo>
                  <a:lnTo>
                    <a:pt x="23" y="38"/>
                  </a:lnTo>
                  <a:lnTo>
                    <a:pt x="23" y="40"/>
                  </a:lnTo>
                  <a:lnTo>
                    <a:pt x="23" y="41"/>
                  </a:lnTo>
                  <a:lnTo>
                    <a:pt x="25" y="41"/>
                  </a:lnTo>
                  <a:lnTo>
                    <a:pt x="25" y="43"/>
                  </a:lnTo>
                  <a:lnTo>
                    <a:pt x="27" y="43"/>
                  </a:lnTo>
                  <a:lnTo>
                    <a:pt x="29" y="45"/>
                  </a:lnTo>
                  <a:lnTo>
                    <a:pt x="33" y="47"/>
                  </a:lnTo>
                  <a:lnTo>
                    <a:pt x="36" y="45"/>
                  </a:lnTo>
                  <a:lnTo>
                    <a:pt x="36" y="45"/>
                  </a:lnTo>
                  <a:lnTo>
                    <a:pt x="36" y="45"/>
                  </a:lnTo>
                  <a:lnTo>
                    <a:pt x="36" y="45"/>
                  </a:lnTo>
                  <a:lnTo>
                    <a:pt x="36" y="43"/>
                  </a:lnTo>
                  <a:lnTo>
                    <a:pt x="36" y="43"/>
                  </a:lnTo>
                  <a:lnTo>
                    <a:pt x="36" y="43"/>
                  </a:lnTo>
                  <a:lnTo>
                    <a:pt x="36" y="41"/>
                  </a:lnTo>
                  <a:lnTo>
                    <a:pt x="36" y="41"/>
                  </a:lnTo>
                  <a:lnTo>
                    <a:pt x="36" y="40"/>
                  </a:lnTo>
                  <a:lnTo>
                    <a:pt x="38" y="40"/>
                  </a:lnTo>
                  <a:lnTo>
                    <a:pt x="40" y="38"/>
                  </a:lnTo>
                  <a:lnTo>
                    <a:pt x="46" y="38"/>
                  </a:lnTo>
                  <a:lnTo>
                    <a:pt x="42" y="32"/>
                  </a:lnTo>
                  <a:lnTo>
                    <a:pt x="42" y="32"/>
                  </a:lnTo>
                  <a:lnTo>
                    <a:pt x="42" y="30"/>
                  </a:lnTo>
                  <a:lnTo>
                    <a:pt x="44" y="30"/>
                  </a:lnTo>
                  <a:lnTo>
                    <a:pt x="44" y="30"/>
                  </a:lnTo>
                  <a:lnTo>
                    <a:pt x="46" y="28"/>
                  </a:lnTo>
                  <a:lnTo>
                    <a:pt x="46" y="28"/>
                  </a:lnTo>
                  <a:lnTo>
                    <a:pt x="46" y="26"/>
                  </a:lnTo>
                  <a:lnTo>
                    <a:pt x="46" y="26"/>
                  </a:lnTo>
                  <a:lnTo>
                    <a:pt x="46" y="26"/>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8" name="Freeform 41">
              <a:extLst>
                <a:ext uri="{FF2B5EF4-FFF2-40B4-BE49-F238E27FC236}">
                  <a16:creationId xmlns:a16="http://schemas.microsoft.com/office/drawing/2014/main" id="{9A40FE5B-08EA-4EC5-B059-8107C13BDBA4}"/>
                </a:ext>
              </a:extLst>
            </p:cNvPr>
            <p:cNvSpPr>
              <a:spLocks/>
            </p:cNvSpPr>
            <p:nvPr/>
          </p:nvSpPr>
          <p:spPr bwMode="auto">
            <a:xfrm>
              <a:off x="7009135" y="2553494"/>
              <a:ext cx="73025" cy="74613"/>
            </a:xfrm>
            <a:custGeom>
              <a:avLst/>
              <a:gdLst>
                <a:gd name="T0" fmla="*/ 46 w 46"/>
                <a:gd name="T1" fmla="*/ 24 h 47"/>
                <a:gd name="T2" fmla="*/ 44 w 46"/>
                <a:gd name="T3" fmla="*/ 21 h 47"/>
                <a:gd name="T4" fmla="*/ 44 w 46"/>
                <a:gd name="T5" fmla="*/ 17 h 47"/>
                <a:gd name="T6" fmla="*/ 36 w 46"/>
                <a:gd name="T7" fmla="*/ 9 h 47"/>
                <a:gd name="T8" fmla="*/ 34 w 46"/>
                <a:gd name="T9" fmla="*/ 5 h 47"/>
                <a:gd name="T10" fmla="*/ 33 w 46"/>
                <a:gd name="T11" fmla="*/ 0 h 47"/>
                <a:gd name="T12" fmla="*/ 29 w 46"/>
                <a:gd name="T13" fmla="*/ 2 h 47"/>
                <a:gd name="T14" fmla="*/ 27 w 46"/>
                <a:gd name="T15" fmla="*/ 0 h 47"/>
                <a:gd name="T16" fmla="*/ 21 w 46"/>
                <a:gd name="T17" fmla="*/ 0 h 47"/>
                <a:gd name="T18" fmla="*/ 19 w 46"/>
                <a:gd name="T19" fmla="*/ 2 h 47"/>
                <a:gd name="T20" fmla="*/ 15 w 46"/>
                <a:gd name="T21" fmla="*/ 2 h 47"/>
                <a:gd name="T22" fmla="*/ 12 w 46"/>
                <a:gd name="T23" fmla="*/ 3 h 47"/>
                <a:gd name="T24" fmla="*/ 10 w 46"/>
                <a:gd name="T25" fmla="*/ 7 h 47"/>
                <a:gd name="T26" fmla="*/ 10 w 46"/>
                <a:gd name="T27" fmla="*/ 9 h 47"/>
                <a:gd name="T28" fmla="*/ 10 w 46"/>
                <a:gd name="T29" fmla="*/ 15 h 47"/>
                <a:gd name="T30" fmla="*/ 10 w 46"/>
                <a:gd name="T31" fmla="*/ 17 h 47"/>
                <a:gd name="T32" fmla="*/ 10 w 46"/>
                <a:gd name="T33" fmla="*/ 21 h 47"/>
                <a:gd name="T34" fmla="*/ 8 w 46"/>
                <a:gd name="T35" fmla="*/ 22 h 47"/>
                <a:gd name="T36" fmla="*/ 6 w 46"/>
                <a:gd name="T37" fmla="*/ 24 h 47"/>
                <a:gd name="T38" fmla="*/ 4 w 46"/>
                <a:gd name="T39" fmla="*/ 26 h 47"/>
                <a:gd name="T40" fmla="*/ 2 w 46"/>
                <a:gd name="T41" fmla="*/ 26 h 47"/>
                <a:gd name="T42" fmla="*/ 0 w 46"/>
                <a:gd name="T43" fmla="*/ 30 h 47"/>
                <a:gd name="T44" fmla="*/ 0 w 46"/>
                <a:gd name="T45" fmla="*/ 32 h 47"/>
                <a:gd name="T46" fmla="*/ 2 w 46"/>
                <a:gd name="T47" fmla="*/ 34 h 47"/>
                <a:gd name="T48" fmla="*/ 2 w 46"/>
                <a:gd name="T49" fmla="*/ 36 h 47"/>
                <a:gd name="T50" fmla="*/ 2 w 46"/>
                <a:gd name="T51" fmla="*/ 36 h 47"/>
                <a:gd name="T52" fmla="*/ 6 w 46"/>
                <a:gd name="T53" fmla="*/ 36 h 47"/>
                <a:gd name="T54" fmla="*/ 13 w 46"/>
                <a:gd name="T55" fmla="*/ 36 h 47"/>
                <a:gd name="T56" fmla="*/ 13 w 46"/>
                <a:gd name="T57" fmla="*/ 34 h 47"/>
                <a:gd name="T58" fmla="*/ 15 w 46"/>
                <a:gd name="T59" fmla="*/ 34 h 47"/>
                <a:gd name="T60" fmla="*/ 21 w 46"/>
                <a:gd name="T61" fmla="*/ 36 h 47"/>
                <a:gd name="T62" fmla="*/ 23 w 46"/>
                <a:gd name="T63" fmla="*/ 38 h 47"/>
                <a:gd name="T64" fmla="*/ 23 w 46"/>
                <a:gd name="T65" fmla="*/ 41 h 47"/>
                <a:gd name="T66" fmla="*/ 25 w 46"/>
                <a:gd name="T67" fmla="*/ 43 h 47"/>
                <a:gd name="T68" fmla="*/ 29 w 46"/>
                <a:gd name="T69" fmla="*/ 45 h 47"/>
                <a:gd name="T70" fmla="*/ 36 w 46"/>
                <a:gd name="T71" fmla="*/ 45 h 47"/>
                <a:gd name="T72" fmla="*/ 36 w 46"/>
                <a:gd name="T73" fmla="*/ 45 h 47"/>
                <a:gd name="T74" fmla="*/ 36 w 46"/>
                <a:gd name="T75" fmla="*/ 43 h 47"/>
                <a:gd name="T76" fmla="*/ 36 w 46"/>
                <a:gd name="T77" fmla="*/ 43 h 47"/>
                <a:gd name="T78" fmla="*/ 36 w 46"/>
                <a:gd name="T79" fmla="*/ 41 h 47"/>
                <a:gd name="T80" fmla="*/ 38 w 46"/>
                <a:gd name="T81" fmla="*/ 40 h 47"/>
                <a:gd name="T82" fmla="*/ 46 w 46"/>
                <a:gd name="T83" fmla="*/ 38 h 47"/>
                <a:gd name="T84" fmla="*/ 42 w 46"/>
                <a:gd name="T85" fmla="*/ 32 h 47"/>
                <a:gd name="T86" fmla="*/ 44 w 46"/>
                <a:gd name="T87" fmla="*/ 30 h 47"/>
                <a:gd name="T88" fmla="*/ 46 w 46"/>
                <a:gd name="T89" fmla="*/ 28 h 47"/>
                <a:gd name="T90" fmla="*/ 46 w 46"/>
                <a:gd name="T91" fmla="*/ 26 h 47"/>
                <a:gd name="T92" fmla="*/ 46 w 46"/>
                <a:gd name="T93"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7">
                  <a:moveTo>
                    <a:pt x="46" y="26"/>
                  </a:moveTo>
                  <a:lnTo>
                    <a:pt x="46" y="24"/>
                  </a:lnTo>
                  <a:lnTo>
                    <a:pt x="44" y="21"/>
                  </a:lnTo>
                  <a:lnTo>
                    <a:pt x="44" y="21"/>
                  </a:lnTo>
                  <a:lnTo>
                    <a:pt x="44" y="19"/>
                  </a:lnTo>
                  <a:lnTo>
                    <a:pt x="44" y="17"/>
                  </a:lnTo>
                  <a:lnTo>
                    <a:pt x="44" y="17"/>
                  </a:lnTo>
                  <a:lnTo>
                    <a:pt x="36" y="9"/>
                  </a:lnTo>
                  <a:lnTo>
                    <a:pt x="34" y="7"/>
                  </a:lnTo>
                  <a:lnTo>
                    <a:pt x="34" y="5"/>
                  </a:lnTo>
                  <a:lnTo>
                    <a:pt x="34" y="3"/>
                  </a:lnTo>
                  <a:lnTo>
                    <a:pt x="33" y="0"/>
                  </a:lnTo>
                  <a:lnTo>
                    <a:pt x="29" y="2"/>
                  </a:lnTo>
                  <a:lnTo>
                    <a:pt x="29" y="2"/>
                  </a:lnTo>
                  <a:lnTo>
                    <a:pt x="27" y="2"/>
                  </a:lnTo>
                  <a:lnTo>
                    <a:pt x="27" y="0"/>
                  </a:lnTo>
                  <a:lnTo>
                    <a:pt x="21" y="0"/>
                  </a:lnTo>
                  <a:lnTo>
                    <a:pt x="21" y="0"/>
                  </a:lnTo>
                  <a:lnTo>
                    <a:pt x="21" y="0"/>
                  </a:lnTo>
                  <a:lnTo>
                    <a:pt x="19" y="2"/>
                  </a:lnTo>
                  <a:lnTo>
                    <a:pt x="17" y="2"/>
                  </a:lnTo>
                  <a:lnTo>
                    <a:pt x="15" y="2"/>
                  </a:lnTo>
                  <a:lnTo>
                    <a:pt x="13" y="3"/>
                  </a:lnTo>
                  <a:lnTo>
                    <a:pt x="12" y="3"/>
                  </a:lnTo>
                  <a:lnTo>
                    <a:pt x="10" y="5"/>
                  </a:lnTo>
                  <a:lnTo>
                    <a:pt x="10" y="7"/>
                  </a:lnTo>
                  <a:lnTo>
                    <a:pt x="10" y="7"/>
                  </a:lnTo>
                  <a:lnTo>
                    <a:pt x="10" y="9"/>
                  </a:lnTo>
                  <a:lnTo>
                    <a:pt x="10" y="15"/>
                  </a:lnTo>
                  <a:lnTo>
                    <a:pt x="10" y="15"/>
                  </a:lnTo>
                  <a:lnTo>
                    <a:pt x="10" y="17"/>
                  </a:lnTo>
                  <a:lnTo>
                    <a:pt x="10" y="17"/>
                  </a:lnTo>
                  <a:lnTo>
                    <a:pt x="10" y="19"/>
                  </a:lnTo>
                  <a:lnTo>
                    <a:pt x="10" y="21"/>
                  </a:lnTo>
                  <a:lnTo>
                    <a:pt x="8" y="21"/>
                  </a:lnTo>
                  <a:lnTo>
                    <a:pt x="8" y="22"/>
                  </a:lnTo>
                  <a:lnTo>
                    <a:pt x="8" y="24"/>
                  </a:lnTo>
                  <a:lnTo>
                    <a:pt x="6" y="24"/>
                  </a:lnTo>
                  <a:lnTo>
                    <a:pt x="6" y="24"/>
                  </a:lnTo>
                  <a:lnTo>
                    <a:pt x="4" y="26"/>
                  </a:lnTo>
                  <a:lnTo>
                    <a:pt x="4" y="26"/>
                  </a:lnTo>
                  <a:lnTo>
                    <a:pt x="2" y="26"/>
                  </a:lnTo>
                  <a:lnTo>
                    <a:pt x="2" y="28"/>
                  </a:lnTo>
                  <a:lnTo>
                    <a:pt x="0" y="30"/>
                  </a:lnTo>
                  <a:lnTo>
                    <a:pt x="0" y="32"/>
                  </a:lnTo>
                  <a:lnTo>
                    <a:pt x="0" y="32"/>
                  </a:lnTo>
                  <a:lnTo>
                    <a:pt x="0" y="32"/>
                  </a:lnTo>
                  <a:lnTo>
                    <a:pt x="2" y="34"/>
                  </a:lnTo>
                  <a:lnTo>
                    <a:pt x="2" y="34"/>
                  </a:lnTo>
                  <a:lnTo>
                    <a:pt x="2" y="36"/>
                  </a:lnTo>
                  <a:lnTo>
                    <a:pt x="2" y="36"/>
                  </a:lnTo>
                  <a:lnTo>
                    <a:pt x="2" y="36"/>
                  </a:lnTo>
                  <a:lnTo>
                    <a:pt x="4" y="38"/>
                  </a:lnTo>
                  <a:lnTo>
                    <a:pt x="6" y="36"/>
                  </a:lnTo>
                  <a:lnTo>
                    <a:pt x="12" y="36"/>
                  </a:lnTo>
                  <a:lnTo>
                    <a:pt x="13" y="36"/>
                  </a:lnTo>
                  <a:lnTo>
                    <a:pt x="13" y="36"/>
                  </a:lnTo>
                  <a:lnTo>
                    <a:pt x="13" y="34"/>
                  </a:lnTo>
                  <a:lnTo>
                    <a:pt x="13" y="34"/>
                  </a:lnTo>
                  <a:lnTo>
                    <a:pt x="15" y="34"/>
                  </a:lnTo>
                  <a:lnTo>
                    <a:pt x="15" y="34"/>
                  </a:lnTo>
                  <a:lnTo>
                    <a:pt x="21" y="36"/>
                  </a:lnTo>
                  <a:lnTo>
                    <a:pt x="21" y="38"/>
                  </a:lnTo>
                  <a:lnTo>
                    <a:pt x="23" y="38"/>
                  </a:lnTo>
                  <a:lnTo>
                    <a:pt x="23" y="40"/>
                  </a:lnTo>
                  <a:lnTo>
                    <a:pt x="23" y="41"/>
                  </a:lnTo>
                  <a:lnTo>
                    <a:pt x="25" y="41"/>
                  </a:lnTo>
                  <a:lnTo>
                    <a:pt x="25" y="43"/>
                  </a:lnTo>
                  <a:lnTo>
                    <a:pt x="27" y="43"/>
                  </a:lnTo>
                  <a:lnTo>
                    <a:pt x="29" y="45"/>
                  </a:lnTo>
                  <a:lnTo>
                    <a:pt x="33" y="47"/>
                  </a:lnTo>
                  <a:lnTo>
                    <a:pt x="36" y="45"/>
                  </a:lnTo>
                  <a:lnTo>
                    <a:pt x="36" y="45"/>
                  </a:lnTo>
                  <a:lnTo>
                    <a:pt x="36" y="45"/>
                  </a:lnTo>
                  <a:lnTo>
                    <a:pt x="36" y="45"/>
                  </a:lnTo>
                  <a:lnTo>
                    <a:pt x="36" y="43"/>
                  </a:lnTo>
                  <a:lnTo>
                    <a:pt x="36" y="43"/>
                  </a:lnTo>
                  <a:lnTo>
                    <a:pt x="36" y="43"/>
                  </a:lnTo>
                  <a:lnTo>
                    <a:pt x="36" y="41"/>
                  </a:lnTo>
                  <a:lnTo>
                    <a:pt x="36" y="41"/>
                  </a:lnTo>
                  <a:lnTo>
                    <a:pt x="36" y="40"/>
                  </a:lnTo>
                  <a:lnTo>
                    <a:pt x="38" y="40"/>
                  </a:lnTo>
                  <a:lnTo>
                    <a:pt x="40" y="38"/>
                  </a:lnTo>
                  <a:lnTo>
                    <a:pt x="46" y="38"/>
                  </a:lnTo>
                  <a:lnTo>
                    <a:pt x="42" y="32"/>
                  </a:lnTo>
                  <a:lnTo>
                    <a:pt x="42" y="32"/>
                  </a:lnTo>
                  <a:lnTo>
                    <a:pt x="42" y="30"/>
                  </a:lnTo>
                  <a:lnTo>
                    <a:pt x="44" y="30"/>
                  </a:lnTo>
                  <a:lnTo>
                    <a:pt x="44" y="30"/>
                  </a:lnTo>
                  <a:lnTo>
                    <a:pt x="46" y="28"/>
                  </a:lnTo>
                  <a:lnTo>
                    <a:pt x="46" y="28"/>
                  </a:lnTo>
                  <a:lnTo>
                    <a:pt x="46" y="26"/>
                  </a:lnTo>
                  <a:lnTo>
                    <a:pt x="46" y="26"/>
                  </a:lnTo>
                  <a:lnTo>
                    <a:pt x="46" y="26"/>
                  </a:lnTo>
                  <a:close/>
                </a:path>
              </a:pathLst>
            </a:custGeom>
            <a:solidFill>
              <a:srgbClr val="FFC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2">
              <a:extLst>
                <a:ext uri="{FF2B5EF4-FFF2-40B4-BE49-F238E27FC236}">
                  <a16:creationId xmlns:a16="http://schemas.microsoft.com/office/drawing/2014/main" id="{6DF3FCEC-CD74-4FA6-B196-885AA7B3B057}"/>
                </a:ext>
              </a:extLst>
            </p:cNvPr>
            <p:cNvSpPr>
              <a:spLocks noEditPoints="1"/>
            </p:cNvSpPr>
            <p:nvPr/>
          </p:nvSpPr>
          <p:spPr bwMode="auto">
            <a:xfrm>
              <a:off x="6324923" y="5245894"/>
              <a:ext cx="222250" cy="509588"/>
            </a:xfrm>
            <a:custGeom>
              <a:avLst/>
              <a:gdLst>
                <a:gd name="T0" fmla="*/ 84 w 140"/>
                <a:gd name="T1" fmla="*/ 316 h 321"/>
                <a:gd name="T2" fmla="*/ 82 w 140"/>
                <a:gd name="T3" fmla="*/ 318 h 321"/>
                <a:gd name="T4" fmla="*/ 81 w 140"/>
                <a:gd name="T5" fmla="*/ 320 h 321"/>
                <a:gd name="T6" fmla="*/ 79 w 140"/>
                <a:gd name="T7" fmla="*/ 321 h 321"/>
                <a:gd name="T8" fmla="*/ 79 w 140"/>
                <a:gd name="T9" fmla="*/ 320 h 321"/>
                <a:gd name="T10" fmla="*/ 79 w 140"/>
                <a:gd name="T11" fmla="*/ 321 h 321"/>
                <a:gd name="T12" fmla="*/ 81 w 140"/>
                <a:gd name="T13" fmla="*/ 321 h 321"/>
                <a:gd name="T14" fmla="*/ 82 w 140"/>
                <a:gd name="T15" fmla="*/ 320 h 321"/>
                <a:gd name="T16" fmla="*/ 84 w 140"/>
                <a:gd name="T17" fmla="*/ 316 h 321"/>
                <a:gd name="T18" fmla="*/ 84 w 140"/>
                <a:gd name="T19" fmla="*/ 316 h 321"/>
                <a:gd name="T20" fmla="*/ 136 w 140"/>
                <a:gd name="T21" fmla="*/ 150 h 321"/>
                <a:gd name="T22" fmla="*/ 136 w 140"/>
                <a:gd name="T23" fmla="*/ 152 h 321"/>
                <a:gd name="T24" fmla="*/ 136 w 140"/>
                <a:gd name="T25" fmla="*/ 154 h 321"/>
                <a:gd name="T26" fmla="*/ 136 w 140"/>
                <a:gd name="T27" fmla="*/ 152 h 321"/>
                <a:gd name="T28" fmla="*/ 136 w 140"/>
                <a:gd name="T29" fmla="*/ 150 h 321"/>
                <a:gd name="T30" fmla="*/ 136 w 140"/>
                <a:gd name="T31" fmla="*/ 150 h 321"/>
                <a:gd name="T32" fmla="*/ 138 w 140"/>
                <a:gd name="T33" fmla="*/ 145 h 321"/>
                <a:gd name="T34" fmla="*/ 138 w 140"/>
                <a:gd name="T35" fmla="*/ 147 h 321"/>
                <a:gd name="T36" fmla="*/ 138 w 140"/>
                <a:gd name="T37" fmla="*/ 145 h 321"/>
                <a:gd name="T38" fmla="*/ 138 w 140"/>
                <a:gd name="T39" fmla="*/ 145 h 321"/>
                <a:gd name="T40" fmla="*/ 138 w 140"/>
                <a:gd name="T41" fmla="*/ 145 h 321"/>
                <a:gd name="T42" fmla="*/ 42 w 140"/>
                <a:gd name="T43" fmla="*/ 107 h 321"/>
                <a:gd name="T44" fmla="*/ 42 w 140"/>
                <a:gd name="T45" fmla="*/ 107 h 321"/>
                <a:gd name="T46" fmla="*/ 42 w 140"/>
                <a:gd name="T47" fmla="*/ 107 h 321"/>
                <a:gd name="T48" fmla="*/ 44 w 140"/>
                <a:gd name="T49" fmla="*/ 107 h 321"/>
                <a:gd name="T50" fmla="*/ 44 w 140"/>
                <a:gd name="T51" fmla="*/ 105 h 321"/>
                <a:gd name="T52" fmla="*/ 44 w 140"/>
                <a:gd name="T53" fmla="*/ 105 h 321"/>
                <a:gd name="T54" fmla="*/ 35 w 140"/>
                <a:gd name="T55" fmla="*/ 86 h 321"/>
                <a:gd name="T56" fmla="*/ 35 w 140"/>
                <a:gd name="T57" fmla="*/ 86 h 321"/>
                <a:gd name="T58" fmla="*/ 35 w 140"/>
                <a:gd name="T59" fmla="*/ 86 h 321"/>
                <a:gd name="T60" fmla="*/ 35 w 140"/>
                <a:gd name="T61" fmla="*/ 86 h 321"/>
                <a:gd name="T62" fmla="*/ 138 w 140"/>
                <a:gd name="T63" fmla="*/ 82 h 321"/>
                <a:gd name="T64" fmla="*/ 138 w 140"/>
                <a:gd name="T65" fmla="*/ 82 h 321"/>
                <a:gd name="T66" fmla="*/ 140 w 140"/>
                <a:gd name="T67" fmla="*/ 82 h 321"/>
                <a:gd name="T68" fmla="*/ 140 w 140"/>
                <a:gd name="T69" fmla="*/ 82 h 321"/>
                <a:gd name="T70" fmla="*/ 0 w 140"/>
                <a:gd name="T71" fmla="*/ 78 h 321"/>
                <a:gd name="T72" fmla="*/ 0 w 140"/>
                <a:gd name="T73" fmla="*/ 82 h 321"/>
                <a:gd name="T74" fmla="*/ 2 w 140"/>
                <a:gd name="T75" fmla="*/ 80 h 321"/>
                <a:gd name="T76" fmla="*/ 2 w 140"/>
                <a:gd name="T77" fmla="*/ 76 h 321"/>
                <a:gd name="T78" fmla="*/ 2 w 140"/>
                <a:gd name="T79" fmla="*/ 78 h 321"/>
                <a:gd name="T80" fmla="*/ 52 w 140"/>
                <a:gd name="T81" fmla="*/ 55 h 321"/>
                <a:gd name="T82" fmla="*/ 54 w 140"/>
                <a:gd name="T83" fmla="*/ 55 h 321"/>
                <a:gd name="T84" fmla="*/ 54 w 140"/>
                <a:gd name="T85" fmla="*/ 55 h 321"/>
                <a:gd name="T86" fmla="*/ 54 w 140"/>
                <a:gd name="T87" fmla="*/ 53 h 321"/>
                <a:gd name="T88" fmla="*/ 56 w 140"/>
                <a:gd name="T89" fmla="*/ 44 h 321"/>
                <a:gd name="T90" fmla="*/ 56 w 140"/>
                <a:gd name="T91" fmla="*/ 46 h 321"/>
                <a:gd name="T92" fmla="*/ 56 w 140"/>
                <a:gd name="T93" fmla="*/ 48 h 321"/>
                <a:gd name="T94" fmla="*/ 58 w 140"/>
                <a:gd name="T95" fmla="*/ 46 h 321"/>
                <a:gd name="T96" fmla="*/ 58 w 140"/>
                <a:gd name="T97" fmla="*/ 42 h 321"/>
                <a:gd name="T98" fmla="*/ 58 w 140"/>
                <a:gd name="T99" fmla="*/ 42 h 321"/>
                <a:gd name="T100" fmla="*/ 58 w 140"/>
                <a:gd name="T101" fmla="*/ 40 h 321"/>
                <a:gd name="T102" fmla="*/ 56 w 140"/>
                <a:gd name="T103" fmla="*/ 44 h 321"/>
                <a:gd name="T104" fmla="*/ 77 w 140"/>
                <a:gd name="T105" fmla="*/ 19 h 321"/>
                <a:gd name="T106" fmla="*/ 77 w 140"/>
                <a:gd name="T107" fmla="*/ 19 h 321"/>
                <a:gd name="T108" fmla="*/ 79 w 140"/>
                <a:gd name="T109" fmla="*/ 17 h 321"/>
                <a:gd name="T110" fmla="*/ 77 w 140"/>
                <a:gd name="T111" fmla="*/ 19 h 321"/>
                <a:gd name="T112" fmla="*/ 48 w 140"/>
                <a:gd name="T113" fmla="*/ 0 h 321"/>
                <a:gd name="T114" fmla="*/ 50 w 140"/>
                <a:gd name="T115" fmla="*/ 0 h 321"/>
                <a:gd name="T116" fmla="*/ 50 w 140"/>
                <a:gd name="T117" fmla="*/ 0 h 321"/>
                <a:gd name="T118" fmla="*/ 50 w 140"/>
                <a:gd name="T11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321">
                  <a:moveTo>
                    <a:pt x="84" y="316"/>
                  </a:moveTo>
                  <a:lnTo>
                    <a:pt x="84" y="316"/>
                  </a:lnTo>
                  <a:lnTo>
                    <a:pt x="84" y="316"/>
                  </a:lnTo>
                  <a:lnTo>
                    <a:pt x="82" y="318"/>
                  </a:lnTo>
                  <a:lnTo>
                    <a:pt x="82" y="320"/>
                  </a:lnTo>
                  <a:lnTo>
                    <a:pt x="81" y="320"/>
                  </a:lnTo>
                  <a:lnTo>
                    <a:pt x="79" y="321"/>
                  </a:lnTo>
                  <a:lnTo>
                    <a:pt x="79" y="321"/>
                  </a:lnTo>
                  <a:lnTo>
                    <a:pt x="79" y="320"/>
                  </a:lnTo>
                  <a:lnTo>
                    <a:pt x="79" y="320"/>
                  </a:lnTo>
                  <a:lnTo>
                    <a:pt x="79" y="320"/>
                  </a:lnTo>
                  <a:lnTo>
                    <a:pt x="79" y="321"/>
                  </a:lnTo>
                  <a:lnTo>
                    <a:pt x="81" y="321"/>
                  </a:lnTo>
                  <a:lnTo>
                    <a:pt x="81" y="321"/>
                  </a:lnTo>
                  <a:lnTo>
                    <a:pt x="82" y="321"/>
                  </a:lnTo>
                  <a:lnTo>
                    <a:pt x="82" y="320"/>
                  </a:lnTo>
                  <a:lnTo>
                    <a:pt x="84" y="316"/>
                  </a:lnTo>
                  <a:lnTo>
                    <a:pt x="84" y="316"/>
                  </a:lnTo>
                  <a:lnTo>
                    <a:pt x="84" y="316"/>
                  </a:lnTo>
                  <a:lnTo>
                    <a:pt x="84" y="316"/>
                  </a:lnTo>
                  <a:close/>
                  <a:moveTo>
                    <a:pt x="136" y="150"/>
                  </a:moveTo>
                  <a:lnTo>
                    <a:pt x="136" y="150"/>
                  </a:lnTo>
                  <a:lnTo>
                    <a:pt x="136" y="150"/>
                  </a:lnTo>
                  <a:lnTo>
                    <a:pt x="136" y="152"/>
                  </a:lnTo>
                  <a:lnTo>
                    <a:pt x="136" y="152"/>
                  </a:lnTo>
                  <a:lnTo>
                    <a:pt x="136" y="154"/>
                  </a:lnTo>
                  <a:lnTo>
                    <a:pt x="136" y="152"/>
                  </a:lnTo>
                  <a:lnTo>
                    <a:pt x="136" y="152"/>
                  </a:lnTo>
                  <a:lnTo>
                    <a:pt x="136" y="152"/>
                  </a:lnTo>
                  <a:lnTo>
                    <a:pt x="136" y="150"/>
                  </a:lnTo>
                  <a:lnTo>
                    <a:pt x="136" y="150"/>
                  </a:lnTo>
                  <a:lnTo>
                    <a:pt x="136" y="150"/>
                  </a:lnTo>
                  <a:close/>
                  <a:moveTo>
                    <a:pt x="138" y="145"/>
                  </a:moveTo>
                  <a:lnTo>
                    <a:pt x="138" y="145"/>
                  </a:lnTo>
                  <a:lnTo>
                    <a:pt x="138" y="147"/>
                  </a:lnTo>
                  <a:lnTo>
                    <a:pt x="138" y="147"/>
                  </a:lnTo>
                  <a:lnTo>
                    <a:pt x="138" y="147"/>
                  </a:lnTo>
                  <a:lnTo>
                    <a:pt x="138" y="145"/>
                  </a:lnTo>
                  <a:lnTo>
                    <a:pt x="138" y="145"/>
                  </a:lnTo>
                  <a:lnTo>
                    <a:pt x="138" y="145"/>
                  </a:lnTo>
                  <a:lnTo>
                    <a:pt x="138" y="145"/>
                  </a:lnTo>
                  <a:lnTo>
                    <a:pt x="138" y="145"/>
                  </a:lnTo>
                  <a:close/>
                  <a:moveTo>
                    <a:pt x="44" y="105"/>
                  </a:moveTo>
                  <a:lnTo>
                    <a:pt x="42" y="107"/>
                  </a:lnTo>
                  <a:lnTo>
                    <a:pt x="42" y="107"/>
                  </a:lnTo>
                  <a:lnTo>
                    <a:pt x="42" y="107"/>
                  </a:lnTo>
                  <a:lnTo>
                    <a:pt x="42" y="107"/>
                  </a:lnTo>
                  <a:lnTo>
                    <a:pt x="42" y="107"/>
                  </a:lnTo>
                  <a:lnTo>
                    <a:pt x="44" y="107"/>
                  </a:lnTo>
                  <a:lnTo>
                    <a:pt x="44" y="107"/>
                  </a:lnTo>
                  <a:lnTo>
                    <a:pt x="44" y="105"/>
                  </a:lnTo>
                  <a:lnTo>
                    <a:pt x="44" y="105"/>
                  </a:lnTo>
                  <a:lnTo>
                    <a:pt x="44" y="105"/>
                  </a:lnTo>
                  <a:lnTo>
                    <a:pt x="44" y="105"/>
                  </a:lnTo>
                  <a:lnTo>
                    <a:pt x="44" y="105"/>
                  </a:lnTo>
                  <a:close/>
                  <a:moveTo>
                    <a:pt x="35" y="86"/>
                  </a:moveTo>
                  <a:lnTo>
                    <a:pt x="35" y="86"/>
                  </a:lnTo>
                  <a:lnTo>
                    <a:pt x="35" y="86"/>
                  </a:lnTo>
                  <a:lnTo>
                    <a:pt x="35" y="86"/>
                  </a:lnTo>
                  <a:lnTo>
                    <a:pt x="35" y="86"/>
                  </a:lnTo>
                  <a:lnTo>
                    <a:pt x="35" y="86"/>
                  </a:lnTo>
                  <a:lnTo>
                    <a:pt x="35" y="86"/>
                  </a:lnTo>
                  <a:close/>
                  <a:moveTo>
                    <a:pt x="140" y="82"/>
                  </a:moveTo>
                  <a:lnTo>
                    <a:pt x="138" y="82"/>
                  </a:lnTo>
                  <a:lnTo>
                    <a:pt x="138" y="82"/>
                  </a:lnTo>
                  <a:lnTo>
                    <a:pt x="138" y="82"/>
                  </a:lnTo>
                  <a:lnTo>
                    <a:pt x="140" y="82"/>
                  </a:lnTo>
                  <a:lnTo>
                    <a:pt x="140" y="82"/>
                  </a:lnTo>
                  <a:lnTo>
                    <a:pt x="140" y="82"/>
                  </a:lnTo>
                  <a:lnTo>
                    <a:pt x="140" y="82"/>
                  </a:lnTo>
                  <a:close/>
                  <a:moveTo>
                    <a:pt x="2" y="78"/>
                  </a:moveTo>
                  <a:lnTo>
                    <a:pt x="0" y="78"/>
                  </a:lnTo>
                  <a:lnTo>
                    <a:pt x="0" y="80"/>
                  </a:lnTo>
                  <a:lnTo>
                    <a:pt x="0" y="82"/>
                  </a:lnTo>
                  <a:lnTo>
                    <a:pt x="0" y="84"/>
                  </a:lnTo>
                  <a:lnTo>
                    <a:pt x="2" y="80"/>
                  </a:lnTo>
                  <a:lnTo>
                    <a:pt x="2" y="78"/>
                  </a:lnTo>
                  <a:lnTo>
                    <a:pt x="2" y="76"/>
                  </a:lnTo>
                  <a:lnTo>
                    <a:pt x="2" y="76"/>
                  </a:lnTo>
                  <a:lnTo>
                    <a:pt x="2" y="78"/>
                  </a:lnTo>
                  <a:close/>
                  <a:moveTo>
                    <a:pt x="52" y="53"/>
                  </a:moveTo>
                  <a:lnTo>
                    <a:pt x="52" y="55"/>
                  </a:lnTo>
                  <a:lnTo>
                    <a:pt x="52" y="55"/>
                  </a:lnTo>
                  <a:lnTo>
                    <a:pt x="54" y="55"/>
                  </a:lnTo>
                  <a:lnTo>
                    <a:pt x="54" y="55"/>
                  </a:lnTo>
                  <a:lnTo>
                    <a:pt x="54" y="55"/>
                  </a:lnTo>
                  <a:lnTo>
                    <a:pt x="54" y="53"/>
                  </a:lnTo>
                  <a:lnTo>
                    <a:pt x="54" y="53"/>
                  </a:lnTo>
                  <a:lnTo>
                    <a:pt x="52" y="53"/>
                  </a:lnTo>
                  <a:close/>
                  <a:moveTo>
                    <a:pt x="56" y="44"/>
                  </a:moveTo>
                  <a:lnTo>
                    <a:pt x="56" y="46"/>
                  </a:lnTo>
                  <a:lnTo>
                    <a:pt x="56" y="46"/>
                  </a:lnTo>
                  <a:lnTo>
                    <a:pt x="56" y="46"/>
                  </a:lnTo>
                  <a:lnTo>
                    <a:pt x="56" y="48"/>
                  </a:lnTo>
                  <a:lnTo>
                    <a:pt x="56" y="48"/>
                  </a:lnTo>
                  <a:lnTo>
                    <a:pt x="58" y="46"/>
                  </a:lnTo>
                  <a:lnTo>
                    <a:pt x="58" y="44"/>
                  </a:lnTo>
                  <a:lnTo>
                    <a:pt x="58" y="42"/>
                  </a:lnTo>
                  <a:lnTo>
                    <a:pt x="58" y="42"/>
                  </a:lnTo>
                  <a:lnTo>
                    <a:pt x="58" y="42"/>
                  </a:lnTo>
                  <a:lnTo>
                    <a:pt x="58" y="42"/>
                  </a:lnTo>
                  <a:lnTo>
                    <a:pt x="58" y="40"/>
                  </a:lnTo>
                  <a:lnTo>
                    <a:pt x="58" y="40"/>
                  </a:lnTo>
                  <a:lnTo>
                    <a:pt x="56" y="44"/>
                  </a:lnTo>
                  <a:close/>
                  <a:moveTo>
                    <a:pt x="77" y="19"/>
                  </a:moveTo>
                  <a:lnTo>
                    <a:pt x="77" y="19"/>
                  </a:lnTo>
                  <a:lnTo>
                    <a:pt x="77" y="21"/>
                  </a:lnTo>
                  <a:lnTo>
                    <a:pt x="77" y="19"/>
                  </a:lnTo>
                  <a:lnTo>
                    <a:pt x="77" y="19"/>
                  </a:lnTo>
                  <a:lnTo>
                    <a:pt x="79" y="17"/>
                  </a:lnTo>
                  <a:lnTo>
                    <a:pt x="77" y="17"/>
                  </a:lnTo>
                  <a:lnTo>
                    <a:pt x="77" y="19"/>
                  </a:lnTo>
                  <a:close/>
                  <a:moveTo>
                    <a:pt x="50" y="0"/>
                  </a:moveTo>
                  <a:lnTo>
                    <a:pt x="48" y="0"/>
                  </a:lnTo>
                  <a:lnTo>
                    <a:pt x="48" y="0"/>
                  </a:lnTo>
                  <a:lnTo>
                    <a:pt x="50" y="0"/>
                  </a:lnTo>
                  <a:lnTo>
                    <a:pt x="50" y="0"/>
                  </a:lnTo>
                  <a:lnTo>
                    <a:pt x="50" y="0"/>
                  </a:lnTo>
                  <a:lnTo>
                    <a:pt x="50" y="0"/>
                  </a:lnTo>
                  <a:lnTo>
                    <a:pt x="50" y="0"/>
                  </a:lnTo>
                  <a:lnTo>
                    <a:pt x="50" y="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0" name="Freeform 43">
              <a:extLst>
                <a:ext uri="{FF2B5EF4-FFF2-40B4-BE49-F238E27FC236}">
                  <a16:creationId xmlns:a16="http://schemas.microsoft.com/office/drawing/2014/main" id="{FC8D1150-F897-4C82-8549-6474ECF15533}"/>
                </a:ext>
              </a:extLst>
            </p:cNvPr>
            <p:cNvSpPr>
              <a:spLocks noEditPoints="1"/>
            </p:cNvSpPr>
            <p:nvPr/>
          </p:nvSpPr>
          <p:spPr bwMode="auto">
            <a:xfrm>
              <a:off x="6324923" y="5245894"/>
              <a:ext cx="222250" cy="509588"/>
            </a:xfrm>
            <a:custGeom>
              <a:avLst/>
              <a:gdLst>
                <a:gd name="T0" fmla="*/ 84 w 140"/>
                <a:gd name="T1" fmla="*/ 316 h 321"/>
                <a:gd name="T2" fmla="*/ 82 w 140"/>
                <a:gd name="T3" fmla="*/ 318 h 321"/>
                <a:gd name="T4" fmla="*/ 81 w 140"/>
                <a:gd name="T5" fmla="*/ 320 h 321"/>
                <a:gd name="T6" fmla="*/ 79 w 140"/>
                <a:gd name="T7" fmla="*/ 321 h 321"/>
                <a:gd name="T8" fmla="*/ 79 w 140"/>
                <a:gd name="T9" fmla="*/ 320 h 321"/>
                <a:gd name="T10" fmla="*/ 79 w 140"/>
                <a:gd name="T11" fmla="*/ 321 h 321"/>
                <a:gd name="T12" fmla="*/ 81 w 140"/>
                <a:gd name="T13" fmla="*/ 321 h 321"/>
                <a:gd name="T14" fmla="*/ 82 w 140"/>
                <a:gd name="T15" fmla="*/ 320 h 321"/>
                <a:gd name="T16" fmla="*/ 84 w 140"/>
                <a:gd name="T17" fmla="*/ 316 h 321"/>
                <a:gd name="T18" fmla="*/ 84 w 140"/>
                <a:gd name="T19" fmla="*/ 316 h 321"/>
                <a:gd name="T20" fmla="*/ 136 w 140"/>
                <a:gd name="T21" fmla="*/ 150 h 321"/>
                <a:gd name="T22" fmla="*/ 136 w 140"/>
                <a:gd name="T23" fmla="*/ 152 h 321"/>
                <a:gd name="T24" fmla="*/ 136 w 140"/>
                <a:gd name="T25" fmla="*/ 154 h 321"/>
                <a:gd name="T26" fmla="*/ 136 w 140"/>
                <a:gd name="T27" fmla="*/ 152 h 321"/>
                <a:gd name="T28" fmla="*/ 136 w 140"/>
                <a:gd name="T29" fmla="*/ 150 h 321"/>
                <a:gd name="T30" fmla="*/ 136 w 140"/>
                <a:gd name="T31" fmla="*/ 150 h 321"/>
                <a:gd name="T32" fmla="*/ 138 w 140"/>
                <a:gd name="T33" fmla="*/ 145 h 321"/>
                <a:gd name="T34" fmla="*/ 138 w 140"/>
                <a:gd name="T35" fmla="*/ 147 h 321"/>
                <a:gd name="T36" fmla="*/ 138 w 140"/>
                <a:gd name="T37" fmla="*/ 145 h 321"/>
                <a:gd name="T38" fmla="*/ 138 w 140"/>
                <a:gd name="T39" fmla="*/ 145 h 321"/>
                <a:gd name="T40" fmla="*/ 138 w 140"/>
                <a:gd name="T41" fmla="*/ 145 h 321"/>
                <a:gd name="T42" fmla="*/ 42 w 140"/>
                <a:gd name="T43" fmla="*/ 107 h 321"/>
                <a:gd name="T44" fmla="*/ 42 w 140"/>
                <a:gd name="T45" fmla="*/ 107 h 321"/>
                <a:gd name="T46" fmla="*/ 42 w 140"/>
                <a:gd name="T47" fmla="*/ 107 h 321"/>
                <a:gd name="T48" fmla="*/ 44 w 140"/>
                <a:gd name="T49" fmla="*/ 107 h 321"/>
                <a:gd name="T50" fmla="*/ 44 w 140"/>
                <a:gd name="T51" fmla="*/ 105 h 321"/>
                <a:gd name="T52" fmla="*/ 44 w 140"/>
                <a:gd name="T53" fmla="*/ 105 h 321"/>
                <a:gd name="T54" fmla="*/ 35 w 140"/>
                <a:gd name="T55" fmla="*/ 86 h 321"/>
                <a:gd name="T56" fmla="*/ 35 w 140"/>
                <a:gd name="T57" fmla="*/ 86 h 321"/>
                <a:gd name="T58" fmla="*/ 35 w 140"/>
                <a:gd name="T59" fmla="*/ 86 h 321"/>
                <a:gd name="T60" fmla="*/ 35 w 140"/>
                <a:gd name="T61" fmla="*/ 86 h 321"/>
                <a:gd name="T62" fmla="*/ 138 w 140"/>
                <a:gd name="T63" fmla="*/ 82 h 321"/>
                <a:gd name="T64" fmla="*/ 138 w 140"/>
                <a:gd name="T65" fmla="*/ 82 h 321"/>
                <a:gd name="T66" fmla="*/ 140 w 140"/>
                <a:gd name="T67" fmla="*/ 82 h 321"/>
                <a:gd name="T68" fmla="*/ 140 w 140"/>
                <a:gd name="T69" fmla="*/ 82 h 321"/>
                <a:gd name="T70" fmla="*/ 0 w 140"/>
                <a:gd name="T71" fmla="*/ 78 h 321"/>
                <a:gd name="T72" fmla="*/ 0 w 140"/>
                <a:gd name="T73" fmla="*/ 82 h 321"/>
                <a:gd name="T74" fmla="*/ 2 w 140"/>
                <a:gd name="T75" fmla="*/ 80 h 321"/>
                <a:gd name="T76" fmla="*/ 2 w 140"/>
                <a:gd name="T77" fmla="*/ 76 h 321"/>
                <a:gd name="T78" fmla="*/ 2 w 140"/>
                <a:gd name="T79" fmla="*/ 78 h 321"/>
                <a:gd name="T80" fmla="*/ 52 w 140"/>
                <a:gd name="T81" fmla="*/ 55 h 321"/>
                <a:gd name="T82" fmla="*/ 54 w 140"/>
                <a:gd name="T83" fmla="*/ 55 h 321"/>
                <a:gd name="T84" fmla="*/ 54 w 140"/>
                <a:gd name="T85" fmla="*/ 55 h 321"/>
                <a:gd name="T86" fmla="*/ 54 w 140"/>
                <a:gd name="T87" fmla="*/ 53 h 321"/>
                <a:gd name="T88" fmla="*/ 56 w 140"/>
                <a:gd name="T89" fmla="*/ 44 h 321"/>
                <a:gd name="T90" fmla="*/ 56 w 140"/>
                <a:gd name="T91" fmla="*/ 46 h 321"/>
                <a:gd name="T92" fmla="*/ 56 w 140"/>
                <a:gd name="T93" fmla="*/ 48 h 321"/>
                <a:gd name="T94" fmla="*/ 58 w 140"/>
                <a:gd name="T95" fmla="*/ 46 h 321"/>
                <a:gd name="T96" fmla="*/ 58 w 140"/>
                <a:gd name="T97" fmla="*/ 42 h 321"/>
                <a:gd name="T98" fmla="*/ 58 w 140"/>
                <a:gd name="T99" fmla="*/ 42 h 321"/>
                <a:gd name="T100" fmla="*/ 58 w 140"/>
                <a:gd name="T101" fmla="*/ 40 h 321"/>
                <a:gd name="T102" fmla="*/ 56 w 140"/>
                <a:gd name="T103" fmla="*/ 44 h 321"/>
                <a:gd name="T104" fmla="*/ 77 w 140"/>
                <a:gd name="T105" fmla="*/ 19 h 321"/>
                <a:gd name="T106" fmla="*/ 77 w 140"/>
                <a:gd name="T107" fmla="*/ 19 h 321"/>
                <a:gd name="T108" fmla="*/ 79 w 140"/>
                <a:gd name="T109" fmla="*/ 17 h 321"/>
                <a:gd name="T110" fmla="*/ 77 w 140"/>
                <a:gd name="T111" fmla="*/ 19 h 321"/>
                <a:gd name="T112" fmla="*/ 48 w 140"/>
                <a:gd name="T113" fmla="*/ 0 h 321"/>
                <a:gd name="T114" fmla="*/ 50 w 140"/>
                <a:gd name="T115" fmla="*/ 0 h 321"/>
                <a:gd name="T116" fmla="*/ 50 w 140"/>
                <a:gd name="T117" fmla="*/ 0 h 321"/>
                <a:gd name="T118" fmla="*/ 50 w 140"/>
                <a:gd name="T11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321">
                  <a:moveTo>
                    <a:pt x="84" y="316"/>
                  </a:moveTo>
                  <a:lnTo>
                    <a:pt x="84" y="316"/>
                  </a:lnTo>
                  <a:lnTo>
                    <a:pt x="84" y="316"/>
                  </a:lnTo>
                  <a:lnTo>
                    <a:pt x="82" y="318"/>
                  </a:lnTo>
                  <a:lnTo>
                    <a:pt x="82" y="320"/>
                  </a:lnTo>
                  <a:lnTo>
                    <a:pt x="81" y="320"/>
                  </a:lnTo>
                  <a:lnTo>
                    <a:pt x="79" y="321"/>
                  </a:lnTo>
                  <a:lnTo>
                    <a:pt x="79" y="321"/>
                  </a:lnTo>
                  <a:lnTo>
                    <a:pt x="79" y="320"/>
                  </a:lnTo>
                  <a:lnTo>
                    <a:pt x="79" y="320"/>
                  </a:lnTo>
                  <a:lnTo>
                    <a:pt x="79" y="320"/>
                  </a:lnTo>
                  <a:lnTo>
                    <a:pt x="79" y="321"/>
                  </a:lnTo>
                  <a:lnTo>
                    <a:pt x="81" y="321"/>
                  </a:lnTo>
                  <a:lnTo>
                    <a:pt x="81" y="321"/>
                  </a:lnTo>
                  <a:lnTo>
                    <a:pt x="82" y="321"/>
                  </a:lnTo>
                  <a:lnTo>
                    <a:pt x="82" y="320"/>
                  </a:lnTo>
                  <a:lnTo>
                    <a:pt x="84" y="316"/>
                  </a:lnTo>
                  <a:lnTo>
                    <a:pt x="84" y="316"/>
                  </a:lnTo>
                  <a:lnTo>
                    <a:pt x="84" y="316"/>
                  </a:lnTo>
                  <a:lnTo>
                    <a:pt x="84" y="316"/>
                  </a:lnTo>
                  <a:close/>
                  <a:moveTo>
                    <a:pt x="136" y="150"/>
                  </a:moveTo>
                  <a:lnTo>
                    <a:pt x="136" y="150"/>
                  </a:lnTo>
                  <a:lnTo>
                    <a:pt x="136" y="150"/>
                  </a:lnTo>
                  <a:lnTo>
                    <a:pt x="136" y="152"/>
                  </a:lnTo>
                  <a:lnTo>
                    <a:pt x="136" y="152"/>
                  </a:lnTo>
                  <a:lnTo>
                    <a:pt x="136" y="154"/>
                  </a:lnTo>
                  <a:lnTo>
                    <a:pt x="136" y="152"/>
                  </a:lnTo>
                  <a:lnTo>
                    <a:pt x="136" y="152"/>
                  </a:lnTo>
                  <a:lnTo>
                    <a:pt x="136" y="152"/>
                  </a:lnTo>
                  <a:lnTo>
                    <a:pt x="136" y="150"/>
                  </a:lnTo>
                  <a:lnTo>
                    <a:pt x="136" y="150"/>
                  </a:lnTo>
                  <a:lnTo>
                    <a:pt x="136" y="150"/>
                  </a:lnTo>
                  <a:close/>
                  <a:moveTo>
                    <a:pt x="138" y="145"/>
                  </a:moveTo>
                  <a:lnTo>
                    <a:pt x="138" y="145"/>
                  </a:lnTo>
                  <a:lnTo>
                    <a:pt x="138" y="147"/>
                  </a:lnTo>
                  <a:lnTo>
                    <a:pt x="138" y="147"/>
                  </a:lnTo>
                  <a:lnTo>
                    <a:pt x="138" y="147"/>
                  </a:lnTo>
                  <a:lnTo>
                    <a:pt x="138" y="145"/>
                  </a:lnTo>
                  <a:lnTo>
                    <a:pt x="138" y="145"/>
                  </a:lnTo>
                  <a:lnTo>
                    <a:pt x="138" y="145"/>
                  </a:lnTo>
                  <a:lnTo>
                    <a:pt x="138" y="145"/>
                  </a:lnTo>
                  <a:lnTo>
                    <a:pt x="138" y="145"/>
                  </a:lnTo>
                  <a:close/>
                  <a:moveTo>
                    <a:pt x="44" y="105"/>
                  </a:moveTo>
                  <a:lnTo>
                    <a:pt x="42" y="107"/>
                  </a:lnTo>
                  <a:lnTo>
                    <a:pt x="42" y="107"/>
                  </a:lnTo>
                  <a:lnTo>
                    <a:pt x="42" y="107"/>
                  </a:lnTo>
                  <a:lnTo>
                    <a:pt x="42" y="107"/>
                  </a:lnTo>
                  <a:lnTo>
                    <a:pt x="42" y="107"/>
                  </a:lnTo>
                  <a:lnTo>
                    <a:pt x="44" y="107"/>
                  </a:lnTo>
                  <a:lnTo>
                    <a:pt x="44" y="107"/>
                  </a:lnTo>
                  <a:lnTo>
                    <a:pt x="44" y="105"/>
                  </a:lnTo>
                  <a:lnTo>
                    <a:pt x="44" y="105"/>
                  </a:lnTo>
                  <a:lnTo>
                    <a:pt x="44" y="105"/>
                  </a:lnTo>
                  <a:lnTo>
                    <a:pt x="44" y="105"/>
                  </a:lnTo>
                  <a:lnTo>
                    <a:pt x="44" y="105"/>
                  </a:lnTo>
                  <a:close/>
                  <a:moveTo>
                    <a:pt x="35" y="86"/>
                  </a:moveTo>
                  <a:lnTo>
                    <a:pt x="35" y="86"/>
                  </a:lnTo>
                  <a:lnTo>
                    <a:pt x="35" y="86"/>
                  </a:lnTo>
                  <a:lnTo>
                    <a:pt x="35" y="86"/>
                  </a:lnTo>
                  <a:lnTo>
                    <a:pt x="35" y="86"/>
                  </a:lnTo>
                  <a:lnTo>
                    <a:pt x="35" y="86"/>
                  </a:lnTo>
                  <a:lnTo>
                    <a:pt x="35" y="86"/>
                  </a:lnTo>
                  <a:close/>
                  <a:moveTo>
                    <a:pt x="140" y="82"/>
                  </a:moveTo>
                  <a:lnTo>
                    <a:pt x="138" y="82"/>
                  </a:lnTo>
                  <a:lnTo>
                    <a:pt x="138" y="82"/>
                  </a:lnTo>
                  <a:lnTo>
                    <a:pt x="138" y="82"/>
                  </a:lnTo>
                  <a:lnTo>
                    <a:pt x="140" y="82"/>
                  </a:lnTo>
                  <a:lnTo>
                    <a:pt x="140" y="82"/>
                  </a:lnTo>
                  <a:lnTo>
                    <a:pt x="140" y="82"/>
                  </a:lnTo>
                  <a:lnTo>
                    <a:pt x="140" y="82"/>
                  </a:lnTo>
                  <a:close/>
                  <a:moveTo>
                    <a:pt x="2" y="78"/>
                  </a:moveTo>
                  <a:lnTo>
                    <a:pt x="0" y="78"/>
                  </a:lnTo>
                  <a:lnTo>
                    <a:pt x="0" y="80"/>
                  </a:lnTo>
                  <a:lnTo>
                    <a:pt x="0" y="82"/>
                  </a:lnTo>
                  <a:lnTo>
                    <a:pt x="0" y="84"/>
                  </a:lnTo>
                  <a:lnTo>
                    <a:pt x="2" y="80"/>
                  </a:lnTo>
                  <a:lnTo>
                    <a:pt x="2" y="78"/>
                  </a:lnTo>
                  <a:lnTo>
                    <a:pt x="2" y="76"/>
                  </a:lnTo>
                  <a:lnTo>
                    <a:pt x="2" y="76"/>
                  </a:lnTo>
                  <a:lnTo>
                    <a:pt x="2" y="78"/>
                  </a:lnTo>
                  <a:close/>
                  <a:moveTo>
                    <a:pt x="52" y="53"/>
                  </a:moveTo>
                  <a:lnTo>
                    <a:pt x="52" y="55"/>
                  </a:lnTo>
                  <a:lnTo>
                    <a:pt x="52" y="55"/>
                  </a:lnTo>
                  <a:lnTo>
                    <a:pt x="54" y="55"/>
                  </a:lnTo>
                  <a:lnTo>
                    <a:pt x="54" y="55"/>
                  </a:lnTo>
                  <a:lnTo>
                    <a:pt x="54" y="55"/>
                  </a:lnTo>
                  <a:lnTo>
                    <a:pt x="54" y="53"/>
                  </a:lnTo>
                  <a:lnTo>
                    <a:pt x="54" y="53"/>
                  </a:lnTo>
                  <a:lnTo>
                    <a:pt x="52" y="53"/>
                  </a:lnTo>
                  <a:close/>
                  <a:moveTo>
                    <a:pt x="56" y="44"/>
                  </a:moveTo>
                  <a:lnTo>
                    <a:pt x="56" y="46"/>
                  </a:lnTo>
                  <a:lnTo>
                    <a:pt x="56" y="46"/>
                  </a:lnTo>
                  <a:lnTo>
                    <a:pt x="56" y="46"/>
                  </a:lnTo>
                  <a:lnTo>
                    <a:pt x="56" y="48"/>
                  </a:lnTo>
                  <a:lnTo>
                    <a:pt x="56" y="48"/>
                  </a:lnTo>
                  <a:lnTo>
                    <a:pt x="58" y="46"/>
                  </a:lnTo>
                  <a:lnTo>
                    <a:pt x="58" y="44"/>
                  </a:lnTo>
                  <a:lnTo>
                    <a:pt x="58" y="42"/>
                  </a:lnTo>
                  <a:lnTo>
                    <a:pt x="58" y="42"/>
                  </a:lnTo>
                  <a:lnTo>
                    <a:pt x="58" y="42"/>
                  </a:lnTo>
                  <a:lnTo>
                    <a:pt x="58" y="42"/>
                  </a:lnTo>
                  <a:lnTo>
                    <a:pt x="58" y="40"/>
                  </a:lnTo>
                  <a:lnTo>
                    <a:pt x="58" y="40"/>
                  </a:lnTo>
                  <a:lnTo>
                    <a:pt x="56" y="44"/>
                  </a:lnTo>
                  <a:close/>
                  <a:moveTo>
                    <a:pt x="77" y="19"/>
                  </a:moveTo>
                  <a:lnTo>
                    <a:pt x="77" y="19"/>
                  </a:lnTo>
                  <a:lnTo>
                    <a:pt x="77" y="21"/>
                  </a:lnTo>
                  <a:lnTo>
                    <a:pt x="77" y="19"/>
                  </a:lnTo>
                  <a:lnTo>
                    <a:pt x="77" y="19"/>
                  </a:lnTo>
                  <a:lnTo>
                    <a:pt x="79" y="17"/>
                  </a:lnTo>
                  <a:lnTo>
                    <a:pt x="77" y="17"/>
                  </a:lnTo>
                  <a:lnTo>
                    <a:pt x="77" y="19"/>
                  </a:lnTo>
                  <a:close/>
                  <a:moveTo>
                    <a:pt x="50" y="0"/>
                  </a:moveTo>
                  <a:lnTo>
                    <a:pt x="48" y="0"/>
                  </a:lnTo>
                  <a:lnTo>
                    <a:pt x="48" y="0"/>
                  </a:lnTo>
                  <a:lnTo>
                    <a:pt x="50" y="0"/>
                  </a:lnTo>
                  <a:lnTo>
                    <a:pt x="50" y="0"/>
                  </a:lnTo>
                  <a:lnTo>
                    <a:pt x="50" y="0"/>
                  </a:lnTo>
                  <a:lnTo>
                    <a:pt x="50" y="0"/>
                  </a:lnTo>
                  <a:lnTo>
                    <a:pt x="50" y="0"/>
                  </a:lnTo>
                  <a:lnTo>
                    <a:pt x="50" y="0"/>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4">
              <a:extLst>
                <a:ext uri="{FF2B5EF4-FFF2-40B4-BE49-F238E27FC236}">
                  <a16:creationId xmlns:a16="http://schemas.microsoft.com/office/drawing/2014/main" id="{5B310021-88BF-4DFD-BF14-54C1940D4018}"/>
                </a:ext>
              </a:extLst>
            </p:cNvPr>
            <p:cNvSpPr>
              <a:spLocks/>
            </p:cNvSpPr>
            <p:nvPr/>
          </p:nvSpPr>
          <p:spPr bwMode="auto">
            <a:xfrm>
              <a:off x="6718623" y="5082381"/>
              <a:ext cx="373063" cy="671513"/>
            </a:xfrm>
            <a:custGeom>
              <a:avLst/>
              <a:gdLst>
                <a:gd name="T0" fmla="*/ 219 w 235"/>
                <a:gd name="T1" fmla="*/ 303 h 423"/>
                <a:gd name="T2" fmla="*/ 219 w 235"/>
                <a:gd name="T3" fmla="*/ 282 h 423"/>
                <a:gd name="T4" fmla="*/ 223 w 235"/>
                <a:gd name="T5" fmla="*/ 246 h 423"/>
                <a:gd name="T6" fmla="*/ 216 w 235"/>
                <a:gd name="T7" fmla="*/ 229 h 423"/>
                <a:gd name="T8" fmla="*/ 191 w 235"/>
                <a:gd name="T9" fmla="*/ 240 h 423"/>
                <a:gd name="T10" fmla="*/ 181 w 235"/>
                <a:gd name="T11" fmla="*/ 223 h 423"/>
                <a:gd name="T12" fmla="*/ 185 w 235"/>
                <a:gd name="T13" fmla="*/ 200 h 423"/>
                <a:gd name="T14" fmla="*/ 185 w 235"/>
                <a:gd name="T15" fmla="*/ 185 h 423"/>
                <a:gd name="T16" fmla="*/ 168 w 235"/>
                <a:gd name="T17" fmla="*/ 170 h 423"/>
                <a:gd name="T18" fmla="*/ 176 w 235"/>
                <a:gd name="T19" fmla="*/ 164 h 423"/>
                <a:gd name="T20" fmla="*/ 170 w 235"/>
                <a:gd name="T21" fmla="*/ 151 h 423"/>
                <a:gd name="T22" fmla="*/ 155 w 235"/>
                <a:gd name="T23" fmla="*/ 149 h 423"/>
                <a:gd name="T24" fmla="*/ 155 w 235"/>
                <a:gd name="T25" fmla="*/ 139 h 423"/>
                <a:gd name="T26" fmla="*/ 128 w 235"/>
                <a:gd name="T27" fmla="*/ 122 h 423"/>
                <a:gd name="T28" fmla="*/ 128 w 235"/>
                <a:gd name="T29" fmla="*/ 113 h 423"/>
                <a:gd name="T30" fmla="*/ 143 w 235"/>
                <a:gd name="T31" fmla="*/ 107 h 423"/>
                <a:gd name="T32" fmla="*/ 139 w 235"/>
                <a:gd name="T33" fmla="*/ 97 h 423"/>
                <a:gd name="T34" fmla="*/ 128 w 235"/>
                <a:gd name="T35" fmla="*/ 92 h 423"/>
                <a:gd name="T36" fmla="*/ 116 w 235"/>
                <a:gd name="T37" fmla="*/ 88 h 423"/>
                <a:gd name="T38" fmla="*/ 103 w 235"/>
                <a:gd name="T39" fmla="*/ 80 h 423"/>
                <a:gd name="T40" fmla="*/ 84 w 235"/>
                <a:gd name="T41" fmla="*/ 67 h 423"/>
                <a:gd name="T42" fmla="*/ 73 w 235"/>
                <a:gd name="T43" fmla="*/ 65 h 423"/>
                <a:gd name="T44" fmla="*/ 52 w 235"/>
                <a:gd name="T45" fmla="*/ 46 h 423"/>
                <a:gd name="T46" fmla="*/ 44 w 235"/>
                <a:gd name="T47" fmla="*/ 36 h 423"/>
                <a:gd name="T48" fmla="*/ 46 w 235"/>
                <a:gd name="T49" fmla="*/ 29 h 423"/>
                <a:gd name="T50" fmla="*/ 38 w 235"/>
                <a:gd name="T51" fmla="*/ 25 h 423"/>
                <a:gd name="T52" fmla="*/ 31 w 235"/>
                <a:gd name="T53" fmla="*/ 17 h 423"/>
                <a:gd name="T54" fmla="*/ 23 w 235"/>
                <a:gd name="T55" fmla="*/ 12 h 423"/>
                <a:gd name="T56" fmla="*/ 15 w 235"/>
                <a:gd name="T57" fmla="*/ 10 h 423"/>
                <a:gd name="T58" fmla="*/ 10 w 235"/>
                <a:gd name="T59" fmla="*/ 6 h 423"/>
                <a:gd name="T60" fmla="*/ 0 w 235"/>
                <a:gd name="T61" fmla="*/ 2 h 423"/>
                <a:gd name="T62" fmla="*/ 21 w 235"/>
                <a:gd name="T63" fmla="*/ 46 h 423"/>
                <a:gd name="T64" fmla="*/ 31 w 235"/>
                <a:gd name="T65" fmla="*/ 71 h 423"/>
                <a:gd name="T66" fmla="*/ 40 w 235"/>
                <a:gd name="T67" fmla="*/ 63 h 423"/>
                <a:gd name="T68" fmla="*/ 46 w 235"/>
                <a:gd name="T69" fmla="*/ 65 h 423"/>
                <a:gd name="T70" fmla="*/ 38 w 235"/>
                <a:gd name="T71" fmla="*/ 75 h 423"/>
                <a:gd name="T72" fmla="*/ 50 w 235"/>
                <a:gd name="T73" fmla="*/ 82 h 423"/>
                <a:gd name="T74" fmla="*/ 69 w 235"/>
                <a:gd name="T75" fmla="*/ 118 h 423"/>
                <a:gd name="T76" fmla="*/ 82 w 235"/>
                <a:gd name="T77" fmla="*/ 135 h 423"/>
                <a:gd name="T78" fmla="*/ 97 w 235"/>
                <a:gd name="T79" fmla="*/ 189 h 423"/>
                <a:gd name="T80" fmla="*/ 113 w 235"/>
                <a:gd name="T81" fmla="*/ 221 h 423"/>
                <a:gd name="T82" fmla="*/ 126 w 235"/>
                <a:gd name="T83" fmla="*/ 238 h 423"/>
                <a:gd name="T84" fmla="*/ 122 w 235"/>
                <a:gd name="T85" fmla="*/ 250 h 423"/>
                <a:gd name="T86" fmla="*/ 126 w 235"/>
                <a:gd name="T87" fmla="*/ 251 h 423"/>
                <a:gd name="T88" fmla="*/ 141 w 235"/>
                <a:gd name="T89" fmla="*/ 274 h 423"/>
                <a:gd name="T90" fmla="*/ 143 w 235"/>
                <a:gd name="T91" fmla="*/ 289 h 423"/>
                <a:gd name="T92" fmla="*/ 149 w 235"/>
                <a:gd name="T93" fmla="*/ 308 h 423"/>
                <a:gd name="T94" fmla="*/ 139 w 235"/>
                <a:gd name="T95" fmla="*/ 284 h 423"/>
                <a:gd name="T96" fmla="*/ 137 w 235"/>
                <a:gd name="T97" fmla="*/ 289 h 423"/>
                <a:gd name="T98" fmla="*/ 132 w 235"/>
                <a:gd name="T99" fmla="*/ 274 h 423"/>
                <a:gd name="T100" fmla="*/ 128 w 235"/>
                <a:gd name="T101" fmla="*/ 272 h 423"/>
                <a:gd name="T102" fmla="*/ 147 w 235"/>
                <a:gd name="T103" fmla="*/ 335 h 423"/>
                <a:gd name="T104" fmla="*/ 149 w 235"/>
                <a:gd name="T105" fmla="*/ 345 h 423"/>
                <a:gd name="T106" fmla="*/ 156 w 235"/>
                <a:gd name="T107" fmla="*/ 358 h 423"/>
                <a:gd name="T108" fmla="*/ 168 w 235"/>
                <a:gd name="T109" fmla="*/ 354 h 423"/>
                <a:gd name="T110" fmla="*/ 158 w 235"/>
                <a:gd name="T111" fmla="*/ 362 h 423"/>
                <a:gd name="T112" fmla="*/ 166 w 235"/>
                <a:gd name="T113" fmla="*/ 373 h 423"/>
                <a:gd name="T114" fmla="*/ 212 w 235"/>
                <a:gd name="T115" fmla="*/ 421 h 423"/>
                <a:gd name="T116" fmla="*/ 217 w 235"/>
                <a:gd name="T117" fmla="*/ 409 h 423"/>
                <a:gd name="T118" fmla="*/ 223 w 235"/>
                <a:gd name="T119" fmla="*/ 402 h 423"/>
                <a:gd name="T120" fmla="*/ 214 w 235"/>
                <a:gd name="T121" fmla="*/ 385 h 423"/>
                <a:gd name="T122" fmla="*/ 216 w 235"/>
                <a:gd name="T123" fmla="*/ 362 h 423"/>
                <a:gd name="T124" fmla="*/ 235 w 235"/>
                <a:gd name="T125" fmla="*/ 3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 h="423">
                  <a:moveTo>
                    <a:pt x="235" y="308"/>
                  </a:moveTo>
                  <a:lnTo>
                    <a:pt x="233" y="305"/>
                  </a:lnTo>
                  <a:lnTo>
                    <a:pt x="231" y="305"/>
                  </a:lnTo>
                  <a:lnTo>
                    <a:pt x="231" y="303"/>
                  </a:lnTo>
                  <a:lnTo>
                    <a:pt x="231" y="301"/>
                  </a:lnTo>
                  <a:lnTo>
                    <a:pt x="229" y="301"/>
                  </a:lnTo>
                  <a:lnTo>
                    <a:pt x="229" y="301"/>
                  </a:lnTo>
                  <a:lnTo>
                    <a:pt x="227" y="301"/>
                  </a:lnTo>
                  <a:lnTo>
                    <a:pt x="227" y="301"/>
                  </a:lnTo>
                  <a:lnTo>
                    <a:pt x="221" y="303"/>
                  </a:lnTo>
                  <a:lnTo>
                    <a:pt x="221" y="303"/>
                  </a:lnTo>
                  <a:lnTo>
                    <a:pt x="221" y="303"/>
                  </a:lnTo>
                  <a:lnTo>
                    <a:pt x="219" y="303"/>
                  </a:lnTo>
                  <a:lnTo>
                    <a:pt x="219" y="303"/>
                  </a:lnTo>
                  <a:lnTo>
                    <a:pt x="219" y="301"/>
                  </a:lnTo>
                  <a:lnTo>
                    <a:pt x="217" y="301"/>
                  </a:lnTo>
                  <a:lnTo>
                    <a:pt x="217" y="301"/>
                  </a:lnTo>
                  <a:lnTo>
                    <a:pt x="217" y="301"/>
                  </a:lnTo>
                  <a:lnTo>
                    <a:pt x="216" y="301"/>
                  </a:lnTo>
                  <a:lnTo>
                    <a:pt x="216" y="301"/>
                  </a:lnTo>
                  <a:lnTo>
                    <a:pt x="216" y="301"/>
                  </a:lnTo>
                  <a:lnTo>
                    <a:pt x="216" y="299"/>
                  </a:lnTo>
                  <a:lnTo>
                    <a:pt x="216" y="299"/>
                  </a:lnTo>
                  <a:lnTo>
                    <a:pt x="216" y="299"/>
                  </a:lnTo>
                  <a:lnTo>
                    <a:pt x="219" y="284"/>
                  </a:lnTo>
                  <a:lnTo>
                    <a:pt x="219" y="282"/>
                  </a:lnTo>
                  <a:lnTo>
                    <a:pt x="219" y="280"/>
                  </a:lnTo>
                  <a:lnTo>
                    <a:pt x="219" y="278"/>
                  </a:lnTo>
                  <a:lnTo>
                    <a:pt x="219" y="274"/>
                  </a:lnTo>
                  <a:lnTo>
                    <a:pt x="219" y="274"/>
                  </a:lnTo>
                  <a:lnTo>
                    <a:pt x="219" y="272"/>
                  </a:lnTo>
                  <a:lnTo>
                    <a:pt x="221" y="269"/>
                  </a:lnTo>
                  <a:lnTo>
                    <a:pt x="221" y="267"/>
                  </a:lnTo>
                  <a:lnTo>
                    <a:pt x="221" y="265"/>
                  </a:lnTo>
                  <a:lnTo>
                    <a:pt x="219" y="259"/>
                  </a:lnTo>
                  <a:lnTo>
                    <a:pt x="219" y="257"/>
                  </a:lnTo>
                  <a:lnTo>
                    <a:pt x="219" y="255"/>
                  </a:lnTo>
                  <a:lnTo>
                    <a:pt x="219" y="255"/>
                  </a:lnTo>
                  <a:lnTo>
                    <a:pt x="223" y="246"/>
                  </a:lnTo>
                  <a:lnTo>
                    <a:pt x="223" y="244"/>
                  </a:lnTo>
                  <a:lnTo>
                    <a:pt x="223" y="242"/>
                  </a:lnTo>
                  <a:lnTo>
                    <a:pt x="223" y="242"/>
                  </a:lnTo>
                  <a:lnTo>
                    <a:pt x="223" y="242"/>
                  </a:lnTo>
                  <a:lnTo>
                    <a:pt x="221" y="242"/>
                  </a:lnTo>
                  <a:lnTo>
                    <a:pt x="221" y="240"/>
                  </a:lnTo>
                  <a:lnTo>
                    <a:pt x="221" y="238"/>
                  </a:lnTo>
                  <a:lnTo>
                    <a:pt x="221" y="236"/>
                  </a:lnTo>
                  <a:lnTo>
                    <a:pt x="219" y="234"/>
                  </a:lnTo>
                  <a:lnTo>
                    <a:pt x="219" y="234"/>
                  </a:lnTo>
                  <a:lnTo>
                    <a:pt x="217" y="230"/>
                  </a:lnTo>
                  <a:lnTo>
                    <a:pt x="217" y="230"/>
                  </a:lnTo>
                  <a:lnTo>
                    <a:pt x="216" y="229"/>
                  </a:lnTo>
                  <a:lnTo>
                    <a:pt x="214" y="230"/>
                  </a:lnTo>
                  <a:lnTo>
                    <a:pt x="210" y="230"/>
                  </a:lnTo>
                  <a:lnTo>
                    <a:pt x="206" y="232"/>
                  </a:lnTo>
                  <a:lnTo>
                    <a:pt x="204" y="234"/>
                  </a:lnTo>
                  <a:lnTo>
                    <a:pt x="204" y="234"/>
                  </a:lnTo>
                  <a:lnTo>
                    <a:pt x="200" y="238"/>
                  </a:lnTo>
                  <a:lnTo>
                    <a:pt x="196" y="240"/>
                  </a:lnTo>
                  <a:lnTo>
                    <a:pt x="195" y="240"/>
                  </a:lnTo>
                  <a:lnTo>
                    <a:pt x="195" y="240"/>
                  </a:lnTo>
                  <a:lnTo>
                    <a:pt x="193" y="240"/>
                  </a:lnTo>
                  <a:lnTo>
                    <a:pt x="193" y="240"/>
                  </a:lnTo>
                  <a:lnTo>
                    <a:pt x="191" y="240"/>
                  </a:lnTo>
                  <a:lnTo>
                    <a:pt x="191" y="240"/>
                  </a:lnTo>
                  <a:lnTo>
                    <a:pt x="191" y="238"/>
                  </a:lnTo>
                  <a:lnTo>
                    <a:pt x="189" y="236"/>
                  </a:lnTo>
                  <a:lnTo>
                    <a:pt x="187" y="236"/>
                  </a:lnTo>
                  <a:lnTo>
                    <a:pt x="185" y="234"/>
                  </a:lnTo>
                  <a:lnTo>
                    <a:pt x="183" y="234"/>
                  </a:lnTo>
                  <a:lnTo>
                    <a:pt x="183" y="232"/>
                  </a:lnTo>
                  <a:lnTo>
                    <a:pt x="183" y="232"/>
                  </a:lnTo>
                  <a:lnTo>
                    <a:pt x="183" y="230"/>
                  </a:lnTo>
                  <a:lnTo>
                    <a:pt x="183" y="229"/>
                  </a:lnTo>
                  <a:lnTo>
                    <a:pt x="183" y="227"/>
                  </a:lnTo>
                  <a:lnTo>
                    <a:pt x="183" y="227"/>
                  </a:lnTo>
                  <a:lnTo>
                    <a:pt x="181" y="225"/>
                  </a:lnTo>
                  <a:lnTo>
                    <a:pt x="181" y="223"/>
                  </a:lnTo>
                  <a:lnTo>
                    <a:pt x="181" y="223"/>
                  </a:lnTo>
                  <a:lnTo>
                    <a:pt x="179" y="221"/>
                  </a:lnTo>
                  <a:lnTo>
                    <a:pt x="181" y="217"/>
                  </a:lnTo>
                  <a:lnTo>
                    <a:pt x="181" y="215"/>
                  </a:lnTo>
                  <a:lnTo>
                    <a:pt x="181" y="215"/>
                  </a:lnTo>
                  <a:lnTo>
                    <a:pt x="181" y="215"/>
                  </a:lnTo>
                  <a:lnTo>
                    <a:pt x="181" y="210"/>
                  </a:lnTo>
                  <a:lnTo>
                    <a:pt x="181" y="202"/>
                  </a:lnTo>
                  <a:lnTo>
                    <a:pt x="181" y="202"/>
                  </a:lnTo>
                  <a:lnTo>
                    <a:pt x="181" y="200"/>
                  </a:lnTo>
                  <a:lnTo>
                    <a:pt x="183" y="200"/>
                  </a:lnTo>
                  <a:lnTo>
                    <a:pt x="185" y="200"/>
                  </a:lnTo>
                  <a:lnTo>
                    <a:pt x="185" y="200"/>
                  </a:lnTo>
                  <a:lnTo>
                    <a:pt x="187" y="198"/>
                  </a:lnTo>
                  <a:lnTo>
                    <a:pt x="187" y="196"/>
                  </a:lnTo>
                  <a:lnTo>
                    <a:pt x="187" y="194"/>
                  </a:lnTo>
                  <a:lnTo>
                    <a:pt x="187" y="192"/>
                  </a:lnTo>
                  <a:lnTo>
                    <a:pt x="187" y="191"/>
                  </a:lnTo>
                  <a:lnTo>
                    <a:pt x="187" y="191"/>
                  </a:lnTo>
                  <a:lnTo>
                    <a:pt x="187" y="189"/>
                  </a:lnTo>
                  <a:lnTo>
                    <a:pt x="187" y="187"/>
                  </a:lnTo>
                  <a:lnTo>
                    <a:pt x="187" y="187"/>
                  </a:lnTo>
                  <a:lnTo>
                    <a:pt x="187" y="187"/>
                  </a:lnTo>
                  <a:lnTo>
                    <a:pt x="185" y="187"/>
                  </a:lnTo>
                  <a:lnTo>
                    <a:pt x="185" y="187"/>
                  </a:lnTo>
                  <a:lnTo>
                    <a:pt x="185" y="185"/>
                  </a:lnTo>
                  <a:lnTo>
                    <a:pt x="183" y="185"/>
                  </a:lnTo>
                  <a:lnTo>
                    <a:pt x="183" y="183"/>
                  </a:lnTo>
                  <a:lnTo>
                    <a:pt x="183" y="183"/>
                  </a:lnTo>
                  <a:lnTo>
                    <a:pt x="183" y="181"/>
                  </a:lnTo>
                  <a:lnTo>
                    <a:pt x="181" y="181"/>
                  </a:lnTo>
                  <a:lnTo>
                    <a:pt x="181" y="179"/>
                  </a:lnTo>
                  <a:lnTo>
                    <a:pt x="177" y="177"/>
                  </a:lnTo>
                  <a:lnTo>
                    <a:pt x="172" y="175"/>
                  </a:lnTo>
                  <a:lnTo>
                    <a:pt x="170" y="175"/>
                  </a:lnTo>
                  <a:lnTo>
                    <a:pt x="170" y="173"/>
                  </a:lnTo>
                  <a:lnTo>
                    <a:pt x="168" y="172"/>
                  </a:lnTo>
                  <a:lnTo>
                    <a:pt x="168" y="170"/>
                  </a:lnTo>
                  <a:lnTo>
                    <a:pt x="168" y="170"/>
                  </a:lnTo>
                  <a:lnTo>
                    <a:pt x="168" y="168"/>
                  </a:lnTo>
                  <a:lnTo>
                    <a:pt x="168" y="166"/>
                  </a:lnTo>
                  <a:lnTo>
                    <a:pt x="168" y="166"/>
                  </a:lnTo>
                  <a:lnTo>
                    <a:pt x="170" y="166"/>
                  </a:lnTo>
                  <a:lnTo>
                    <a:pt x="170" y="164"/>
                  </a:lnTo>
                  <a:lnTo>
                    <a:pt x="170" y="164"/>
                  </a:lnTo>
                  <a:lnTo>
                    <a:pt x="172" y="164"/>
                  </a:lnTo>
                  <a:lnTo>
                    <a:pt x="172" y="164"/>
                  </a:lnTo>
                  <a:lnTo>
                    <a:pt x="174" y="166"/>
                  </a:lnTo>
                  <a:lnTo>
                    <a:pt x="174" y="166"/>
                  </a:lnTo>
                  <a:lnTo>
                    <a:pt x="176" y="166"/>
                  </a:lnTo>
                  <a:lnTo>
                    <a:pt x="176" y="164"/>
                  </a:lnTo>
                  <a:lnTo>
                    <a:pt x="176" y="164"/>
                  </a:lnTo>
                  <a:lnTo>
                    <a:pt x="176" y="164"/>
                  </a:lnTo>
                  <a:lnTo>
                    <a:pt x="176" y="162"/>
                  </a:lnTo>
                  <a:lnTo>
                    <a:pt x="176" y="162"/>
                  </a:lnTo>
                  <a:lnTo>
                    <a:pt x="174" y="162"/>
                  </a:lnTo>
                  <a:lnTo>
                    <a:pt x="174" y="160"/>
                  </a:lnTo>
                  <a:lnTo>
                    <a:pt x="172" y="156"/>
                  </a:lnTo>
                  <a:lnTo>
                    <a:pt x="172" y="154"/>
                  </a:lnTo>
                  <a:lnTo>
                    <a:pt x="172" y="154"/>
                  </a:lnTo>
                  <a:lnTo>
                    <a:pt x="170" y="154"/>
                  </a:lnTo>
                  <a:lnTo>
                    <a:pt x="170" y="153"/>
                  </a:lnTo>
                  <a:lnTo>
                    <a:pt x="170" y="153"/>
                  </a:lnTo>
                  <a:lnTo>
                    <a:pt x="170" y="151"/>
                  </a:lnTo>
                  <a:lnTo>
                    <a:pt x="170" y="151"/>
                  </a:lnTo>
                  <a:lnTo>
                    <a:pt x="170" y="149"/>
                  </a:lnTo>
                  <a:lnTo>
                    <a:pt x="170" y="149"/>
                  </a:lnTo>
                  <a:lnTo>
                    <a:pt x="170" y="147"/>
                  </a:lnTo>
                  <a:lnTo>
                    <a:pt x="170" y="145"/>
                  </a:lnTo>
                  <a:lnTo>
                    <a:pt x="170" y="145"/>
                  </a:lnTo>
                  <a:lnTo>
                    <a:pt x="170" y="147"/>
                  </a:lnTo>
                  <a:lnTo>
                    <a:pt x="166" y="149"/>
                  </a:lnTo>
                  <a:lnTo>
                    <a:pt x="166" y="149"/>
                  </a:lnTo>
                  <a:lnTo>
                    <a:pt x="164" y="149"/>
                  </a:lnTo>
                  <a:lnTo>
                    <a:pt x="158" y="149"/>
                  </a:lnTo>
                  <a:lnTo>
                    <a:pt x="156" y="149"/>
                  </a:lnTo>
                  <a:lnTo>
                    <a:pt x="155" y="149"/>
                  </a:lnTo>
                  <a:lnTo>
                    <a:pt x="155" y="149"/>
                  </a:lnTo>
                  <a:lnTo>
                    <a:pt x="153" y="149"/>
                  </a:lnTo>
                  <a:lnTo>
                    <a:pt x="153" y="149"/>
                  </a:lnTo>
                  <a:lnTo>
                    <a:pt x="151" y="149"/>
                  </a:lnTo>
                  <a:lnTo>
                    <a:pt x="151" y="149"/>
                  </a:lnTo>
                  <a:lnTo>
                    <a:pt x="149" y="149"/>
                  </a:lnTo>
                  <a:lnTo>
                    <a:pt x="147" y="149"/>
                  </a:lnTo>
                  <a:lnTo>
                    <a:pt x="147" y="149"/>
                  </a:lnTo>
                  <a:lnTo>
                    <a:pt x="147" y="149"/>
                  </a:lnTo>
                  <a:lnTo>
                    <a:pt x="147" y="147"/>
                  </a:lnTo>
                  <a:lnTo>
                    <a:pt x="147" y="147"/>
                  </a:lnTo>
                  <a:lnTo>
                    <a:pt x="149" y="143"/>
                  </a:lnTo>
                  <a:lnTo>
                    <a:pt x="149" y="143"/>
                  </a:lnTo>
                  <a:lnTo>
                    <a:pt x="155" y="139"/>
                  </a:lnTo>
                  <a:lnTo>
                    <a:pt x="156" y="137"/>
                  </a:lnTo>
                  <a:lnTo>
                    <a:pt x="153" y="135"/>
                  </a:lnTo>
                  <a:lnTo>
                    <a:pt x="151" y="132"/>
                  </a:lnTo>
                  <a:lnTo>
                    <a:pt x="151" y="132"/>
                  </a:lnTo>
                  <a:lnTo>
                    <a:pt x="149" y="132"/>
                  </a:lnTo>
                  <a:lnTo>
                    <a:pt x="149" y="130"/>
                  </a:lnTo>
                  <a:lnTo>
                    <a:pt x="147" y="130"/>
                  </a:lnTo>
                  <a:lnTo>
                    <a:pt x="147" y="130"/>
                  </a:lnTo>
                  <a:lnTo>
                    <a:pt x="145" y="128"/>
                  </a:lnTo>
                  <a:lnTo>
                    <a:pt x="143" y="128"/>
                  </a:lnTo>
                  <a:lnTo>
                    <a:pt x="134" y="124"/>
                  </a:lnTo>
                  <a:lnTo>
                    <a:pt x="130" y="124"/>
                  </a:lnTo>
                  <a:lnTo>
                    <a:pt x="128" y="122"/>
                  </a:lnTo>
                  <a:lnTo>
                    <a:pt x="128" y="122"/>
                  </a:lnTo>
                  <a:lnTo>
                    <a:pt x="128" y="122"/>
                  </a:lnTo>
                  <a:lnTo>
                    <a:pt x="128" y="120"/>
                  </a:lnTo>
                  <a:lnTo>
                    <a:pt x="128" y="120"/>
                  </a:lnTo>
                  <a:lnTo>
                    <a:pt x="128" y="120"/>
                  </a:lnTo>
                  <a:lnTo>
                    <a:pt x="128" y="120"/>
                  </a:lnTo>
                  <a:lnTo>
                    <a:pt x="128" y="118"/>
                  </a:lnTo>
                  <a:lnTo>
                    <a:pt x="126" y="118"/>
                  </a:lnTo>
                  <a:lnTo>
                    <a:pt x="126" y="118"/>
                  </a:lnTo>
                  <a:lnTo>
                    <a:pt x="128" y="116"/>
                  </a:lnTo>
                  <a:lnTo>
                    <a:pt x="128" y="116"/>
                  </a:lnTo>
                  <a:lnTo>
                    <a:pt x="128" y="114"/>
                  </a:lnTo>
                  <a:lnTo>
                    <a:pt x="128" y="113"/>
                  </a:lnTo>
                  <a:lnTo>
                    <a:pt x="128" y="113"/>
                  </a:lnTo>
                  <a:lnTo>
                    <a:pt x="128" y="111"/>
                  </a:lnTo>
                  <a:lnTo>
                    <a:pt x="130" y="113"/>
                  </a:lnTo>
                  <a:lnTo>
                    <a:pt x="132" y="113"/>
                  </a:lnTo>
                  <a:lnTo>
                    <a:pt x="134" y="113"/>
                  </a:lnTo>
                  <a:lnTo>
                    <a:pt x="136" y="113"/>
                  </a:lnTo>
                  <a:lnTo>
                    <a:pt x="137" y="113"/>
                  </a:lnTo>
                  <a:lnTo>
                    <a:pt x="137" y="113"/>
                  </a:lnTo>
                  <a:lnTo>
                    <a:pt x="139" y="111"/>
                  </a:lnTo>
                  <a:lnTo>
                    <a:pt x="139" y="109"/>
                  </a:lnTo>
                  <a:lnTo>
                    <a:pt x="139" y="109"/>
                  </a:lnTo>
                  <a:lnTo>
                    <a:pt x="141" y="109"/>
                  </a:lnTo>
                  <a:lnTo>
                    <a:pt x="143" y="107"/>
                  </a:lnTo>
                  <a:lnTo>
                    <a:pt x="143" y="107"/>
                  </a:lnTo>
                  <a:lnTo>
                    <a:pt x="143" y="107"/>
                  </a:lnTo>
                  <a:lnTo>
                    <a:pt x="145" y="107"/>
                  </a:lnTo>
                  <a:lnTo>
                    <a:pt x="145" y="107"/>
                  </a:lnTo>
                  <a:lnTo>
                    <a:pt x="145" y="107"/>
                  </a:lnTo>
                  <a:lnTo>
                    <a:pt x="143" y="105"/>
                  </a:lnTo>
                  <a:lnTo>
                    <a:pt x="143" y="103"/>
                  </a:lnTo>
                  <a:lnTo>
                    <a:pt x="143" y="101"/>
                  </a:lnTo>
                  <a:lnTo>
                    <a:pt x="141" y="99"/>
                  </a:lnTo>
                  <a:lnTo>
                    <a:pt x="141" y="99"/>
                  </a:lnTo>
                  <a:lnTo>
                    <a:pt x="141" y="97"/>
                  </a:lnTo>
                  <a:lnTo>
                    <a:pt x="141" y="97"/>
                  </a:lnTo>
                  <a:lnTo>
                    <a:pt x="139" y="97"/>
                  </a:lnTo>
                  <a:lnTo>
                    <a:pt x="139" y="97"/>
                  </a:lnTo>
                  <a:lnTo>
                    <a:pt x="137" y="97"/>
                  </a:lnTo>
                  <a:lnTo>
                    <a:pt x="137" y="99"/>
                  </a:lnTo>
                  <a:lnTo>
                    <a:pt x="137" y="97"/>
                  </a:lnTo>
                  <a:lnTo>
                    <a:pt x="136" y="97"/>
                  </a:lnTo>
                  <a:lnTo>
                    <a:pt x="134" y="97"/>
                  </a:lnTo>
                  <a:lnTo>
                    <a:pt x="134" y="97"/>
                  </a:lnTo>
                  <a:lnTo>
                    <a:pt x="132" y="95"/>
                  </a:lnTo>
                  <a:lnTo>
                    <a:pt x="130" y="94"/>
                  </a:lnTo>
                  <a:lnTo>
                    <a:pt x="130" y="92"/>
                  </a:lnTo>
                  <a:lnTo>
                    <a:pt x="128" y="92"/>
                  </a:lnTo>
                  <a:lnTo>
                    <a:pt x="128" y="92"/>
                  </a:lnTo>
                  <a:lnTo>
                    <a:pt x="128" y="92"/>
                  </a:lnTo>
                  <a:lnTo>
                    <a:pt x="126" y="92"/>
                  </a:lnTo>
                  <a:lnTo>
                    <a:pt x="126" y="92"/>
                  </a:lnTo>
                  <a:lnTo>
                    <a:pt x="126" y="92"/>
                  </a:lnTo>
                  <a:lnTo>
                    <a:pt x="124" y="92"/>
                  </a:lnTo>
                  <a:lnTo>
                    <a:pt x="124" y="92"/>
                  </a:lnTo>
                  <a:lnTo>
                    <a:pt x="124" y="90"/>
                  </a:lnTo>
                  <a:lnTo>
                    <a:pt x="122" y="88"/>
                  </a:lnTo>
                  <a:lnTo>
                    <a:pt x="122" y="88"/>
                  </a:lnTo>
                  <a:lnTo>
                    <a:pt x="120" y="88"/>
                  </a:lnTo>
                  <a:lnTo>
                    <a:pt x="120" y="86"/>
                  </a:lnTo>
                  <a:lnTo>
                    <a:pt x="118" y="86"/>
                  </a:lnTo>
                  <a:lnTo>
                    <a:pt x="118" y="86"/>
                  </a:lnTo>
                  <a:lnTo>
                    <a:pt x="116" y="88"/>
                  </a:lnTo>
                  <a:lnTo>
                    <a:pt x="116" y="88"/>
                  </a:lnTo>
                  <a:lnTo>
                    <a:pt x="115" y="88"/>
                  </a:lnTo>
                  <a:lnTo>
                    <a:pt x="115" y="88"/>
                  </a:lnTo>
                  <a:lnTo>
                    <a:pt x="113" y="86"/>
                  </a:lnTo>
                  <a:lnTo>
                    <a:pt x="113" y="86"/>
                  </a:lnTo>
                  <a:lnTo>
                    <a:pt x="113" y="84"/>
                  </a:lnTo>
                  <a:lnTo>
                    <a:pt x="113" y="80"/>
                  </a:lnTo>
                  <a:lnTo>
                    <a:pt x="113" y="78"/>
                  </a:lnTo>
                  <a:lnTo>
                    <a:pt x="113" y="78"/>
                  </a:lnTo>
                  <a:lnTo>
                    <a:pt x="113" y="78"/>
                  </a:lnTo>
                  <a:lnTo>
                    <a:pt x="111" y="78"/>
                  </a:lnTo>
                  <a:lnTo>
                    <a:pt x="107" y="78"/>
                  </a:lnTo>
                  <a:lnTo>
                    <a:pt x="103" y="80"/>
                  </a:lnTo>
                  <a:lnTo>
                    <a:pt x="101" y="80"/>
                  </a:lnTo>
                  <a:lnTo>
                    <a:pt x="97" y="80"/>
                  </a:lnTo>
                  <a:lnTo>
                    <a:pt x="95" y="80"/>
                  </a:lnTo>
                  <a:lnTo>
                    <a:pt x="94" y="78"/>
                  </a:lnTo>
                  <a:lnTo>
                    <a:pt x="92" y="78"/>
                  </a:lnTo>
                  <a:lnTo>
                    <a:pt x="90" y="78"/>
                  </a:lnTo>
                  <a:lnTo>
                    <a:pt x="88" y="76"/>
                  </a:lnTo>
                  <a:lnTo>
                    <a:pt x="86" y="76"/>
                  </a:lnTo>
                  <a:lnTo>
                    <a:pt x="86" y="75"/>
                  </a:lnTo>
                  <a:lnTo>
                    <a:pt x="84" y="73"/>
                  </a:lnTo>
                  <a:lnTo>
                    <a:pt x="84" y="71"/>
                  </a:lnTo>
                  <a:lnTo>
                    <a:pt x="84" y="69"/>
                  </a:lnTo>
                  <a:lnTo>
                    <a:pt x="84" y="67"/>
                  </a:lnTo>
                  <a:lnTo>
                    <a:pt x="82" y="67"/>
                  </a:lnTo>
                  <a:lnTo>
                    <a:pt x="82" y="67"/>
                  </a:lnTo>
                  <a:lnTo>
                    <a:pt x="82" y="67"/>
                  </a:lnTo>
                  <a:lnTo>
                    <a:pt x="80" y="67"/>
                  </a:lnTo>
                  <a:lnTo>
                    <a:pt x="80" y="67"/>
                  </a:lnTo>
                  <a:lnTo>
                    <a:pt x="80" y="67"/>
                  </a:lnTo>
                  <a:lnTo>
                    <a:pt x="78" y="67"/>
                  </a:lnTo>
                  <a:lnTo>
                    <a:pt x="78" y="67"/>
                  </a:lnTo>
                  <a:lnTo>
                    <a:pt x="76" y="67"/>
                  </a:lnTo>
                  <a:lnTo>
                    <a:pt x="75" y="65"/>
                  </a:lnTo>
                  <a:lnTo>
                    <a:pt x="75" y="65"/>
                  </a:lnTo>
                  <a:lnTo>
                    <a:pt x="75" y="65"/>
                  </a:lnTo>
                  <a:lnTo>
                    <a:pt x="73" y="65"/>
                  </a:lnTo>
                  <a:lnTo>
                    <a:pt x="73" y="65"/>
                  </a:lnTo>
                  <a:lnTo>
                    <a:pt x="71" y="65"/>
                  </a:lnTo>
                  <a:lnTo>
                    <a:pt x="71" y="63"/>
                  </a:lnTo>
                  <a:lnTo>
                    <a:pt x="71" y="63"/>
                  </a:lnTo>
                  <a:lnTo>
                    <a:pt x="71" y="61"/>
                  </a:lnTo>
                  <a:lnTo>
                    <a:pt x="69" y="61"/>
                  </a:lnTo>
                  <a:lnTo>
                    <a:pt x="69" y="61"/>
                  </a:lnTo>
                  <a:lnTo>
                    <a:pt x="67" y="59"/>
                  </a:lnTo>
                  <a:lnTo>
                    <a:pt x="65" y="59"/>
                  </a:lnTo>
                  <a:lnTo>
                    <a:pt x="63" y="57"/>
                  </a:lnTo>
                  <a:lnTo>
                    <a:pt x="54" y="48"/>
                  </a:lnTo>
                  <a:lnTo>
                    <a:pt x="52" y="46"/>
                  </a:lnTo>
                  <a:lnTo>
                    <a:pt x="52" y="46"/>
                  </a:lnTo>
                  <a:lnTo>
                    <a:pt x="52" y="46"/>
                  </a:lnTo>
                  <a:lnTo>
                    <a:pt x="50" y="46"/>
                  </a:lnTo>
                  <a:lnTo>
                    <a:pt x="50" y="46"/>
                  </a:lnTo>
                  <a:lnTo>
                    <a:pt x="50" y="46"/>
                  </a:lnTo>
                  <a:lnTo>
                    <a:pt x="50" y="46"/>
                  </a:lnTo>
                  <a:lnTo>
                    <a:pt x="50" y="46"/>
                  </a:lnTo>
                  <a:lnTo>
                    <a:pt x="48" y="44"/>
                  </a:lnTo>
                  <a:lnTo>
                    <a:pt x="48" y="42"/>
                  </a:lnTo>
                  <a:lnTo>
                    <a:pt x="48" y="40"/>
                  </a:lnTo>
                  <a:lnTo>
                    <a:pt x="46" y="38"/>
                  </a:lnTo>
                  <a:lnTo>
                    <a:pt x="46" y="36"/>
                  </a:lnTo>
                  <a:lnTo>
                    <a:pt x="44" y="36"/>
                  </a:lnTo>
                  <a:lnTo>
                    <a:pt x="44" y="36"/>
                  </a:lnTo>
                  <a:lnTo>
                    <a:pt x="44" y="35"/>
                  </a:lnTo>
                  <a:lnTo>
                    <a:pt x="44" y="35"/>
                  </a:lnTo>
                  <a:lnTo>
                    <a:pt x="44" y="33"/>
                  </a:lnTo>
                  <a:lnTo>
                    <a:pt x="46" y="33"/>
                  </a:lnTo>
                  <a:lnTo>
                    <a:pt x="46" y="31"/>
                  </a:lnTo>
                  <a:lnTo>
                    <a:pt x="48" y="31"/>
                  </a:lnTo>
                  <a:lnTo>
                    <a:pt x="48" y="31"/>
                  </a:lnTo>
                  <a:lnTo>
                    <a:pt x="48" y="31"/>
                  </a:lnTo>
                  <a:lnTo>
                    <a:pt x="48" y="29"/>
                  </a:lnTo>
                  <a:lnTo>
                    <a:pt x="48" y="29"/>
                  </a:lnTo>
                  <a:lnTo>
                    <a:pt x="46" y="29"/>
                  </a:lnTo>
                  <a:lnTo>
                    <a:pt x="46" y="29"/>
                  </a:lnTo>
                  <a:lnTo>
                    <a:pt x="46" y="29"/>
                  </a:lnTo>
                  <a:lnTo>
                    <a:pt x="42" y="29"/>
                  </a:lnTo>
                  <a:lnTo>
                    <a:pt x="42" y="29"/>
                  </a:lnTo>
                  <a:lnTo>
                    <a:pt x="42" y="29"/>
                  </a:lnTo>
                  <a:lnTo>
                    <a:pt x="42" y="29"/>
                  </a:lnTo>
                  <a:lnTo>
                    <a:pt x="42" y="29"/>
                  </a:lnTo>
                  <a:lnTo>
                    <a:pt x="42" y="29"/>
                  </a:lnTo>
                  <a:lnTo>
                    <a:pt x="40" y="27"/>
                  </a:lnTo>
                  <a:lnTo>
                    <a:pt x="40" y="27"/>
                  </a:lnTo>
                  <a:lnTo>
                    <a:pt x="40" y="27"/>
                  </a:lnTo>
                  <a:lnTo>
                    <a:pt x="40" y="27"/>
                  </a:lnTo>
                  <a:lnTo>
                    <a:pt x="38" y="27"/>
                  </a:lnTo>
                  <a:lnTo>
                    <a:pt x="38" y="27"/>
                  </a:lnTo>
                  <a:lnTo>
                    <a:pt x="38" y="25"/>
                  </a:lnTo>
                  <a:lnTo>
                    <a:pt x="38" y="25"/>
                  </a:lnTo>
                  <a:lnTo>
                    <a:pt x="36" y="23"/>
                  </a:lnTo>
                  <a:lnTo>
                    <a:pt x="36" y="23"/>
                  </a:lnTo>
                  <a:lnTo>
                    <a:pt x="36" y="21"/>
                  </a:lnTo>
                  <a:lnTo>
                    <a:pt x="36" y="21"/>
                  </a:lnTo>
                  <a:lnTo>
                    <a:pt x="38" y="19"/>
                  </a:lnTo>
                  <a:lnTo>
                    <a:pt x="38" y="17"/>
                  </a:lnTo>
                  <a:lnTo>
                    <a:pt x="35" y="16"/>
                  </a:lnTo>
                  <a:lnTo>
                    <a:pt x="33" y="16"/>
                  </a:lnTo>
                  <a:lnTo>
                    <a:pt x="33" y="17"/>
                  </a:lnTo>
                  <a:lnTo>
                    <a:pt x="33" y="17"/>
                  </a:lnTo>
                  <a:lnTo>
                    <a:pt x="31" y="17"/>
                  </a:lnTo>
                  <a:lnTo>
                    <a:pt x="31" y="17"/>
                  </a:lnTo>
                  <a:lnTo>
                    <a:pt x="31" y="17"/>
                  </a:lnTo>
                  <a:lnTo>
                    <a:pt x="29" y="17"/>
                  </a:lnTo>
                  <a:lnTo>
                    <a:pt x="29" y="17"/>
                  </a:lnTo>
                  <a:lnTo>
                    <a:pt x="27" y="16"/>
                  </a:lnTo>
                  <a:lnTo>
                    <a:pt x="27" y="14"/>
                  </a:lnTo>
                  <a:lnTo>
                    <a:pt x="27" y="14"/>
                  </a:lnTo>
                  <a:lnTo>
                    <a:pt x="25" y="14"/>
                  </a:lnTo>
                  <a:lnTo>
                    <a:pt x="25" y="16"/>
                  </a:lnTo>
                  <a:lnTo>
                    <a:pt x="25" y="16"/>
                  </a:lnTo>
                  <a:lnTo>
                    <a:pt x="23" y="16"/>
                  </a:lnTo>
                  <a:lnTo>
                    <a:pt x="23" y="14"/>
                  </a:lnTo>
                  <a:lnTo>
                    <a:pt x="23" y="14"/>
                  </a:lnTo>
                  <a:lnTo>
                    <a:pt x="23" y="12"/>
                  </a:lnTo>
                  <a:lnTo>
                    <a:pt x="23" y="12"/>
                  </a:lnTo>
                  <a:lnTo>
                    <a:pt x="23" y="12"/>
                  </a:lnTo>
                  <a:lnTo>
                    <a:pt x="23" y="10"/>
                  </a:lnTo>
                  <a:lnTo>
                    <a:pt x="23" y="10"/>
                  </a:lnTo>
                  <a:lnTo>
                    <a:pt x="23" y="10"/>
                  </a:lnTo>
                  <a:lnTo>
                    <a:pt x="21" y="10"/>
                  </a:lnTo>
                  <a:lnTo>
                    <a:pt x="19" y="8"/>
                  </a:lnTo>
                  <a:lnTo>
                    <a:pt x="19" y="8"/>
                  </a:lnTo>
                  <a:lnTo>
                    <a:pt x="17" y="8"/>
                  </a:lnTo>
                  <a:lnTo>
                    <a:pt x="17" y="8"/>
                  </a:lnTo>
                  <a:lnTo>
                    <a:pt x="15" y="10"/>
                  </a:lnTo>
                  <a:lnTo>
                    <a:pt x="15" y="10"/>
                  </a:lnTo>
                  <a:lnTo>
                    <a:pt x="15" y="10"/>
                  </a:lnTo>
                  <a:lnTo>
                    <a:pt x="15" y="10"/>
                  </a:lnTo>
                  <a:lnTo>
                    <a:pt x="14" y="10"/>
                  </a:lnTo>
                  <a:lnTo>
                    <a:pt x="14" y="8"/>
                  </a:lnTo>
                  <a:lnTo>
                    <a:pt x="14" y="8"/>
                  </a:lnTo>
                  <a:lnTo>
                    <a:pt x="14" y="8"/>
                  </a:lnTo>
                  <a:lnTo>
                    <a:pt x="14" y="6"/>
                  </a:lnTo>
                  <a:lnTo>
                    <a:pt x="14" y="6"/>
                  </a:lnTo>
                  <a:lnTo>
                    <a:pt x="14" y="6"/>
                  </a:lnTo>
                  <a:lnTo>
                    <a:pt x="14" y="6"/>
                  </a:lnTo>
                  <a:lnTo>
                    <a:pt x="14" y="6"/>
                  </a:lnTo>
                  <a:lnTo>
                    <a:pt x="12" y="6"/>
                  </a:lnTo>
                  <a:lnTo>
                    <a:pt x="10" y="6"/>
                  </a:lnTo>
                  <a:lnTo>
                    <a:pt x="10" y="6"/>
                  </a:lnTo>
                  <a:lnTo>
                    <a:pt x="10" y="4"/>
                  </a:lnTo>
                  <a:lnTo>
                    <a:pt x="10" y="4"/>
                  </a:lnTo>
                  <a:lnTo>
                    <a:pt x="10" y="4"/>
                  </a:lnTo>
                  <a:lnTo>
                    <a:pt x="8" y="2"/>
                  </a:lnTo>
                  <a:lnTo>
                    <a:pt x="8" y="2"/>
                  </a:lnTo>
                  <a:lnTo>
                    <a:pt x="8" y="2"/>
                  </a:lnTo>
                  <a:lnTo>
                    <a:pt x="8" y="0"/>
                  </a:lnTo>
                  <a:lnTo>
                    <a:pt x="8" y="0"/>
                  </a:lnTo>
                  <a:lnTo>
                    <a:pt x="8" y="0"/>
                  </a:lnTo>
                  <a:lnTo>
                    <a:pt x="6" y="0"/>
                  </a:lnTo>
                  <a:lnTo>
                    <a:pt x="4" y="0"/>
                  </a:lnTo>
                  <a:lnTo>
                    <a:pt x="0" y="2"/>
                  </a:lnTo>
                  <a:lnTo>
                    <a:pt x="0" y="2"/>
                  </a:lnTo>
                  <a:lnTo>
                    <a:pt x="2" y="4"/>
                  </a:lnTo>
                  <a:lnTo>
                    <a:pt x="2" y="6"/>
                  </a:lnTo>
                  <a:lnTo>
                    <a:pt x="10" y="23"/>
                  </a:lnTo>
                  <a:lnTo>
                    <a:pt x="12" y="27"/>
                  </a:lnTo>
                  <a:lnTo>
                    <a:pt x="12" y="27"/>
                  </a:lnTo>
                  <a:lnTo>
                    <a:pt x="12" y="29"/>
                  </a:lnTo>
                  <a:lnTo>
                    <a:pt x="12" y="31"/>
                  </a:lnTo>
                  <a:lnTo>
                    <a:pt x="14" y="31"/>
                  </a:lnTo>
                  <a:lnTo>
                    <a:pt x="14" y="31"/>
                  </a:lnTo>
                  <a:lnTo>
                    <a:pt x="14" y="33"/>
                  </a:lnTo>
                  <a:lnTo>
                    <a:pt x="14" y="33"/>
                  </a:lnTo>
                  <a:lnTo>
                    <a:pt x="15" y="35"/>
                  </a:lnTo>
                  <a:lnTo>
                    <a:pt x="21" y="46"/>
                  </a:lnTo>
                  <a:lnTo>
                    <a:pt x="23" y="48"/>
                  </a:lnTo>
                  <a:lnTo>
                    <a:pt x="23" y="52"/>
                  </a:lnTo>
                  <a:lnTo>
                    <a:pt x="23" y="52"/>
                  </a:lnTo>
                  <a:lnTo>
                    <a:pt x="23" y="54"/>
                  </a:lnTo>
                  <a:lnTo>
                    <a:pt x="23" y="52"/>
                  </a:lnTo>
                  <a:lnTo>
                    <a:pt x="25" y="52"/>
                  </a:lnTo>
                  <a:lnTo>
                    <a:pt x="25" y="52"/>
                  </a:lnTo>
                  <a:lnTo>
                    <a:pt x="27" y="50"/>
                  </a:lnTo>
                  <a:lnTo>
                    <a:pt x="27" y="52"/>
                  </a:lnTo>
                  <a:lnTo>
                    <a:pt x="25" y="54"/>
                  </a:lnTo>
                  <a:lnTo>
                    <a:pt x="27" y="59"/>
                  </a:lnTo>
                  <a:lnTo>
                    <a:pt x="31" y="67"/>
                  </a:lnTo>
                  <a:lnTo>
                    <a:pt x="31" y="71"/>
                  </a:lnTo>
                  <a:lnTo>
                    <a:pt x="31" y="73"/>
                  </a:lnTo>
                  <a:lnTo>
                    <a:pt x="33" y="73"/>
                  </a:lnTo>
                  <a:lnTo>
                    <a:pt x="33" y="73"/>
                  </a:lnTo>
                  <a:lnTo>
                    <a:pt x="33" y="73"/>
                  </a:lnTo>
                  <a:lnTo>
                    <a:pt x="33" y="73"/>
                  </a:lnTo>
                  <a:lnTo>
                    <a:pt x="35" y="73"/>
                  </a:lnTo>
                  <a:lnTo>
                    <a:pt x="35" y="71"/>
                  </a:lnTo>
                  <a:lnTo>
                    <a:pt x="35" y="65"/>
                  </a:lnTo>
                  <a:lnTo>
                    <a:pt x="35" y="63"/>
                  </a:lnTo>
                  <a:lnTo>
                    <a:pt x="36" y="65"/>
                  </a:lnTo>
                  <a:lnTo>
                    <a:pt x="38" y="65"/>
                  </a:lnTo>
                  <a:lnTo>
                    <a:pt x="38" y="63"/>
                  </a:lnTo>
                  <a:lnTo>
                    <a:pt x="40" y="63"/>
                  </a:lnTo>
                  <a:lnTo>
                    <a:pt x="40" y="63"/>
                  </a:lnTo>
                  <a:lnTo>
                    <a:pt x="42" y="61"/>
                  </a:lnTo>
                  <a:lnTo>
                    <a:pt x="42" y="61"/>
                  </a:lnTo>
                  <a:lnTo>
                    <a:pt x="44" y="61"/>
                  </a:lnTo>
                  <a:lnTo>
                    <a:pt x="46" y="61"/>
                  </a:lnTo>
                  <a:lnTo>
                    <a:pt x="48" y="61"/>
                  </a:lnTo>
                  <a:lnTo>
                    <a:pt x="48" y="59"/>
                  </a:lnTo>
                  <a:lnTo>
                    <a:pt x="50" y="61"/>
                  </a:lnTo>
                  <a:lnTo>
                    <a:pt x="50" y="61"/>
                  </a:lnTo>
                  <a:lnTo>
                    <a:pt x="48" y="61"/>
                  </a:lnTo>
                  <a:lnTo>
                    <a:pt x="48" y="63"/>
                  </a:lnTo>
                  <a:lnTo>
                    <a:pt x="46" y="63"/>
                  </a:lnTo>
                  <a:lnTo>
                    <a:pt x="46" y="65"/>
                  </a:lnTo>
                  <a:lnTo>
                    <a:pt x="44" y="65"/>
                  </a:lnTo>
                  <a:lnTo>
                    <a:pt x="44" y="65"/>
                  </a:lnTo>
                  <a:lnTo>
                    <a:pt x="44" y="63"/>
                  </a:lnTo>
                  <a:lnTo>
                    <a:pt x="42" y="65"/>
                  </a:lnTo>
                  <a:lnTo>
                    <a:pt x="40" y="67"/>
                  </a:lnTo>
                  <a:lnTo>
                    <a:pt x="42" y="69"/>
                  </a:lnTo>
                  <a:lnTo>
                    <a:pt x="42" y="71"/>
                  </a:lnTo>
                  <a:lnTo>
                    <a:pt x="42" y="71"/>
                  </a:lnTo>
                  <a:lnTo>
                    <a:pt x="44" y="73"/>
                  </a:lnTo>
                  <a:lnTo>
                    <a:pt x="44" y="73"/>
                  </a:lnTo>
                  <a:lnTo>
                    <a:pt x="42" y="73"/>
                  </a:lnTo>
                  <a:lnTo>
                    <a:pt x="38" y="73"/>
                  </a:lnTo>
                  <a:lnTo>
                    <a:pt x="38" y="75"/>
                  </a:lnTo>
                  <a:lnTo>
                    <a:pt x="40" y="76"/>
                  </a:lnTo>
                  <a:lnTo>
                    <a:pt x="40" y="76"/>
                  </a:lnTo>
                  <a:lnTo>
                    <a:pt x="42" y="78"/>
                  </a:lnTo>
                  <a:lnTo>
                    <a:pt x="44" y="78"/>
                  </a:lnTo>
                  <a:lnTo>
                    <a:pt x="46" y="78"/>
                  </a:lnTo>
                  <a:lnTo>
                    <a:pt x="46" y="78"/>
                  </a:lnTo>
                  <a:lnTo>
                    <a:pt x="48" y="76"/>
                  </a:lnTo>
                  <a:lnTo>
                    <a:pt x="50" y="76"/>
                  </a:lnTo>
                  <a:lnTo>
                    <a:pt x="50" y="78"/>
                  </a:lnTo>
                  <a:lnTo>
                    <a:pt x="48" y="78"/>
                  </a:lnTo>
                  <a:lnTo>
                    <a:pt x="50" y="80"/>
                  </a:lnTo>
                  <a:lnTo>
                    <a:pt x="50" y="80"/>
                  </a:lnTo>
                  <a:lnTo>
                    <a:pt x="50" y="82"/>
                  </a:lnTo>
                  <a:lnTo>
                    <a:pt x="44" y="80"/>
                  </a:lnTo>
                  <a:lnTo>
                    <a:pt x="42" y="80"/>
                  </a:lnTo>
                  <a:lnTo>
                    <a:pt x="44" y="84"/>
                  </a:lnTo>
                  <a:lnTo>
                    <a:pt x="46" y="86"/>
                  </a:lnTo>
                  <a:lnTo>
                    <a:pt x="46" y="88"/>
                  </a:lnTo>
                  <a:lnTo>
                    <a:pt x="46" y="88"/>
                  </a:lnTo>
                  <a:lnTo>
                    <a:pt x="48" y="86"/>
                  </a:lnTo>
                  <a:lnTo>
                    <a:pt x="48" y="86"/>
                  </a:lnTo>
                  <a:lnTo>
                    <a:pt x="59" y="99"/>
                  </a:lnTo>
                  <a:lnTo>
                    <a:pt x="63" y="103"/>
                  </a:lnTo>
                  <a:lnTo>
                    <a:pt x="67" y="114"/>
                  </a:lnTo>
                  <a:lnTo>
                    <a:pt x="67" y="116"/>
                  </a:lnTo>
                  <a:lnTo>
                    <a:pt x="69" y="118"/>
                  </a:lnTo>
                  <a:lnTo>
                    <a:pt x="69" y="120"/>
                  </a:lnTo>
                  <a:lnTo>
                    <a:pt x="69" y="122"/>
                  </a:lnTo>
                  <a:lnTo>
                    <a:pt x="71" y="124"/>
                  </a:lnTo>
                  <a:lnTo>
                    <a:pt x="71" y="124"/>
                  </a:lnTo>
                  <a:lnTo>
                    <a:pt x="73" y="124"/>
                  </a:lnTo>
                  <a:lnTo>
                    <a:pt x="75" y="124"/>
                  </a:lnTo>
                  <a:lnTo>
                    <a:pt x="76" y="126"/>
                  </a:lnTo>
                  <a:lnTo>
                    <a:pt x="78" y="128"/>
                  </a:lnTo>
                  <a:lnTo>
                    <a:pt x="78" y="132"/>
                  </a:lnTo>
                  <a:lnTo>
                    <a:pt x="80" y="133"/>
                  </a:lnTo>
                  <a:lnTo>
                    <a:pt x="80" y="133"/>
                  </a:lnTo>
                  <a:lnTo>
                    <a:pt x="82" y="133"/>
                  </a:lnTo>
                  <a:lnTo>
                    <a:pt x="82" y="135"/>
                  </a:lnTo>
                  <a:lnTo>
                    <a:pt x="80" y="135"/>
                  </a:lnTo>
                  <a:lnTo>
                    <a:pt x="80" y="137"/>
                  </a:lnTo>
                  <a:lnTo>
                    <a:pt x="80" y="137"/>
                  </a:lnTo>
                  <a:lnTo>
                    <a:pt x="82" y="137"/>
                  </a:lnTo>
                  <a:lnTo>
                    <a:pt x="82" y="139"/>
                  </a:lnTo>
                  <a:lnTo>
                    <a:pt x="90" y="158"/>
                  </a:lnTo>
                  <a:lnTo>
                    <a:pt x="94" y="175"/>
                  </a:lnTo>
                  <a:lnTo>
                    <a:pt x="95" y="183"/>
                  </a:lnTo>
                  <a:lnTo>
                    <a:pt x="97" y="187"/>
                  </a:lnTo>
                  <a:lnTo>
                    <a:pt x="99" y="187"/>
                  </a:lnTo>
                  <a:lnTo>
                    <a:pt x="99" y="189"/>
                  </a:lnTo>
                  <a:lnTo>
                    <a:pt x="99" y="189"/>
                  </a:lnTo>
                  <a:lnTo>
                    <a:pt x="97" y="189"/>
                  </a:lnTo>
                  <a:lnTo>
                    <a:pt x="99" y="191"/>
                  </a:lnTo>
                  <a:lnTo>
                    <a:pt x="99" y="191"/>
                  </a:lnTo>
                  <a:lnTo>
                    <a:pt x="99" y="191"/>
                  </a:lnTo>
                  <a:lnTo>
                    <a:pt x="99" y="192"/>
                  </a:lnTo>
                  <a:lnTo>
                    <a:pt x="99" y="194"/>
                  </a:lnTo>
                  <a:lnTo>
                    <a:pt x="105" y="206"/>
                  </a:lnTo>
                  <a:lnTo>
                    <a:pt x="107" y="210"/>
                  </a:lnTo>
                  <a:lnTo>
                    <a:pt x="107" y="210"/>
                  </a:lnTo>
                  <a:lnTo>
                    <a:pt x="109" y="211"/>
                  </a:lnTo>
                  <a:lnTo>
                    <a:pt x="111" y="213"/>
                  </a:lnTo>
                  <a:lnTo>
                    <a:pt x="111" y="217"/>
                  </a:lnTo>
                  <a:lnTo>
                    <a:pt x="111" y="219"/>
                  </a:lnTo>
                  <a:lnTo>
                    <a:pt x="113" y="221"/>
                  </a:lnTo>
                  <a:lnTo>
                    <a:pt x="115" y="227"/>
                  </a:lnTo>
                  <a:lnTo>
                    <a:pt x="116" y="230"/>
                  </a:lnTo>
                  <a:lnTo>
                    <a:pt x="118" y="238"/>
                  </a:lnTo>
                  <a:lnTo>
                    <a:pt x="120" y="242"/>
                  </a:lnTo>
                  <a:lnTo>
                    <a:pt x="120" y="242"/>
                  </a:lnTo>
                  <a:lnTo>
                    <a:pt x="122" y="244"/>
                  </a:lnTo>
                  <a:lnTo>
                    <a:pt x="122" y="244"/>
                  </a:lnTo>
                  <a:lnTo>
                    <a:pt x="124" y="244"/>
                  </a:lnTo>
                  <a:lnTo>
                    <a:pt x="124" y="242"/>
                  </a:lnTo>
                  <a:lnTo>
                    <a:pt x="124" y="240"/>
                  </a:lnTo>
                  <a:lnTo>
                    <a:pt x="124" y="236"/>
                  </a:lnTo>
                  <a:lnTo>
                    <a:pt x="124" y="238"/>
                  </a:lnTo>
                  <a:lnTo>
                    <a:pt x="126" y="238"/>
                  </a:lnTo>
                  <a:lnTo>
                    <a:pt x="126" y="240"/>
                  </a:lnTo>
                  <a:lnTo>
                    <a:pt x="126" y="240"/>
                  </a:lnTo>
                  <a:lnTo>
                    <a:pt x="128" y="240"/>
                  </a:lnTo>
                  <a:lnTo>
                    <a:pt x="128" y="240"/>
                  </a:lnTo>
                  <a:lnTo>
                    <a:pt x="128" y="240"/>
                  </a:lnTo>
                  <a:lnTo>
                    <a:pt x="128" y="240"/>
                  </a:lnTo>
                  <a:lnTo>
                    <a:pt x="128" y="242"/>
                  </a:lnTo>
                  <a:lnTo>
                    <a:pt x="128" y="242"/>
                  </a:lnTo>
                  <a:lnTo>
                    <a:pt x="126" y="244"/>
                  </a:lnTo>
                  <a:lnTo>
                    <a:pt x="122" y="246"/>
                  </a:lnTo>
                  <a:lnTo>
                    <a:pt x="122" y="248"/>
                  </a:lnTo>
                  <a:lnTo>
                    <a:pt x="122" y="248"/>
                  </a:lnTo>
                  <a:lnTo>
                    <a:pt x="122" y="250"/>
                  </a:lnTo>
                  <a:lnTo>
                    <a:pt x="122" y="251"/>
                  </a:lnTo>
                  <a:lnTo>
                    <a:pt x="122" y="251"/>
                  </a:lnTo>
                  <a:lnTo>
                    <a:pt x="126" y="259"/>
                  </a:lnTo>
                  <a:lnTo>
                    <a:pt x="126" y="261"/>
                  </a:lnTo>
                  <a:lnTo>
                    <a:pt x="128" y="263"/>
                  </a:lnTo>
                  <a:lnTo>
                    <a:pt x="128" y="261"/>
                  </a:lnTo>
                  <a:lnTo>
                    <a:pt x="126" y="259"/>
                  </a:lnTo>
                  <a:lnTo>
                    <a:pt x="126" y="255"/>
                  </a:lnTo>
                  <a:lnTo>
                    <a:pt x="126" y="253"/>
                  </a:lnTo>
                  <a:lnTo>
                    <a:pt x="126" y="253"/>
                  </a:lnTo>
                  <a:lnTo>
                    <a:pt x="124" y="251"/>
                  </a:lnTo>
                  <a:lnTo>
                    <a:pt x="126" y="250"/>
                  </a:lnTo>
                  <a:lnTo>
                    <a:pt x="126" y="251"/>
                  </a:lnTo>
                  <a:lnTo>
                    <a:pt x="126" y="251"/>
                  </a:lnTo>
                  <a:lnTo>
                    <a:pt x="128" y="251"/>
                  </a:lnTo>
                  <a:lnTo>
                    <a:pt x="128" y="251"/>
                  </a:lnTo>
                  <a:lnTo>
                    <a:pt x="130" y="257"/>
                  </a:lnTo>
                  <a:lnTo>
                    <a:pt x="132" y="259"/>
                  </a:lnTo>
                  <a:lnTo>
                    <a:pt x="130" y="261"/>
                  </a:lnTo>
                  <a:lnTo>
                    <a:pt x="132" y="265"/>
                  </a:lnTo>
                  <a:lnTo>
                    <a:pt x="134" y="267"/>
                  </a:lnTo>
                  <a:lnTo>
                    <a:pt x="134" y="265"/>
                  </a:lnTo>
                  <a:lnTo>
                    <a:pt x="136" y="267"/>
                  </a:lnTo>
                  <a:lnTo>
                    <a:pt x="139" y="270"/>
                  </a:lnTo>
                  <a:lnTo>
                    <a:pt x="139" y="270"/>
                  </a:lnTo>
                  <a:lnTo>
                    <a:pt x="141" y="274"/>
                  </a:lnTo>
                  <a:lnTo>
                    <a:pt x="141" y="276"/>
                  </a:lnTo>
                  <a:lnTo>
                    <a:pt x="141" y="278"/>
                  </a:lnTo>
                  <a:lnTo>
                    <a:pt x="141" y="280"/>
                  </a:lnTo>
                  <a:lnTo>
                    <a:pt x="141" y="280"/>
                  </a:lnTo>
                  <a:lnTo>
                    <a:pt x="141" y="282"/>
                  </a:lnTo>
                  <a:lnTo>
                    <a:pt x="141" y="284"/>
                  </a:lnTo>
                  <a:lnTo>
                    <a:pt x="141" y="284"/>
                  </a:lnTo>
                  <a:lnTo>
                    <a:pt x="141" y="286"/>
                  </a:lnTo>
                  <a:lnTo>
                    <a:pt x="141" y="288"/>
                  </a:lnTo>
                  <a:lnTo>
                    <a:pt x="141" y="288"/>
                  </a:lnTo>
                  <a:lnTo>
                    <a:pt x="141" y="289"/>
                  </a:lnTo>
                  <a:lnTo>
                    <a:pt x="143" y="289"/>
                  </a:lnTo>
                  <a:lnTo>
                    <a:pt x="143" y="289"/>
                  </a:lnTo>
                  <a:lnTo>
                    <a:pt x="143" y="291"/>
                  </a:lnTo>
                  <a:lnTo>
                    <a:pt x="143" y="295"/>
                  </a:lnTo>
                  <a:lnTo>
                    <a:pt x="145" y="297"/>
                  </a:lnTo>
                  <a:lnTo>
                    <a:pt x="145" y="299"/>
                  </a:lnTo>
                  <a:lnTo>
                    <a:pt x="143" y="303"/>
                  </a:lnTo>
                  <a:lnTo>
                    <a:pt x="143" y="303"/>
                  </a:lnTo>
                  <a:lnTo>
                    <a:pt x="145" y="303"/>
                  </a:lnTo>
                  <a:lnTo>
                    <a:pt x="147" y="303"/>
                  </a:lnTo>
                  <a:lnTo>
                    <a:pt x="149" y="303"/>
                  </a:lnTo>
                  <a:lnTo>
                    <a:pt x="151" y="305"/>
                  </a:lnTo>
                  <a:lnTo>
                    <a:pt x="153" y="305"/>
                  </a:lnTo>
                  <a:lnTo>
                    <a:pt x="149" y="308"/>
                  </a:lnTo>
                  <a:lnTo>
                    <a:pt x="149" y="308"/>
                  </a:lnTo>
                  <a:lnTo>
                    <a:pt x="145" y="308"/>
                  </a:lnTo>
                  <a:lnTo>
                    <a:pt x="145" y="308"/>
                  </a:lnTo>
                  <a:lnTo>
                    <a:pt x="141" y="307"/>
                  </a:lnTo>
                  <a:lnTo>
                    <a:pt x="139" y="307"/>
                  </a:lnTo>
                  <a:lnTo>
                    <a:pt x="137" y="305"/>
                  </a:lnTo>
                  <a:lnTo>
                    <a:pt x="139" y="297"/>
                  </a:lnTo>
                  <a:lnTo>
                    <a:pt x="141" y="295"/>
                  </a:lnTo>
                  <a:lnTo>
                    <a:pt x="141" y="295"/>
                  </a:lnTo>
                  <a:lnTo>
                    <a:pt x="141" y="293"/>
                  </a:lnTo>
                  <a:lnTo>
                    <a:pt x="141" y="291"/>
                  </a:lnTo>
                  <a:lnTo>
                    <a:pt x="141" y="289"/>
                  </a:lnTo>
                  <a:lnTo>
                    <a:pt x="139" y="288"/>
                  </a:lnTo>
                  <a:lnTo>
                    <a:pt x="139" y="284"/>
                  </a:lnTo>
                  <a:lnTo>
                    <a:pt x="139" y="282"/>
                  </a:lnTo>
                  <a:lnTo>
                    <a:pt x="139" y="280"/>
                  </a:lnTo>
                  <a:lnTo>
                    <a:pt x="139" y="280"/>
                  </a:lnTo>
                  <a:lnTo>
                    <a:pt x="137" y="278"/>
                  </a:lnTo>
                  <a:lnTo>
                    <a:pt x="137" y="276"/>
                  </a:lnTo>
                  <a:lnTo>
                    <a:pt x="136" y="274"/>
                  </a:lnTo>
                  <a:lnTo>
                    <a:pt x="136" y="274"/>
                  </a:lnTo>
                  <a:lnTo>
                    <a:pt x="136" y="276"/>
                  </a:lnTo>
                  <a:lnTo>
                    <a:pt x="137" y="280"/>
                  </a:lnTo>
                  <a:lnTo>
                    <a:pt x="137" y="282"/>
                  </a:lnTo>
                  <a:lnTo>
                    <a:pt x="137" y="288"/>
                  </a:lnTo>
                  <a:lnTo>
                    <a:pt x="137" y="289"/>
                  </a:lnTo>
                  <a:lnTo>
                    <a:pt x="137" y="289"/>
                  </a:lnTo>
                  <a:lnTo>
                    <a:pt x="134" y="274"/>
                  </a:lnTo>
                  <a:lnTo>
                    <a:pt x="134" y="272"/>
                  </a:lnTo>
                  <a:lnTo>
                    <a:pt x="134" y="274"/>
                  </a:lnTo>
                  <a:lnTo>
                    <a:pt x="134" y="276"/>
                  </a:lnTo>
                  <a:lnTo>
                    <a:pt x="134" y="276"/>
                  </a:lnTo>
                  <a:lnTo>
                    <a:pt x="132" y="276"/>
                  </a:lnTo>
                  <a:lnTo>
                    <a:pt x="132" y="276"/>
                  </a:lnTo>
                  <a:lnTo>
                    <a:pt x="132" y="276"/>
                  </a:lnTo>
                  <a:lnTo>
                    <a:pt x="132" y="274"/>
                  </a:lnTo>
                  <a:lnTo>
                    <a:pt x="132" y="274"/>
                  </a:lnTo>
                  <a:lnTo>
                    <a:pt x="132" y="272"/>
                  </a:lnTo>
                  <a:lnTo>
                    <a:pt x="132" y="274"/>
                  </a:lnTo>
                  <a:lnTo>
                    <a:pt x="132" y="274"/>
                  </a:lnTo>
                  <a:lnTo>
                    <a:pt x="130" y="274"/>
                  </a:lnTo>
                  <a:lnTo>
                    <a:pt x="130" y="272"/>
                  </a:lnTo>
                  <a:lnTo>
                    <a:pt x="130" y="272"/>
                  </a:lnTo>
                  <a:lnTo>
                    <a:pt x="130" y="270"/>
                  </a:lnTo>
                  <a:lnTo>
                    <a:pt x="130" y="270"/>
                  </a:lnTo>
                  <a:lnTo>
                    <a:pt x="132" y="270"/>
                  </a:lnTo>
                  <a:lnTo>
                    <a:pt x="132" y="270"/>
                  </a:lnTo>
                  <a:lnTo>
                    <a:pt x="132" y="269"/>
                  </a:lnTo>
                  <a:lnTo>
                    <a:pt x="130" y="267"/>
                  </a:lnTo>
                  <a:lnTo>
                    <a:pt x="128" y="265"/>
                  </a:lnTo>
                  <a:lnTo>
                    <a:pt x="128" y="267"/>
                  </a:lnTo>
                  <a:lnTo>
                    <a:pt x="128" y="267"/>
                  </a:lnTo>
                  <a:lnTo>
                    <a:pt x="128" y="272"/>
                  </a:lnTo>
                  <a:lnTo>
                    <a:pt x="130" y="272"/>
                  </a:lnTo>
                  <a:lnTo>
                    <a:pt x="132" y="280"/>
                  </a:lnTo>
                  <a:lnTo>
                    <a:pt x="134" y="293"/>
                  </a:lnTo>
                  <a:lnTo>
                    <a:pt x="132" y="297"/>
                  </a:lnTo>
                  <a:lnTo>
                    <a:pt x="134" y="308"/>
                  </a:lnTo>
                  <a:lnTo>
                    <a:pt x="139" y="326"/>
                  </a:lnTo>
                  <a:lnTo>
                    <a:pt x="147" y="341"/>
                  </a:lnTo>
                  <a:lnTo>
                    <a:pt x="147" y="341"/>
                  </a:lnTo>
                  <a:lnTo>
                    <a:pt x="147" y="341"/>
                  </a:lnTo>
                  <a:lnTo>
                    <a:pt x="143" y="333"/>
                  </a:lnTo>
                  <a:lnTo>
                    <a:pt x="143" y="331"/>
                  </a:lnTo>
                  <a:lnTo>
                    <a:pt x="145" y="333"/>
                  </a:lnTo>
                  <a:lnTo>
                    <a:pt x="147" y="335"/>
                  </a:lnTo>
                  <a:lnTo>
                    <a:pt x="149" y="341"/>
                  </a:lnTo>
                  <a:lnTo>
                    <a:pt x="149" y="341"/>
                  </a:lnTo>
                  <a:lnTo>
                    <a:pt x="149" y="341"/>
                  </a:lnTo>
                  <a:lnTo>
                    <a:pt x="149" y="341"/>
                  </a:lnTo>
                  <a:lnTo>
                    <a:pt x="151" y="339"/>
                  </a:lnTo>
                  <a:lnTo>
                    <a:pt x="149" y="343"/>
                  </a:lnTo>
                  <a:lnTo>
                    <a:pt x="149" y="345"/>
                  </a:lnTo>
                  <a:lnTo>
                    <a:pt x="149" y="345"/>
                  </a:lnTo>
                  <a:lnTo>
                    <a:pt x="149" y="343"/>
                  </a:lnTo>
                  <a:lnTo>
                    <a:pt x="149" y="343"/>
                  </a:lnTo>
                  <a:lnTo>
                    <a:pt x="149" y="343"/>
                  </a:lnTo>
                  <a:lnTo>
                    <a:pt x="149" y="343"/>
                  </a:lnTo>
                  <a:lnTo>
                    <a:pt x="149" y="345"/>
                  </a:lnTo>
                  <a:lnTo>
                    <a:pt x="151" y="350"/>
                  </a:lnTo>
                  <a:lnTo>
                    <a:pt x="153" y="354"/>
                  </a:lnTo>
                  <a:lnTo>
                    <a:pt x="153" y="356"/>
                  </a:lnTo>
                  <a:lnTo>
                    <a:pt x="153" y="356"/>
                  </a:lnTo>
                  <a:lnTo>
                    <a:pt x="153" y="358"/>
                  </a:lnTo>
                  <a:lnTo>
                    <a:pt x="155" y="360"/>
                  </a:lnTo>
                  <a:lnTo>
                    <a:pt x="155" y="360"/>
                  </a:lnTo>
                  <a:lnTo>
                    <a:pt x="155" y="362"/>
                  </a:lnTo>
                  <a:lnTo>
                    <a:pt x="155" y="360"/>
                  </a:lnTo>
                  <a:lnTo>
                    <a:pt x="155" y="358"/>
                  </a:lnTo>
                  <a:lnTo>
                    <a:pt x="156" y="356"/>
                  </a:lnTo>
                  <a:lnTo>
                    <a:pt x="158" y="356"/>
                  </a:lnTo>
                  <a:lnTo>
                    <a:pt x="156" y="358"/>
                  </a:lnTo>
                  <a:lnTo>
                    <a:pt x="156" y="358"/>
                  </a:lnTo>
                  <a:lnTo>
                    <a:pt x="156" y="358"/>
                  </a:lnTo>
                  <a:lnTo>
                    <a:pt x="156" y="360"/>
                  </a:lnTo>
                  <a:lnTo>
                    <a:pt x="158" y="358"/>
                  </a:lnTo>
                  <a:lnTo>
                    <a:pt x="158" y="356"/>
                  </a:lnTo>
                  <a:lnTo>
                    <a:pt x="160" y="356"/>
                  </a:lnTo>
                  <a:lnTo>
                    <a:pt x="162" y="356"/>
                  </a:lnTo>
                  <a:lnTo>
                    <a:pt x="162" y="356"/>
                  </a:lnTo>
                  <a:lnTo>
                    <a:pt x="164" y="356"/>
                  </a:lnTo>
                  <a:lnTo>
                    <a:pt x="164" y="354"/>
                  </a:lnTo>
                  <a:lnTo>
                    <a:pt x="164" y="354"/>
                  </a:lnTo>
                  <a:lnTo>
                    <a:pt x="166" y="354"/>
                  </a:lnTo>
                  <a:lnTo>
                    <a:pt x="168" y="354"/>
                  </a:lnTo>
                  <a:lnTo>
                    <a:pt x="168" y="356"/>
                  </a:lnTo>
                  <a:lnTo>
                    <a:pt x="166" y="356"/>
                  </a:lnTo>
                  <a:lnTo>
                    <a:pt x="164" y="356"/>
                  </a:lnTo>
                  <a:lnTo>
                    <a:pt x="164" y="356"/>
                  </a:lnTo>
                  <a:lnTo>
                    <a:pt x="164" y="356"/>
                  </a:lnTo>
                  <a:lnTo>
                    <a:pt x="166" y="358"/>
                  </a:lnTo>
                  <a:lnTo>
                    <a:pt x="166" y="358"/>
                  </a:lnTo>
                  <a:lnTo>
                    <a:pt x="166" y="358"/>
                  </a:lnTo>
                  <a:lnTo>
                    <a:pt x="162" y="358"/>
                  </a:lnTo>
                  <a:lnTo>
                    <a:pt x="160" y="358"/>
                  </a:lnTo>
                  <a:lnTo>
                    <a:pt x="158" y="360"/>
                  </a:lnTo>
                  <a:lnTo>
                    <a:pt x="158" y="360"/>
                  </a:lnTo>
                  <a:lnTo>
                    <a:pt x="158" y="362"/>
                  </a:lnTo>
                  <a:lnTo>
                    <a:pt x="158" y="364"/>
                  </a:lnTo>
                  <a:lnTo>
                    <a:pt x="160" y="362"/>
                  </a:lnTo>
                  <a:lnTo>
                    <a:pt x="162" y="362"/>
                  </a:lnTo>
                  <a:lnTo>
                    <a:pt x="162" y="362"/>
                  </a:lnTo>
                  <a:lnTo>
                    <a:pt x="162" y="364"/>
                  </a:lnTo>
                  <a:lnTo>
                    <a:pt x="160" y="364"/>
                  </a:lnTo>
                  <a:lnTo>
                    <a:pt x="158" y="364"/>
                  </a:lnTo>
                  <a:lnTo>
                    <a:pt x="156" y="362"/>
                  </a:lnTo>
                  <a:lnTo>
                    <a:pt x="156" y="362"/>
                  </a:lnTo>
                  <a:lnTo>
                    <a:pt x="156" y="364"/>
                  </a:lnTo>
                  <a:lnTo>
                    <a:pt x="156" y="366"/>
                  </a:lnTo>
                  <a:lnTo>
                    <a:pt x="166" y="371"/>
                  </a:lnTo>
                  <a:lnTo>
                    <a:pt x="166" y="373"/>
                  </a:lnTo>
                  <a:lnTo>
                    <a:pt x="170" y="379"/>
                  </a:lnTo>
                  <a:lnTo>
                    <a:pt x="174" y="383"/>
                  </a:lnTo>
                  <a:lnTo>
                    <a:pt x="174" y="385"/>
                  </a:lnTo>
                  <a:lnTo>
                    <a:pt x="181" y="392"/>
                  </a:lnTo>
                  <a:lnTo>
                    <a:pt x="181" y="396"/>
                  </a:lnTo>
                  <a:lnTo>
                    <a:pt x="187" y="400"/>
                  </a:lnTo>
                  <a:lnTo>
                    <a:pt x="195" y="411"/>
                  </a:lnTo>
                  <a:lnTo>
                    <a:pt x="198" y="415"/>
                  </a:lnTo>
                  <a:lnTo>
                    <a:pt x="208" y="423"/>
                  </a:lnTo>
                  <a:lnTo>
                    <a:pt x="208" y="421"/>
                  </a:lnTo>
                  <a:lnTo>
                    <a:pt x="210" y="421"/>
                  </a:lnTo>
                  <a:lnTo>
                    <a:pt x="210" y="421"/>
                  </a:lnTo>
                  <a:lnTo>
                    <a:pt x="212" y="421"/>
                  </a:lnTo>
                  <a:lnTo>
                    <a:pt x="212" y="421"/>
                  </a:lnTo>
                  <a:lnTo>
                    <a:pt x="214" y="421"/>
                  </a:lnTo>
                  <a:lnTo>
                    <a:pt x="214" y="421"/>
                  </a:lnTo>
                  <a:lnTo>
                    <a:pt x="214" y="419"/>
                  </a:lnTo>
                  <a:lnTo>
                    <a:pt x="214" y="419"/>
                  </a:lnTo>
                  <a:lnTo>
                    <a:pt x="214" y="417"/>
                  </a:lnTo>
                  <a:lnTo>
                    <a:pt x="214" y="417"/>
                  </a:lnTo>
                  <a:lnTo>
                    <a:pt x="214" y="417"/>
                  </a:lnTo>
                  <a:lnTo>
                    <a:pt x="216" y="415"/>
                  </a:lnTo>
                  <a:lnTo>
                    <a:pt x="217" y="411"/>
                  </a:lnTo>
                  <a:lnTo>
                    <a:pt x="217" y="411"/>
                  </a:lnTo>
                  <a:lnTo>
                    <a:pt x="217" y="409"/>
                  </a:lnTo>
                  <a:lnTo>
                    <a:pt x="217" y="409"/>
                  </a:lnTo>
                  <a:lnTo>
                    <a:pt x="217" y="405"/>
                  </a:lnTo>
                  <a:lnTo>
                    <a:pt x="217" y="405"/>
                  </a:lnTo>
                  <a:lnTo>
                    <a:pt x="217" y="404"/>
                  </a:lnTo>
                  <a:lnTo>
                    <a:pt x="217" y="404"/>
                  </a:lnTo>
                  <a:lnTo>
                    <a:pt x="217" y="404"/>
                  </a:lnTo>
                  <a:lnTo>
                    <a:pt x="217" y="404"/>
                  </a:lnTo>
                  <a:lnTo>
                    <a:pt x="217" y="404"/>
                  </a:lnTo>
                  <a:lnTo>
                    <a:pt x="217" y="405"/>
                  </a:lnTo>
                  <a:lnTo>
                    <a:pt x="219" y="405"/>
                  </a:lnTo>
                  <a:lnTo>
                    <a:pt x="219" y="405"/>
                  </a:lnTo>
                  <a:lnTo>
                    <a:pt x="221" y="404"/>
                  </a:lnTo>
                  <a:lnTo>
                    <a:pt x="221" y="402"/>
                  </a:lnTo>
                  <a:lnTo>
                    <a:pt x="223" y="402"/>
                  </a:lnTo>
                  <a:lnTo>
                    <a:pt x="223" y="400"/>
                  </a:lnTo>
                  <a:lnTo>
                    <a:pt x="223" y="398"/>
                  </a:lnTo>
                  <a:lnTo>
                    <a:pt x="223" y="398"/>
                  </a:lnTo>
                  <a:lnTo>
                    <a:pt x="223" y="396"/>
                  </a:lnTo>
                  <a:lnTo>
                    <a:pt x="221" y="394"/>
                  </a:lnTo>
                  <a:lnTo>
                    <a:pt x="217" y="392"/>
                  </a:lnTo>
                  <a:lnTo>
                    <a:pt x="216" y="390"/>
                  </a:lnTo>
                  <a:lnTo>
                    <a:pt x="216" y="390"/>
                  </a:lnTo>
                  <a:lnTo>
                    <a:pt x="216" y="388"/>
                  </a:lnTo>
                  <a:lnTo>
                    <a:pt x="216" y="388"/>
                  </a:lnTo>
                  <a:lnTo>
                    <a:pt x="216" y="386"/>
                  </a:lnTo>
                  <a:lnTo>
                    <a:pt x="216" y="386"/>
                  </a:lnTo>
                  <a:lnTo>
                    <a:pt x="214" y="385"/>
                  </a:lnTo>
                  <a:lnTo>
                    <a:pt x="214" y="385"/>
                  </a:lnTo>
                  <a:lnTo>
                    <a:pt x="214" y="383"/>
                  </a:lnTo>
                  <a:lnTo>
                    <a:pt x="216" y="381"/>
                  </a:lnTo>
                  <a:lnTo>
                    <a:pt x="219" y="375"/>
                  </a:lnTo>
                  <a:lnTo>
                    <a:pt x="221" y="369"/>
                  </a:lnTo>
                  <a:lnTo>
                    <a:pt x="221" y="369"/>
                  </a:lnTo>
                  <a:lnTo>
                    <a:pt x="221" y="369"/>
                  </a:lnTo>
                  <a:lnTo>
                    <a:pt x="221" y="369"/>
                  </a:lnTo>
                  <a:lnTo>
                    <a:pt x="221" y="367"/>
                  </a:lnTo>
                  <a:lnTo>
                    <a:pt x="219" y="367"/>
                  </a:lnTo>
                  <a:lnTo>
                    <a:pt x="217" y="366"/>
                  </a:lnTo>
                  <a:lnTo>
                    <a:pt x="217" y="366"/>
                  </a:lnTo>
                  <a:lnTo>
                    <a:pt x="216" y="362"/>
                  </a:lnTo>
                  <a:lnTo>
                    <a:pt x="214" y="356"/>
                  </a:lnTo>
                  <a:lnTo>
                    <a:pt x="214" y="356"/>
                  </a:lnTo>
                  <a:lnTo>
                    <a:pt x="214" y="354"/>
                  </a:lnTo>
                  <a:lnTo>
                    <a:pt x="214" y="354"/>
                  </a:lnTo>
                  <a:lnTo>
                    <a:pt x="217" y="352"/>
                  </a:lnTo>
                  <a:lnTo>
                    <a:pt x="219" y="348"/>
                  </a:lnTo>
                  <a:lnTo>
                    <a:pt x="221" y="345"/>
                  </a:lnTo>
                  <a:lnTo>
                    <a:pt x="227" y="327"/>
                  </a:lnTo>
                  <a:lnTo>
                    <a:pt x="229" y="324"/>
                  </a:lnTo>
                  <a:lnTo>
                    <a:pt x="231" y="316"/>
                  </a:lnTo>
                  <a:lnTo>
                    <a:pt x="233" y="316"/>
                  </a:lnTo>
                  <a:lnTo>
                    <a:pt x="233" y="314"/>
                  </a:lnTo>
                  <a:lnTo>
                    <a:pt x="235" y="312"/>
                  </a:lnTo>
                  <a:lnTo>
                    <a:pt x="235" y="310"/>
                  </a:lnTo>
                  <a:lnTo>
                    <a:pt x="235" y="308"/>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2" name="Freeform 45">
              <a:extLst>
                <a:ext uri="{FF2B5EF4-FFF2-40B4-BE49-F238E27FC236}">
                  <a16:creationId xmlns:a16="http://schemas.microsoft.com/office/drawing/2014/main" id="{0CCDB753-DD41-47FC-BF69-42623845275F}"/>
                </a:ext>
              </a:extLst>
            </p:cNvPr>
            <p:cNvSpPr>
              <a:spLocks/>
            </p:cNvSpPr>
            <p:nvPr/>
          </p:nvSpPr>
          <p:spPr bwMode="auto">
            <a:xfrm>
              <a:off x="6718623" y="5082381"/>
              <a:ext cx="373063" cy="671513"/>
            </a:xfrm>
            <a:custGeom>
              <a:avLst/>
              <a:gdLst>
                <a:gd name="T0" fmla="*/ 219 w 235"/>
                <a:gd name="T1" fmla="*/ 303 h 423"/>
                <a:gd name="T2" fmla="*/ 219 w 235"/>
                <a:gd name="T3" fmla="*/ 282 h 423"/>
                <a:gd name="T4" fmla="*/ 223 w 235"/>
                <a:gd name="T5" fmla="*/ 246 h 423"/>
                <a:gd name="T6" fmla="*/ 216 w 235"/>
                <a:gd name="T7" fmla="*/ 229 h 423"/>
                <a:gd name="T8" fmla="*/ 191 w 235"/>
                <a:gd name="T9" fmla="*/ 240 h 423"/>
                <a:gd name="T10" fmla="*/ 181 w 235"/>
                <a:gd name="T11" fmla="*/ 223 h 423"/>
                <a:gd name="T12" fmla="*/ 185 w 235"/>
                <a:gd name="T13" fmla="*/ 200 h 423"/>
                <a:gd name="T14" fmla="*/ 185 w 235"/>
                <a:gd name="T15" fmla="*/ 185 h 423"/>
                <a:gd name="T16" fmla="*/ 168 w 235"/>
                <a:gd name="T17" fmla="*/ 170 h 423"/>
                <a:gd name="T18" fmla="*/ 176 w 235"/>
                <a:gd name="T19" fmla="*/ 164 h 423"/>
                <a:gd name="T20" fmla="*/ 170 w 235"/>
                <a:gd name="T21" fmla="*/ 151 h 423"/>
                <a:gd name="T22" fmla="*/ 155 w 235"/>
                <a:gd name="T23" fmla="*/ 149 h 423"/>
                <a:gd name="T24" fmla="*/ 155 w 235"/>
                <a:gd name="T25" fmla="*/ 139 h 423"/>
                <a:gd name="T26" fmla="*/ 128 w 235"/>
                <a:gd name="T27" fmla="*/ 122 h 423"/>
                <a:gd name="T28" fmla="*/ 128 w 235"/>
                <a:gd name="T29" fmla="*/ 113 h 423"/>
                <a:gd name="T30" fmla="*/ 143 w 235"/>
                <a:gd name="T31" fmla="*/ 107 h 423"/>
                <a:gd name="T32" fmla="*/ 139 w 235"/>
                <a:gd name="T33" fmla="*/ 97 h 423"/>
                <a:gd name="T34" fmla="*/ 128 w 235"/>
                <a:gd name="T35" fmla="*/ 92 h 423"/>
                <a:gd name="T36" fmla="*/ 116 w 235"/>
                <a:gd name="T37" fmla="*/ 88 h 423"/>
                <a:gd name="T38" fmla="*/ 103 w 235"/>
                <a:gd name="T39" fmla="*/ 80 h 423"/>
                <a:gd name="T40" fmla="*/ 84 w 235"/>
                <a:gd name="T41" fmla="*/ 67 h 423"/>
                <a:gd name="T42" fmla="*/ 73 w 235"/>
                <a:gd name="T43" fmla="*/ 65 h 423"/>
                <a:gd name="T44" fmla="*/ 52 w 235"/>
                <a:gd name="T45" fmla="*/ 46 h 423"/>
                <a:gd name="T46" fmla="*/ 44 w 235"/>
                <a:gd name="T47" fmla="*/ 36 h 423"/>
                <a:gd name="T48" fmla="*/ 46 w 235"/>
                <a:gd name="T49" fmla="*/ 29 h 423"/>
                <a:gd name="T50" fmla="*/ 38 w 235"/>
                <a:gd name="T51" fmla="*/ 25 h 423"/>
                <a:gd name="T52" fmla="*/ 31 w 235"/>
                <a:gd name="T53" fmla="*/ 17 h 423"/>
                <a:gd name="T54" fmla="*/ 23 w 235"/>
                <a:gd name="T55" fmla="*/ 12 h 423"/>
                <a:gd name="T56" fmla="*/ 15 w 235"/>
                <a:gd name="T57" fmla="*/ 10 h 423"/>
                <a:gd name="T58" fmla="*/ 10 w 235"/>
                <a:gd name="T59" fmla="*/ 6 h 423"/>
                <a:gd name="T60" fmla="*/ 0 w 235"/>
                <a:gd name="T61" fmla="*/ 2 h 423"/>
                <a:gd name="T62" fmla="*/ 21 w 235"/>
                <a:gd name="T63" fmla="*/ 46 h 423"/>
                <a:gd name="T64" fmla="*/ 31 w 235"/>
                <a:gd name="T65" fmla="*/ 71 h 423"/>
                <a:gd name="T66" fmla="*/ 40 w 235"/>
                <a:gd name="T67" fmla="*/ 63 h 423"/>
                <a:gd name="T68" fmla="*/ 46 w 235"/>
                <a:gd name="T69" fmla="*/ 65 h 423"/>
                <a:gd name="T70" fmla="*/ 38 w 235"/>
                <a:gd name="T71" fmla="*/ 75 h 423"/>
                <a:gd name="T72" fmla="*/ 50 w 235"/>
                <a:gd name="T73" fmla="*/ 82 h 423"/>
                <a:gd name="T74" fmla="*/ 69 w 235"/>
                <a:gd name="T75" fmla="*/ 118 h 423"/>
                <a:gd name="T76" fmla="*/ 82 w 235"/>
                <a:gd name="T77" fmla="*/ 135 h 423"/>
                <a:gd name="T78" fmla="*/ 97 w 235"/>
                <a:gd name="T79" fmla="*/ 189 h 423"/>
                <a:gd name="T80" fmla="*/ 113 w 235"/>
                <a:gd name="T81" fmla="*/ 221 h 423"/>
                <a:gd name="T82" fmla="*/ 126 w 235"/>
                <a:gd name="T83" fmla="*/ 238 h 423"/>
                <a:gd name="T84" fmla="*/ 122 w 235"/>
                <a:gd name="T85" fmla="*/ 250 h 423"/>
                <a:gd name="T86" fmla="*/ 126 w 235"/>
                <a:gd name="T87" fmla="*/ 251 h 423"/>
                <a:gd name="T88" fmla="*/ 141 w 235"/>
                <a:gd name="T89" fmla="*/ 274 h 423"/>
                <a:gd name="T90" fmla="*/ 143 w 235"/>
                <a:gd name="T91" fmla="*/ 289 h 423"/>
                <a:gd name="T92" fmla="*/ 149 w 235"/>
                <a:gd name="T93" fmla="*/ 308 h 423"/>
                <a:gd name="T94" fmla="*/ 139 w 235"/>
                <a:gd name="T95" fmla="*/ 284 h 423"/>
                <a:gd name="T96" fmla="*/ 137 w 235"/>
                <a:gd name="T97" fmla="*/ 289 h 423"/>
                <a:gd name="T98" fmla="*/ 132 w 235"/>
                <a:gd name="T99" fmla="*/ 274 h 423"/>
                <a:gd name="T100" fmla="*/ 128 w 235"/>
                <a:gd name="T101" fmla="*/ 272 h 423"/>
                <a:gd name="T102" fmla="*/ 147 w 235"/>
                <a:gd name="T103" fmla="*/ 335 h 423"/>
                <a:gd name="T104" fmla="*/ 149 w 235"/>
                <a:gd name="T105" fmla="*/ 345 h 423"/>
                <a:gd name="T106" fmla="*/ 156 w 235"/>
                <a:gd name="T107" fmla="*/ 358 h 423"/>
                <a:gd name="T108" fmla="*/ 168 w 235"/>
                <a:gd name="T109" fmla="*/ 354 h 423"/>
                <a:gd name="T110" fmla="*/ 158 w 235"/>
                <a:gd name="T111" fmla="*/ 362 h 423"/>
                <a:gd name="T112" fmla="*/ 166 w 235"/>
                <a:gd name="T113" fmla="*/ 373 h 423"/>
                <a:gd name="T114" fmla="*/ 212 w 235"/>
                <a:gd name="T115" fmla="*/ 421 h 423"/>
                <a:gd name="T116" fmla="*/ 217 w 235"/>
                <a:gd name="T117" fmla="*/ 409 h 423"/>
                <a:gd name="T118" fmla="*/ 223 w 235"/>
                <a:gd name="T119" fmla="*/ 402 h 423"/>
                <a:gd name="T120" fmla="*/ 214 w 235"/>
                <a:gd name="T121" fmla="*/ 385 h 423"/>
                <a:gd name="T122" fmla="*/ 216 w 235"/>
                <a:gd name="T123" fmla="*/ 362 h 423"/>
                <a:gd name="T124" fmla="*/ 235 w 235"/>
                <a:gd name="T125" fmla="*/ 3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 h="423">
                  <a:moveTo>
                    <a:pt x="235" y="308"/>
                  </a:moveTo>
                  <a:lnTo>
                    <a:pt x="233" y="305"/>
                  </a:lnTo>
                  <a:lnTo>
                    <a:pt x="231" y="305"/>
                  </a:lnTo>
                  <a:lnTo>
                    <a:pt x="231" y="303"/>
                  </a:lnTo>
                  <a:lnTo>
                    <a:pt x="231" y="301"/>
                  </a:lnTo>
                  <a:lnTo>
                    <a:pt x="229" y="301"/>
                  </a:lnTo>
                  <a:lnTo>
                    <a:pt x="229" y="301"/>
                  </a:lnTo>
                  <a:lnTo>
                    <a:pt x="227" y="301"/>
                  </a:lnTo>
                  <a:lnTo>
                    <a:pt x="227" y="301"/>
                  </a:lnTo>
                  <a:lnTo>
                    <a:pt x="221" y="303"/>
                  </a:lnTo>
                  <a:lnTo>
                    <a:pt x="221" y="303"/>
                  </a:lnTo>
                  <a:lnTo>
                    <a:pt x="221" y="303"/>
                  </a:lnTo>
                  <a:lnTo>
                    <a:pt x="219" y="303"/>
                  </a:lnTo>
                  <a:lnTo>
                    <a:pt x="219" y="303"/>
                  </a:lnTo>
                  <a:lnTo>
                    <a:pt x="219" y="301"/>
                  </a:lnTo>
                  <a:lnTo>
                    <a:pt x="217" y="301"/>
                  </a:lnTo>
                  <a:lnTo>
                    <a:pt x="217" y="301"/>
                  </a:lnTo>
                  <a:lnTo>
                    <a:pt x="217" y="301"/>
                  </a:lnTo>
                  <a:lnTo>
                    <a:pt x="216" y="301"/>
                  </a:lnTo>
                  <a:lnTo>
                    <a:pt x="216" y="301"/>
                  </a:lnTo>
                  <a:lnTo>
                    <a:pt x="216" y="301"/>
                  </a:lnTo>
                  <a:lnTo>
                    <a:pt x="216" y="299"/>
                  </a:lnTo>
                  <a:lnTo>
                    <a:pt x="216" y="299"/>
                  </a:lnTo>
                  <a:lnTo>
                    <a:pt x="216" y="299"/>
                  </a:lnTo>
                  <a:lnTo>
                    <a:pt x="219" y="284"/>
                  </a:lnTo>
                  <a:lnTo>
                    <a:pt x="219" y="282"/>
                  </a:lnTo>
                  <a:lnTo>
                    <a:pt x="219" y="280"/>
                  </a:lnTo>
                  <a:lnTo>
                    <a:pt x="219" y="278"/>
                  </a:lnTo>
                  <a:lnTo>
                    <a:pt x="219" y="274"/>
                  </a:lnTo>
                  <a:lnTo>
                    <a:pt x="219" y="274"/>
                  </a:lnTo>
                  <a:lnTo>
                    <a:pt x="219" y="272"/>
                  </a:lnTo>
                  <a:lnTo>
                    <a:pt x="221" y="269"/>
                  </a:lnTo>
                  <a:lnTo>
                    <a:pt x="221" y="267"/>
                  </a:lnTo>
                  <a:lnTo>
                    <a:pt x="221" y="265"/>
                  </a:lnTo>
                  <a:lnTo>
                    <a:pt x="219" y="259"/>
                  </a:lnTo>
                  <a:lnTo>
                    <a:pt x="219" y="257"/>
                  </a:lnTo>
                  <a:lnTo>
                    <a:pt x="219" y="255"/>
                  </a:lnTo>
                  <a:lnTo>
                    <a:pt x="219" y="255"/>
                  </a:lnTo>
                  <a:lnTo>
                    <a:pt x="223" y="246"/>
                  </a:lnTo>
                  <a:lnTo>
                    <a:pt x="223" y="244"/>
                  </a:lnTo>
                  <a:lnTo>
                    <a:pt x="223" y="242"/>
                  </a:lnTo>
                  <a:lnTo>
                    <a:pt x="223" y="242"/>
                  </a:lnTo>
                  <a:lnTo>
                    <a:pt x="223" y="242"/>
                  </a:lnTo>
                  <a:lnTo>
                    <a:pt x="221" y="242"/>
                  </a:lnTo>
                  <a:lnTo>
                    <a:pt x="221" y="240"/>
                  </a:lnTo>
                  <a:lnTo>
                    <a:pt x="221" y="238"/>
                  </a:lnTo>
                  <a:lnTo>
                    <a:pt x="221" y="236"/>
                  </a:lnTo>
                  <a:lnTo>
                    <a:pt x="219" y="234"/>
                  </a:lnTo>
                  <a:lnTo>
                    <a:pt x="219" y="234"/>
                  </a:lnTo>
                  <a:lnTo>
                    <a:pt x="217" y="230"/>
                  </a:lnTo>
                  <a:lnTo>
                    <a:pt x="217" y="230"/>
                  </a:lnTo>
                  <a:lnTo>
                    <a:pt x="216" y="229"/>
                  </a:lnTo>
                  <a:lnTo>
                    <a:pt x="214" y="230"/>
                  </a:lnTo>
                  <a:lnTo>
                    <a:pt x="210" y="230"/>
                  </a:lnTo>
                  <a:lnTo>
                    <a:pt x="206" y="232"/>
                  </a:lnTo>
                  <a:lnTo>
                    <a:pt x="204" y="234"/>
                  </a:lnTo>
                  <a:lnTo>
                    <a:pt x="204" y="234"/>
                  </a:lnTo>
                  <a:lnTo>
                    <a:pt x="200" y="238"/>
                  </a:lnTo>
                  <a:lnTo>
                    <a:pt x="196" y="240"/>
                  </a:lnTo>
                  <a:lnTo>
                    <a:pt x="195" y="240"/>
                  </a:lnTo>
                  <a:lnTo>
                    <a:pt x="195" y="240"/>
                  </a:lnTo>
                  <a:lnTo>
                    <a:pt x="193" y="240"/>
                  </a:lnTo>
                  <a:lnTo>
                    <a:pt x="193" y="240"/>
                  </a:lnTo>
                  <a:lnTo>
                    <a:pt x="191" y="240"/>
                  </a:lnTo>
                  <a:lnTo>
                    <a:pt x="191" y="240"/>
                  </a:lnTo>
                  <a:lnTo>
                    <a:pt x="191" y="238"/>
                  </a:lnTo>
                  <a:lnTo>
                    <a:pt x="189" y="236"/>
                  </a:lnTo>
                  <a:lnTo>
                    <a:pt x="187" y="236"/>
                  </a:lnTo>
                  <a:lnTo>
                    <a:pt x="185" y="234"/>
                  </a:lnTo>
                  <a:lnTo>
                    <a:pt x="183" y="234"/>
                  </a:lnTo>
                  <a:lnTo>
                    <a:pt x="183" y="232"/>
                  </a:lnTo>
                  <a:lnTo>
                    <a:pt x="183" y="232"/>
                  </a:lnTo>
                  <a:lnTo>
                    <a:pt x="183" y="230"/>
                  </a:lnTo>
                  <a:lnTo>
                    <a:pt x="183" y="229"/>
                  </a:lnTo>
                  <a:lnTo>
                    <a:pt x="183" y="227"/>
                  </a:lnTo>
                  <a:lnTo>
                    <a:pt x="183" y="227"/>
                  </a:lnTo>
                  <a:lnTo>
                    <a:pt x="181" y="225"/>
                  </a:lnTo>
                  <a:lnTo>
                    <a:pt x="181" y="223"/>
                  </a:lnTo>
                  <a:lnTo>
                    <a:pt x="181" y="223"/>
                  </a:lnTo>
                  <a:lnTo>
                    <a:pt x="179" y="221"/>
                  </a:lnTo>
                  <a:lnTo>
                    <a:pt x="181" y="217"/>
                  </a:lnTo>
                  <a:lnTo>
                    <a:pt x="181" y="215"/>
                  </a:lnTo>
                  <a:lnTo>
                    <a:pt x="181" y="215"/>
                  </a:lnTo>
                  <a:lnTo>
                    <a:pt x="181" y="215"/>
                  </a:lnTo>
                  <a:lnTo>
                    <a:pt x="181" y="210"/>
                  </a:lnTo>
                  <a:lnTo>
                    <a:pt x="181" y="202"/>
                  </a:lnTo>
                  <a:lnTo>
                    <a:pt x="181" y="202"/>
                  </a:lnTo>
                  <a:lnTo>
                    <a:pt x="181" y="200"/>
                  </a:lnTo>
                  <a:lnTo>
                    <a:pt x="183" y="200"/>
                  </a:lnTo>
                  <a:lnTo>
                    <a:pt x="185" y="200"/>
                  </a:lnTo>
                  <a:lnTo>
                    <a:pt x="185" y="200"/>
                  </a:lnTo>
                  <a:lnTo>
                    <a:pt x="187" y="198"/>
                  </a:lnTo>
                  <a:lnTo>
                    <a:pt x="187" y="196"/>
                  </a:lnTo>
                  <a:lnTo>
                    <a:pt x="187" y="194"/>
                  </a:lnTo>
                  <a:lnTo>
                    <a:pt x="187" y="192"/>
                  </a:lnTo>
                  <a:lnTo>
                    <a:pt x="187" y="191"/>
                  </a:lnTo>
                  <a:lnTo>
                    <a:pt x="187" y="191"/>
                  </a:lnTo>
                  <a:lnTo>
                    <a:pt x="187" y="189"/>
                  </a:lnTo>
                  <a:lnTo>
                    <a:pt x="187" y="187"/>
                  </a:lnTo>
                  <a:lnTo>
                    <a:pt x="187" y="187"/>
                  </a:lnTo>
                  <a:lnTo>
                    <a:pt x="187" y="187"/>
                  </a:lnTo>
                  <a:lnTo>
                    <a:pt x="185" y="187"/>
                  </a:lnTo>
                  <a:lnTo>
                    <a:pt x="185" y="187"/>
                  </a:lnTo>
                  <a:lnTo>
                    <a:pt x="185" y="185"/>
                  </a:lnTo>
                  <a:lnTo>
                    <a:pt x="183" y="185"/>
                  </a:lnTo>
                  <a:lnTo>
                    <a:pt x="183" y="183"/>
                  </a:lnTo>
                  <a:lnTo>
                    <a:pt x="183" y="183"/>
                  </a:lnTo>
                  <a:lnTo>
                    <a:pt x="183" y="181"/>
                  </a:lnTo>
                  <a:lnTo>
                    <a:pt x="181" y="181"/>
                  </a:lnTo>
                  <a:lnTo>
                    <a:pt x="181" y="179"/>
                  </a:lnTo>
                  <a:lnTo>
                    <a:pt x="177" y="177"/>
                  </a:lnTo>
                  <a:lnTo>
                    <a:pt x="172" y="175"/>
                  </a:lnTo>
                  <a:lnTo>
                    <a:pt x="170" y="175"/>
                  </a:lnTo>
                  <a:lnTo>
                    <a:pt x="170" y="173"/>
                  </a:lnTo>
                  <a:lnTo>
                    <a:pt x="168" y="172"/>
                  </a:lnTo>
                  <a:lnTo>
                    <a:pt x="168" y="170"/>
                  </a:lnTo>
                  <a:lnTo>
                    <a:pt x="168" y="170"/>
                  </a:lnTo>
                  <a:lnTo>
                    <a:pt x="168" y="168"/>
                  </a:lnTo>
                  <a:lnTo>
                    <a:pt x="168" y="166"/>
                  </a:lnTo>
                  <a:lnTo>
                    <a:pt x="168" y="166"/>
                  </a:lnTo>
                  <a:lnTo>
                    <a:pt x="170" y="166"/>
                  </a:lnTo>
                  <a:lnTo>
                    <a:pt x="170" y="164"/>
                  </a:lnTo>
                  <a:lnTo>
                    <a:pt x="170" y="164"/>
                  </a:lnTo>
                  <a:lnTo>
                    <a:pt x="172" y="164"/>
                  </a:lnTo>
                  <a:lnTo>
                    <a:pt x="172" y="164"/>
                  </a:lnTo>
                  <a:lnTo>
                    <a:pt x="174" y="166"/>
                  </a:lnTo>
                  <a:lnTo>
                    <a:pt x="174" y="166"/>
                  </a:lnTo>
                  <a:lnTo>
                    <a:pt x="176" y="166"/>
                  </a:lnTo>
                  <a:lnTo>
                    <a:pt x="176" y="164"/>
                  </a:lnTo>
                  <a:lnTo>
                    <a:pt x="176" y="164"/>
                  </a:lnTo>
                  <a:lnTo>
                    <a:pt x="176" y="164"/>
                  </a:lnTo>
                  <a:lnTo>
                    <a:pt x="176" y="162"/>
                  </a:lnTo>
                  <a:lnTo>
                    <a:pt x="176" y="162"/>
                  </a:lnTo>
                  <a:lnTo>
                    <a:pt x="174" y="162"/>
                  </a:lnTo>
                  <a:lnTo>
                    <a:pt x="174" y="160"/>
                  </a:lnTo>
                  <a:lnTo>
                    <a:pt x="172" y="156"/>
                  </a:lnTo>
                  <a:lnTo>
                    <a:pt x="172" y="154"/>
                  </a:lnTo>
                  <a:lnTo>
                    <a:pt x="172" y="154"/>
                  </a:lnTo>
                  <a:lnTo>
                    <a:pt x="170" y="154"/>
                  </a:lnTo>
                  <a:lnTo>
                    <a:pt x="170" y="153"/>
                  </a:lnTo>
                  <a:lnTo>
                    <a:pt x="170" y="153"/>
                  </a:lnTo>
                  <a:lnTo>
                    <a:pt x="170" y="151"/>
                  </a:lnTo>
                  <a:lnTo>
                    <a:pt x="170" y="151"/>
                  </a:lnTo>
                  <a:lnTo>
                    <a:pt x="170" y="149"/>
                  </a:lnTo>
                  <a:lnTo>
                    <a:pt x="170" y="149"/>
                  </a:lnTo>
                  <a:lnTo>
                    <a:pt x="170" y="147"/>
                  </a:lnTo>
                  <a:lnTo>
                    <a:pt x="170" y="145"/>
                  </a:lnTo>
                  <a:lnTo>
                    <a:pt x="170" y="145"/>
                  </a:lnTo>
                  <a:lnTo>
                    <a:pt x="170" y="147"/>
                  </a:lnTo>
                  <a:lnTo>
                    <a:pt x="166" y="149"/>
                  </a:lnTo>
                  <a:lnTo>
                    <a:pt x="166" y="149"/>
                  </a:lnTo>
                  <a:lnTo>
                    <a:pt x="164" y="149"/>
                  </a:lnTo>
                  <a:lnTo>
                    <a:pt x="158" y="149"/>
                  </a:lnTo>
                  <a:lnTo>
                    <a:pt x="156" y="149"/>
                  </a:lnTo>
                  <a:lnTo>
                    <a:pt x="155" y="149"/>
                  </a:lnTo>
                  <a:lnTo>
                    <a:pt x="155" y="149"/>
                  </a:lnTo>
                  <a:lnTo>
                    <a:pt x="153" y="149"/>
                  </a:lnTo>
                  <a:lnTo>
                    <a:pt x="153" y="149"/>
                  </a:lnTo>
                  <a:lnTo>
                    <a:pt x="151" y="149"/>
                  </a:lnTo>
                  <a:lnTo>
                    <a:pt x="151" y="149"/>
                  </a:lnTo>
                  <a:lnTo>
                    <a:pt x="149" y="149"/>
                  </a:lnTo>
                  <a:lnTo>
                    <a:pt x="147" y="149"/>
                  </a:lnTo>
                  <a:lnTo>
                    <a:pt x="147" y="149"/>
                  </a:lnTo>
                  <a:lnTo>
                    <a:pt x="147" y="149"/>
                  </a:lnTo>
                  <a:lnTo>
                    <a:pt x="147" y="147"/>
                  </a:lnTo>
                  <a:lnTo>
                    <a:pt x="147" y="147"/>
                  </a:lnTo>
                  <a:lnTo>
                    <a:pt x="149" y="143"/>
                  </a:lnTo>
                  <a:lnTo>
                    <a:pt x="149" y="143"/>
                  </a:lnTo>
                  <a:lnTo>
                    <a:pt x="155" y="139"/>
                  </a:lnTo>
                  <a:lnTo>
                    <a:pt x="156" y="137"/>
                  </a:lnTo>
                  <a:lnTo>
                    <a:pt x="153" y="135"/>
                  </a:lnTo>
                  <a:lnTo>
                    <a:pt x="151" y="132"/>
                  </a:lnTo>
                  <a:lnTo>
                    <a:pt x="151" y="132"/>
                  </a:lnTo>
                  <a:lnTo>
                    <a:pt x="149" y="132"/>
                  </a:lnTo>
                  <a:lnTo>
                    <a:pt x="149" y="130"/>
                  </a:lnTo>
                  <a:lnTo>
                    <a:pt x="147" y="130"/>
                  </a:lnTo>
                  <a:lnTo>
                    <a:pt x="147" y="130"/>
                  </a:lnTo>
                  <a:lnTo>
                    <a:pt x="145" y="128"/>
                  </a:lnTo>
                  <a:lnTo>
                    <a:pt x="143" y="128"/>
                  </a:lnTo>
                  <a:lnTo>
                    <a:pt x="134" y="124"/>
                  </a:lnTo>
                  <a:lnTo>
                    <a:pt x="130" y="124"/>
                  </a:lnTo>
                  <a:lnTo>
                    <a:pt x="128" y="122"/>
                  </a:lnTo>
                  <a:lnTo>
                    <a:pt x="128" y="122"/>
                  </a:lnTo>
                  <a:lnTo>
                    <a:pt x="128" y="122"/>
                  </a:lnTo>
                  <a:lnTo>
                    <a:pt x="128" y="120"/>
                  </a:lnTo>
                  <a:lnTo>
                    <a:pt x="128" y="120"/>
                  </a:lnTo>
                  <a:lnTo>
                    <a:pt x="128" y="120"/>
                  </a:lnTo>
                  <a:lnTo>
                    <a:pt x="128" y="120"/>
                  </a:lnTo>
                  <a:lnTo>
                    <a:pt x="128" y="118"/>
                  </a:lnTo>
                  <a:lnTo>
                    <a:pt x="126" y="118"/>
                  </a:lnTo>
                  <a:lnTo>
                    <a:pt x="126" y="118"/>
                  </a:lnTo>
                  <a:lnTo>
                    <a:pt x="128" y="116"/>
                  </a:lnTo>
                  <a:lnTo>
                    <a:pt x="128" y="116"/>
                  </a:lnTo>
                  <a:lnTo>
                    <a:pt x="128" y="114"/>
                  </a:lnTo>
                  <a:lnTo>
                    <a:pt x="128" y="113"/>
                  </a:lnTo>
                  <a:lnTo>
                    <a:pt x="128" y="113"/>
                  </a:lnTo>
                  <a:lnTo>
                    <a:pt x="128" y="111"/>
                  </a:lnTo>
                  <a:lnTo>
                    <a:pt x="130" y="113"/>
                  </a:lnTo>
                  <a:lnTo>
                    <a:pt x="132" y="113"/>
                  </a:lnTo>
                  <a:lnTo>
                    <a:pt x="134" y="113"/>
                  </a:lnTo>
                  <a:lnTo>
                    <a:pt x="136" y="113"/>
                  </a:lnTo>
                  <a:lnTo>
                    <a:pt x="137" y="113"/>
                  </a:lnTo>
                  <a:lnTo>
                    <a:pt x="137" y="113"/>
                  </a:lnTo>
                  <a:lnTo>
                    <a:pt x="139" y="111"/>
                  </a:lnTo>
                  <a:lnTo>
                    <a:pt x="139" y="109"/>
                  </a:lnTo>
                  <a:lnTo>
                    <a:pt x="139" y="109"/>
                  </a:lnTo>
                  <a:lnTo>
                    <a:pt x="141" y="109"/>
                  </a:lnTo>
                  <a:lnTo>
                    <a:pt x="143" y="107"/>
                  </a:lnTo>
                  <a:lnTo>
                    <a:pt x="143" y="107"/>
                  </a:lnTo>
                  <a:lnTo>
                    <a:pt x="143" y="107"/>
                  </a:lnTo>
                  <a:lnTo>
                    <a:pt x="145" y="107"/>
                  </a:lnTo>
                  <a:lnTo>
                    <a:pt x="145" y="107"/>
                  </a:lnTo>
                  <a:lnTo>
                    <a:pt x="145" y="107"/>
                  </a:lnTo>
                  <a:lnTo>
                    <a:pt x="143" y="105"/>
                  </a:lnTo>
                  <a:lnTo>
                    <a:pt x="143" y="103"/>
                  </a:lnTo>
                  <a:lnTo>
                    <a:pt x="143" y="101"/>
                  </a:lnTo>
                  <a:lnTo>
                    <a:pt x="141" y="99"/>
                  </a:lnTo>
                  <a:lnTo>
                    <a:pt x="141" y="99"/>
                  </a:lnTo>
                  <a:lnTo>
                    <a:pt x="141" y="97"/>
                  </a:lnTo>
                  <a:lnTo>
                    <a:pt x="141" y="97"/>
                  </a:lnTo>
                  <a:lnTo>
                    <a:pt x="139" y="97"/>
                  </a:lnTo>
                  <a:lnTo>
                    <a:pt x="139" y="97"/>
                  </a:lnTo>
                  <a:lnTo>
                    <a:pt x="137" y="97"/>
                  </a:lnTo>
                  <a:lnTo>
                    <a:pt x="137" y="99"/>
                  </a:lnTo>
                  <a:lnTo>
                    <a:pt x="137" y="97"/>
                  </a:lnTo>
                  <a:lnTo>
                    <a:pt x="136" y="97"/>
                  </a:lnTo>
                  <a:lnTo>
                    <a:pt x="134" y="97"/>
                  </a:lnTo>
                  <a:lnTo>
                    <a:pt x="134" y="97"/>
                  </a:lnTo>
                  <a:lnTo>
                    <a:pt x="132" y="95"/>
                  </a:lnTo>
                  <a:lnTo>
                    <a:pt x="130" y="94"/>
                  </a:lnTo>
                  <a:lnTo>
                    <a:pt x="130" y="92"/>
                  </a:lnTo>
                  <a:lnTo>
                    <a:pt x="128" y="92"/>
                  </a:lnTo>
                  <a:lnTo>
                    <a:pt x="128" y="92"/>
                  </a:lnTo>
                  <a:lnTo>
                    <a:pt x="128" y="92"/>
                  </a:lnTo>
                  <a:lnTo>
                    <a:pt x="126" y="92"/>
                  </a:lnTo>
                  <a:lnTo>
                    <a:pt x="126" y="92"/>
                  </a:lnTo>
                  <a:lnTo>
                    <a:pt x="126" y="92"/>
                  </a:lnTo>
                  <a:lnTo>
                    <a:pt x="124" y="92"/>
                  </a:lnTo>
                  <a:lnTo>
                    <a:pt x="124" y="92"/>
                  </a:lnTo>
                  <a:lnTo>
                    <a:pt x="124" y="90"/>
                  </a:lnTo>
                  <a:lnTo>
                    <a:pt x="122" y="88"/>
                  </a:lnTo>
                  <a:lnTo>
                    <a:pt x="122" y="88"/>
                  </a:lnTo>
                  <a:lnTo>
                    <a:pt x="120" y="88"/>
                  </a:lnTo>
                  <a:lnTo>
                    <a:pt x="120" y="86"/>
                  </a:lnTo>
                  <a:lnTo>
                    <a:pt x="118" y="86"/>
                  </a:lnTo>
                  <a:lnTo>
                    <a:pt x="118" y="86"/>
                  </a:lnTo>
                  <a:lnTo>
                    <a:pt x="116" y="88"/>
                  </a:lnTo>
                  <a:lnTo>
                    <a:pt x="116" y="88"/>
                  </a:lnTo>
                  <a:lnTo>
                    <a:pt x="115" y="88"/>
                  </a:lnTo>
                  <a:lnTo>
                    <a:pt x="115" y="88"/>
                  </a:lnTo>
                  <a:lnTo>
                    <a:pt x="113" y="86"/>
                  </a:lnTo>
                  <a:lnTo>
                    <a:pt x="113" y="86"/>
                  </a:lnTo>
                  <a:lnTo>
                    <a:pt x="113" y="84"/>
                  </a:lnTo>
                  <a:lnTo>
                    <a:pt x="113" y="80"/>
                  </a:lnTo>
                  <a:lnTo>
                    <a:pt x="113" y="78"/>
                  </a:lnTo>
                  <a:lnTo>
                    <a:pt x="113" y="78"/>
                  </a:lnTo>
                  <a:lnTo>
                    <a:pt x="113" y="78"/>
                  </a:lnTo>
                  <a:lnTo>
                    <a:pt x="111" y="78"/>
                  </a:lnTo>
                  <a:lnTo>
                    <a:pt x="107" y="78"/>
                  </a:lnTo>
                  <a:lnTo>
                    <a:pt x="103" y="80"/>
                  </a:lnTo>
                  <a:lnTo>
                    <a:pt x="101" y="80"/>
                  </a:lnTo>
                  <a:lnTo>
                    <a:pt x="97" y="80"/>
                  </a:lnTo>
                  <a:lnTo>
                    <a:pt x="95" y="80"/>
                  </a:lnTo>
                  <a:lnTo>
                    <a:pt x="94" y="78"/>
                  </a:lnTo>
                  <a:lnTo>
                    <a:pt x="92" y="78"/>
                  </a:lnTo>
                  <a:lnTo>
                    <a:pt x="90" y="78"/>
                  </a:lnTo>
                  <a:lnTo>
                    <a:pt x="88" y="76"/>
                  </a:lnTo>
                  <a:lnTo>
                    <a:pt x="86" y="76"/>
                  </a:lnTo>
                  <a:lnTo>
                    <a:pt x="86" y="75"/>
                  </a:lnTo>
                  <a:lnTo>
                    <a:pt x="84" y="73"/>
                  </a:lnTo>
                  <a:lnTo>
                    <a:pt x="84" y="71"/>
                  </a:lnTo>
                  <a:lnTo>
                    <a:pt x="84" y="69"/>
                  </a:lnTo>
                  <a:lnTo>
                    <a:pt x="84" y="67"/>
                  </a:lnTo>
                  <a:lnTo>
                    <a:pt x="82" y="67"/>
                  </a:lnTo>
                  <a:lnTo>
                    <a:pt x="82" y="67"/>
                  </a:lnTo>
                  <a:lnTo>
                    <a:pt x="82" y="67"/>
                  </a:lnTo>
                  <a:lnTo>
                    <a:pt x="80" y="67"/>
                  </a:lnTo>
                  <a:lnTo>
                    <a:pt x="80" y="67"/>
                  </a:lnTo>
                  <a:lnTo>
                    <a:pt x="80" y="67"/>
                  </a:lnTo>
                  <a:lnTo>
                    <a:pt x="78" y="67"/>
                  </a:lnTo>
                  <a:lnTo>
                    <a:pt x="78" y="67"/>
                  </a:lnTo>
                  <a:lnTo>
                    <a:pt x="76" y="67"/>
                  </a:lnTo>
                  <a:lnTo>
                    <a:pt x="75" y="65"/>
                  </a:lnTo>
                  <a:lnTo>
                    <a:pt x="75" y="65"/>
                  </a:lnTo>
                  <a:lnTo>
                    <a:pt x="75" y="65"/>
                  </a:lnTo>
                  <a:lnTo>
                    <a:pt x="73" y="65"/>
                  </a:lnTo>
                  <a:lnTo>
                    <a:pt x="73" y="65"/>
                  </a:lnTo>
                  <a:lnTo>
                    <a:pt x="71" y="65"/>
                  </a:lnTo>
                  <a:lnTo>
                    <a:pt x="71" y="63"/>
                  </a:lnTo>
                  <a:lnTo>
                    <a:pt x="71" y="63"/>
                  </a:lnTo>
                  <a:lnTo>
                    <a:pt x="71" y="61"/>
                  </a:lnTo>
                  <a:lnTo>
                    <a:pt x="69" y="61"/>
                  </a:lnTo>
                  <a:lnTo>
                    <a:pt x="69" y="61"/>
                  </a:lnTo>
                  <a:lnTo>
                    <a:pt x="67" y="59"/>
                  </a:lnTo>
                  <a:lnTo>
                    <a:pt x="65" y="59"/>
                  </a:lnTo>
                  <a:lnTo>
                    <a:pt x="63" y="57"/>
                  </a:lnTo>
                  <a:lnTo>
                    <a:pt x="54" y="48"/>
                  </a:lnTo>
                  <a:lnTo>
                    <a:pt x="52" y="46"/>
                  </a:lnTo>
                  <a:lnTo>
                    <a:pt x="52" y="46"/>
                  </a:lnTo>
                  <a:lnTo>
                    <a:pt x="52" y="46"/>
                  </a:lnTo>
                  <a:lnTo>
                    <a:pt x="50" y="46"/>
                  </a:lnTo>
                  <a:lnTo>
                    <a:pt x="50" y="46"/>
                  </a:lnTo>
                  <a:lnTo>
                    <a:pt x="50" y="46"/>
                  </a:lnTo>
                  <a:lnTo>
                    <a:pt x="50" y="46"/>
                  </a:lnTo>
                  <a:lnTo>
                    <a:pt x="50" y="46"/>
                  </a:lnTo>
                  <a:lnTo>
                    <a:pt x="48" y="44"/>
                  </a:lnTo>
                  <a:lnTo>
                    <a:pt x="48" y="42"/>
                  </a:lnTo>
                  <a:lnTo>
                    <a:pt x="48" y="40"/>
                  </a:lnTo>
                  <a:lnTo>
                    <a:pt x="46" y="38"/>
                  </a:lnTo>
                  <a:lnTo>
                    <a:pt x="46" y="36"/>
                  </a:lnTo>
                  <a:lnTo>
                    <a:pt x="44" y="36"/>
                  </a:lnTo>
                  <a:lnTo>
                    <a:pt x="44" y="36"/>
                  </a:lnTo>
                  <a:lnTo>
                    <a:pt x="44" y="35"/>
                  </a:lnTo>
                  <a:lnTo>
                    <a:pt x="44" y="35"/>
                  </a:lnTo>
                  <a:lnTo>
                    <a:pt x="44" y="33"/>
                  </a:lnTo>
                  <a:lnTo>
                    <a:pt x="46" y="33"/>
                  </a:lnTo>
                  <a:lnTo>
                    <a:pt x="46" y="31"/>
                  </a:lnTo>
                  <a:lnTo>
                    <a:pt x="48" y="31"/>
                  </a:lnTo>
                  <a:lnTo>
                    <a:pt x="48" y="31"/>
                  </a:lnTo>
                  <a:lnTo>
                    <a:pt x="48" y="31"/>
                  </a:lnTo>
                  <a:lnTo>
                    <a:pt x="48" y="29"/>
                  </a:lnTo>
                  <a:lnTo>
                    <a:pt x="48" y="29"/>
                  </a:lnTo>
                  <a:lnTo>
                    <a:pt x="46" y="29"/>
                  </a:lnTo>
                  <a:lnTo>
                    <a:pt x="46" y="29"/>
                  </a:lnTo>
                  <a:lnTo>
                    <a:pt x="46" y="29"/>
                  </a:lnTo>
                  <a:lnTo>
                    <a:pt x="42" y="29"/>
                  </a:lnTo>
                  <a:lnTo>
                    <a:pt x="42" y="29"/>
                  </a:lnTo>
                  <a:lnTo>
                    <a:pt x="42" y="29"/>
                  </a:lnTo>
                  <a:lnTo>
                    <a:pt x="42" y="29"/>
                  </a:lnTo>
                  <a:lnTo>
                    <a:pt x="42" y="29"/>
                  </a:lnTo>
                  <a:lnTo>
                    <a:pt x="42" y="29"/>
                  </a:lnTo>
                  <a:lnTo>
                    <a:pt x="40" y="27"/>
                  </a:lnTo>
                  <a:lnTo>
                    <a:pt x="40" y="27"/>
                  </a:lnTo>
                  <a:lnTo>
                    <a:pt x="40" y="27"/>
                  </a:lnTo>
                  <a:lnTo>
                    <a:pt x="40" y="27"/>
                  </a:lnTo>
                  <a:lnTo>
                    <a:pt x="38" y="27"/>
                  </a:lnTo>
                  <a:lnTo>
                    <a:pt x="38" y="27"/>
                  </a:lnTo>
                  <a:lnTo>
                    <a:pt x="38" y="25"/>
                  </a:lnTo>
                  <a:lnTo>
                    <a:pt x="38" y="25"/>
                  </a:lnTo>
                  <a:lnTo>
                    <a:pt x="36" y="23"/>
                  </a:lnTo>
                  <a:lnTo>
                    <a:pt x="36" y="23"/>
                  </a:lnTo>
                  <a:lnTo>
                    <a:pt x="36" y="21"/>
                  </a:lnTo>
                  <a:lnTo>
                    <a:pt x="36" y="21"/>
                  </a:lnTo>
                  <a:lnTo>
                    <a:pt x="38" y="19"/>
                  </a:lnTo>
                  <a:lnTo>
                    <a:pt x="38" y="17"/>
                  </a:lnTo>
                  <a:lnTo>
                    <a:pt x="35" y="16"/>
                  </a:lnTo>
                  <a:lnTo>
                    <a:pt x="33" y="16"/>
                  </a:lnTo>
                  <a:lnTo>
                    <a:pt x="33" y="17"/>
                  </a:lnTo>
                  <a:lnTo>
                    <a:pt x="33" y="17"/>
                  </a:lnTo>
                  <a:lnTo>
                    <a:pt x="31" y="17"/>
                  </a:lnTo>
                  <a:lnTo>
                    <a:pt x="31" y="17"/>
                  </a:lnTo>
                  <a:lnTo>
                    <a:pt x="31" y="17"/>
                  </a:lnTo>
                  <a:lnTo>
                    <a:pt x="29" y="17"/>
                  </a:lnTo>
                  <a:lnTo>
                    <a:pt x="29" y="17"/>
                  </a:lnTo>
                  <a:lnTo>
                    <a:pt x="27" y="16"/>
                  </a:lnTo>
                  <a:lnTo>
                    <a:pt x="27" y="14"/>
                  </a:lnTo>
                  <a:lnTo>
                    <a:pt x="27" y="14"/>
                  </a:lnTo>
                  <a:lnTo>
                    <a:pt x="25" y="14"/>
                  </a:lnTo>
                  <a:lnTo>
                    <a:pt x="25" y="16"/>
                  </a:lnTo>
                  <a:lnTo>
                    <a:pt x="25" y="16"/>
                  </a:lnTo>
                  <a:lnTo>
                    <a:pt x="23" y="16"/>
                  </a:lnTo>
                  <a:lnTo>
                    <a:pt x="23" y="14"/>
                  </a:lnTo>
                  <a:lnTo>
                    <a:pt x="23" y="14"/>
                  </a:lnTo>
                  <a:lnTo>
                    <a:pt x="23" y="12"/>
                  </a:lnTo>
                  <a:lnTo>
                    <a:pt x="23" y="12"/>
                  </a:lnTo>
                  <a:lnTo>
                    <a:pt x="23" y="12"/>
                  </a:lnTo>
                  <a:lnTo>
                    <a:pt x="23" y="10"/>
                  </a:lnTo>
                  <a:lnTo>
                    <a:pt x="23" y="10"/>
                  </a:lnTo>
                  <a:lnTo>
                    <a:pt x="23" y="10"/>
                  </a:lnTo>
                  <a:lnTo>
                    <a:pt x="21" y="10"/>
                  </a:lnTo>
                  <a:lnTo>
                    <a:pt x="19" y="8"/>
                  </a:lnTo>
                  <a:lnTo>
                    <a:pt x="19" y="8"/>
                  </a:lnTo>
                  <a:lnTo>
                    <a:pt x="17" y="8"/>
                  </a:lnTo>
                  <a:lnTo>
                    <a:pt x="17" y="8"/>
                  </a:lnTo>
                  <a:lnTo>
                    <a:pt x="15" y="10"/>
                  </a:lnTo>
                  <a:lnTo>
                    <a:pt x="15" y="10"/>
                  </a:lnTo>
                  <a:lnTo>
                    <a:pt x="15" y="10"/>
                  </a:lnTo>
                  <a:lnTo>
                    <a:pt x="15" y="10"/>
                  </a:lnTo>
                  <a:lnTo>
                    <a:pt x="14" y="10"/>
                  </a:lnTo>
                  <a:lnTo>
                    <a:pt x="14" y="8"/>
                  </a:lnTo>
                  <a:lnTo>
                    <a:pt x="14" y="8"/>
                  </a:lnTo>
                  <a:lnTo>
                    <a:pt x="14" y="8"/>
                  </a:lnTo>
                  <a:lnTo>
                    <a:pt x="14" y="6"/>
                  </a:lnTo>
                  <a:lnTo>
                    <a:pt x="14" y="6"/>
                  </a:lnTo>
                  <a:lnTo>
                    <a:pt x="14" y="6"/>
                  </a:lnTo>
                  <a:lnTo>
                    <a:pt x="14" y="6"/>
                  </a:lnTo>
                  <a:lnTo>
                    <a:pt x="14" y="6"/>
                  </a:lnTo>
                  <a:lnTo>
                    <a:pt x="12" y="6"/>
                  </a:lnTo>
                  <a:lnTo>
                    <a:pt x="10" y="6"/>
                  </a:lnTo>
                  <a:lnTo>
                    <a:pt x="10" y="6"/>
                  </a:lnTo>
                  <a:lnTo>
                    <a:pt x="10" y="4"/>
                  </a:lnTo>
                  <a:lnTo>
                    <a:pt x="10" y="4"/>
                  </a:lnTo>
                  <a:lnTo>
                    <a:pt x="10" y="4"/>
                  </a:lnTo>
                  <a:lnTo>
                    <a:pt x="8" y="2"/>
                  </a:lnTo>
                  <a:lnTo>
                    <a:pt x="8" y="2"/>
                  </a:lnTo>
                  <a:lnTo>
                    <a:pt x="8" y="2"/>
                  </a:lnTo>
                  <a:lnTo>
                    <a:pt x="8" y="0"/>
                  </a:lnTo>
                  <a:lnTo>
                    <a:pt x="8" y="0"/>
                  </a:lnTo>
                  <a:lnTo>
                    <a:pt x="8" y="0"/>
                  </a:lnTo>
                  <a:lnTo>
                    <a:pt x="6" y="0"/>
                  </a:lnTo>
                  <a:lnTo>
                    <a:pt x="4" y="0"/>
                  </a:lnTo>
                  <a:lnTo>
                    <a:pt x="0" y="2"/>
                  </a:lnTo>
                  <a:lnTo>
                    <a:pt x="0" y="2"/>
                  </a:lnTo>
                  <a:lnTo>
                    <a:pt x="2" y="4"/>
                  </a:lnTo>
                  <a:lnTo>
                    <a:pt x="2" y="6"/>
                  </a:lnTo>
                  <a:lnTo>
                    <a:pt x="10" y="23"/>
                  </a:lnTo>
                  <a:lnTo>
                    <a:pt x="12" y="27"/>
                  </a:lnTo>
                  <a:lnTo>
                    <a:pt x="12" y="27"/>
                  </a:lnTo>
                  <a:lnTo>
                    <a:pt x="12" y="29"/>
                  </a:lnTo>
                  <a:lnTo>
                    <a:pt x="12" y="31"/>
                  </a:lnTo>
                  <a:lnTo>
                    <a:pt x="14" y="31"/>
                  </a:lnTo>
                  <a:lnTo>
                    <a:pt x="14" y="31"/>
                  </a:lnTo>
                  <a:lnTo>
                    <a:pt x="14" y="33"/>
                  </a:lnTo>
                  <a:lnTo>
                    <a:pt x="14" y="33"/>
                  </a:lnTo>
                  <a:lnTo>
                    <a:pt x="15" y="35"/>
                  </a:lnTo>
                  <a:lnTo>
                    <a:pt x="21" y="46"/>
                  </a:lnTo>
                  <a:lnTo>
                    <a:pt x="23" y="48"/>
                  </a:lnTo>
                  <a:lnTo>
                    <a:pt x="23" y="52"/>
                  </a:lnTo>
                  <a:lnTo>
                    <a:pt x="23" y="52"/>
                  </a:lnTo>
                  <a:lnTo>
                    <a:pt x="23" y="54"/>
                  </a:lnTo>
                  <a:lnTo>
                    <a:pt x="23" y="52"/>
                  </a:lnTo>
                  <a:lnTo>
                    <a:pt x="25" y="52"/>
                  </a:lnTo>
                  <a:lnTo>
                    <a:pt x="25" y="52"/>
                  </a:lnTo>
                  <a:lnTo>
                    <a:pt x="27" y="50"/>
                  </a:lnTo>
                  <a:lnTo>
                    <a:pt x="27" y="52"/>
                  </a:lnTo>
                  <a:lnTo>
                    <a:pt x="25" y="54"/>
                  </a:lnTo>
                  <a:lnTo>
                    <a:pt x="27" y="59"/>
                  </a:lnTo>
                  <a:lnTo>
                    <a:pt x="31" y="67"/>
                  </a:lnTo>
                  <a:lnTo>
                    <a:pt x="31" y="71"/>
                  </a:lnTo>
                  <a:lnTo>
                    <a:pt x="31" y="73"/>
                  </a:lnTo>
                  <a:lnTo>
                    <a:pt x="33" y="73"/>
                  </a:lnTo>
                  <a:lnTo>
                    <a:pt x="33" y="73"/>
                  </a:lnTo>
                  <a:lnTo>
                    <a:pt x="33" y="73"/>
                  </a:lnTo>
                  <a:lnTo>
                    <a:pt x="33" y="73"/>
                  </a:lnTo>
                  <a:lnTo>
                    <a:pt x="35" y="73"/>
                  </a:lnTo>
                  <a:lnTo>
                    <a:pt x="35" y="71"/>
                  </a:lnTo>
                  <a:lnTo>
                    <a:pt x="35" y="65"/>
                  </a:lnTo>
                  <a:lnTo>
                    <a:pt x="35" y="63"/>
                  </a:lnTo>
                  <a:lnTo>
                    <a:pt x="36" y="65"/>
                  </a:lnTo>
                  <a:lnTo>
                    <a:pt x="38" y="65"/>
                  </a:lnTo>
                  <a:lnTo>
                    <a:pt x="38" y="63"/>
                  </a:lnTo>
                  <a:lnTo>
                    <a:pt x="40" y="63"/>
                  </a:lnTo>
                  <a:lnTo>
                    <a:pt x="40" y="63"/>
                  </a:lnTo>
                  <a:lnTo>
                    <a:pt x="42" y="61"/>
                  </a:lnTo>
                  <a:lnTo>
                    <a:pt x="42" y="61"/>
                  </a:lnTo>
                  <a:lnTo>
                    <a:pt x="44" y="61"/>
                  </a:lnTo>
                  <a:lnTo>
                    <a:pt x="46" y="61"/>
                  </a:lnTo>
                  <a:lnTo>
                    <a:pt x="48" y="61"/>
                  </a:lnTo>
                  <a:lnTo>
                    <a:pt x="48" y="59"/>
                  </a:lnTo>
                  <a:lnTo>
                    <a:pt x="50" y="61"/>
                  </a:lnTo>
                  <a:lnTo>
                    <a:pt x="50" y="61"/>
                  </a:lnTo>
                  <a:lnTo>
                    <a:pt x="48" y="61"/>
                  </a:lnTo>
                  <a:lnTo>
                    <a:pt x="48" y="63"/>
                  </a:lnTo>
                  <a:lnTo>
                    <a:pt x="46" y="63"/>
                  </a:lnTo>
                  <a:lnTo>
                    <a:pt x="46" y="65"/>
                  </a:lnTo>
                  <a:lnTo>
                    <a:pt x="44" y="65"/>
                  </a:lnTo>
                  <a:lnTo>
                    <a:pt x="44" y="65"/>
                  </a:lnTo>
                  <a:lnTo>
                    <a:pt x="44" y="63"/>
                  </a:lnTo>
                  <a:lnTo>
                    <a:pt x="42" y="65"/>
                  </a:lnTo>
                  <a:lnTo>
                    <a:pt x="40" y="67"/>
                  </a:lnTo>
                  <a:lnTo>
                    <a:pt x="42" y="69"/>
                  </a:lnTo>
                  <a:lnTo>
                    <a:pt x="42" y="71"/>
                  </a:lnTo>
                  <a:lnTo>
                    <a:pt x="42" y="71"/>
                  </a:lnTo>
                  <a:lnTo>
                    <a:pt x="44" y="73"/>
                  </a:lnTo>
                  <a:lnTo>
                    <a:pt x="44" y="73"/>
                  </a:lnTo>
                  <a:lnTo>
                    <a:pt x="42" y="73"/>
                  </a:lnTo>
                  <a:lnTo>
                    <a:pt x="38" y="73"/>
                  </a:lnTo>
                  <a:lnTo>
                    <a:pt x="38" y="75"/>
                  </a:lnTo>
                  <a:lnTo>
                    <a:pt x="40" y="76"/>
                  </a:lnTo>
                  <a:lnTo>
                    <a:pt x="40" y="76"/>
                  </a:lnTo>
                  <a:lnTo>
                    <a:pt x="42" y="78"/>
                  </a:lnTo>
                  <a:lnTo>
                    <a:pt x="44" y="78"/>
                  </a:lnTo>
                  <a:lnTo>
                    <a:pt x="46" y="78"/>
                  </a:lnTo>
                  <a:lnTo>
                    <a:pt x="46" y="78"/>
                  </a:lnTo>
                  <a:lnTo>
                    <a:pt x="48" y="76"/>
                  </a:lnTo>
                  <a:lnTo>
                    <a:pt x="50" y="76"/>
                  </a:lnTo>
                  <a:lnTo>
                    <a:pt x="50" y="78"/>
                  </a:lnTo>
                  <a:lnTo>
                    <a:pt x="48" y="78"/>
                  </a:lnTo>
                  <a:lnTo>
                    <a:pt x="50" y="80"/>
                  </a:lnTo>
                  <a:lnTo>
                    <a:pt x="50" y="80"/>
                  </a:lnTo>
                  <a:lnTo>
                    <a:pt x="50" y="82"/>
                  </a:lnTo>
                  <a:lnTo>
                    <a:pt x="44" y="80"/>
                  </a:lnTo>
                  <a:lnTo>
                    <a:pt x="42" y="80"/>
                  </a:lnTo>
                  <a:lnTo>
                    <a:pt x="44" y="84"/>
                  </a:lnTo>
                  <a:lnTo>
                    <a:pt x="46" y="86"/>
                  </a:lnTo>
                  <a:lnTo>
                    <a:pt x="46" y="88"/>
                  </a:lnTo>
                  <a:lnTo>
                    <a:pt x="46" y="88"/>
                  </a:lnTo>
                  <a:lnTo>
                    <a:pt x="48" y="86"/>
                  </a:lnTo>
                  <a:lnTo>
                    <a:pt x="48" y="86"/>
                  </a:lnTo>
                  <a:lnTo>
                    <a:pt x="59" y="99"/>
                  </a:lnTo>
                  <a:lnTo>
                    <a:pt x="63" y="103"/>
                  </a:lnTo>
                  <a:lnTo>
                    <a:pt x="67" y="114"/>
                  </a:lnTo>
                  <a:lnTo>
                    <a:pt x="67" y="116"/>
                  </a:lnTo>
                  <a:lnTo>
                    <a:pt x="69" y="118"/>
                  </a:lnTo>
                  <a:lnTo>
                    <a:pt x="69" y="120"/>
                  </a:lnTo>
                  <a:lnTo>
                    <a:pt x="69" y="122"/>
                  </a:lnTo>
                  <a:lnTo>
                    <a:pt x="71" y="124"/>
                  </a:lnTo>
                  <a:lnTo>
                    <a:pt x="71" y="124"/>
                  </a:lnTo>
                  <a:lnTo>
                    <a:pt x="73" y="124"/>
                  </a:lnTo>
                  <a:lnTo>
                    <a:pt x="75" y="124"/>
                  </a:lnTo>
                  <a:lnTo>
                    <a:pt x="76" y="126"/>
                  </a:lnTo>
                  <a:lnTo>
                    <a:pt x="78" y="128"/>
                  </a:lnTo>
                  <a:lnTo>
                    <a:pt x="78" y="132"/>
                  </a:lnTo>
                  <a:lnTo>
                    <a:pt x="80" y="133"/>
                  </a:lnTo>
                  <a:lnTo>
                    <a:pt x="80" y="133"/>
                  </a:lnTo>
                  <a:lnTo>
                    <a:pt x="82" y="133"/>
                  </a:lnTo>
                  <a:lnTo>
                    <a:pt x="82" y="135"/>
                  </a:lnTo>
                  <a:lnTo>
                    <a:pt x="80" y="135"/>
                  </a:lnTo>
                  <a:lnTo>
                    <a:pt x="80" y="137"/>
                  </a:lnTo>
                  <a:lnTo>
                    <a:pt x="80" y="137"/>
                  </a:lnTo>
                  <a:lnTo>
                    <a:pt x="82" y="137"/>
                  </a:lnTo>
                  <a:lnTo>
                    <a:pt x="82" y="139"/>
                  </a:lnTo>
                  <a:lnTo>
                    <a:pt x="90" y="158"/>
                  </a:lnTo>
                  <a:lnTo>
                    <a:pt x="94" y="175"/>
                  </a:lnTo>
                  <a:lnTo>
                    <a:pt x="95" y="183"/>
                  </a:lnTo>
                  <a:lnTo>
                    <a:pt x="97" y="187"/>
                  </a:lnTo>
                  <a:lnTo>
                    <a:pt x="99" y="187"/>
                  </a:lnTo>
                  <a:lnTo>
                    <a:pt x="99" y="189"/>
                  </a:lnTo>
                  <a:lnTo>
                    <a:pt x="99" y="189"/>
                  </a:lnTo>
                  <a:lnTo>
                    <a:pt x="97" y="189"/>
                  </a:lnTo>
                  <a:lnTo>
                    <a:pt x="99" y="191"/>
                  </a:lnTo>
                  <a:lnTo>
                    <a:pt x="99" y="191"/>
                  </a:lnTo>
                  <a:lnTo>
                    <a:pt x="99" y="191"/>
                  </a:lnTo>
                  <a:lnTo>
                    <a:pt x="99" y="192"/>
                  </a:lnTo>
                  <a:lnTo>
                    <a:pt x="99" y="194"/>
                  </a:lnTo>
                  <a:lnTo>
                    <a:pt x="105" y="206"/>
                  </a:lnTo>
                  <a:lnTo>
                    <a:pt x="107" y="210"/>
                  </a:lnTo>
                  <a:lnTo>
                    <a:pt x="107" y="210"/>
                  </a:lnTo>
                  <a:lnTo>
                    <a:pt x="109" y="211"/>
                  </a:lnTo>
                  <a:lnTo>
                    <a:pt x="111" y="213"/>
                  </a:lnTo>
                  <a:lnTo>
                    <a:pt x="111" y="217"/>
                  </a:lnTo>
                  <a:lnTo>
                    <a:pt x="111" y="219"/>
                  </a:lnTo>
                  <a:lnTo>
                    <a:pt x="113" y="221"/>
                  </a:lnTo>
                  <a:lnTo>
                    <a:pt x="115" y="227"/>
                  </a:lnTo>
                  <a:lnTo>
                    <a:pt x="116" y="230"/>
                  </a:lnTo>
                  <a:lnTo>
                    <a:pt x="118" y="238"/>
                  </a:lnTo>
                  <a:lnTo>
                    <a:pt x="120" y="242"/>
                  </a:lnTo>
                  <a:lnTo>
                    <a:pt x="120" y="242"/>
                  </a:lnTo>
                  <a:lnTo>
                    <a:pt x="122" y="244"/>
                  </a:lnTo>
                  <a:lnTo>
                    <a:pt x="122" y="244"/>
                  </a:lnTo>
                  <a:lnTo>
                    <a:pt x="124" y="244"/>
                  </a:lnTo>
                  <a:lnTo>
                    <a:pt x="124" y="242"/>
                  </a:lnTo>
                  <a:lnTo>
                    <a:pt x="124" y="240"/>
                  </a:lnTo>
                  <a:lnTo>
                    <a:pt x="124" y="236"/>
                  </a:lnTo>
                  <a:lnTo>
                    <a:pt x="124" y="238"/>
                  </a:lnTo>
                  <a:lnTo>
                    <a:pt x="126" y="238"/>
                  </a:lnTo>
                  <a:lnTo>
                    <a:pt x="126" y="240"/>
                  </a:lnTo>
                  <a:lnTo>
                    <a:pt x="126" y="240"/>
                  </a:lnTo>
                  <a:lnTo>
                    <a:pt x="128" y="240"/>
                  </a:lnTo>
                  <a:lnTo>
                    <a:pt x="128" y="240"/>
                  </a:lnTo>
                  <a:lnTo>
                    <a:pt x="128" y="240"/>
                  </a:lnTo>
                  <a:lnTo>
                    <a:pt x="128" y="240"/>
                  </a:lnTo>
                  <a:lnTo>
                    <a:pt x="128" y="242"/>
                  </a:lnTo>
                  <a:lnTo>
                    <a:pt x="128" y="242"/>
                  </a:lnTo>
                  <a:lnTo>
                    <a:pt x="126" y="244"/>
                  </a:lnTo>
                  <a:lnTo>
                    <a:pt x="122" y="246"/>
                  </a:lnTo>
                  <a:lnTo>
                    <a:pt x="122" y="248"/>
                  </a:lnTo>
                  <a:lnTo>
                    <a:pt x="122" y="248"/>
                  </a:lnTo>
                  <a:lnTo>
                    <a:pt x="122" y="250"/>
                  </a:lnTo>
                  <a:lnTo>
                    <a:pt x="122" y="251"/>
                  </a:lnTo>
                  <a:lnTo>
                    <a:pt x="122" y="251"/>
                  </a:lnTo>
                  <a:lnTo>
                    <a:pt x="126" y="259"/>
                  </a:lnTo>
                  <a:lnTo>
                    <a:pt x="126" y="261"/>
                  </a:lnTo>
                  <a:lnTo>
                    <a:pt x="128" y="263"/>
                  </a:lnTo>
                  <a:lnTo>
                    <a:pt x="128" y="261"/>
                  </a:lnTo>
                  <a:lnTo>
                    <a:pt x="126" y="259"/>
                  </a:lnTo>
                  <a:lnTo>
                    <a:pt x="126" y="255"/>
                  </a:lnTo>
                  <a:lnTo>
                    <a:pt x="126" y="253"/>
                  </a:lnTo>
                  <a:lnTo>
                    <a:pt x="126" y="253"/>
                  </a:lnTo>
                  <a:lnTo>
                    <a:pt x="124" y="251"/>
                  </a:lnTo>
                  <a:lnTo>
                    <a:pt x="126" y="250"/>
                  </a:lnTo>
                  <a:lnTo>
                    <a:pt x="126" y="251"/>
                  </a:lnTo>
                  <a:lnTo>
                    <a:pt x="126" y="251"/>
                  </a:lnTo>
                  <a:lnTo>
                    <a:pt x="128" y="251"/>
                  </a:lnTo>
                  <a:lnTo>
                    <a:pt x="128" y="251"/>
                  </a:lnTo>
                  <a:lnTo>
                    <a:pt x="130" y="257"/>
                  </a:lnTo>
                  <a:lnTo>
                    <a:pt x="132" y="259"/>
                  </a:lnTo>
                  <a:lnTo>
                    <a:pt x="130" y="261"/>
                  </a:lnTo>
                  <a:lnTo>
                    <a:pt x="132" y="265"/>
                  </a:lnTo>
                  <a:lnTo>
                    <a:pt x="134" y="267"/>
                  </a:lnTo>
                  <a:lnTo>
                    <a:pt x="134" y="265"/>
                  </a:lnTo>
                  <a:lnTo>
                    <a:pt x="136" y="267"/>
                  </a:lnTo>
                  <a:lnTo>
                    <a:pt x="139" y="270"/>
                  </a:lnTo>
                  <a:lnTo>
                    <a:pt x="139" y="270"/>
                  </a:lnTo>
                  <a:lnTo>
                    <a:pt x="141" y="274"/>
                  </a:lnTo>
                  <a:lnTo>
                    <a:pt x="141" y="276"/>
                  </a:lnTo>
                  <a:lnTo>
                    <a:pt x="141" y="278"/>
                  </a:lnTo>
                  <a:lnTo>
                    <a:pt x="141" y="280"/>
                  </a:lnTo>
                  <a:lnTo>
                    <a:pt x="141" y="280"/>
                  </a:lnTo>
                  <a:lnTo>
                    <a:pt x="141" y="282"/>
                  </a:lnTo>
                  <a:lnTo>
                    <a:pt x="141" y="284"/>
                  </a:lnTo>
                  <a:lnTo>
                    <a:pt x="141" y="284"/>
                  </a:lnTo>
                  <a:lnTo>
                    <a:pt x="141" y="286"/>
                  </a:lnTo>
                  <a:lnTo>
                    <a:pt x="141" y="288"/>
                  </a:lnTo>
                  <a:lnTo>
                    <a:pt x="141" y="288"/>
                  </a:lnTo>
                  <a:lnTo>
                    <a:pt x="141" y="289"/>
                  </a:lnTo>
                  <a:lnTo>
                    <a:pt x="143" y="289"/>
                  </a:lnTo>
                  <a:lnTo>
                    <a:pt x="143" y="289"/>
                  </a:lnTo>
                  <a:lnTo>
                    <a:pt x="143" y="291"/>
                  </a:lnTo>
                  <a:lnTo>
                    <a:pt x="143" y="295"/>
                  </a:lnTo>
                  <a:lnTo>
                    <a:pt x="145" y="297"/>
                  </a:lnTo>
                  <a:lnTo>
                    <a:pt x="145" y="299"/>
                  </a:lnTo>
                  <a:lnTo>
                    <a:pt x="143" y="303"/>
                  </a:lnTo>
                  <a:lnTo>
                    <a:pt x="143" y="303"/>
                  </a:lnTo>
                  <a:lnTo>
                    <a:pt x="145" y="303"/>
                  </a:lnTo>
                  <a:lnTo>
                    <a:pt x="147" y="303"/>
                  </a:lnTo>
                  <a:lnTo>
                    <a:pt x="149" y="303"/>
                  </a:lnTo>
                  <a:lnTo>
                    <a:pt x="151" y="305"/>
                  </a:lnTo>
                  <a:lnTo>
                    <a:pt x="153" y="305"/>
                  </a:lnTo>
                  <a:lnTo>
                    <a:pt x="149" y="308"/>
                  </a:lnTo>
                  <a:lnTo>
                    <a:pt x="149" y="308"/>
                  </a:lnTo>
                  <a:lnTo>
                    <a:pt x="145" y="308"/>
                  </a:lnTo>
                  <a:lnTo>
                    <a:pt x="145" y="308"/>
                  </a:lnTo>
                  <a:lnTo>
                    <a:pt x="141" y="307"/>
                  </a:lnTo>
                  <a:lnTo>
                    <a:pt x="139" y="307"/>
                  </a:lnTo>
                  <a:lnTo>
                    <a:pt x="137" y="305"/>
                  </a:lnTo>
                  <a:lnTo>
                    <a:pt x="139" y="297"/>
                  </a:lnTo>
                  <a:lnTo>
                    <a:pt x="141" y="295"/>
                  </a:lnTo>
                  <a:lnTo>
                    <a:pt x="141" y="295"/>
                  </a:lnTo>
                  <a:lnTo>
                    <a:pt x="141" y="293"/>
                  </a:lnTo>
                  <a:lnTo>
                    <a:pt x="141" y="291"/>
                  </a:lnTo>
                  <a:lnTo>
                    <a:pt x="141" y="289"/>
                  </a:lnTo>
                  <a:lnTo>
                    <a:pt x="139" y="288"/>
                  </a:lnTo>
                  <a:lnTo>
                    <a:pt x="139" y="284"/>
                  </a:lnTo>
                  <a:lnTo>
                    <a:pt x="139" y="282"/>
                  </a:lnTo>
                  <a:lnTo>
                    <a:pt x="139" y="280"/>
                  </a:lnTo>
                  <a:lnTo>
                    <a:pt x="139" y="280"/>
                  </a:lnTo>
                  <a:lnTo>
                    <a:pt x="137" y="278"/>
                  </a:lnTo>
                  <a:lnTo>
                    <a:pt x="137" y="276"/>
                  </a:lnTo>
                  <a:lnTo>
                    <a:pt x="136" y="274"/>
                  </a:lnTo>
                  <a:lnTo>
                    <a:pt x="136" y="274"/>
                  </a:lnTo>
                  <a:lnTo>
                    <a:pt x="136" y="276"/>
                  </a:lnTo>
                  <a:lnTo>
                    <a:pt x="137" y="280"/>
                  </a:lnTo>
                  <a:lnTo>
                    <a:pt x="137" y="282"/>
                  </a:lnTo>
                  <a:lnTo>
                    <a:pt x="137" y="288"/>
                  </a:lnTo>
                  <a:lnTo>
                    <a:pt x="137" y="289"/>
                  </a:lnTo>
                  <a:lnTo>
                    <a:pt x="137" y="289"/>
                  </a:lnTo>
                  <a:lnTo>
                    <a:pt x="134" y="274"/>
                  </a:lnTo>
                  <a:lnTo>
                    <a:pt x="134" y="272"/>
                  </a:lnTo>
                  <a:lnTo>
                    <a:pt x="134" y="274"/>
                  </a:lnTo>
                  <a:lnTo>
                    <a:pt x="134" y="276"/>
                  </a:lnTo>
                  <a:lnTo>
                    <a:pt x="134" y="276"/>
                  </a:lnTo>
                  <a:lnTo>
                    <a:pt x="132" y="276"/>
                  </a:lnTo>
                  <a:lnTo>
                    <a:pt x="132" y="276"/>
                  </a:lnTo>
                  <a:lnTo>
                    <a:pt x="132" y="276"/>
                  </a:lnTo>
                  <a:lnTo>
                    <a:pt x="132" y="274"/>
                  </a:lnTo>
                  <a:lnTo>
                    <a:pt x="132" y="274"/>
                  </a:lnTo>
                  <a:lnTo>
                    <a:pt x="132" y="272"/>
                  </a:lnTo>
                  <a:lnTo>
                    <a:pt x="132" y="274"/>
                  </a:lnTo>
                  <a:lnTo>
                    <a:pt x="132" y="274"/>
                  </a:lnTo>
                  <a:lnTo>
                    <a:pt x="130" y="274"/>
                  </a:lnTo>
                  <a:lnTo>
                    <a:pt x="130" y="272"/>
                  </a:lnTo>
                  <a:lnTo>
                    <a:pt x="130" y="272"/>
                  </a:lnTo>
                  <a:lnTo>
                    <a:pt x="130" y="270"/>
                  </a:lnTo>
                  <a:lnTo>
                    <a:pt x="130" y="270"/>
                  </a:lnTo>
                  <a:lnTo>
                    <a:pt x="132" y="270"/>
                  </a:lnTo>
                  <a:lnTo>
                    <a:pt x="132" y="270"/>
                  </a:lnTo>
                  <a:lnTo>
                    <a:pt x="132" y="269"/>
                  </a:lnTo>
                  <a:lnTo>
                    <a:pt x="130" y="267"/>
                  </a:lnTo>
                  <a:lnTo>
                    <a:pt x="128" y="265"/>
                  </a:lnTo>
                  <a:lnTo>
                    <a:pt x="128" y="267"/>
                  </a:lnTo>
                  <a:lnTo>
                    <a:pt x="128" y="267"/>
                  </a:lnTo>
                  <a:lnTo>
                    <a:pt x="128" y="272"/>
                  </a:lnTo>
                  <a:lnTo>
                    <a:pt x="130" y="272"/>
                  </a:lnTo>
                  <a:lnTo>
                    <a:pt x="132" y="280"/>
                  </a:lnTo>
                  <a:lnTo>
                    <a:pt x="134" y="293"/>
                  </a:lnTo>
                  <a:lnTo>
                    <a:pt x="132" y="297"/>
                  </a:lnTo>
                  <a:lnTo>
                    <a:pt x="134" y="308"/>
                  </a:lnTo>
                  <a:lnTo>
                    <a:pt x="139" y="326"/>
                  </a:lnTo>
                  <a:lnTo>
                    <a:pt x="147" y="341"/>
                  </a:lnTo>
                  <a:lnTo>
                    <a:pt x="147" y="341"/>
                  </a:lnTo>
                  <a:lnTo>
                    <a:pt x="147" y="341"/>
                  </a:lnTo>
                  <a:lnTo>
                    <a:pt x="143" y="333"/>
                  </a:lnTo>
                  <a:lnTo>
                    <a:pt x="143" y="331"/>
                  </a:lnTo>
                  <a:lnTo>
                    <a:pt x="145" y="333"/>
                  </a:lnTo>
                  <a:lnTo>
                    <a:pt x="147" y="335"/>
                  </a:lnTo>
                  <a:lnTo>
                    <a:pt x="149" y="341"/>
                  </a:lnTo>
                  <a:lnTo>
                    <a:pt x="149" y="341"/>
                  </a:lnTo>
                  <a:lnTo>
                    <a:pt x="149" y="341"/>
                  </a:lnTo>
                  <a:lnTo>
                    <a:pt x="149" y="341"/>
                  </a:lnTo>
                  <a:lnTo>
                    <a:pt x="151" y="339"/>
                  </a:lnTo>
                  <a:lnTo>
                    <a:pt x="149" y="343"/>
                  </a:lnTo>
                  <a:lnTo>
                    <a:pt x="149" y="345"/>
                  </a:lnTo>
                  <a:lnTo>
                    <a:pt x="149" y="345"/>
                  </a:lnTo>
                  <a:lnTo>
                    <a:pt x="149" y="343"/>
                  </a:lnTo>
                  <a:lnTo>
                    <a:pt x="149" y="343"/>
                  </a:lnTo>
                  <a:lnTo>
                    <a:pt x="149" y="343"/>
                  </a:lnTo>
                  <a:lnTo>
                    <a:pt x="149" y="343"/>
                  </a:lnTo>
                  <a:lnTo>
                    <a:pt x="149" y="345"/>
                  </a:lnTo>
                  <a:lnTo>
                    <a:pt x="151" y="350"/>
                  </a:lnTo>
                  <a:lnTo>
                    <a:pt x="153" y="354"/>
                  </a:lnTo>
                  <a:lnTo>
                    <a:pt x="153" y="356"/>
                  </a:lnTo>
                  <a:lnTo>
                    <a:pt x="153" y="356"/>
                  </a:lnTo>
                  <a:lnTo>
                    <a:pt x="153" y="358"/>
                  </a:lnTo>
                  <a:lnTo>
                    <a:pt x="155" y="360"/>
                  </a:lnTo>
                  <a:lnTo>
                    <a:pt x="155" y="360"/>
                  </a:lnTo>
                  <a:lnTo>
                    <a:pt x="155" y="362"/>
                  </a:lnTo>
                  <a:lnTo>
                    <a:pt x="155" y="360"/>
                  </a:lnTo>
                  <a:lnTo>
                    <a:pt x="155" y="358"/>
                  </a:lnTo>
                  <a:lnTo>
                    <a:pt x="156" y="356"/>
                  </a:lnTo>
                  <a:lnTo>
                    <a:pt x="158" y="356"/>
                  </a:lnTo>
                  <a:lnTo>
                    <a:pt x="156" y="358"/>
                  </a:lnTo>
                  <a:lnTo>
                    <a:pt x="156" y="358"/>
                  </a:lnTo>
                  <a:lnTo>
                    <a:pt x="156" y="358"/>
                  </a:lnTo>
                  <a:lnTo>
                    <a:pt x="156" y="360"/>
                  </a:lnTo>
                  <a:lnTo>
                    <a:pt x="158" y="358"/>
                  </a:lnTo>
                  <a:lnTo>
                    <a:pt x="158" y="356"/>
                  </a:lnTo>
                  <a:lnTo>
                    <a:pt x="160" y="356"/>
                  </a:lnTo>
                  <a:lnTo>
                    <a:pt x="162" y="356"/>
                  </a:lnTo>
                  <a:lnTo>
                    <a:pt x="162" y="356"/>
                  </a:lnTo>
                  <a:lnTo>
                    <a:pt x="164" y="356"/>
                  </a:lnTo>
                  <a:lnTo>
                    <a:pt x="164" y="354"/>
                  </a:lnTo>
                  <a:lnTo>
                    <a:pt x="164" y="354"/>
                  </a:lnTo>
                  <a:lnTo>
                    <a:pt x="166" y="354"/>
                  </a:lnTo>
                  <a:lnTo>
                    <a:pt x="168" y="354"/>
                  </a:lnTo>
                  <a:lnTo>
                    <a:pt x="168" y="356"/>
                  </a:lnTo>
                  <a:lnTo>
                    <a:pt x="166" y="356"/>
                  </a:lnTo>
                  <a:lnTo>
                    <a:pt x="164" y="356"/>
                  </a:lnTo>
                  <a:lnTo>
                    <a:pt x="164" y="356"/>
                  </a:lnTo>
                  <a:lnTo>
                    <a:pt x="164" y="356"/>
                  </a:lnTo>
                  <a:lnTo>
                    <a:pt x="166" y="358"/>
                  </a:lnTo>
                  <a:lnTo>
                    <a:pt x="166" y="358"/>
                  </a:lnTo>
                  <a:lnTo>
                    <a:pt x="166" y="358"/>
                  </a:lnTo>
                  <a:lnTo>
                    <a:pt x="162" y="358"/>
                  </a:lnTo>
                  <a:lnTo>
                    <a:pt x="160" y="358"/>
                  </a:lnTo>
                  <a:lnTo>
                    <a:pt x="158" y="360"/>
                  </a:lnTo>
                  <a:lnTo>
                    <a:pt x="158" y="360"/>
                  </a:lnTo>
                  <a:lnTo>
                    <a:pt x="158" y="362"/>
                  </a:lnTo>
                  <a:lnTo>
                    <a:pt x="158" y="364"/>
                  </a:lnTo>
                  <a:lnTo>
                    <a:pt x="160" y="362"/>
                  </a:lnTo>
                  <a:lnTo>
                    <a:pt x="162" y="362"/>
                  </a:lnTo>
                  <a:lnTo>
                    <a:pt x="162" y="362"/>
                  </a:lnTo>
                  <a:lnTo>
                    <a:pt x="162" y="364"/>
                  </a:lnTo>
                  <a:lnTo>
                    <a:pt x="160" y="364"/>
                  </a:lnTo>
                  <a:lnTo>
                    <a:pt x="158" y="364"/>
                  </a:lnTo>
                  <a:lnTo>
                    <a:pt x="156" y="362"/>
                  </a:lnTo>
                  <a:lnTo>
                    <a:pt x="156" y="362"/>
                  </a:lnTo>
                  <a:lnTo>
                    <a:pt x="156" y="364"/>
                  </a:lnTo>
                  <a:lnTo>
                    <a:pt x="156" y="366"/>
                  </a:lnTo>
                  <a:lnTo>
                    <a:pt x="166" y="371"/>
                  </a:lnTo>
                  <a:lnTo>
                    <a:pt x="166" y="373"/>
                  </a:lnTo>
                  <a:lnTo>
                    <a:pt x="170" y="379"/>
                  </a:lnTo>
                  <a:lnTo>
                    <a:pt x="174" y="383"/>
                  </a:lnTo>
                  <a:lnTo>
                    <a:pt x="174" y="385"/>
                  </a:lnTo>
                  <a:lnTo>
                    <a:pt x="181" y="392"/>
                  </a:lnTo>
                  <a:lnTo>
                    <a:pt x="181" y="396"/>
                  </a:lnTo>
                  <a:lnTo>
                    <a:pt x="187" y="400"/>
                  </a:lnTo>
                  <a:lnTo>
                    <a:pt x="195" y="411"/>
                  </a:lnTo>
                  <a:lnTo>
                    <a:pt x="198" y="415"/>
                  </a:lnTo>
                  <a:lnTo>
                    <a:pt x="208" y="423"/>
                  </a:lnTo>
                  <a:lnTo>
                    <a:pt x="208" y="421"/>
                  </a:lnTo>
                  <a:lnTo>
                    <a:pt x="210" y="421"/>
                  </a:lnTo>
                  <a:lnTo>
                    <a:pt x="210" y="421"/>
                  </a:lnTo>
                  <a:lnTo>
                    <a:pt x="212" y="421"/>
                  </a:lnTo>
                  <a:lnTo>
                    <a:pt x="212" y="421"/>
                  </a:lnTo>
                  <a:lnTo>
                    <a:pt x="214" y="421"/>
                  </a:lnTo>
                  <a:lnTo>
                    <a:pt x="214" y="421"/>
                  </a:lnTo>
                  <a:lnTo>
                    <a:pt x="214" y="419"/>
                  </a:lnTo>
                  <a:lnTo>
                    <a:pt x="214" y="419"/>
                  </a:lnTo>
                  <a:lnTo>
                    <a:pt x="214" y="417"/>
                  </a:lnTo>
                  <a:lnTo>
                    <a:pt x="214" y="417"/>
                  </a:lnTo>
                  <a:lnTo>
                    <a:pt x="214" y="417"/>
                  </a:lnTo>
                  <a:lnTo>
                    <a:pt x="216" y="415"/>
                  </a:lnTo>
                  <a:lnTo>
                    <a:pt x="217" y="411"/>
                  </a:lnTo>
                  <a:lnTo>
                    <a:pt x="217" y="411"/>
                  </a:lnTo>
                  <a:lnTo>
                    <a:pt x="217" y="409"/>
                  </a:lnTo>
                  <a:lnTo>
                    <a:pt x="217" y="409"/>
                  </a:lnTo>
                  <a:lnTo>
                    <a:pt x="217" y="405"/>
                  </a:lnTo>
                  <a:lnTo>
                    <a:pt x="217" y="405"/>
                  </a:lnTo>
                  <a:lnTo>
                    <a:pt x="217" y="404"/>
                  </a:lnTo>
                  <a:lnTo>
                    <a:pt x="217" y="404"/>
                  </a:lnTo>
                  <a:lnTo>
                    <a:pt x="217" y="404"/>
                  </a:lnTo>
                  <a:lnTo>
                    <a:pt x="217" y="404"/>
                  </a:lnTo>
                  <a:lnTo>
                    <a:pt x="217" y="404"/>
                  </a:lnTo>
                  <a:lnTo>
                    <a:pt x="217" y="405"/>
                  </a:lnTo>
                  <a:lnTo>
                    <a:pt x="219" y="405"/>
                  </a:lnTo>
                  <a:lnTo>
                    <a:pt x="219" y="405"/>
                  </a:lnTo>
                  <a:lnTo>
                    <a:pt x="221" y="404"/>
                  </a:lnTo>
                  <a:lnTo>
                    <a:pt x="221" y="402"/>
                  </a:lnTo>
                  <a:lnTo>
                    <a:pt x="223" y="402"/>
                  </a:lnTo>
                  <a:lnTo>
                    <a:pt x="223" y="400"/>
                  </a:lnTo>
                  <a:lnTo>
                    <a:pt x="223" y="398"/>
                  </a:lnTo>
                  <a:lnTo>
                    <a:pt x="223" y="398"/>
                  </a:lnTo>
                  <a:lnTo>
                    <a:pt x="223" y="396"/>
                  </a:lnTo>
                  <a:lnTo>
                    <a:pt x="221" y="394"/>
                  </a:lnTo>
                  <a:lnTo>
                    <a:pt x="217" y="392"/>
                  </a:lnTo>
                  <a:lnTo>
                    <a:pt x="216" y="390"/>
                  </a:lnTo>
                  <a:lnTo>
                    <a:pt x="216" y="390"/>
                  </a:lnTo>
                  <a:lnTo>
                    <a:pt x="216" y="388"/>
                  </a:lnTo>
                  <a:lnTo>
                    <a:pt x="216" y="388"/>
                  </a:lnTo>
                  <a:lnTo>
                    <a:pt x="216" y="386"/>
                  </a:lnTo>
                  <a:lnTo>
                    <a:pt x="216" y="386"/>
                  </a:lnTo>
                  <a:lnTo>
                    <a:pt x="214" y="385"/>
                  </a:lnTo>
                  <a:lnTo>
                    <a:pt x="214" y="385"/>
                  </a:lnTo>
                  <a:lnTo>
                    <a:pt x="214" y="383"/>
                  </a:lnTo>
                  <a:lnTo>
                    <a:pt x="216" y="381"/>
                  </a:lnTo>
                  <a:lnTo>
                    <a:pt x="219" y="375"/>
                  </a:lnTo>
                  <a:lnTo>
                    <a:pt x="221" y="369"/>
                  </a:lnTo>
                  <a:lnTo>
                    <a:pt x="221" y="369"/>
                  </a:lnTo>
                  <a:lnTo>
                    <a:pt x="221" y="369"/>
                  </a:lnTo>
                  <a:lnTo>
                    <a:pt x="221" y="369"/>
                  </a:lnTo>
                  <a:lnTo>
                    <a:pt x="221" y="367"/>
                  </a:lnTo>
                  <a:lnTo>
                    <a:pt x="219" y="367"/>
                  </a:lnTo>
                  <a:lnTo>
                    <a:pt x="217" y="366"/>
                  </a:lnTo>
                  <a:lnTo>
                    <a:pt x="217" y="366"/>
                  </a:lnTo>
                  <a:lnTo>
                    <a:pt x="216" y="362"/>
                  </a:lnTo>
                  <a:lnTo>
                    <a:pt x="214" y="356"/>
                  </a:lnTo>
                  <a:lnTo>
                    <a:pt x="214" y="356"/>
                  </a:lnTo>
                  <a:lnTo>
                    <a:pt x="214" y="354"/>
                  </a:lnTo>
                  <a:lnTo>
                    <a:pt x="214" y="354"/>
                  </a:lnTo>
                  <a:lnTo>
                    <a:pt x="217" y="352"/>
                  </a:lnTo>
                  <a:lnTo>
                    <a:pt x="219" y="348"/>
                  </a:lnTo>
                  <a:lnTo>
                    <a:pt x="221" y="345"/>
                  </a:lnTo>
                  <a:lnTo>
                    <a:pt x="227" y="327"/>
                  </a:lnTo>
                  <a:lnTo>
                    <a:pt x="229" y="324"/>
                  </a:lnTo>
                  <a:lnTo>
                    <a:pt x="231" y="316"/>
                  </a:lnTo>
                  <a:lnTo>
                    <a:pt x="233" y="316"/>
                  </a:lnTo>
                  <a:lnTo>
                    <a:pt x="233" y="314"/>
                  </a:lnTo>
                  <a:lnTo>
                    <a:pt x="235" y="312"/>
                  </a:lnTo>
                  <a:lnTo>
                    <a:pt x="235" y="310"/>
                  </a:lnTo>
                  <a:lnTo>
                    <a:pt x="235" y="308"/>
                  </a:lnTo>
                  <a:close/>
                </a:path>
              </a:pathLst>
            </a:custGeom>
            <a:solidFill>
              <a:srgbClr val="487EA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6">
              <a:extLst>
                <a:ext uri="{FF2B5EF4-FFF2-40B4-BE49-F238E27FC236}">
                  <a16:creationId xmlns:a16="http://schemas.microsoft.com/office/drawing/2014/main" id="{C6A1CBE4-AD3C-4375-AA97-CE3B97A55CCD}"/>
                </a:ext>
              </a:extLst>
            </p:cNvPr>
            <p:cNvSpPr>
              <a:spLocks/>
            </p:cNvSpPr>
            <p:nvPr/>
          </p:nvSpPr>
          <p:spPr bwMode="auto">
            <a:xfrm>
              <a:off x="6607498" y="4218781"/>
              <a:ext cx="655638" cy="1036638"/>
            </a:xfrm>
            <a:custGeom>
              <a:avLst/>
              <a:gdLst>
                <a:gd name="T0" fmla="*/ 392 w 413"/>
                <a:gd name="T1" fmla="*/ 487 h 653"/>
                <a:gd name="T2" fmla="*/ 379 w 413"/>
                <a:gd name="T3" fmla="*/ 466 h 653"/>
                <a:gd name="T4" fmla="*/ 367 w 413"/>
                <a:gd name="T5" fmla="*/ 442 h 653"/>
                <a:gd name="T6" fmla="*/ 350 w 413"/>
                <a:gd name="T7" fmla="*/ 436 h 653"/>
                <a:gd name="T8" fmla="*/ 331 w 413"/>
                <a:gd name="T9" fmla="*/ 449 h 653"/>
                <a:gd name="T10" fmla="*/ 307 w 413"/>
                <a:gd name="T11" fmla="*/ 449 h 653"/>
                <a:gd name="T12" fmla="*/ 280 w 413"/>
                <a:gd name="T13" fmla="*/ 438 h 653"/>
                <a:gd name="T14" fmla="*/ 272 w 413"/>
                <a:gd name="T15" fmla="*/ 453 h 653"/>
                <a:gd name="T16" fmla="*/ 268 w 413"/>
                <a:gd name="T17" fmla="*/ 438 h 653"/>
                <a:gd name="T18" fmla="*/ 265 w 413"/>
                <a:gd name="T19" fmla="*/ 413 h 653"/>
                <a:gd name="T20" fmla="*/ 297 w 413"/>
                <a:gd name="T21" fmla="*/ 432 h 653"/>
                <a:gd name="T22" fmla="*/ 301 w 413"/>
                <a:gd name="T23" fmla="*/ 421 h 653"/>
                <a:gd name="T24" fmla="*/ 307 w 413"/>
                <a:gd name="T25" fmla="*/ 400 h 653"/>
                <a:gd name="T26" fmla="*/ 287 w 413"/>
                <a:gd name="T27" fmla="*/ 398 h 653"/>
                <a:gd name="T28" fmla="*/ 255 w 413"/>
                <a:gd name="T29" fmla="*/ 394 h 653"/>
                <a:gd name="T30" fmla="*/ 249 w 413"/>
                <a:gd name="T31" fmla="*/ 379 h 653"/>
                <a:gd name="T32" fmla="*/ 247 w 413"/>
                <a:gd name="T33" fmla="*/ 337 h 653"/>
                <a:gd name="T34" fmla="*/ 272 w 413"/>
                <a:gd name="T35" fmla="*/ 333 h 653"/>
                <a:gd name="T36" fmla="*/ 265 w 413"/>
                <a:gd name="T37" fmla="*/ 286 h 653"/>
                <a:gd name="T38" fmla="*/ 270 w 413"/>
                <a:gd name="T39" fmla="*/ 259 h 653"/>
                <a:gd name="T40" fmla="*/ 316 w 413"/>
                <a:gd name="T41" fmla="*/ 210 h 653"/>
                <a:gd name="T42" fmla="*/ 308 w 413"/>
                <a:gd name="T43" fmla="*/ 175 h 653"/>
                <a:gd name="T44" fmla="*/ 305 w 413"/>
                <a:gd name="T45" fmla="*/ 128 h 653"/>
                <a:gd name="T46" fmla="*/ 322 w 413"/>
                <a:gd name="T47" fmla="*/ 86 h 653"/>
                <a:gd name="T48" fmla="*/ 318 w 413"/>
                <a:gd name="T49" fmla="*/ 59 h 653"/>
                <a:gd name="T50" fmla="*/ 312 w 413"/>
                <a:gd name="T51" fmla="*/ 18 h 653"/>
                <a:gd name="T52" fmla="*/ 278 w 413"/>
                <a:gd name="T53" fmla="*/ 21 h 653"/>
                <a:gd name="T54" fmla="*/ 246 w 413"/>
                <a:gd name="T55" fmla="*/ 56 h 653"/>
                <a:gd name="T56" fmla="*/ 219 w 413"/>
                <a:gd name="T57" fmla="*/ 73 h 653"/>
                <a:gd name="T58" fmla="*/ 209 w 413"/>
                <a:gd name="T59" fmla="*/ 103 h 653"/>
                <a:gd name="T60" fmla="*/ 167 w 413"/>
                <a:gd name="T61" fmla="*/ 109 h 653"/>
                <a:gd name="T62" fmla="*/ 135 w 413"/>
                <a:gd name="T63" fmla="*/ 105 h 653"/>
                <a:gd name="T64" fmla="*/ 143 w 413"/>
                <a:gd name="T65" fmla="*/ 143 h 653"/>
                <a:gd name="T66" fmla="*/ 101 w 413"/>
                <a:gd name="T67" fmla="*/ 154 h 653"/>
                <a:gd name="T68" fmla="*/ 70 w 413"/>
                <a:gd name="T69" fmla="*/ 158 h 653"/>
                <a:gd name="T70" fmla="*/ 53 w 413"/>
                <a:gd name="T71" fmla="*/ 179 h 653"/>
                <a:gd name="T72" fmla="*/ 30 w 413"/>
                <a:gd name="T73" fmla="*/ 181 h 653"/>
                <a:gd name="T74" fmla="*/ 13 w 413"/>
                <a:gd name="T75" fmla="*/ 193 h 653"/>
                <a:gd name="T76" fmla="*/ 23 w 413"/>
                <a:gd name="T77" fmla="*/ 200 h 653"/>
                <a:gd name="T78" fmla="*/ 34 w 413"/>
                <a:gd name="T79" fmla="*/ 227 h 653"/>
                <a:gd name="T80" fmla="*/ 19 w 413"/>
                <a:gd name="T81" fmla="*/ 263 h 653"/>
                <a:gd name="T82" fmla="*/ 7 w 413"/>
                <a:gd name="T83" fmla="*/ 272 h 653"/>
                <a:gd name="T84" fmla="*/ 13 w 413"/>
                <a:gd name="T85" fmla="*/ 310 h 653"/>
                <a:gd name="T86" fmla="*/ 2 w 413"/>
                <a:gd name="T87" fmla="*/ 343 h 653"/>
                <a:gd name="T88" fmla="*/ 4 w 413"/>
                <a:gd name="T89" fmla="*/ 356 h 653"/>
                <a:gd name="T90" fmla="*/ 23 w 413"/>
                <a:gd name="T91" fmla="*/ 377 h 653"/>
                <a:gd name="T92" fmla="*/ 32 w 413"/>
                <a:gd name="T93" fmla="*/ 402 h 653"/>
                <a:gd name="T94" fmla="*/ 57 w 413"/>
                <a:gd name="T95" fmla="*/ 461 h 653"/>
                <a:gd name="T96" fmla="*/ 59 w 413"/>
                <a:gd name="T97" fmla="*/ 499 h 653"/>
                <a:gd name="T98" fmla="*/ 78 w 413"/>
                <a:gd name="T99" fmla="*/ 544 h 653"/>
                <a:gd name="T100" fmla="*/ 93 w 413"/>
                <a:gd name="T101" fmla="*/ 556 h 653"/>
                <a:gd name="T102" fmla="*/ 110 w 413"/>
                <a:gd name="T103" fmla="*/ 571 h 653"/>
                <a:gd name="T104" fmla="*/ 122 w 413"/>
                <a:gd name="T105" fmla="*/ 590 h 653"/>
                <a:gd name="T106" fmla="*/ 160 w 413"/>
                <a:gd name="T107" fmla="*/ 622 h 653"/>
                <a:gd name="T108" fmla="*/ 198 w 413"/>
                <a:gd name="T109" fmla="*/ 636 h 653"/>
                <a:gd name="T110" fmla="*/ 226 w 413"/>
                <a:gd name="T111" fmla="*/ 651 h 653"/>
                <a:gd name="T112" fmla="*/ 291 w 413"/>
                <a:gd name="T113" fmla="*/ 636 h 653"/>
                <a:gd name="T114" fmla="*/ 339 w 413"/>
                <a:gd name="T115" fmla="*/ 609 h 653"/>
                <a:gd name="T116" fmla="*/ 322 w 413"/>
                <a:gd name="T117" fmla="*/ 571 h 653"/>
                <a:gd name="T118" fmla="*/ 343 w 413"/>
                <a:gd name="T119" fmla="*/ 537 h 653"/>
                <a:gd name="T120" fmla="*/ 383 w 413"/>
                <a:gd name="T121" fmla="*/ 537 h 653"/>
                <a:gd name="T122" fmla="*/ 398 w 413"/>
                <a:gd name="T123" fmla="*/ 53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3" h="653">
                  <a:moveTo>
                    <a:pt x="413" y="497"/>
                  </a:moveTo>
                  <a:lnTo>
                    <a:pt x="413" y="497"/>
                  </a:lnTo>
                  <a:lnTo>
                    <a:pt x="411" y="497"/>
                  </a:lnTo>
                  <a:lnTo>
                    <a:pt x="411" y="495"/>
                  </a:lnTo>
                  <a:lnTo>
                    <a:pt x="411" y="495"/>
                  </a:lnTo>
                  <a:lnTo>
                    <a:pt x="409" y="497"/>
                  </a:lnTo>
                  <a:lnTo>
                    <a:pt x="409" y="497"/>
                  </a:lnTo>
                  <a:lnTo>
                    <a:pt x="409" y="497"/>
                  </a:lnTo>
                  <a:lnTo>
                    <a:pt x="409" y="497"/>
                  </a:lnTo>
                  <a:lnTo>
                    <a:pt x="407" y="497"/>
                  </a:lnTo>
                  <a:lnTo>
                    <a:pt x="407" y="497"/>
                  </a:lnTo>
                  <a:lnTo>
                    <a:pt x="407" y="497"/>
                  </a:lnTo>
                  <a:lnTo>
                    <a:pt x="404" y="495"/>
                  </a:lnTo>
                  <a:lnTo>
                    <a:pt x="402" y="493"/>
                  </a:lnTo>
                  <a:lnTo>
                    <a:pt x="402" y="493"/>
                  </a:lnTo>
                  <a:lnTo>
                    <a:pt x="402" y="493"/>
                  </a:lnTo>
                  <a:lnTo>
                    <a:pt x="402" y="493"/>
                  </a:lnTo>
                  <a:lnTo>
                    <a:pt x="400" y="493"/>
                  </a:lnTo>
                  <a:lnTo>
                    <a:pt x="400" y="493"/>
                  </a:lnTo>
                  <a:lnTo>
                    <a:pt x="400" y="493"/>
                  </a:lnTo>
                  <a:lnTo>
                    <a:pt x="398" y="493"/>
                  </a:lnTo>
                  <a:lnTo>
                    <a:pt x="398" y="493"/>
                  </a:lnTo>
                  <a:lnTo>
                    <a:pt x="396" y="493"/>
                  </a:lnTo>
                  <a:lnTo>
                    <a:pt x="396" y="493"/>
                  </a:lnTo>
                  <a:lnTo>
                    <a:pt x="396" y="493"/>
                  </a:lnTo>
                  <a:lnTo>
                    <a:pt x="394" y="491"/>
                  </a:lnTo>
                  <a:lnTo>
                    <a:pt x="394" y="491"/>
                  </a:lnTo>
                  <a:lnTo>
                    <a:pt x="394" y="489"/>
                  </a:lnTo>
                  <a:lnTo>
                    <a:pt x="394" y="489"/>
                  </a:lnTo>
                  <a:lnTo>
                    <a:pt x="392" y="489"/>
                  </a:lnTo>
                  <a:lnTo>
                    <a:pt x="392" y="487"/>
                  </a:lnTo>
                  <a:lnTo>
                    <a:pt x="392" y="487"/>
                  </a:lnTo>
                  <a:lnTo>
                    <a:pt x="392" y="487"/>
                  </a:lnTo>
                  <a:lnTo>
                    <a:pt x="392" y="485"/>
                  </a:lnTo>
                  <a:lnTo>
                    <a:pt x="394" y="485"/>
                  </a:lnTo>
                  <a:lnTo>
                    <a:pt x="394" y="485"/>
                  </a:lnTo>
                  <a:lnTo>
                    <a:pt x="394" y="485"/>
                  </a:lnTo>
                  <a:lnTo>
                    <a:pt x="394" y="480"/>
                  </a:lnTo>
                  <a:lnTo>
                    <a:pt x="394" y="480"/>
                  </a:lnTo>
                  <a:lnTo>
                    <a:pt x="394" y="478"/>
                  </a:lnTo>
                  <a:lnTo>
                    <a:pt x="394" y="478"/>
                  </a:lnTo>
                  <a:lnTo>
                    <a:pt x="394" y="476"/>
                  </a:lnTo>
                  <a:lnTo>
                    <a:pt x="394" y="476"/>
                  </a:lnTo>
                  <a:lnTo>
                    <a:pt x="394" y="474"/>
                  </a:lnTo>
                  <a:lnTo>
                    <a:pt x="394" y="472"/>
                  </a:lnTo>
                  <a:lnTo>
                    <a:pt x="394" y="472"/>
                  </a:lnTo>
                  <a:lnTo>
                    <a:pt x="394" y="470"/>
                  </a:lnTo>
                  <a:lnTo>
                    <a:pt x="394" y="468"/>
                  </a:lnTo>
                  <a:lnTo>
                    <a:pt x="394" y="468"/>
                  </a:lnTo>
                  <a:lnTo>
                    <a:pt x="394" y="468"/>
                  </a:lnTo>
                  <a:lnTo>
                    <a:pt x="394" y="468"/>
                  </a:lnTo>
                  <a:lnTo>
                    <a:pt x="392" y="468"/>
                  </a:lnTo>
                  <a:lnTo>
                    <a:pt x="392" y="468"/>
                  </a:lnTo>
                  <a:lnTo>
                    <a:pt x="390" y="468"/>
                  </a:lnTo>
                  <a:lnTo>
                    <a:pt x="390" y="468"/>
                  </a:lnTo>
                  <a:lnTo>
                    <a:pt x="390" y="468"/>
                  </a:lnTo>
                  <a:lnTo>
                    <a:pt x="388" y="466"/>
                  </a:lnTo>
                  <a:lnTo>
                    <a:pt x="388" y="466"/>
                  </a:lnTo>
                  <a:lnTo>
                    <a:pt x="388" y="466"/>
                  </a:lnTo>
                  <a:lnTo>
                    <a:pt x="387" y="466"/>
                  </a:lnTo>
                  <a:lnTo>
                    <a:pt x="387" y="468"/>
                  </a:lnTo>
                  <a:lnTo>
                    <a:pt x="385" y="468"/>
                  </a:lnTo>
                  <a:lnTo>
                    <a:pt x="385" y="468"/>
                  </a:lnTo>
                  <a:lnTo>
                    <a:pt x="383" y="468"/>
                  </a:lnTo>
                  <a:lnTo>
                    <a:pt x="381" y="468"/>
                  </a:lnTo>
                  <a:lnTo>
                    <a:pt x="379" y="466"/>
                  </a:lnTo>
                  <a:lnTo>
                    <a:pt x="379" y="466"/>
                  </a:lnTo>
                  <a:lnTo>
                    <a:pt x="377" y="466"/>
                  </a:lnTo>
                  <a:lnTo>
                    <a:pt x="377" y="466"/>
                  </a:lnTo>
                  <a:lnTo>
                    <a:pt x="377" y="466"/>
                  </a:lnTo>
                  <a:lnTo>
                    <a:pt x="375" y="466"/>
                  </a:lnTo>
                  <a:lnTo>
                    <a:pt x="373" y="463"/>
                  </a:lnTo>
                  <a:lnTo>
                    <a:pt x="371" y="461"/>
                  </a:lnTo>
                  <a:lnTo>
                    <a:pt x="371" y="461"/>
                  </a:lnTo>
                  <a:lnTo>
                    <a:pt x="369" y="461"/>
                  </a:lnTo>
                  <a:lnTo>
                    <a:pt x="369" y="461"/>
                  </a:lnTo>
                  <a:lnTo>
                    <a:pt x="367" y="463"/>
                  </a:lnTo>
                  <a:lnTo>
                    <a:pt x="367" y="463"/>
                  </a:lnTo>
                  <a:lnTo>
                    <a:pt x="366" y="461"/>
                  </a:lnTo>
                  <a:lnTo>
                    <a:pt x="366" y="461"/>
                  </a:lnTo>
                  <a:lnTo>
                    <a:pt x="366" y="459"/>
                  </a:lnTo>
                  <a:lnTo>
                    <a:pt x="366" y="459"/>
                  </a:lnTo>
                  <a:lnTo>
                    <a:pt x="366" y="457"/>
                  </a:lnTo>
                  <a:lnTo>
                    <a:pt x="366" y="457"/>
                  </a:lnTo>
                  <a:lnTo>
                    <a:pt x="367" y="459"/>
                  </a:lnTo>
                  <a:lnTo>
                    <a:pt x="369" y="459"/>
                  </a:lnTo>
                  <a:lnTo>
                    <a:pt x="369" y="457"/>
                  </a:lnTo>
                  <a:lnTo>
                    <a:pt x="369" y="457"/>
                  </a:lnTo>
                  <a:lnTo>
                    <a:pt x="369" y="457"/>
                  </a:lnTo>
                  <a:lnTo>
                    <a:pt x="369" y="455"/>
                  </a:lnTo>
                  <a:lnTo>
                    <a:pt x="369" y="455"/>
                  </a:lnTo>
                  <a:lnTo>
                    <a:pt x="367" y="453"/>
                  </a:lnTo>
                  <a:lnTo>
                    <a:pt x="367" y="453"/>
                  </a:lnTo>
                  <a:lnTo>
                    <a:pt x="367" y="451"/>
                  </a:lnTo>
                  <a:lnTo>
                    <a:pt x="369" y="449"/>
                  </a:lnTo>
                  <a:lnTo>
                    <a:pt x="369" y="447"/>
                  </a:lnTo>
                  <a:lnTo>
                    <a:pt x="369" y="447"/>
                  </a:lnTo>
                  <a:lnTo>
                    <a:pt x="369" y="445"/>
                  </a:lnTo>
                  <a:lnTo>
                    <a:pt x="367" y="442"/>
                  </a:lnTo>
                  <a:lnTo>
                    <a:pt x="364" y="440"/>
                  </a:lnTo>
                  <a:lnTo>
                    <a:pt x="360" y="442"/>
                  </a:lnTo>
                  <a:lnTo>
                    <a:pt x="360" y="442"/>
                  </a:lnTo>
                  <a:lnTo>
                    <a:pt x="360" y="442"/>
                  </a:lnTo>
                  <a:lnTo>
                    <a:pt x="358" y="442"/>
                  </a:lnTo>
                  <a:lnTo>
                    <a:pt x="358" y="442"/>
                  </a:lnTo>
                  <a:lnTo>
                    <a:pt x="356" y="442"/>
                  </a:lnTo>
                  <a:lnTo>
                    <a:pt x="356" y="442"/>
                  </a:lnTo>
                  <a:lnTo>
                    <a:pt x="354" y="444"/>
                  </a:lnTo>
                  <a:lnTo>
                    <a:pt x="354" y="445"/>
                  </a:lnTo>
                  <a:lnTo>
                    <a:pt x="352" y="445"/>
                  </a:lnTo>
                  <a:lnTo>
                    <a:pt x="352" y="445"/>
                  </a:lnTo>
                  <a:lnTo>
                    <a:pt x="352" y="444"/>
                  </a:lnTo>
                  <a:lnTo>
                    <a:pt x="352" y="444"/>
                  </a:lnTo>
                  <a:lnTo>
                    <a:pt x="352" y="442"/>
                  </a:lnTo>
                  <a:lnTo>
                    <a:pt x="352" y="440"/>
                  </a:lnTo>
                  <a:lnTo>
                    <a:pt x="352" y="440"/>
                  </a:lnTo>
                  <a:lnTo>
                    <a:pt x="352" y="440"/>
                  </a:lnTo>
                  <a:lnTo>
                    <a:pt x="354" y="438"/>
                  </a:lnTo>
                  <a:lnTo>
                    <a:pt x="354" y="438"/>
                  </a:lnTo>
                  <a:lnTo>
                    <a:pt x="354" y="436"/>
                  </a:lnTo>
                  <a:lnTo>
                    <a:pt x="354" y="436"/>
                  </a:lnTo>
                  <a:lnTo>
                    <a:pt x="354" y="434"/>
                  </a:lnTo>
                  <a:lnTo>
                    <a:pt x="354" y="434"/>
                  </a:lnTo>
                  <a:lnTo>
                    <a:pt x="354" y="432"/>
                  </a:lnTo>
                  <a:lnTo>
                    <a:pt x="354" y="432"/>
                  </a:lnTo>
                  <a:lnTo>
                    <a:pt x="354" y="432"/>
                  </a:lnTo>
                  <a:lnTo>
                    <a:pt x="354" y="432"/>
                  </a:lnTo>
                  <a:lnTo>
                    <a:pt x="352" y="434"/>
                  </a:lnTo>
                  <a:lnTo>
                    <a:pt x="352" y="434"/>
                  </a:lnTo>
                  <a:lnTo>
                    <a:pt x="352" y="434"/>
                  </a:lnTo>
                  <a:lnTo>
                    <a:pt x="350" y="436"/>
                  </a:lnTo>
                  <a:lnTo>
                    <a:pt x="350" y="436"/>
                  </a:lnTo>
                  <a:lnTo>
                    <a:pt x="350" y="436"/>
                  </a:lnTo>
                  <a:lnTo>
                    <a:pt x="348" y="436"/>
                  </a:lnTo>
                  <a:lnTo>
                    <a:pt x="348" y="436"/>
                  </a:lnTo>
                  <a:lnTo>
                    <a:pt x="347" y="436"/>
                  </a:lnTo>
                  <a:lnTo>
                    <a:pt x="347" y="436"/>
                  </a:lnTo>
                  <a:lnTo>
                    <a:pt x="347" y="436"/>
                  </a:lnTo>
                  <a:lnTo>
                    <a:pt x="345" y="436"/>
                  </a:lnTo>
                  <a:lnTo>
                    <a:pt x="343" y="436"/>
                  </a:lnTo>
                  <a:lnTo>
                    <a:pt x="341" y="434"/>
                  </a:lnTo>
                  <a:lnTo>
                    <a:pt x="341" y="434"/>
                  </a:lnTo>
                  <a:lnTo>
                    <a:pt x="341" y="434"/>
                  </a:lnTo>
                  <a:lnTo>
                    <a:pt x="339" y="436"/>
                  </a:lnTo>
                  <a:lnTo>
                    <a:pt x="339" y="436"/>
                  </a:lnTo>
                  <a:lnTo>
                    <a:pt x="339" y="436"/>
                  </a:lnTo>
                  <a:lnTo>
                    <a:pt x="339" y="438"/>
                  </a:lnTo>
                  <a:lnTo>
                    <a:pt x="339" y="438"/>
                  </a:lnTo>
                  <a:lnTo>
                    <a:pt x="341" y="438"/>
                  </a:lnTo>
                  <a:lnTo>
                    <a:pt x="341" y="440"/>
                  </a:lnTo>
                  <a:lnTo>
                    <a:pt x="341" y="440"/>
                  </a:lnTo>
                  <a:lnTo>
                    <a:pt x="341" y="440"/>
                  </a:lnTo>
                  <a:lnTo>
                    <a:pt x="341" y="442"/>
                  </a:lnTo>
                  <a:lnTo>
                    <a:pt x="341" y="442"/>
                  </a:lnTo>
                  <a:lnTo>
                    <a:pt x="339" y="442"/>
                  </a:lnTo>
                  <a:lnTo>
                    <a:pt x="337" y="444"/>
                  </a:lnTo>
                  <a:lnTo>
                    <a:pt x="337" y="444"/>
                  </a:lnTo>
                  <a:lnTo>
                    <a:pt x="335" y="445"/>
                  </a:lnTo>
                  <a:lnTo>
                    <a:pt x="335" y="445"/>
                  </a:lnTo>
                  <a:lnTo>
                    <a:pt x="335" y="445"/>
                  </a:lnTo>
                  <a:lnTo>
                    <a:pt x="333" y="447"/>
                  </a:lnTo>
                  <a:lnTo>
                    <a:pt x="331" y="447"/>
                  </a:lnTo>
                  <a:lnTo>
                    <a:pt x="331" y="447"/>
                  </a:lnTo>
                  <a:lnTo>
                    <a:pt x="331" y="449"/>
                  </a:lnTo>
                  <a:lnTo>
                    <a:pt x="331" y="449"/>
                  </a:lnTo>
                  <a:lnTo>
                    <a:pt x="329" y="451"/>
                  </a:lnTo>
                  <a:lnTo>
                    <a:pt x="329" y="451"/>
                  </a:lnTo>
                  <a:lnTo>
                    <a:pt x="329" y="451"/>
                  </a:lnTo>
                  <a:lnTo>
                    <a:pt x="329" y="451"/>
                  </a:lnTo>
                  <a:lnTo>
                    <a:pt x="327" y="451"/>
                  </a:lnTo>
                  <a:lnTo>
                    <a:pt x="327" y="449"/>
                  </a:lnTo>
                  <a:lnTo>
                    <a:pt x="327" y="449"/>
                  </a:lnTo>
                  <a:lnTo>
                    <a:pt x="326" y="449"/>
                  </a:lnTo>
                  <a:lnTo>
                    <a:pt x="324" y="449"/>
                  </a:lnTo>
                  <a:lnTo>
                    <a:pt x="324" y="449"/>
                  </a:lnTo>
                  <a:lnTo>
                    <a:pt x="324" y="451"/>
                  </a:lnTo>
                  <a:lnTo>
                    <a:pt x="322" y="451"/>
                  </a:lnTo>
                  <a:lnTo>
                    <a:pt x="322" y="451"/>
                  </a:lnTo>
                  <a:lnTo>
                    <a:pt x="322" y="453"/>
                  </a:lnTo>
                  <a:lnTo>
                    <a:pt x="324" y="453"/>
                  </a:lnTo>
                  <a:lnTo>
                    <a:pt x="322" y="453"/>
                  </a:lnTo>
                  <a:lnTo>
                    <a:pt x="322" y="453"/>
                  </a:lnTo>
                  <a:lnTo>
                    <a:pt x="320" y="453"/>
                  </a:lnTo>
                  <a:lnTo>
                    <a:pt x="318" y="453"/>
                  </a:lnTo>
                  <a:lnTo>
                    <a:pt x="316" y="455"/>
                  </a:lnTo>
                  <a:lnTo>
                    <a:pt x="314" y="457"/>
                  </a:lnTo>
                  <a:lnTo>
                    <a:pt x="314" y="457"/>
                  </a:lnTo>
                  <a:lnTo>
                    <a:pt x="312" y="457"/>
                  </a:lnTo>
                  <a:lnTo>
                    <a:pt x="310" y="457"/>
                  </a:lnTo>
                  <a:lnTo>
                    <a:pt x="310" y="457"/>
                  </a:lnTo>
                  <a:lnTo>
                    <a:pt x="310" y="457"/>
                  </a:lnTo>
                  <a:lnTo>
                    <a:pt x="308" y="457"/>
                  </a:lnTo>
                  <a:lnTo>
                    <a:pt x="308" y="457"/>
                  </a:lnTo>
                  <a:lnTo>
                    <a:pt x="308" y="455"/>
                  </a:lnTo>
                  <a:lnTo>
                    <a:pt x="308" y="453"/>
                  </a:lnTo>
                  <a:lnTo>
                    <a:pt x="308" y="453"/>
                  </a:lnTo>
                  <a:lnTo>
                    <a:pt x="308" y="449"/>
                  </a:lnTo>
                  <a:lnTo>
                    <a:pt x="307" y="449"/>
                  </a:lnTo>
                  <a:lnTo>
                    <a:pt x="307" y="447"/>
                  </a:lnTo>
                  <a:lnTo>
                    <a:pt x="307" y="447"/>
                  </a:lnTo>
                  <a:lnTo>
                    <a:pt x="305" y="447"/>
                  </a:lnTo>
                  <a:lnTo>
                    <a:pt x="305" y="445"/>
                  </a:lnTo>
                  <a:lnTo>
                    <a:pt x="305" y="445"/>
                  </a:lnTo>
                  <a:lnTo>
                    <a:pt x="305" y="444"/>
                  </a:lnTo>
                  <a:lnTo>
                    <a:pt x="305" y="444"/>
                  </a:lnTo>
                  <a:lnTo>
                    <a:pt x="303" y="444"/>
                  </a:lnTo>
                  <a:lnTo>
                    <a:pt x="301" y="444"/>
                  </a:lnTo>
                  <a:lnTo>
                    <a:pt x="299" y="444"/>
                  </a:lnTo>
                  <a:lnTo>
                    <a:pt x="297" y="444"/>
                  </a:lnTo>
                  <a:lnTo>
                    <a:pt x="297" y="444"/>
                  </a:lnTo>
                  <a:lnTo>
                    <a:pt x="295" y="444"/>
                  </a:lnTo>
                  <a:lnTo>
                    <a:pt x="295" y="444"/>
                  </a:lnTo>
                  <a:lnTo>
                    <a:pt x="293" y="444"/>
                  </a:lnTo>
                  <a:lnTo>
                    <a:pt x="293" y="442"/>
                  </a:lnTo>
                  <a:lnTo>
                    <a:pt x="291" y="442"/>
                  </a:lnTo>
                  <a:lnTo>
                    <a:pt x="291" y="442"/>
                  </a:lnTo>
                  <a:lnTo>
                    <a:pt x="289" y="442"/>
                  </a:lnTo>
                  <a:lnTo>
                    <a:pt x="287" y="442"/>
                  </a:lnTo>
                  <a:lnTo>
                    <a:pt x="287" y="440"/>
                  </a:lnTo>
                  <a:lnTo>
                    <a:pt x="286" y="440"/>
                  </a:lnTo>
                  <a:lnTo>
                    <a:pt x="286" y="440"/>
                  </a:lnTo>
                  <a:lnTo>
                    <a:pt x="286" y="440"/>
                  </a:lnTo>
                  <a:lnTo>
                    <a:pt x="284" y="442"/>
                  </a:lnTo>
                  <a:lnTo>
                    <a:pt x="282" y="442"/>
                  </a:lnTo>
                  <a:lnTo>
                    <a:pt x="282" y="440"/>
                  </a:lnTo>
                  <a:lnTo>
                    <a:pt x="282" y="440"/>
                  </a:lnTo>
                  <a:lnTo>
                    <a:pt x="282" y="438"/>
                  </a:lnTo>
                  <a:lnTo>
                    <a:pt x="282" y="438"/>
                  </a:lnTo>
                  <a:lnTo>
                    <a:pt x="282" y="438"/>
                  </a:lnTo>
                  <a:lnTo>
                    <a:pt x="282" y="438"/>
                  </a:lnTo>
                  <a:lnTo>
                    <a:pt x="280" y="438"/>
                  </a:lnTo>
                  <a:lnTo>
                    <a:pt x="280" y="438"/>
                  </a:lnTo>
                  <a:lnTo>
                    <a:pt x="280" y="438"/>
                  </a:lnTo>
                  <a:lnTo>
                    <a:pt x="280" y="440"/>
                  </a:lnTo>
                  <a:lnTo>
                    <a:pt x="280" y="440"/>
                  </a:lnTo>
                  <a:lnTo>
                    <a:pt x="280" y="440"/>
                  </a:lnTo>
                  <a:lnTo>
                    <a:pt x="280" y="440"/>
                  </a:lnTo>
                  <a:lnTo>
                    <a:pt x="280" y="440"/>
                  </a:lnTo>
                  <a:lnTo>
                    <a:pt x="280" y="442"/>
                  </a:lnTo>
                  <a:lnTo>
                    <a:pt x="280" y="442"/>
                  </a:lnTo>
                  <a:lnTo>
                    <a:pt x="280" y="442"/>
                  </a:lnTo>
                  <a:lnTo>
                    <a:pt x="278" y="442"/>
                  </a:lnTo>
                  <a:lnTo>
                    <a:pt x="278" y="442"/>
                  </a:lnTo>
                  <a:lnTo>
                    <a:pt x="278" y="444"/>
                  </a:lnTo>
                  <a:lnTo>
                    <a:pt x="278" y="444"/>
                  </a:lnTo>
                  <a:lnTo>
                    <a:pt x="278" y="444"/>
                  </a:lnTo>
                  <a:lnTo>
                    <a:pt x="278" y="444"/>
                  </a:lnTo>
                  <a:lnTo>
                    <a:pt x="280" y="444"/>
                  </a:lnTo>
                  <a:lnTo>
                    <a:pt x="280" y="445"/>
                  </a:lnTo>
                  <a:lnTo>
                    <a:pt x="280" y="445"/>
                  </a:lnTo>
                  <a:lnTo>
                    <a:pt x="280" y="447"/>
                  </a:lnTo>
                  <a:lnTo>
                    <a:pt x="280" y="447"/>
                  </a:lnTo>
                  <a:lnTo>
                    <a:pt x="280" y="449"/>
                  </a:lnTo>
                  <a:lnTo>
                    <a:pt x="280" y="449"/>
                  </a:lnTo>
                  <a:lnTo>
                    <a:pt x="280" y="451"/>
                  </a:lnTo>
                  <a:lnTo>
                    <a:pt x="280" y="451"/>
                  </a:lnTo>
                  <a:lnTo>
                    <a:pt x="278" y="451"/>
                  </a:lnTo>
                  <a:lnTo>
                    <a:pt x="278" y="451"/>
                  </a:lnTo>
                  <a:lnTo>
                    <a:pt x="276" y="451"/>
                  </a:lnTo>
                  <a:lnTo>
                    <a:pt x="274" y="451"/>
                  </a:lnTo>
                  <a:lnTo>
                    <a:pt x="274" y="451"/>
                  </a:lnTo>
                  <a:lnTo>
                    <a:pt x="274" y="451"/>
                  </a:lnTo>
                  <a:lnTo>
                    <a:pt x="272" y="451"/>
                  </a:lnTo>
                  <a:lnTo>
                    <a:pt x="272" y="453"/>
                  </a:lnTo>
                  <a:lnTo>
                    <a:pt x="272" y="453"/>
                  </a:lnTo>
                  <a:lnTo>
                    <a:pt x="272" y="453"/>
                  </a:lnTo>
                  <a:lnTo>
                    <a:pt x="270" y="453"/>
                  </a:lnTo>
                  <a:lnTo>
                    <a:pt x="270" y="453"/>
                  </a:lnTo>
                  <a:lnTo>
                    <a:pt x="268" y="451"/>
                  </a:lnTo>
                  <a:lnTo>
                    <a:pt x="268" y="451"/>
                  </a:lnTo>
                  <a:lnTo>
                    <a:pt x="268" y="449"/>
                  </a:lnTo>
                  <a:lnTo>
                    <a:pt x="268" y="449"/>
                  </a:lnTo>
                  <a:lnTo>
                    <a:pt x="266" y="449"/>
                  </a:lnTo>
                  <a:lnTo>
                    <a:pt x="266" y="449"/>
                  </a:lnTo>
                  <a:lnTo>
                    <a:pt x="266" y="449"/>
                  </a:lnTo>
                  <a:lnTo>
                    <a:pt x="266" y="451"/>
                  </a:lnTo>
                  <a:lnTo>
                    <a:pt x="266" y="451"/>
                  </a:lnTo>
                  <a:lnTo>
                    <a:pt x="266" y="453"/>
                  </a:lnTo>
                  <a:lnTo>
                    <a:pt x="265" y="453"/>
                  </a:lnTo>
                  <a:lnTo>
                    <a:pt x="265" y="453"/>
                  </a:lnTo>
                  <a:lnTo>
                    <a:pt x="265" y="451"/>
                  </a:lnTo>
                  <a:lnTo>
                    <a:pt x="265" y="449"/>
                  </a:lnTo>
                  <a:lnTo>
                    <a:pt x="265" y="447"/>
                  </a:lnTo>
                  <a:lnTo>
                    <a:pt x="265" y="445"/>
                  </a:lnTo>
                  <a:lnTo>
                    <a:pt x="265" y="445"/>
                  </a:lnTo>
                  <a:lnTo>
                    <a:pt x="265" y="444"/>
                  </a:lnTo>
                  <a:lnTo>
                    <a:pt x="266" y="444"/>
                  </a:lnTo>
                  <a:lnTo>
                    <a:pt x="266" y="442"/>
                  </a:lnTo>
                  <a:lnTo>
                    <a:pt x="266" y="442"/>
                  </a:lnTo>
                  <a:lnTo>
                    <a:pt x="266" y="442"/>
                  </a:lnTo>
                  <a:lnTo>
                    <a:pt x="266" y="440"/>
                  </a:lnTo>
                  <a:lnTo>
                    <a:pt x="268" y="440"/>
                  </a:lnTo>
                  <a:lnTo>
                    <a:pt x="268" y="440"/>
                  </a:lnTo>
                  <a:lnTo>
                    <a:pt x="268" y="440"/>
                  </a:lnTo>
                  <a:lnTo>
                    <a:pt x="268" y="438"/>
                  </a:lnTo>
                  <a:lnTo>
                    <a:pt x="268" y="438"/>
                  </a:lnTo>
                  <a:lnTo>
                    <a:pt x="268" y="438"/>
                  </a:lnTo>
                  <a:lnTo>
                    <a:pt x="268" y="436"/>
                  </a:lnTo>
                  <a:lnTo>
                    <a:pt x="268" y="436"/>
                  </a:lnTo>
                  <a:lnTo>
                    <a:pt x="266" y="434"/>
                  </a:lnTo>
                  <a:lnTo>
                    <a:pt x="266" y="432"/>
                  </a:lnTo>
                  <a:lnTo>
                    <a:pt x="265" y="430"/>
                  </a:lnTo>
                  <a:lnTo>
                    <a:pt x="263" y="430"/>
                  </a:lnTo>
                  <a:lnTo>
                    <a:pt x="263" y="428"/>
                  </a:lnTo>
                  <a:lnTo>
                    <a:pt x="263" y="428"/>
                  </a:lnTo>
                  <a:lnTo>
                    <a:pt x="263" y="428"/>
                  </a:lnTo>
                  <a:lnTo>
                    <a:pt x="261" y="426"/>
                  </a:lnTo>
                  <a:lnTo>
                    <a:pt x="263" y="425"/>
                  </a:lnTo>
                  <a:lnTo>
                    <a:pt x="263" y="425"/>
                  </a:lnTo>
                  <a:lnTo>
                    <a:pt x="263" y="423"/>
                  </a:lnTo>
                  <a:lnTo>
                    <a:pt x="263" y="423"/>
                  </a:lnTo>
                  <a:lnTo>
                    <a:pt x="263" y="423"/>
                  </a:lnTo>
                  <a:lnTo>
                    <a:pt x="261" y="421"/>
                  </a:lnTo>
                  <a:lnTo>
                    <a:pt x="257" y="415"/>
                  </a:lnTo>
                  <a:lnTo>
                    <a:pt x="255" y="415"/>
                  </a:lnTo>
                  <a:lnTo>
                    <a:pt x="255" y="415"/>
                  </a:lnTo>
                  <a:lnTo>
                    <a:pt x="257" y="413"/>
                  </a:lnTo>
                  <a:lnTo>
                    <a:pt x="257" y="413"/>
                  </a:lnTo>
                  <a:lnTo>
                    <a:pt x="259" y="413"/>
                  </a:lnTo>
                  <a:lnTo>
                    <a:pt x="259" y="413"/>
                  </a:lnTo>
                  <a:lnTo>
                    <a:pt x="259" y="411"/>
                  </a:lnTo>
                  <a:lnTo>
                    <a:pt x="259" y="411"/>
                  </a:lnTo>
                  <a:lnTo>
                    <a:pt x="261" y="411"/>
                  </a:lnTo>
                  <a:lnTo>
                    <a:pt x="261" y="411"/>
                  </a:lnTo>
                  <a:lnTo>
                    <a:pt x="261" y="411"/>
                  </a:lnTo>
                  <a:lnTo>
                    <a:pt x="261" y="411"/>
                  </a:lnTo>
                  <a:lnTo>
                    <a:pt x="263" y="413"/>
                  </a:lnTo>
                  <a:lnTo>
                    <a:pt x="263" y="413"/>
                  </a:lnTo>
                  <a:lnTo>
                    <a:pt x="265" y="413"/>
                  </a:lnTo>
                  <a:lnTo>
                    <a:pt x="265" y="413"/>
                  </a:lnTo>
                  <a:lnTo>
                    <a:pt x="265" y="413"/>
                  </a:lnTo>
                  <a:lnTo>
                    <a:pt x="265" y="413"/>
                  </a:lnTo>
                  <a:lnTo>
                    <a:pt x="265" y="413"/>
                  </a:lnTo>
                  <a:lnTo>
                    <a:pt x="265" y="415"/>
                  </a:lnTo>
                  <a:lnTo>
                    <a:pt x="266" y="419"/>
                  </a:lnTo>
                  <a:lnTo>
                    <a:pt x="266" y="421"/>
                  </a:lnTo>
                  <a:lnTo>
                    <a:pt x="266" y="423"/>
                  </a:lnTo>
                  <a:lnTo>
                    <a:pt x="268" y="423"/>
                  </a:lnTo>
                  <a:lnTo>
                    <a:pt x="268" y="423"/>
                  </a:lnTo>
                  <a:lnTo>
                    <a:pt x="268" y="423"/>
                  </a:lnTo>
                  <a:lnTo>
                    <a:pt x="270" y="425"/>
                  </a:lnTo>
                  <a:lnTo>
                    <a:pt x="270" y="425"/>
                  </a:lnTo>
                  <a:lnTo>
                    <a:pt x="274" y="425"/>
                  </a:lnTo>
                  <a:lnTo>
                    <a:pt x="274" y="425"/>
                  </a:lnTo>
                  <a:lnTo>
                    <a:pt x="276" y="426"/>
                  </a:lnTo>
                  <a:lnTo>
                    <a:pt x="276" y="426"/>
                  </a:lnTo>
                  <a:lnTo>
                    <a:pt x="276" y="428"/>
                  </a:lnTo>
                  <a:lnTo>
                    <a:pt x="278" y="428"/>
                  </a:lnTo>
                  <a:lnTo>
                    <a:pt x="278" y="428"/>
                  </a:lnTo>
                  <a:lnTo>
                    <a:pt x="280" y="428"/>
                  </a:lnTo>
                  <a:lnTo>
                    <a:pt x="282" y="428"/>
                  </a:lnTo>
                  <a:lnTo>
                    <a:pt x="284" y="428"/>
                  </a:lnTo>
                  <a:lnTo>
                    <a:pt x="284" y="428"/>
                  </a:lnTo>
                  <a:lnTo>
                    <a:pt x="291" y="426"/>
                  </a:lnTo>
                  <a:lnTo>
                    <a:pt x="291" y="426"/>
                  </a:lnTo>
                  <a:lnTo>
                    <a:pt x="291" y="426"/>
                  </a:lnTo>
                  <a:lnTo>
                    <a:pt x="293" y="426"/>
                  </a:lnTo>
                  <a:lnTo>
                    <a:pt x="293" y="428"/>
                  </a:lnTo>
                  <a:lnTo>
                    <a:pt x="295" y="428"/>
                  </a:lnTo>
                  <a:lnTo>
                    <a:pt x="295" y="428"/>
                  </a:lnTo>
                  <a:lnTo>
                    <a:pt x="295" y="428"/>
                  </a:lnTo>
                  <a:lnTo>
                    <a:pt x="295" y="428"/>
                  </a:lnTo>
                  <a:lnTo>
                    <a:pt x="297" y="432"/>
                  </a:lnTo>
                  <a:lnTo>
                    <a:pt x="299" y="434"/>
                  </a:lnTo>
                  <a:lnTo>
                    <a:pt x="299" y="434"/>
                  </a:lnTo>
                  <a:lnTo>
                    <a:pt x="299" y="436"/>
                  </a:lnTo>
                  <a:lnTo>
                    <a:pt x="299" y="436"/>
                  </a:lnTo>
                  <a:lnTo>
                    <a:pt x="299" y="438"/>
                  </a:lnTo>
                  <a:lnTo>
                    <a:pt x="299" y="438"/>
                  </a:lnTo>
                  <a:lnTo>
                    <a:pt x="299" y="438"/>
                  </a:lnTo>
                  <a:lnTo>
                    <a:pt x="301" y="438"/>
                  </a:lnTo>
                  <a:lnTo>
                    <a:pt x="303" y="440"/>
                  </a:lnTo>
                  <a:lnTo>
                    <a:pt x="303" y="440"/>
                  </a:lnTo>
                  <a:lnTo>
                    <a:pt x="305" y="440"/>
                  </a:lnTo>
                  <a:lnTo>
                    <a:pt x="305" y="438"/>
                  </a:lnTo>
                  <a:lnTo>
                    <a:pt x="305" y="438"/>
                  </a:lnTo>
                  <a:lnTo>
                    <a:pt x="305" y="438"/>
                  </a:lnTo>
                  <a:lnTo>
                    <a:pt x="303" y="436"/>
                  </a:lnTo>
                  <a:lnTo>
                    <a:pt x="303" y="434"/>
                  </a:lnTo>
                  <a:lnTo>
                    <a:pt x="303" y="434"/>
                  </a:lnTo>
                  <a:lnTo>
                    <a:pt x="305" y="432"/>
                  </a:lnTo>
                  <a:lnTo>
                    <a:pt x="303" y="432"/>
                  </a:lnTo>
                  <a:lnTo>
                    <a:pt x="303" y="432"/>
                  </a:lnTo>
                  <a:lnTo>
                    <a:pt x="303" y="430"/>
                  </a:lnTo>
                  <a:lnTo>
                    <a:pt x="301" y="430"/>
                  </a:lnTo>
                  <a:lnTo>
                    <a:pt x="301" y="430"/>
                  </a:lnTo>
                  <a:lnTo>
                    <a:pt x="301" y="428"/>
                  </a:lnTo>
                  <a:lnTo>
                    <a:pt x="301" y="428"/>
                  </a:lnTo>
                  <a:lnTo>
                    <a:pt x="301" y="426"/>
                  </a:lnTo>
                  <a:lnTo>
                    <a:pt x="301" y="426"/>
                  </a:lnTo>
                  <a:lnTo>
                    <a:pt x="299" y="425"/>
                  </a:lnTo>
                  <a:lnTo>
                    <a:pt x="299" y="425"/>
                  </a:lnTo>
                  <a:lnTo>
                    <a:pt x="299" y="425"/>
                  </a:lnTo>
                  <a:lnTo>
                    <a:pt x="299" y="423"/>
                  </a:lnTo>
                  <a:lnTo>
                    <a:pt x="299" y="423"/>
                  </a:lnTo>
                  <a:lnTo>
                    <a:pt x="301" y="421"/>
                  </a:lnTo>
                  <a:lnTo>
                    <a:pt x="301" y="419"/>
                  </a:lnTo>
                  <a:lnTo>
                    <a:pt x="301" y="419"/>
                  </a:lnTo>
                  <a:lnTo>
                    <a:pt x="301" y="419"/>
                  </a:lnTo>
                  <a:lnTo>
                    <a:pt x="301" y="419"/>
                  </a:lnTo>
                  <a:lnTo>
                    <a:pt x="299" y="417"/>
                  </a:lnTo>
                  <a:lnTo>
                    <a:pt x="299" y="417"/>
                  </a:lnTo>
                  <a:lnTo>
                    <a:pt x="299" y="417"/>
                  </a:lnTo>
                  <a:lnTo>
                    <a:pt x="299" y="417"/>
                  </a:lnTo>
                  <a:lnTo>
                    <a:pt x="299" y="417"/>
                  </a:lnTo>
                  <a:lnTo>
                    <a:pt x="301" y="415"/>
                  </a:lnTo>
                  <a:lnTo>
                    <a:pt x="303" y="413"/>
                  </a:lnTo>
                  <a:lnTo>
                    <a:pt x="303" y="413"/>
                  </a:lnTo>
                  <a:lnTo>
                    <a:pt x="303" y="413"/>
                  </a:lnTo>
                  <a:lnTo>
                    <a:pt x="305" y="413"/>
                  </a:lnTo>
                  <a:lnTo>
                    <a:pt x="308" y="413"/>
                  </a:lnTo>
                  <a:lnTo>
                    <a:pt x="310" y="411"/>
                  </a:lnTo>
                  <a:lnTo>
                    <a:pt x="310" y="411"/>
                  </a:lnTo>
                  <a:lnTo>
                    <a:pt x="310" y="411"/>
                  </a:lnTo>
                  <a:lnTo>
                    <a:pt x="310" y="411"/>
                  </a:lnTo>
                  <a:lnTo>
                    <a:pt x="310" y="409"/>
                  </a:lnTo>
                  <a:lnTo>
                    <a:pt x="310" y="409"/>
                  </a:lnTo>
                  <a:lnTo>
                    <a:pt x="310" y="407"/>
                  </a:lnTo>
                  <a:lnTo>
                    <a:pt x="310" y="406"/>
                  </a:lnTo>
                  <a:lnTo>
                    <a:pt x="310" y="406"/>
                  </a:lnTo>
                  <a:lnTo>
                    <a:pt x="310" y="404"/>
                  </a:lnTo>
                  <a:lnTo>
                    <a:pt x="310" y="402"/>
                  </a:lnTo>
                  <a:lnTo>
                    <a:pt x="310" y="402"/>
                  </a:lnTo>
                  <a:lnTo>
                    <a:pt x="310" y="402"/>
                  </a:lnTo>
                  <a:lnTo>
                    <a:pt x="310" y="402"/>
                  </a:lnTo>
                  <a:lnTo>
                    <a:pt x="307" y="400"/>
                  </a:lnTo>
                  <a:lnTo>
                    <a:pt x="307" y="400"/>
                  </a:lnTo>
                  <a:lnTo>
                    <a:pt x="307" y="400"/>
                  </a:lnTo>
                  <a:lnTo>
                    <a:pt x="307" y="400"/>
                  </a:lnTo>
                  <a:lnTo>
                    <a:pt x="307" y="400"/>
                  </a:lnTo>
                  <a:lnTo>
                    <a:pt x="307" y="398"/>
                  </a:lnTo>
                  <a:lnTo>
                    <a:pt x="305" y="398"/>
                  </a:lnTo>
                  <a:lnTo>
                    <a:pt x="305" y="398"/>
                  </a:lnTo>
                  <a:lnTo>
                    <a:pt x="305" y="398"/>
                  </a:lnTo>
                  <a:lnTo>
                    <a:pt x="303" y="398"/>
                  </a:lnTo>
                  <a:lnTo>
                    <a:pt x="303" y="398"/>
                  </a:lnTo>
                  <a:lnTo>
                    <a:pt x="301" y="398"/>
                  </a:lnTo>
                  <a:lnTo>
                    <a:pt x="301" y="398"/>
                  </a:lnTo>
                  <a:lnTo>
                    <a:pt x="301" y="400"/>
                  </a:lnTo>
                  <a:lnTo>
                    <a:pt x="301" y="400"/>
                  </a:lnTo>
                  <a:lnTo>
                    <a:pt x="301" y="402"/>
                  </a:lnTo>
                  <a:lnTo>
                    <a:pt x="301" y="402"/>
                  </a:lnTo>
                  <a:lnTo>
                    <a:pt x="303" y="404"/>
                  </a:lnTo>
                  <a:lnTo>
                    <a:pt x="305" y="406"/>
                  </a:lnTo>
                  <a:lnTo>
                    <a:pt x="303" y="406"/>
                  </a:lnTo>
                  <a:lnTo>
                    <a:pt x="303" y="406"/>
                  </a:lnTo>
                  <a:lnTo>
                    <a:pt x="303" y="406"/>
                  </a:lnTo>
                  <a:lnTo>
                    <a:pt x="301" y="406"/>
                  </a:lnTo>
                  <a:lnTo>
                    <a:pt x="299" y="404"/>
                  </a:lnTo>
                  <a:lnTo>
                    <a:pt x="299" y="402"/>
                  </a:lnTo>
                  <a:lnTo>
                    <a:pt x="297" y="402"/>
                  </a:lnTo>
                  <a:lnTo>
                    <a:pt x="297" y="402"/>
                  </a:lnTo>
                  <a:lnTo>
                    <a:pt x="293" y="402"/>
                  </a:lnTo>
                  <a:lnTo>
                    <a:pt x="293" y="400"/>
                  </a:lnTo>
                  <a:lnTo>
                    <a:pt x="291" y="400"/>
                  </a:lnTo>
                  <a:lnTo>
                    <a:pt x="291" y="398"/>
                  </a:lnTo>
                  <a:lnTo>
                    <a:pt x="291" y="398"/>
                  </a:lnTo>
                  <a:lnTo>
                    <a:pt x="291" y="398"/>
                  </a:lnTo>
                  <a:lnTo>
                    <a:pt x="291" y="398"/>
                  </a:lnTo>
                  <a:lnTo>
                    <a:pt x="291" y="398"/>
                  </a:lnTo>
                  <a:lnTo>
                    <a:pt x="289" y="398"/>
                  </a:lnTo>
                  <a:lnTo>
                    <a:pt x="287" y="398"/>
                  </a:lnTo>
                  <a:lnTo>
                    <a:pt x="286" y="398"/>
                  </a:lnTo>
                  <a:lnTo>
                    <a:pt x="284" y="398"/>
                  </a:lnTo>
                  <a:lnTo>
                    <a:pt x="282" y="398"/>
                  </a:lnTo>
                  <a:lnTo>
                    <a:pt x="282" y="396"/>
                  </a:lnTo>
                  <a:lnTo>
                    <a:pt x="280" y="396"/>
                  </a:lnTo>
                  <a:lnTo>
                    <a:pt x="280" y="396"/>
                  </a:lnTo>
                  <a:lnTo>
                    <a:pt x="278" y="398"/>
                  </a:lnTo>
                  <a:lnTo>
                    <a:pt x="278" y="400"/>
                  </a:lnTo>
                  <a:lnTo>
                    <a:pt x="276" y="402"/>
                  </a:lnTo>
                  <a:lnTo>
                    <a:pt x="276" y="402"/>
                  </a:lnTo>
                  <a:lnTo>
                    <a:pt x="276" y="402"/>
                  </a:lnTo>
                  <a:lnTo>
                    <a:pt x="276" y="406"/>
                  </a:lnTo>
                  <a:lnTo>
                    <a:pt x="276" y="406"/>
                  </a:lnTo>
                  <a:lnTo>
                    <a:pt x="276" y="406"/>
                  </a:lnTo>
                  <a:lnTo>
                    <a:pt x="274" y="407"/>
                  </a:lnTo>
                  <a:lnTo>
                    <a:pt x="274" y="407"/>
                  </a:lnTo>
                  <a:lnTo>
                    <a:pt x="272" y="407"/>
                  </a:lnTo>
                  <a:lnTo>
                    <a:pt x="270" y="406"/>
                  </a:lnTo>
                  <a:lnTo>
                    <a:pt x="268" y="406"/>
                  </a:lnTo>
                  <a:lnTo>
                    <a:pt x="265" y="406"/>
                  </a:lnTo>
                  <a:lnTo>
                    <a:pt x="259" y="404"/>
                  </a:lnTo>
                  <a:lnTo>
                    <a:pt x="259" y="404"/>
                  </a:lnTo>
                  <a:lnTo>
                    <a:pt x="259" y="402"/>
                  </a:lnTo>
                  <a:lnTo>
                    <a:pt x="261" y="402"/>
                  </a:lnTo>
                  <a:lnTo>
                    <a:pt x="261" y="402"/>
                  </a:lnTo>
                  <a:lnTo>
                    <a:pt x="261" y="400"/>
                  </a:lnTo>
                  <a:lnTo>
                    <a:pt x="261" y="400"/>
                  </a:lnTo>
                  <a:lnTo>
                    <a:pt x="261" y="400"/>
                  </a:lnTo>
                  <a:lnTo>
                    <a:pt x="257" y="398"/>
                  </a:lnTo>
                  <a:lnTo>
                    <a:pt x="257" y="398"/>
                  </a:lnTo>
                  <a:lnTo>
                    <a:pt x="255" y="396"/>
                  </a:lnTo>
                  <a:lnTo>
                    <a:pt x="255" y="396"/>
                  </a:lnTo>
                  <a:lnTo>
                    <a:pt x="255" y="394"/>
                  </a:lnTo>
                  <a:lnTo>
                    <a:pt x="255" y="394"/>
                  </a:lnTo>
                  <a:lnTo>
                    <a:pt x="255" y="392"/>
                  </a:lnTo>
                  <a:lnTo>
                    <a:pt x="255" y="392"/>
                  </a:lnTo>
                  <a:lnTo>
                    <a:pt x="255" y="390"/>
                  </a:lnTo>
                  <a:lnTo>
                    <a:pt x="255" y="390"/>
                  </a:lnTo>
                  <a:lnTo>
                    <a:pt x="257" y="390"/>
                  </a:lnTo>
                  <a:lnTo>
                    <a:pt x="257" y="390"/>
                  </a:lnTo>
                  <a:lnTo>
                    <a:pt x="257" y="390"/>
                  </a:lnTo>
                  <a:lnTo>
                    <a:pt x="257" y="390"/>
                  </a:lnTo>
                  <a:lnTo>
                    <a:pt x="259" y="390"/>
                  </a:lnTo>
                  <a:lnTo>
                    <a:pt x="259" y="390"/>
                  </a:lnTo>
                  <a:lnTo>
                    <a:pt x="259" y="390"/>
                  </a:lnTo>
                  <a:lnTo>
                    <a:pt x="259" y="390"/>
                  </a:lnTo>
                  <a:lnTo>
                    <a:pt x="261" y="388"/>
                  </a:lnTo>
                  <a:lnTo>
                    <a:pt x="261" y="388"/>
                  </a:lnTo>
                  <a:lnTo>
                    <a:pt x="261" y="387"/>
                  </a:lnTo>
                  <a:lnTo>
                    <a:pt x="261" y="387"/>
                  </a:lnTo>
                  <a:lnTo>
                    <a:pt x="261" y="385"/>
                  </a:lnTo>
                  <a:lnTo>
                    <a:pt x="261" y="385"/>
                  </a:lnTo>
                  <a:lnTo>
                    <a:pt x="261" y="383"/>
                  </a:lnTo>
                  <a:lnTo>
                    <a:pt x="261" y="383"/>
                  </a:lnTo>
                  <a:lnTo>
                    <a:pt x="259" y="383"/>
                  </a:lnTo>
                  <a:lnTo>
                    <a:pt x="257" y="383"/>
                  </a:lnTo>
                  <a:lnTo>
                    <a:pt x="255" y="383"/>
                  </a:lnTo>
                  <a:lnTo>
                    <a:pt x="255" y="383"/>
                  </a:lnTo>
                  <a:lnTo>
                    <a:pt x="255" y="383"/>
                  </a:lnTo>
                  <a:lnTo>
                    <a:pt x="253" y="383"/>
                  </a:lnTo>
                  <a:lnTo>
                    <a:pt x="253" y="383"/>
                  </a:lnTo>
                  <a:lnTo>
                    <a:pt x="251" y="383"/>
                  </a:lnTo>
                  <a:lnTo>
                    <a:pt x="251" y="383"/>
                  </a:lnTo>
                  <a:lnTo>
                    <a:pt x="251" y="383"/>
                  </a:lnTo>
                  <a:lnTo>
                    <a:pt x="251" y="381"/>
                  </a:lnTo>
                  <a:lnTo>
                    <a:pt x="249" y="379"/>
                  </a:lnTo>
                  <a:lnTo>
                    <a:pt x="249" y="379"/>
                  </a:lnTo>
                  <a:lnTo>
                    <a:pt x="249" y="377"/>
                  </a:lnTo>
                  <a:lnTo>
                    <a:pt x="247" y="377"/>
                  </a:lnTo>
                  <a:lnTo>
                    <a:pt x="247" y="377"/>
                  </a:lnTo>
                  <a:lnTo>
                    <a:pt x="246" y="377"/>
                  </a:lnTo>
                  <a:lnTo>
                    <a:pt x="246" y="375"/>
                  </a:lnTo>
                  <a:lnTo>
                    <a:pt x="246" y="375"/>
                  </a:lnTo>
                  <a:lnTo>
                    <a:pt x="244" y="371"/>
                  </a:lnTo>
                  <a:lnTo>
                    <a:pt x="244" y="369"/>
                  </a:lnTo>
                  <a:lnTo>
                    <a:pt x="244" y="367"/>
                  </a:lnTo>
                  <a:lnTo>
                    <a:pt x="244" y="366"/>
                  </a:lnTo>
                  <a:lnTo>
                    <a:pt x="246" y="364"/>
                  </a:lnTo>
                  <a:lnTo>
                    <a:pt x="246" y="362"/>
                  </a:lnTo>
                  <a:lnTo>
                    <a:pt x="246" y="360"/>
                  </a:lnTo>
                  <a:lnTo>
                    <a:pt x="246" y="360"/>
                  </a:lnTo>
                  <a:lnTo>
                    <a:pt x="246" y="356"/>
                  </a:lnTo>
                  <a:lnTo>
                    <a:pt x="246" y="356"/>
                  </a:lnTo>
                  <a:lnTo>
                    <a:pt x="247" y="356"/>
                  </a:lnTo>
                  <a:lnTo>
                    <a:pt x="249" y="354"/>
                  </a:lnTo>
                  <a:lnTo>
                    <a:pt x="249" y="354"/>
                  </a:lnTo>
                  <a:lnTo>
                    <a:pt x="249" y="354"/>
                  </a:lnTo>
                  <a:lnTo>
                    <a:pt x="249" y="354"/>
                  </a:lnTo>
                  <a:lnTo>
                    <a:pt x="251" y="347"/>
                  </a:lnTo>
                  <a:lnTo>
                    <a:pt x="251" y="345"/>
                  </a:lnTo>
                  <a:lnTo>
                    <a:pt x="251" y="343"/>
                  </a:lnTo>
                  <a:lnTo>
                    <a:pt x="251" y="341"/>
                  </a:lnTo>
                  <a:lnTo>
                    <a:pt x="251" y="341"/>
                  </a:lnTo>
                  <a:lnTo>
                    <a:pt x="251" y="339"/>
                  </a:lnTo>
                  <a:lnTo>
                    <a:pt x="251" y="339"/>
                  </a:lnTo>
                  <a:lnTo>
                    <a:pt x="249" y="339"/>
                  </a:lnTo>
                  <a:lnTo>
                    <a:pt x="249" y="339"/>
                  </a:lnTo>
                  <a:lnTo>
                    <a:pt x="249" y="337"/>
                  </a:lnTo>
                  <a:lnTo>
                    <a:pt x="247" y="337"/>
                  </a:lnTo>
                  <a:lnTo>
                    <a:pt x="246" y="337"/>
                  </a:lnTo>
                  <a:lnTo>
                    <a:pt x="246" y="337"/>
                  </a:lnTo>
                  <a:lnTo>
                    <a:pt x="244" y="335"/>
                  </a:lnTo>
                  <a:lnTo>
                    <a:pt x="242" y="335"/>
                  </a:lnTo>
                  <a:lnTo>
                    <a:pt x="242" y="335"/>
                  </a:lnTo>
                  <a:lnTo>
                    <a:pt x="242" y="335"/>
                  </a:lnTo>
                  <a:lnTo>
                    <a:pt x="242" y="333"/>
                  </a:lnTo>
                  <a:lnTo>
                    <a:pt x="244" y="333"/>
                  </a:lnTo>
                  <a:lnTo>
                    <a:pt x="244" y="333"/>
                  </a:lnTo>
                  <a:lnTo>
                    <a:pt x="244" y="331"/>
                  </a:lnTo>
                  <a:lnTo>
                    <a:pt x="244" y="331"/>
                  </a:lnTo>
                  <a:lnTo>
                    <a:pt x="244" y="329"/>
                  </a:lnTo>
                  <a:lnTo>
                    <a:pt x="244" y="328"/>
                  </a:lnTo>
                  <a:lnTo>
                    <a:pt x="246" y="326"/>
                  </a:lnTo>
                  <a:lnTo>
                    <a:pt x="247" y="326"/>
                  </a:lnTo>
                  <a:lnTo>
                    <a:pt x="255" y="329"/>
                  </a:lnTo>
                  <a:lnTo>
                    <a:pt x="257" y="329"/>
                  </a:lnTo>
                  <a:lnTo>
                    <a:pt x="259" y="329"/>
                  </a:lnTo>
                  <a:lnTo>
                    <a:pt x="261" y="331"/>
                  </a:lnTo>
                  <a:lnTo>
                    <a:pt x="263" y="331"/>
                  </a:lnTo>
                  <a:lnTo>
                    <a:pt x="263" y="331"/>
                  </a:lnTo>
                  <a:lnTo>
                    <a:pt x="265" y="331"/>
                  </a:lnTo>
                  <a:lnTo>
                    <a:pt x="265" y="331"/>
                  </a:lnTo>
                  <a:lnTo>
                    <a:pt x="266" y="331"/>
                  </a:lnTo>
                  <a:lnTo>
                    <a:pt x="266" y="331"/>
                  </a:lnTo>
                  <a:lnTo>
                    <a:pt x="268" y="331"/>
                  </a:lnTo>
                  <a:lnTo>
                    <a:pt x="268" y="331"/>
                  </a:lnTo>
                  <a:lnTo>
                    <a:pt x="268" y="331"/>
                  </a:lnTo>
                  <a:lnTo>
                    <a:pt x="270" y="331"/>
                  </a:lnTo>
                  <a:lnTo>
                    <a:pt x="270" y="333"/>
                  </a:lnTo>
                  <a:lnTo>
                    <a:pt x="270" y="333"/>
                  </a:lnTo>
                  <a:lnTo>
                    <a:pt x="270" y="333"/>
                  </a:lnTo>
                  <a:lnTo>
                    <a:pt x="272" y="333"/>
                  </a:lnTo>
                  <a:lnTo>
                    <a:pt x="272" y="333"/>
                  </a:lnTo>
                  <a:lnTo>
                    <a:pt x="272" y="333"/>
                  </a:lnTo>
                  <a:lnTo>
                    <a:pt x="276" y="329"/>
                  </a:lnTo>
                  <a:lnTo>
                    <a:pt x="276" y="329"/>
                  </a:lnTo>
                  <a:lnTo>
                    <a:pt x="276" y="328"/>
                  </a:lnTo>
                  <a:lnTo>
                    <a:pt x="278" y="326"/>
                  </a:lnTo>
                  <a:lnTo>
                    <a:pt x="278" y="324"/>
                  </a:lnTo>
                  <a:lnTo>
                    <a:pt x="278" y="324"/>
                  </a:lnTo>
                  <a:lnTo>
                    <a:pt x="280" y="324"/>
                  </a:lnTo>
                  <a:lnTo>
                    <a:pt x="280" y="322"/>
                  </a:lnTo>
                  <a:lnTo>
                    <a:pt x="280" y="322"/>
                  </a:lnTo>
                  <a:lnTo>
                    <a:pt x="280" y="320"/>
                  </a:lnTo>
                  <a:lnTo>
                    <a:pt x="280" y="320"/>
                  </a:lnTo>
                  <a:lnTo>
                    <a:pt x="280" y="316"/>
                  </a:lnTo>
                  <a:lnTo>
                    <a:pt x="280" y="316"/>
                  </a:lnTo>
                  <a:lnTo>
                    <a:pt x="278" y="310"/>
                  </a:lnTo>
                  <a:lnTo>
                    <a:pt x="278" y="305"/>
                  </a:lnTo>
                  <a:lnTo>
                    <a:pt x="276" y="303"/>
                  </a:lnTo>
                  <a:lnTo>
                    <a:pt x="276" y="303"/>
                  </a:lnTo>
                  <a:lnTo>
                    <a:pt x="274" y="303"/>
                  </a:lnTo>
                  <a:lnTo>
                    <a:pt x="272" y="301"/>
                  </a:lnTo>
                  <a:lnTo>
                    <a:pt x="270" y="301"/>
                  </a:lnTo>
                  <a:lnTo>
                    <a:pt x="270" y="301"/>
                  </a:lnTo>
                  <a:lnTo>
                    <a:pt x="270" y="299"/>
                  </a:lnTo>
                  <a:lnTo>
                    <a:pt x="268" y="293"/>
                  </a:lnTo>
                  <a:lnTo>
                    <a:pt x="268" y="293"/>
                  </a:lnTo>
                  <a:lnTo>
                    <a:pt x="268" y="291"/>
                  </a:lnTo>
                  <a:lnTo>
                    <a:pt x="268" y="291"/>
                  </a:lnTo>
                  <a:lnTo>
                    <a:pt x="266" y="291"/>
                  </a:lnTo>
                  <a:lnTo>
                    <a:pt x="266" y="290"/>
                  </a:lnTo>
                  <a:lnTo>
                    <a:pt x="266" y="288"/>
                  </a:lnTo>
                  <a:lnTo>
                    <a:pt x="265" y="286"/>
                  </a:lnTo>
                  <a:lnTo>
                    <a:pt x="265" y="286"/>
                  </a:lnTo>
                  <a:lnTo>
                    <a:pt x="265" y="286"/>
                  </a:lnTo>
                  <a:lnTo>
                    <a:pt x="265" y="284"/>
                  </a:lnTo>
                  <a:lnTo>
                    <a:pt x="265" y="284"/>
                  </a:lnTo>
                  <a:lnTo>
                    <a:pt x="266" y="284"/>
                  </a:lnTo>
                  <a:lnTo>
                    <a:pt x="268" y="286"/>
                  </a:lnTo>
                  <a:lnTo>
                    <a:pt x="268" y="286"/>
                  </a:lnTo>
                  <a:lnTo>
                    <a:pt x="268" y="286"/>
                  </a:lnTo>
                  <a:lnTo>
                    <a:pt x="268" y="286"/>
                  </a:lnTo>
                  <a:lnTo>
                    <a:pt x="268" y="284"/>
                  </a:lnTo>
                  <a:lnTo>
                    <a:pt x="268" y="280"/>
                  </a:lnTo>
                  <a:lnTo>
                    <a:pt x="268" y="274"/>
                  </a:lnTo>
                  <a:lnTo>
                    <a:pt x="268" y="274"/>
                  </a:lnTo>
                  <a:lnTo>
                    <a:pt x="268" y="274"/>
                  </a:lnTo>
                  <a:lnTo>
                    <a:pt x="268" y="274"/>
                  </a:lnTo>
                  <a:lnTo>
                    <a:pt x="268" y="272"/>
                  </a:lnTo>
                  <a:lnTo>
                    <a:pt x="270" y="270"/>
                  </a:lnTo>
                  <a:lnTo>
                    <a:pt x="270" y="270"/>
                  </a:lnTo>
                  <a:lnTo>
                    <a:pt x="272" y="270"/>
                  </a:lnTo>
                  <a:lnTo>
                    <a:pt x="272" y="270"/>
                  </a:lnTo>
                  <a:lnTo>
                    <a:pt x="272" y="270"/>
                  </a:lnTo>
                  <a:lnTo>
                    <a:pt x="274" y="270"/>
                  </a:lnTo>
                  <a:lnTo>
                    <a:pt x="274" y="270"/>
                  </a:lnTo>
                  <a:lnTo>
                    <a:pt x="276" y="270"/>
                  </a:lnTo>
                  <a:lnTo>
                    <a:pt x="276" y="270"/>
                  </a:lnTo>
                  <a:lnTo>
                    <a:pt x="274" y="269"/>
                  </a:lnTo>
                  <a:lnTo>
                    <a:pt x="274" y="265"/>
                  </a:lnTo>
                  <a:lnTo>
                    <a:pt x="272" y="263"/>
                  </a:lnTo>
                  <a:lnTo>
                    <a:pt x="272" y="263"/>
                  </a:lnTo>
                  <a:lnTo>
                    <a:pt x="272" y="263"/>
                  </a:lnTo>
                  <a:lnTo>
                    <a:pt x="272" y="263"/>
                  </a:lnTo>
                  <a:lnTo>
                    <a:pt x="270" y="263"/>
                  </a:lnTo>
                  <a:lnTo>
                    <a:pt x="270" y="261"/>
                  </a:lnTo>
                  <a:lnTo>
                    <a:pt x="270" y="259"/>
                  </a:lnTo>
                  <a:lnTo>
                    <a:pt x="270" y="255"/>
                  </a:lnTo>
                  <a:lnTo>
                    <a:pt x="270" y="253"/>
                  </a:lnTo>
                  <a:lnTo>
                    <a:pt x="270" y="251"/>
                  </a:lnTo>
                  <a:lnTo>
                    <a:pt x="270" y="250"/>
                  </a:lnTo>
                  <a:lnTo>
                    <a:pt x="274" y="246"/>
                  </a:lnTo>
                  <a:lnTo>
                    <a:pt x="282" y="242"/>
                  </a:lnTo>
                  <a:lnTo>
                    <a:pt x="284" y="242"/>
                  </a:lnTo>
                  <a:lnTo>
                    <a:pt x="289" y="240"/>
                  </a:lnTo>
                  <a:lnTo>
                    <a:pt x="289" y="240"/>
                  </a:lnTo>
                  <a:lnTo>
                    <a:pt x="291" y="242"/>
                  </a:lnTo>
                  <a:lnTo>
                    <a:pt x="293" y="242"/>
                  </a:lnTo>
                  <a:lnTo>
                    <a:pt x="297" y="242"/>
                  </a:lnTo>
                  <a:lnTo>
                    <a:pt x="308" y="242"/>
                  </a:lnTo>
                  <a:lnTo>
                    <a:pt x="308" y="242"/>
                  </a:lnTo>
                  <a:lnTo>
                    <a:pt x="308" y="242"/>
                  </a:lnTo>
                  <a:lnTo>
                    <a:pt x="310" y="242"/>
                  </a:lnTo>
                  <a:lnTo>
                    <a:pt x="312" y="240"/>
                  </a:lnTo>
                  <a:lnTo>
                    <a:pt x="312" y="238"/>
                  </a:lnTo>
                  <a:lnTo>
                    <a:pt x="312" y="238"/>
                  </a:lnTo>
                  <a:lnTo>
                    <a:pt x="312" y="234"/>
                  </a:lnTo>
                  <a:lnTo>
                    <a:pt x="312" y="232"/>
                  </a:lnTo>
                  <a:lnTo>
                    <a:pt x="312" y="229"/>
                  </a:lnTo>
                  <a:lnTo>
                    <a:pt x="312" y="227"/>
                  </a:lnTo>
                  <a:lnTo>
                    <a:pt x="312" y="223"/>
                  </a:lnTo>
                  <a:lnTo>
                    <a:pt x="312" y="221"/>
                  </a:lnTo>
                  <a:lnTo>
                    <a:pt x="312" y="219"/>
                  </a:lnTo>
                  <a:lnTo>
                    <a:pt x="312" y="217"/>
                  </a:lnTo>
                  <a:lnTo>
                    <a:pt x="312" y="217"/>
                  </a:lnTo>
                  <a:lnTo>
                    <a:pt x="312" y="213"/>
                  </a:lnTo>
                  <a:lnTo>
                    <a:pt x="314" y="213"/>
                  </a:lnTo>
                  <a:lnTo>
                    <a:pt x="314" y="212"/>
                  </a:lnTo>
                  <a:lnTo>
                    <a:pt x="314" y="212"/>
                  </a:lnTo>
                  <a:lnTo>
                    <a:pt x="316" y="210"/>
                  </a:lnTo>
                  <a:lnTo>
                    <a:pt x="318" y="210"/>
                  </a:lnTo>
                  <a:lnTo>
                    <a:pt x="318" y="208"/>
                  </a:lnTo>
                  <a:lnTo>
                    <a:pt x="318" y="208"/>
                  </a:lnTo>
                  <a:lnTo>
                    <a:pt x="320" y="206"/>
                  </a:lnTo>
                  <a:lnTo>
                    <a:pt x="318" y="206"/>
                  </a:lnTo>
                  <a:lnTo>
                    <a:pt x="318" y="204"/>
                  </a:lnTo>
                  <a:lnTo>
                    <a:pt x="318" y="204"/>
                  </a:lnTo>
                  <a:lnTo>
                    <a:pt x="314" y="202"/>
                  </a:lnTo>
                  <a:lnTo>
                    <a:pt x="312" y="202"/>
                  </a:lnTo>
                  <a:lnTo>
                    <a:pt x="307" y="202"/>
                  </a:lnTo>
                  <a:lnTo>
                    <a:pt x="305" y="202"/>
                  </a:lnTo>
                  <a:lnTo>
                    <a:pt x="295" y="198"/>
                  </a:lnTo>
                  <a:lnTo>
                    <a:pt x="295" y="198"/>
                  </a:lnTo>
                  <a:lnTo>
                    <a:pt x="291" y="194"/>
                  </a:lnTo>
                  <a:lnTo>
                    <a:pt x="291" y="194"/>
                  </a:lnTo>
                  <a:lnTo>
                    <a:pt x="293" y="194"/>
                  </a:lnTo>
                  <a:lnTo>
                    <a:pt x="297" y="191"/>
                  </a:lnTo>
                  <a:lnTo>
                    <a:pt x="299" y="189"/>
                  </a:lnTo>
                  <a:lnTo>
                    <a:pt x="303" y="189"/>
                  </a:lnTo>
                  <a:lnTo>
                    <a:pt x="303" y="187"/>
                  </a:lnTo>
                  <a:lnTo>
                    <a:pt x="303" y="187"/>
                  </a:lnTo>
                  <a:lnTo>
                    <a:pt x="303" y="185"/>
                  </a:lnTo>
                  <a:lnTo>
                    <a:pt x="305" y="183"/>
                  </a:lnTo>
                  <a:lnTo>
                    <a:pt x="305" y="183"/>
                  </a:lnTo>
                  <a:lnTo>
                    <a:pt x="307" y="183"/>
                  </a:lnTo>
                  <a:lnTo>
                    <a:pt x="307" y="181"/>
                  </a:lnTo>
                  <a:lnTo>
                    <a:pt x="308" y="181"/>
                  </a:lnTo>
                  <a:lnTo>
                    <a:pt x="308" y="179"/>
                  </a:lnTo>
                  <a:lnTo>
                    <a:pt x="308" y="179"/>
                  </a:lnTo>
                  <a:lnTo>
                    <a:pt x="308" y="177"/>
                  </a:lnTo>
                  <a:lnTo>
                    <a:pt x="308" y="177"/>
                  </a:lnTo>
                  <a:lnTo>
                    <a:pt x="308" y="175"/>
                  </a:lnTo>
                  <a:lnTo>
                    <a:pt x="308" y="175"/>
                  </a:lnTo>
                  <a:lnTo>
                    <a:pt x="308" y="175"/>
                  </a:lnTo>
                  <a:lnTo>
                    <a:pt x="307" y="175"/>
                  </a:lnTo>
                  <a:lnTo>
                    <a:pt x="307" y="175"/>
                  </a:lnTo>
                  <a:lnTo>
                    <a:pt x="307" y="175"/>
                  </a:lnTo>
                  <a:lnTo>
                    <a:pt x="307" y="175"/>
                  </a:lnTo>
                  <a:lnTo>
                    <a:pt x="307" y="174"/>
                  </a:lnTo>
                  <a:lnTo>
                    <a:pt x="307" y="174"/>
                  </a:lnTo>
                  <a:lnTo>
                    <a:pt x="308" y="172"/>
                  </a:lnTo>
                  <a:lnTo>
                    <a:pt x="308" y="172"/>
                  </a:lnTo>
                  <a:lnTo>
                    <a:pt x="308" y="172"/>
                  </a:lnTo>
                  <a:lnTo>
                    <a:pt x="308" y="170"/>
                  </a:lnTo>
                  <a:lnTo>
                    <a:pt x="307" y="170"/>
                  </a:lnTo>
                  <a:lnTo>
                    <a:pt x="307" y="170"/>
                  </a:lnTo>
                  <a:lnTo>
                    <a:pt x="307" y="168"/>
                  </a:lnTo>
                  <a:lnTo>
                    <a:pt x="307" y="168"/>
                  </a:lnTo>
                  <a:lnTo>
                    <a:pt x="307" y="164"/>
                  </a:lnTo>
                  <a:lnTo>
                    <a:pt x="307" y="162"/>
                  </a:lnTo>
                  <a:lnTo>
                    <a:pt x="307" y="162"/>
                  </a:lnTo>
                  <a:lnTo>
                    <a:pt x="308" y="162"/>
                  </a:lnTo>
                  <a:lnTo>
                    <a:pt x="308" y="160"/>
                  </a:lnTo>
                  <a:lnTo>
                    <a:pt x="308" y="149"/>
                  </a:lnTo>
                  <a:lnTo>
                    <a:pt x="308" y="147"/>
                  </a:lnTo>
                  <a:lnTo>
                    <a:pt x="308" y="145"/>
                  </a:lnTo>
                  <a:lnTo>
                    <a:pt x="310" y="143"/>
                  </a:lnTo>
                  <a:lnTo>
                    <a:pt x="310" y="141"/>
                  </a:lnTo>
                  <a:lnTo>
                    <a:pt x="310" y="139"/>
                  </a:lnTo>
                  <a:lnTo>
                    <a:pt x="310" y="137"/>
                  </a:lnTo>
                  <a:lnTo>
                    <a:pt x="308" y="134"/>
                  </a:lnTo>
                  <a:lnTo>
                    <a:pt x="308" y="134"/>
                  </a:lnTo>
                  <a:lnTo>
                    <a:pt x="307" y="130"/>
                  </a:lnTo>
                  <a:lnTo>
                    <a:pt x="307" y="128"/>
                  </a:lnTo>
                  <a:lnTo>
                    <a:pt x="307" y="128"/>
                  </a:lnTo>
                  <a:lnTo>
                    <a:pt x="305" y="128"/>
                  </a:lnTo>
                  <a:lnTo>
                    <a:pt x="303" y="126"/>
                  </a:lnTo>
                  <a:lnTo>
                    <a:pt x="303" y="126"/>
                  </a:lnTo>
                  <a:lnTo>
                    <a:pt x="303" y="126"/>
                  </a:lnTo>
                  <a:lnTo>
                    <a:pt x="301" y="124"/>
                  </a:lnTo>
                  <a:lnTo>
                    <a:pt x="301" y="124"/>
                  </a:lnTo>
                  <a:lnTo>
                    <a:pt x="303" y="120"/>
                  </a:lnTo>
                  <a:lnTo>
                    <a:pt x="314" y="105"/>
                  </a:lnTo>
                  <a:lnTo>
                    <a:pt x="314" y="103"/>
                  </a:lnTo>
                  <a:lnTo>
                    <a:pt x="316" y="101"/>
                  </a:lnTo>
                  <a:lnTo>
                    <a:pt x="316" y="101"/>
                  </a:lnTo>
                  <a:lnTo>
                    <a:pt x="318" y="99"/>
                  </a:lnTo>
                  <a:lnTo>
                    <a:pt x="318" y="99"/>
                  </a:lnTo>
                  <a:lnTo>
                    <a:pt x="320" y="99"/>
                  </a:lnTo>
                  <a:lnTo>
                    <a:pt x="320" y="99"/>
                  </a:lnTo>
                  <a:lnTo>
                    <a:pt x="322" y="97"/>
                  </a:lnTo>
                  <a:lnTo>
                    <a:pt x="322" y="97"/>
                  </a:lnTo>
                  <a:lnTo>
                    <a:pt x="322" y="96"/>
                  </a:lnTo>
                  <a:lnTo>
                    <a:pt x="324" y="96"/>
                  </a:lnTo>
                  <a:lnTo>
                    <a:pt x="327" y="94"/>
                  </a:lnTo>
                  <a:lnTo>
                    <a:pt x="327" y="94"/>
                  </a:lnTo>
                  <a:lnTo>
                    <a:pt x="327" y="94"/>
                  </a:lnTo>
                  <a:lnTo>
                    <a:pt x="331" y="88"/>
                  </a:lnTo>
                  <a:lnTo>
                    <a:pt x="331" y="88"/>
                  </a:lnTo>
                  <a:lnTo>
                    <a:pt x="331" y="86"/>
                  </a:lnTo>
                  <a:lnTo>
                    <a:pt x="329" y="86"/>
                  </a:lnTo>
                  <a:lnTo>
                    <a:pt x="327" y="86"/>
                  </a:lnTo>
                  <a:lnTo>
                    <a:pt x="327" y="88"/>
                  </a:lnTo>
                  <a:lnTo>
                    <a:pt x="326" y="88"/>
                  </a:lnTo>
                  <a:lnTo>
                    <a:pt x="324" y="90"/>
                  </a:lnTo>
                  <a:lnTo>
                    <a:pt x="324" y="90"/>
                  </a:lnTo>
                  <a:lnTo>
                    <a:pt x="322" y="90"/>
                  </a:lnTo>
                  <a:lnTo>
                    <a:pt x="322" y="88"/>
                  </a:lnTo>
                  <a:lnTo>
                    <a:pt x="322" y="86"/>
                  </a:lnTo>
                  <a:lnTo>
                    <a:pt x="318" y="86"/>
                  </a:lnTo>
                  <a:lnTo>
                    <a:pt x="318" y="86"/>
                  </a:lnTo>
                  <a:lnTo>
                    <a:pt x="316" y="86"/>
                  </a:lnTo>
                  <a:lnTo>
                    <a:pt x="314" y="86"/>
                  </a:lnTo>
                  <a:lnTo>
                    <a:pt x="314" y="86"/>
                  </a:lnTo>
                  <a:lnTo>
                    <a:pt x="312" y="86"/>
                  </a:lnTo>
                  <a:lnTo>
                    <a:pt x="310" y="84"/>
                  </a:lnTo>
                  <a:lnTo>
                    <a:pt x="310" y="84"/>
                  </a:lnTo>
                  <a:lnTo>
                    <a:pt x="307" y="82"/>
                  </a:lnTo>
                  <a:lnTo>
                    <a:pt x="307" y="80"/>
                  </a:lnTo>
                  <a:lnTo>
                    <a:pt x="307" y="78"/>
                  </a:lnTo>
                  <a:lnTo>
                    <a:pt x="310" y="75"/>
                  </a:lnTo>
                  <a:lnTo>
                    <a:pt x="310" y="73"/>
                  </a:lnTo>
                  <a:lnTo>
                    <a:pt x="312" y="73"/>
                  </a:lnTo>
                  <a:lnTo>
                    <a:pt x="312" y="73"/>
                  </a:lnTo>
                  <a:lnTo>
                    <a:pt x="316" y="71"/>
                  </a:lnTo>
                  <a:lnTo>
                    <a:pt x="316" y="71"/>
                  </a:lnTo>
                  <a:lnTo>
                    <a:pt x="316" y="69"/>
                  </a:lnTo>
                  <a:lnTo>
                    <a:pt x="318" y="69"/>
                  </a:lnTo>
                  <a:lnTo>
                    <a:pt x="316" y="67"/>
                  </a:lnTo>
                  <a:lnTo>
                    <a:pt x="316" y="67"/>
                  </a:lnTo>
                  <a:lnTo>
                    <a:pt x="316" y="65"/>
                  </a:lnTo>
                  <a:lnTo>
                    <a:pt x="314" y="65"/>
                  </a:lnTo>
                  <a:lnTo>
                    <a:pt x="314" y="63"/>
                  </a:lnTo>
                  <a:lnTo>
                    <a:pt x="314" y="63"/>
                  </a:lnTo>
                  <a:lnTo>
                    <a:pt x="314" y="63"/>
                  </a:lnTo>
                  <a:lnTo>
                    <a:pt x="314" y="63"/>
                  </a:lnTo>
                  <a:lnTo>
                    <a:pt x="314" y="61"/>
                  </a:lnTo>
                  <a:lnTo>
                    <a:pt x="316" y="61"/>
                  </a:lnTo>
                  <a:lnTo>
                    <a:pt x="316" y="59"/>
                  </a:lnTo>
                  <a:lnTo>
                    <a:pt x="316" y="59"/>
                  </a:lnTo>
                  <a:lnTo>
                    <a:pt x="318" y="59"/>
                  </a:lnTo>
                  <a:lnTo>
                    <a:pt x="318" y="59"/>
                  </a:lnTo>
                  <a:lnTo>
                    <a:pt x="320" y="57"/>
                  </a:lnTo>
                  <a:lnTo>
                    <a:pt x="326" y="52"/>
                  </a:lnTo>
                  <a:lnTo>
                    <a:pt x="326" y="52"/>
                  </a:lnTo>
                  <a:lnTo>
                    <a:pt x="326" y="52"/>
                  </a:lnTo>
                  <a:lnTo>
                    <a:pt x="326" y="50"/>
                  </a:lnTo>
                  <a:lnTo>
                    <a:pt x="326" y="46"/>
                  </a:lnTo>
                  <a:lnTo>
                    <a:pt x="324" y="44"/>
                  </a:lnTo>
                  <a:lnTo>
                    <a:pt x="324" y="42"/>
                  </a:lnTo>
                  <a:lnTo>
                    <a:pt x="324" y="40"/>
                  </a:lnTo>
                  <a:lnTo>
                    <a:pt x="320" y="38"/>
                  </a:lnTo>
                  <a:lnTo>
                    <a:pt x="320" y="38"/>
                  </a:lnTo>
                  <a:lnTo>
                    <a:pt x="320" y="37"/>
                  </a:lnTo>
                  <a:lnTo>
                    <a:pt x="320" y="37"/>
                  </a:lnTo>
                  <a:lnTo>
                    <a:pt x="320" y="37"/>
                  </a:lnTo>
                  <a:lnTo>
                    <a:pt x="320" y="35"/>
                  </a:lnTo>
                  <a:lnTo>
                    <a:pt x="322" y="35"/>
                  </a:lnTo>
                  <a:lnTo>
                    <a:pt x="322" y="35"/>
                  </a:lnTo>
                  <a:lnTo>
                    <a:pt x="324" y="35"/>
                  </a:lnTo>
                  <a:lnTo>
                    <a:pt x="324" y="35"/>
                  </a:lnTo>
                  <a:lnTo>
                    <a:pt x="324" y="33"/>
                  </a:lnTo>
                  <a:lnTo>
                    <a:pt x="322" y="29"/>
                  </a:lnTo>
                  <a:lnTo>
                    <a:pt x="320" y="23"/>
                  </a:lnTo>
                  <a:lnTo>
                    <a:pt x="320" y="23"/>
                  </a:lnTo>
                  <a:lnTo>
                    <a:pt x="320" y="21"/>
                  </a:lnTo>
                  <a:lnTo>
                    <a:pt x="322" y="19"/>
                  </a:lnTo>
                  <a:lnTo>
                    <a:pt x="322" y="19"/>
                  </a:lnTo>
                  <a:lnTo>
                    <a:pt x="322" y="18"/>
                  </a:lnTo>
                  <a:lnTo>
                    <a:pt x="322" y="18"/>
                  </a:lnTo>
                  <a:lnTo>
                    <a:pt x="318" y="16"/>
                  </a:lnTo>
                  <a:lnTo>
                    <a:pt x="314" y="16"/>
                  </a:lnTo>
                  <a:lnTo>
                    <a:pt x="314" y="16"/>
                  </a:lnTo>
                  <a:lnTo>
                    <a:pt x="314" y="16"/>
                  </a:lnTo>
                  <a:lnTo>
                    <a:pt x="312" y="18"/>
                  </a:lnTo>
                  <a:lnTo>
                    <a:pt x="310" y="18"/>
                  </a:lnTo>
                  <a:lnTo>
                    <a:pt x="308" y="18"/>
                  </a:lnTo>
                  <a:lnTo>
                    <a:pt x="308" y="18"/>
                  </a:lnTo>
                  <a:lnTo>
                    <a:pt x="308" y="18"/>
                  </a:lnTo>
                  <a:lnTo>
                    <a:pt x="308" y="18"/>
                  </a:lnTo>
                  <a:lnTo>
                    <a:pt x="307" y="16"/>
                  </a:lnTo>
                  <a:lnTo>
                    <a:pt x="307" y="14"/>
                  </a:lnTo>
                  <a:lnTo>
                    <a:pt x="305" y="14"/>
                  </a:lnTo>
                  <a:lnTo>
                    <a:pt x="303" y="12"/>
                  </a:lnTo>
                  <a:lnTo>
                    <a:pt x="301" y="12"/>
                  </a:lnTo>
                  <a:lnTo>
                    <a:pt x="301" y="12"/>
                  </a:lnTo>
                  <a:lnTo>
                    <a:pt x="299" y="10"/>
                  </a:lnTo>
                  <a:lnTo>
                    <a:pt x="299" y="10"/>
                  </a:lnTo>
                  <a:lnTo>
                    <a:pt x="299" y="4"/>
                  </a:lnTo>
                  <a:lnTo>
                    <a:pt x="299" y="4"/>
                  </a:lnTo>
                  <a:lnTo>
                    <a:pt x="299" y="2"/>
                  </a:lnTo>
                  <a:lnTo>
                    <a:pt x="297" y="2"/>
                  </a:lnTo>
                  <a:lnTo>
                    <a:pt x="297" y="0"/>
                  </a:lnTo>
                  <a:lnTo>
                    <a:pt x="295" y="0"/>
                  </a:lnTo>
                  <a:lnTo>
                    <a:pt x="295" y="0"/>
                  </a:lnTo>
                  <a:lnTo>
                    <a:pt x="293" y="0"/>
                  </a:lnTo>
                  <a:lnTo>
                    <a:pt x="293" y="2"/>
                  </a:lnTo>
                  <a:lnTo>
                    <a:pt x="289" y="6"/>
                  </a:lnTo>
                  <a:lnTo>
                    <a:pt x="289" y="6"/>
                  </a:lnTo>
                  <a:lnTo>
                    <a:pt x="289" y="8"/>
                  </a:lnTo>
                  <a:lnTo>
                    <a:pt x="289" y="12"/>
                  </a:lnTo>
                  <a:lnTo>
                    <a:pt x="289" y="14"/>
                  </a:lnTo>
                  <a:lnTo>
                    <a:pt x="289" y="14"/>
                  </a:lnTo>
                  <a:lnTo>
                    <a:pt x="287" y="16"/>
                  </a:lnTo>
                  <a:lnTo>
                    <a:pt x="287" y="16"/>
                  </a:lnTo>
                  <a:lnTo>
                    <a:pt x="287" y="16"/>
                  </a:lnTo>
                  <a:lnTo>
                    <a:pt x="284" y="18"/>
                  </a:lnTo>
                  <a:lnTo>
                    <a:pt x="278" y="21"/>
                  </a:lnTo>
                  <a:lnTo>
                    <a:pt x="278" y="21"/>
                  </a:lnTo>
                  <a:lnTo>
                    <a:pt x="276" y="23"/>
                  </a:lnTo>
                  <a:lnTo>
                    <a:pt x="276" y="23"/>
                  </a:lnTo>
                  <a:lnTo>
                    <a:pt x="276" y="25"/>
                  </a:lnTo>
                  <a:lnTo>
                    <a:pt x="276" y="27"/>
                  </a:lnTo>
                  <a:lnTo>
                    <a:pt x="276" y="27"/>
                  </a:lnTo>
                  <a:lnTo>
                    <a:pt x="274" y="27"/>
                  </a:lnTo>
                  <a:lnTo>
                    <a:pt x="272" y="27"/>
                  </a:lnTo>
                  <a:lnTo>
                    <a:pt x="272" y="27"/>
                  </a:lnTo>
                  <a:lnTo>
                    <a:pt x="270" y="27"/>
                  </a:lnTo>
                  <a:lnTo>
                    <a:pt x="268" y="27"/>
                  </a:lnTo>
                  <a:lnTo>
                    <a:pt x="268" y="29"/>
                  </a:lnTo>
                  <a:lnTo>
                    <a:pt x="268" y="29"/>
                  </a:lnTo>
                  <a:lnTo>
                    <a:pt x="265" y="27"/>
                  </a:lnTo>
                  <a:lnTo>
                    <a:pt x="263" y="27"/>
                  </a:lnTo>
                  <a:lnTo>
                    <a:pt x="261" y="29"/>
                  </a:lnTo>
                  <a:lnTo>
                    <a:pt x="259" y="31"/>
                  </a:lnTo>
                  <a:lnTo>
                    <a:pt x="259" y="31"/>
                  </a:lnTo>
                  <a:lnTo>
                    <a:pt x="259" y="35"/>
                  </a:lnTo>
                  <a:lnTo>
                    <a:pt x="259" y="37"/>
                  </a:lnTo>
                  <a:lnTo>
                    <a:pt x="259" y="38"/>
                  </a:lnTo>
                  <a:lnTo>
                    <a:pt x="257" y="42"/>
                  </a:lnTo>
                  <a:lnTo>
                    <a:pt x="257" y="44"/>
                  </a:lnTo>
                  <a:lnTo>
                    <a:pt x="257" y="46"/>
                  </a:lnTo>
                  <a:lnTo>
                    <a:pt x="257" y="48"/>
                  </a:lnTo>
                  <a:lnTo>
                    <a:pt x="257" y="50"/>
                  </a:lnTo>
                  <a:lnTo>
                    <a:pt x="257" y="52"/>
                  </a:lnTo>
                  <a:lnTo>
                    <a:pt x="255" y="56"/>
                  </a:lnTo>
                  <a:lnTo>
                    <a:pt x="255" y="56"/>
                  </a:lnTo>
                  <a:lnTo>
                    <a:pt x="253" y="57"/>
                  </a:lnTo>
                  <a:lnTo>
                    <a:pt x="251" y="57"/>
                  </a:lnTo>
                  <a:lnTo>
                    <a:pt x="247" y="56"/>
                  </a:lnTo>
                  <a:lnTo>
                    <a:pt x="246" y="56"/>
                  </a:lnTo>
                  <a:lnTo>
                    <a:pt x="246" y="56"/>
                  </a:lnTo>
                  <a:lnTo>
                    <a:pt x="244" y="56"/>
                  </a:lnTo>
                  <a:lnTo>
                    <a:pt x="244" y="57"/>
                  </a:lnTo>
                  <a:lnTo>
                    <a:pt x="246" y="59"/>
                  </a:lnTo>
                  <a:lnTo>
                    <a:pt x="246" y="61"/>
                  </a:lnTo>
                  <a:lnTo>
                    <a:pt x="246" y="63"/>
                  </a:lnTo>
                  <a:lnTo>
                    <a:pt x="246" y="63"/>
                  </a:lnTo>
                  <a:lnTo>
                    <a:pt x="244" y="63"/>
                  </a:lnTo>
                  <a:lnTo>
                    <a:pt x="244" y="63"/>
                  </a:lnTo>
                  <a:lnTo>
                    <a:pt x="242" y="65"/>
                  </a:lnTo>
                  <a:lnTo>
                    <a:pt x="240" y="65"/>
                  </a:lnTo>
                  <a:lnTo>
                    <a:pt x="240" y="67"/>
                  </a:lnTo>
                  <a:lnTo>
                    <a:pt x="240" y="69"/>
                  </a:lnTo>
                  <a:lnTo>
                    <a:pt x="238" y="75"/>
                  </a:lnTo>
                  <a:lnTo>
                    <a:pt x="236" y="73"/>
                  </a:lnTo>
                  <a:lnTo>
                    <a:pt x="234" y="71"/>
                  </a:lnTo>
                  <a:lnTo>
                    <a:pt x="234" y="71"/>
                  </a:lnTo>
                  <a:lnTo>
                    <a:pt x="232" y="71"/>
                  </a:lnTo>
                  <a:lnTo>
                    <a:pt x="230" y="69"/>
                  </a:lnTo>
                  <a:lnTo>
                    <a:pt x="230" y="67"/>
                  </a:lnTo>
                  <a:lnTo>
                    <a:pt x="230" y="67"/>
                  </a:lnTo>
                  <a:lnTo>
                    <a:pt x="228" y="69"/>
                  </a:lnTo>
                  <a:lnTo>
                    <a:pt x="226" y="69"/>
                  </a:lnTo>
                  <a:lnTo>
                    <a:pt x="225" y="67"/>
                  </a:lnTo>
                  <a:lnTo>
                    <a:pt x="225" y="67"/>
                  </a:lnTo>
                  <a:lnTo>
                    <a:pt x="223" y="67"/>
                  </a:lnTo>
                  <a:lnTo>
                    <a:pt x="223" y="69"/>
                  </a:lnTo>
                  <a:lnTo>
                    <a:pt x="223" y="69"/>
                  </a:lnTo>
                  <a:lnTo>
                    <a:pt x="221" y="71"/>
                  </a:lnTo>
                  <a:lnTo>
                    <a:pt x="221" y="71"/>
                  </a:lnTo>
                  <a:lnTo>
                    <a:pt x="219" y="71"/>
                  </a:lnTo>
                  <a:lnTo>
                    <a:pt x="219" y="71"/>
                  </a:lnTo>
                  <a:lnTo>
                    <a:pt x="219" y="73"/>
                  </a:lnTo>
                  <a:lnTo>
                    <a:pt x="219" y="73"/>
                  </a:lnTo>
                  <a:lnTo>
                    <a:pt x="219" y="73"/>
                  </a:lnTo>
                  <a:lnTo>
                    <a:pt x="219" y="75"/>
                  </a:lnTo>
                  <a:lnTo>
                    <a:pt x="219" y="75"/>
                  </a:lnTo>
                  <a:lnTo>
                    <a:pt x="217" y="75"/>
                  </a:lnTo>
                  <a:lnTo>
                    <a:pt x="215" y="77"/>
                  </a:lnTo>
                  <a:lnTo>
                    <a:pt x="215" y="77"/>
                  </a:lnTo>
                  <a:lnTo>
                    <a:pt x="213" y="77"/>
                  </a:lnTo>
                  <a:lnTo>
                    <a:pt x="213" y="78"/>
                  </a:lnTo>
                  <a:lnTo>
                    <a:pt x="213" y="78"/>
                  </a:lnTo>
                  <a:lnTo>
                    <a:pt x="211" y="80"/>
                  </a:lnTo>
                  <a:lnTo>
                    <a:pt x="206" y="82"/>
                  </a:lnTo>
                  <a:lnTo>
                    <a:pt x="204" y="84"/>
                  </a:lnTo>
                  <a:lnTo>
                    <a:pt x="204" y="84"/>
                  </a:lnTo>
                  <a:lnTo>
                    <a:pt x="206" y="84"/>
                  </a:lnTo>
                  <a:lnTo>
                    <a:pt x="206" y="86"/>
                  </a:lnTo>
                  <a:lnTo>
                    <a:pt x="207" y="88"/>
                  </a:lnTo>
                  <a:lnTo>
                    <a:pt x="207" y="88"/>
                  </a:lnTo>
                  <a:lnTo>
                    <a:pt x="207" y="88"/>
                  </a:lnTo>
                  <a:lnTo>
                    <a:pt x="206" y="90"/>
                  </a:lnTo>
                  <a:lnTo>
                    <a:pt x="206" y="90"/>
                  </a:lnTo>
                  <a:lnTo>
                    <a:pt x="207" y="92"/>
                  </a:lnTo>
                  <a:lnTo>
                    <a:pt x="207" y="92"/>
                  </a:lnTo>
                  <a:lnTo>
                    <a:pt x="207" y="94"/>
                  </a:lnTo>
                  <a:lnTo>
                    <a:pt x="206" y="94"/>
                  </a:lnTo>
                  <a:lnTo>
                    <a:pt x="206" y="96"/>
                  </a:lnTo>
                  <a:lnTo>
                    <a:pt x="206" y="96"/>
                  </a:lnTo>
                  <a:lnTo>
                    <a:pt x="206" y="97"/>
                  </a:lnTo>
                  <a:lnTo>
                    <a:pt x="206" y="97"/>
                  </a:lnTo>
                  <a:lnTo>
                    <a:pt x="207" y="99"/>
                  </a:lnTo>
                  <a:lnTo>
                    <a:pt x="207" y="101"/>
                  </a:lnTo>
                  <a:lnTo>
                    <a:pt x="207" y="101"/>
                  </a:lnTo>
                  <a:lnTo>
                    <a:pt x="209" y="103"/>
                  </a:lnTo>
                  <a:lnTo>
                    <a:pt x="211" y="105"/>
                  </a:lnTo>
                  <a:lnTo>
                    <a:pt x="211" y="105"/>
                  </a:lnTo>
                  <a:lnTo>
                    <a:pt x="209" y="107"/>
                  </a:lnTo>
                  <a:lnTo>
                    <a:pt x="207" y="107"/>
                  </a:lnTo>
                  <a:lnTo>
                    <a:pt x="207" y="109"/>
                  </a:lnTo>
                  <a:lnTo>
                    <a:pt x="206" y="109"/>
                  </a:lnTo>
                  <a:lnTo>
                    <a:pt x="204" y="107"/>
                  </a:lnTo>
                  <a:lnTo>
                    <a:pt x="202" y="107"/>
                  </a:lnTo>
                  <a:lnTo>
                    <a:pt x="200" y="107"/>
                  </a:lnTo>
                  <a:lnTo>
                    <a:pt x="200" y="107"/>
                  </a:lnTo>
                  <a:lnTo>
                    <a:pt x="198" y="107"/>
                  </a:lnTo>
                  <a:lnTo>
                    <a:pt x="196" y="105"/>
                  </a:lnTo>
                  <a:lnTo>
                    <a:pt x="196" y="105"/>
                  </a:lnTo>
                  <a:lnTo>
                    <a:pt x="194" y="105"/>
                  </a:lnTo>
                  <a:lnTo>
                    <a:pt x="194" y="105"/>
                  </a:lnTo>
                  <a:lnTo>
                    <a:pt x="192" y="105"/>
                  </a:lnTo>
                  <a:lnTo>
                    <a:pt x="190" y="105"/>
                  </a:lnTo>
                  <a:lnTo>
                    <a:pt x="190" y="107"/>
                  </a:lnTo>
                  <a:lnTo>
                    <a:pt x="188" y="107"/>
                  </a:lnTo>
                  <a:lnTo>
                    <a:pt x="186" y="105"/>
                  </a:lnTo>
                  <a:lnTo>
                    <a:pt x="186" y="105"/>
                  </a:lnTo>
                  <a:lnTo>
                    <a:pt x="185" y="105"/>
                  </a:lnTo>
                  <a:lnTo>
                    <a:pt x="181" y="107"/>
                  </a:lnTo>
                  <a:lnTo>
                    <a:pt x="179" y="109"/>
                  </a:lnTo>
                  <a:lnTo>
                    <a:pt x="179" y="109"/>
                  </a:lnTo>
                  <a:lnTo>
                    <a:pt x="177" y="109"/>
                  </a:lnTo>
                  <a:lnTo>
                    <a:pt x="177" y="109"/>
                  </a:lnTo>
                  <a:lnTo>
                    <a:pt x="175" y="109"/>
                  </a:lnTo>
                  <a:lnTo>
                    <a:pt x="171" y="109"/>
                  </a:lnTo>
                  <a:lnTo>
                    <a:pt x="171" y="109"/>
                  </a:lnTo>
                  <a:lnTo>
                    <a:pt x="169" y="111"/>
                  </a:lnTo>
                  <a:lnTo>
                    <a:pt x="169" y="111"/>
                  </a:lnTo>
                  <a:lnTo>
                    <a:pt x="167" y="109"/>
                  </a:lnTo>
                  <a:lnTo>
                    <a:pt x="167" y="109"/>
                  </a:lnTo>
                  <a:lnTo>
                    <a:pt x="165" y="109"/>
                  </a:lnTo>
                  <a:lnTo>
                    <a:pt x="165" y="107"/>
                  </a:lnTo>
                  <a:lnTo>
                    <a:pt x="165" y="105"/>
                  </a:lnTo>
                  <a:lnTo>
                    <a:pt x="165" y="103"/>
                  </a:lnTo>
                  <a:lnTo>
                    <a:pt x="164" y="103"/>
                  </a:lnTo>
                  <a:lnTo>
                    <a:pt x="164" y="101"/>
                  </a:lnTo>
                  <a:lnTo>
                    <a:pt x="162" y="103"/>
                  </a:lnTo>
                  <a:lnTo>
                    <a:pt x="160" y="101"/>
                  </a:lnTo>
                  <a:lnTo>
                    <a:pt x="158" y="103"/>
                  </a:lnTo>
                  <a:lnTo>
                    <a:pt x="158" y="105"/>
                  </a:lnTo>
                  <a:lnTo>
                    <a:pt x="156" y="105"/>
                  </a:lnTo>
                  <a:lnTo>
                    <a:pt x="154" y="105"/>
                  </a:lnTo>
                  <a:lnTo>
                    <a:pt x="154" y="105"/>
                  </a:lnTo>
                  <a:lnTo>
                    <a:pt x="154" y="103"/>
                  </a:lnTo>
                  <a:lnTo>
                    <a:pt x="152" y="103"/>
                  </a:lnTo>
                  <a:lnTo>
                    <a:pt x="152" y="101"/>
                  </a:lnTo>
                  <a:lnTo>
                    <a:pt x="150" y="101"/>
                  </a:lnTo>
                  <a:lnTo>
                    <a:pt x="148" y="101"/>
                  </a:lnTo>
                  <a:lnTo>
                    <a:pt x="146" y="101"/>
                  </a:lnTo>
                  <a:lnTo>
                    <a:pt x="145" y="99"/>
                  </a:lnTo>
                  <a:lnTo>
                    <a:pt x="145" y="97"/>
                  </a:lnTo>
                  <a:lnTo>
                    <a:pt x="143" y="96"/>
                  </a:lnTo>
                  <a:lnTo>
                    <a:pt x="143" y="96"/>
                  </a:lnTo>
                  <a:lnTo>
                    <a:pt x="141" y="96"/>
                  </a:lnTo>
                  <a:lnTo>
                    <a:pt x="141" y="97"/>
                  </a:lnTo>
                  <a:lnTo>
                    <a:pt x="139" y="97"/>
                  </a:lnTo>
                  <a:lnTo>
                    <a:pt x="139" y="97"/>
                  </a:lnTo>
                  <a:lnTo>
                    <a:pt x="137" y="101"/>
                  </a:lnTo>
                  <a:lnTo>
                    <a:pt x="137" y="101"/>
                  </a:lnTo>
                  <a:lnTo>
                    <a:pt x="137" y="103"/>
                  </a:lnTo>
                  <a:lnTo>
                    <a:pt x="135" y="103"/>
                  </a:lnTo>
                  <a:lnTo>
                    <a:pt x="135" y="105"/>
                  </a:lnTo>
                  <a:lnTo>
                    <a:pt x="135" y="107"/>
                  </a:lnTo>
                  <a:lnTo>
                    <a:pt x="135" y="111"/>
                  </a:lnTo>
                  <a:lnTo>
                    <a:pt x="137" y="111"/>
                  </a:lnTo>
                  <a:lnTo>
                    <a:pt x="137" y="113"/>
                  </a:lnTo>
                  <a:lnTo>
                    <a:pt x="137" y="115"/>
                  </a:lnTo>
                  <a:lnTo>
                    <a:pt x="137" y="115"/>
                  </a:lnTo>
                  <a:lnTo>
                    <a:pt x="139" y="115"/>
                  </a:lnTo>
                  <a:lnTo>
                    <a:pt x="139" y="116"/>
                  </a:lnTo>
                  <a:lnTo>
                    <a:pt x="141" y="116"/>
                  </a:lnTo>
                  <a:lnTo>
                    <a:pt x="141" y="118"/>
                  </a:lnTo>
                  <a:lnTo>
                    <a:pt x="141" y="120"/>
                  </a:lnTo>
                  <a:lnTo>
                    <a:pt x="141" y="120"/>
                  </a:lnTo>
                  <a:lnTo>
                    <a:pt x="141" y="122"/>
                  </a:lnTo>
                  <a:lnTo>
                    <a:pt x="141" y="122"/>
                  </a:lnTo>
                  <a:lnTo>
                    <a:pt x="139" y="124"/>
                  </a:lnTo>
                  <a:lnTo>
                    <a:pt x="139" y="124"/>
                  </a:lnTo>
                  <a:lnTo>
                    <a:pt x="139" y="126"/>
                  </a:lnTo>
                  <a:lnTo>
                    <a:pt x="139" y="128"/>
                  </a:lnTo>
                  <a:lnTo>
                    <a:pt x="141" y="128"/>
                  </a:lnTo>
                  <a:lnTo>
                    <a:pt x="141" y="130"/>
                  </a:lnTo>
                  <a:lnTo>
                    <a:pt x="143" y="130"/>
                  </a:lnTo>
                  <a:lnTo>
                    <a:pt x="143" y="132"/>
                  </a:lnTo>
                  <a:lnTo>
                    <a:pt x="143" y="134"/>
                  </a:lnTo>
                  <a:lnTo>
                    <a:pt x="143" y="134"/>
                  </a:lnTo>
                  <a:lnTo>
                    <a:pt x="143" y="135"/>
                  </a:lnTo>
                  <a:lnTo>
                    <a:pt x="141" y="135"/>
                  </a:lnTo>
                  <a:lnTo>
                    <a:pt x="141" y="135"/>
                  </a:lnTo>
                  <a:lnTo>
                    <a:pt x="141" y="137"/>
                  </a:lnTo>
                  <a:lnTo>
                    <a:pt x="141" y="137"/>
                  </a:lnTo>
                  <a:lnTo>
                    <a:pt x="143" y="139"/>
                  </a:lnTo>
                  <a:lnTo>
                    <a:pt x="143" y="141"/>
                  </a:lnTo>
                  <a:lnTo>
                    <a:pt x="143" y="141"/>
                  </a:lnTo>
                  <a:lnTo>
                    <a:pt x="143" y="143"/>
                  </a:lnTo>
                  <a:lnTo>
                    <a:pt x="143" y="143"/>
                  </a:lnTo>
                  <a:lnTo>
                    <a:pt x="143" y="143"/>
                  </a:lnTo>
                  <a:lnTo>
                    <a:pt x="141" y="145"/>
                  </a:lnTo>
                  <a:lnTo>
                    <a:pt x="141" y="145"/>
                  </a:lnTo>
                  <a:lnTo>
                    <a:pt x="139" y="145"/>
                  </a:lnTo>
                  <a:lnTo>
                    <a:pt x="137" y="143"/>
                  </a:lnTo>
                  <a:lnTo>
                    <a:pt x="135" y="141"/>
                  </a:lnTo>
                  <a:lnTo>
                    <a:pt x="135" y="141"/>
                  </a:lnTo>
                  <a:lnTo>
                    <a:pt x="133" y="141"/>
                  </a:lnTo>
                  <a:lnTo>
                    <a:pt x="133" y="141"/>
                  </a:lnTo>
                  <a:lnTo>
                    <a:pt x="133" y="143"/>
                  </a:lnTo>
                  <a:lnTo>
                    <a:pt x="131" y="143"/>
                  </a:lnTo>
                  <a:lnTo>
                    <a:pt x="131" y="143"/>
                  </a:lnTo>
                  <a:lnTo>
                    <a:pt x="129" y="145"/>
                  </a:lnTo>
                  <a:lnTo>
                    <a:pt x="127" y="145"/>
                  </a:lnTo>
                  <a:lnTo>
                    <a:pt x="125" y="145"/>
                  </a:lnTo>
                  <a:lnTo>
                    <a:pt x="125" y="145"/>
                  </a:lnTo>
                  <a:lnTo>
                    <a:pt x="124" y="145"/>
                  </a:lnTo>
                  <a:lnTo>
                    <a:pt x="124" y="145"/>
                  </a:lnTo>
                  <a:lnTo>
                    <a:pt x="124" y="143"/>
                  </a:lnTo>
                  <a:lnTo>
                    <a:pt x="122" y="143"/>
                  </a:lnTo>
                  <a:lnTo>
                    <a:pt x="118" y="143"/>
                  </a:lnTo>
                  <a:lnTo>
                    <a:pt x="116" y="143"/>
                  </a:lnTo>
                  <a:lnTo>
                    <a:pt x="114" y="145"/>
                  </a:lnTo>
                  <a:lnTo>
                    <a:pt x="114" y="145"/>
                  </a:lnTo>
                  <a:lnTo>
                    <a:pt x="112" y="145"/>
                  </a:lnTo>
                  <a:lnTo>
                    <a:pt x="106" y="147"/>
                  </a:lnTo>
                  <a:lnTo>
                    <a:pt x="106" y="147"/>
                  </a:lnTo>
                  <a:lnTo>
                    <a:pt x="106" y="147"/>
                  </a:lnTo>
                  <a:lnTo>
                    <a:pt x="106" y="149"/>
                  </a:lnTo>
                  <a:lnTo>
                    <a:pt x="106" y="151"/>
                  </a:lnTo>
                  <a:lnTo>
                    <a:pt x="106" y="151"/>
                  </a:lnTo>
                  <a:lnTo>
                    <a:pt x="101" y="154"/>
                  </a:lnTo>
                  <a:lnTo>
                    <a:pt x="99" y="154"/>
                  </a:lnTo>
                  <a:lnTo>
                    <a:pt x="97" y="154"/>
                  </a:lnTo>
                  <a:lnTo>
                    <a:pt x="97" y="154"/>
                  </a:lnTo>
                  <a:lnTo>
                    <a:pt x="95" y="154"/>
                  </a:lnTo>
                  <a:lnTo>
                    <a:pt x="95" y="153"/>
                  </a:lnTo>
                  <a:lnTo>
                    <a:pt x="93" y="153"/>
                  </a:lnTo>
                  <a:lnTo>
                    <a:pt x="93" y="153"/>
                  </a:lnTo>
                  <a:lnTo>
                    <a:pt x="93" y="151"/>
                  </a:lnTo>
                  <a:lnTo>
                    <a:pt x="91" y="151"/>
                  </a:lnTo>
                  <a:lnTo>
                    <a:pt x="89" y="151"/>
                  </a:lnTo>
                  <a:lnTo>
                    <a:pt x="89" y="149"/>
                  </a:lnTo>
                  <a:lnTo>
                    <a:pt x="89" y="149"/>
                  </a:lnTo>
                  <a:lnTo>
                    <a:pt x="89" y="147"/>
                  </a:lnTo>
                  <a:lnTo>
                    <a:pt x="87" y="147"/>
                  </a:lnTo>
                  <a:lnTo>
                    <a:pt x="87" y="147"/>
                  </a:lnTo>
                  <a:lnTo>
                    <a:pt x="87" y="147"/>
                  </a:lnTo>
                  <a:lnTo>
                    <a:pt x="84" y="147"/>
                  </a:lnTo>
                  <a:lnTo>
                    <a:pt x="80" y="147"/>
                  </a:lnTo>
                  <a:lnTo>
                    <a:pt x="80" y="147"/>
                  </a:lnTo>
                  <a:lnTo>
                    <a:pt x="80" y="147"/>
                  </a:lnTo>
                  <a:lnTo>
                    <a:pt x="78" y="149"/>
                  </a:lnTo>
                  <a:lnTo>
                    <a:pt x="78" y="151"/>
                  </a:lnTo>
                  <a:lnTo>
                    <a:pt x="78" y="151"/>
                  </a:lnTo>
                  <a:lnTo>
                    <a:pt x="76" y="153"/>
                  </a:lnTo>
                  <a:lnTo>
                    <a:pt x="76" y="153"/>
                  </a:lnTo>
                  <a:lnTo>
                    <a:pt x="76" y="153"/>
                  </a:lnTo>
                  <a:lnTo>
                    <a:pt x="74" y="154"/>
                  </a:lnTo>
                  <a:lnTo>
                    <a:pt x="70" y="154"/>
                  </a:lnTo>
                  <a:lnTo>
                    <a:pt x="68" y="154"/>
                  </a:lnTo>
                  <a:lnTo>
                    <a:pt x="68" y="156"/>
                  </a:lnTo>
                  <a:lnTo>
                    <a:pt x="68" y="156"/>
                  </a:lnTo>
                  <a:lnTo>
                    <a:pt x="68" y="156"/>
                  </a:lnTo>
                  <a:lnTo>
                    <a:pt x="70" y="158"/>
                  </a:lnTo>
                  <a:lnTo>
                    <a:pt x="70" y="158"/>
                  </a:lnTo>
                  <a:lnTo>
                    <a:pt x="70" y="160"/>
                  </a:lnTo>
                  <a:lnTo>
                    <a:pt x="70" y="164"/>
                  </a:lnTo>
                  <a:lnTo>
                    <a:pt x="70" y="164"/>
                  </a:lnTo>
                  <a:lnTo>
                    <a:pt x="70" y="164"/>
                  </a:lnTo>
                  <a:lnTo>
                    <a:pt x="70" y="164"/>
                  </a:lnTo>
                  <a:lnTo>
                    <a:pt x="70" y="166"/>
                  </a:lnTo>
                  <a:lnTo>
                    <a:pt x="70" y="166"/>
                  </a:lnTo>
                  <a:lnTo>
                    <a:pt x="68" y="166"/>
                  </a:lnTo>
                  <a:lnTo>
                    <a:pt x="66" y="164"/>
                  </a:lnTo>
                  <a:lnTo>
                    <a:pt x="64" y="164"/>
                  </a:lnTo>
                  <a:lnTo>
                    <a:pt x="64" y="164"/>
                  </a:lnTo>
                  <a:lnTo>
                    <a:pt x="64" y="164"/>
                  </a:lnTo>
                  <a:lnTo>
                    <a:pt x="63" y="166"/>
                  </a:lnTo>
                  <a:lnTo>
                    <a:pt x="61" y="166"/>
                  </a:lnTo>
                  <a:lnTo>
                    <a:pt x="59" y="166"/>
                  </a:lnTo>
                  <a:lnTo>
                    <a:pt x="59" y="168"/>
                  </a:lnTo>
                  <a:lnTo>
                    <a:pt x="59" y="168"/>
                  </a:lnTo>
                  <a:lnTo>
                    <a:pt x="59" y="168"/>
                  </a:lnTo>
                  <a:lnTo>
                    <a:pt x="57" y="170"/>
                  </a:lnTo>
                  <a:lnTo>
                    <a:pt x="57" y="170"/>
                  </a:lnTo>
                  <a:lnTo>
                    <a:pt x="57" y="170"/>
                  </a:lnTo>
                  <a:lnTo>
                    <a:pt x="55" y="170"/>
                  </a:lnTo>
                  <a:lnTo>
                    <a:pt x="55" y="170"/>
                  </a:lnTo>
                  <a:lnTo>
                    <a:pt x="55" y="170"/>
                  </a:lnTo>
                  <a:lnTo>
                    <a:pt x="53" y="174"/>
                  </a:lnTo>
                  <a:lnTo>
                    <a:pt x="53" y="174"/>
                  </a:lnTo>
                  <a:lnTo>
                    <a:pt x="53" y="174"/>
                  </a:lnTo>
                  <a:lnTo>
                    <a:pt x="51" y="174"/>
                  </a:lnTo>
                  <a:lnTo>
                    <a:pt x="51" y="175"/>
                  </a:lnTo>
                  <a:lnTo>
                    <a:pt x="53" y="177"/>
                  </a:lnTo>
                  <a:lnTo>
                    <a:pt x="53" y="179"/>
                  </a:lnTo>
                  <a:lnTo>
                    <a:pt x="53" y="179"/>
                  </a:lnTo>
                  <a:lnTo>
                    <a:pt x="51" y="181"/>
                  </a:lnTo>
                  <a:lnTo>
                    <a:pt x="49" y="181"/>
                  </a:lnTo>
                  <a:lnTo>
                    <a:pt x="49" y="181"/>
                  </a:lnTo>
                  <a:lnTo>
                    <a:pt x="49" y="181"/>
                  </a:lnTo>
                  <a:lnTo>
                    <a:pt x="47" y="181"/>
                  </a:lnTo>
                  <a:lnTo>
                    <a:pt x="45" y="185"/>
                  </a:lnTo>
                  <a:lnTo>
                    <a:pt x="44" y="185"/>
                  </a:lnTo>
                  <a:lnTo>
                    <a:pt x="44" y="185"/>
                  </a:lnTo>
                  <a:lnTo>
                    <a:pt x="42" y="185"/>
                  </a:lnTo>
                  <a:lnTo>
                    <a:pt x="42" y="185"/>
                  </a:lnTo>
                  <a:lnTo>
                    <a:pt x="42" y="185"/>
                  </a:lnTo>
                  <a:lnTo>
                    <a:pt x="42" y="185"/>
                  </a:lnTo>
                  <a:lnTo>
                    <a:pt x="42" y="185"/>
                  </a:lnTo>
                  <a:lnTo>
                    <a:pt x="42" y="185"/>
                  </a:lnTo>
                  <a:lnTo>
                    <a:pt x="42" y="183"/>
                  </a:lnTo>
                  <a:lnTo>
                    <a:pt x="42" y="183"/>
                  </a:lnTo>
                  <a:lnTo>
                    <a:pt x="42" y="183"/>
                  </a:lnTo>
                  <a:lnTo>
                    <a:pt x="42" y="183"/>
                  </a:lnTo>
                  <a:lnTo>
                    <a:pt x="40" y="181"/>
                  </a:lnTo>
                  <a:lnTo>
                    <a:pt x="40" y="181"/>
                  </a:lnTo>
                  <a:lnTo>
                    <a:pt x="40" y="179"/>
                  </a:lnTo>
                  <a:lnTo>
                    <a:pt x="40" y="177"/>
                  </a:lnTo>
                  <a:lnTo>
                    <a:pt x="40" y="177"/>
                  </a:lnTo>
                  <a:lnTo>
                    <a:pt x="38" y="177"/>
                  </a:lnTo>
                  <a:lnTo>
                    <a:pt x="36" y="177"/>
                  </a:lnTo>
                  <a:lnTo>
                    <a:pt x="34" y="177"/>
                  </a:lnTo>
                  <a:lnTo>
                    <a:pt x="32" y="177"/>
                  </a:lnTo>
                  <a:lnTo>
                    <a:pt x="32" y="175"/>
                  </a:lnTo>
                  <a:lnTo>
                    <a:pt x="30" y="175"/>
                  </a:lnTo>
                  <a:lnTo>
                    <a:pt x="30" y="175"/>
                  </a:lnTo>
                  <a:lnTo>
                    <a:pt x="30" y="177"/>
                  </a:lnTo>
                  <a:lnTo>
                    <a:pt x="30" y="179"/>
                  </a:lnTo>
                  <a:lnTo>
                    <a:pt x="30" y="181"/>
                  </a:lnTo>
                  <a:lnTo>
                    <a:pt x="28" y="181"/>
                  </a:lnTo>
                  <a:lnTo>
                    <a:pt x="28" y="181"/>
                  </a:lnTo>
                  <a:lnTo>
                    <a:pt x="28" y="183"/>
                  </a:lnTo>
                  <a:lnTo>
                    <a:pt x="26" y="183"/>
                  </a:lnTo>
                  <a:lnTo>
                    <a:pt x="26" y="183"/>
                  </a:lnTo>
                  <a:lnTo>
                    <a:pt x="26" y="183"/>
                  </a:lnTo>
                  <a:lnTo>
                    <a:pt x="24" y="185"/>
                  </a:lnTo>
                  <a:lnTo>
                    <a:pt x="23" y="187"/>
                  </a:lnTo>
                  <a:lnTo>
                    <a:pt x="23" y="187"/>
                  </a:lnTo>
                  <a:lnTo>
                    <a:pt x="23" y="187"/>
                  </a:lnTo>
                  <a:lnTo>
                    <a:pt x="23" y="185"/>
                  </a:lnTo>
                  <a:lnTo>
                    <a:pt x="21" y="185"/>
                  </a:lnTo>
                  <a:lnTo>
                    <a:pt x="21" y="185"/>
                  </a:lnTo>
                  <a:lnTo>
                    <a:pt x="21" y="185"/>
                  </a:lnTo>
                  <a:lnTo>
                    <a:pt x="21" y="183"/>
                  </a:lnTo>
                  <a:lnTo>
                    <a:pt x="19" y="185"/>
                  </a:lnTo>
                  <a:lnTo>
                    <a:pt x="19" y="185"/>
                  </a:lnTo>
                  <a:lnTo>
                    <a:pt x="19" y="187"/>
                  </a:lnTo>
                  <a:lnTo>
                    <a:pt x="19" y="187"/>
                  </a:lnTo>
                  <a:lnTo>
                    <a:pt x="19" y="187"/>
                  </a:lnTo>
                  <a:lnTo>
                    <a:pt x="17" y="187"/>
                  </a:lnTo>
                  <a:lnTo>
                    <a:pt x="17" y="187"/>
                  </a:lnTo>
                  <a:lnTo>
                    <a:pt x="17" y="187"/>
                  </a:lnTo>
                  <a:lnTo>
                    <a:pt x="15" y="187"/>
                  </a:lnTo>
                  <a:lnTo>
                    <a:pt x="15" y="187"/>
                  </a:lnTo>
                  <a:lnTo>
                    <a:pt x="13" y="185"/>
                  </a:lnTo>
                  <a:lnTo>
                    <a:pt x="13" y="187"/>
                  </a:lnTo>
                  <a:lnTo>
                    <a:pt x="13" y="189"/>
                  </a:lnTo>
                  <a:lnTo>
                    <a:pt x="11" y="191"/>
                  </a:lnTo>
                  <a:lnTo>
                    <a:pt x="11" y="191"/>
                  </a:lnTo>
                  <a:lnTo>
                    <a:pt x="11" y="191"/>
                  </a:lnTo>
                  <a:lnTo>
                    <a:pt x="11" y="193"/>
                  </a:lnTo>
                  <a:lnTo>
                    <a:pt x="13" y="193"/>
                  </a:lnTo>
                  <a:lnTo>
                    <a:pt x="13" y="193"/>
                  </a:lnTo>
                  <a:lnTo>
                    <a:pt x="13" y="193"/>
                  </a:lnTo>
                  <a:lnTo>
                    <a:pt x="13" y="193"/>
                  </a:lnTo>
                  <a:lnTo>
                    <a:pt x="15" y="191"/>
                  </a:lnTo>
                  <a:lnTo>
                    <a:pt x="15" y="191"/>
                  </a:lnTo>
                  <a:lnTo>
                    <a:pt x="15" y="191"/>
                  </a:lnTo>
                  <a:lnTo>
                    <a:pt x="15" y="191"/>
                  </a:lnTo>
                  <a:lnTo>
                    <a:pt x="15" y="191"/>
                  </a:lnTo>
                  <a:lnTo>
                    <a:pt x="17" y="191"/>
                  </a:lnTo>
                  <a:lnTo>
                    <a:pt x="17" y="193"/>
                  </a:lnTo>
                  <a:lnTo>
                    <a:pt x="17" y="193"/>
                  </a:lnTo>
                  <a:lnTo>
                    <a:pt x="17" y="193"/>
                  </a:lnTo>
                  <a:lnTo>
                    <a:pt x="17" y="193"/>
                  </a:lnTo>
                  <a:lnTo>
                    <a:pt x="17" y="194"/>
                  </a:lnTo>
                  <a:lnTo>
                    <a:pt x="17" y="194"/>
                  </a:lnTo>
                  <a:lnTo>
                    <a:pt x="17" y="194"/>
                  </a:lnTo>
                  <a:lnTo>
                    <a:pt x="19" y="194"/>
                  </a:lnTo>
                  <a:lnTo>
                    <a:pt x="19" y="194"/>
                  </a:lnTo>
                  <a:lnTo>
                    <a:pt x="19" y="194"/>
                  </a:lnTo>
                  <a:lnTo>
                    <a:pt x="21" y="194"/>
                  </a:lnTo>
                  <a:lnTo>
                    <a:pt x="21" y="194"/>
                  </a:lnTo>
                  <a:lnTo>
                    <a:pt x="21" y="196"/>
                  </a:lnTo>
                  <a:lnTo>
                    <a:pt x="21" y="196"/>
                  </a:lnTo>
                  <a:lnTo>
                    <a:pt x="21" y="196"/>
                  </a:lnTo>
                  <a:lnTo>
                    <a:pt x="21" y="198"/>
                  </a:lnTo>
                  <a:lnTo>
                    <a:pt x="21" y="198"/>
                  </a:lnTo>
                  <a:lnTo>
                    <a:pt x="21" y="198"/>
                  </a:lnTo>
                  <a:lnTo>
                    <a:pt x="23" y="198"/>
                  </a:lnTo>
                  <a:lnTo>
                    <a:pt x="23" y="198"/>
                  </a:lnTo>
                  <a:lnTo>
                    <a:pt x="24" y="200"/>
                  </a:lnTo>
                  <a:lnTo>
                    <a:pt x="24" y="200"/>
                  </a:lnTo>
                  <a:lnTo>
                    <a:pt x="24" y="200"/>
                  </a:lnTo>
                  <a:lnTo>
                    <a:pt x="23" y="200"/>
                  </a:lnTo>
                  <a:lnTo>
                    <a:pt x="23" y="200"/>
                  </a:lnTo>
                  <a:lnTo>
                    <a:pt x="23" y="200"/>
                  </a:lnTo>
                  <a:lnTo>
                    <a:pt x="21" y="202"/>
                  </a:lnTo>
                  <a:lnTo>
                    <a:pt x="19" y="202"/>
                  </a:lnTo>
                  <a:lnTo>
                    <a:pt x="19" y="202"/>
                  </a:lnTo>
                  <a:lnTo>
                    <a:pt x="19" y="202"/>
                  </a:lnTo>
                  <a:lnTo>
                    <a:pt x="19" y="204"/>
                  </a:lnTo>
                  <a:lnTo>
                    <a:pt x="19" y="206"/>
                  </a:lnTo>
                  <a:lnTo>
                    <a:pt x="21" y="206"/>
                  </a:lnTo>
                  <a:lnTo>
                    <a:pt x="21" y="208"/>
                  </a:lnTo>
                  <a:lnTo>
                    <a:pt x="21" y="208"/>
                  </a:lnTo>
                  <a:lnTo>
                    <a:pt x="21" y="208"/>
                  </a:lnTo>
                  <a:lnTo>
                    <a:pt x="21" y="210"/>
                  </a:lnTo>
                  <a:lnTo>
                    <a:pt x="21" y="210"/>
                  </a:lnTo>
                  <a:lnTo>
                    <a:pt x="21" y="212"/>
                  </a:lnTo>
                  <a:lnTo>
                    <a:pt x="21" y="212"/>
                  </a:lnTo>
                  <a:lnTo>
                    <a:pt x="21" y="212"/>
                  </a:lnTo>
                  <a:lnTo>
                    <a:pt x="23" y="212"/>
                  </a:lnTo>
                  <a:lnTo>
                    <a:pt x="23" y="212"/>
                  </a:lnTo>
                  <a:lnTo>
                    <a:pt x="23" y="210"/>
                  </a:lnTo>
                  <a:lnTo>
                    <a:pt x="24" y="210"/>
                  </a:lnTo>
                  <a:lnTo>
                    <a:pt x="24" y="210"/>
                  </a:lnTo>
                  <a:lnTo>
                    <a:pt x="24" y="210"/>
                  </a:lnTo>
                  <a:lnTo>
                    <a:pt x="32" y="213"/>
                  </a:lnTo>
                  <a:lnTo>
                    <a:pt x="34" y="213"/>
                  </a:lnTo>
                  <a:lnTo>
                    <a:pt x="34" y="215"/>
                  </a:lnTo>
                  <a:lnTo>
                    <a:pt x="34" y="215"/>
                  </a:lnTo>
                  <a:lnTo>
                    <a:pt x="34" y="215"/>
                  </a:lnTo>
                  <a:lnTo>
                    <a:pt x="34" y="217"/>
                  </a:lnTo>
                  <a:lnTo>
                    <a:pt x="34" y="219"/>
                  </a:lnTo>
                  <a:lnTo>
                    <a:pt x="34" y="223"/>
                  </a:lnTo>
                  <a:lnTo>
                    <a:pt x="34" y="227"/>
                  </a:lnTo>
                  <a:lnTo>
                    <a:pt x="34" y="227"/>
                  </a:lnTo>
                  <a:lnTo>
                    <a:pt x="34" y="229"/>
                  </a:lnTo>
                  <a:lnTo>
                    <a:pt x="34" y="229"/>
                  </a:lnTo>
                  <a:lnTo>
                    <a:pt x="30" y="229"/>
                  </a:lnTo>
                  <a:lnTo>
                    <a:pt x="28" y="229"/>
                  </a:lnTo>
                  <a:lnTo>
                    <a:pt x="28" y="231"/>
                  </a:lnTo>
                  <a:lnTo>
                    <a:pt x="26" y="231"/>
                  </a:lnTo>
                  <a:lnTo>
                    <a:pt x="26" y="231"/>
                  </a:lnTo>
                  <a:lnTo>
                    <a:pt x="26" y="232"/>
                  </a:lnTo>
                  <a:lnTo>
                    <a:pt x="26" y="232"/>
                  </a:lnTo>
                  <a:lnTo>
                    <a:pt x="28" y="232"/>
                  </a:lnTo>
                  <a:lnTo>
                    <a:pt x="30" y="232"/>
                  </a:lnTo>
                  <a:lnTo>
                    <a:pt x="30" y="234"/>
                  </a:lnTo>
                  <a:lnTo>
                    <a:pt x="30" y="234"/>
                  </a:lnTo>
                  <a:lnTo>
                    <a:pt x="30" y="234"/>
                  </a:lnTo>
                  <a:lnTo>
                    <a:pt x="30" y="234"/>
                  </a:lnTo>
                  <a:lnTo>
                    <a:pt x="30" y="236"/>
                  </a:lnTo>
                  <a:lnTo>
                    <a:pt x="30" y="238"/>
                  </a:lnTo>
                  <a:lnTo>
                    <a:pt x="30" y="240"/>
                  </a:lnTo>
                  <a:lnTo>
                    <a:pt x="28" y="242"/>
                  </a:lnTo>
                  <a:lnTo>
                    <a:pt x="28" y="244"/>
                  </a:lnTo>
                  <a:lnTo>
                    <a:pt x="26" y="248"/>
                  </a:lnTo>
                  <a:lnTo>
                    <a:pt x="24" y="250"/>
                  </a:lnTo>
                  <a:lnTo>
                    <a:pt x="23" y="251"/>
                  </a:lnTo>
                  <a:lnTo>
                    <a:pt x="23" y="251"/>
                  </a:lnTo>
                  <a:lnTo>
                    <a:pt x="24" y="251"/>
                  </a:lnTo>
                  <a:lnTo>
                    <a:pt x="24" y="253"/>
                  </a:lnTo>
                  <a:lnTo>
                    <a:pt x="24" y="253"/>
                  </a:lnTo>
                  <a:lnTo>
                    <a:pt x="24" y="255"/>
                  </a:lnTo>
                  <a:lnTo>
                    <a:pt x="23" y="259"/>
                  </a:lnTo>
                  <a:lnTo>
                    <a:pt x="21" y="261"/>
                  </a:lnTo>
                  <a:lnTo>
                    <a:pt x="21" y="261"/>
                  </a:lnTo>
                  <a:lnTo>
                    <a:pt x="19" y="263"/>
                  </a:lnTo>
                  <a:lnTo>
                    <a:pt x="19" y="263"/>
                  </a:lnTo>
                  <a:lnTo>
                    <a:pt x="17" y="265"/>
                  </a:lnTo>
                  <a:lnTo>
                    <a:pt x="15" y="265"/>
                  </a:lnTo>
                  <a:lnTo>
                    <a:pt x="11" y="265"/>
                  </a:lnTo>
                  <a:lnTo>
                    <a:pt x="11" y="265"/>
                  </a:lnTo>
                  <a:lnTo>
                    <a:pt x="11" y="265"/>
                  </a:lnTo>
                  <a:lnTo>
                    <a:pt x="11" y="265"/>
                  </a:lnTo>
                  <a:lnTo>
                    <a:pt x="11" y="263"/>
                  </a:lnTo>
                  <a:lnTo>
                    <a:pt x="11" y="263"/>
                  </a:lnTo>
                  <a:lnTo>
                    <a:pt x="11" y="263"/>
                  </a:lnTo>
                  <a:lnTo>
                    <a:pt x="11" y="261"/>
                  </a:lnTo>
                  <a:lnTo>
                    <a:pt x="11" y="261"/>
                  </a:lnTo>
                  <a:lnTo>
                    <a:pt x="11" y="261"/>
                  </a:lnTo>
                  <a:lnTo>
                    <a:pt x="9" y="261"/>
                  </a:lnTo>
                  <a:lnTo>
                    <a:pt x="9" y="261"/>
                  </a:lnTo>
                  <a:lnTo>
                    <a:pt x="7" y="261"/>
                  </a:lnTo>
                  <a:lnTo>
                    <a:pt x="4" y="265"/>
                  </a:lnTo>
                  <a:lnTo>
                    <a:pt x="2" y="265"/>
                  </a:lnTo>
                  <a:lnTo>
                    <a:pt x="2" y="269"/>
                  </a:lnTo>
                  <a:lnTo>
                    <a:pt x="2" y="269"/>
                  </a:lnTo>
                  <a:lnTo>
                    <a:pt x="2" y="269"/>
                  </a:lnTo>
                  <a:lnTo>
                    <a:pt x="0" y="269"/>
                  </a:lnTo>
                  <a:lnTo>
                    <a:pt x="0" y="270"/>
                  </a:lnTo>
                  <a:lnTo>
                    <a:pt x="0" y="270"/>
                  </a:lnTo>
                  <a:lnTo>
                    <a:pt x="0" y="270"/>
                  </a:lnTo>
                  <a:lnTo>
                    <a:pt x="0" y="272"/>
                  </a:lnTo>
                  <a:lnTo>
                    <a:pt x="2" y="272"/>
                  </a:lnTo>
                  <a:lnTo>
                    <a:pt x="4" y="272"/>
                  </a:lnTo>
                  <a:lnTo>
                    <a:pt x="4" y="272"/>
                  </a:lnTo>
                  <a:lnTo>
                    <a:pt x="5" y="272"/>
                  </a:lnTo>
                  <a:lnTo>
                    <a:pt x="5" y="272"/>
                  </a:lnTo>
                  <a:lnTo>
                    <a:pt x="5" y="270"/>
                  </a:lnTo>
                  <a:lnTo>
                    <a:pt x="7" y="270"/>
                  </a:lnTo>
                  <a:lnTo>
                    <a:pt x="7" y="272"/>
                  </a:lnTo>
                  <a:lnTo>
                    <a:pt x="9" y="272"/>
                  </a:lnTo>
                  <a:lnTo>
                    <a:pt x="11" y="274"/>
                  </a:lnTo>
                  <a:lnTo>
                    <a:pt x="13" y="274"/>
                  </a:lnTo>
                  <a:lnTo>
                    <a:pt x="13" y="274"/>
                  </a:lnTo>
                  <a:lnTo>
                    <a:pt x="13" y="278"/>
                  </a:lnTo>
                  <a:lnTo>
                    <a:pt x="15" y="284"/>
                  </a:lnTo>
                  <a:lnTo>
                    <a:pt x="15" y="284"/>
                  </a:lnTo>
                  <a:lnTo>
                    <a:pt x="15" y="286"/>
                  </a:lnTo>
                  <a:lnTo>
                    <a:pt x="13" y="288"/>
                  </a:lnTo>
                  <a:lnTo>
                    <a:pt x="13" y="290"/>
                  </a:lnTo>
                  <a:lnTo>
                    <a:pt x="13" y="290"/>
                  </a:lnTo>
                  <a:lnTo>
                    <a:pt x="15" y="291"/>
                  </a:lnTo>
                  <a:lnTo>
                    <a:pt x="15" y="291"/>
                  </a:lnTo>
                  <a:lnTo>
                    <a:pt x="15" y="293"/>
                  </a:lnTo>
                  <a:lnTo>
                    <a:pt x="15" y="293"/>
                  </a:lnTo>
                  <a:lnTo>
                    <a:pt x="15" y="293"/>
                  </a:lnTo>
                  <a:lnTo>
                    <a:pt x="15" y="295"/>
                  </a:lnTo>
                  <a:lnTo>
                    <a:pt x="15" y="295"/>
                  </a:lnTo>
                  <a:lnTo>
                    <a:pt x="15" y="297"/>
                  </a:lnTo>
                  <a:lnTo>
                    <a:pt x="15" y="297"/>
                  </a:lnTo>
                  <a:lnTo>
                    <a:pt x="19" y="301"/>
                  </a:lnTo>
                  <a:lnTo>
                    <a:pt x="19" y="301"/>
                  </a:lnTo>
                  <a:lnTo>
                    <a:pt x="19" y="301"/>
                  </a:lnTo>
                  <a:lnTo>
                    <a:pt x="19" y="303"/>
                  </a:lnTo>
                  <a:lnTo>
                    <a:pt x="19" y="307"/>
                  </a:lnTo>
                  <a:lnTo>
                    <a:pt x="19" y="307"/>
                  </a:lnTo>
                  <a:lnTo>
                    <a:pt x="19" y="309"/>
                  </a:lnTo>
                  <a:lnTo>
                    <a:pt x="17" y="309"/>
                  </a:lnTo>
                  <a:lnTo>
                    <a:pt x="17" y="309"/>
                  </a:lnTo>
                  <a:lnTo>
                    <a:pt x="15" y="309"/>
                  </a:lnTo>
                  <a:lnTo>
                    <a:pt x="13" y="309"/>
                  </a:lnTo>
                  <a:lnTo>
                    <a:pt x="13" y="310"/>
                  </a:lnTo>
                  <a:lnTo>
                    <a:pt x="13" y="310"/>
                  </a:lnTo>
                  <a:lnTo>
                    <a:pt x="13" y="310"/>
                  </a:lnTo>
                  <a:lnTo>
                    <a:pt x="13" y="312"/>
                  </a:lnTo>
                  <a:lnTo>
                    <a:pt x="13" y="312"/>
                  </a:lnTo>
                  <a:lnTo>
                    <a:pt x="17" y="314"/>
                  </a:lnTo>
                  <a:lnTo>
                    <a:pt x="17" y="314"/>
                  </a:lnTo>
                  <a:lnTo>
                    <a:pt x="17" y="314"/>
                  </a:lnTo>
                  <a:lnTo>
                    <a:pt x="17" y="314"/>
                  </a:lnTo>
                  <a:lnTo>
                    <a:pt x="19" y="316"/>
                  </a:lnTo>
                  <a:lnTo>
                    <a:pt x="19" y="316"/>
                  </a:lnTo>
                  <a:lnTo>
                    <a:pt x="17" y="318"/>
                  </a:lnTo>
                  <a:lnTo>
                    <a:pt x="15" y="322"/>
                  </a:lnTo>
                  <a:lnTo>
                    <a:pt x="15" y="324"/>
                  </a:lnTo>
                  <a:lnTo>
                    <a:pt x="15" y="324"/>
                  </a:lnTo>
                  <a:lnTo>
                    <a:pt x="15" y="326"/>
                  </a:lnTo>
                  <a:lnTo>
                    <a:pt x="15" y="326"/>
                  </a:lnTo>
                  <a:lnTo>
                    <a:pt x="15" y="329"/>
                  </a:lnTo>
                  <a:lnTo>
                    <a:pt x="15" y="329"/>
                  </a:lnTo>
                  <a:lnTo>
                    <a:pt x="15" y="331"/>
                  </a:lnTo>
                  <a:lnTo>
                    <a:pt x="15" y="331"/>
                  </a:lnTo>
                  <a:lnTo>
                    <a:pt x="15" y="333"/>
                  </a:lnTo>
                  <a:lnTo>
                    <a:pt x="15" y="333"/>
                  </a:lnTo>
                  <a:lnTo>
                    <a:pt x="13" y="335"/>
                  </a:lnTo>
                  <a:lnTo>
                    <a:pt x="13" y="337"/>
                  </a:lnTo>
                  <a:lnTo>
                    <a:pt x="13" y="337"/>
                  </a:lnTo>
                  <a:lnTo>
                    <a:pt x="13" y="337"/>
                  </a:lnTo>
                  <a:lnTo>
                    <a:pt x="11" y="339"/>
                  </a:lnTo>
                  <a:lnTo>
                    <a:pt x="11" y="341"/>
                  </a:lnTo>
                  <a:lnTo>
                    <a:pt x="9" y="341"/>
                  </a:lnTo>
                  <a:lnTo>
                    <a:pt x="7" y="341"/>
                  </a:lnTo>
                  <a:lnTo>
                    <a:pt x="5" y="341"/>
                  </a:lnTo>
                  <a:lnTo>
                    <a:pt x="5" y="341"/>
                  </a:lnTo>
                  <a:lnTo>
                    <a:pt x="5" y="341"/>
                  </a:lnTo>
                  <a:lnTo>
                    <a:pt x="2" y="343"/>
                  </a:lnTo>
                  <a:lnTo>
                    <a:pt x="0" y="345"/>
                  </a:lnTo>
                  <a:lnTo>
                    <a:pt x="0" y="347"/>
                  </a:lnTo>
                  <a:lnTo>
                    <a:pt x="2" y="348"/>
                  </a:lnTo>
                  <a:lnTo>
                    <a:pt x="2" y="348"/>
                  </a:lnTo>
                  <a:lnTo>
                    <a:pt x="4" y="348"/>
                  </a:lnTo>
                  <a:lnTo>
                    <a:pt x="5" y="347"/>
                  </a:lnTo>
                  <a:lnTo>
                    <a:pt x="5" y="347"/>
                  </a:lnTo>
                  <a:lnTo>
                    <a:pt x="5" y="345"/>
                  </a:lnTo>
                  <a:lnTo>
                    <a:pt x="9" y="345"/>
                  </a:lnTo>
                  <a:lnTo>
                    <a:pt x="9" y="343"/>
                  </a:lnTo>
                  <a:lnTo>
                    <a:pt x="11" y="345"/>
                  </a:lnTo>
                  <a:lnTo>
                    <a:pt x="11" y="345"/>
                  </a:lnTo>
                  <a:lnTo>
                    <a:pt x="13" y="345"/>
                  </a:lnTo>
                  <a:lnTo>
                    <a:pt x="13" y="345"/>
                  </a:lnTo>
                  <a:lnTo>
                    <a:pt x="13" y="347"/>
                  </a:lnTo>
                  <a:lnTo>
                    <a:pt x="11" y="347"/>
                  </a:lnTo>
                  <a:lnTo>
                    <a:pt x="11" y="347"/>
                  </a:lnTo>
                  <a:lnTo>
                    <a:pt x="9" y="347"/>
                  </a:lnTo>
                  <a:lnTo>
                    <a:pt x="9" y="347"/>
                  </a:lnTo>
                  <a:lnTo>
                    <a:pt x="7" y="347"/>
                  </a:lnTo>
                  <a:lnTo>
                    <a:pt x="7" y="348"/>
                  </a:lnTo>
                  <a:lnTo>
                    <a:pt x="5" y="350"/>
                  </a:lnTo>
                  <a:lnTo>
                    <a:pt x="5" y="350"/>
                  </a:lnTo>
                  <a:lnTo>
                    <a:pt x="4" y="348"/>
                  </a:lnTo>
                  <a:lnTo>
                    <a:pt x="4" y="348"/>
                  </a:lnTo>
                  <a:lnTo>
                    <a:pt x="2" y="350"/>
                  </a:lnTo>
                  <a:lnTo>
                    <a:pt x="2" y="350"/>
                  </a:lnTo>
                  <a:lnTo>
                    <a:pt x="2" y="352"/>
                  </a:lnTo>
                  <a:lnTo>
                    <a:pt x="2" y="352"/>
                  </a:lnTo>
                  <a:lnTo>
                    <a:pt x="0" y="352"/>
                  </a:lnTo>
                  <a:lnTo>
                    <a:pt x="0" y="354"/>
                  </a:lnTo>
                  <a:lnTo>
                    <a:pt x="2" y="354"/>
                  </a:lnTo>
                  <a:lnTo>
                    <a:pt x="4" y="356"/>
                  </a:lnTo>
                  <a:lnTo>
                    <a:pt x="4" y="356"/>
                  </a:lnTo>
                  <a:lnTo>
                    <a:pt x="5" y="358"/>
                  </a:lnTo>
                  <a:lnTo>
                    <a:pt x="5" y="358"/>
                  </a:lnTo>
                  <a:lnTo>
                    <a:pt x="7" y="358"/>
                  </a:lnTo>
                  <a:lnTo>
                    <a:pt x="7" y="358"/>
                  </a:lnTo>
                  <a:lnTo>
                    <a:pt x="7" y="358"/>
                  </a:lnTo>
                  <a:lnTo>
                    <a:pt x="9" y="362"/>
                  </a:lnTo>
                  <a:lnTo>
                    <a:pt x="9" y="360"/>
                  </a:lnTo>
                  <a:lnTo>
                    <a:pt x="11" y="358"/>
                  </a:lnTo>
                  <a:lnTo>
                    <a:pt x="13" y="360"/>
                  </a:lnTo>
                  <a:lnTo>
                    <a:pt x="15" y="360"/>
                  </a:lnTo>
                  <a:lnTo>
                    <a:pt x="15" y="362"/>
                  </a:lnTo>
                  <a:lnTo>
                    <a:pt x="15" y="366"/>
                  </a:lnTo>
                  <a:lnTo>
                    <a:pt x="17" y="367"/>
                  </a:lnTo>
                  <a:lnTo>
                    <a:pt x="15" y="369"/>
                  </a:lnTo>
                  <a:lnTo>
                    <a:pt x="15" y="369"/>
                  </a:lnTo>
                  <a:lnTo>
                    <a:pt x="17" y="371"/>
                  </a:lnTo>
                  <a:lnTo>
                    <a:pt x="17" y="371"/>
                  </a:lnTo>
                  <a:lnTo>
                    <a:pt x="19" y="371"/>
                  </a:lnTo>
                  <a:lnTo>
                    <a:pt x="21" y="371"/>
                  </a:lnTo>
                  <a:lnTo>
                    <a:pt x="21" y="369"/>
                  </a:lnTo>
                  <a:lnTo>
                    <a:pt x="23" y="371"/>
                  </a:lnTo>
                  <a:lnTo>
                    <a:pt x="23" y="371"/>
                  </a:lnTo>
                  <a:lnTo>
                    <a:pt x="19" y="371"/>
                  </a:lnTo>
                  <a:lnTo>
                    <a:pt x="19" y="373"/>
                  </a:lnTo>
                  <a:lnTo>
                    <a:pt x="19" y="375"/>
                  </a:lnTo>
                  <a:lnTo>
                    <a:pt x="19" y="377"/>
                  </a:lnTo>
                  <a:lnTo>
                    <a:pt x="19" y="379"/>
                  </a:lnTo>
                  <a:lnTo>
                    <a:pt x="19" y="379"/>
                  </a:lnTo>
                  <a:lnTo>
                    <a:pt x="21" y="379"/>
                  </a:lnTo>
                  <a:lnTo>
                    <a:pt x="23" y="379"/>
                  </a:lnTo>
                  <a:lnTo>
                    <a:pt x="23" y="377"/>
                  </a:lnTo>
                  <a:lnTo>
                    <a:pt x="23" y="377"/>
                  </a:lnTo>
                  <a:lnTo>
                    <a:pt x="23" y="375"/>
                  </a:lnTo>
                  <a:lnTo>
                    <a:pt x="24" y="375"/>
                  </a:lnTo>
                  <a:lnTo>
                    <a:pt x="24" y="375"/>
                  </a:lnTo>
                  <a:lnTo>
                    <a:pt x="24" y="375"/>
                  </a:lnTo>
                  <a:lnTo>
                    <a:pt x="24" y="377"/>
                  </a:lnTo>
                  <a:lnTo>
                    <a:pt x="24" y="377"/>
                  </a:lnTo>
                  <a:lnTo>
                    <a:pt x="24" y="377"/>
                  </a:lnTo>
                  <a:lnTo>
                    <a:pt x="26" y="377"/>
                  </a:lnTo>
                  <a:lnTo>
                    <a:pt x="26" y="377"/>
                  </a:lnTo>
                  <a:lnTo>
                    <a:pt x="26" y="379"/>
                  </a:lnTo>
                  <a:lnTo>
                    <a:pt x="24" y="379"/>
                  </a:lnTo>
                  <a:lnTo>
                    <a:pt x="26" y="379"/>
                  </a:lnTo>
                  <a:lnTo>
                    <a:pt x="30" y="385"/>
                  </a:lnTo>
                  <a:lnTo>
                    <a:pt x="28" y="383"/>
                  </a:lnTo>
                  <a:lnTo>
                    <a:pt x="28" y="385"/>
                  </a:lnTo>
                  <a:lnTo>
                    <a:pt x="28" y="385"/>
                  </a:lnTo>
                  <a:lnTo>
                    <a:pt x="26" y="385"/>
                  </a:lnTo>
                  <a:lnTo>
                    <a:pt x="26" y="383"/>
                  </a:lnTo>
                  <a:lnTo>
                    <a:pt x="24" y="381"/>
                  </a:lnTo>
                  <a:lnTo>
                    <a:pt x="23" y="379"/>
                  </a:lnTo>
                  <a:lnTo>
                    <a:pt x="24" y="381"/>
                  </a:lnTo>
                  <a:lnTo>
                    <a:pt x="26" y="385"/>
                  </a:lnTo>
                  <a:lnTo>
                    <a:pt x="26" y="388"/>
                  </a:lnTo>
                  <a:lnTo>
                    <a:pt x="26" y="388"/>
                  </a:lnTo>
                  <a:lnTo>
                    <a:pt x="26" y="388"/>
                  </a:lnTo>
                  <a:lnTo>
                    <a:pt x="26" y="390"/>
                  </a:lnTo>
                  <a:lnTo>
                    <a:pt x="26" y="392"/>
                  </a:lnTo>
                  <a:lnTo>
                    <a:pt x="28" y="394"/>
                  </a:lnTo>
                  <a:lnTo>
                    <a:pt x="28" y="394"/>
                  </a:lnTo>
                  <a:lnTo>
                    <a:pt x="28" y="396"/>
                  </a:lnTo>
                  <a:lnTo>
                    <a:pt x="30" y="400"/>
                  </a:lnTo>
                  <a:lnTo>
                    <a:pt x="30" y="402"/>
                  </a:lnTo>
                  <a:lnTo>
                    <a:pt x="32" y="402"/>
                  </a:lnTo>
                  <a:lnTo>
                    <a:pt x="38" y="404"/>
                  </a:lnTo>
                  <a:lnTo>
                    <a:pt x="38" y="406"/>
                  </a:lnTo>
                  <a:lnTo>
                    <a:pt x="36" y="406"/>
                  </a:lnTo>
                  <a:lnTo>
                    <a:pt x="34" y="406"/>
                  </a:lnTo>
                  <a:lnTo>
                    <a:pt x="32" y="406"/>
                  </a:lnTo>
                  <a:lnTo>
                    <a:pt x="30" y="404"/>
                  </a:lnTo>
                  <a:lnTo>
                    <a:pt x="30" y="406"/>
                  </a:lnTo>
                  <a:lnTo>
                    <a:pt x="32" y="407"/>
                  </a:lnTo>
                  <a:lnTo>
                    <a:pt x="34" y="411"/>
                  </a:lnTo>
                  <a:lnTo>
                    <a:pt x="34" y="413"/>
                  </a:lnTo>
                  <a:lnTo>
                    <a:pt x="34" y="419"/>
                  </a:lnTo>
                  <a:lnTo>
                    <a:pt x="36" y="421"/>
                  </a:lnTo>
                  <a:lnTo>
                    <a:pt x="36" y="421"/>
                  </a:lnTo>
                  <a:lnTo>
                    <a:pt x="36" y="423"/>
                  </a:lnTo>
                  <a:lnTo>
                    <a:pt x="36" y="423"/>
                  </a:lnTo>
                  <a:lnTo>
                    <a:pt x="36" y="425"/>
                  </a:lnTo>
                  <a:lnTo>
                    <a:pt x="36" y="426"/>
                  </a:lnTo>
                  <a:lnTo>
                    <a:pt x="38" y="428"/>
                  </a:lnTo>
                  <a:lnTo>
                    <a:pt x="40" y="432"/>
                  </a:lnTo>
                  <a:lnTo>
                    <a:pt x="42" y="434"/>
                  </a:lnTo>
                  <a:lnTo>
                    <a:pt x="45" y="438"/>
                  </a:lnTo>
                  <a:lnTo>
                    <a:pt x="45" y="442"/>
                  </a:lnTo>
                  <a:lnTo>
                    <a:pt x="47" y="445"/>
                  </a:lnTo>
                  <a:lnTo>
                    <a:pt x="49" y="451"/>
                  </a:lnTo>
                  <a:lnTo>
                    <a:pt x="51" y="459"/>
                  </a:lnTo>
                  <a:lnTo>
                    <a:pt x="51" y="461"/>
                  </a:lnTo>
                  <a:lnTo>
                    <a:pt x="53" y="457"/>
                  </a:lnTo>
                  <a:lnTo>
                    <a:pt x="55" y="457"/>
                  </a:lnTo>
                  <a:lnTo>
                    <a:pt x="55" y="459"/>
                  </a:lnTo>
                  <a:lnTo>
                    <a:pt x="55" y="459"/>
                  </a:lnTo>
                  <a:lnTo>
                    <a:pt x="55" y="459"/>
                  </a:lnTo>
                  <a:lnTo>
                    <a:pt x="55" y="461"/>
                  </a:lnTo>
                  <a:lnTo>
                    <a:pt x="57" y="461"/>
                  </a:lnTo>
                  <a:lnTo>
                    <a:pt x="57" y="463"/>
                  </a:lnTo>
                  <a:lnTo>
                    <a:pt x="59" y="463"/>
                  </a:lnTo>
                  <a:lnTo>
                    <a:pt x="57" y="463"/>
                  </a:lnTo>
                  <a:lnTo>
                    <a:pt x="57" y="463"/>
                  </a:lnTo>
                  <a:lnTo>
                    <a:pt x="55" y="463"/>
                  </a:lnTo>
                  <a:lnTo>
                    <a:pt x="55" y="463"/>
                  </a:lnTo>
                  <a:lnTo>
                    <a:pt x="53" y="463"/>
                  </a:lnTo>
                  <a:lnTo>
                    <a:pt x="53" y="463"/>
                  </a:lnTo>
                  <a:lnTo>
                    <a:pt x="53" y="464"/>
                  </a:lnTo>
                  <a:lnTo>
                    <a:pt x="53" y="464"/>
                  </a:lnTo>
                  <a:lnTo>
                    <a:pt x="53" y="464"/>
                  </a:lnTo>
                  <a:lnTo>
                    <a:pt x="53" y="464"/>
                  </a:lnTo>
                  <a:lnTo>
                    <a:pt x="53" y="464"/>
                  </a:lnTo>
                  <a:lnTo>
                    <a:pt x="53" y="464"/>
                  </a:lnTo>
                  <a:lnTo>
                    <a:pt x="53" y="464"/>
                  </a:lnTo>
                  <a:lnTo>
                    <a:pt x="53" y="466"/>
                  </a:lnTo>
                  <a:lnTo>
                    <a:pt x="53" y="472"/>
                  </a:lnTo>
                  <a:lnTo>
                    <a:pt x="53" y="474"/>
                  </a:lnTo>
                  <a:lnTo>
                    <a:pt x="55" y="480"/>
                  </a:lnTo>
                  <a:lnTo>
                    <a:pt x="55" y="482"/>
                  </a:lnTo>
                  <a:lnTo>
                    <a:pt x="55" y="484"/>
                  </a:lnTo>
                  <a:lnTo>
                    <a:pt x="57" y="485"/>
                  </a:lnTo>
                  <a:lnTo>
                    <a:pt x="55" y="484"/>
                  </a:lnTo>
                  <a:lnTo>
                    <a:pt x="55" y="482"/>
                  </a:lnTo>
                  <a:lnTo>
                    <a:pt x="53" y="480"/>
                  </a:lnTo>
                  <a:lnTo>
                    <a:pt x="53" y="482"/>
                  </a:lnTo>
                  <a:lnTo>
                    <a:pt x="55" y="485"/>
                  </a:lnTo>
                  <a:lnTo>
                    <a:pt x="55" y="487"/>
                  </a:lnTo>
                  <a:lnTo>
                    <a:pt x="55" y="487"/>
                  </a:lnTo>
                  <a:lnTo>
                    <a:pt x="55" y="489"/>
                  </a:lnTo>
                  <a:lnTo>
                    <a:pt x="57" y="491"/>
                  </a:lnTo>
                  <a:lnTo>
                    <a:pt x="57" y="493"/>
                  </a:lnTo>
                  <a:lnTo>
                    <a:pt x="59" y="499"/>
                  </a:lnTo>
                  <a:lnTo>
                    <a:pt x="59" y="503"/>
                  </a:lnTo>
                  <a:lnTo>
                    <a:pt x="61" y="508"/>
                  </a:lnTo>
                  <a:lnTo>
                    <a:pt x="61" y="508"/>
                  </a:lnTo>
                  <a:lnTo>
                    <a:pt x="61" y="508"/>
                  </a:lnTo>
                  <a:lnTo>
                    <a:pt x="61" y="510"/>
                  </a:lnTo>
                  <a:lnTo>
                    <a:pt x="61" y="512"/>
                  </a:lnTo>
                  <a:lnTo>
                    <a:pt x="63" y="514"/>
                  </a:lnTo>
                  <a:lnTo>
                    <a:pt x="63" y="514"/>
                  </a:lnTo>
                  <a:lnTo>
                    <a:pt x="63" y="516"/>
                  </a:lnTo>
                  <a:lnTo>
                    <a:pt x="63" y="520"/>
                  </a:lnTo>
                  <a:lnTo>
                    <a:pt x="66" y="537"/>
                  </a:lnTo>
                  <a:lnTo>
                    <a:pt x="70" y="537"/>
                  </a:lnTo>
                  <a:lnTo>
                    <a:pt x="74" y="537"/>
                  </a:lnTo>
                  <a:lnTo>
                    <a:pt x="78" y="535"/>
                  </a:lnTo>
                  <a:lnTo>
                    <a:pt x="78" y="537"/>
                  </a:lnTo>
                  <a:lnTo>
                    <a:pt x="76" y="537"/>
                  </a:lnTo>
                  <a:lnTo>
                    <a:pt x="74" y="537"/>
                  </a:lnTo>
                  <a:lnTo>
                    <a:pt x="72" y="539"/>
                  </a:lnTo>
                  <a:lnTo>
                    <a:pt x="72" y="539"/>
                  </a:lnTo>
                  <a:lnTo>
                    <a:pt x="70" y="541"/>
                  </a:lnTo>
                  <a:lnTo>
                    <a:pt x="70" y="541"/>
                  </a:lnTo>
                  <a:lnTo>
                    <a:pt x="70" y="541"/>
                  </a:lnTo>
                  <a:lnTo>
                    <a:pt x="66" y="539"/>
                  </a:lnTo>
                  <a:lnTo>
                    <a:pt x="66" y="541"/>
                  </a:lnTo>
                  <a:lnTo>
                    <a:pt x="68" y="541"/>
                  </a:lnTo>
                  <a:lnTo>
                    <a:pt x="68" y="542"/>
                  </a:lnTo>
                  <a:lnTo>
                    <a:pt x="70" y="542"/>
                  </a:lnTo>
                  <a:lnTo>
                    <a:pt x="70" y="544"/>
                  </a:lnTo>
                  <a:lnTo>
                    <a:pt x="70" y="546"/>
                  </a:lnTo>
                  <a:lnTo>
                    <a:pt x="74" y="544"/>
                  </a:lnTo>
                  <a:lnTo>
                    <a:pt x="76" y="544"/>
                  </a:lnTo>
                  <a:lnTo>
                    <a:pt x="78" y="544"/>
                  </a:lnTo>
                  <a:lnTo>
                    <a:pt x="78" y="544"/>
                  </a:lnTo>
                  <a:lnTo>
                    <a:pt x="78" y="544"/>
                  </a:lnTo>
                  <a:lnTo>
                    <a:pt x="78" y="546"/>
                  </a:lnTo>
                  <a:lnTo>
                    <a:pt x="78" y="546"/>
                  </a:lnTo>
                  <a:lnTo>
                    <a:pt x="78" y="546"/>
                  </a:lnTo>
                  <a:lnTo>
                    <a:pt x="80" y="548"/>
                  </a:lnTo>
                  <a:lnTo>
                    <a:pt x="80" y="548"/>
                  </a:lnTo>
                  <a:lnTo>
                    <a:pt x="80" y="548"/>
                  </a:lnTo>
                  <a:lnTo>
                    <a:pt x="80" y="550"/>
                  </a:lnTo>
                  <a:lnTo>
                    <a:pt x="80" y="550"/>
                  </a:lnTo>
                  <a:lnTo>
                    <a:pt x="82" y="550"/>
                  </a:lnTo>
                  <a:lnTo>
                    <a:pt x="84" y="550"/>
                  </a:lnTo>
                  <a:lnTo>
                    <a:pt x="84" y="550"/>
                  </a:lnTo>
                  <a:lnTo>
                    <a:pt x="84" y="550"/>
                  </a:lnTo>
                  <a:lnTo>
                    <a:pt x="84" y="550"/>
                  </a:lnTo>
                  <a:lnTo>
                    <a:pt x="84" y="550"/>
                  </a:lnTo>
                  <a:lnTo>
                    <a:pt x="84" y="552"/>
                  </a:lnTo>
                  <a:lnTo>
                    <a:pt x="84" y="552"/>
                  </a:lnTo>
                  <a:lnTo>
                    <a:pt x="84" y="552"/>
                  </a:lnTo>
                  <a:lnTo>
                    <a:pt x="84" y="554"/>
                  </a:lnTo>
                  <a:lnTo>
                    <a:pt x="85" y="554"/>
                  </a:lnTo>
                  <a:lnTo>
                    <a:pt x="85" y="554"/>
                  </a:lnTo>
                  <a:lnTo>
                    <a:pt x="85" y="554"/>
                  </a:lnTo>
                  <a:lnTo>
                    <a:pt x="85" y="554"/>
                  </a:lnTo>
                  <a:lnTo>
                    <a:pt x="87" y="552"/>
                  </a:lnTo>
                  <a:lnTo>
                    <a:pt x="87" y="552"/>
                  </a:lnTo>
                  <a:lnTo>
                    <a:pt x="89" y="552"/>
                  </a:lnTo>
                  <a:lnTo>
                    <a:pt x="89" y="552"/>
                  </a:lnTo>
                  <a:lnTo>
                    <a:pt x="91" y="554"/>
                  </a:lnTo>
                  <a:lnTo>
                    <a:pt x="93" y="554"/>
                  </a:lnTo>
                  <a:lnTo>
                    <a:pt x="93" y="554"/>
                  </a:lnTo>
                  <a:lnTo>
                    <a:pt x="93" y="554"/>
                  </a:lnTo>
                  <a:lnTo>
                    <a:pt x="93" y="556"/>
                  </a:lnTo>
                  <a:lnTo>
                    <a:pt x="93" y="556"/>
                  </a:lnTo>
                  <a:lnTo>
                    <a:pt x="93" y="556"/>
                  </a:lnTo>
                  <a:lnTo>
                    <a:pt x="93" y="558"/>
                  </a:lnTo>
                  <a:lnTo>
                    <a:pt x="93" y="558"/>
                  </a:lnTo>
                  <a:lnTo>
                    <a:pt x="93" y="560"/>
                  </a:lnTo>
                  <a:lnTo>
                    <a:pt x="95" y="560"/>
                  </a:lnTo>
                  <a:lnTo>
                    <a:pt x="95" y="560"/>
                  </a:lnTo>
                  <a:lnTo>
                    <a:pt x="95" y="558"/>
                  </a:lnTo>
                  <a:lnTo>
                    <a:pt x="97" y="558"/>
                  </a:lnTo>
                  <a:lnTo>
                    <a:pt x="97" y="558"/>
                  </a:lnTo>
                  <a:lnTo>
                    <a:pt x="97" y="560"/>
                  </a:lnTo>
                  <a:lnTo>
                    <a:pt x="99" y="561"/>
                  </a:lnTo>
                  <a:lnTo>
                    <a:pt x="99" y="561"/>
                  </a:lnTo>
                  <a:lnTo>
                    <a:pt x="101" y="561"/>
                  </a:lnTo>
                  <a:lnTo>
                    <a:pt x="101" y="561"/>
                  </a:lnTo>
                  <a:lnTo>
                    <a:pt x="101" y="561"/>
                  </a:lnTo>
                  <a:lnTo>
                    <a:pt x="103" y="561"/>
                  </a:lnTo>
                  <a:lnTo>
                    <a:pt x="103" y="561"/>
                  </a:lnTo>
                  <a:lnTo>
                    <a:pt x="103" y="560"/>
                  </a:lnTo>
                  <a:lnTo>
                    <a:pt x="105" y="560"/>
                  </a:lnTo>
                  <a:lnTo>
                    <a:pt x="108" y="561"/>
                  </a:lnTo>
                  <a:lnTo>
                    <a:pt x="108" y="563"/>
                  </a:lnTo>
                  <a:lnTo>
                    <a:pt x="106" y="565"/>
                  </a:lnTo>
                  <a:lnTo>
                    <a:pt x="106" y="565"/>
                  </a:lnTo>
                  <a:lnTo>
                    <a:pt x="106" y="567"/>
                  </a:lnTo>
                  <a:lnTo>
                    <a:pt x="106" y="567"/>
                  </a:lnTo>
                  <a:lnTo>
                    <a:pt x="108" y="569"/>
                  </a:lnTo>
                  <a:lnTo>
                    <a:pt x="108" y="569"/>
                  </a:lnTo>
                  <a:lnTo>
                    <a:pt x="108" y="571"/>
                  </a:lnTo>
                  <a:lnTo>
                    <a:pt x="108" y="571"/>
                  </a:lnTo>
                  <a:lnTo>
                    <a:pt x="110" y="571"/>
                  </a:lnTo>
                  <a:lnTo>
                    <a:pt x="110" y="571"/>
                  </a:lnTo>
                  <a:lnTo>
                    <a:pt x="110" y="571"/>
                  </a:lnTo>
                  <a:lnTo>
                    <a:pt x="110" y="571"/>
                  </a:lnTo>
                  <a:lnTo>
                    <a:pt x="112" y="573"/>
                  </a:lnTo>
                  <a:lnTo>
                    <a:pt x="112" y="573"/>
                  </a:lnTo>
                  <a:lnTo>
                    <a:pt x="112" y="573"/>
                  </a:lnTo>
                  <a:lnTo>
                    <a:pt x="112" y="573"/>
                  </a:lnTo>
                  <a:lnTo>
                    <a:pt x="112" y="573"/>
                  </a:lnTo>
                  <a:lnTo>
                    <a:pt x="112" y="573"/>
                  </a:lnTo>
                  <a:lnTo>
                    <a:pt x="116" y="573"/>
                  </a:lnTo>
                  <a:lnTo>
                    <a:pt x="116" y="573"/>
                  </a:lnTo>
                  <a:lnTo>
                    <a:pt x="116" y="573"/>
                  </a:lnTo>
                  <a:lnTo>
                    <a:pt x="118" y="573"/>
                  </a:lnTo>
                  <a:lnTo>
                    <a:pt x="118" y="573"/>
                  </a:lnTo>
                  <a:lnTo>
                    <a:pt x="118" y="575"/>
                  </a:lnTo>
                  <a:lnTo>
                    <a:pt x="118" y="575"/>
                  </a:lnTo>
                  <a:lnTo>
                    <a:pt x="118" y="575"/>
                  </a:lnTo>
                  <a:lnTo>
                    <a:pt x="116" y="575"/>
                  </a:lnTo>
                  <a:lnTo>
                    <a:pt x="116" y="577"/>
                  </a:lnTo>
                  <a:lnTo>
                    <a:pt x="114" y="577"/>
                  </a:lnTo>
                  <a:lnTo>
                    <a:pt x="114" y="579"/>
                  </a:lnTo>
                  <a:lnTo>
                    <a:pt x="114" y="579"/>
                  </a:lnTo>
                  <a:lnTo>
                    <a:pt x="114" y="580"/>
                  </a:lnTo>
                  <a:lnTo>
                    <a:pt x="114" y="580"/>
                  </a:lnTo>
                  <a:lnTo>
                    <a:pt x="116" y="580"/>
                  </a:lnTo>
                  <a:lnTo>
                    <a:pt x="116" y="582"/>
                  </a:lnTo>
                  <a:lnTo>
                    <a:pt x="118" y="584"/>
                  </a:lnTo>
                  <a:lnTo>
                    <a:pt x="118" y="586"/>
                  </a:lnTo>
                  <a:lnTo>
                    <a:pt x="118" y="588"/>
                  </a:lnTo>
                  <a:lnTo>
                    <a:pt x="120" y="590"/>
                  </a:lnTo>
                  <a:lnTo>
                    <a:pt x="120" y="590"/>
                  </a:lnTo>
                  <a:lnTo>
                    <a:pt x="120" y="590"/>
                  </a:lnTo>
                  <a:lnTo>
                    <a:pt x="120" y="590"/>
                  </a:lnTo>
                  <a:lnTo>
                    <a:pt x="120" y="590"/>
                  </a:lnTo>
                  <a:lnTo>
                    <a:pt x="122" y="590"/>
                  </a:lnTo>
                  <a:lnTo>
                    <a:pt x="122" y="590"/>
                  </a:lnTo>
                  <a:lnTo>
                    <a:pt x="122" y="590"/>
                  </a:lnTo>
                  <a:lnTo>
                    <a:pt x="124" y="592"/>
                  </a:lnTo>
                  <a:lnTo>
                    <a:pt x="133" y="601"/>
                  </a:lnTo>
                  <a:lnTo>
                    <a:pt x="135" y="603"/>
                  </a:lnTo>
                  <a:lnTo>
                    <a:pt x="137" y="603"/>
                  </a:lnTo>
                  <a:lnTo>
                    <a:pt x="139" y="605"/>
                  </a:lnTo>
                  <a:lnTo>
                    <a:pt x="139" y="605"/>
                  </a:lnTo>
                  <a:lnTo>
                    <a:pt x="141" y="605"/>
                  </a:lnTo>
                  <a:lnTo>
                    <a:pt x="141" y="607"/>
                  </a:lnTo>
                  <a:lnTo>
                    <a:pt x="141" y="607"/>
                  </a:lnTo>
                  <a:lnTo>
                    <a:pt x="141" y="609"/>
                  </a:lnTo>
                  <a:lnTo>
                    <a:pt x="143" y="609"/>
                  </a:lnTo>
                  <a:lnTo>
                    <a:pt x="143" y="609"/>
                  </a:lnTo>
                  <a:lnTo>
                    <a:pt x="145" y="609"/>
                  </a:lnTo>
                  <a:lnTo>
                    <a:pt x="145" y="609"/>
                  </a:lnTo>
                  <a:lnTo>
                    <a:pt x="145" y="609"/>
                  </a:lnTo>
                  <a:lnTo>
                    <a:pt x="146" y="611"/>
                  </a:lnTo>
                  <a:lnTo>
                    <a:pt x="148" y="611"/>
                  </a:lnTo>
                  <a:lnTo>
                    <a:pt x="148" y="611"/>
                  </a:lnTo>
                  <a:lnTo>
                    <a:pt x="150" y="611"/>
                  </a:lnTo>
                  <a:lnTo>
                    <a:pt x="150" y="611"/>
                  </a:lnTo>
                  <a:lnTo>
                    <a:pt x="150" y="611"/>
                  </a:lnTo>
                  <a:lnTo>
                    <a:pt x="152" y="611"/>
                  </a:lnTo>
                  <a:lnTo>
                    <a:pt x="152" y="611"/>
                  </a:lnTo>
                  <a:lnTo>
                    <a:pt x="152" y="611"/>
                  </a:lnTo>
                  <a:lnTo>
                    <a:pt x="154" y="611"/>
                  </a:lnTo>
                  <a:lnTo>
                    <a:pt x="154" y="613"/>
                  </a:lnTo>
                  <a:lnTo>
                    <a:pt x="154" y="615"/>
                  </a:lnTo>
                  <a:lnTo>
                    <a:pt x="154" y="617"/>
                  </a:lnTo>
                  <a:lnTo>
                    <a:pt x="156" y="619"/>
                  </a:lnTo>
                  <a:lnTo>
                    <a:pt x="156" y="620"/>
                  </a:lnTo>
                  <a:lnTo>
                    <a:pt x="158" y="620"/>
                  </a:lnTo>
                  <a:lnTo>
                    <a:pt x="160" y="622"/>
                  </a:lnTo>
                  <a:lnTo>
                    <a:pt x="162" y="622"/>
                  </a:lnTo>
                  <a:lnTo>
                    <a:pt x="164" y="622"/>
                  </a:lnTo>
                  <a:lnTo>
                    <a:pt x="165" y="624"/>
                  </a:lnTo>
                  <a:lnTo>
                    <a:pt x="167" y="624"/>
                  </a:lnTo>
                  <a:lnTo>
                    <a:pt x="171" y="624"/>
                  </a:lnTo>
                  <a:lnTo>
                    <a:pt x="173" y="624"/>
                  </a:lnTo>
                  <a:lnTo>
                    <a:pt x="177" y="622"/>
                  </a:lnTo>
                  <a:lnTo>
                    <a:pt x="181" y="622"/>
                  </a:lnTo>
                  <a:lnTo>
                    <a:pt x="183" y="622"/>
                  </a:lnTo>
                  <a:lnTo>
                    <a:pt x="183" y="622"/>
                  </a:lnTo>
                  <a:lnTo>
                    <a:pt x="183" y="622"/>
                  </a:lnTo>
                  <a:lnTo>
                    <a:pt x="183" y="624"/>
                  </a:lnTo>
                  <a:lnTo>
                    <a:pt x="183" y="628"/>
                  </a:lnTo>
                  <a:lnTo>
                    <a:pt x="183" y="630"/>
                  </a:lnTo>
                  <a:lnTo>
                    <a:pt x="183" y="630"/>
                  </a:lnTo>
                  <a:lnTo>
                    <a:pt x="185" y="632"/>
                  </a:lnTo>
                  <a:lnTo>
                    <a:pt x="185" y="632"/>
                  </a:lnTo>
                  <a:lnTo>
                    <a:pt x="186" y="632"/>
                  </a:lnTo>
                  <a:lnTo>
                    <a:pt x="186" y="632"/>
                  </a:lnTo>
                  <a:lnTo>
                    <a:pt x="188" y="630"/>
                  </a:lnTo>
                  <a:lnTo>
                    <a:pt x="188" y="630"/>
                  </a:lnTo>
                  <a:lnTo>
                    <a:pt x="190" y="630"/>
                  </a:lnTo>
                  <a:lnTo>
                    <a:pt x="190" y="632"/>
                  </a:lnTo>
                  <a:lnTo>
                    <a:pt x="192" y="632"/>
                  </a:lnTo>
                  <a:lnTo>
                    <a:pt x="192" y="632"/>
                  </a:lnTo>
                  <a:lnTo>
                    <a:pt x="192" y="634"/>
                  </a:lnTo>
                  <a:lnTo>
                    <a:pt x="194" y="636"/>
                  </a:lnTo>
                  <a:lnTo>
                    <a:pt x="194" y="636"/>
                  </a:lnTo>
                  <a:lnTo>
                    <a:pt x="196" y="636"/>
                  </a:lnTo>
                  <a:lnTo>
                    <a:pt x="196" y="636"/>
                  </a:lnTo>
                  <a:lnTo>
                    <a:pt x="196" y="636"/>
                  </a:lnTo>
                  <a:lnTo>
                    <a:pt x="198" y="636"/>
                  </a:lnTo>
                  <a:lnTo>
                    <a:pt x="198" y="636"/>
                  </a:lnTo>
                  <a:lnTo>
                    <a:pt x="198" y="636"/>
                  </a:lnTo>
                  <a:lnTo>
                    <a:pt x="200" y="636"/>
                  </a:lnTo>
                  <a:lnTo>
                    <a:pt x="200" y="638"/>
                  </a:lnTo>
                  <a:lnTo>
                    <a:pt x="202" y="639"/>
                  </a:lnTo>
                  <a:lnTo>
                    <a:pt x="204" y="641"/>
                  </a:lnTo>
                  <a:lnTo>
                    <a:pt x="204" y="641"/>
                  </a:lnTo>
                  <a:lnTo>
                    <a:pt x="206" y="641"/>
                  </a:lnTo>
                  <a:lnTo>
                    <a:pt x="207" y="641"/>
                  </a:lnTo>
                  <a:lnTo>
                    <a:pt x="207" y="643"/>
                  </a:lnTo>
                  <a:lnTo>
                    <a:pt x="207" y="641"/>
                  </a:lnTo>
                  <a:lnTo>
                    <a:pt x="209" y="641"/>
                  </a:lnTo>
                  <a:lnTo>
                    <a:pt x="209" y="641"/>
                  </a:lnTo>
                  <a:lnTo>
                    <a:pt x="211" y="641"/>
                  </a:lnTo>
                  <a:lnTo>
                    <a:pt x="211" y="641"/>
                  </a:lnTo>
                  <a:lnTo>
                    <a:pt x="211" y="643"/>
                  </a:lnTo>
                  <a:lnTo>
                    <a:pt x="211" y="643"/>
                  </a:lnTo>
                  <a:lnTo>
                    <a:pt x="213" y="645"/>
                  </a:lnTo>
                  <a:lnTo>
                    <a:pt x="213" y="647"/>
                  </a:lnTo>
                  <a:lnTo>
                    <a:pt x="213" y="649"/>
                  </a:lnTo>
                  <a:lnTo>
                    <a:pt x="215" y="649"/>
                  </a:lnTo>
                  <a:lnTo>
                    <a:pt x="215" y="647"/>
                  </a:lnTo>
                  <a:lnTo>
                    <a:pt x="215" y="647"/>
                  </a:lnTo>
                  <a:lnTo>
                    <a:pt x="217" y="647"/>
                  </a:lnTo>
                  <a:lnTo>
                    <a:pt x="217" y="645"/>
                  </a:lnTo>
                  <a:lnTo>
                    <a:pt x="219" y="645"/>
                  </a:lnTo>
                  <a:lnTo>
                    <a:pt x="221" y="645"/>
                  </a:lnTo>
                  <a:lnTo>
                    <a:pt x="223" y="645"/>
                  </a:lnTo>
                  <a:lnTo>
                    <a:pt x="225" y="645"/>
                  </a:lnTo>
                  <a:lnTo>
                    <a:pt x="226" y="647"/>
                  </a:lnTo>
                  <a:lnTo>
                    <a:pt x="226" y="647"/>
                  </a:lnTo>
                  <a:lnTo>
                    <a:pt x="226" y="649"/>
                  </a:lnTo>
                  <a:lnTo>
                    <a:pt x="226" y="651"/>
                  </a:lnTo>
                  <a:lnTo>
                    <a:pt x="226" y="651"/>
                  </a:lnTo>
                  <a:lnTo>
                    <a:pt x="226" y="653"/>
                  </a:lnTo>
                  <a:lnTo>
                    <a:pt x="228" y="653"/>
                  </a:lnTo>
                  <a:lnTo>
                    <a:pt x="230" y="653"/>
                  </a:lnTo>
                  <a:lnTo>
                    <a:pt x="232" y="653"/>
                  </a:lnTo>
                  <a:lnTo>
                    <a:pt x="246" y="651"/>
                  </a:lnTo>
                  <a:lnTo>
                    <a:pt x="246" y="653"/>
                  </a:lnTo>
                  <a:lnTo>
                    <a:pt x="251" y="653"/>
                  </a:lnTo>
                  <a:lnTo>
                    <a:pt x="251" y="653"/>
                  </a:lnTo>
                  <a:lnTo>
                    <a:pt x="253" y="651"/>
                  </a:lnTo>
                  <a:lnTo>
                    <a:pt x="253" y="645"/>
                  </a:lnTo>
                  <a:lnTo>
                    <a:pt x="255" y="641"/>
                  </a:lnTo>
                  <a:lnTo>
                    <a:pt x="259" y="638"/>
                  </a:lnTo>
                  <a:lnTo>
                    <a:pt x="261" y="636"/>
                  </a:lnTo>
                  <a:lnTo>
                    <a:pt x="261" y="636"/>
                  </a:lnTo>
                  <a:lnTo>
                    <a:pt x="263" y="636"/>
                  </a:lnTo>
                  <a:lnTo>
                    <a:pt x="265" y="636"/>
                  </a:lnTo>
                  <a:lnTo>
                    <a:pt x="266" y="636"/>
                  </a:lnTo>
                  <a:lnTo>
                    <a:pt x="268" y="634"/>
                  </a:lnTo>
                  <a:lnTo>
                    <a:pt x="268" y="636"/>
                  </a:lnTo>
                  <a:lnTo>
                    <a:pt x="270" y="636"/>
                  </a:lnTo>
                  <a:lnTo>
                    <a:pt x="276" y="641"/>
                  </a:lnTo>
                  <a:lnTo>
                    <a:pt x="276" y="641"/>
                  </a:lnTo>
                  <a:lnTo>
                    <a:pt x="278" y="641"/>
                  </a:lnTo>
                  <a:lnTo>
                    <a:pt x="278" y="639"/>
                  </a:lnTo>
                  <a:lnTo>
                    <a:pt x="278" y="638"/>
                  </a:lnTo>
                  <a:lnTo>
                    <a:pt x="280" y="638"/>
                  </a:lnTo>
                  <a:lnTo>
                    <a:pt x="280" y="638"/>
                  </a:lnTo>
                  <a:lnTo>
                    <a:pt x="282" y="638"/>
                  </a:lnTo>
                  <a:lnTo>
                    <a:pt x="284" y="636"/>
                  </a:lnTo>
                  <a:lnTo>
                    <a:pt x="287" y="638"/>
                  </a:lnTo>
                  <a:lnTo>
                    <a:pt x="289" y="636"/>
                  </a:lnTo>
                  <a:lnTo>
                    <a:pt x="291" y="636"/>
                  </a:lnTo>
                  <a:lnTo>
                    <a:pt x="291" y="636"/>
                  </a:lnTo>
                  <a:lnTo>
                    <a:pt x="293" y="636"/>
                  </a:lnTo>
                  <a:lnTo>
                    <a:pt x="293" y="636"/>
                  </a:lnTo>
                  <a:lnTo>
                    <a:pt x="295" y="636"/>
                  </a:lnTo>
                  <a:lnTo>
                    <a:pt x="297" y="638"/>
                  </a:lnTo>
                  <a:lnTo>
                    <a:pt x="297" y="638"/>
                  </a:lnTo>
                  <a:lnTo>
                    <a:pt x="299" y="638"/>
                  </a:lnTo>
                  <a:lnTo>
                    <a:pt x="301" y="638"/>
                  </a:lnTo>
                  <a:lnTo>
                    <a:pt x="303" y="638"/>
                  </a:lnTo>
                  <a:lnTo>
                    <a:pt x="307" y="638"/>
                  </a:lnTo>
                  <a:lnTo>
                    <a:pt x="307" y="638"/>
                  </a:lnTo>
                  <a:lnTo>
                    <a:pt x="308" y="636"/>
                  </a:lnTo>
                  <a:lnTo>
                    <a:pt x="308" y="634"/>
                  </a:lnTo>
                  <a:lnTo>
                    <a:pt x="310" y="630"/>
                  </a:lnTo>
                  <a:lnTo>
                    <a:pt x="310" y="628"/>
                  </a:lnTo>
                  <a:lnTo>
                    <a:pt x="312" y="626"/>
                  </a:lnTo>
                  <a:lnTo>
                    <a:pt x="312" y="624"/>
                  </a:lnTo>
                  <a:lnTo>
                    <a:pt x="314" y="624"/>
                  </a:lnTo>
                  <a:lnTo>
                    <a:pt x="316" y="624"/>
                  </a:lnTo>
                  <a:lnTo>
                    <a:pt x="326" y="622"/>
                  </a:lnTo>
                  <a:lnTo>
                    <a:pt x="327" y="622"/>
                  </a:lnTo>
                  <a:lnTo>
                    <a:pt x="327" y="622"/>
                  </a:lnTo>
                  <a:lnTo>
                    <a:pt x="329" y="622"/>
                  </a:lnTo>
                  <a:lnTo>
                    <a:pt x="329" y="620"/>
                  </a:lnTo>
                  <a:lnTo>
                    <a:pt x="331" y="619"/>
                  </a:lnTo>
                  <a:lnTo>
                    <a:pt x="333" y="615"/>
                  </a:lnTo>
                  <a:lnTo>
                    <a:pt x="335" y="613"/>
                  </a:lnTo>
                  <a:lnTo>
                    <a:pt x="335" y="613"/>
                  </a:lnTo>
                  <a:lnTo>
                    <a:pt x="337" y="611"/>
                  </a:lnTo>
                  <a:lnTo>
                    <a:pt x="337" y="611"/>
                  </a:lnTo>
                  <a:lnTo>
                    <a:pt x="337" y="611"/>
                  </a:lnTo>
                  <a:lnTo>
                    <a:pt x="339" y="609"/>
                  </a:lnTo>
                  <a:lnTo>
                    <a:pt x="339" y="609"/>
                  </a:lnTo>
                  <a:lnTo>
                    <a:pt x="339" y="609"/>
                  </a:lnTo>
                  <a:lnTo>
                    <a:pt x="339" y="609"/>
                  </a:lnTo>
                  <a:lnTo>
                    <a:pt x="339" y="607"/>
                  </a:lnTo>
                  <a:lnTo>
                    <a:pt x="339" y="607"/>
                  </a:lnTo>
                  <a:lnTo>
                    <a:pt x="339" y="607"/>
                  </a:lnTo>
                  <a:lnTo>
                    <a:pt x="339" y="605"/>
                  </a:lnTo>
                  <a:lnTo>
                    <a:pt x="335" y="601"/>
                  </a:lnTo>
                  <a:lnTo>
                    <a:pt x="335" y="601"/>
                  </a:lnTo>
                  <a:lnTo>
                    <a:pt x="335" y="601"/>
                  </a:lnTo>
                  <a:lnTo>
                    <a:pt x="333" y="600"/>
                  </a:lnTo>
                  <a:lnTo>
                    <a:pt x="329" y="600"/>
                  </a:lnTo>
                  <a:lnTo>
                    <a:pt x="314" y="600"/>
                  </a:lnTo>
                  <a:lnTo>
                    <a:pt x="312" y="598"/>
                  </a:lnTo>
                  <a:lnTo>
                    <a:pt x="312" y="598"/>
                  </a:lnTo>
                  <a:lnTo>
                    <a:pt x="312" y="596"/>
                  </a:lnTo>
                  <a:lnTo>
                    <a:pt x="312" y="596"/>
                  </a:lnTo>
                  <a:lnTo>
                    <a:pt x="310" y="594"/>
                  </a:lnTo>
                  <a:lnTo>
                    <a:pt x="310" y="594"/>
                  </a:lnTo>
                  <a:lnTo>
                    <a:pt x="310" y="594"/>
                  </a:lnTo>
                  <a:lnTo>
                    <a:pt x="312" y="592"/>
                  </a:lnTo>
                  <a:lnTo>
                    <a:pt x="312" y="592"/>
                  </a:lnTo>
                  <a:lnTo>
                    <a:pt x="312" y="590"/>
                  </a:lnTo>
                  <a:lnTo>
                    <a:pt x="316" y="588"/>
                  </a:lnTo>
                  <a:lnTo>
                    <a:pt x="320" y="586"/>
                  </a:lnTo>
                  <a:lnTo>
                    <a:pt x="320" y="584"/>
                  </a:lnTo>
                  <a:lnTo>
                    <a:pt x="322" y="582"/>
                  </a:lnTo>
                  <a:lnTo>
                    <a:pt x="324" y="580"/>
                  </a:lnTo>
                  <a:lnTo>
                    <a:pt x="324" y="580"/>
                  </a:lnTo>
                  <a:lnTo>
                    <a:pt x="326" y="575"/>
                  </a:lnTo>
                  <a:lnTo>
                    <a:pt x="326" y="573"/>
                  </a:lnTo>
                  <a:lnTo>
                    <a:pt x="326" y="571"/>
                  </a:lnTo>
                  <a:lnTo>
                    <a:pt x="324" y="571"/>
                  </a:lnTo>
                  <a:lnTo>
                    <a:pt x="324" y="571"/>
                  </a:lnTo>
                  <a:lnTo>
                    <a:pt x="322" y="571"/>
                  </a:lnTo>
                  <a:lnTo>
                    <a:pt x="322" y="571"/>
                  </a:lnTo>
                  <a:lnTo>
                    <a:pt x="322" y="571"/>
                  </a:lnTo>
                  <a:lnTo>
                    <a:pt x="322" y="571"/>
                  </a:lnTo>
                  <a:lnTo>
                    <a:pt x="322" y="571"/>
                  </a:lnTo>
                  <a:lnTo>
                    <a:pt x="322" y="571"/>
                  </a:lnTo>
                  <a:lnTo>
                    <a:pt x="322" y="569"/>
                  </a:lnTo>
                  <a:lnTo>
                    <a:pt x="322" y="569"/>
                  </a:lnTo>
                  <a:lnTo>
                    <a:pt x="322" y="567"/>
                  </a:lnTo>
                  <a:lnTo>
                    <a:pt x="320" y="567"/>
                  </a:lnTo>
                  <a:lnTo>
                    <a:pt x="320" y="565"/>
                  </a:lnTo>
                  <a:lnTo>
                    <a:pt x="320" y="563"/>
                  </a:lnTo>
                  <a:lnTo>
                    <a:pt x="322" y="560"/>
                  </a:lnTo>
                  <a:lnTo>
                    <a:pt x="324" y="554"/>
                  </a:lnTo>
                  <a:lnTo>
                    <a:pt x="326" y="554"/>
                  </a:lnTo>
                  <a:lnTo>
                    <a:pt x="327" y="554"/>
                  </a:lnTo>
                  <a:lnTo>
                    <a:pt x="327" y="554"/>
                  </a:lnTo>
                  <a:lnTo>
                    <a:pt x="329" y="554"/>
                  </a:lnTo>
                  <a:lnTo>
                    <a:pt x="331" y="554"/>
                  </a:lnTo>
                  <a:lnTo>
                    <a:pt x="331" y="554"/>
                  </a:lnTo>
                  <a:lnTo>
                    <a:pt x="333" y="554"/>
                  </a:lnTo>
                  <a:lnTo>
                    <a:pt x="337" y="552"/>
                  </a:lnTo>
                  <a:lnTo>
                    <a:pt x="337" y="552"/>
                  </a:lnTo>
                  <a:lnTo>
                    <a:pt x="339" y="550"/>
                  </a:lnTo>
                  <a:lnTo>
                    <a:pt x="339" y="550"/>
                  </a:lnTo>
                  <a:lnTo>
                    <a:pt x="339" y="550"/>
                  </a:lnTo>
                  <a:lnTo>
                    <a:pt x="339" y="548"/>
                  </a:lnTo>
                  <a:lnTo>
                    <a:pt x="337" y="548"/>
                  </a:lnTo>
                  <a:lnTo>
                    <a:pt x="337" y="548"/>
                  </a:lnTo>
                  <a:lnTo>
                    <a:pt x="337" y="546"/>
                  </a:lnTo>
                  <a:lnTo>
                    <a:pt x="339" y="546"/>
                  </a:lnTo>
                  <a:lnTo>
                    <a:pt x="339" y="544"/>
                  </a:lnTo>
                  <a:lnTo>
                    <a:pt x="341" y="542"/>
                  </a:lnTo>
                  <a:lnTo>
                    <a:pt x="343" y="537"/>
                  </a:lnTo>
                  <a:lnTo>
                    <a:pt x="347" y="537"/>
                  </a:lnTo>
                  <a:lnTo>
                    <a:pt x="350" y="535"/>
                  </a:lnTo>
                  <a:lnTo>
                    <a:pt x="352" y="537"/>
                  </a:lnTo>
                  <a:lnTo>
                    <a:pt x="352" y="537"/>
                  </a:lnTo>
                  <a:lnTo>
                    <a:pt x="354" y="537"/>
                  </a:lnTo>
                  <a:lnTo>
                    <a:pt x="354" y="537"/>
                  </a:lnTo>
                  <a:lnTo>
                    <a:pt x="354" y="539"/>
                  </a:lnTo>
                  <a:lnTo>
                    <a:pt x="356" y="539"/>
                  </a:lnTo>
                  <a:lnTo>
                    <a:pt x="356" y="541"/>
                  </a:lnTo>
                  <a:lnTo>
                    <a:pt x="358" y="542"/>
                  </a:lnTo>
                  <a:lnTo>
                    <a:pt x="360" y="542"/>
                  </a:lnTo>
                  <a:lnTo>
                    <a:pt x="360" y="542"/>
                  </a:lnTo>
                  <a:lnTo>
                    <a:pt x="362" y="542"/>
                  </a:lnTo>
                  <a:lnTo>
                    <a:pt x="362" y="541"/>
                  </a:lnTo>
                  <a:lnTo>
                    <a:pt x="362" y="541"/>
                  </a:lnTo>
                  <a:lnTo>
                    <a:pt x="362" y="541"/>
                  </a:lnTo>
                  <a:lnTo>
                    <a:pt x="364" y="539"/>
                  </a:lnTo>
                  <a:lnTo>
                    <a:pt x="364" y="539"/>
                  </a:lnTo>
                  <a:lnTo>
                    <a:pt x="366" y="539"/>
                  </a:lnTo>
                  <a:lnTo>
                    <a:pt x="367" y="541"/>
                  </a:lnTo>
                  <a:lnTo>
                    <a:pt x="373" y="544"/>
                  </a:lnTo>
                  <a:lnTo>
                    <a:pt x="375" y="544"/>
                  </a:lnTo>
                  <a:lnTo>
                    <a:pt x="381" y="546"/>
                  </a:lnTo>
                  <a:lnTo>
                    <a:pt x="383" y="546"/>
                  </a:lnTo>
                  <a:lnTo>
                    <a:pt x="383" y="544"/>
                  </a:lnTo>
                  <a:lnTo>
                    <a:pt x="383" y="542"/>
                  </a:lnTo>
                  <a:lnTo>
                    <a:pt x="383" y="542"/>
                  </a:lnTo>
                  <a:lnTo>
                    <a:pt x="383" y="541"/>
                  </a:lnTo>
                  <a:lnTo>
                    <a:pt x="383" y="539"/>
                  </a:lnTo>
                  <a:lnTo>
                    <a:pt x="383" y="539"/>
                  </a:lnTo>
                  <a:lnTo>
                    <a:pt x="383" y="537"/>
                  </a:lnTo>
                  <a:lnTo>
                    <a:pt x="383" y="537"/>
                  </a:lnTo>
                  <a:lnTo>
                    <a:pt x="383" y="537"/>
                  </a:lnTo>
                  <a:lnTo>
                    <a:pt x="385" y="537"/>
                  </a:lnTo>
                  <a:lnTo>
                    <a:pt x="385" y="537"/>
                  </a:lnTo>
                  <a:lnTo>
                    <a:pt x="385" y="539"/>
                  </a:lnTo>
                  <a:lnTo>
                    <a:pt x="387" y="539"/>
                  </a:lnTo>
                  <a:lnTo>
                    <a:pt x="387" y="539"/>
                  </a:lnTo>
                  <a:lnTo>
                    <a:pt x="387" y="539"/>
                  </a:lnTo>
                  <a:lnTo>
                    <a:pt x="387" y="539"/>
                  </a:lnTo>
                  <a:lnTo>
                    <a:pt x="388" y="537"/>
                  </a:lnTo>
                  <a:lnTo>
                    <a:pt x="388" y="537"/>
                  </a:lnTo>
                  <a:lnTo>
                    <a:pt x="388" y="537"/>
                  </a:lnTo>
                  <a:lnTo>
                    <a:pt x="390" y="537"/>
                  </a:lnTo>
                  <a:lnTo>
                    <a:pt x="390" y="537"/>
                  </a:lnTo>
                  <a:lnTo>
                    <a:pt x="390" y="537"/>
                  </a:lnTo>
                  <a:lnTo>
                    <a:pt x="392" y="537"/>
                  </a:lnTo>
                  <a:lnTo>
                    <a:pt x="392" y="535"/>
                  </a:lnTo>
                  <a:lnTo>
                    <a:pt x="392" y="533"/>
                  </a:lnTo>
                  <a:lnTo>
                    <a:pt x="392" y="533"/>
                  </a:lnTo>
                  <a:lnTo>
                    <a:pt x="392" y="531"/>
                  </a:lnTo>
                  <a:lnTo>
                    <a:pt x="392" y="531"/>
                  </a:lnTo>
                  <a:lnTo>
                    <a:pt x="394" y="531"/>
                  </a:lnTo>
                  <a:lnTo>
                    <a:pt x="394" y="531"/>
                  </a:lnTo>
                  <a:lnTo>
                    <a:pt x="394" y="531"/>
                  </a:lnTo>
                  <a:lnTo>
                    <a:pt x="394" y="533"/>
                  </a:lnTo>
                  <a:lnTo>
                    <a:pt x="400" y="537"/>
                  </a:lnTo>
                  <a:lnTo>
                    <a:pt x="402" y="537"/>
                  </a:lnTo>
                  <a:lnTo>
                    <a:pt x="404" y="537"/>
                  </a:lnTo>
                  <a:lnTo>
                    <a:pt x="404" y="537"/>
                  </a:lnTo>
                  <a:lnTo>
                    <a:pt x="404" y="535"/>
                  </a:lnTo>
                  <a:lnTo>
                    <a:pt x="404" y="535"/>
                  </a:lnTo>
                  <a:lnTo>
                    <a:pt x="402" y="533"/>
                  </a:lnTo>
                  <a:lnTo>
                    <a:pt x="400" y="531"/>
                  </a:lnTo>
                  <a:lnTo>
                    <a:pt x="400" y="531"/>
                  </a:lnTo>
                  <a:lnTo>
                    <a:pt x="398" y="531"/>
                  </a:lnTo>
                  <a:lnTo>
                    <a:pt x="398" y="531"/>
                  </a:lnTo>
                  <a:lnTo>
                    <a:pt x="398" y="529"/>
                  </a:lnTo>
                  <a:lnTo>
                    <a:pt x="398" y="529"/>
                  </a:lnTo>
                  <a:lnTo>
                    <a:pt x="402" y="525"/>
                  </a:lnTo>
                  <a:lnTo>
                    <a:pt x="402" y="523"/>
                  </a:lnTo>
                  <a:lnTo>
                    <a:pt x="402" y="523"/>
                  </a:lnTo>
                  <a:lnTo>
                    <a:pt x="402" y="523"/>
                  </a:lnTo>
                  <a:lnTo>
                    <a:pt x="404" y="522"/>
                  </a:lnTo>
                  <a:lnTo>
                    <a:pt x="404" y="520"/>
                  </a:lnTo>
                  <a:lnTo>
                    <a:pt x="404" y="520"/>
                  </a:lnTo>
                  <a:lnTo>
                    <a:pt x="404" y="520"/>
                  </a:lnTo>
                  <a:lnTo>
                    <a:pt x="406" y="518"/>
                  </a:lnTo>
                  <a:lnTo>
                    <a:pt x="407" y="518"/>
                  </a:lnTo>
                  <a:lnTo>
                    <a:pt x="407" y="516"/>
                  </a:lnTo>
                  <a:lnTo>
                    <a:pt x="407" y="516"/>
                  </a:lnTo>
                  <a:lnTo>
                    <a:pt x="407" y="514"/>
                  </a:lnTo>
                  <a:lnTo>
                    <a:pt x="407" y="512"/>
                  </a:lnTo>
                  <a:lnTo>
                    <a:pt x="409" y="510"/>
                  </a:lnTo>
                  <a:lnTo>
                    <a:pt x="409" y="510"/>
                  </a:lnTo>
                  <a:lnTo>
                    <a:pt x="411" y="508"/>
                  </a:lnTo>
                  <a:lnTo>
                    <a:pt x="411" y="506"/>
                  </a:lnTo>
                  <a:lnTo>
                    <a:pt x="411" y="506"/>
                  </a:lnTo>
                  <a:lnTo>
                    <a:pt x="411" y="504"/>
                  </a:lnTo>
                  <a:lnTo>
                    <a:pt x="411" y="504"/>
                  </a:lnTo>
                  <a:lnTo>
                    <a:pt x="413" y="503"/>
                  </a:lnTo>
                  <a:lnTo>
                    <a:pt x="413" y="503"/>
                  </a:lnTo>
                  <a:lnTo>
                    <a:pt x="413" y="503"/>
                  </a:lnTo>
                  <a:lnTo>
                    <a:pt x="413" y="501"/>
                  </a:lnTo>
                  <a:lnTo>
                    <a:pt x="413" y="499"/>
                  </a:lnTo>
                  <a:lnTo>
                    <a:pt x="413" y="499"/>
                  </a:lnTo>
                  <a:lnTo>
                    <a:pt x="413" y="497"/>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4" name="Freeform 47">
              <a:extLst>
                <a:ext uri="{FF2B5EF4-FFF2-40B4-BE49-F238E27FC236}">
                  <a16:creationId xmlns:a16="http://schemas.microsoft.com/office/drawing/2014/main" id="{D5CF0AA2-7BF3-4140-93B2-08E3156F684B}"/>
                </a:ext>
              </a:extLst>
            </p:cNvPr>
            <p:cNvSpPr>
              <a:spLocks/>
            </p:cNvSpPr>
            <p:nvPr/>
          </p:nvSpPr>
          <p:spPr bwMode="auto">
            <a:xfrm>
              <a:off x="6607498" y="4218781"/>
              <a:ext cx="655638" cy="1036638"/>
            </a:xfrm>
            <a:custGeom>
              <a:avLst/>
              <a:gdLst>
                <a:gd name="T0" fmla="*/ 392 w 413"/>
                <a:gd name="T1" fmla="*/ 487 h 653"/>
                <a:gd name="T2" fmla="*/ 379 w 413"/>
                <a:gd name="T3" fmla="*/ 466 h 653"/>
                <a:gd name="T4" fmla="*/ 367 w 413"/>
                <a:gd name="T5" fmla="*/ 442 h 653"/>
                <a:gd name="T6" fmla="*/ 350 w 413"/>
                <a:gd name="T7" fmla="*/ 436 h 653"/>
                <a:gd name="T8" fmla="*/ 331 w 413"/>
                <a:gd name="T9" fmla="*/ 449 h 653"/>
                <a:gd name="T10" fmla="*/ 307 w 413"/>
                <a:gd name="T11" fmla="*/ 449 h 653"/>
                <a:gd name="T12" fmla="*/ 280 w 413"/>
                <a:gd name="T13" fmla="*/ 438 h 653"/>
                <a:gd name="T14" fmla="*/ 272 w 413"/>
                <a:gd name="T15" fmla="*/ 453 h 653"/>
                <a:gd name="T16" fmla="*/ 268 w 413"/>
                <a:gd name="T17" fmla="*/ 438 h 653"/>
                <a:gd name="T18" fmla="*/ 265 w 413"/>
                <a:gd name="T19" fmla="*/ 413 h 653"/>
                <a:gd name="T20" fmla="*/ 297 w 413"/>
                <a:gd name="T21" fmla="*/ 432 h 653"/>
                <a:gd name="T22" fmla="*/ 301 w 413"/>
                <a:gd name="T23" fmla="*/ 421 h 653"/>
                <a:gd name="T24" fmla="*/ 307 w 413"/>
                <a:gd name="T25" fmla="*/ 400 h 653"/>
                <a:gd name="T26" fmla="*/ 287 w 413"/>
                <a:gd name="T27" fmla="*/ 398 h 653"/>
                <a:gd name="T28" fmla="*/ 255 w 413"/>
                <a:gd name="T29" fmla="*/ 394 h 653"/>
                <a:gd name="T30" fmla="*/ 249 w 413"/>
                <a:gd name="T31" fmla="*/ 379 h 653"/>
                <a:gd name="T32" fmla="*/ 247 w 413"/>
                <a:gd name="T33" fmla="*/ 337 h 653"/>
                <a:gd name="T34" fmla="*/ 272 w 413"/>
                <a:gd name="T35" fmla="*/ 333 h 653"/>
                <a:gd name="T36" fmla="*/ 265 w 413"/>
                <a:gd name="T37" fmla="*/ 286 h 653"/>
                <a:gd name="T38" fmla="*/ 270 w 413"/>
                <a:gd name="T39" fmla="*/ 259 h 653"/>
                <a:gd name="T40" fmla="*/ 316 w 413"/>
                <a:gd name="T41" fmla="*/ 210 h 653"/>
                <a:gd name="T42" fmla="*/ 308 w 413"/>
                <a:gd name="T43" fmla="*/ 175 h 653"/>
                <a:gd name="T44" fmla="*/ 305 w 413"/>
                <a:gd name="T45" fmla="*/ 128 h 653"/>
                <a:gd name="T46" fmla="*/ 322 w 413"/>
                <a:gd name="T47" fmla="*/ 86 h 653"/>
                <a:gd name="T48" fmla="*/ 318 w 413"/>
                <a:gd name="T49" fmla="*/ 59 h 653"/>
                <a:gd name="T50" fmla="*/ 312 w 413"/>
                <a:gd name="T51" fmla="*/ 18 h 653"/>
                <a:gd name="T52" fmla="*/ 278 w 413"/>
                <a:gd name="T53" fmla="*/ 21 h 653"/>
                <a:gd name="T54" fmla="*/ 246 w 413"/>
                <a:gd name="T55" fmla="*/ 56 h 653"/>
                <a:gd name="T56" fmla="*/ 219 w 413"/>
                <a:gd name="T57" fmla="*/ 73 h 653"/>
                <a:gd name="T58" fmla="*/ 209 w 413"/>
                <a:gd name="T59" fmla="*/ 103 h 653"/>
                <a:gd name="T60" fmla="*/ 167 w 413"/>
                <a:gd name="T61" fmla="*/ 109 h 653"/>
                <a:gd name="T62" fmla="*/ 135 w 413"/>
                <a:gd name="T63" fmla="*/ 105 h 653"/>
                <a:gd name="T64" fmla="*/ 143 w 413"/>
                <a:gd name="T65" fmla="*/ 143 h 653"/>
                <a:gd name="T66" fmla="*/ 101 w 413"/>
                <a:gd name="T67" fmla="*/ 154 h 653"/>
                <a:gd name="T68" fmla="*/ 70 w 413"/>
                <a:gd name="T69" fmla="*/ 158 h 653"/>
                <a:gd name="T70" fmla="*/ 53 w 413"/>
                <a:gd name="T71" fmla="*/ 179 h 653"/>
                <a:gd name="T72" fmla="*/ 30 w 413"/>
                <a:gd name="T73" fmla="*/ 181 h 653"/>
                <a:gd name="T74" fmla="*/ 13 w 413"/>
                <a:gd name="T75" fmla="*/ 193 h 653"/>
                <a:gd name="T76" fmla="*/ 23 w 413"/>
                <a:gd name="T77" fmla="*/ 200 h 653"/>
                <a:gd name="T78" fmla="*/ 34 w 413"/>
                <a:gd name="T79" fmla="*/ 227 h 653"/>
                <a:gd name="T80" fmla="*/ 19 w 413"/>
                <a:gd name="T81" fmla="*/ 263 h 653"/>
                <a:gd name="T82" fmla="*/ 7 w 413"/>
                <a:gd name="T83" fmla="*/ 272 h 653"/>
                <a:gd name="T84" fmla="*/ 13 w 413"/>
                <a:gd name="T85" fmla="*/ 310 h 653"/>
                <a:gd name="T86" fmla="*/ 2 w 413"/>
                <a:gd name="T87" fmla="*/ 343 h 653"/>
                <a:gd name="T88" fmla="*/ 4 w 413"/>
                <a:gd name="T89" fmla="*/ 356 h 653"/>
                <a:gd name="T90" fmla="*/ 23 w 413"/>
                <a:gd name="T91" fmla="*/ 377 h 653"/>
                <a:gd name="T92" fmla="*/ 32 w 413"/>
                <a:gd name="T93" fmla="*/ 402 h 653"/>
                <a:gd name="T94" fmla="*/ 57 w 413"/>
                <a:gd name="T95" fmla="*/ 461 h 653"/>
                <a:gd name="T96" fmla="*/ 59 w 413"/>
                <a:gd name="T97" fmla="*/ 499 h 653"/>
                <a:gd name="T98" fmla="*/ 78 w 413"/>
                <a:gd name="T99" fmla="*/ 544 h 653"/>
                <a:gd name="T100" fmla="*/ 93 w 413"/>
                <a:gd name="T101" fmla="*/ 556 h 653"/>
                <a:gd name="T102" fmla="*/ 110 w 413"/>
                <a:gd name="T103" fmla="*/ 571 h 653"/>
                <a:gd name="T104" fmla="*/ 122 w 413"/>
                <a:gd name="T105" fmla="*/ 590 h 653"/>
                <a:gd name="T106" fmla="*/ 160 w 413"/>
                <a:gd name="T107" fmla="*/ 622 h 653"/>
                <a:gd name="T108" fmla="*/ 198 w 413"/>
                <a:gd name="T109" fmla="*/ 636 h 653"/>
                <a:gd name="T110" fmla="*/ 226 w 413"/>
                <a:gd name="T111" fmla="*/ 651 h 653"/>
                <a:gd name="T112" fmla="*/ 291 w 413"/>
                <a:gd name="T113" fmla="*/ 636 h 653"/>
                <a:gd name="T114" fmla="*/ 339 w 413"/>
                <a:gd name="T115" fmla="*/ 609 h 653"/>
                <a:gd name="T116" fmla="*/ 322 w 413"/>
                <a:gd name="T117" fmla="*/ 571 h 653"/>
                <a:gd name="T118" fmla="*/ 343 w 413"/>
                <a:gd name="T119" fmla="*/ 537 h 653"/>
                <a:gd name="T120" fmla="*/ 383 w 413"/>
                <a:gd name="T121" fmla="*/ 537 h 653"/>
                <a:gd name="T122" fmla="*/ 398 w 413"/>
                <a:gd name="T123" fmla="*/ 53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3" h="653">
                  <a:moveTo>
                    <a:pt x="413" y="497"/>
                  </a:moveTo>
                  <a:lnTo>
                    <a:pt x="413" y="497"/>
                  </a:lnTo>
                  <a:lnTo>
                    <a:pt x="411" y="497"/>
                  </a:lnTo>
                  <a:lnTo>
                    <a:pt x="411" y="495"/>
                  </a:lnTo>
                  <a:lnTo>
                    <a:pt x="411" y="495"/>
                  </a:lnTo>
                  <a:lnTo>
                    <a:pt x="409" y="497"/>
                  </a:lnTo>
                  <a:lnTo>
                    <a:pt x="409" y="497"/>
                  </a:lnTo>
                  <a:lnTo>
                    <a:pt x="409" y="497"/>
                  </a:lnTo>
                  <a:lnTo>
                    <a:pt x="409" y="497"/>
                  </a:lnTo>
                  <a:lnTo>
                    <a:pt x="407" y="497"/>
                  </a:lnTo>
                  <a:lnTo>
                    <a:pt x="407" y="497"/>
                  </a:lnTo>
                  <a:lnTo>
                    <a:pt x="407" y="497"/>
                  </a:lnTo>
                  <a:lnTo>
                    <a:pt x="404" y="495"/>
                  </a:lnTo>
                  <a:lnTo>
                    <a:pt x="402" y="493"/>
                  </a:lnTo>
                  <a:lnTo>
                    <a:pt x="402" y="493"/>
                  </a:lnTo>
                  <a:lnTo>
                    <a:pt x="402" y="493"/>
                  </a:lnTo>
                  <a:lnTo>
                    <a:pt x="402" y="493"/>
                  </a:lnTo>
                  <a:lnTo>
                    <a:pt x="400" y="493"/>
                  </a:lnTo>
                  <a:lnTo>
                    <a:pt x="400" y="493"/>
                  </a:lnTo>
                  <a:lnTo>
                    <a:pt x="400" y="493"/>
                  </a:lnTo>
                  <a:lnTo>
                    <a:pt x="398" y="493"/>
                  </a:lnTo>
                  <a:lnTo>
                    <a:pt x="398" y="493"/>
                  </a:lnTo>
                  <a:lnTo>
                    <a:pt x="396" y="493"/>
                  </a:lnTo>
                  <a:lnTo>
                    <a:pt x="396" y="493"/>
                  </a:lnTo>
                  <a:lnTo>
                    <a:pt x="396" y="493"/>
                  </a:lnTo>
                  <a:lnTo>
                    <a:pt x="394" y="491"/>
                  </a:lnTo>
                  <a:lnTo>
                    <a:pt x="394" y="491"/>
                  </a:lnTo>
                  <a:lnTo>
                    <a:pt x="394" y="489"/>
                  </a:lnTo>
                  <a:lnTo>
                    <a:pt x="394" y="489"/>
                  </a:lnTo>
                  <a:lnTo>
                    <a:pt x="392" y="489"/>
                  </a:lnTo>
                  <a:lnTo>
                    <a:pt x="392" y="487"/>
                  </a:lnTo>
                  <a:lnTo>
                    <a:pt x="392" y="487"/>
                  </a:lnTo>
                  <a:lnTo>
                    <a:pt x="392" y="487"/>
                  </a:lnTo>
                  <a:lnTo>
                    <a:pt x="392" y="485"/>
                  </a:lnTo>
                  <a:lnTo>
                    <a:pt x="394" y="485"/>
                  </a:lnTo>
                  <a:lnTo>
                    <a:pt x="394" y="485"/>
                  </a:lnTo>
                  <a:lnTo>
                    <a:pt x="394" y="485"/>
                  </a:lnTo>
                  <a:lnTo>
                    <a:pt x="394" y="480"/>
                  </a:lnTo>
                  <a:lnTo>
                    <a:pt x="394" y="480"/>
                  </a:lnTo>
                  <a:lnTo>
                    <a:pt x="394" y="478"/>
                  </a:lnTo>
                  <a:lnTo>
                    <a:pt x="394" y="478"/>
                  </a:lnTo>
                  <a:lnTo>
                    <a:pt x="394" y="476"/>
                  </a:lnTo>
                  <a:lnTo>
                    <a:pt x="394" y="476"/>
                  </a:lnTo>
                  <a:lnTo>
                    <a:pt x="394" y="474"/>
                  </a:lnTo>
                  <a:lnTo>
                    <a:pt x="394" y="472"/>
                  </a:lnTo>
                  <a:lnTo>
                    <a:pt x="394" y="472"/>
                  </a:lnTo>
                  <a:lnTo>
                    <a:pt x="394" y="470"/>
                  </a:lnTo>
                  <a:lnTo>
                    <a:pt x="394" y="468"/>
                  </a:lnTo>
                  <a:lnTo>
                    <a:pt x="394" y="468"/>
                  </a:lnTo>
                  <a:lnTo>
                    <a:pt x="394" y="468"/>
                  </a:lnTo>
                  <a:lnTo>
                    <a:pt x="394" y="468"/>
                  </a:lnTo>
                  <a:lnTo>
                    <a:pt x="392" y="468"/>
                  </a:lnTo>
                  <a:lnTo>
                    <a:pt x="392" y="468"/>
                  </a:lnTo>
                  <a:lnTo>
                    <a:pt x="390" y="468"/>
                  </a:lnTo>
                  <a:lnTo>
                    <a:pt x="390" y="468"/>
                  </a:lnTo>
                  <a:lnTo>
                    <a:pt x="390" y="468"/>
                  </a:lnTo>
                  <a:lnTo>
                    <a:pt x="388" y="466"/>
                  </a:lnTo>
                  <a:lnTo>
                    <a:pt x="388" y="466"/>
                  </a:lnTo>
                  <a:lnTo>
                    <a:pt x="388" y="466"/>
                  </a:lnTo>
                  <a:lnTo>
                    <a:pt x="387" y="466"/>
                  </a:lnTo>
                  <a:lnTo>
                    <a:pt x="387" y="468"/>
                  </a:lnTo>
                  <a:lnTo>
                    <a:pt x="385" y="468"/>
                  </a:lnTo>
                  <a:lnTo>
                    <a:pt x="385" y="468"/>
                  </a:lnTo>
                  <a:lnTo>
                    <a:pt x="383" y="468"/>
                  </a:lnTo>
                  <a:lnTo>
                    <a:pt x="381" y="468"/>
                  </a:lnTo>
                  <a:lnTo>
                    <a:pt x="379" y="466"/>
                  </a:lnTo>
                  <a:lnTo>
                    <a:pt x="379" y="466"/>
                  </a:lnTo>
                  <a:lnTo>
                    <a:pt x="377" y="466"/>
                  </a:lnTo>
                  <a:lnTo>
                    <a:pt x="377" y="466"/>
                  </a:lnTo>
                  <a:lnTo>
                    <a:pt x="377" y="466"/>
                  </a:lnTo>
                  <a:lnTo>
                    <a:pt x="375" y="466"/>
                  </a:lnTo>
                  <a:lnTo>
                    <a:pt x="373" y="463"/>
                  </a:lnTo>
                  <a:lnTo>
                    <a:pt x="371" y="461"/>
                  </a:lnTo>
                  <a:lnTo>
                    <a:pt x="371" y="461"/>
                  </a:lnTo>
                  <a:lnTo>
                    <a:pt x="369" y="461"/>
                  </a:lnTo>
                  <a:lnTo>
                    <a:pt x="369" y="461"/>
                  </a:lnTo>
                  <a:lnTo>
                    <a:pt x="367" y="463"/>
                  </a:lnTo>
                  <a:lnTo>
                    <a:pt x="367" y="463"/>
                  </a:lnTo>
                  <a:lnTo>
                    <a:pt x="366" y="461"/>
                  </a:lnTo>
                  <a:lnTo>
                    <a:pt x="366" y="461"/>
                  </a:lnTo>
                  <a:lnTo>
                    <a:pt x="366" y="459"/>
                  </a:lnTo>
                  <a:lnTo>
                    <a:pt x="366" y="459"/>
                  </a:lnTo>
                  <a:lnTo>
                    <a:pt x="366" y="457"/>
                  </a:lnTo>
                  <a:lnTo>
                    <a:pt x="366" y="457"/>
                  </a:lnTo>
                  <a:lnTo>
                    <a:pt x="367" y="459"/>
                  </a:lnTo>
                  <a:lnTo>
                    <a:pt x="369" y="459"/>
                  </a:lnTo>
                  <a:lnTo>
                    <a:pt x="369" y="457"/>
                  </a:lnTo>
                  <a:lnTo>
                    <a:pt x="369" y="457"/>
                  </a:lnTo>
                  <a:lnTo>
                    <a:pt x="369" y="457"/>
                  </a:lnTo>
                  <a:lnTo>
                    <a:pt x="369" y="455"/>
                  </a:lnTo>
                  <a:lnTo>
                    <a:pt x="369" y="455"/>
                  </a:lnTo>
                  <a:lnTo>
                    <a:pt x="367" y="453"/>
                  </a:lnTo>
                  <a:lnTo>
                    <a:pt x="367" y="453"/>
                  </a:lnTo>
                  <a:lnTo>
                    <a:pt x="367" y="451"/>
                  </a:lnTo>
                  <a:lnTo>
                    <a:pt x="369" y="449"/>
                  </a:lnTo>
                  <a:lnTo>
                    <a:pt x="369" y="447"/>
                  </a:lnTo>
                  <a:lnTo>
                    <a:pt x="369" y="447"/>
                  </a:lnTo>
                  <a:lnTo>
                    <a:pt x="369" y="445"/>
                  </a:lnTo>
                  <a:lnTo>
                    <a:pt x="367" y="442"/>
                  </a:lnTo>
                  <a:lnTo>
                    <a:pt x="364" y="440"/>
                  </a:lnTo>
                  <a:lnTo>
                    <a:pt x="360" y="442"/>
                  </a:lnTo>
                  <a:lnTo>
                    <a:pt x="360" y="442"/>
                  </a:lnTo>
                  <a:lnTo>
                    <a:pt x="360" y="442"/>
                  </a:lnTo>
                  <a:lnTo>
                    <a:pt x="358" y="442"/>
                  </a:lnTo>
                  <a:lnTo>
                    <a:pt x="358" y="442"/>
                  </a:lnTo>
                  <a:lnTo>
                    <a:pt x="356" y="442"/>
                  </a:lnTo>
                  <a:lnTo>
                    <a:pt x="356" y="442"/>
                  </a:lnTo>
                  <a:lnTo>
                    <a:pt x="354" y="444"/>
                  </a:lnTo>
                  <a:lnTo>
                    <a:pt x="354" y="445"/>
                  </a:lnTo>
                  <a:lnTo>
                    <a:pt x="352" y="445"/>
                  </a:lnTo>
                  <a:lnTo>
                    <a:pt x="352" y="445"/>
                  </a:lnTo>
                  <a:lnTo>
                    <a:pt x="352" y="444"/>
                  </a:lnTo>
                  <a:lnTo>
                    <a:pt x="352" y="444"/>
                  </a:lnTo>
                  <a:lnTo>
                    <a:pt x="352" y="442"/>
                  </a:lnTo>
                  <a:lnTo>
                    <a:pt x="352" y="440"/>
                  </a:lnTo>
                  <a:lnTo>
                    <a:pt x="352" y="440"/>
                  </a:lnTo>
                  <a:lnTo>
                    <a:pt x="352" y="440"/>
                  </a:lnTo>
                  <a:lnTo>
                    <a:pt x="354" y="438"/>
                  </a:lnTo>
                  <a:lnTo>
                    <a:pt x="354" y="438"/>
                  </a:lnTo>
                  <a:lnTo>
                    <a:pt x="354" y="436"/>
                  </a:lnTo>
                  <a:lnTo>
                    <a:pt x="354" y="436"/>
                  </a:lnTo>
                  <a:lnTo>
                    <a:pt x="354" y="434"/>
                  </a:lnTo>
                  <a:lnTo>
                    <a:pt x="354" y="434"/>
                  </a:lnTo>
                  <a:lnTo>
                    <a:pt x="354" y="432"/>
                  </a:lnTo>
                  <a:lnTo>
                    <a:pt x="354" y="432"/>
                  </a:lnTo>
                  <a:lnTo>
                    <a:pt x="354" y="432"/>
                  </a:lnTo>
                  <a:lnTo>
                    <a:pt x="354" y="432"/>
                  </a:lnTo>
                  <a:lnTo>
                    <a:pt x="352" y="434"/>
                  </a:lnTo>
                  <a:lnTo>
                    <a:pt x="352" y="434"/>
                  </a:lnTo>
                  <a:lnTo>
                    <a:pt x="352" y="434"/>
                  </a:lnTo>
                  <a:lnTo>
                    <a:pt x="350" y="436"/>
                  </a:lnTo>
                  <a:lnTo>
                    <a:pt x="350" y="436"/>
                  </a:lnTo>
                  <a:lnTo>
                    <a:pt x="350" y="436"/>
                  </a:lnTo>
                  <a:lnTo>
                    <a:pt x="348" y="436"/>
                  </a:lnTo>
                  <a:lnTo>
                    <a:pt x="348" y="436"/>
                  </a:lnTo>
                  <a:lnTo>
                    <a:pt x="347" y="436"/>
                  </a:lnTo>
                  <a:lnTo>
                    <a:pt x="347" y="436"/>
                  </a:lnTo>
                  <a:lnTo>
                    <a:pt x="347" y="436"/>
                  </a:lnTo>
                  <a:lnTo>
                    <a:pt x="345" y="436"/>
                  </a:lnTo>
                  <a:lnTo>
                    <a:pt x="343" y="436"/>
                  </a:lnTo>
                  <a:lnTo>
                    <a:pt x="341" y="434"/>
                  </a:lnTo>
                  <a:lnTo>
                    <a:pt x="341" y="434"/>
                  </a:lnTo>
                  <a:lnTo>
                    <a:pt x="341" y="434"/>
                  </a:lnTo>
                  <a:lnTo>
                    <a:pt x="339" y="436"/>
                  </a:lnTo>
                  <a:lnTo>
                    <a:pt x="339" y="436"/>
                  </a:lnTo>
                  <a:lnTo>
                    <a:pt x="339" y="436"/>
                  </a:lnTo>
                  <a:lnTo>
                    <a:pt x="339" y="438"/>
                  </a:lnTo>
                  <a:lnTo>
                    <a:pt x="339" y="438"/>
                  </a:lnTo>
                  <a:lnTo>
                    <a:pt x="341" y="438"/>
                  </a:lnTo>
                  <a:lnTo>
                    <a:pt x="341" y="440"/>
                  </a:lnTo>
                  <a:lnTo>
                    <a:pt x="341" y="440"/>
                  </a:lnTo>
                  <a:lnTo>
                    <a:pt x="341" y="440"/>
                  </a:lnTo>
                  <a:lnTo>
                    <a:pt x="341" y="442"/>
                  </a:lnTo>
                  <a:lnTo>
                    <a:pt x="341" y="442"/>
                  </a:lnTo>
                  <a:lnTo>
                    <a:pt x="339" y="442"/>
                  </a:lnTo>
                  <a:lnTo>
                    <a:pt x="337" y="444"/>
                  </a:lnTo>
                  <a:lnTo>
                    <a:pt x="337" y="444"/>
                  </a:lnTo>
                  <a:lnTo>
                    <a:pt x="335" y="445"/>
                  </a:lnTo>
                  <a:lnTo>
                    <a:pt x="335" y="445"/>
                  </a:lnTo>
                  <a:lnTo>
                    <a:pt x="335" y="445"/>
                  </a:lnTo>
                  <a:lnTo>
                    <a:pt x="333" y="447"/>
                  </a:lnTo>
                  <a:lnTo>
                    <a:pt x="331" y="447"/>
                  </a:lnTo>
                  <a:lnTo>
                    <a:pt x="331" y="447"/>
                  </a:lnTo>
                  <a:lnTo>
                    <a:pt x="331" y="449"/>
                  </a:lnTo>
                  <a:lnTo>
                    <a:pt x="331" y="449"/>
                  </a:lnTo>
                  <a:lnTo>
                    <a:pt x="329" y="451"/>
                  </a:lnTo>
                  <a:lnTo>
                    <a:pt x="329" y="451"/>
                  </a:lnTo>
                  <a:lnTo>
                    <a:pt x="329" y="451"/>
                  </a:lnTo>
                  <a:lnTo>
                    <a:pt x="329" y="451"/>
                  </a:lnTo>
                  <a:lnTo>
                    <a:pt x="327" y="451"/>
                  </a:lnTo>
                  <a:lnTo>
                    <a:pt x="327" y="449"/>
                  </a:lnTo>
                  <a:lnTo>
                    <a:pt x="327" y="449"/>
                  </a:lnTo>
                  <a:lnTo>
                    <a:pt x="326" y="449"/>
                  </a:lnTo>
                  <a:lnTo>
                    <a:pt x="324" y="449"/>
                  </a:lnTo>
                  <a:lnTo>
                    <a:pt x="324" y="449"/>
                  </a:lnTo>
                  <a:lnTo>
                    <a:pt x="324" y="451"/>
                  </a:lnTo>
                  <a:lnTo>
                    <a:pt x="322" y="451"/>
                  </a:lnTo>
                  <a:lnTo>
                    <a:pt x="322" y="451"/>
                  </a:lnTo>
                  <a:lnTo>
                    <a:pt x="322" y="453"/>
                  </a:lnTo>
                  <a:lnTo>
                    <a:pt x="324" y="453"/>
                  </a:lnTo>
                  <a:lnTo>
                    <a:pt x="322" y="453"/>
                  </a:lnTo>
                  <a:lnTo>
                    <a:pt x="322" y="453"/>
                  </a:lnTo>
                  <a:lnTo>
                    <a:pt x="320" y="453"/>
                  </a:lnTo>
                  <a:lnTo>
                    <a:pt x="318" y="453"/>
                  </a:lnTo>
                  <a:lnTo>
                    <a:pt x="316" y="455"/>
                  </a:lnTo>
                  <a:lnTo>
                    <a:pt x="314" y="457"/>
                  </a:lnTo>
                  <a:lnTo>
                    <a:pt x="314" y="457"/>
                  </a:lnTo>
                  <a:lnTo>
                    <a:pt x="312" y="457"/>
                  </a:lnTo>
                  <a:lnTo>
                    <a:pt x="310" y="457"/>
                  </a:lnTo>
                  <a:lnTo>
                    <a:pt x="310" y="457"/>
                  </a:lnTo>
                  <a:lnTo>
                    <a:pt x="310" y="457"/>
                  </a:lnTo>
                  <a:lnTo>
                    <a:pt x="308" y="457"/>
                  </a:lnTo>
                  <a:lnTo>
                    <a:pt x="308" y="457"/>
                  </a:lnTo>
                  <a:lnTo>
                    <a:pt x="308" y="455"/>
                  </a:lnTo>
                  <a:lnTo>
                    <a:pt x="308" y="453"/>
                  </a:lnTo>
                  <a:lnTo>
                    <a:pt x="308" y="453"/>
                  </a:lnTo>
                  <a:lnTo>
                    <a:pt x="308" y="449"/>
                  </a:lnTo>
                  <a:lnTo>
                    <a:pt x="307" y="449"/>
                  </a:lnTo>
                  <a:lnTo>
                    <a:pt x="307" y="447"/>
                  </a:lnTo>
                  <a:lnTo>
                    <a:pt x="307" y="447"/>
                  </a:lnTo>
                  <a:lnTo>
                    <a:pt x="305" y="447"/>
                  </a:lnTo>
                  <a:lnTo>
                    <a:pt x="305" y="445"/>
                  </a:lnTo>
                  <a:lnTo>
                    <a:pt x="305" y="445"/>
                  </a:lnTo>
                  <a:lnTo>
                    <a:pt x="305" y="444"/>
                  </a:lnTo>
                  <a:lnTo>
                    <a:pt x="305" y="444"/>
                  </a:lnTo>
                  <a:lnTo>
                    <a:pt x="303" y="444"/>
                  </a:lnTo>
                  <a:lnTo>
                    <a:pt x="301" y="444"/>
                  </a:lnTo>
                  <a:lnTo>
                    <a:pt x="299" y="444"/>
                  </a:lnTo>
                  <a:lnTo>
                    <a:pt x="297" y="444"/>
                  </a:lnTo>
                  <a:lnTo>
                    <a:pt x="297" y="444"/>
                  </a:lnTo>
                  <a:lnTo>
                    <a:pt x="295" y="444"/>
                  </a:lnTo>
                  <a:lnTo>
                    <a:pt x="295" y="444"/>
                  </a:lnTo>
                  <a:lnTo>
                    <a:pt x="293" y="444"/>
                  </a:lnTo>
                  <a:lnTo>
                    <a:pt x="293" y="442"/>
                  </a:lnTo>
                  <a:lnTo>
                    <a:pt x="291" y="442"/>
                  </a:lnTo>
                  <a:lnTo>
                    <a:pt x="291" y="442"/>
                  </a:lnTo>
                  <a:lnTo>
                    <a:pt x="289" y="442"/>
                  </a:lnTo>
                  <a:lnTo>
                    <a:pt x="287" y="442"/>
                  </a:lnTo>
                  <a:lnTo>
                    <a:pt x="287" y="440"/>
                  </a:lnTo>
                  <a:lnTo>
                    <a:pt x="286" y="440"/>
                  </a:lnTo>
                  <a:lnTo>
                    <a:pt x="286" y="440"/>
                  </a:lnTo>
                  <a:lnTo>
                    <a:pt x="286" y="440"/>
                  </a:lnTo>
                  <a:lnTo>
                    <a:pt x="284" y="442"/>
                  </a:lnTo>
                  <a:lnTo>
                    <a:pt x="282" y="442"/>
                  </a:lnTo>
                  <a:lnTo>
                    <a:pt x="282" y="440"/>
                  </a:lnTo>
                  <a:lnTo>
                    <a:pt x="282" y="440"/>
                  </a:lnTo>
                  <a:lnTo>
                    <a:pt x="282" y="438"/>
                  </a:lnTo>
                  <a:lnTo>
                    <a:pt x="282" y="438"/>
                  </a:lnTo>
                  <a:lnTo>
                    <a:pt x="282" y="438"/>
                  </a:lnTo>
                  <a:lnTo>
                    <a:pt x="282" y="438"/>
                  </a:lnTo>
                  <a:lnTo>
                    <a:pt x="280" y="438"/>
                  </a:lnTo>
                  <a:lnTo>
                    <a:pt x="280" y="438"/>
                  </a:lnTo>
                  <a:lnTo>
                    <a:pt x="280" y="438"/>
                  </a:lnTo>
                  <a:lnTo>
                    <a:pt x="280" y="440"/>
                  </a:lnTo>
                  <a:lnTo>
                    <a:pt x="280" y="440"/>
                  </a:lnTo>
                  <a:lnTo>
                    <a:pt x="280" y="440"/>
                  </a:lnTo>
                  <a:lnTo>
                    <a:pt x="280" y="440"/>
                  </a:lnTo>
                  <a:lnTo>
                    <a:pt x="280" y="440"/>
                  </a:lnTo>
                  <a:lnTo>
                    <a:pt x="280" y="442"/>
                  </a:lnTo>
                  <a:lnTo>
                    <a:pt x="280" y="442"/>
                  </a:lnTo>
                  <a:lnTo>
                    <a:pt x="280" y="442"/>
                  </a:lnTo>
                  <a:lnTo>
                    <a:pt x="278" y="442"/>
                  </a:lnTo>
                  <a:lnTo>
                    <a:pt x="278" y="442"/>
                  </a:lnTo>
                  <a:lnTo>
                    <a:pt x="278" y="444"/>
                  </a:lnTo>
                  <a:lnTo>
                    <a:pt x="278" y="444"/>
                  </a:lnTo>
                  <a:lnTo>
                    <a:pt x="278" y="444"/>
                  </a:lnTo>
                  <a:lnTo>
                    <a:pt x="278" y="444"/>
                  </a:lnTo>
                  <a:lnTo>
                    <a:pt x="280" y="444"/>
                  </a:lnTo>
                  <a:lnTo>
                    <a:pt x="280" y="445"/>
                  </a:lnTo>
                  <a:lnTo>
                    <a:pt x="280" y="445"/>
                  </a:lnTo>
                  <a:lnTo>
                    <a:pt x="280" y="447"/>
                  </a:lnTo>
                  <a:lnTo>
                    <a:pt x="280" y="447"/>
                  </a:lnTo>
                  <a:lnTo>
                    <a:pt x="280" y="449"/>
                  </a:lnTo>
                  <a:lnTo>
                    <a:pt x="280" y="449"/>
                  </a:lnTo>
                  <a:lnTo>
                    <a:pt x="280" y="451"/>
                  </a:lnTo>
                  <a:lnTo>
                    <a:pt x="280" y="451"/>
                  </a:lnTo>
                  <a:lnTo>
                    <a:pt x="278" y="451"/>
                  </a:lnTo>
                  <a:lnTo>
                    <a:pt x="278" y="451"/>
                  </a:lnTo>
                  <a:lnTo>
                    <a:pt x="276" y="451"/>
                  </a:lnTo>
                  <a:lnTo>
                    <a:pt x="274" y="451"/>
                  </a:lnTo>
                  <a:lnTo>
                    <a:pt x="274" y="451"/>
                  </a:lnTo>
                  <a:lnTo>
                    <a:pt x="274" y="451"/>
                  </a:lnTo>
                  <a:lnTo>
                    <a:pt x="272" y="451"/>
                  </a:lnTo>
                  <a:lnTo>
                    <a:pt x="272" y="453"/>
                  </a:lnTo>
                  <a:lnTo>
                    <a:pt x="272" y="453"/>
                  </a:lnTo>
                  <a:lnTo>
                    <a:pt x="272" y="453"/>
                  </a:lnTo>
                  <a:lnTo>
                    <a:pt x="270" y="453"/>
                  </a:lnTo>
                  <a:lnTo>
                    <a:pt x="270" y="453"/>
                  </a:lnTo>
                  <a:lnTo>
                    <a:pt x="268" y="451"/>
                  </a:lnTo>
                  <a:lnTo>
                    <a:pt x="268" y="451"/>
                  </a:lnTo>
                  <a:lnTo>
                    <a:pt x="268" y="449"/>
                  </a:lnTo>
                  <a:lnTo>
                    <a:pt x="268" y="449"/>
                  </a:lnTo>
                  <a:lnTo>
                    <a:pt x="266" y="449"/>
                  </a:lnTo>
                  <a:lnTo>
                    <a:pt x="266" y="449"/>
                  </a:lnTo>
                  <a:lnTo>
                    <a:pt x="266" y="449"/>
                  </a:lnTo>
                  <a:lnTo>
                    <a:pt x="266" y="451"/>
                  </a:lnTo>
                  <a:lnTo>
                    <a:pt x="266" y="451"/>
                  </a:lnTo>
                  <a:lnTo>
                    <a:pt x="266" y="453"/>
                  </a:lnTo>
                  <a:lnTo>
                    <a:pt x="265" y="453"/>
                  </a:lnTo>
                  <a:lnTo>
                    <a:pt x="265" y="453"/>
                  </a:lnTo>
                  <a:lnTo>
                    <a:pt x="265" y="451"/>
                  </a:lnTo>
                  <a:lnTo>
                    <a:pt x="265" y="449"/>
                  </a:lnTo>
                  <a:lnTo>
                    <a:pt x="265" y="447"/>
                  </a:lnTo>
                  <a:lnTo>
                    <a:pt x="265" y="445"/>
                  </a:lnTo>
                  <a:lnTo>
                    <a:pt x="265" y="445"/>
                  </a:lnTo>
                  <a:lnTo>
                    <a:pt x="265" y="444"/>
                  </a:lnTo>
                  <a:lnTo>
                    <a:pt x="266" y="444"/>
                  </a:lnTo>
                  <a:lnTo>
                    <a:pt x="266" y="442"/>
                  </a:lnTo>
                  <a:lnTo>
                    <a:pt x="266" y="442"/>
                  </a:lnTo>
                  <a:lnTo>
                    <a:pt x="266" y="442"/>
                  </a:lnTo>
                  <a:lnTo>
                    <a:pt x="266" y="440"/>
                  </a:lnTo>
                  <a:lnTo>
                    <a:pt x="268" y="440"/>
                  </a:lnTo>
                  <a:lnTo>
                    <a:pt x="268" y="440"/>
                  </a:lnTo>
                  <a:lnTo>
                    <a:pt x="268" y="440"/>
                  </a:lnTo>
                  <a:lnTo>
                    <a:pt x="268" y="438"/>
                  </a:lnTo>
                  <a:lnTo>
                    <a:pt x="268" y="438"/>
                  </a:lnTo>
                  <a:lnTo>
                    <a:pt x="268" y="438"/>
                  </a:lnTo>
                  <a:lnTo>
                    <a:pt x="268" y="436"/>
                  </a:lnTo>
                  <a:lnTo>
                    <a:pt x="268" y="436"/>
                  </a:lnTo>
                  <a:lnTo>
                    <a:pt x="266" y="434"/>
                  </a:lnTo>
                  <a:lnTo>
                    <a:pt x="266" y="432"/>
                  </a:lnTo>
                  <a:lnTo>
                    <a:pt x="265" y="430"/>
                  </a:lnTo>
                  <a:lnTo>
                    <a:pt x="263" y="430"/>
                  </a:lnTo>
                  <a:lnTo>
                    <a:pt x="263" y="428"/>
                  </a:lnTo>
                  <a:lnTo>
                    <a:pt x="263" y="428"/>
                  </a:lnTo>
                  <a:lnTo>
                    <a:pt x="263" y="428"/>
                  </a:lnTo>
                  <a:lnTo>
                    <a:pt x="261" y="426"/>
                  </a:lnTo>
                  <a:lnTo>
                    <a:pt x="263" y="425"/>
                  </a:lnTo>
                  <a:lnTo>
                    <a:pt x="263" y="425"/>
                  </a:lnTo>
                  <a:lnTo>
                    <a:pt x="263" y="423"/>
                  </a:lnTo>
                  <a:lnTo>
                    <a:pt x="263" y="423"/>
                  </a:lnTo>
                  <a:lnTo>
                    <a:pt x="263" y="423"/>
                  </a:lnTo>
                  <a:lnTo>
                    <a:pt x="261" y="421"/>
                  </a:lnTo>
                  <a:lnTo>
                    <a:pt x="257" y="415"/>
                  </a:lnTo>
                  <a:lnTo>
                    <a:pt x="255" y="415"/>
                  </a:lnTo>
                  <a:lnTo>
                    <a:pt x="255" y="415"/>
                  </a:lnTo>
                  <a:lnTo>
                    <a:pt x="257" y="413"/>
                  </a:lnTo>
                  <a:lnTo>
                    <a:pt x="257" y="413"/>
                  </a:lnTo>
                  <a:lnTo>
                    <a:pt x="259" y="413"/>
                  </a:lnTo>
                  <a:lnTo>
                    <a:pt x="259" y="413"/>
                  </a:lnTo>
                  <a:lnTo>
                    <a:pt x="259" y="411"/>
                  </a:lnTo>
                  <a:lnTo>
                    <a:pt x="259" y="411"/>
                  </a:lnTo>
                  <a:lnTo>
                    <a:pt x="261" y="411"/>
                  </a:lnTo>
                  <a:lnTo>
                    <a:pt x="261" y="411"/>
                  </a:lnTo>
                  <a:lnTo>
                    <a:pt x="261" y="411"/>
                  </a:lnTo>
                  <a:lnTo>
                    <a:pt x="261" y="411"/>
                  </a:lnTo>
                  <a:lnTo>
                    <a:pt x="263" y="413"/>
                  </a:lnTo>
                  <a:lnTo>
                    <a:pt x="263" y="413"/>
                  </a:lnTo>
                  <a:lnTo>
                    <a:pt x="265" y="413"/>
                  </a:lnTo>
                  <a:lnTo>
                    <a:pt x="265" y="413"/>
                  </a:lnTo>
                  <a:lnTo>
                    <a:pt x="265" y="413"/>
                  </a:lnTo>
                  <a:lnTo>
                    <a:pt x="265" y="413"/>
                  </a:lnTo>
                  <a:lnTo>
                    <a:pt x="265" y="413"/>
                  </a:lnTo>
                  <a:lnTo>
                    <a:pt x="265" y="415"/>
                  </a:lnTo>
                  <a:lnTo>
                    <a:pt x="266" y="419"/>
                  </a:lnTo>
                  <a:lnTo>
                    <a:pt x="266" y="421"/>
                  </a:lnTo>
                  <a:lnTo>
                    <a:pt x="266" y="423"/>
                  </a:lnTo>
                  <a:lnTo>
                    <a:pt x="268" y="423"/>
                  </a:lnTo>
                  <a:lnTo>
                    <a:pt x="268" y="423"/>
                  </a:lnTo>
                  <a:lnTo>
                    <a:pt x="268" y="423"/>
                  </a:lnTo>
                  <a:lnTo>
                    <a:pt x="270" y="425"/>
                  </a:lnTo>
                  <a:lnTo>
                    <a:pt x="270" y="425"/>
                  </a:lnTo>
                  <a:lnTo>
                    <a:pt x="274" y="425"/>
                  </a:lnTo>
                  <a:lnTo>
                    <a:pt x="274" y="425"/>
                  </a:lnTo>
                  <a:lnTo>
                    <a:pt x="276" y="426"/>
                  </a:lnTo>
                  <a:lnTo>
                    <a:pt x="276" y="426"/>
                  </a:lnTo>
                  <a:lnTo>
                    <a:pt x="276" y="428"/>
                  </a:lnTo>
                  <a:lnTo>
                    <a:pt x="278" y="428"/>
                  </a:lnTo>
                  <a:lnTo>
                    <a:pt x="278" y="428"/>
                  </a:lnTo>
                  <a:lnTo>
                    <a:pt x="280" y="428"/>
                  </a:lnTo>
                  <a:lnTo>
                    <a:pt x="282" y="428"/>
                  </a:lnTo>
                  <a:lnTo>
                    <a:pt x="284" y="428"/>
                  </a:lnTo>
                  <a:lnTo>
                    <a:pt x="284" y="428"/>
                  </a:lnTo>
                  <a:lnTo>
                    <a:pt x="291" y="426"/>
                  </a:lnTo>
                  <a:lnTo>
                    <a:pt x="291" y="426"/>
                  </a:lnTo>
                  <a:lnTo>
                    <a:pt x="291" y="426"/>
                  </a:lnTo>
                  <a:lnTo>
                    <a:pt x="293" y="426"/>
                  </a:lnTo>
                  <a:lnTo>
                    <a:pt x="293" y="428"/>
                  </a:lnTo>
                  <a:lnTo>
                    <a:pt x="295" y="428"/>
                  </a:lnTo>
                  <a:lnTo>
                    <a:pt x="295" y="428"/>
                  </a:lnTo>
                  <a:lnTo>
                    <a:pt x="295" y="428"/>
                  </a:lnTo>
                  <a:lnTo>
                    <a:pt x="295" y="428"/>
                  </a:lnTo>
                  <a:lnTo>
                    <a:pt x="297" y="432"/>
                  </a:lnTo>
                  <a:lnTo>
                    <a:pt x="299" y="434"/>
                  </a:lnTo>
                  <a:lnTo>
                    <a:pt x="299" y="434"/>
                  </a:lnTo>
                  <a:lnTo>
                    <a:pt x="299" y="436"/>
                  </a:lnTo>
                  <a:lnTo>
                    <a:pt x="299" y="436"/>
                  </a:lnTo>
                  <a:lnTo>
                    <a:pt x="299" y="438"/>
                  </a:lnTo>
                  <a:lnTo>
                    <a:pt x="299" y="438"/>
                  </a:lnTo>
                  <a:lnTo>
                    <a:pt x="299" y="438"/>
                  </a:lnTo>
                  <a:lnTo>
                    <a:pt x="301" y="438"/>
                  </a:lnTo>
                  <a:lnTo>
                    <a:pt x="303" y="440"/>
                  </a:lnTo>
                  <a:lnTo>
                    <a:pt x="303" y="440"/>
                  </a:lnTo>
                  <a:lnTo>
                    <a:pt x="305" y="440"/>
                  </a:lnTo>
                  <a:lnTo>
                    <a:pt x="305" y="438"/>
                  </a:lnTo>
                  <a:lnTo>
                    <a:pt x="305" y="438"/>
                  </a:lnTo>
                  <a:lnTo>
                    <a:pt x="305" y="438"/>
                  </a:lnTo>
                  <a:lnTo>
                    <a:pt x="303" y="436"/>
                  </a:lnTo>
                  <a:lnTo>
                    <a:pt x="303" y="434"/>
                  </a:lnTo>
                  <a:lnTo>
                    <a:pt x="303" y="434"/>
                  </a:lnTo>
                  <a:lnTo>
                    <a:pt x="305" y="432"/>
                  </a:lnTo>
                  <a:lnTo>
                    <a:pt x="303" y="432"/>
                  </a:lnTo>
                  <a:lnTo>
                    <a:pt x="303" y="432"/>
                  </a:lnTo>
                  <a:lnTo>
                    <a:pt x="303" y="430"/>
                  </a:lnTo>
                  <a:lnTo>
                    <a:pt x="301" y="430"/>
                  </a:lnTo>
                  <a:lnTo>
                    <a:pt x="301" y="430"/>
                  </a:lnTo>
                  <a:lnTo>
                    <a:pt x="301" y="428"/>
                  </a:lnTo>
                  <a:lnTo>
                    <a:pt x="301" y="428"/>
                  </a:lnTo>
                  <a:lnTo>
                    <a:pt x="301" y="426"/>
                  </a:lnTo>
                  <a:lnTo>
                    <a:pt x="301" y="426"/>
                  </a:lnTo>
                  <a:lnTo>
                    <a:pt x="299" y="425"/>
                  </a:lnTo>
                  <a:lnTo>
                    <a:pt x="299" y="425"/>
                  </a:lnTo>
                  <a:lnTo>
                    <a:pt x="299" y="425"/>
                  </a:lnTo>
                  <a:lnTo>
                    <a:pt x="299" y="423"/>
                  </a:lnTo>
                  <a:lnTo>
                    <a:pt x="299" y="423"/>
                  </a:lnTo>
                  <a:lnTo>
                    <a:pt x="301" y="421"/>
                  </a:lnTo>
                  <a:lnTo>
                    <a:pt x="301" y="419"/>
                  </a:lnTo>
                  <a:lnTo>
                    <a:pt x="301" y="419"/>
                  </a:lnTo>
                  <a:lnTo>
                    <a:pt x="301" y="419"/>
                  </a:lnTo>
                  <a:lnTo>
                    <a:pt x="301" y="419"/>
                  </a:lnTo>
                  <a:lnTo>
                    <a:pt x="299" y="417"/>
                  </a:lnTo>
                  <a:lnTo>
                    <a:pt x="299" y="417"/>
                  </a:lnTo>
                  <a:lnTo>
                    <a:pt x="299" y="417"/>
                  </a:lnTo>
                  <a:lnTo>
                    <a:pt x="299" y="417"/>
                  </a:lnTo>
                  <a:lnTo>
                    <a:pt x="299" y="417"/>
                  </a:lnTo>
                  <a:lnTo>
                    <a:pt x="301" y="415"/>
                  </a:lnTo>
                  <a:lnTo>
                    <a:pt x="303" y="413"/>
                  </a:lnTo>
                  <a:lnTo>
                    <a:pt x="303" y="413"/>
                  </a:lnTo>
                  <a:lnTo>
                    <a:pt x="303" y="413"/>
                  </a:lnTo>
                  <a:lnTo>
                    <a:pt x="305" y="413"/>
                  </a:lnTo>
                  <a:lnTo>
                    <a:pt x="308" y="413"/>
                  </a:lnTo>
                  <a:lnTo>
                    <a:pt x="310" y="411"/>
                  </a:lnTo>
                  <a:lnTo>
                    <a:pt x="310" y="411"/>
                  </a:lnTo>
                  <a:lnTo>
                    <a:pt x="310" y="411"/>
                  </a:lnTo>
                  <a:lnTo>
                    <a:pt x="310" y="411"/>
                  </a:lnTo>
                  <a:lnTo>
                    <a:pt x="310" y="409"/>
                  </a:lnTo>
                  <a:lnTo>
                    <a:pt x="310" y="409"/>
                  </a:lnTo>
                  <a:lnTo>
                    <a:pt x="310" y="407"/>
                  </a:lnTo>
                  <a:lnTo>
                    <a:pt x="310" y="406"/>
                  </a:lnTo>
                  <a:lnTo>
                    <a:pt x="310" y="406"/>
                  </a:lnTo>
                  <a:lnTo>
                    <a:pt x="310" y="404"/>
                  </a:lnTo>
                  <a:lnTo>
                    <a:pt x="310" y="402"/>
                  </a:lnTo>
                  <a:lnTo>
                    <a:pt x="310" y="402"/>
                  </a:lnTo>
                  <a:lnTo>
                    <a:pt x="310" y="402"/>
                  </a:lnTo>
                  <a:lnTo>
                    <a:pt x="310" y="402"/>
                  </a:lnTo>
                  <a:lnTo>
                    <a:pt x="307" y="400"/>
                  </a:lnTo>
                  <a:lnTo>
                    <a:pt x="307" y="400"/>
                  </a:lnTo>
                  <a:lnTo>
                    <a:pt x="307" y="400"/>
                  </a:lnTo>
                  <a:lnTo>
                    <a:pt x="307" y="400"/>
                  </a:lnTo>
                  <a:lnTo>
                    <a:pt x="307" y="400"/>
                  </a:lnTo>
                  <a:lnTo>
                    <a:pt x="307" y="398"/>
                  </a:lnTo>
                  <a:lnTo>
                    <a:pt x="305" y="398"/>
                  </a:lnTo>
                  <a:lnTo>
                    <a:pt x="305" y="398"/>
                  </a:lnTo>
                  <a:lnTo>
                    <a:pt x="305" y="398"/>
                  </a:lnTo>
                  <a:lnTo>
                    <a:pt x="303" y="398"/>
                  </a:lnTo>
                  <a:lnTo>
                    <a:pt x="303" y="398"/>
                  </a:lnTo>
                  <a:lnTo>
                    <a:pt x="301" y="398"/>
                  </a:lnTo>
                  <a:lnTo>
                    <a:pt x="301" y="398"/>
                  </a:lnTo>
                  <a:lnTo>
                    <a:pt x="301" y="400"/>
                  </a:lnTo>
                  <a:lnTo>
                    <a:pt x="301" y="400"/>
                  </a:lnTo>
                  <a:lnTo>
                    <a:pt x="301" y="402"/>
                  </a:lnTo>
                  <a:lnTo>
                    <a:pt x="301" y="402"/>
                  </a:lnTo>
                  <a:lnTo>
                    <a:pt x="303" y="404"/>
                  </a:lnTo>
                  <a:lnTo>
                    <a:pt x="305" y="406"/>
                  </a:lnTo>
                  <a:lnTo>
                    <a:pt x="303" y="406"/>
                  </a:lnTo>
                  <a:lnTo>
                    <a:pt x="303" y="406"/>
                  </a:lnTo>
                  <a:lnTo>
                    <a:pt x="303" y="406"/>
                  </a:lnTo>
                  <a:lnTo>
                    <a:pt x="301" y="406"/>
                  </a:lnTo>
                  <a:lnTo>
                    <a:pt x="299" y="404"/>
                  </a:lnTo>
                  <a:lnTo>
                    <a:pt x="299" y="402"/>
                  </a:lnTo>
                  <a:lnTo>
                    <a:pt x="297" y="402"/>
                  </a:lnTo>
                  <a:lnTo>
                    <a:pt x="297" y="402"/>
                  </a:lnTo>
                  <a:lnTo>
                    <a:pt x="293" y="402"/>
                  </a:lnTo>
                  <a:lnTo>
                    <a:pt x="293" y="400"/>
                  </a:lnTo>
                  <a:lnTo>
                    <a:pt x="291" y="400"/>
                  </a:lnTo>
                  <a:lnTo>
                    <a:pt x="291" y="398"/>
                  </a:lnTo>
                  <a:lnTo>
                    <a:pt x="291" y="398"/>
                  </a:lnTo>
                  <a:lnTo>
                    <a:pt x="291" y="398"/>
                  </a:lnTo>
                  <a:lnTo>
                    <a:pt x="291" y="398"/>
                  </a:lnTo>
                  <a:lnTo>
                    <a:pt x="291" y="398"/>
                  </a:lnTo>
                  <a:lnTo>
                    <a:pt x="289" y="398"/>
                  </a:lnTo>
                  <a:lnTo>
                    <a:pt x="287" y="398"/>
                  </a:lnTo>
                  <a:lnTo>
                    <a:pt x="286" y="398"/>
                  </a:lnTo>
                  <a:lnTo>
                    <a:pt x="284" y="398"/>
                  </a:lnTo>
                  <a:lnTo>
                    <a:pt x="282" y="398"/>
                  </a:lnTo>
                  <a:lnTo>
                    <a:pt x="282" y="396"/>
                  </a:lnTo>
                  <a:lnTo>
                    <a:pt x="280" y="396"/>
                  </a:lnTo>
                  <a:lnTo>
                    <a:pt x="280" y="396"/>
                  </a:lnTo>
                  <a:lnTo>
                    <a:pt x="278" y="398"/>
                  </a:lnTo>
                  <a:lnTo>
                    <a:pt x="278" y="400"/>
                  </a:lnTo>
                  <a:lnTo>
                    <a:pt x="276" y="402"/>
                  </a:lnTo>
                  <a:lnTo>
                    <a:pt x="276" y="402"/>
                  </a:lnTo>
                  <a:lnTo>
                    <a:pt x="276" y="402"/>
                  </a:lnTo>
                  <a:lnTo>
                    <a:pt x="276" y="406"/>
                  </a:lnTo>
                  <a:lnTo>
                    <a:pt x="276" y="406"/>
                  </a:lnTo>
                  <a:lnTo>
                    <a:pt x="276" y="406"/>
                  </a:lnTo>
                  <a:lnTo>
                    <a:pt x="274" y="407"/>
                  </a:lnTo>
                  <a:lnTo>
                    <a:pt x="274" y="407"/>
                  </a:lnTo>
                  <a:lnTo>
                    <a:pt x="272" y="407"/>
                  </a:lnTo>
                  <a:lnTo>
                    <a:pt x="270" y="406"/>
                  </a:lnTo>
                  <a:lnTo>
                    <a:pt x="268" y="406"/>
                  </a:lnTo>
                  <a:lnTo>
                    <a:pt x="265" y="406"/>
                  </a:lnTo>
                  <a:lnTo>
                    <a:pt x="259" y="404"/>
                  </a:lnTo>
                  <a:lnTo>
                    <a:pt x="259" y="404"/>
                  </a:lnTo>
                  <a:lnTo>
                    <a:pt x="259" y="402"/>
                  </a:lnTo>
                  <a:lnTo>
                    <a:pt x="261" y="402"/>
                  </a:lnTo>
                  <a:lnTo>
                    <a:pt x="261" y="402"/>
                  </a:lnTo>
                  <a:lnTo>
                    <a:pt x="261" y="400"/>
                  </a:lnTo>
                  <a:lnTo>
                    <a:pt x="261" y="400"/>
                  </a:lnTo>
                  <a:lnTo>
                    <a:pt x="261" y="400"/>
                  </a:lnTo>
                  <a:lnTo>
                    <a:pt x="257" y="398"/>
                  </a:lnTo>
                  <a:lnTo>
                    <a:pt x="257" y="398"/>
                  </a:lnTo>
                  <a:lnTo>
                    <a:pt x="255" y="396"/>
                  </a:lnTo>
                  <a:lnTo>
                    <a:pt x="255" y="396"/>
                  </a:lnTo>
                  <a:lnTo>
                    <a:pt x="255" y="394"/>
                  </a:lnTo>
                  <a:lnTo>
                    <a:pt x="255" y="394"/>
                  </a:lnTo>
                  <a:lnTo>
                    <a:pt x="255" y="392"/>
                  </a:lnTo>
                  <a:lnTo>
                    <a:pt x="255" y="392"/>
                  </a:lnTo>
                  <a:lnTo>
                    <a:pt x="255" y="390"/>
                  </a:lnTo>
                  <a:lnTo>
                    <a:pt x="255" y="390"/>
                  </a:lnTo>
                  <a:lnTo>
                    <a:pt x="257" y="390"/>
                  </a:lnTo>
                  <a:lnTo>
                    <a:pt x="257" y="390"/>
                  </a:lnTo>
                  <a:lnTo>
                    <a:pt x="257" y="390"/>
                  </a:lnTo>
                  <a:lnTo>
                    <a:pt x="257" y="390"/>
                  </a:lnTo>
                  <a:lnTo>
                    <a:pt x="259" y="390"/>
                  </a:lnTo>
                  <a:lnTo>
                    <a:pt x="259" y="390"/>
                  </a:lnTo>
                  <a:lnTo>
                    <a:pt x="259" y="390"/>
                  </a:lnTo>
                  <a:lnTo>
                    <a:pt x="259" y="390"/>
                  </a:lnTo>
                  <a:lnTo>
                    <a:pt x="261" y="388"/>
                  </a:lnTo>
                  <a:lnTo>
                    <a:pt x="261" y="388"/>
                  </a:lnTo>
                  <a:lnTo>
                    <a:pt x="261" y="387"/>
                  </a:lnTo>
                  <a:lnTo>
                    <a:pt x="261" y="387"/>
                  </a:lnTo>
                  <a:lnTo>
                    <a:pt x="261" y="385"/>
                  </a:lnTo>
                  <a:lnTo>
                    <a:pt x="261" y="385"/>
                  </a:lnTo>
                  <a:lnTo>
                    <a:pt x="261" y="383"/>
                  </a:lnTo>
                  <a:lnTo>
                    <a:pt x="261" y="383"/>
                  </a:lnTo>
                  <a:lnTo>
                    <a:pt x="259" y="383"/>
                  </a:lnTo>
                  <a:lnTo>
                    <a:pt x="257" y="383"/>
                  </a:lnTo>
                  <a:lnTo>
                    <a:pt x="255" y="383"/>
                  </a:lnTo>
                  <a:lnTo>
                    <a:pt x="255" y="383"/>
                  </a:lnTo>
                  <a:lnTo>
                    <a:pt x="255" y="383"/>
                  </a:lnTo>
                  <a:lnTo>
                    <a:pt x="253" y="383"/>
                  </a:lnTo>
                  <a:lnTo>
                    <a:pt x="253" y="383"/>
                  </a:lnTo>
                  <a:lnTo>
                    <a:pt x="251" y="383"/>
                  </a:lnTo>
                  <a:lnTo>
                    <a:pt x="251" y="383"/>
                  </a:lnTo>
                  <a:lnTo>
                    <a:pt x="251" y="383"/>
                  </a:lnTo>
                  <a:lnTo>
                    <a:pt x="251" y="381"/>
                  </a:lnTo>
                  <a:lnTo>
                    <a:pt x="249" y="379"/>
                  </a:lnTo>
                  <a:lnTo>
                    <a:pt x="249" y="379"/>
                  </a:lnTo>
                  <a:lnTo>
                    <a:pt x="249" y="377"/>
                  </a:lnTo>
                  <a:lnTo>
                    <a:pt x="247" y="377"/>
                  </a:lnTo>
                  <a:lnTo>
                    <a:pt x="247" y="377"/>
                  </a:lnTo>
                  <a:lnTo>
                    <a:pt x="246" y="377"/>
                  </a:lnTo>
                  <a:lnTo>
                    <a:pt x="246" y="375"/>
                  </a:lnTo>
                  <a:lnTo>
                    <a:pt x="246" y="375"/>
                  </a:lnTo>
                  <a:lnTo>
                    <a:pt x="244" y="371"/>
                  </a:lnTo>
                  <a:lnTo>
                    <a:pt x="244" y="369"/>
                  </a:lnTo>
                  <a:lnTo>
                    <a:pt x="244" y="367"/>
                  </a:lnTo>
                  <a:lnTo>
                    <a:pt x="244" y="366"/>
                  </a:lnTo>
                  <a:lnTo>
                    <a:pt x="246" y="364"/>
                  </a:lnTo>
                  <a:lnTo>
                    <a:pt x="246" y="362"/>
                  </a:lnTo>
                  <a:lnTo>
                    <a:pt x="246" y="360"/>
                  </a:lnTo>
                  <a:lnTo>
                    <a:pt x="246" y="360"/>
                  </a:lnTo>
                  <a:lnTo>
                    <a:pt x="246" y="356"/>
                  </a:lnTo>
                  <a:lnTo>
                    <a:pt x="246" y="356"/>
                  </a:lnTo>
                  <a:lnTo>
                    <a:pt x="247" y="356"/>
                  </a:lnTo>
                  <a:lnTo>
                    <a:pt x="249" y="354"/>
                  </a:lnTo>
                  <a:lnTo>
                    <a:pt x="249" y="354"/>
                  </a:lnTo>
                  <a:lnTo>
                    <a:pt x="249" y="354"/>
                  </a:lnTo>
                  <a:lnTo>
                    <a:pt x="249" y="354"/>
                  </a:lnTo>
                  <a:lnTo>
                    <a:pt x="251" y="347"/>
                  </a:lnTo>
                  <a:lnTo>
                    <a:pt x="251" y="345"/>
                  </a:lnTo>
                  <a:lnTo>
                    <a:pt x="251" y="343"/>
                  </a:lnTo>
                  <a:lnTo>
                    <a:pt x="251" y="341"/>
                  </a:lnTo>
                  <a:lnTo>
                    <a:pt x="251" y="341"/>
                  </a:lnTo>
                  <a:lnTo>
                    <a:pt x="251" y="339"/>
                  </a:lnTo>
                  <a:lnTo>
                    <a:pt x="251" y="339"/>
                  </a:lnTo>
                  <a:lnTo>
                    <a:pt x="249" y="339"/>
                  </a:lnTo>
                  <a:lnTo>
                    <a:pt x="249" y="339"/>
                  </a:lnTo>
                  <a:lnTo>
                    <a:pt x="249" y="337"/>
                  </a:lnTo>
                  <a:lnTo>
                    <a:pt x="247" y="337"/>
                  </a:lnTo>
                  <a:lnTo>
                    <a:pt x="246" y="337"/>
                  </a:lnTo>
                  <a:lnTo>
                    <a:pt x="246" y="337"/>
                  </a:lnTo>
                  <a:lnTo>
                    <a:pt x="244" y="335"/>
                  </a:lnTo>
                  <a:lnTo>
                    <a:pt x="242" y="335"/>
                  </a:lnTo>
                  <a:lnTo>
                    <a:pt x="242" y="335"/>
                  </a:lnTo>
                  <a:lnTo>
                    <a:pt x="242" y="335"/>
                  </a:lnTo>
                  <a:lnTo>
                    <a:pt x="242" y="333"/>
                  </a:lnTo>
                  <a:lnTo>
                    <a:pt x="244" y="333"/>
                  </a:lnTo>
                  <a:lnTo>
                    <a:pt x="244" y="333"/>
                  </a:lnTo>
                  <a:lnTo>
                    <a:pt x="244" y="331"/>
                  </a:lnTo>
                  <a:lnTo>
                    <a:pt x="244" y="331"/>
                  </a:lnTo>
                  <a:lnTo>
                    <a:pt x="244" y="329"/>
                  </a:lnTo>
                  <a:lnTo>
                    <a:pt x="244" y="328"/>
                  </a:lnTo>
                  <a:lnTo>
                    <a:pt x="246" y="326"/>
                  </a:lnTo>
                  <a:lnTo>
                    <a:pt x="247" y="326"/>
                  </a:lnTo>
                  <a:lnTo>
                    <a:pt x="255" y="329"/>
                  </a:lnTo>
                  <a:lnTo>
                    <a:pt x="257" y="329"/>
                  </a:lnTo>
                  <a:lnTo>
                    <a:pt x="259" y="329"/>
                  </a:lnTo>
                  <a:lnTo>
                    <a:pt x="261" y="331"/>
                  </a:lnTo>
                  <a:lnTo>
                    <a:pt x="263" y="331"/>
                  </a:lnTo>
                  <a:lnTo>
                    <a:pt x="263" y="331"/>
                  </a:lnTo>
                  <a:lnTo>
                    <a:pt x="265" y="331"/>
                  </a:lnTo>
                  <a:lnTo>
                    <a:pt x="265" y="331"/>
                  </a:lnTo>
                  <a:lnTo>
                    <a:pt x="266" y="331"/>
                  </a:lnTo>
                  <a:lnTo>
                    <a:pt x="266" y="331"/>
                  </a:lnTo>
                  <a:lnTo>
                    <a:pt x="268" y="331"/>
                  </a:lnTo>
                  <a:lnTo>
                    <a:pt x="268" y="331"/>
                  </a:lnTo>
                  <a:lnTo>
                    <a:pt x="268" y="331"/>
                  </a:lnTo>
                  <a:lnTo>
                    <a:pt x="270" y="331"/>
                  </a:lnTo>
                  <a:lnTo>
                    <a:pt x="270" y="333"/>
                  </a:lnTo>
                  <a:lnTo>
                    <a:pt x="270" y="333"/>
                  </a:lnTo>
                  <a:lnTo>
                    <a:pt x="270" y="333"/>
                  </a:lnTo>
                  <a:lnTo>
                    <a:pt x="272" y="333"/>
                  </a:lnTo>
                  <a:lnTo>
                    <a:pt x="272" y="333"/>
                  </a:lnTo>
                  <a:lnTo>
                    <a:pt x="272" y="333"/>
                  </a:lnTo>
                  <a:lnTo>
                    <a:pt x="276" y="329"/>
                  </a:lnTo>
                  <a:lnTo>
                    <a:pt x="276" y="329"/>
                  </a:lnTo>
                  <a:lnTo>
                    <a:pt x="276" y="328"/>
                  </a:lnTo>
                  <a:lnTo>
                    <a:pt x="278" y="326"/>
                  </a:lnTo>
                  <a:lnTo>
                    <a:pt x="278" y="324"/>
                  </a:lnTo>
                  <a:lnTo>
                    <a:pt x="278" y="324"/>
                  </a:lnTo>
                  <a:lnTo>
                    <a:pt x="280" y="324"/>
                  </a:lnTo>
                  <a:lnTo>
                    <a:pt x="280" y="322"/>
                  </a:lnTo>
                  <a:lnTo>
                    <a:pt x="280" y="322"/>
                  </a:lnTo>
                  <a:lnTo>
                    <a:pt x="280" y="320"/>
                  </a:lnTo>
                  <a:lnTo>
                    <a:pt x="280" y="320"/>
                  </a:lnTo>
                  <a:lnTo>
                    <a:pt x="280" y="316"/>
                  </a:lnTo>
                  <a:lnTo>
                    <a:pt x="280" y="316"/>
                  </a:lnTo>
                  <a:lnTo>
                    <a:pt x="278" y="310"/>
                  </a:lnTo>
                  <a:lnTo>
                    <a:pt x="278" y="305"/>
                  </a:lnTo>
                  <a:lnTo>
                    <a:pt x="276" y="303"/>
                  </a:lnTo>
                  <a:lnTo>
                    <a:pt x="276" y="303"/>
                  </a:lnTo>
                  <a:lnTo>
                    <a:pt x="274" y="303"/>
                  </a:lnTo>
                  <a:lnTo>
                    <a:pt x="272" y="301"/>
                  </a:lnTo>
                  <a:lnTo>
                    <a:pt x="270" y="301"/>
                  </a:lnTo>
                  <a:lnTo>
                    <a:pt x="270" y="301"/>
                  </a:lnTo>
                  <a:lnTo>
                    <a:pt x="270" y="299"/>
                  </a:lnTo>
                  <a:lnTo>
                    <a:pt x="268" y="293"/>
                  </a:lnTo>
                  <a:lnTo>
                    <a:pt x="268" y="293"/>
                  </a:lnTo>
                  <a:lnTo>
                    <a:pt x="268" y="291"/>
                  </a:lnTo>
                  <a:lnTo>
                    <a:pt x="268" y="291"/>
                  </a:lnTo>
                  <a:lnTo>
                    <a:pt x="266" y="291"/>
                  </a:lnTo>
                  <a:lnTo>
                    <a:pt x="266" y="290"/>
                  </a:lnTo>
                  <a:lnTo>
                    <a:pt x="266" y="288"/>
                  </a:lnTo>
                  <a:lnTo>
                    <a:pt x="265" y="286"/>
                  </a:lnTo>
                  <a:lnTo>
                    <a:pt x="265" y="286"/>
                  </a:lnTo>
                  <a:lnTo>
                    <a:pt x="265" y="286"/>
                  </a:lnTo>
                  <a:lnTo>
                    <a:pt x="265" y="284"/>
                  </a:lnTo>
                  <a:lnTo>
                    <a:pt x="265" y="284"/>
                  </a:lnTo>
                  <a:lnTo>
                    <a:pt x="266" y="284"/>
                  </a:lnTo>
                  <a:lnTo>
                    <a:pt x="268" y="286"/>
                  </a:lnTo>
                  <a:lnTo>
                    <a:pt x="268" y="286"/>
                  </a:lnTo>
                  <a:lnTo>
                    <a:pt x="268" y="286"/>
                  </a:lnTo>
                  <a:lnTo>
                    <a:pt x="268" y="286"/>
                  </a:lnTo>
                  <a:lnTo>
                    <a:pt x="268" y="284"/>
                  </a:lnTo>
                  <a:lnTo>
                    <a:pt x="268" y="280"/>
                  </a:lnTo>
                  <a:lnTo>
                    <a:pt x="268" y="274"/>
                  </a:lnTo>
                  <a:lnTo>
                    <a:pt x="268" y="274"/>
                  </a:lnTo>
                  <a:lnTo>
                    <a:pt x="268" y="274"/>
                  </a:lnTo>
                  <a:lnTo>
                    <a:pt x="268" y="274"/>
                  </a:lnTo>
                  <a:lnTo>
                    <a:pt x="268" y="272"/>
                  </a:lnTo>
                  <a:lnTo>
                    <a:pt x="270" y="270"/>
                  </a:lnTo>
                  <a:lnTo>
                    <a:pt x="270" y="270"/>
                  </a:lnTo>
                  <a:lnTo>
                    <a:pt x="272" y="270"/>
                  </a:lnTo>
                  <a:lnTo>
                    <a:pt x="272" y="270"/>
                  </a:lnTo>
                  <a:lnTo>
                    <a:pt x="272" y="270"/>
                  </a:lnTo>
                  <a:lnTo>
                    <a:pt x="274" y="270"/>
                  </a:lnTo>
                  <a:lnTo>
                    <a:pt x="274" y="270"/>
                  </a:lnTo>
                  <a:lnTo>
                    <a:pt x="276" y="270"/>
                  </a:lnTo>
                  <a:lnTo>
                    <a:pt x="276" y="270"/>
                  </a:lnTo>
                  <a:lnTo>
                    <a:pt x="274" y="269"/>
                  </a:lnTo>
                  <a:lnTo>
                    <a:pt x="274" y="265"/>
                  </a:lnTo>
                  <a:lnTo>
                    <a:pt x="272" y="263"/>
                  </a:lnTo>
                  <a:lnTo>
                    <a:pt x="272" y="263"/>
                  </a:lnTo>
                  <a:lnTo>
                    <a:pt x="272" y="263"/>
                  </a:lnTo>
                  <a:lnTo>
                    <a:pt x="272" y="263"/>
                  </a:lnTo>
                  <a:lnTo>
                    <a:pt x="270" y="263"/>
                  </a:lnTo>
                  <a:lnTo>
                    <a:pt x="270" y="261"/>
                  </a:lnTo>
                  <a:lnTo>
                    <a:pt x="270" y="259"/>
                  </a:lnTo>
                  <a:lnTo>
                    <a:pt x="270" y="255"/>
                  </a:lnTo>
                  <a:lnTo>
                    <a:pt x="270" y="253"/>
                  </a:lnTo>
                  <a:lnTo>
                    <a:pt x="270" y="251"/>
                  </a:lnTo>
                  <a:lnTo>
                    <a:pt x="270" y="250"/>
                  </a:lnTo>
                  <a:lnTo>
                    <a:pt x="274" y="246"/>
                  </a:lnTo>
                  <a:lnTo>
                    <a:pt x="282" y="242"/>
                  </a:lnTo>
                  <a:lnTo>
                    <a:pt x="284" y="242"/>
                  </a:lnTo>
                  <a:lnTo>
                    <a:pt x="289" y="240"/>
                  </a:lnTo>
                  <a:lnTo>
                    <a:pt x="289" y="240"/>
                  </a:lnTo>
                  <a:lnTo>
                    <a:pt x="291" y="242"/>
                  </a:lnTo>
                  <a:lnTo>
                    <a:pt x="293" y="242"/>
                  </a:lnTo>
                  <a:lnTo>
                    <a:pt x="297" y="242"/>
                  </a:lnTo>
                  <a:lnTo>
                    <a:pt x="308" y="242"/>
                  </a:lnTo>
                  <a:lnTo>
                    <a:pt x="308" y="242"/>
                  </a:lnTo>
                  <a:lnTo>
                    <a:pt x="308" y="242"/>
                  </a:lnTo>
                  <a:lnTo>
                    <a:pt x="310" y="242"/>
                  </a:lnTo>
                  <a:lnTo>
                    <a:pt x="312" y="240"/>
                  </a:lnTo>
                  <a:lnTo>
                    <a:pt x="312" y="238"/>
                  </a:lnTo>
                  <a:lnTo>
                    <a:pt x="312" y="238"/>
                  </a:lnTo>
                  <a:lnTo>
                    <a:pt x="312" y="234"/>
                  </a:lnTo>
                  <a:lnTo>
                    <a:pt x="312" y="232"/>
                  </a:lnTo>
                  <a:lnTo>
                    <a:pt x="312" y="229"/>
                  </a:lnTo>
                  <a:lnTo>
                    <a:pt x="312" y="227"/>
                  </a:lnTo>
                  <a:lnTo>
                    <a:pt x="312" y="223"/>
                  </a:lnTo>
                  <a:lnTo>
                    <a:pt x="312" y="221"/>
                  </a:lnTo>
                  <a:lnTo>
                    <a:pt x="312" y="219"/>
                  </a:lnTo>
                  <a:lnTo>
                    <a:pt x="312" y="217"/>
                  </a:lnTo>
                  <a:lnTo>
                    <a:pt x="312" y="217"/>
                  </a:lnTo>
                  <a:lnTo>
                    <a:pt x="312" y="213"/>
                  </a:lnTo>
                  <a:lnTo>
                    <a:pt x="314" y="213"/>
                  </a:lnTo>
                  <a:lnTo>
                    <a:pt x="314" y="212"/>
                  </a:lnTo>
                  <a:lnTo>
                    <a:pt x="314" y="212"/>
                  </a:lnTo>
                  <a:lnTo>
                    <a:pt x="316" y="210"/>
                  </a:lnTo>
                  <a:lnTo>
                    <a:pt x="318" y="210"/>
                  </a:lnTo>
                  <a:lnTo>
                    <a:pt x="318" y="208"/>
                  </a:lnTo>
                  <a:lnTo>
                    <a:pt x="318" y="208"/>
                  </a:lnTo>
                  <a:lnTo>
                    <a:pt x="320" y="206"/>
                  </a:lnTo>
                  <a:lnTo>
                    <a:pt x="318" y="206"/>
                  </a:lnTo>
                  <a:lnTo>
                    <a:pt x="318" y="204"/>
                  </a:lnTo>
                  <a:lnTo>
                    <a:pt x="318" y="204"/>
                  </a:lnTo>
                  <a:lnTo>
                    <a:pt x="314" y="202"/>
                  </a:lnTo>
                  <a:lnTo>
                    <a:pt x="312" y="202"/>
                  </a:lnTo>
                  <a:lnTo>
                    <a:pt x="307" y="202"/>
                  </a:lnTo>
                  <a:lnTo>
                    <a:pt x="305" y="202"/>
                  </a:lnTo>
                  <a:lnTo>
                    <a:pt x="295" y="198"/>
                  </a:lnTo>
                  <a:lnTo>
                    <a:pt x="295" y="198"/>
                  </a:lnTo>
                  <a:lnTo>
                    <a:pt x="291" y="194"/>
                  </a:lnTo>
                  <a:lnTo>
                    <a:pt x="291" y="194"/>
                  </a:lnTo>
                  <a:lnTo>
                    <a:pt x="293" y="194"/>
                  </a:lnTo>
                  <a:lnTo>
                    <a:pt x="297" y="191"/>
                  </a:lnTo>
                  <a:lnTo>
                    <a:pt x="299" y="189"/>
                  </a:lnTo>
                  <a:lnTo>
                    <a:pt x="303" y="189"/>
                  </a:lnTo>
                  <a:lnTo>
                    <a:pt x="303" y="187"/>
                  </a:lnTo>
                  <a:lnTo>
                    <a:pt x="303" y="187"/>
                  </a:lnTo>
                  <a:lnTo>
                    <a:pt x="303" y="185"/>
                  </a:lnTo>
                  <a:lnTo>
                    <a:pt x="305" y="183"/>
                  </a:lnTo>
                  <a:lnTo>
                    <a:pt x="305" y="183"/>
                  </a:lnTo>
                  <a:lnTo>
                    <a:pt x="307" y="183"/>
                  </a:lnTo>
                  <a:lnTo>
                    <a:pt x="307" y="181"/>
                  </a:lnTo>
                  <a:lnTo>
                    <a:pt x="308" y="181"/>
                  </a:lnTo>
                  <a:lnTo>
                    <a:pt x="308" y="179"/>
                  </a:lnTo>
                  <a:lnTo>
                    <a:pt x="308" y="179"/>
                  </a:lnTo>
                  <a:lnTo>
                    <a:pt x="308" y="177"/>
                  </a:lnTo>
                  <a:lnTo>
                    <a:pt x="308" y="177"/>
                  </a:lnTo>
                  <a:lnTo>
                    <a:pt x="308" y="175"/>
                  </a:lnTo>
                  <a:lnTo>
                    <a:pt x="308" y="175"/>
                  </a:lnTo>
                  <a:lnTo>
                    <a:pt x="308" y="175"/>
                  </a:lnTo>
                  <a:lnTo>
                    <a:pt x="307" y="175"/>
                  </a:lnTo>
                  <a:lnTo>
                    <a:pt x="307" y="175"/>
                  </a:lnTo>
                  <a:lnTo>
                    <a:pt x="307" y="175"/>
                  </a:lnTo>
                  <a:lnTo>
                    <a:pt x="307" y="175"/>
                  </a:lnTo>
                  <a:lnTo>
                    <a:pt x="307" y="174"/>
                  </a:lnTo>
                  <a:lnTo>
                    <a:pt x="307" y="174"/>
                  </a:lnTo>
                  <a:lnTo>
                    <a:pt x="308" y="172"/>
                  </a:lnTo>
                  <a:lnTo>
                    <a:pt x="308" y="172"/>
                  </a:lnTo>
                  <a:lnTo>
                    <a:pt x="308" y="172"/>
                  </a:lnTo>
                  <a:lnTo>
                    <a:pt x="308" y="170"/>
                  </a:lnTo>
                  <a:lnTo>
                    <a:pt x="307" y="170"/>
                  </a:lnTo>
                  <a:lnTo>
                    <a:pt x="307" y="170"/>
                  </a:lnTo>
                  <a:lnTo>
                    <a:pt x="307" y="168"/>
                  </a:lnTo>
                  <a:lnTo>
                    <a:pt x="307" y="168"/>
                  </a:lnTo>
                  <a:lnTo>
                    <a:pt x="307" y="164"/>
                  </a:lnTo>
                  <a:lnTo>
                    <a:pt x="307" y="162"/>
                  </a:lnTo>
                  <a:lnTo>
                    <a:pt x="307" y="162"/>
                  </a:lnTo>
                  <a:lnTo>
                    <a:pt x="308" y="162"/>
                  </a:lnTo>
                  <a:lnTo>
                    <a:pt x="308" y="160"/>
                  </a:lnTo>
                  <a:lnTo>
                    <a:pt x="308" y="149"/>
                  </a:lnTo>
                  <a:lnTo>
                    <a:pt x="308" y="147"/>
                  </a:lnTo>
                  <a:lnTo>
                    <a:pt x="308" y="145"/>
                  </a:lnTo>
                  <a:lnTo>
                    <a:pt x="310" y="143"/>
                  </a:lnTo>
                  <a:lnTo>
                    <a:pt x="310" y="141"/>
                  </a:lnTo>
                  <a:lnTo>
                    <a:pt x="310" y="139"/>
                  </a:lnTo>
                  <a:lnTo>
                    <a:pt x="310" y="137"/>
                  </a:lnTo>
                  <a:lnTo>
                    <a:pt x="308" y="134"/>
                  </a:lnTo>
                  <a:lnTo>
                    <a:pt x="308" y="134"/>
                  </a:lnTo>
                  <a:lnTo>
                    <a:pt x="307" y="130"/>
                  </a:lnTo>
                  <a:lnTo>
                    <a:pt x="307" y="128"/>
                  </a:lnTo>
                  <a:lnTo>
                    <a:pt x="307" y="128"/>
                  </a:lnTo>
                  <a:lnTo>
                    <a:pt x="305" y="128"/>
                  </a:lnTo>
                  <a:lnTo>
                    <a:pt x="303" y="126"/>
                  </a:lnTo>
                  <a:lnTo>
                    <a:pt x="303" y="126"/>
                  </a:lnTo>
                  <a:lnTo>
                    <a:pt x="303" y="126"/>
                  </a:lnTo>
                  <a:lnTo>
                    <a:pt x="301" y="124"/>
                  </a:lnTo>
                  <a:lnTo>
                    <a:pt x="301" y="124"/>
                  </a:lnTo>
                  <a:lnTo>
                    <a:pt x="303" y="120"/>
                  </a:lnTo>
                  <a:lnTo>
                    <a:pt x="314" y="105"/>
                  </a:lnTo>
                  <a:lnTo>
                    <a:pt x="314" y="103"/>
                  </a:lnTo>
                  <a:lnTo>
                    <a:pt x="316" y="101"/>
                  </a:lnTo>
                  <a:lnTo>
                    <a:pt x="316" y="101"/>
                  </a:lnTo>
                  <a:lnTo>
                    <a:pt x="318" y="99"/>
                  </a:lnTo>
                  <a:lnTo>
                    <a:pt x="318" y="99"/>
                  </a:lnTo>
                  <a:lnTo>
                    <a:pt x="320" y="99"/>
                  </a:lnTo>
                  <a:lnTo>
                    <a:pt x="320" y="99"/>
                  </a:lnTo>
                  <a:lnTo>
                    <a:pt x="322" y="97"/>
                  </a:lnTo>
                  <a:lnTo>
                    <a:pt x="322" y="97"/>
                  </a:lnTo>
                  <a:lnTo>
                    <a:pt x="322" y="96"/>
                  </a:lnTo>
                  <a:lnTo>
                    <a:pt x="324" y="96"/>
                  </a:lnTo>
                  <a:lnTo>
                    <a:pt x="327" y="94"/>
                  </a:lnTo>
                  <a:lnTo>
                    <a:pt x="327" y="94"/>
                  </a:lnTo>
                  <a:lnTo>
                    <a:pt x="327" y="94"/>
                  </a:lnTo>
                  <a:lnTo>
                    <a:pt x="331" y="88"/>
                  </a:lnTo>
                  <a:lnTo>
                    <a:pt x="331" y="88"/>
                  </a:lnTo>
                  <a:lnTo>
                    <a:pt x="331" y="86"/>
                  </a:lnTo>
                  <a:lnTo>
                    <a:pt x="329" y="86"/>
                  </a:lnTo>
                  <a:lnTo>
                    <a:pt x="327" y="86"/>
                  </a:lnTo>
                  <a:lnTo>
                    <a:pt x="327" y="88"/>
                  </a:lnTo>
                  <a:lnTo>
                    <a:pt x="326" y="88"/>
                  </a:lnTo>
                  <a:lnTo>
                    <a:pt x="324" y="90"/>
                  </a:lnTo>
                  <a:lnTo>
                    <a:pt x="324" y="90"/>
                  </a:lnTo>
                  <a:lnTo>
                    <a:pt x="322" y="90"/>
                  </a:lnTo>
                  <a:lnTo>
                    <a:pt x="322" y="88"/>
                  </a:lnTo>
                  <a:lnTo>
                    <a:pt x="322" y="86"/>
                  </a:lnTo>
                  <a:lnTo>
                    <a:pt x="318" y="86"/>
                  </a:lnTo>
                  <a:lnTo>
                    <a:pt x="318" y="86"/>
                  </a:lnTo>
                  <a:lnTo>
                    <a:pt x="316" y="86"/>
                  </a:lnTo>
                  <a:lnTo>
                    <a:pt x="314" y="86"/>
                  </a:lnTo>
                  <a:lnTo>
                    <a:pt x="314" y="86"/>
                  </a:lnTo>
                  <a:lnTo>
                    <a:pt x="312" y="86"/>
                  </a:lnTo>
                  <a:lnTo>
                    <a:pt x="310" y="84"/>
                  </a:lnTo>
                  <a:lnTo>
                    <a:pt x="310" y="84"/>
                  </a:lnTo>
                  <a:lnTo>
                    <a:pt x="307" y="82"/>
                  </a:lnTo>
                  <a:lnTo>
                    <a:pt x="307" y="80"/>
                  </a:lnTo>
                  <a:lnTo>
                    <a:pt x="307" y="78"/>
                  </a:lnTo>
                  <a:lnTo>
                    <a:pt x="310" y="75"/>
                  </a:lnTo>
                  <a:lnTo>
                    <a:pt x="310" y="73"/>
                  </a:lnTo>
                  <a:lnTo>
                    <a:pt x="312" y="73"/>
                  </a:lnTo>
                  <a:lnTo>
                    <a:pt x="312" y="73"/>
                  </a:lnTo>
                  <a:lnTo>
                    <a:pt x="316" y="71"/>
                  </a:lnTo>
                  <a:lnTo>
                    <a:pt x="316" y="71"/>
                  </a:lnTo>
                  <a:lnTo>
                    <a:pt x="316" y="69"/>
                  </a:lnTo>
                  <a:lnTo>
                    <a:pt x="318" y="69"/>
                  </a:lnTo>
                  <a:lnTo>
                    <a:pt x="316" y="67"/>
                  </a:lnTo>
                  <a:lnTo>
                    <a:pt x="316" y="67"/>
                  </a:lnTo>
                  <a:lnTo>
                    <a:pt x="316" y="65"/>
                  </a:lnTo>
                  <a:lnTo>
                    <a:pt x="314" y="65"/>
                  </a:lnTo>
                  <a:lnTo>
                    <a:pt x="314" y="63"/>
                  </a:lnTo>
                  <a:lnTo>
                    <a:pt x="314" y="63"/>
                  </a:lnTo>
                  <a:lnTo>
                    <a:pt x="314" y="63"/>
                  </a:lnTo>
                  <a:lnTo>
                    <a:pt x="314" y="63"/>
                  </a:lnTo>
                  <a:lnTo>
                    <a:pt x="314" y="61"/>
                  </a:lnTo>
                  <a:lnTo>
                    <a:pt x="316" y="61"/>
                  </a:lnTo>
                  <a:lnTo>
                    <a:pt x="316" y="59"/>
                  </a:lnTo>
                  <a:lnTo>
                    <a:pt x="316" y="59"/>
                  </a:lnTo>
                  <a:lnTo>
                    <a:pt x="318" y="59"/>
                  </a:lnTo>
                  <a:lnTo>
                    <a:pt x="318" y="59"/>
                  </a:lnTo>
                  <a:lnTo>
                    <a:pt x="320" y="57"/>
                  </a:lnTo>
                  <a:lnTo>
                    <a:pt x="326" y="52"/>
                  </a:lnTo>
                  <a:lnTo>
                    <a:pt x="326" y="52"/>
                  </a:lnTo>
                  <a:lnTo>
                    <a:pt x="326" y="52"/>
                  </a:lnTo>
                  <a:lnTo>
                    <a:pt x="326" y="50"/>
                  </a:lnTo>
                  <a:lnTo>
                    <a:pt x="326" y="46"/>
                  </a:lnTo>
                  <a:lnTo>
                    <a:pt x="324" y="44"/>
                  </a:lnTo>
                  <a:lnTo>
                    <a:pt x="324" y="42"/>
                  </a:lnTo>
                  <a:lnTo>
                    <a:pt x="324" y="40"/>
                  </a:lnTo>
                  <a:lnTo>
                    <a:pt x="320" y="38"/>
                  </a:lnTo>
                  <a:lnTo>
                    <a:pt x="320" y="38"/>
                  </a:lnTo>
                  <a:lnTo>
                    <a:pt x="320" y="37"/>
                  </a:lnTo>
                  <a:lnTo>
                    <a:pt x="320" y="37"/>
                  </a:lnTo>
                  <a:lnTo>
                    <a:pt x="320" y="37"/>
                  </a:lnTo>
                  <a:lnTo>
                    <a:pt x="320" y="35"/>
                  </a:lnTo>
                  <a:lnTo>
                    <a:pt x="322" y="35"/>
                  </a:lnTo>
                  <a:lnTo>
                    <a:pt x="322" y="35"/>
                  </a:lnTo>
                  <a:lnTo>
                    <a:pt x="324" y="35"/>
                  </a:lnTo>
                  <a:lnTo>
                    <a:pt x="324" y="35"/>
                  </a:lnTo>
                  <a:lnTo>
                    <a:pt x="324" y="33"/>
                  </a:lnTo>
                  <a:lnTo>
                    <a:pt x="322" y="29"/>
                  </a:lnTo>
                  <a:lnTo>
                    <a:pt x="320" y="23"/>
                  </a:lnTo>
                  <a:lnTo>
                    <a:pt x="320" y="23"/>
                  </a:lnTo>
                  <a:lnTo>
                    <a:pt x="320" y="21"/>
                  </a:lnTo>
                  <a:lnTo>
                    <a:pt x="322" y="19"/>
                  </a:lnTo>
                  <a:lnTo>
                    <a:pt x="322" y="19"/>
                  </a:lnTo>
                  <a:lnTo>
                    <a:pt x="322" y="18"/>
                  </a:lnTo>
                  <a:lnTo>
                    <a:pt x="322" y="18"/>
                  </a:lnTo>
                  <a:lnTo>
                    <a:pt x="318" y="16"/>
                  </a:lnTo>
                  <a:lnTo>
                    <a:pt x="314" y="16"/>
                  </a:lnTo>
                  <a:lnTo>
                    <a:pt x="314" y="16"/>
                  </a:lnTo>
                  <a:lnTo>
                    <a:pt x="314" y="16"/>
                  </a:lnTo>
                  <a:lnTo>
                    <a:pt x="312" y="18"/>
                  </a:lnTo>
                  <a:lnTo>
                    <a:pt x="310" y="18"/>
                  </a:lnTo>
                  <a:lnTo>
                    <a:pt x="308" y="18"/>
                  </a:lnTo>
                  <a:lnTo>
                    <a:pt x="308" y="18"/>
                  </a:lnTo>
                  <a:lnTo>
                    <a:pt x="308" y="18"/>
                  </a:lnTo>
                  <a:lnTo>
                    <a:pt x="308" y="18"/>
                  </a:lnTo>
                  <a:lnTo>
                    <a:pt x="307" y="16"/>
                  </a:lnTo>
                  <a:lnTo>
                    <a:pt x="307" y="14"/>
                  </a:lnTo>
                  <a:lnTo>
                    <a:pt x="305" y="14"/>
                  </a:lnTo>
                  <a:lnTo>
                    <a:pt x="303" y="12"/>
                  </a:lnTo>
                  <a:lnTo>
                    <a:pt x="301" y="12"/>
                  </a:lnTo>
                  <a:lnTo>
                    <a:pt x="301" y="12"/>
                  </a:lnTo>
                  <a:lnTo>
                    <a:pt x="299" y="10"/>
                  </a:lnTo>
                  <a:lnTo>
                    <a:pt x="299" y="10"/>
                  </a:lnTo>
                  <a:lnTo>
                    <a:pt x="299" y="4"/>
                  </a:lnTo>
                  <a:lnTo>
                    <a:pt x="299" y="4"/>
                  </a:lnTo>
                  <a:lnTo>
                    <a:pt x="299" y="2"/>
                  </a:lnTo>
                  <a:lnTo>
                    <a:pt x="297" y="2"/>
                  </a:lnTo>
                  <a:lnTo>
                    <a:pt x="297" y="0"/>
                  </a:lnTo>
                  <a:lnTo>
                    <a:pt x="295" y="0"/>
                  </a:lnTo>
                  <a:lnTo>
                    <a:pt x="295" y="0"/>
                  </a:lnTo>
                  <a:lnTo>
                    <a:pt x="293" y="0"/>
                  </a:lnTo>
                  <a:lnTo>
                    <a:pt x="293" y="2"/>
                  </a:lnTo>
                  <a:lnTo>
                    <a:pt x="289" y="6"/>
                  </a:lnTo>
                  <a:lnTo>
                    <a:pt x="289" y="6"/>
                  </a:lnTo>
                  <a:lnTo>
                    <a:pt x="289" y="8"/>
                  </a:lnTo>
                  <a:lnTo>
                    <a:pt x="289" y="12"/>
                  </a:lnTo>
                  <a:lnTo>
                    <a:pt x="289" y="14"/>
                  </a:lnTo>
                  <a:lnTo>
                    <a:pt x="289" y="14"/>
                  </a:lnTo>
                  <a:lnTo>
                    <a:pt x="287" y="16"/>
                  </a:lnTo>
                  <a:lnTo>
                    <a:pt x="287" y="16"/>
                  </a:lnTo>
                  <a:lnTo>
                    <a:pt x="287" y="16"/>
                  </a:lnTo>
                  <a:lnTo>
                    <a:pt x="284" y="18"/>
                  </a:lnTo>
                  <a:lnTo>
                    <a:pt x="278" y="21"/>
                  </a:lnTo>
                  <a:lnTo>
                    <a:pt x="278" y="21"/>
                  </a:lnTo>
                  <a:lnTo>
                    <a:pt x="276" y="23"/>
                  </a:lnTo>
                  <a:lnTo>
                    <a:pt x="276" y="23"/>
                  </a:lnTo>
                  <a:lnTo>
                    <a:pt x="276" y="25"/>
                  </a:lnTo>
                  <a:lnTo>
                    <a:pt x="276" y="27"/>
                  </a:lnTo>
                  <a:lnTo>
                    <a:pt x="276" y="27"/>
                  </a:lnTo>
                  <a:lnTo>
                    <a:pt x="274" y="27"/>
                  </a:lnTo>
                  <a:lnTo>
                    <a:pt x="272" y="27"/>
                  </a:lnTo>
                  <a:lnTo>
                    <a:pt x="272" y="27"/>
                  </a:lnTo>
                  <a:lnTo>
                    <a:pt x="270" y="27"/>
                  </a:lnTo>
                  <a:lnTo>
                    <a:pt x="268" y="27"/>
                  </a:lnTo>
                  <a:lnTo>
                    <a:pt x="268" y="29"/>
                  </a:lnTo>
                  <a:lnTo>
                    <a:pt x="268" y="29"/>
                  </a:lnTo>
                  <a:lnTo>
                    <a:pt x="265" y="27"/>
                  </a:lnTo>
                  <a:lnTo>
                    <a:pt x="263" y="27"/>
                  </a:lnTo>
                  <a:lnTo>
                    <a:pt x="261" y="29"/>
                  </a:lnTo>
                  <a:lnTo>
                    <a:pt x="259" y="31"/>
                  </a:lnTo>
                  <a:lnTo>
                    <a:pt x="259" y="31"/>
                  </a:lnTo>
                  <a:lnTo>
                    <a:pt x="259" y="35"/>
                  </a:lnTo>
                  <a:lnTo>
                    <a:pt x="259" y="37"/>
                  </a:lnTo>
                  <a:lnTo>
                    <a:pt x="259" y="38"/>
                  </a:lnTo>
                  <a:lnTo>
                    <a:pt x="257" y="42"/>
                  </a:lnTo>
                  <a:lnTo>
                    <a:pt x="257" y="44"/>
                  </a:lnTo>
                  <a:lnTo>
                    <a:pt x="257" y="46"/>
                  </a:lnTo>
                  <a:lnTo>
                    <a:pt x="257" y="48"/>
                  </a:lnTo>
                  <a:lnTo>
                    <a:pt x="257" y="50"/>
                  </a:lnTo>
                  <a:lnTo>
                    <a:pt x="257" y="52"/>
                  </a:lnTo>
                  <a:lnTo>
                    <a:pt x="255" y="56"/>
                  </a:lnTo>
                  <a:lnTo>
                    <a:pt x="255" y="56"/>
                  </a:lnTo>
                  <a:lnTo>
                    <a:pt x="253" y="57"/>
                  </a:lnTo>
                  <a:lnTo>
                    <a:pt x="251" y="57"/>
                  </a:lnTo>
                  <a:lnTo>
                    <a:pt x="247" y="56"/>
                  </a:lnTo>
                  <a:lnTo>
                    <a:pt x="246" y="56"/>
                  </a:lnTo>
                  <a:lnTo>
                    <a:pt x="246" y="56"/>
                  </a:lnTo>
                  <a:lnTo>
                    <a:pt x="244" y="56"/>
                  </a:lnTo>
                  <a:lnTo>
                    <a:pt x="244" y="57"/>
                  </a:lnTo>
                  <a:lnTo>
                    <a:pt x="246" y="59"/>
                  </a:lnTo>
                  <a:lnTo>
                    <a:pt x="246" y="61"/>
                  </a:lnTo>
                  <a:lnTo>
                    <a:pt x="246" y="63"/>
                  </a:lnTo>
                  <a:lnTo>
                    <a:pt x="246" y="63"/>
                  </a:lnTo>
                  <a:lnTo>
                    <a:pt x="244" y="63"/>
                  </a:lnTo>
                  <a:lnTo>
                    <a:pt x="244" y="63"/>
                  </a:lnTo>
                  <a:lnTo>
                    <a:pt x="242" y="65"/>
                  </a:lnTo>
                  <a:lnTo>
                    <a:pt x="240" y="65"/>
                  </a:lnTo>
                  <a:lnTo>
                    <a:pt x="240" y="67"/>
                  </a:lnTo>
                  <a:lnTo>
                    <a:pt x="240" y="69"/>
                  </a:lnTo>
                  <a:lnTo>
                    <a:pt x="238" y="75"/>
                  </a:lnTo>
                  <a:lnTo>
                    <a:pt x="236" y="73"/>
                  </a:lnTo>
                  <a:lnTo>
                    <a:pt x="234" y="71"/>
                  </a:lnTo>
                  <a:lnTo>
                    <a:pt x="234" y="71"/>
                  </a:lnTo>
                  <a:lnTo>
                    <a:pt x="232" y="71"/>
                  </a:lnTo>
                  <a:lnTo>
                    <a:pt x="230" y="69"/>
                  </a:lnTo>
                  <a:lnTo>
                    <a:pt x="230" y="67"/>
                  </a:lnTo>
                  <a:lnTo>
                    <a:pt x="230" y="67"/>
                  </a:lnTo>
                  <a:lnTo>
                    <a:pt x="228" y="69"/>
                  </a:lnTo>
                  <a:lnTo>
                    <a:pt x="226" y="69"/>
                  </a:lnTo>
                  <a:lnTo>
                    <a:pt x="225" y="67"/>
                  </a:lnTo>
                  <a:lnTo>
                    <a:pt x="225" y="67"/>
                  </a:lnTo>
                  <a:lnTo>
                    <a:pt x="223" y="67"/>
                  </a:lnTo>
                  <a:lnTo>
                    <a:pt x="223" y="69"/>
                  </a:lnTo>
                  <a:lnTo>
                    <a:pt x="223" y="69"/>
                  </a:lnTo>
                  <a:lnTo>
                    <a:pt x="221" y="71"/>
                  </a:lnTo>
                  <a:lnTo>
                    <a:pt x="221" y="71"/>
                  </a:lnTo>
                  <a:lnTo>
                    <a:pt x="219" y="71"/>
                  </a:lnTo>
                  <a:lnTo>
                    <a:pt x="219" y="71"/>
                  </a:lnTo>
                  <a:lnTo>
                    <a:pt x="219" y="73"/>
                  </a:lnTo>
                  <a:lnTo>
                    <a:pt x="219" y="73"/>
                  </a:lnTo>
                  <a:lnTo>
                    <a:pt x="219" y="73"/>
                  </a:lnTo>
                  <a:lnTo>
                    <a:pt x="219" y="75"/>
                  </a:lnTo>
                  <a:lnTo>
                    <a:pt x="219" y="75"/>
                  </a:lnTo>
                  <a:lnTo>
                    <a:pt x="217" y="75"/>
                  </a:lnTo>
                  <a:lnTo>
                    <a:pt x="215" y="77"/>
                  </a:lnTo>
                  <a:lnTo>
                    <a:pt x="215" y="77"/>
                  </a:lnTo>
                  <a:lnTo>
                    <a:pt x="213" y="77"/>
                  </a:lnTo>
                  <a:lnTo>
                    <a:pt x="213" y="78"/>
                  </a:lnTo>
                  <a:lnTo>
                    <a:pt x="213" y="78"/>
                  </a:lnTo>
                  <a:lnTo>
                    <a:pt x="211" y="80"/>
                  </a:lnTo>
                  <a:lnTo>
                    <a:pt x="206" y="82"/>
                  </a:lnTo>
                  <a:lnTo>
                    <a:pt x="204" y="84"/>
                  </a:lnTo>
                  <a:lnTo>
                    <a:pt x="204" y="84"/>
                  </a:lnTo>
                  <a:lnTo>
                    <a:pt x="206" y="84"/>
                  </a:lnTo>
                  <a:lnTo>
                    <a:pt x="206" y="86"/>
                  </a:lnTo>
                  <a:lnTo>
                    <a:pt x="207" y="88"/>
                  </a:lnTo>
                  <a:lnTo>
                    <a:pt x="207" y="88"/>
                  </a:lnTo>
                  <a:lnTo>
                    <a:pt x="207" y="88"/>
                  </a:lnTo>
                  <a:lnTo>
                    <a:pt x="206" y="90"/>
                  </a:lnTo>
                  <a:lnTo>
                    <a:pt x="206" y="90"/>
                  </a:lnTo>
                  <a:lnTo>
                    <a:pt x="207" y="92"/>
                  </a:lnTo>
                  <a:lnTo>
                    <a:pt x="207" y="92"/>
                  </a:lnTo>
                  <a:lnTo>
                    <a:pt x="207" y="94"/>
                  </a:lnTo>
                  <a:lnTo>
                    <a:pt x="206" y="94"/>
                  </a:lnTo>
                  <a:lnTo>
                    <a:pt x="206" y="96"/>
                  </a:lnTo>
                  <a:lnTo>
                    <a:pt x="206" y="96"/>
                  </a:lnTo>
                  <a:lnTo>
                    <a:pt x="206" y="97"/>
                  </a:lnTo>
                  <a:lnTo>
                    <a:pt x="206" y="97"/>
                  </a:lnTo>
                  <a:lnTo>
                    <a:pt x="207" y="99"/>
                  </a:lnTo>
                  <a:lnTo>
                    <a:pt x="207" y="101"/>
                  </a:lnTo>
                  <a:lnTo>
                    <a:pt x="207" y="101"/>
                  </a:lnTo>
                  <a:lnTo>
                    <a:pt x="209" y="103"/>
                  </a:lnTo>
                  <a:lnTo>
                    <a:pt x="211" y="105"/>
                  </a:lnTo>
                  <a:lnTo>
                    <a:pt x="211" y="105"/>
                  </a:lnTo>
                  <a:lnTo>
                    <a:pt x="209" y="107"/>
                  </a:lnTo>
                  <a:lnTo>
                    <a:pt x="207" y="107"/>
                  </a:lnTo>
                  <a:lnTo>
                    <a:pt x="207" y="109"/>
                  </a:lnTo>
                  <a:lnTo>
                    <a:pt x="206" y="109"/>
                  </a:lnTo>
                  <a:lnTo>
                    <a:pt x="204" y="107"/>
                  </a:lnTo>
                  <a:lnTo>
                    <a:pt x="202" y="107"/>
                  </a:lnTo>
                  <a:lnTo>
                    <a:pt x="200" y="107"/>
                  </a:lnTo>
                  <a:lnTo>
                    <a:pt x="200" y="107"/>
                  </a:lnTo>
                  <a:lnTo>
                    <a:pt x="198" y="107"/>
                  </a:lnTo>
                  <a:lnTo>
                    <a:pt x="196" y="105"/>
                  </a:lnTo>
                  <a:lnTo>
                    <a:pt x="196" y="105"/>
                  </a:lnTo>
                  <a:lnTo>
                    <a:pt x="194" y="105"/>
                  </a:lnTo>
                  <a:lnTo>
                    <a:pt x="194" y="105"/>
                  </a:lnTo>
                  <a:lnTo>
                    <a:pt x="192" y="105"/>
                  </a:lnTo>
                  <a:lnTo>
                    <a:pt x="190" y="105"/>
                  </a:lnTo>
                  <a:lnTo>
                    <a:pt x="190" y="107"/>
                  </a:lnTo>
                  <a:lnTo>
                    <a:pt x="188" y="107"/>
                  </a:lnTo>
                  <a:lnTo>
                    <a:pt x="186" y="105"/>
                  </a:lnTo>
                  <a:lnTo>
                    <a:pt x="186" y="105"/>
                  </a:lnTo>
                  <a:lnTo>
                    <a:pt x="185" y="105"/>
                  </a:lnTo>
                  <a:lnTo>
                    <a:pt x="181" y="107"/>
                  </a:lnTo>
                  <a:lnTo>
                    <a:pt x="179" y="109"/>
                  </a:lnTo>
                  <a:lnTo>
                    <a:pt x="179" y="109"/>
                  </a:lnTo>
                  <a:lnTo>
                    <a:pt x="177" y="109"/>
                  </a:lnTo>
                  <a:lnTo>
                    <a:pt x="177" y="109"/>
                  </a:lnTo>
                  <a:lnTo>
                    <a:pt x="175" y="109"/>
                  </a:lnTo>
                  <a:lnTo>
                    <a:pt x="171" y="109"/>
                  </a:lnTo>
                  <a:lnTo>
                    <a:pt x="171" y="109"/>
                  </a:lnTo>
                  <a:lnTo>
                    <a:pt x="169" y="111"/>
                  </a:lnTo>
                  <a:lnTo>
                    <a:pt x="169" y="111"/>
                  </a:lnTo>
                  <a:lnTo>
                    <a:pt x="167" y="109"/>
                  </a:lnTo>
                  <a:lnTo>
                    <a:pt x="167" y="109"/>
                  </a:lnTo>
                  <a:lnTo>
                    <a:pt x="165" y="109"/>
                  </a:lnTo>
                  <a:lnTo>
                    <a:pt x="165" y="107"/>
                  </a:lnTo>
                  <a:lnTo>
                    <a:pt x="165" y="105"/>
                  </a:lnTo>
                  <a:lnTo>
                    <a:pt x="165" y="103"/>
                  </a:lnTo>
                  <a:lnTo>
                    <a:pt x="164" y="103"/>
                  </a:lnTo>
                  <a:lnTo>
                    <a:pt x="164" y="101"/>
                  </a:lnTo>
                  <a:lnTo>
                    <a:pt x="162" y="103"/>
                  </a:lnTo>
                  <a:lnTo>
                    <a:pt x="160" y="101"/>
                  </a:lnTo>
                  <a:lnTo>
                    <a:pt x="158" y="103"/>
                  </a:lnTo>
                  <a:lnTo>
                    <a:pt x="158" y="105"/>
                  </a:lnTo>
                  <a:lnTo>
                    <a:pt x="156" y="105"/>
                  </a:lnTo>
                  <a:lnTo>
                    <a:pt x="154" y="105"/>
                  </a:lnTo>
                  <a:lnTo>
                    <a:pt x="154" y="105"/>
                  </a:lnTo>
                  <a:lnTo>
                    <a:pt x="154" y="103"/>
                  </a:lnTo>
                  <a:lnTo>
                    <a:pt x="152" y="103"/>
                  </a:lnTo>
                  <a:lnTo>
                    <a:pt x="152" y="101"/>
                  </a:lnTo>
                  <a:lnTo>
                    <a:pt x="150" y="101"/>
                  </a:lnTo>
                  <a:lnTo>
                    <a:pt x="148" y="101"/>
                  </a:lnTo>
                  <a:lnTo>
                    <a:pt x="146" y="101"/>
                  </a:lnTo>
                  <a:lnTo>
                    <a:pt x="145" y="99"/>
                  </a:lnTo>
                  <a:lnTo>
                    <a:pt x="145" y="97"/>
                  </a:lnTo>
                  <a:lnTo>
                    <a:pt x="143" y="96"/>
                  </a:lnTo>
                  <a:lnTo>
                    <a:pt x="143" y="96"/>
                  </a:lnTo>
                  <a:lnTo>
                    <a:pt x="141" y="96"/>
                  </a:lnTo>
                  <a:lnTo>
                    <a:pt x="141" y="97"/>
                  </a:lnTo>
                  <a:lnTo>
                    <a:pt x="139" y="97"/>
                  </a:lnTo>
                  <a:lnTo>
                    <a:pt x="139" y="97"/>
                  </a:lnTo>
                  <a:lnTo>
                    <a:pt x="137" y="101"/>
                  </a:lnTo>
                  <a:lnTo>
                    <a:pt x="137" y="101"/>
                  </a:lnTo>
                  <a:lnTo>
                    <a:pt x="137" y="103"/>
                  </a:lnTo>
                  <a:lnTo>
                    <a:pt x="135" y="103"/>
                  </a:lnTo>
                  <a:lnTo>
                    <a:pt x="135" y="105"/>
                  </a:lnTo>
                  <a:lnTo>
                    <a:pt x="135" y="107"/>
                  </a:lnTo>
                  <a:lnTo>
                    <a:pt x="135" y="111"/>
                  </a:lnTo>
                  <a:lnTo>
                    <a:pt x="137" y="111"/>
                  </a:lnTo>
                  <a:lnTo>
                    <a:pt x="137" y="113"/>
                  </a:lnTo>
                  <a:lnTo>
                    <a:pt x="137" y="115"/>
                  </a:lnTo>
                  <a:lnTo>
                    <a:pt x="137" y="115"/>
                  </a:lnTo>
                  <a:lnTo>
                    <a:pt x="139" y="115"/>
                  </a:lnTo>
                  <a:lnTo>
                    <a:pt x="139" y="116"/>
                  </a:lnTo>
                  <a:lnTo>
                    <a:pt x="141" y="116"/>
                  </a:lnTo>
                  <a:lnTo>
                    <a:pt x="141" y="118"/>
                  </a:lnTo>
                  <a:lnTo>
                    <a:pt x="141" y="120"/>
                  </a:lnTo>
                  <a:lnTo>
                    <a:pt x="141" y="120"/>
                  </a:lnTo>
                  <a:lnTo>
                    <a:pt x="141" y="122"/>
                  </a:lnTo>
                  <a:lnTo>
                    <a:pt x="141" y="122"/>
                  </a:lnTo>
                  <a:lnTo>
                    <a:pt x="139" y="124"/>
                  </a:lnTo>
                  <a:lnTo>
                    <a:pt x="139" y="124"/>
                  </a:lnTo>
                  <a:lnTo>
                    <a:pt x="139" y="126"/>
                  </a:lnTo>
                  <a:lnTo>
                    <a:pt x="139" y="128"/>
                  </a:lnTo>
                  <a:lnTo>
                    <a:pt x="141" y="128"/>
                  </a:lnTo>
                  <a:lnTo>
                    <a:pt x="141" y="130"/>
                  </a:lnTo>
                  <a:lnTo>
                    <a:pt x="143" y="130"/>
                  </a:lnTo>
                  <a:lnTo>
                    <a:pt x="143" y="132"/>
                  </a:lnTo>
                  <a:lnTo>
                    <a:pt x="143" y="134"/>
                  </a:lnTo>
                  <a:lnTo>
                    <a:pt x="143" y="134"/>
                  </a:lnTo>
                  <a:lnTo>
                    <a:pt x="143" y="135"/>
                  </a:lnTo>
                  <a:lnTo>
                    <a:pt x="141" y="135"/>
                  </a:lnTo>
                  <a:lnTo>
                    <a:pt x="141" y="135"/>
                  </a:lnTo>
                  <a:lnTo>
                    <a:pt x="141" y="137"/>
                  </a:lnTo>
                  <a:lnTo>
                    <a:pt x="141" y="137"/>
                  </a:lnTo>
                  <a:lnTo>
                    <a:pt x="143" y="139"/>
                  </a:lnTo>
                  <a:lnTo>
                    <a:pt x="143" y="141"/>
                  </a:lnTo>
                  <a:lnTo>
                    <a:pt x="143" y="141"/>
                  </a:lnTo>
                  <a:lnTo>
                    <a:pt x="143" y="143"/>
                  </a:lnTo>
                  <a:lnTo>
                    <a:pt x="143" y="143"/>
                  </a:lnTo>
                  <a:lnTo>
                    <a:pt x="143" y="143"/>
                  </a:lnTo>
                  <a:lnTo>
                    <a:pt x="141" y="145"/>
                  </a:lnTo>
                  <a:lnTo>
                    <a:pt x="141" y="145"/>
                  </a:lnTo>
                  <a:lnTo>
                    <a:pt x="139" y="145"/>
                  </a:lnTo>
                  <a:lnTo>
                    <a:pt x="137" y="143"/>
                  </a:lnTo>
                  <a:lnTo>
                    <a:pt x="135" y="141"/>
                  </a:lnTo>
                  <a:lnTo>
                    <a:pt x="135" y="141"/>
                  </a:lnTo>
                  <a:lnTo>
                    <a:pt x="133" y="141"/>
                  </a:lnTo>
                  <a:lnTo>
                    <a:pt x="133" y="141"/>
                  </a:lnTo>
                  <a:lnTo>
                    <a:pt x="133" y="143"/>
                  </a:lnTo>
                  <a:lnTo>
                    <a:pt x="131" y="143"/>
                  </a:lnTo>
                  <a:lnTo>
                    <a:pt x="131" y="143"/>
                  </a:lnTo>
                  <a:lnTo>
                    <a:pt x="129" y="145"/>
                  </a:lnTo>
                  <a:lnTo>
                    <a:pt x="127" y="145"/>
                  </a:lnTo>
                  <a:lnTo>
                    <a:pt x="125" y="145"/>
                  </a:lnTo>
                  <a:lnTo>
                    <a:pt x="125" y="145"/>
                  </a:lnTo>
                  <a:lnTo>
                    <a:pt x="124" y="145"/>
                  </a:lnTo>
                  <a:lnTo>
                    <a:pt x="124" y="145"/>
                  </a:lnTo>
                  <a:lnTo>
                    <a:pt x="124" y="143"/>
                  </a:lnTo>
                  <a:lnTo>
                    <a:pt x="122" y="143"/>
                  </a:lnTo>
                  <a:lnTo>
                    <a:pt x="118" y="143"/>
                  </a:lnTo>
                  <a:lnTo>
                    <a:pt x="116" y="143"/>
                  </a:lnTo>
                  <a:lnTo>
                    <a:pt x="114" y="145"/>
                  </a:lnTo>
                  <a:lnTo>
                    <a:pt x="114" y="145"/>
                  </a:lnTo>
                  <a:lnTo>
                    <a:pt x="112" y="145"/>
                  </a:lnTo>
                  <a:lnTo>
                    <a:pt x="106" y="147"/>
                  </a:lnTo>
                  <a:lnTo>
                    <a:pt x="106" y="147"/>
                  </a:lnTo>
                  <a:lnTo>
                    <a:pt x="106" y="147"/>
                  </a:lnTo>
                  <a:lnTo>
                    <a:pt x="106" y="149"/>
                  </a:lnTo>
                  <a:lnTo>
                    <a:pt x="106" y="151"/>
                  </a:lnTo>
                  <a:lnTo>
                    <a:pt x="106" y="151"/>
                  </a:lnTo>
                  <a:lnTo>
                    <a:pt x="101" y="154"/>
                  </a:lnTo>
                  <a:lnTo>
                    <a:pt x="99" y="154"/>
                  </a:lnTo>
                  <a:lnTo>
                    <a:pt x="97" y="154"/>
                  </a:lnTo>
                  <a:lnTo>
                    <a:pt x="97" y="154"/>
                  </a:lnTo>
                  <a:lnTo>
                    <a:pt x="95" y="154"/>
                  </a:lnTo>
                  <a:lnTo>
                    <a:pt x="95" y="153"/>
                  </a:lnTo>
                  <a:lnTo>
                    <a:pt x="93" y="153"/>
                  </a:lnTo>
                  <a:lnTo>
                    <a:pt x="93" y="153"/>
                  </a:lnTo>
                  <a:lnTo>
                    <a:pt x="93" y="151"/>
                  </a:lnTo>
                  <a:lnTo>
                    <a:pt x="91" y="151"/>
                  </a:lnTo>
                  <a:lnTo>
                    <a:pt x="89" y="151"/>
                  </a:lnTo>
                  <a:lnTo>
                    <a:pt x="89" y="149"/>
                  </a:lnTo>
                  <a:lnTo>
                    <a:pt x="89" y="149"/>
                  </a:lnTo>
                  <a:lnTo>
                    <a:pt x="89" y="147"/>
                  </a:lnTo>
                  <a:lnTo>
                    <a:pt x="87" y="147"/>
                  </a:lnTo>
                  <a:lnTo>
                    <a:pt x="87" y="147"/>
                  </a:lnTo>
                  <a:lnTo>
                    <a:pt x="87" y="147"/>
                  </a:lnTo>
                  <a:lnTo>
                    <a:pt x="84" y="147"/>
                  </a:lnTo>
                  <a:lnTo>
                    <a:pt x="80" y="147"/>
                  </a:lnTo>
                  <a:lnTo>
                    <a:pt x="80" y="147"/>
                  </a:lnTo>
                  <a:lnTo>
                    <a:pt x="80" y="147"/>
                  </a:lnTo>
                  <a:lnTo>
                    <a:pt x="78" y="149"/>
                  </a:lnTo>
                  <a:lnTo>
                    <a:pt x="78" y="151"/>
                  </a:lnTo>
                  <a:lnTo>
                    <a:pt x="78" y="151"/>
                  </a:lnTo>
                  <a:lnTo>
                    <a:pt x="76" y="153"/>
                  </a:lnTo>
                  <a:lnTo>
                    <a:pt x="76" y="153"/>
                  </a:lnTo>
                  <a:lnTo>
                    <a:pt x="76" y="153"/>
                  </a:lnTo>
                  <a:lnTo>
                    <a:pt x="74" y="154"/>
                  </a:lnTo>
                  <a:lnTo>
                    <a:pt x="70" y="154"/>
                  </a:lnTo>
                  <a:lnTo>
                    <a:pt x="68" y="154"/>
                  </a:lnTo>
                  <a:lnTo>
                    <a:pt x="68" y="156"/>
                  </a:lnTo>
                  <a:lnTo>
                    <a:pt x="68" y="156"/>
                  </a:lnTo>
                  <a:lnTo>
                    <a:pt x="68" y="156"/>
                  </a:lnTo>
                  <a:lnTo>
                    <a:pt x="70" y="158"/>
                  </a:lnTo>
                  <a:lnTo>
                    <a:pt x="70" y="158"/>
                  </a:lnTo>
                  <a:lnTo>
                    <a:pt x="70" y="160"/>
                  </a:lnTo>
                  <a:lnTo>
                    <a:pt x="70" y="164"/>
                  </a:lnTo>
                  <a:lnTo>
                    <a:pt x="70" y="164"/>
                  </a:lnTo>
                  <a:lnTo>
                    <a:pt x="70" y="164"/>
                  </a:lnTo>
                  <a:lnTo>
                    <a:pt x="70" y="164"/>
                  </a:lnTo>
                  <a:lnTo>
                    <a:pt x="70" y="166"/>
                  </a:lnTo>
                  <a:lnTo>
                    <a:pt x="70" y="166"/>
                  </a:lnTo>
                  <a:lnTo>
                    <a:pt x="68" y="166"/>
                  </a:lnTo>
                  <a:lnTo>
                    <a:pt x="66" y="164"/>
                  </a:lnTo>
                  <a:lnTo>
                    <a:pt x="64" y="164"/>
                  </a:lnTo>
                  <a:lnTo>
                    <a:pt x="64" y="164"/>
                  </a:lnTo>
                  <a:lnTo>
                    <a:pt x="64" y="164"/>
                  </a:lnTo>
                  <a:lnTo>
                    <a:pt x="63" y="166"/>
                  </a:lnTo>
                  <a:lnTo>
                    <a:pt x="61" y="166"/>
                  </a:lnTo>
                  <a:lnTo>
                    <a:pt x="59" y="166"/>
                  </a:lnTo>
                  <a:lnTo>
                    <a:pt x="59" y="168"/>
                  </a:lnTo>
                  <a:lnTo>
                    <a:pt x="59" y="168"/>
                  </a:lnTo>
                  <a:lnTo>
                    <a:pt x="59" y="168"/>
                  </a:lnTo>
                  <a:lnTo>
                    <a:pt x="57" y="170"/>
                  </a:lnTo>
                  <a:lnTo>
                    <a:pt x="57" y="170"/>
                  </a:lnTo>
                  <a:lnTo>
                    <a:pt x="57" y="170"/>
                  </a:lnTo>
                  <a:lnTo>
                    <a:pt x="55" y="170"/>
                  </a:lnTo>
                  <a:lnTo>
                    <a:pt x="55" y="170"/>
                  </a:lnTo>
                  <a:lnTo>
                    <a:pt x="55" y="170"/>
                  </a:lnTo>
                  <a:lnTo>
                    <a:pt x="53" y="174"/>
                  </a:lnTo>
                  <a:lnTo>
                    <a:pt x="53" y="174"/>
                  </a:lnTo>
                  <a:lnTo>
                    <a:pt x="53" y="174"/>
                  </a:lnTo>
                  <a:lnTo>
                    <a:pt x="51" y="174"/>
                  </a:lnTo>
                  <a:lnTo>
                    <a:pt x="51" y="175"/>
                  </a:lnTo>
                  <a:lnTo>
                    <a:pt x="53" y="177"/>
                  </a:lnTo>
                  <a:lnTo>
                    <a:pt x="53" y="179"/>
                  </a:lnTo>
                  <a:lnTo>
                    <a:pt x="53" y="179"/>
                  </a:lnTo>
                  <a:lnTo>
                    <a:pt x="51" y="181"/>
                  </a:lnTo>
                  <a:lnTo>
                    <a:pt x="49" y="181"/>
                  </a:lnTo>
                  <a:lnTo>
                    <a:pt x="49" y="181"/>
                  </a:lnTo>
                  <a:lnTo>
                    <a:pt x="49" y="181"/>
                  </a:lnTo>
                  <a:lnTo>
                    <a:pt x="47" y="181"/>
                  </a:lnTo>
                  <a:lnTo>
                    <a:pt x="45" y="185"/>
                  </a:lnTo>
                  <a:lnTo>
                    <a:pt x="44" y="185"/>
                  </a:lnTo>
                  <a:lnTo>
                    <a:pt x="44" y="185"/>
                  </a:lnTo>
                  <a:lnTo>
                    <a:pt x="42" y="185"/>
                  </a:lnTo>
                  <a:lnTo>
                    <a:pt x="42" y="185"/>
                  </a:lnTo>
                  <a:lnTo>
                    <a:pt x="42" y="185"/>
                  </a:lnTo>
                  <a:lnTo>
                    <a:pt x="42" y="185"/>
                  </a:lnTo>
                  <a:lnTo>
                    <a:pt x="42" y="185"/>
                  </a:lnTo>
                  <a:lnTo>
                    <a:pt x="42" y="185"/>
                  </a:lnTo>
                  <a:lnTo>
                    <a:pt x="42" y="183"/>
                  </a:lnTo>
                  <a:lnTo>
                    <a:pt x="42" y="183"/>
                  </a:lnTo>
                  <a:lnTo>
                    <a:pt x="42" y="183"/>
                  </a:lnTo>
                  <a:lnTo>
                    <a:pt x="42" y="183"/>
                  </a:lnTo>
                  <a:lnTo>
                    <a:pt x="40" y="181"/>
                  </a:lnTo>
                  <a:lnTo>
                    <a:pt x="40" y="181"/>
                  </a:lnTo>
                  <a:lnTo>
                    <a:pt x="40" y="179"/>
                  </a:lnTo>
                  <a:lnTo>
                    <a:pt x="40" y="177"/>
                  </a:lnTo>
                  <a:lnTo>
                    <a:pt x="40" y="177"/>
                  </a:lnTo>
                  <a:lnTo>
                    <a:pt x="38" y="177"/>
                  </a:lnTo>
                  <a:lnTo>
                    <a:pt x="36" y="177"/>
                  </a:lnTo>
                  <a:lnTo>
                    <a:pt x="34" y="177"/>
                  </a:lnTo>
                  <a:lnTo>
                    <a:pt x="32" y="177"/>
                  </a:lnTo>
                  <a:lnTo>
                    <a:pt x="32" y="175"/>
                  </a:lnTo>
                  <a:lnTo>
                    <a:pt x="30" y="175"/>
                  </a:lnTo>
                  <a:lnTo>
                    <a:pt x="30" y="175"/>
                  </a:lnTo>
                  <a:lnTo>
                    <a:pt x="30" y="177"/>
                  </a:lnTo>
                  <a:lnTo>
                    <a:pt x="30" y="179"/>
                  </a:lnTo>
                  <a:lnTo>
                    <a:pt x="30" y="181"/>
                  </a:lnTo>
                  <a:lnTo>
                    <a:pt x="28" y="181"/>
                  </a:lnTo>
                  <a:lnTo>
                    <a:pt x="28" y="181"/>
                  </a:lnTo>
                  <a:lnTo>
                    <a:pt x="28" y="183"/>
                  </a:lnTo>
                  <a:lnTo>
                    <a:pt x="26" y="183"/>
                  </a:lnTo>
                  <a:lnTo>
                    <a:pt x="26" y="183"/>
                  </a:lnTo>
                  <a:lnTo>
                    <a:pt x="26" y="183"/>
                  </a:lnTo>
                  <a:lnTo>
                    <a:pt x="24" y="185"/>
                  </a:lnTo>
                  <a:lnTo>
                    <a:pt x="23" y="187"/>
                  </a:lnTo>
                  <a:lnTo>
                    <a:pt x="23" y="187"/>
                  </a:lnTo>
                  <a:lnTo>
                    <a:pt x="23" y="187"/>
                  </a:lnTo>
                  <a:lnTo>
                    <a:pt x="23" y="185"/>
                  </a:lnTo>
                  <a:lnTo>
                    <a:pt x="21" y="185"/>
                  </a:lnTo>
                  <a:lnTo>
                    <a:pt x="21" y="185"/>
                  </a:lnTo>
                  <a:lnTo>
                    <a:pt x="21" y="185"/>
                  </a:lnTo>
                  <a:lnTo>
                    <a:pt x="21" y="183"/>
                  </a:lnTo>
                  <a:lnTo>
                    <a:pt x="19" y="185"/>
                  </a:lnTo>
                  <a:lnTo>
                    <a:pt x="19" y="185"/>
                  </a:lnTo>
                  <a:lnTo>
                    <a:pt x="19" y="187"/>
                  </a:lnTo>
                  <a:lnTo>
                    <a:pt x="19" y="187"/>
                  </a:lnTo>
                  <a:lnTo>
                    <a:pt x="19" y="187"/>
                  </a:lnTo>
                  <a:lnTo>
                    <a:pt x="17" y="187"/>
                  </a:lnTo>
                  <a:lnTo>
                    <a:pt x="17" y="187"/>
                  </a:lnTo>
                  <a:lnTo>
                    <a:pt x="17" y="187"/>
                  </a:lnTo>
                  <a:lnTo>
                    <a:pt x="15" y="187"/>
                  </a:lnTo>
                  <a:lnTo>
                    <a:pt x="15" y="187"/>
                  </a:lnTo>
                  <a:lnTo>
                    <a:pt x="13" y="185"/>
                  </a:lnTo>
                  <a:lnTo>
                    <a:pt x="13" y="187"/>
                  </a:lnTo>
                  <a:lnTo>
                    <a:pt x="13" y="189"/>
                  </a:lnTo>
                  <a:lnTo>
                    <a:pt x="11" y="191"/>
                  </a:lnTo>
                  <a:lnTo>
                    <a:pt x="11" y="191"/>
                  </a:lnTo>
                  <a:lnTo>
                    <a:pt x="11" y="191"/>
                  </a:lnTo>
                  <a:lnTo>
                    <a:pt x="11" y="193"/>
                  </a:lnTo>
                  <a:lnTo>
                    <a:pt x="13" y="193"/>
                  </a:lnTo>
                  <a:lnTo>
                    <a:pt x="13" y="193"/>
                  </a:lnTo>
                  <a:lnTo>
                    <a:pt x="13" y="193"/>
                  </a:lnTo>
                  <a:lnTo>
                    <a:pt x="13" y="193"/>
                  </a:lnTo>
                  <a:lnTo>
                    <a:pt x="15" y="191"/>
                  </a:lnTo>
                  <a:lnTo>
                    <a:pt x="15" y="191"/>
                  </a:lnTo>
                  <a:lnTo>
                    <a:pt x="15" y="191"/>
                  </a:lnTo>
                  <a:lnTo>
                    <a:pt x="15" y="191"/>
                  </a:lnTo>
                  <a:lnTo>
                    <a:pt x="15" y="191"/>
                  </a:lnTo>
                  <a:lnTo>
                    <a:pt x="17" y="191"/>
                  </a:lnTo>
                  <a:lnTo>
                    <a:pt x="17" y="193"/>
                  </a:lnTo>
                  <a:lnTo>
                    <a:pt x="17" y="193"/>
                  </a:lnTo>
                  <a:lnTo>
                    <a:pt x="17" y="193"/>
                  </a:lnTo>
                  <a:lnTo>
                    <a:pt x="17" y="193"/>
                  </a:lnTo>
                  <a:lnTo>
                    <a:pt x="17" y="194"/>
                  </a:lnTo>
                  <a:lnTo>
                    <a:pt x="17" y="194"/>
                  </a:lnTo>
                  <a:lnTo>
                    <a:pt x="17" y="194"/>
                  </a:lnTo>
                  <a:lnTo>
                    <a:pt x="19" y="194"/>
                  </a:lnTo>
                  <a:lnTo>
                    <a:pt x="19" y="194"/>
                  </a:lnTo>
                  <a:lnTo>
                    <a:pt x="19" y="194"/>
                  </a:lnTo>
                  <a:lnTo>
                    <a:pt x="21" y="194"/>
                  </a:lnTo>
                  <a:lnTo>
                    <a:pt x="21" y="194"/>
                  </a:lnTo>
                  <a:lnTo>
                    <a:pt x="21" y="196"/>
                  </a:lnTo>
                  <a:lnTo>
                    <a:pt x="21" y="196"/>
                  </a:lnTo>
                  <a:lnTo>
                    <a:pt x="21" y="196"/>
                  </a:lnTo>
                  <a:lnTo>
                    <a:pt x="21" y="198"/>
                  </a:lnTo>
                  <a:lnTo>
                    <a:pt x="21" y="198"/>
                  </a:lnTo>
                  <a:lnTo>
                    <a:pt x="21" y="198"/>
                  </a:lnTo>
                  <a:lnTo>
                    <a:pt x="23" y="198"/>
                  </a:lnTo>
                  <a:lnTo>
                    <a:pt x="23" y="198"/>
                  </a:lnTo>
                  <a:lnTo>
                    <a:pt x="24" y="200"/>
                  </a:lnTo>
                  <a:lnTo>
                    <a:pt x="24" y="200"/>
                  </a:lnTo>
                  <a:lnTo>
                    <a:pt x="24" y="200"/>
                  </a:lnTo>
                  <a:lnTo>
                    <a:pt x="23" y="200"/>
                  </a:lnTo>
                  <a:lnTo>
                    <a:pt x="23" y="200"/>
                  </a:lnTo>
                  <a:lnTo>
                    <a:pt x="23" y="200"/>
                  </a:lnTo>
                  <a:lnTo>
                    <a:pt x="21" y="202"/>
                  </a:lnTo>
                  <a:lnTo>
                    <a:pt x="19" y="202"/>
                  </a:lnTo>
                  <a:lnTo>
                    <a:pt x="19" y="202"/>
                  </a:lnTo>
                  <a:lnTo>
                    <a:pt x="19" y="202"/>
                  </a:lnTo>
                  <a:lnTo>
                    <a:pt x="19" y="204"/>
                  </a:lnTo>
                  <a:lnTo>
                    <a:pt x="19" y="206"/>
                  </a:lnTo>
                  <a:lnTo>
                    <a:pt x="21" y="206"/>
                  </a:lnTo>
                  <a:lnTo>
                    <a:pt x="21" y="208"/>
                  </a:lnTo>
                  <a:lnTo>
                    <a:pt x="21" y="208"/>
                  </a:lnTo>
                  <a:lnTo>
                    <a:pt x="21" y="208"/>
                  </a:lnTo>
                  <a:lnTo>
                    <a:pt x="21" y="210"/>
                  </a:lnTo>
                  <a:lnTo>
                    <a:pt x="21" y="210"/>
                  </a:lnTo>
                  <a:lnTo>
                    <a:pt x="21" y="212"/>
                  </a:lnTo>
                  <a:lnTo>
                    <a:pt x="21" y="212"/>
                  </a:lnTo>
                  <a:lnTo>
                    <a:pt x="21" y="212"/>
                  </a:lnTo>
                  <a:lnTo>
                    <a:pt x="23" y="212"/>
                  </a:lnTo>
                  <a:lnTo>
                    <a:pt x="23" y="212"/>
                  </a:lnTo>
                  <a:lnTo>
                    <a:pt x="23" y="210"/>
                  </a:lnTo>
                  <a:lnTo>
                    <a:pt x="24" y="210"/>
                  </a:lnTo>
                  <a:lnTo>
                    <a:pt x="24" y="210"/>
                  </a:lnTo>
                  <a:lnTo>
                    <a:pt x="24" y="210"/>
                  </a:lnTo>
                  <a:lnTo>
                    <a:pt x="32" y="213"/>
                  </a:lnTo>
                  <a:lnTo>
                    <a:pt x="34" y="213"/>
                  </a:lnTo>
                  <a:lnTo>
                    <a:pt x="34" y="215"/>
                  </a:lnTo>
                  <a:lnTo>
                    <a:pt x="34" y="215"/>
                  </a:lnTo>
                  <a:lnTo>
                    <a:pt x="34" y="215"/>
                  </a:lnTo>
                  <a:lnTo>
                    <a:pt x="34" y="217"/>
                  </a:lnTo>
                  <a:lnTo>
                    <a:pt x="34" y="219"/>
                  </a:lnTo>
                  <a:lnTo>
                    <a:pt x="34" y="223"/>
                  </a:lnTo>
                  <a:lnTo>
                    <a:pt x="34" y="227"/>
                  </a:lnTo>
                  <a:lnTo>
                    <a:pt x="34" y="227"/>
                  </a:lnTo>
                  <a:lnTo>
                    <a:pt x="34" y="229"/>
                  </a:lnTo>
                  <a:lnTo>
                    <a:pt x="34" y="229"/>
                  </a:lnTo>
                  <a:lnTo>
                    <a:pt x="30" y="229"/>
                  </a:lnTo>
                  <a:lnTo>
                    <a:pt x="28" y="229"/>
                  </a:lnTo>
                  <a:lnTo>
                    <a:pt x="28" y="231"/>
                  </a:lnTo>
                  <a:lnTo>
                    <a:pt x="26" y="231"/>
                  </a:lnTo>
                  <a:lnTo>
                    <a:pt x="26" y="231"/>
                  </a:lnTo>
                  <a:lnTo>
                    <a:pt x="26" y="232"/>
                  </a:lnTo>
                  <a:lnTo>
                    <a:pt x="26" y="232"/>
                  </a:lnTo>
                  <a:lnTo>
                    <a:pt x="28" y="232"/>
                  </a:lnTo>
                  <a:lnTo>
                    <a:pt x="30" y="232"/>
                  </a:lnTo>
                  <a:lnTo>
                    <a:pt x="30" y="234"/>
                  </a:lnTo>
                  <a:lnTo>
                    <a:pt x="30" y="234"/>
                  </a:lnTo>
                  <a:lnTo>
                    <a:pt x="30" y="234"/>
                  </a:lnTo>
                  <a:lnTo>
                    <a:pt x="30" y="234"/>
                  </a:lnTo>
                  <a:lnTo>
                    <a:pt x="30" y="236"/>
                  </a:lnTo>
                  <a:lnTo>
                    <a:pt x="30" y="238"/>
                  </a:lnTo>
                  <a:lnTo>
                    <a:pt x="30" y="240"/>
                  </a:lnTo>
                  <a:lnTo>
                    <a:pt x="28" y="242"/>
                  </a:lnTo>
                  <a:lnTo>
                    <a:pt x="28" y="244"/>
                  </a:lnTo>
                  <a:lnTo>
                    <a:pt x="26" y="248"/>
                  </a:lnTo>
                  <a:lnTo>
                    <a:pt x="24" y="250"/>
                  </a:lnTo>
                  <a:lnTo>
                    <a:pt x="23" y="251"/>
                  </a:lnTo>
                  <a:lnTo>
                    <a:pt x="23" y="251"/>
                  </a:lnTo>
                  <a:lnTo>
                    <a:pt x="24" y="251"/>
                  </a:lnTo>
                  <a:lnTo>
                    <a:pt x="24" y="253"/>
                  </a:lnTo>
                  <a:lnTo>
                    <a:pt x="24" y="253"/>
                  </a:lnTo>
                  <a:lnTo>
                    <a:pt x="24" y="255"/>
                  </a:lnTo>
                  <a:lnTo>
                    <a:pt x="23" y="259"/>
                  </a:lnTo>
                  <a:lnTo>
                    <a:pt x="21" y="261"/>
                  </a:lnTo>
                  <a:lnTo>
                    <a:pt x="21" y="261"/>
                  </a:lnTo>
                  <a:lnTo>
                    <a:pt x="19" y="263"/>
                  </a:lnTo>
                  <a:lnTo>
                    <a:pt x="19" y="263"/>
                  </a:lnTo>
                  <a:lnTo>
                    <a:pt x="17" y="265"/>
                  </a:lnTo>
                  <a:lnTo>
                    <a:pt x="15" y="265"/>
                  </a:lnTo>
                  <a:lnTo>
                    <a:pt x="11" y="265"/>
                  </a:lnTo>
                  <a:lnTo>
                    <a:pt x="11" y="265"/>
                  </a:lnTo>
                  <a:lnTo>
                    <a:pt x="11" y="265"/>
                  </a:lnTo>
                  <a:lnTo>
                    <a:pt x="11" y="265"/>
                  </a:lnTo>
                  <a:lnTo>
                    <a:pt x="11" y="263"/>
                  </a:lnTo>
                  <a:lnTo>
                    <a:pt x="11" y="263"/>
                  </a:lnTo>
                  <a:lnTo>
                    <a:pt x="11" y="263"/>
                  </a:lnTo>
                  <a:lnTo>
                    <a:pt x="11" y="261"/>
                  </a:lnTo>
                  <a:lnTo>
                    <a:pt x="11" y="261"/>
                  </a:lnTo>
                  <a:lnTo>
                    <a:pt x="11" y="261"/>
                  </a:lnTo>
                  <a:lnTo>
                    <a:pt x="9" y="261"/>
                  </a:lnTo>
                  <a:lnTo>
                    <a:pt x="9" y="261"/>
                  </a:lnTo>
                  <a:lnTo>
                    <a:pt x="7" y="261"/>
                  </a:lnTo>
                  <a:lnTo>
                    <a:pt x="4" y="265"/>
                  </a:lnTo>
                  <a:lnTo>
                    <a:pt x="2" y="265"/>
                  </a:lnTo>
                  <a:lnTo>
                    <a:pt x="2" y="269"/>
                  </a:lnTo>
                  <a:lnTo>
                    <a:pt x="2" y="269"/>
                  </a:lnTo>
                  <a:lnTo>
                    <a:pt x="2" y="269"/>
                  </a:lnTo>
                  <a:lnTo>
                    <a:pt x="0" y="269"/>
                  </a:lnTo>
                  <a:lnTo>
                    <a:pt x="0" y="270"/>
                  </a:lnTo>
                  <a:lnTo>
                    <a:pt x="0" y="270"/>
                  </a:lnTo>
                  <a:lnTo>
                    <a:pt x="0" y="270"/>
                  </a:lnTo>
                  <a:lnTo>
                    <a:pt x="0" y="272"/>
                  </a:lnTo>
                  <a:lnTo>
                    <a:pt x="2" y="272"/>
                  </a:lnTo>
                  <a:lnTo>
                    <a:pt x="4" y="272"/>
                  </a:lnTo>
                  <a:lnTo>
                    <a:pt x="4" y="272"/>
                  </a:lnTo>
                  <a:lnTo>
                    <a:pt x="5" y="272"/>
                  </a:lnTo>
                  <a:lnTo>
                    <a:pt x="5" y="272"/>
                  </a:lnTo>
                  <a:lnTo>
                    <a:pt x="5" y="270"/>
                  </a:lnTo>
                  <a:lnTo>
                    <a:pt x="7" y="270"/>
                  </a:lnTo>
                  <a:lnTo>
                    <a:pt x="7" y="272"/>
                  </a:lnTo>
                  <a:lnTo>
                    <a:pt x="9" y="272"/>
                  </a:lnTo>
                  <a:lnTo>
                    <a:pt x="11" y="274"/>
                  </a:lnTo>
                  <a:lnTo>
                    <a:pt x="13" y="274"/>
                  </a:lnTo>
                  <a:lnTo>
                    <a:pt x="13" y="274"/>
                  </a:lnTo>
                  <a:lnTo>
                    <a:pt x="13" y="278"/>
                  </a:lnTo>
                  <a:lnTo>
                    <a:pt x="15" y="284"/>
                  </a:lnTo>
                  <a:lnTo>
                    <a:pt x="15" y="284"/>
                  </a:lnTo>
                  <a:lnTo>
                    <a:pt x="15" y="286"/>
                  </a:lnTo>
                  <a:lnTo>
                    <a:pt x="13" y="288"/>
                  </a:lnTo>
                  <a:lnTo>
                    <a:pt x="13" y="290"/>
                  </a:lnTo>
                  <a:lnTo>
                    <a:pt x="13" y="290"/>
                  </a:lnTo>
                  <a:lnTo>
                    <a:pt x="15" y="291"/>
                  </a:lnTo>
                  <a:lnTo>
                    <a:pt x="15" y="291"/>
                  </a:lnTo>
                  <a:lnTo>
                    <a:pt x="15" y="293"/>
                  </a:lnTo>
                  <a:lnTo>
                    <a:pt x="15" y="293"/>
                  </a:lnTo>
                  <a:lnTo>
                    <a:pt x="15" y="293"/>
                  </a:lnTo>
                  <a:lnTo>
                    <a:pt x="15" y="295"/>
                  </a:lnTo>
                  <a:lnTo>
                    <a:pt x="15" y="295"/>
                  </a:lnTo>
                  <a:lnTo>
                    <a:pt x="15" y="297"/>
                  </a:lnTo>
                  <a:lnTo>
                    <a:pt x="15" y="297"/>
                  </a:lnTo>
                  <a:lnTo>
                    <a:pt x="19" y="301"/>
                  </a:lnTo>
                  <a:lnTo>
                    <a:pt x="19" y="301"/>
                  </a:lnTo>
                  <a:lnTo>
                    <a:pt x="19" y="301"/>
                  </a:lnTo>
                  <a:lnTo>
                    <a:pt x="19" y="303"/>
                  </a:lnTo>
                  <a:lnTo>
                    <a:pt x="19" y="307"/>
                  </a:lnTo>
                  <a:lnTo>
                    <a:pt x="19" y="307"/>
                  </a:lnTo>
                  <a:lnTo>
                    <a:pt x="19" y="309"/>
                  </a:lnTo>
                  <a:lnTo>
                    <a:pt x="17" y="309"/>
                  </a:lnTo>
                  <a:lnTo>
                    <a:pt x="17" y="309"/>
                  </a:lnTo>
                  <a:lnTo>
                    <a:pt x="15" y="309"/>
                  </a:lnTo>
                  <a:lnTo>
                    <a:pt x="13" y="309"/>
                  </a:lnTo>
                  <a:lnTo>
                    <a:pt x="13" y="310"/>
                  </a:lnTo>
                  <a:lnTo>
                    <a:pt x="13" y="310"/>
                  </a:lnTo>
                  <a:lnTo>
                    <a:pt x="13" y="310"/>
                  </a:lnTo>
                  <a:lnTo>
                    <a:pt x="13" y="312"/>
                  </a:lnTo>
                  <a:lnTo>
                    <a:pt x="13" y="312"/>
                  </a:lnTo>
                  <a:lnTo>
                    <a:pt x="17" y="314"/>
                  </a:lnTo>
                  <a:lnTo>
                    <a:pt x="17" y="314"/>
                  </a:lnTo>
                  <a:lnTo>
                    <a:pt x="17" y="314"/>
                  </a:lnTo>
                  <a:lnTo>
                    <a:pt x="17" y="314"/>
                  </a:lnTo>
                  <a:lnTo>
                    <a:pt x="19" y="316"/>
                  </a:lnTo>
                  <a:lnTo>
                    <a:pt x="19" y="316"/>
                  </a:lnTo>
                  <a:lnTo>
                    <a:pt x="17" y="318"/>
                  </a:lnTo>
                  <a:lnTo>
                    <a:pt x="15" y="322"/>
                  </a:lnTo>
                  <a:lnTo>
                    <a:pt x="15" y="324"/>
                  </a:lnTo>
                  <a:lnTo>
                    <a:pt x="15" y="324"/>
                  </a:lnTo>
                  <a:lnTo>
                    <a:pt x="15" y="326"/>
                  </a:lnTo>
                  <a:lnTo>
                    <a:pt x="15" y="326"/>
                  </a:lnTo>
                  <a:lnTo>
                    <a:pt x="15" y="329"/>
                  </a:lnTo>
                  <a:lnTo>
                    <a:pt x="15" y="329"/>
                  </a:lnTo>
                  <a:lnTo>
                    <a:pt x="15" y="331"/>
                  </a:lnTo>
                  <a:lnTo>
                    <a:pt x="15" y="331"/>
                  </a:lnTo>
                  <a:lnTo>
                    <a:pt x="15" y="333"/>
                  </a:lnTo>
                  <a:lnTo>
                    <a:pt x="15" y="333"/>
                  </a:lnTo>
                  <a:lnTo>
                    <a:pt x="13" y="335"/>
                  </a:lnTo>
                  <a:lnTo>
                    <a:pt x="13" y="337"/>
                  </a:lnTo>
                  <a:lnTo>
                    <a:pt x="13" y="337"/>
                  </a:lnTo>
                  <a:lnTo>
                    <a:pt x="13" y="337"/>
                  </a:lnTo>
                  <a:lnTo>
                    <a:pt x="11" y="339"/>
                  </a:lnTo>
                  <a:lnTo>
                    <a:pt x="11" y="341"/>
                  </a:lnTo>
                  <a:lnTo>
                    <a:pt x="9" y="341"/>
                  </a:lnTo>
                  <a:lnTo>
                    <a:pt x="7" y="341"/>
                  </a:lnTo>
                  <a:lnTo>
                    <a:pt x="5" y="341"/>
                  </a:lnTo>
                  <a:lnTo>
                    <a:pt x="5" y="341"/>
                  </a:lnTo>
                  <a:lnTo>
                    <a:pt x="5" y="341"/>
                  </a:lnTo>
                  <a:lnTo>
                    <a:pt x="2" y="343"/>
                  </a:lnTo>
                  <a:lnTo>
                    <a:pt x="0" y="345"/>
                  </a:lnTo>
                  <a:lnTo>
                    <a:pt x="0" y="347"/>
                  </a:lnTo>
                  <a:lnTo>
                    <a:pt x="2" y="348"/>
                  </a:lnTo>
                  <a:lnTo>
                    <a:pt x="2" y="348"/>
                  </a:lnTo>
                  <a:lnTo>
                    <a:pt x="4" y="348"/>
                  </a:lnTo>
                  <a:lnTo>
                    <a:pt x="5" y="347"/>
                  </a:lnTo>
                  <a:lnTo>
                    <a:pt x="5" y="347"/>
                  </a:lnTo>
                  <a:lnTo>
                    <a:pt x="5" y="345"/>
                  </a:lnTo>
                  <a:lnTo>
                    <a:pt x="9" y="345"/>
                  </a:lnTo>
                  <a:lnTo>
                    <a:pt x="9" y="343"/>
                  </a:lnTo>
                  <a:lnTo>
                    <a:pt x="11" y="345"/>
                  </a:lnTo>
                  <a:lnTo>
                    <a:pt x="11" y="345"/>
                  </a:lnTo>
                  <a:lnTo>
                    <a:pt x="13" y="345"/>
                  </a:lnTo>
                  <a:lnTo>
                    <a:pt x="13" y="345"/>
                  </a:lnTo>
                  <a:lnTo>
                    <a:pt x="13" y="347"/>
                  </a:lnTo>
                  <a:lnTo>
                    <a:pt x="11" y="347"/>
                  </a:lnTo>
                  <a:lnTo>
                    <a:pt x="11" y="347"/>
                  </a:lnTo>
                  <a:lnTo>
                    <a:pt x="9" y="347"/>
                  </a:lnTo>
                  <a:lnTo>
                    <a:pt x="9" y="347"/>
                  </a:lnTo>
                  <a:lnTo>
                    <a:pt x="7" y="347"/>
                  </a:lnTo>
                  <a:lnTo>
                    <a:pt x="7" y="348"/>
                  </a:lnTo>
                  <a:lnTo>
                    <a:pt x="5" y="350"/>
                  </a:lnTo>
                  <a:lnTo>
                    <a:pt x="5" y="350"/>
                  </a:lnTo>
                  <a:lnTo>
                    <a:pt x="4" y="348"/>
                  </a:lnTo>
                  <a:lnTo>
                    <a:pt x="4" y="348"/>
                  </a:lnTo>
                  <a:lnTo>
                    <a:pt x="2" y="350"/>
                  </a:lnTo>
                  <a:lnTo>
                    <a:pt x="2" y="350"/>
                  </a:lnTo>
                  <a:lnTo>
                    <a:pt x="2" y="352"/>
                  </a:lnTo>
                  <a:lnTo>
                    <a:pt x="2" y="352"/>
                  </a:lnTo>
                  <a:lnTo>
                    <a:pt x="0" y="352"/>
                  </a:lnTo>
                  <a:lnTo>
                    <a:pt x="0" y="354"/>
                  </a:lnTo>
                  <a:lnTo>
                    <a:pt x="2" y="354"/>
                  </a:lnTo>
                  <a:lnTo>
                    <a:pt x="4" y="356"/>
                  </a:lnTo>
                  <a:lnTo>
                    <a:pt x="4" y="356"/>
                  </a:lnTo>
                  <a:lnTo>
                    <a:pt x="5" y="358"/>
                  </a:lnTo>
                  <a:lnTo>
                    <a:pt x="5" y="358"/>
                  </a:lnTo>
                  <a:lnTo>
                    <a:pt x="7" y="358"/>
                  </a:lnTo>
                  <a:lnTo>
                    <a:pt x="7" y="358"/>
                  </a:lnTo>
                  <a:lnTo>
                    <a:pt x="7" y="358"/>
                  </a:lnTo>
                  <a:lnTo>
                    <a:pt x="9" y="362"/>
                  </a:lnTo>
                  <a:lnTo>
                    <a:pt x="9" y="360"/>
                  </a:lnTo>
                  <a:lnTo>
                    <a:pt x="11" y="358"/>
                  </a:lnTo>
                  <a:lnTo>
                    <a:pt x="13" y="360"/>
                  </a:lnTo>
                  <a:lnTo>
                    <a:pt x="15" y="360"/>
                  </a:lnTo>
                  <a:lnTo>
                    <a:pt x="15" y="362"/>
                  </a:lnTo>
                  <a:lnTo>
                    <a:pt x="15" y="366"/>
                  </a:lnTo>
                  <a:lnTo>
                    <a:pt x="17" y="367"/>
                  </a:lnTo>
                  <a:lnTo>
                    <a:pt x="15" y="369"/>
                  </a:lnTo>
                  <a:lnTo>
                    <a:pt x="15" y="369"/>
                  </a:lnTo>
                  <a:lnTo>
                    <a:pt x="17" y="371"/>
                  </a:lnTo>
                  <a:lnTo>
                    <a:pt x="17" y="371"/>
                  </a:lnTo>
                  <a:lnTo>
                    <a:pt x="19" y="371"/>
                  </a:lnTo>
                  <a:lnTo>
                    <a:pt x="21" y="371"/>
                  </a:lnTo>
                  <a:lnTo>
                    <a:pt x="21" y="369"/>
                  </a:lnTo>
                  <a:lnTo>
                    <a:pt x="23" y="371"/>
                  </a:lnTo>
                  <a:lnTo>
                    <a:pt x="23" y="371"/>
                  </a:lnTo>
                  <a:lnTo>
                    <a:pt x="19" y="371"/>
                  </a:lnTo>
                  <a:lnTo>
                    <a:pt x="19" y="373"/>
                  </a:lnTo>
                  <a:lnTo>
                    <a:pt x="19" y="375"/>
                  </a:lnTo>
                  <a:lnTo>
                    <a:pt x="19" y="377"/>
                  </a:lnTo>
                  <a:lnTo>
                    <a:pt x="19" y="379"/>
                  </a:lnTo>
                  <a:lnTo>
                    <a:pt x="19" y="379"/>
                  </a:lnTo>
                  <a:lnTo>
                    <a:pt x="21" y="379"/>
                  </a:lnTo>
                  <a:lnTo>
                    <a:pt x="23" y="379"/>
                  </a:lnTo>
                  <a:lnTo>
                    <a:pt x="23" y="377"/>
                  </a:lnTo>
                  <a:lnTo>
                    <a:pt x="23" y="377"/>
                  </a:lnTo>
                  <a:lnTo>
                    <a:pt x="23" y="375"/>
                  </a:lnTo>
                  <a:lnTo>
                    <a:pt x="24" y="375"/>
                  </a:lnTo>
                  <a:lnTo>
                    <a:pt x="24" y="375"/>
                  </a:lnTo>
                  <a:lnTo>
                    <a:pt x="24" y="375"/>
                  </a:lnTo>
                  <a:lnTo>
                    <a:pt x="24" y="377"/>
                  </a:lnTo>
                  <a:lnTo>
                    <a:pt x="24" y="377"/>
                  </a:lnTo>
                  <a:lnTo>
                    <a:pt x="24" y="377"/>
                  </a:lnTo>
                  <a:lnTo>
                    <a:pt x="26" y="377"/>
                  </a:lnTo>
                  <a:lnTo>
                    <a:pt x="26" y="377"/>
                  </a:lnTo>
                  <a:lnTo>
                    <a:pt x="26" y="379"/>
                  </a:lnTo>
                  <a:lnTo>
                    <a:pt x="24" y="379"/>
                  </a:lnTo>
                  <a:lnTo>
                    <a:pt x="26" y="379"/>
                  </a:lnTo>
                  <a:lnTo>
                    <a:pt x="30" y="385"/>
                  </a:lnTo>
                  <a:lnTo>
                    <a:pt x="28" y="383"/>
                  </a:lnTo>
                  <a:lnTo>
                    <a:pt x="28" y="385"/>
                  </a:lnTo>
                  <a:lnTo>
                    <a:pt x="28" y="385"/>
                  </a:lnTo>
                  <a:lnTo>
                    <a:pt x="26" y="385"/>
                  </a:lnTo>
                  <a:lnTo>
                    <a:pt x="26" y="383"/>
                  </a:lnTo>
                  <a:lnTo>
                    <a:pt x="24" y="381"/>
                  </a:lnTo>
                  <a:lnTo>
                    <a:pt x="23" y="379"/>
                  </a:lnTo>
                  <a:lnTo>
                    <a:pt x="24" y="381"/>
                  </a:lnTo>
                  <a:lnTo>
                    <a:pt x="26" y="385"/>
                  </a:lnTo>
                  <a:lnTo>
                    <a:pt x="26" y="388"/>
                  </a:lnTo>
                  <a:lnTo>
                    <a:pt x="26" y="388"/>
                  </a:lnTo>
                  <a:lnTo>
                    <a:pt x="26" y="388"/>
                  </a:lnTo>
                  <a:lnTo>
                    <a:pt x="26" y="390"/>
                  </a:lnTo>
                  <a:lnTo>
                    <a:pt x="26" y="392"/>
                  </a:lnTo>
                  <a:lnTo>
                    <a:pt x="28" y="394"/>
                  </a:lnTo>
                  <a:lnTo>
                    <a:pt x="28" y="394"/>
                  </a:lnTo>
                  <a:lnTo>
                    <a:pt x="28" y="396"/>
                  </a:lnTo>
                  <a:lnTo>
                    <a:pt x="30" y="400"/>
                  </a:lnTo>
                  <a:lnTo>
                    <a:pt x="30" y="402"/>
                  </a:lnTo>
                  <a:lnTo>
                    <a:pt x="32" y="402"/>
                  </a:lnTo>
                  <a:lnTo>
                    <a:pt x="38" y="404"/>
                  </a:lnTo>
                  <a:lnTo>
                    <a:pt x="38" y="406"/>
                  </a:lnTo>
                  <a:lnTo>
                    <a:pt x="36" y="406"/>
                  </a:lnTo>
                  <a:lnTo>
                    <a:pt x="34" y="406"/>
                  </a:lnTo>
                  <a:lnTo>
                    <a:pt x="32" y="406"/>
                  </a:lnTo>
                  <a:lnTo>
                    <a:pt x="30" y="404"/>
                  </a:lnTo>
                  <a:lnTo>
                    <a:pt x="30" y="406"/>
                  </a:lnTo>
                  <a:lnTo>
                    <a:pt x="32" y="407"/>
                  </a:lnTo>
                  <a:lnTo>
                    <a:pt x="34" y="411"/>
                  </a:lnTo>
                  <a:lnTo>
                    <a:pt x="34" y="413"/>
                  </a:lnTo>
                  <a:lnTo>
                    <a:pt x="34" y="419"/>
                  </a:lnTo>
                  <a:lnTo>
                    <a:pt x="36" y="421"/>
                  </a:lnTo>
                  <a:lnTo>
                    <a:pt x="36" y="421"/>
                  </a:lnTo>
                  <a:lnTo>
                    <a:pt x="36" y="423"/>
                  </a:lnTo>
                  <a:lnTo>
                    <a:pt x="36" y="423"/>
                  </a:lnTo>
                  <a:lnTo>
                    <a:pt x="36" y="425"/>
                  </a:lnTo>
                  <a:lnTo>
                    <a:pt x="36" y="426"/>
                  </a:lnTo>
                  <a:lnTo>
                    <a:pt x="38" y="428"/>
                  </a:lnTo>
                  <a:lnTo>
                    <a:pt x="40" y="432"/>
                  </a:lnTo>
                  <a:lnTo>
                    <a:pt x="42" y="434"/>
                  </a:lnTo>
                  <a:lnTo>
                    <a:pt x="45" y="438"/>
                  </a:lnTo>
                  <a:lnTo>
                    <a:pt x="45" y="442"/>
                  </a:lnTo>
                  <a:lnTo>
                    <a:pt x="47" y="445"/>
                  </a:lnTo>
                  <a:lnTo>
                    <a:pt x="49" y="451"/>
                  </a:lnTo>
                  <a:lnTo>
                    <a:pt x="51" y="459"/>
                  </a:lnTo>
                  <a:lnTo>
                    <a:pt x="51" y="461"/>
                  </a:lnTo>
                  <a:lnTo>
                    <a:pt x="53" y="457"/>
                  </a:lnTo>
                  <a:lnTo>
                    <a:pt x="55" y="457"/>
                  </a:lnTo>
                  <a:lnTo>
                    <a:pt x="55" y="459"/>
                  </a:lnTo>
                  <a:lnTo>
                    <a:pt x="55" y="459"/>
                  </a:lnTo>
                  <a:lnTo>
                    <a:pt x="55" y="459"/>
                  </a:lnTo>
                  <a:lnTo>
                    <a:pt x="55" y="461"/>
                  </a:lnTo>
                  <a:lnTo>
                    <a:pt x="57" y="461"/>
                  </a:lnTo>
                  <a:lnTo>
                    <a:pt x="57" y="463"/>
                  </a:lnTo>
                  <a:lnTo>
                    <a:pt x="59" y="463"/>
                  </a:lnTo>
                  <a:lnTo>
                    <a:pt x="57" y="463"/>
                  </a:lnTo>
                  <a:lnTo>
                    <a:pt x="57" y="463"/>
                  </a:lnTo>
                  <a:lnTo>
                    <a:pt x="55" y="463"/>
                  </a:lnTo>
                  <a:lnTo>
                    <a:pt x="55" y="463"/>
                  </a:lnTo>
                  <a:lnTo>
                    <a:pt x="53" y="463"/>
                  </a:lnTo>
                  <a:lnTo>
                    <a:pt x="53" y="463"/>
                  </a:lnTo>
                  <a:lnTo>
                    <a:pt x="53" y="464"/>
                  </a:lnTo>
                  <a:lnTo>
                    <a:pt x="53" y="464"/>
                  </a:lnTo>
                  <a:lnTo>
                    <a:pt x="53" y="464"/>
                  </a:lnTo>
                  <a:lnTo>
                    <a:pt x="53" y="464"/>
                  </a:lnTo>
                  <a:lnTo>
                    <a:pt x="53" y="464"/>
                  </a:lnTo>
                  <a:lnTo>
                    <a:pt x="53" y="464"/>
                  </a:lnTo>
                  <a:lnTo>
                    <a:pt x="53" y="464"/>
                  </a:lnTo>
                  <a:lnTo>
                    <a:pt x="53" y="466"/>
                  </a:lnTo>
                  <a:lnTo>
                    <a:pt x="53" y="472"/>
                  </a:lnTo>
                  <a:lnTo>
                    <a:pt x="53" y="474"/>
                  </a:lnTo>
                  <a:lnTo>
                    <a:pt x="55" y="480"/>
                  </a:lnTo>
                  <a:lnTo>
                    <a:pt x="55" y="482"/>
                  </a:lnTo>
                  <a:lnTo>
                    <a:pt x="55" y="484"/>
                  </a:lnTo>
                  <a:lnTo>
                    <a:pt x="57" y="485"/>
                  </a:lnTo>
                  <a:lnTo>
                    <a:pt x="55" y="484"/>
                  </a:lnTo>
                  <a:lnTo>
                    <a:pt x="55" y="482"/>
                  </a:lnTo>
                  <a:lnTo>
                    <a:pt x="53" y="480"/>
                  </a:lnTo>
                  <a:lnTo>
                    <a:pt x="53" y="482"/>
                  </a:lnTo>
                  <a:lnTo>
                    <a:pt x="55" y="485"/>
                  </a:lnTo>
                  <a:lnTo>
                    <a:pt x="55" y="487"/>
                  </a:lnTo>
                  <a:lnTo>
                    <a:pt x="55" y="487"/>
                  </a:lnTo>
                  <a:lnTo>
                    <a:pt x="55" y="489"/>
                  </a:lnTo>
                  <a:lnTo>
                    <a:pt x="57" y="491"/>
                  </a:lnTo>
                  <a:lnTo>
                    <a:pt x="57" y="493"/>
                  </a:lnTo>
                  <a:lnTo>
                    <a:pt x="59" y="499"/>
                  </a:lnTo>
                  <a:lnTo>
                    <a:pt x="59" y="503"/>
                  </a:lnTo>
                  <a:lnTo>
                    <a:pt x="61" y="508"/>
                  </a:lnTo>
                  <a:lnTo>
                    <a:pt x="61" y="508"/>
                  </a:lnTo>
                  <a:lnTo>
                    <a:pt x="61" y="508"/>
                  </a:lnTo>
                  <a:lnTo>
                    <a:pt x="61" y="510"/>
                  </a:lnTo>
                  <a:lnTo>
                    <a:pt x="61" y="512"/>
                  </a:lnTo>
                  <a:lnTo>
                    <a:pt x="63" y="514"/>
                  </a:lnTo>
                  <a:lnTo>
                    <a:pt x="63" y="514"/>
                  </a:lnTo>
                  <a:lnTo>
                    <a:pt x="63" y="516"/>
                  </a:lnTo>
                  <a:lnTo>
                    <a:pt x="63" y="520"/>
                  </a:lnTo>
                  <a:lnTo>
                    <a:pt x="66" y="537"/>
                  </a:lnTo>
                  <a:lnTo>
                    <a:pt x="70" y="537"/>
                  </a:lnTo>
                  <a:lnTo>
                    <a:pt x="74" y="537"/>
                  </a:lnTo>
                  <a:lnTo>
                    <a:pt x="78" y="535"/>
                  </a:lnTo>
                  <a:lnTo>
                    <a:pt x="78" y="537"/>
                  </a:lnTo>
                  <a:lnTo>
                    <a:pt x="76" y="537"/>
                  </a:lnTo>
                  <a:lnTo>
                    <a:pt x="74" y="537"/>
                  </a:lnTo>
                  <a:lnTo>
                    <a:pt x="72" y="539"/>
                  </a:lnTo>
                  <a:lnTo>
                    <a:pt x="72" y="539"/>
                  </a:lnTo>
                  <a:lnTo>
                    <a:pt x="70" y="541"/>
                  </a:lnTo>
                  <a:lnTo>
                    <a:pt x="70" y="541"/>
                  </a:lnTo>
                  <a:lnTo>
                    <a:pt x="70" y="541"/>
                  </a:lnTo>
                  <a:lnTo>
                    <a:pt x="66" y="539"/>
                  </a:lnTo>
                  <a:lnTo>
                    <a:pt x="66" y="541"/>
                  </a:lnTo>
                  <a:lnTo>
                    <a:pt x="68" y="541"/>
                  </a:lnTo>
                  <a:lnTo>
                    <a:pt x="68" y="542"/>
                  </a:lnTo>
                  <a:lnTo>
                    <a:pt x="70" y="542"/>
                  </a:lnTo>
                  <a:lnTo>
                    <a:pt x="70" y="544"/>
                  </a:lnTo>
                  <a:lnTo>
                    <a:pt x="70" y="546"/>
                  </a:lnTo>
                  <a:lnTo>
                    <a:pt x="74" y="544"/>
                  </a:lnTo>
                  <a:lnTo>
                    <a:pt x="76" y="544"/>
                  </a:lnTo>
                  <a:lnTo>
                    <a:pt x="78" y="544"/>
                  </a:lnTo>
                  <a:lnTo>
                    <a:pt x="78" y="544"/>
                  </a:lnTo>
                  <a:lnTo>
                    <a:pt x="78" y="544"/>
                  </a:lnTo>
                  <a:lnTo>
                    <a:pt x="78" y="546"/>
                  </a:lnTo>
                  <a:lnTo>
                    <a:pt x="78" y="546"/>
                  </a:lnTo>
                  <a:lnTo>
                    <a:pt x="78" y="546"/>
                  </a:lnTo>
                  <a:lnTo>
                    <a:pt x="80" y="548"/>
                  </a:lnTo>
                  <a:lnTo>
                    <a:pt x="80" y="548"/>
                  </a:lnTo>
                  <a:lnTo>
                    <a:pt x="80" y="548"/>
                  </a:lnTo>
                  <a:lnTo>
                    <a:pt x="80" y="550"/>
                  </a:lnTo>
                  <a:lnTo>
                    <a:pt x="80" y="550"/>
                  </a:lnTo>
                  <a:lnTo>
                    <a:pt x="82" y="550"/>
                  </a:lnTo>
                  <a:lnTo>
                    <a:pt x="84" y="550"/>
                  </a:lnTo>
                  <a:lnTo>
                    <a:pt x="84" y="550"/>
                  </a:lnTo>
                  <a:lnTo>
                    <a:pt x="84" y="550"/>
                  </a:lnTo>
                  <a:lnTo>
                    <a:pt x="84" y="550"/>
                  </a:lnTo>
                  <a:lnTo>
                    <a:pt x="84" y="550"/>
                  </a:lnTo>
                  <a:lnTo>
                    <a:pt x="84" y="552"/>
                  </a:lnTo>
                  <a:lnTo>
                    <a:pt x="84" y="552"/>
                  </a:lnTo>
                  <a:lnTo>
                    <a:pt x="84" y="552"/>
                  </a:lnTo>
                  <a:lnTo>
                    <a:pt x="84" y="554"/>
                  </a:lnTo>
                  <a:lnTo>
                    <a:pt x="85" y="554"/>
                  </a:lnTo>
                  <a:lnTo>
                    <a:pt x="85" y="554"/>
                  </a:lnTo>
                  <a:lnTo>
                    <a:pt x="85" y="554"/>
                  </a:lnTo>
                  <a:lnTo>
                    <a:pt x="85" y="554"/>
                  </a:lnTo>
                  <a:lnTo>
                    <a:pt x="87" y="552"/>
                  </a:lnTo>
                  <a:lnTo>
                    <a:pt x="87" y="552"/>
                  </a:lnTo>
                  <a:lnTo>
                    <a:pt x="89" y="552"/>
                  </a:lnTo>
                  <a:lnTo>
                    <a:pt x="89" y="552"/>
                  </a:lnTo>
                  <a:lnTo>
                    <a:pt x="91" y="554"/>
                  </a:lnTo>
                  <a:lnTo>
                    <a:pt x="93" y="554"/>
                  </a:lnTo>
                  <a:lnTo>
                    <a:pt x="93" y="554"/>
                  </a:lnTo>
                  <a:lnTo>
                    <a:pt x="93" y="554"/>
                  </a:lnTo>
                  <a:lnTo>
                    <a:pt x="93" y="556"/>
                  </a:lnTo>
                  <a:lnTo>
                    <a:pt x="93" y="556"/>
                  </a:lnTo>
                  <a:lnTo>
                    <a:pt x="93" y="556"/>
                  </a:lnTo>
                  <a:lnTo>
                    <a:pt x="93" y="558"/>
                  </a:lnTo>
                  <a:lnTo>
                    <a:pt x="93" y="558"/>
                  </a:lnTo>
                  <a:lnTo>
                    <a:pt x="93" y="560"/>
                  </a:lnTo>
                  <a:lnTo>
                    <a:pt x="95" y="560"/>
                  </a:lnTo>
                  <a:lnTo>
                    <a:pt x="95" y="560"/>
                  </a:lnTo>
                  <a:lnTo>
                    <a:pt x="95" y="558"/>
                  </a:lnTo>
                  <a:lnTo>
                    <a:pt x="97" y="558"/>
                  </a:lnTo>
                  <a:lnTo>
                    <a:pt x="97" y="558"/>
                  </a:lnTo>
                  <a:lnTo>
                    <a:pt x="97" y="560"/>
                  </a:lnTo>
                  <a:lnTo>
                    <a:pt x="99" y="561"/>
                  </a:lnTo>
                  <a:lnTo>
                    <a:pt x="99" y="561"/>
                  </a:lnTo>
                  <a:lnTo>
                    <a:pt x="101" y="561"/>
                  </a:lnTo>
                  <a:lnTo>
                    <a:pt x="101" y="561"/>
                  </a:lnTo>
                  <a:lnTo>
                    <a:pt x="101" y="561"/>
                  </a:lnTo>
                  <a:lnTo>
                    <a:pt x="103" y="561"/>
                  </a:lnTo>
                  <a:lnTo>
                    <a:pt x="103" y="561"/>
                  </a:lnTo>
                  <a:lnTo>
                    <a:pt x="103" y="560"/>
                  </a:lnTo>
                  <a:lnTo>
                    <a:pt x="105" y="560"/>
                  </a:lnTo>
                  <a:lnTo>
                    <a:pt x="108" y="561"/>
                  </a:lnTo>
                  <a:lnTo>
                    <a:pt x="108" y="563"/>
                  </a:lnTo>
                  <a:lnTo>
                    <a:pt x="106" y="565"/>
                  </a:lnTo>
                  <a:lnTo>
                    <a:pt x="106" y="565"/>
                  </a:lnTo>
                  <a:lnTo>
                    <a:pt x="106" y="567"/>
                  </a:lnTo>
                  <a:lnTo>
                    <a:pt x="106" y="567"/>
                  </a:lnTo>
                  <a:lnTo>
                    <a:pt x="108" y="569"/>
                  </a:lnTo>
                  <a:lnTo>
                    <a:pt x="108" y="569"/>
                  </a:lnTo>
                  <a:lnTo>
                    <a:pt x="108" y="571"/>
                  </a:lnTo>
                  <a:lnTo>
                    <a:pt x="108" y="571"/>
                  </a:lnTo>
                  <a:lnTo>
                    <a:pt x="110" y="571"/>
                  </a:lnTo>
                  <a:lnTo>
                    <a:pt x="110" y="571"/>
                  </a:lnTo>
                  <a:lnTo>
                    <a:pt x="110" y="571"/>
                  </a:lnTo>
                  <a:lnTo>
                    <a:pt x="110" y="571"/>
                  </a:lnTo>
                  <a:lnTo>
                    <a:pt x="112" y="573"/>
                  </a:lnTo>
                  <a:lnTo>
                    <a:pt x="112" y="573"/>
                  </a:lnTo>
                  <a:lnTo>
                    <a:pt x="112" y="573"/>
                  </a:lnTo>
                  <a:lnTo>
                    <a:pt x="112" y="573"/>
                  </a:lnTo>
                  <a:lnTo>
                    <a:pt x="112" y="573"/>
                  </a:lnTo>
                  <a:lnTo>
                    <a:pt x="112" y="573"/>
                  </a:lnTo>
                  <a:lnTo>
                    <a:pt x="116" y="573"/>
                  </a:lnTo>
                  <a:lnTo>
                    <a:pt x="116" y="573"/>
                  </a:lnTo>
                  <a:lnTo>
                    <a:pt x="116" y="573"/>
                  </a:lnTo>
                  <a:lnTo>
                    <a:pt x="118" y="573"/>
                  </a:lnTo>
                  <a:lnTo>
                    <a:pt x="118" y="573"/>
                  </a:lnTo>
                  <a:lnTo>
                    <a:pt x="118" y="575"/>
                  </a:lnTo>
                  <a:lnTo>
                    <a:pt x="118" y="575"/>
                  </a:lnTo>
                  <a:lnTo>
                    <a:pt x="118" y="575"/>
                  </a:lnTo>
                  <a:lnTo>
                    <a:pt x="116" y="575"/>
                  </a:lnTo>
                  <a:lnTo>
                    <a:pt x="116" y="577"/>
                  </a:lnTo>
                  <a:lnTo>
                    <a:pt x="114" y="577"/>
                  </a:lnTo>
                  <a:lnTo>
                    <a:pt x="114" y="579"/>
                  </a:lnTo>
                  <a:lnTo>
                    <a:pt x="114" y="579"/>
                  </a:lnTo>
                  <a:lnTo>
                    <a:pt x="114" y="580"/>
                  </a:lnTo>
                  <a:lnTo>
                    <a:pt x="114" y="580"/>
                  </a:lnTo>
                  <a:lnTo>
                    <a:pt x="116" y="580"/>
                  </a:lnTo>
                  <a:lnTo>
                    <a:pt x="116" y="582"/>
                  </a:lnTo>
                  <a:lnTo>
                    <a:pt x="118" y="584"/>
                  </a:lnTo>
                  <a:lnTo>
                    <a:pt x="118" y="586"/>
                  </a:lnTo>
                  <a:lnTo>
                    <a:pt x="118" y="588"/>
                  </a:lnTo>
                  <a:lnTo>
                    <a:pt x="120" y="590"/>
                  </a:lnTo>
                  <a:lnTo>
                    <a:pt x="120" y="590"/>
                  </a:lnTo>
                  <a:lnTo>
                    <a:pt x="120" y="590"/>
                  </a:lnTo>
                  <a:lnTo>
                    <a:pt x="120" y="590"/>
                  </a:lnTo>
                  <a:lnTo>
                    <a:pt x="120" y="590"/>
                  </a:lnTo>
                  <a:lnTo>
                    <a:pt x="122" y="590"/>
                  </a:lnTo>
                  <a:lnTo>
                    <a:pt x="122" y="590"/>
                  </a:lnTo>
                  <a:lnTo>
                    <a:pt x="122" y="590"/>
                  </a:lnTo>
                  <a:lnTo>
                    <a:pt x="124" y="592"/>
                  </a:lnTo>
                  <a:lnTo>
                    <a:pt x="133" y="601"/>
                  </a:lnTo>
                  <a:lnTo>
                    <a:pt x="135" y="603"/>
                  </a:lnTo>
                  <a:lnTo>
                    <a:pt x="137" y="603"/>
                  </a:lnTo>
                  <a:lnTo>
                    <a:pt x="139" y="605"/>
                  </a:lnTo>
                  <a:lnTo>
                    <a:pt x="139" y="605"/>
                  </a:lnTo>
                  <a:lnTo>
                    <a:pt x="141" y="605"/>
                  </a:lnTo>
                  <a:lnTo>
                    <a:pt x="141" y="607"/>
                  </a:lnTo>
                  <a:lnTo>
                    <a:pt x="141" y="607"/>
                  </a:lnTo>
                  <a:lnTo>
                    <a:pt x="141" y="609"/>
                  </a:lnTo>
                  <a:lnTo>
                    <a:pt x="143" y="609"/>
                  </a:lnTo>
                  <a:lnTo>
                    <a:pt x="143" y="609"/>
                  </a:lnTo>
                  <a:lnTo>
                    <a:pt x="145" y="609"/>
                  </a:lnTo>
                  <a:lnTo>
                    <a:pt x="145" y="609"/>
                  </a:lnTo>
                  <a:lnTo>
                    <a:pt x="145" y="609"/>
                  </a:lnTo>
                  <a:lnTo>
                    <a:pt x="146" y="611"/>
                  </a:lnTo>
                  <a:lnTo>
                    <a:pt x="148" y="611"/>
                  </a:lnTo>
                  <a:lnTo>
                    <a:pt x="148" y="611"/>
                  </a:lnTo>
                  <a:lnTo>
                    <a:pt x="150" y="611"/>
                  </a:lnTo>
                  <a:lnTo>
                    <a:pt x="150" y="611"/>
                  </a:lnTo>
                  <a:lnTo>
                    <a:pt x="150" y="611"/>
                  </a:lnTo>
                  <a:lnTo>
                    <a:pt x="152" y="611"/>
                  </a:lnTo>
                  <a:lnTo>
                    <a:pt x="152" y="611"/>
                  </a:lnTo>
                  <a:lnTo>
                    <a:pt x="152" y="611"/>
                  </a:lnTo>
                  <a:lnTo>
                    <a:pt x="154" y="611"/>
                  </a:lnTo>
                  <a:lnTo>
                    <a:pt x="154" y="613"/>
                  </a:lnTo>
                  <a:lnTo>
                    <a:pt x="154" y="615"/>
                  </a:lnTo>
                  <a:lnTo>
                    <a:pt x="154" y="617"/>
                  </a:lnTo>
                  <a:lnTo>
                    <a:pt x="156" y="619"/>
                  </a:lnTo>
                  <a:lnTo>
                    <a:pt x="156" y="620"/>
                  </a:lnTo>
                  <a:lnTo>
                    <a:pt x="158" y="620"/>
                  </a:lnTo>
                  <a:lnTo>
                    <a:pt x="160" y="622"/>
                  </a:lnTo>
                  <a:lnTo>
                    <a:pt x="162" y="622"/>
                  </a:lnTo>
                  <a:lnTo>
                    <a:pt x="164" y="622"/>
                  </a:lnTo>
                  <a:lnTo>
                    <a:pt x="165" y="624"/>
                  </a:lnTo>
                  <a:lnTo>
                    <a:pt x="167" y="624"/>
                  </a:lnTo>
                  <a:lnTo>
                    <a:pt x="171" y="624"/>
                  </a:lnTo>
                  <a:lnTo>
                    <a:pt x="173" y="624"/>
                  </a:lnTo>
                  <a:lnTo>
                    <a:pt x="177" y="622"/>
                  </a:lnTo>
                  <a:lnTo>
                    <a:pt x="181" y="622"/>
                  </a:lnTo>
                  <a:lnTo>
                    <a:pt x="183" y="622"/>
                  </a:lnTo>
                  <a:lnTo>
                    <a:pt x="183" y="622"/>
                  </a:lnTo>
                  <a:lnTo>
                    <a:pt x="183" y="622"/>
                  </a:lnTo>
                  <a:lnTo>
                    <a:pt x="183" y="624"/>
                  </a:lnTo>
                  <a:lnTo>
                    <a:pt x="183" y="628"/>
                  </a:lnTo>
                  <a:lnTo>
                    <a:pt x="183" y="630"/>
                  </a:lnTo>
                  <a:lnTo>
                    <a:pt x="183" y="630"/>
                  </a:lnTo>
                  <a:lnTo>
                    <a:pt x="185" y="632"/>
                  </a:lnTo>
                  <a:lnTo>
                    <a:pt x="185" y="632"/>
                  </a:lnTo>
                  <a:lnTo>
                    <a:pt x="186" y="632"/>
                  </a:lnTo>
                  <a:lnTo>
                    <a:pt x="186" y="632"/>
                  </a:lnTo>
                  <a:lnTo>
                    <a:pt x="188" y="630"/>
                  </a:lnTo>
                  <a:lnTo>
                    <a:pt x="188" y="630"/>
                  </a:lnTo>
                  <a:lnTo>
                    <a:pt x="190" y="630"/>
                  </a:lnTo>
                  <a:lnTo>
                    <a:pt x="190" y="632"/>
                  </a:lnTo>
                  <a:lnTo>
                    <a:pt x="192" y="632"/>
                  </a:lnTo>
                  <a:lnTo>
                    <a:pt x="192" y="632"/>
                  </a:lnTo>
                  <a:lnTo>
                    <a:pt x="192" y="634"/>
                  </a:lnTo>
                  <a:lnTo>
                    <a:pt x="194" y="636"/>
                  </a:lnTo>
                  <a:lnTo>
                    <a:pt x="194" y="636"/>
                  </a:lnTo>
                  <a:lnTo>
                    <a:pt x="196" y="636"/>
                  </a:lnTo>
                  <a:lnTo>
                    <a:pt x="196" y="636"/>
                  </a:lnTo>
                  <a:lnTo>
                    <a:pt x="196" y="636"/>
                  </a:lnTo>
                  <a:lnTo>
                    <a:pt x="198" y="636"/>
                  </a:lnTo>
                  <a:lnTo>
                    <a:pt x="198" y="636"/>
                  </a:lnTo>
                  <a:lnTo>
                    <a:pt x="198" y="636"/>
                  </a:lnTo>
                  <a:lnTo>
                    <a:pt x="200" y="636"/>
                  </a:lnTo>
                  <a:lnTo>
                    <a:pt x="200" y="638"/>
                  </a:lnTo>
                  <a:lnTo>
                    <a:pt x="202" y="639"/>
                  </a:lnTo>
                  <a:lnTo>
                    <a:pt x="204" y="641"/>
                  </a:lnTo>
                  <a:lnTo>
                    <a:pt x="204" y="641"/>
                  </a:lnTo>
                  <a:lnTo>
                    <a:pt x="206" y="641"/>
                  </a:lnTo>
                  <a:lnTo>
                    <a:pt x="207" y="641"/>
                  </a:lnTo>
                  <a:lnTo>
                    <a:pt x="207" y="643"/>
                  </a:lnTo>
                  <a:lnTo>
                    <a:pt x="207" y="641"/>
                  </a:lnTo>
                  <a:lnTo>
                    <a:pt x="209" y="641"/>
                  </a:lnTo>
                  <a:lnTo>
                    <a:pt x="209" y="641"/>
                  </a:lnTo>
                  <a:lnTo>
                    <a:pt x="211" y="641"/>
                  </a:lnTo>
                  <a:lnTo>
                    <a:pt x="211" y="641"/>
                  </a:lnTo>
                  <a:lnTo>
                    <a:pt x="211" y="643"/>
                  </a:lnTo>
                  <a:lnTo>
                    <a:pt x="211" y="643"/>
                  </a:lnTo>
                  <a:lnTo>
                    <a:pt x="213" y="645"/>
                  </a:lnTo>
                  <a:lnTo>
                    <a:pt x="213" y="647"/>
                  </a:lnTo>
                  <a:lnTo>
                    <a:pt x="213" y="649"/>
                  </a:lnTo>
                  <a:lnTo>
                    <a:pt x="215" y="649"/>
                  </a:lnTo>
                  <a:lnTo>
                    <a:pt x="215" y="647"/>
                  </a:lnTo>
                  <a:lnTo>
                    <a:pt x="215" y="647"/>
                  </a:lnTo>
                  <a:lnTo>
                    <a:pt x="217" y="647"/>
                  </a:lnTo>
                  <a:lnTo>
                    <a:pt x="217" y="645"/>
                  </a:lnTo>
                  <a:lnTo>
                    <a:pt x="219" y="645"/>
                  </a:lnTo>
                  <a:lnTo>
                    <a:pt x="221" y="645"/>
                  </a:lnTo>
                  <a:lnTo>
                    <a:pt x="223" y="645"/>
                  </a:lnTo>
                  <a:lnTo>
                    <a:pt x="225" y="645"/>
                  </a:lnTo>
                  <a:lnTo>
                    <a:pt x="226" y="647"/>
                  </a:lnTo>
                  <a:lnTo>
                    <a:pt x="226" y="647"/>
                  </a:lnTo>
                  <a:lnTo>
                    <a:pt x="226" y="649"/>
                  </a:lnTo>
                  <a:lnTo>
                    <a:pt x="226" y="651"/>
                  </a:lnTo>
                  <a:lnTo>
                    <a:pt x="226" y="651"/>
                  </a:lnTo>
                  <a:lnTo>
                    <a:pt x="226" y="653"/>
                  </a:lnTo>
                  <a:lnTo>
                    <a:pt x="228" y="653"/>
                  </a:lnTo>
                  <a:lnTo>
                    <a:pt x="230" y="653"/>
                  </a:lnTo>
                  <a:lnTo>
                    <a:pt x="232" y="653"/>
                  </a:lnTo>
                  <a:lnTo>
                    <a:pt x="246" y="651"/>
                  </a:lnTo>
                  <a:lnTo>
                    <a:pt x="246" y="653"/>
                  </a:lnTo>
                  <a:lnTo>
                    <a:pt x="251" y="653"/>
                  </a:lnTo>
                  <a:lnTo>
                    <a:pt x="251" y="653"/>
                  </a:lnTo>
                  <a:lnTo>
                    <a:pt x="253" y="651"/>
                  </a:lnTo>
                  <a:lnTo>
                    <a:pt x="253" y="645"/>
                  </a:lnTo>
                  <a:lnTo>
                    <a:pt x="255" y="641"/>
                  </a:lnTo>
                  <a:lnTo>
                    <a:pt x="259" y="638"/>
                  </a:lnTo>
                  <a:lnTo>
                    <a:pt x="261" y="636"/>
                  </a:lnTo>
                  <a:lnTo>
                    <a:pt x="261" y="636"/>
                  </a:lnTo>
                  <a:lnTo>
                    <a:pt x="263" y="636"/>
                  </a:lnTo>
                  <a:lnTo>
                    <a:pt x="265" y="636"/>
                  </a:lnTo>
                  <a:lnTo>
                    <a:pt x="266" y="636"/>
                  </a:lnTo>
                  <a:lnTo>
                    <a:pt x="268" y="634"/>
                  </a:lnTo>
                  <a:lnTo>
                    <a:pt x="268" y="636"/>
                  </a:lnTo>
                  <a:lnTo>
                    <a:pt x="270" y="636"/>
                  </a:lnTo>
                  <a:lnTo>
                    <a:pt x="276" y="641"/>
                  </a:lnTo>
                  <a:lnTo>
                    <a:pt x="276" y="641"/>
                  </a:lnTo>
                  <a:lnTo>
                    <a:pt x="278" y="641"/>
                  </a:lnTo>
                  <a:lnTo>
                    <a:pt x="278" y="639"/>
                  </a:lnTo>
                  <a:lnTo>
                    <a:pt x="278" y="638"/>
                  </a:lnTo>
                  <a:lnTo>
                    <a:pt x="280" y="638"/>
                  </a:lnTo>
                  <a:lnTo>
                    <a:pt x="280" y="638"/>
                  </a:lnTo>
                  <a:lnTo>
                    <a:pt x="282" y="638"/>
                  </a:lnTo>
                  <a:lnTo>
                    <a:pt x="284" y="636"/>
                  </a:lnTo>
                  <a:lnTo>
                    <a:pt x="287" y="638"/>
                  </a:lnTo>
                  <a:lnTo>
                    <a:pt x="289" y="636"/>
                  </a:lnTo>
                  <a:lnTo>
                    <a:pt x="291" y="636"/>
                  </a:lnTo>
                  <a:lnTo>
                    <a:pt x="291" y="636"/>
                  </a:lnTo>
                  <a:lnTo>
                    <a:pt x="293" y="636"/>
                  </a:lnTo>
                  <a:lnTo>
                    <a:pt x="293" y="636"/>
                  </a:lnTo>
                  <a:lnTo>
                    <a:pt x="295" y="636"/>
                  </a:lnTo>
                  <a:lnTo>
                    <a:pt x="297" y="638"/>
                  </a:lnTo>
                  <a:lnTo>
                    <a:pt x="297" y="638"/>
                  </a:lnTo>
                  <a:lnTo>
                    <a:pt x="299" y="638"/>
                  </a:lnTo>
                  <a:lnTo>
                    <a:pt x="301" y="638"/>
                  </a:lnTo>
                  <a:lnTo>
                    <a:pt x="303" y="638"/>
                  </a:lnTo>
                  <a:lnTo>
                    <a:pt x="307" y="638"/>
                  </a:lnTo>
                  <a:lnTo>
                    <a:pt x="307" y="638"/>
                  </a:lnTo>
                  <a:lnTo>
                    <a:pt x="308" y="636"/>
                  </a:lnTo>
                  <a:lnTo>
                    <a:pt x="308" y="634"/>
                  </a:lnTo>
                  <a:lnTo>
                    <a:pt x="310" y="630"/>
                  </a:lnTo>
                  <a:lnTo>
                    <a:pt x="310" y="628"/>
                  </a:lnTo>
                  <a:lnTo>
                    <a:pt x="312" y="626"/>
                  </a:lnTo>
                  <a:lnTo>
                    <a:pt x="312" y="624"/>
                  </a:lnTo>
                  <a:lnTo>
                    <a:pt x="314" y="624"/>
                  </a:lnTo>
                  <a:lnTo>
                    <a:pt x="316" y="624"/>
                  </a:lnTo>
                  <a:lnTo>
                    <a:pt x="326" y="622"/>
                  </a:lnTo>
                  <a:lnTo>
                    <a:pt x="327" y="622"/>
                  </a:lnTo>
                  <a:lnTo>
                    <a:pt x="327" y="622"/>
                  </a:lnTo>
                  <a:lnTo>
                    <a:pt x="329" y="622"/>
                  </a:lnTo>
                  <a:lnTo>
                    <a:pt x="329" y="620"/>
                  </a:lnTo>
                  <a:lnTo>
                    <a:pt x="331" y="619"/>
                  </a:lnTo>
                  <a:lnTo>
                    <a:pt x="333" y="615"/>
                  </a:lnTo>
                  <a:lnTo>
                    <a:pt x="335" y="613"/>
                  </a:lnTo>
                  <a:lnTo>
                    <a:pt x="335" y="613"/>
                  </a:lnTo>
                  <a:lnTo>
                    <a:pt x="337" y="611"/>
                  </a:lnTo>
                  <a:lnTo>
                    <a:pt x="337" y="611"/>
                  </a:lnTo>
                  <a:lnTo>
                    <a:pt x="337" y="611"/>
                  </a:lnTo>
                  <a:lnTo>
                    <a:pt x="339" y="609"/>
                  </a:lnTo>
                  <a:lnTo>
                    <a:pt x="339" y="609"/>
                  </a:lnTo>
                  <a:lnTo>
                    <a:pt x="339" y="609"/>
                  </a:lnTo>
                  <a:lnTo>
                    <a:pt x="339" y="609"/>
                  </a:lnTo>
                  <a:lnTo>
                    <a:pt x="339" y="607"/>
                  </a:lnTo>
                  <a:lnTo>
                    <a:pt x="339" y="607"/>
                  </a:lnTo>
                  <a:lnTo>
                    <a:pt x="339" y="607"/>
                  </a:lnTo>
                  <a:lnTo>
                    <a:pt x="339" y="605"/>
                  </a:lnTo>
                  <a:lnTo>
                    <a:pt x="335" y="601"/>
                  </a:lnTo>
                  <a:lnTo>
                    <a:pt x="335" y="601"/>
                  </a:lnTo>
                  <a:lnTo>
                    <a:pt x="335" y="601"/>
                  </a:lnTo>
                  <a:lnTo>
                    <a:pt x="333" y="600"/>
                  </a:lnTo>
                  <a:lnTo>
                    <a:pt x="329" y="600"/>
                  </a:lnTo>
                  <a:lnTo>
                    <a:pt x="314" y="600"/>
                  </a:lnTo>
                  <a:lnTo>
                    <a:pt x="312" y="598"/>
                  </a:lnTo>
                  <a:lnTo>
                    <a:pt x="312" y="598"/>
                  </a:lnTo>
                  <a:lnTo>
                    <a:pt x="312" y="596"/>
                  </a:lnTo>
                  <a:lnTo>
                    <a:pt x="312" y="596"/>
                  </a:lnTo>
                  <a:lnTo>
                    <a:pt x="310" y="594"/>
                  </a:lnTo>
                  <a:lnTo>
                    <a:pt x="310" y="594"/>
                  </a:lnTo>
                  <a:lnTo>
                    <a:pt x="310" y="594"/>
                  </a:lnTo>
                  <a:lnTo>
                    <a:pt x="312" y="592"/>
                  </a:lnTo>
                  <a:lnTo>
                    <a:pt x="312" y="592"/>
                  </a:lnTo>
                  <a:lnTo>
                    <a:pt x="312" y="590"/>
                  </a:lnTo>
                  <a:lnTo>
                    <a:pt x="316" y="588"/>
                  </a:lnTo>
                  <a:lnTo>
                    <a:pt x="320" y="586"/>
                  </a:lnTo>
                  <a:lnTo>
                    <a:pt x="320" y="584"/>
                  </a:lnTo>
                  <a:lnTo>
                    <a:pt x="322" y="582"/>
                  </a:lnTo>
                  <a:lnTo>
                    <a:pt x="324" y="580"/>
                  </a:lnTo>
                  <a:lnTo>
                    <a:pt x="324" y="580"/>
                  </a:lnTo>
                  <a:lnTo>
                    <a:pt x="326" y="575"/>
                  </a:lnTo>
                  <a:lnTo>
                    <a:pt x="326" y="573"/>
                  </a:lnTo>
                  <a:lnTo>
                    <a:pt x="326" y="571"/>
                  </a:lnTo>
                  <a:lnTo>
                    <a:pt x="324" y="571"/>
                  </a:lnTo>
                  <a:lnTo>
                    <a:pt x="324" y="571"/>
                  </a:lnTo>
                  <a:lnTo>
                    <a:pt x="322" y="571"/>
                  </a:lnTo>
                  <a:lnTo>
                    <a:pt x="322" y="571"/>
                  </a:lnTo>
                  <a:lnTo>
                    <a:pt x="322" y="571"/>
                  </a:lnTo>
                  <a:lnTo>
                    <a:pt x="322" y="571"/>
                  </a:lnTo>
                  <a:lnTo>
                    <a:pt x="322" y="571"/>
                  </a:lnTo>
                  <a:lnTo>
                    <a:pt x="322" y="571"/>
                  </a:lnTo>
                  <a:lnTo>
                    <a:pt x="322" y="569"/>
                  </a:lnTo>
                  <a:lnTo>
                    <a:pt x="322" y="569"/>
                  </a:lnTo>
                  <a:lnTo>
                    <a:pt x="322" y="567"/>
                  </a:lnTo>
                  <a:lnTo>
                    <a:pt x="320" y="567"/>
                  </a:lnTo>
                  <a:lnTo>
                    <a:pt x="320" y="565"/>
                  </a:lnTo>
                  <a:lnTo>
                    <a:pt x="320" y="563"/>
                  </a:lnTo>
                  <a:lnTo>
                    <a:pt x="322" y="560"/>
                  </a:lnTo>
                  <a:lnTo>
                    <a:pt x="324" y="554"/>
                  </a:lnTo>
                  <a:lnTo>
                    <a:pt x="326" y="554"/>
                  </a:lnTo>
                  <a:lnTo>
                    <a:pt x="327" y="554"/>
                  </a:lnTo>
                  <a:lnTo>
                    <a:pt x="327" y="554"/>
                  </a:lnTo>
                  <a:lnTo>
                    <a:pt x="329" y="554"/>
                  </a:lnTo>
                  <a:lnTo>
                    <a:pt x="331" y="554"/>
                  </a:lnTo>
                  <a:lnTo>
                    <a:pt x="331" y="554"/>
                  </a:lnTo>
                  <a:lnTo>
                    <a:pt x="333" y="554"/>
                  </a:lnTo>
                  <a:lnTo>
                    <a:pt x="337" y="552"/>
                  </a:lnTo>
                  <a:lnTo>
                    <a:pt x="337" y="552"/>
                  </a:lnTo>
                  <a:lnTo>
                    <a:pt x="339" y="550"/>
                  </a:lnTo>
                  <a:lnTo>
                    <a:pt x="339" y="550"/>
                  </a:lnTo>
                  <a:lnTo>
                    <a:pt x="339" y="550"/>
                  </a:lnTo>
                  <a:lnTo>
                    <a:pt x="339" y="548"/>
                  </a:lnTo>
                  <a:lnTo>
                    <a:pt x="337" y="548"/>
                  </a:lnTo>
                  <a:lnTo>
                    <a:pt x="337" y="548"/>
                  </a:lnTo>
                  <a:lnTo>
                    <a:pt x="337" y="546"/>
                  </a:lnTo>
                  <a:lnTo>
                    <a:pt x="339" y="546"/>
                  </a:lnTo>
                  <a:lnTo>
                    <a:pt x="339" y="544"/>
                  </a:lnTo>
                  <a:lnTo>
                    <a:pt x="341" y="542"/>
                  </a:lnTo>
                  <a:lnTo>
                    <a:pt x="343" y="537"/>
                  </a:lnTo>
                  <a:lnTo>
                    <a:pt x="347" y="537"/>
                  </a:lnTo>
                  <a:lnTo>
                    <a:pt x="350" y="535"/>
                  </a:lnTo>
                  <a:lnTo>
                    <a:pt x="352" y="537"/>
                  </a:lnTo>
                  <a:lnTo>
                    <a:pt x="352" y="537"/>
                  </a:lnTo>
                  <a:lnTo>
                    <a:pt x="354" y="537"/>
                  </a:lnTo>
                  <a:lnTo>
                    <a:pt x="354" y="537"/>
                  </a:lnTo>
                  <a:lnTo>
                    <a:pt x="354" y="539"/>
                  </a:lnTo>
                  <a:lnTo>
                    <a:pt x="356" y="539"/>
                  </a:lnTo>
                  <a:lnTo>
                    <a:pt x="356" y="541"/>
                  </a:lnTo>
                  <a:lnTo>
                    <a:pt x="358" y="542"/>
                  </a:lnTo>
                  <a:lnTo>
                    <a:pt x="360" y="542"/>
                  </a:lnTo>
                  <a:lnTo>
                    <a:pt x="360" y="542"/>
                  </a:lnTo>
                  <a:lnTo>
                    <a:pt x="362" y="542"/>
                  </a:lnTo>
                  <a:lnTo>
                    <a:pt x="362" y="541"/>
                  </a:lnTo>
                  <a:lnTo>
                    <a:pt x="362" y="541"/>
                  </a:lnTo>
                  <a:lnTo>
                    <a:pt x="362" y="541"/>
                  </a:lnTo>
                  <a:lnTo>
                    <a:pt x="364" y="539"/>
                  </a:lnTo>
                  <a:lnTo>
                    <a:pt x="364" y="539"/>
                  </a:lnTo>
                  <a:lnTo>
                    <a:pt x="366" y="539"/>
                  </a:lnTo>
                  <a:lnTo>
                    <a:pt x="367" y="541"/>
                  </a:lnTo>
                  <a:lnTo>
                    <a:pt x="373" y="544"/>
                  </a:lnTo>
                  <a:lnTo>
                    <a:pt x="375" y="544"/>
                  </a:lnTo>
                  <a:lnTo>
                    <a:pt x="381" y="546"/>
                  </a:lnTo>
                  <a:lnTo>
                    <a:pt x="383" y="546"/>
                  </a:lnTo>
                  <a:lnTo>
                    <a:pt x="383" y="544"/>
                  </a:lnTo>
                  <a:lnTo>
                    <a:pt x="383" y="542"/>
                  </a:lnTo>
                  <a:lnTo>
                    <a:pt x="383" y="542"/>
                  </a:lnTo>
                  <a:lnTo>
                    <a:pt x="383" y="541"/>
                  </a:lnTo>
                  <a:lnTo>
                    <a:pt x="383" y="539"/>
                  </a:lnTo>
                  <a:lnTo>
                    <a:pt x="383" y="539"/>
                  </a:lnTo>
                  <a:lnTo>
                    <a:pt x="383" y="537"/>
                  </a:lnTo>
                  <a:lnTo>
                    <a:pt x="383" y="537"/>
                  </a:lnTo>
                  <a:lnTo>
                    <a:pt x="383" y="537"/>
                  </a:lnTo>
                  <a:lnTo>
                    <a:pt x="385" y="537"/>
                  </a:lnTo>
                  <a:lnTo>
                    <a:pt x="385" y="537"/>
                  </a:lnTo>
                  <a:lnTo>
                    <a:pt x="385" y="539"/>
                  </a:lnTo>
                  <a:lnTo>
                    <a:pt x="387" y="539"/>
                  </a:lnTo>
                  <a:lnTo>
                    <a:pt x="387" y="539"/>
                  </a:lnTo>
                  <a:lnTo>
                    <a:pt x="387" y="539"/>
                  </a:lnTo>
                  <a:lnTo>
                    <a:pt x="387" y="539"/>
                  </a:lnTo>
                  <a:lnTo>
                    <a:pt x="388" y="537"/>
                  </a:lnTo>
                  <a:lnTo>
                    <a:pt x="388" y="537"/>
                  </a:lnTo>
                  <a:lnTo>
                    <a:pt x="388" y="537"/>
                  </a:lnTo>
                  <a:lnTo>
                    <a:pt x="390" y="537"/>
                  </a:lnTo>
                  <a:lnTo>
                    <a:pt x="390" y="537"/>
                  </a:lnTo>
                  <a:lnTo>
                    <a:pt x="390" y="537"/>
                  </a:lnTo>
                  <a:lnTo>
                    <a:pt x="392" y="537"/>
                  </a:lnTo>
                  <a:lnTo>
                    <a:pt x="392" y="535"/>
                  </a:lnTo>
                  <a:lnTo>
                    <a:pt x="392" y="533"/>
                  </a:lnTo>
                  <a:lnTo>
                    <a:pt x="392" y="533"/>
                  </a:lnTo>
                  <a:lnTo>
                    <a:pt x="392" y="531"/>
                  </a:lnTo>
                  <a:lnTo>
                    <a:pt x="392" y="531"/>
                  </a:lnTo>
                  <a:lnTo>
                    <a:pt x="394" y="531"/>
                  </a:lnTo>
                  <a:lnTo>
                    <a:pt x="394" y="531"/>
                  </a:lnTo>
                  <a:lnTo>
                    <a:pt x="394" y="531"/>
                  </a:lnTo>
                  <a:lnTo>
                    <a:pt x="394" y="533"/>
                  </a:lnTo>
                  <a:lnTo>
                    <a:pt x="400" y="537"/>
                  </a:lnTo>
                  <a:lnTo>
                    <a:pt x="402" y="537"/>
                  </a:lnTo>
                  <a:lnTo>
                    <a:pt x="404" y="537"/>
                  </a:lnTo>
                  <a:lnTo>
                    <a:pt x="404" y="537"/>
                  </a:lnTo>
                  <a:lnTo>
                    <a:pt x="404" y="535"/>
                  </a:lnTo>
                  <a:lnTo>
                    <a:pt x="404" y="535"/>
                  </a:lnTo>
                  <a:lnTo>
                    <a:pt x="402" y="533"/>
                  </a:lnTo>
                  <a:lnTo>
                    <a:pt x="400" y="531"/>
                  </a:lnTo>
                  <a:lnTo>
                    <a:pt x="400" y="531"/>
                  </a:lnTo>
                  <a:lnTo>
                    <a:pt x="398" y="531"/>
                  </a:lnTo>
                  <a:lnTo>
                    <a:pt x="398" y="531"/>
                  </a:lnTo>
                  <a:lnTo>
                    <a:pt x="398" y="529"/>
                  </a:lnTo>
                  <a:lnTo>
                    <a:pt x="398" y="529"/>
                  </a:lnTo>
                  <a:lnTo>
                    <a:pt x="402" y="525"/>
                  </a:lnTo>
                  <a:lnTo>
                    <a:pt x="402" y="523"/>
                  </a:lnTo>
                  <a:lnTo>
                    <a:pt x="402" y="523"/>
                  </a:lnTo>
                  <a:lnTo>
                    <a:pt x="402" y="523"/>
                  </a:lnTo>
                  <a:lnTo>
                    <a:pt x="404" y="522"/>
                  </a:lnTo>
                  <a:lnTo>
                    <a:pt x="404" y="520"/>
                  </a:lnTo>
                  <a:lnTo>
                    <a:pt x="404" y="520"/>
                  </a:lnTo>
                  <a:lnTo>
                    <a:pt x="404" y="520"/>
                  </a:lnTo>
                  <a:lnTo>
                    <a:pt x="406" y="518"/>
                  </a:lnTo>
                  <a:lnTo>
                    <a:pt x="407" y="518"/>
                  </a:lnTo>
                  <a:lnTo>
                    <a:pt x="407" y="516"/>
                  </a:lnTo>
                  <a:lnTo>
                    <a:pt x="407" y="516"/>
                  </a:lnTo>
                  <a:lnTo>
                    <a:pt x="407" y="514"/>
                  </a:lnTo>
                  <a:lnTo>
                    <a:pt x="407" y="512"/>
                  </a:lnTo>
                  <a:lnTo>
                    <a:pt x="409" y="510"/>
                  </a:lnTo>
                  <a:lnTo>
                    <a:pt x="409" y="510"/>
                  </a:lnTo>
                  <a:lnTo>
                    <a:pt x="411" y="508"/>
                  </a:lnTo>
                  <a:lnTo>
                    <a:pt x="411" y="506"/>
                  </a:lnTo>
                  <a:lnTo>
                    <a:pt x="411" y="506"/>
                  </a:lnTo>
                  <a:lnTo>
                    <a:pt x="411" y="504"/>
                  </a:lnTo>
                  <a:lnTo>
                    <a:pt x="411" y="504"/>
                  </a:lnTo>
                  <a:lnTo>
                    <a:pt x="413" y="503"/>
                  </a:lnTo>
                  <a:lnTo>
                    <a:pt x="413" y="503"/>
                  </a:lnTo>
                  <a:lnTo>
                    <a:pt x="413" y="503"/>
                  </a:lnTo>
                  <a:lnTo>
                    <a:pt x="413" y="501"/>
                  </a:lnTo>
                  <a:lnTo>
                    <a:pt x="413" y="499"/>
                  </a:lnTo>
                  <a:lnTo>
                    <a:pt x="413" y="499"/>
                  </a:lnTo>
                  <a:lnTo>
                    <a:pt x="413" y="497"/>
                  </a:lnTo>
                  <a:close/>
                </a:path>
              </a:pathLst>
            </a:custGeom>
            <a:solidFill>
              <a:srgbClr val="FFC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8">
              <a:extLst>
                <a:ext uri="{FF2B5EF4-FFF2-40B4-BE49-F238E27FC236}">
                  <a16:creationId xmlns:a16="http://schemas.microsoft.com/office/drawing/2014/main" id="{AA4A441B-99E9-4818-9D98-F8C708D264DA}"/>
                </a:ext>
              </a:extLst>
            </p:cNvPr>
            <p:cNvSpPr>
              <a:spLocks/>
            </p:cNvSpPr>
            <p:nvPr/>
          </p:nvSpPr>
          <p:spPr bwMode="auto">
            <a:xfrm>
              <a:off x="7961635" y="3139281"/>
              <a:ext cx="669925" cy="530225"/>
            </a:xfrm>
            <a:custGeom>
              <a:avLst/>
              <a:gdLst>
                <a:gd name="T0" fmla="*/ 418 w 422"/>
                <a:gd name="T1" fmla="*/ 57 h 334"/>
                <a:gd name="T2" fmla="*/ 418 w 422"/>
                <a:gd name="T3" fmla="*/ 45 h 334"/>
                <a:gd name="T4" fmla="*/ 410 w 422"/>
                <a:gd name="T5" fmla="*/ 17 h 334"/>
                <a:gd name="T6" fmla="*/ 391 w 422"/>
                <a:gd name="T7" fmla="*/ 1 h 334"/>
                <a:gd name="T8" fmla="*/ 372 w 422"/>
                <a:gd name="T9" fmla="*/ 13 h 334"/>
                <a:gd name="T10" fmla="*/ 355 w 422"/>
                <a:gd name="T11" fmla="*/ 26 h 334"/>
                <a:gd name="T12" fmla="*/ 345 w 422"/>
                <a:gd name="T13" fmla="*/ 66 h 334"/>
                <a:gd name="T14" fmla="*/ 319 w 422"/>
                <a:gd name="T15" fmla="*/ 74 h 334"/>
                <a:gd name="T16" fmla="*/ 290 w 422"/>
                <a:gd name="T17" fmla="*/ 91 h 334"/>
                <a:gd name="T18" fmla="*/ 275 w 422"/>
                <a:gd name="T19" fmla="*/ 83 h 334"/>
                <a:gd name="T20" fmla="*/ 250 w 422"/>
                <a:gd name="T21" fmla="*/ 60 h 334"/>
                <a:gd name="T22" fmla="*/ 220 w 422"/>
                <a:gd name="T23" fmla="*/ 59 h 334"/>
                <a:gd name="T24" fmla="*/ 210 w 422"/>
                <a:gd name="T25" fmla="*/ 78 h 334"/>
                <a:gd name="T26" fmla="*/ 180 w 422"/>
                <a:gd name="T27" fmla="*/ 83 h 334"/>
                <a:gd name="T28" fmla="*/ 162 w 422"/>
                <a:gd name="T29" fmla="*/ 93 h 334"/>
                <a:gd name="T30" fmla="*/ 136 w 422"/>
                <a:gd name="T31" fmla="*/ 83 h 334"/>
                <a:gd name="T32" fmla="*/ 115 w 422"/>
                <a:gd name="T33" fmla="*/ 95 h 334"/>
                <a:gd name="T34" fmla="*/ 96 w 422"/>
                <a:gd name="T35" fmla="*/ 93 h 334"/>
                <a:gd name="T36" fmla="*/ 84 w 422"/>
                <a:gd name="T37" fmla="*/ 79 h 334"/>
                <a:gd name="T38" fmla="*/ 75 w 422"/>
                <a:gd name="T39" fmla="*/ 81 h 334"/>
                <a:gd name="T40" fmla="*/ 61 w 422"/>
                <a:gd name="T41" fmla="*/ 72 h 334"/>
                <a:gd name="T42" fmla="*/ 33 w 422"/>
                <a:gd name="T43" fmla="*/ 81 h 334"/>
                <a:gd name="T44" fmla="*/ 10 w 422"/>
                <a:gd name="T45" fmla="*/ 93 h 334"/>
                <a:gd name="T46" fmla="*/ 4 w 422"/>
                <a:gd name="T47" fmla="*/ 119 h 334"/>
                <a:gd name="T48" fmla="*/ 37 w 422"/>
                <a:gd name="T49" fmla="*/ 157 h 334"/>
                <a:gd name="T50" fmla="*/ 44 w 422"/>
                <a:gd name="T51" fmla="*/ 175 h 334"/>
                <a:gd name="T52" fmla="*/ 56 w 422"/>
                <a:gd name="T53" fmla="*/ 169 h 334"/>
                <a:gd name="T54" fmla="*/ 58 w 422"/>
                <a:gd name="T55" fmla="*/ 186 h 334"/>
                <a:gd name="T56" fmla="*/ 63 w 422"/>
                <a:gd name="T57" fmla="*/ 195 h 334"/>
                <a:gd name="T58" fmla="*/ 73 w 422"/>
                <a:gd name="T59" fmla="*/ 233 h 334"/>
                <a:gd name="T60" fmla="*/ 84 w 422"/>
                <a:gd name="T61" fmla="*/ 233 h 334"/>
                <a:gd name="T62" fmla="*/ 92 w 422"/>
                <a:gd name="T63" fmla="*/ 249 h 334"/>
                <a:gd name="T64" fmla="*/ 69 w 422"/>
                <a:gd name="T65" fmla="*/ 270 h 334"/>
                <a:gd name="T66" fmla="*/ 73 w 422"/>
                <a:gd name="T67" fmla="*/ 291 h 334"/>
                <a:gd name="T68" fmla="*/ 107 w 422"/>
                <a:gd name="T69" fmla="*/ 294 h 334"/>
                <a:gd name="T70" fmla="*/ 145 w 422"/>
                <a:gd name="T71" fmla="*/ 291 h 334"/>
                <a:gd name="T72" fmla="*/ 155 w 422"/>
                <a:gd name="T73" fmla="*/ 317 h 334"/>
                <a:gd name="T74" fmla="*/ 174 w 422"/>
                <a:gd name="T75" fmla="*/ 330 h 334"/>
                <a:gd name="T76" fmla="*/ 220 w 422"/>
                <a:gd name="T77" fmla="*/ 325 h 334"/>
                <a:gd name="T78" fmla="*/ 225 w 422"/>
                <a:gd name="T79" fmla="*/ 330 h 334"/>
                <a:gd name="T80" fmla="*/ 242 w 422"/>
                <a:gd name="T81" fmla="*/ 310 h 334"/>
                <a:gd name="T82" fmla="*/ 242 w 422"/>
                <a:gd name="T83" fmla="*/ 283 h 334"/>
                <a:gd name="T84" fmla="*/ 277 w 422"/>
                <a:gd name="T85" fmla="*/ 298 h 334"/>
                <a:gd name="T86" fmla="*/ 313 w 422"/>
                <a:gd name="T87" fmla="*/ 308 h 334"/>
                <a:gd name="T88" fmla="*/ 319 w 422"/>
                <a:gd name="T89" fmla="*/ 296 h 334"/>
                <a:gd name="T90" fmla="*/ 315 w 422"/>
                <a:gd name="T91" fmla="*/ 283 h 334"/>
                <a:gd name="T92" fmla="*/ 292 w 422"/>
                <a:gd name="T93" fmla="*/ 258 h 334"/>
                <a:gd name="T94" fmla="*/ 286 w 422"/>
                <a:gd name="T95" fmla="*/ 237 h 334"/>
                <a:gd name="T96" fmla="*/ 275 w 422"/>
                <a:gd name="T97" fmla="*/ 232 h 334"/>
                <a:gd name="T98" fmla="*/ 235 w 422"/>
                <a:gd name="T99" fmla="*/ 214 h 334"/>
                <a:gd name="T100" fmla="*/ 231 w 422"/>
                <a:gd name="T101" fmla="*/ 190 h 334"/>
                <a:gd name="T102" fmla="*/ 246 w 422"/>
                <a:gd name="T103" fmla="*/ 175 h 334"/>
                <a:gd name="T104" fmla="*/ 260 w 422"/>
                <a:gd name="T105" fmla="*/ 184 h 334"/>
                <a:gd name="T106" fmla="*/ 277 w 422"/>
                <a:gd name="T107" fmla="*/ 178 h 334"/>
                <a:gd name="T108" fmla="*/ 321 w 422"/>
                <a:gd name="T109" fmla="*/ 152 h 334"/>
                <a:gd name="T110" fmla="*/ 340 w 422"/>
                <a:gd name="T111" fmla="*/ 146 h 334"/>
                <a:gd name="T112" fmla="*/ 355 w 422"/>
                <a:gd name="T113" fmla="*/ 146 h 334"/>
                <a:gd name="T114" fmla="*/ 364 w 422"/>
                <a:gd name="T115" fmla="*/ 137 h 334"/>
                <a:gd name="T116" fmla="*/ 368 w 422"/>
                <a:gd name="T117" fmla="*/ 133 h 334"/>
                <a:gd name="T118" fmla="*/ 385 w 422"/>
                <a:gd name="T119" fmla="*/ 119 h 334"/>
                <a:gd name="T120" fmla="*/ 397 w 422"/>
                <a:gd name="T121" fmla="*/ 110 h 334"/>
                <a:gd name="T122" fmla="*/ 410 w 422"/>
                <a:gd name="T123" fmla="*/ 85 h 334"/>
                <a:gd name="T124" fmla="*/ 408 w 422"/>
                <a:gd name="T125" fmla="*/ 7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2" h="334">
                  <a:moveTo>
                    <a:pt x="420" y="70"/>
                  </a:moveTo>
                  <a:lnTo>
                    <a:pt x="420" y="70"/>
                  </a:lnTo>
                  <a:lnTo>
                    <a:pt x="420" y="70"/>
                  </a:lnTo>
                  <a:lnTo>
                    <a:pt x="418" y="68"/>
                  </a:lnTo>
                  <a:lnTo>
                    <a:pt x="420" y="68"/>
                  </a:lnTo>
                  <a:lnTo>
                    <a:pt x="420" y="68"/>
                  </a:lnTo>
                  <a:lnTo>
                    <a:pt x="420" y="66"/>
                  </a:lnTo>
                  <a:lnTo>
                    <a:pt x="422" y="66"/>
                  </a:lnTo>
                  <a:lnTo>
                    <a:pt x="422" y="64"/>
                  </a:lnTo>
                  <a:lnTo>
                    <a:pt x="420" y="64"/>
                  </a:lnTo>
                  <a:lnTo>
                    <a:pt x="420" y="64"/>
                  </a:lnTo>
                  <a:lnTo>
                    <a:pt x="420" y="62"/>
                  </a:lnTo>
                  <a:lnTo>
                    <a:pt x="420" y="62"/>
                  </a:lnTo>
                  <a:lnTo>
                    <a:pt x="420" y="60"/>
                  </a:lnTo>
                  <a:lnTo>
                    <a:pt x="420" y="59"/>
                  </a:lnTo>
                  <a:lnTo>
                    <a:pt x="418" y="59"/>
                  </a:lnTo>
                  <a:lnTo>
                    <a:pt x="418" y="57"/>
                  </a:lnTo>
                  <a:lnTo>
                    <a:pt x="418" y="57"/>
                  </a:lnTo>
                  <a:lnTo>
                    <a:pt x="418" y="57"/>
                  </a:lnTo>
                  <a:lnTo>
                    <a:pt x="414" y="57"/>
                  </a:lnTo>
                  <a:lnTo>
                    <a:pt x="414" y="55"/>
                  </a:lnTo>
                  <a:lnTo>
                    <a:pt x="414" y="55"/>
                  </a:lnTo>
                  <a:lnTo>
                    <a:pt x="414" y="55"/>
                  </a:lnTo>
                  <a:lnTo>
                    <a:pt x="414" y="53"/>
                  </a:lnTo>
                  <a:lnTo>
                    <a:pt x="414" y="53"/>
                  </a:lnTo>
                  <a:lnTo>
                    <a:pt x="414" y="53"/>
                  </a:lnTo>
                  <a:lnTo>
                    <a:pt x="414" y="53"/>
                  </a:lnTo>
                  <a:lnTo>
                    <a:pt x="416" y="53"/>
                  </a:lnTo>
                  <a:lnTo>
                    <a:pt x="416" y="53"/>
                  </a:lnTo>
                  <a:lnTo>
                    <a:pt x="418" y="53"/>
                  </a:lnTo>
                  <a:lnTo>
                    <a:pt x="418" y="53"/>
                  </a:lnTo>
                  <a:lnTo>
                    <a:pt x="418" y="53"/>
                  </a:lnTo>
                  <a:lnTo>
                    <a:pt x="418" y="47"/>
                  </a:lnTo>
                  <a:lnTo>
                    <a:pt x="418" y="45"/>
                  </a:lnTo>
                  <a:lnTo>
                    <a:pt x="420" y="43"/>
                  </a:lnTo>
                  <a:lnTo>
                    <a:pt x="420" y="43"/>
                  </a:lnTo>
                  <a:lnTo>
                    <a:pt x="420" y="40"/>
                  </a:lnTo>
                  <a:lnTo>
                    <a:pt x="420" y="38"/>
                  </a:lnTo>
                  <a:lnTo>
                    <a:pt x="418" y="30"/>
                  </a:lnTo>
                  <a:lnTo>
                    <a:pt x="416" y="28"/>
                  </a:lnTo>
                  <a:lnTo>
                    <a:pt x="416" y="28"/>
                  </a:lnTo>
                  <a:lnTo>
                    <a:pt x="416" y="26"/>
                  </a:lnTo>
                  <a:lnTo>
                    <a:pt x="412" y="22"/>
                  </a:lnTo>
                  <a:lnTo>
                    <a:pt x="412" y="22"/>
                  </a:lnTo>
                  <a:lnTo>
                    <a:pt x="410" y="22"/>
                  </a:lnTo>
                  <a:lnTo>
                    <a:pt x="410" y="22"/>
                  </a:lnTo>
                  <a:lnTo>
                    <a:pt x="410" y="22"/>
                  </a:lnTo>
                  <a:lnTo>
                    <a:pt x="410" y="20"/>
                  </a:lnTo>
                  <a:lnTo>
                    <a:pt x="410" y="20"/>
                  </a:lnTo>
                  <a:lnTo>
                    <a:pt x="410" y="19"/>
                  </a:lnTo>
                  <a:lnTo>
                    <a:pt x="410" y="17"/>
                  </a:lnTo>
                  <a:lnTo>
                    <a:pt x="408" y="15"/>
                  </a:lnTo>
                  <a:lnTo>
                    <a:pt x="408" y="15"/>
                  </a:lnTo>
                  <a:lnTo>
                    <a:pt x="410" y="13"/>
                  </a:lnTo>
                  <a:lnTo>
                    <a:pt x="410" y="13"/>
                  </a:lnTo>
                  <a:lnTo>
                    <a:pt x="410" y="11"/>
                  </a:lnTo>
                  <a:lnTo>
                    <a:pt x="410" y="9"/>
                  </a:lnTo>
                  <a:lnTo>
                    <a:pt x="410" y="9"/>
                  </a:lnTo>
                  <a:lnTo>
                    <a:pt x="410" y="7"/>
                  </a:lnTo>
                  <a:lnTo>
                    <a:pt x="408" y="7"/>
                  </a:lnTo>
                  <a:lnTo>
                    <a:pt x="408" y="7"/>
                  </a:lnTo>
                  <a:lnTo>
                    <a:pt x="404" y="5"/>
                  </a:lnTo>
                  <a:lnTo>
                    <a:pt x="401" y="7"/>
                  </a:lnTo>
                  <a:lnTo>
                    <a:pt x="399" y="5"/>
                  </a:lnTo>
                  <a:lnTo>
                    <a:pt x="393" y="5"/>
                  </a:lnTo>
                  <a:lnTo>
                    <a:pt x="393" y="3"/>
                  </a:lnTo>
                  <a:lnTo>
                    <a:pt x="391" y="1"/>
                  </a:lnTo>
                  <a:lnTo>
                    <a:pt x="391" y="1"/>
                  </a:lnTo>
                  <a:lnTo>
                    <a:pt x="389" y="0"/>
                  </a:lnTo>
                  <a:lnTo>
                    <a:pt x="389" y="0"/>
                  </a:lnTo>
                  <a:lnTo>
                    <a:pt x="387" y="0"/>
                  </a:lnTo>
                  <a:lnTo>
                    <a:pt x="387" y="0"/>
                  </a:lnTo>
                  <a:lnTo>
                    <a:pt x="387" y="0"/>
                  </a:lnTo>
                  <a:lnTo>
                    <a:pt x="385" y="0"/>
                  </a:lnTo>
                  <a:lnTo>
                    <a:pt x="382" y="3"/>
                  </a:lnTo>
                  <a:lnTo>
                    <a:pt x="380" y="5"/>
                  </a:lnTo>
                  <a:lnTo>
                    <a:pt x="380" y="5"/>
                  </a:lnTo>
                  <a:lnTo>
                    <a:pt x="380" y="7"/>
                  </a:lnTo>
                  <a:lnTo>
                    <a:pt x="380" y="7"/>
                  </a:lnTo>
                  <a:lnTo>
                    <a:pt x="378" y="9"/>
                  </a:lnTo>
                  <a:lnTo>
                    <a:pt x="378" y="11"/>
                  </a:lnTo>
                  <a:lnTo>
                    <a:pt x="378" y="13"/>
                  </a:lnTo>
                  <a:lnTo>
                    <a:pt x="376" y="13"/>
                  </a:lnTo>
                  <a:lnTo>
                    <a:pt x="374" y="13"/>
                  </a:lnTo>
                  <a:lnTo>
                    <a:pt x="372" y="13"/>
                  </a:lnTo>
                  <a:lnTo>
                    <a:pt x="372" y="11"/>
                  </a:lnTo>
                  <a:lnTo>
                    <a:pt x="370" y="11"/>
                  </a:lnTo>
                  <a:lnTo>
                    <a:pt x="370" y="11"/>
                  </a:lnTo>
                  <a:lnTo>
                    <a:pt x="370" y="13"/>
                  </a:lnTo>
                  <a:lnTo>
                    <a:pt x="370" y="13"/>
                  </a:lnTo>
                  <a:lnTo>
                    <a:pt x="366" y="13"/>
                  </a:lnTo>
                  <a:lnTo>
                    <a:pt x="366" y="13"/>
                  </a:lnTo>
                  <a:lnTo>
                    <a:pt x="364" y="15"/>
                  </a:lnTo>
                  <a:lnTo>
                    <a:pt x="364" y="17"/>
                  </a:lnTo>
                  <a:lnTo>
                    <a:pt x="364" y="19"/>
                  </a:lnTo>
                  <a:lnTo>
                    <a:pt x="362" y="24"/>
                  </a:lnTo>
                  <a:lnTo>
                    <a:pt x="362" y="24"/>
                  </a:lnTo>
                  <a:lnTo>
                    <a:pt x="362" y="24"/>
                  </a:lnTo>
                  <a:lnTo>
                    <a:pt x="359" y="24"/>
                  </a:lnTo>
                  <a:lnTo>
                    <a:pt x="359" y="24"/>
                  </a:lnTo>
                  <a:lnTo>
                    <a:pt x="355" y="26"/>
                  </a:lnTo>
                  <a:lnTo>
                    <a:pt x="355" y="26"/>
                  </a:lnTo>
                  <a:lnTo>
                    <a:pt x="353" y="28"/>
                  </a:lnTo>
                  <a:lnTo>
                    <a:pt x="349" y="32"/>
                  </a:lnTo>
                  <a:lnTo>
                    <a:pt x="349" y="34"/>
                  </a:lnTo>
                  <a:lnTo>
                    <a:pt x="349" y="34"/>
                  </a:lnTo>
                  <a:lnTo>
                    <a:pt x="349" y="45"/>
                  </a:lnTo>
                  <a:lnTo>
                    <a:pt x="349" y="47"/>
                  </a:lnTo>
                  <a:lnTo>
                    <a:pt x="349" y="47"/>
                  </a:lnTo>
                  <a:lnTo>
                    <a:pt x="347" y="49"/>
                  </a:lnTo>
                  <a:lnTo>
                    <a:pt x="345" y="53"/>
                  </a:lnTo>
                  <a:lnTo>
                    <a:pt x="345" y="53"/>
                  </a:lnTo>
                  <a:lnTo>
                    <a:pt x="345" y="53"/>
                  </a:lnTo>
                  <a:lnTo>
                    <a:pt x="345" y="55"/>
                  </a:lnTo>
                  <a:lnTo>
                    <a:pt x="345" y="55"/>
                  </a:lnTo>
                  <a:lnTo>
                    <a:pt x="345" y="57"/>
                  </a:lnTo>
                  <a:lnTo>
                    <a:pt x="345" y="57"/>
                  </a:lnTo>
                  <a:lnTo>
                    <a:pt x="343" y="62"/>
                  </a:lnTo>
                  <a:lnTo>
                    <a:pt x="345" y="66"/>
                  </a:lnTo>
                  <a:lnTo>
                    <a:pt x="343" y="68"/>
                  </a:lnTo>
                  <a:lnTo>
                    <a:pt x="343" y="70"/>
                  </a:lnTo>
                  <a:lnTo>
                    <a:pt x="343" y="72"/>
                  </a:lnTo>
                  <a:lnTo>
                    <a:pt x="341" y="74"/>
                  </a:lnTo>
                  <a:lnTo>
                    <a:pt x="341" y="74"/>
                  </a:lnTo>
                  <a:lnTo>
                    <a:pt x="340" y="74"/>
                  </a:lnTo>
                  <a:lnTo>
                    <a:pt x="334" y="72"/>
                  </a:lnTo>
                  <a:lnTo>
                    <a:pt x="332" y="70"/>
                  </a:lnTo>
                  <a:lnTo>
                    <a:pt x="330" y="72"/>
                  </a:lnTo>
                  <a:lnTo>
                    <a:pt x="330" y="72"/>
                  </a:lnTo>
                  <a:lnTo>
                    <a:pt x="328" y="74"/>
                  </a:lnTo>
                  <a:lnTo>
                    <a:pt x="328" y="76"/>
                  </a:lnTo>
                  <a:lnTo>
                    <a:pt x="328" y="78"/>
                  </a:lnTo>
                  <a:lnTo>
                    <a:pt x="328" y="79"/>
                  </a:lnTo>
                  <a:lnTo>
                    <a:pt x="328" y="79"/>
                  </a:lnTo>
                  <a:lnTo>
                    <a:pt x="321" y="78"/>
                  </a:lnTo>
                  <a:lnTo>
                    <a:pt x="319" y="74"/>
                  </a:lnTo>
                  <a:lnTo>
                    <a:pt x="317" y="74"/>
                  </a:lnTo>
                  <a:lnTo>
                    <a:pt x="315" y="74"/>
                  </a:lnTo>
                  <a:lnTo>
                    <a:pt x="315" y="74"/>
                  </a:lnTo>
                  <a:lnTo>
                    <a:pt x="315" y="74"/>
                  </a:lnTo>
                  <a:lnTo>
                    <a:pt x="313" y="76"/>
                  </a:lnTo>
                  <a:lnTo>
                    <a:pt x="311" y="78"/>
                  </a:lnTo>
                  <a:lnTo>
                    <a:pt x="309" y="78"/>
                  </a:lnTo>
                  <a:lnTo>
                    <a:pt x="307" y="78"/>
                  </a:lnTo>
                  <a:lnTo>
                    <a:pt x="305" y="78"/>
                  </a:lnTo>
                  <a:lnTo>
                    <a:pt x="303" y="78"/>
                  </a:lnTo>
                  <a:lnTo>
                    <a:pt x="301" y="76"/>
                  </a:lnTo>
                  <a:lnTo>
                    <a:pt x="300" y="76"/>
                  </a:lnTo>
                  <a:lnTo>
                    <a:pt x="296" y="81"/>
                  </a:lnTo>
                  <a:lnTo>
                    <a:pt x="292" y="83"/>
                  </a:lnTo>
                  <a:lnTo>
                    <a:pt x="292" y="85"/>
                  </a:lnTo>
                  <a:lnTo>
                    <a:pt x="290" y="87"/>
                  </a:lnTo>
                  <a:lnTo>
                    <a:pt x="290" y="91"/>
                  </a:lnTo>
                  <a:lnTo>
                    <a:pt x="290" y="93"/>
                  </a:lnTo>
                  <a:lnTo>
                    <a:pt x="288" y="93"/>
                  </a:lnTo>
                  <a:lnTo>
                    <a:pt x="288" y="93"/>
                  </a:lnTo>
                  <a:lnTo>
                    <a:pt x="288" y="95"/>
                  </a:lnTo>
                  <a:lnTo>
                    <a:pt x="288" y="95"/>
                  </a:lnTo>
                  <a:lnTo>
                    <a:pt x="288" y="97"/>
                  </a:lnTo>
                  <a:lnTo>
                    <a:pt x="288" y="97"/>
                  </a:lnTo>
                  <a:lnTo>
                    <a:pt x="288" y="98"/>
                  </a:lnTo>
                  <a:lnTo>
                    <a:pt x="286" y="98"/>
                  </a:lnTo>
                  <a:lnTo>
                    <a:pt x="284" y="97"/>
                  </a:lnTo>
                  <a:lnTo>
                    <a:pt x="279" y="93"/>
                  </a:lnTo>
                  <a:lnTo>
                    <a:pt x="271" y="89"/>
                  </a:lnTo>
                  <a:lnTo>
                    <a:pt x="271" y="87"/>
                  </a:lnTo>
                  <a:lnTo>
                    <a:pt x="271" y="87"/>
                  </a:lnTo>
                  <a:lnTo>
                    <a:pt x="273" y="85"/>
                  </a:lnTo>
                  <a:lnTo>
                    <a:pt x="273" y="83"/>
                  </a:lnTo>
                  <a:lnTo>
                    <a:pt x="275" y="83"/>
                  </a:lnTo>
                  <a:lnTo>
                    <a:pt x="273" y="79"/>
                  </a:lnTo>
                  <a:lnTo>
                    <a:pt x="273" y="78"/>
                  </a:lnTo>
                  <a:lnTo>
                    <a:pt x="273" y="78"/>
                  </a:lnTo>
                  <a:lnTo>
                    <a:pt x="269" y="78"/>
                  </a:lnTo>
                  <a:lnTo>
                    <a:pt x="267" y="76"/>
                  </a:lnTo>
                  <a:lnTo>
                    <a:pt x="265" y="76"/>
                  </a:lnTo>
                  <a:lnTo>
                    <a:pt x="263" y="78"/>
                  </a:lnTo>
                  <a:lnTo>
                    <a:pt x="261" y="78"/>
                  </a:lnTo>
                  <a:lnTo>
                    <a:pt x="260" y="78"/>
                  </a:lnTo>
                  <a:lnTo>
                    <a:pt x="258" y="76"/>
                  </a:lnTo>
                  <a:lnTo>
                    <a:pt x="258" y="74"/>
                  </a:lnTo>
                  <a:lnTo>
                    <a:pt x="256" y="72"/>
                  </a:lnTo>
                  <a:lnTo>
                    <a:pt x="256" y="64"/>
                  </a:lnTo>
                  <a:lnTo>
                    <a:pt x="256" y="62"/>
                  </a:lnTo>
                  <a:lnTo>
                    <a:pt x="254" y="62"/>
                  </a:lnTo>
                  <a:lnTo>
                    <a:pt x="252" y="62"/>
                  </a:lnTo>
                  <a:lnTo>
                    <a:pt x="250" y="60"/>
                  </a:lnTo>
                  <a:lnTo>
                    <a:pt x="250" y="60"/>
                  </a:lnTo>
                  <a:lnTo>
                    <a:pt x="248" y="60"/>
                  </a:lnTo>
                  <a:lnTo>
                    <a:pt x="250" y="60"/>
                  </a:lnTo>
                  <a:lnTo>
                    <a:pt x="250" y="59"/>
                  </a:lnTo>
                  <a:lnTo>
                    <a:pt x="250" y="59"/>
                  </a:lnTo>
                  <a:lnTo>
                    <a:pt x="250" y="57"/>
                  </a:lnTo>
                  <a:lnTo>
                    <a:pt x="248" y="59"/>
                  </a:lnTo>
                  <a:lnTo>
                    <a:pt x="246" y="59"/>
                  </a:lnTo>
                  <a:lnTo>
                    <a:pt x="242" y="62"/>
                  </a:lnTo>
                  <a:lnTo>
                    <a:pt x="237" y="62"/>
                  </a:lnTo>
                  <a:lnTo>
                    <a:pt x="233" y="57"/>
                  </a:lnTo>
                  <a:lnTo>
                    <a:pt x="231" y="55"/>
                  </a:lnTo>
                  <a:lnTo>
                    <a:pt x="231" y="55"/>
                  </a:lnTo>
                  <a:lnTo>
                    <a:pt x="221" y="55"/>
                  </a:lnTo>
                  <a:lnTo>
                    <a:pt x="221" y="55"/>
                  </a:lnTo>
                  <a:lnTo>
                    <a:pt x="220" y="57"/>
                  </a:lnTo>
                  <a:lnTo>
                    <a:pt x="220" y="59"/>
                  </a:lnTo>
                  <a:lnTo>
                    <a:pt x="218" y="60"/>
                  </a:lnTo>
                  <a:lnTo>
                    <a:pt x="218" y="60"/>
                  </a:lnTo>
                  <a:lnTo>
                    <a:pt x="218" y="64"/>
                  </a:lnTo>
                  <a:lnTo>
                    <a:pt x="218" y="66"/>
                  </a:lnTo>
                  <a:lnTo>
                    <a:pt x="216" y="66"/>
                  </a:lnTo>
                  <a:lnTo>
                    <a:pt x="214" y="66"/>
                  </a:lnTo>
                  <a:lnTo>
                    <a:pt x="214" y="68"/>
                  </a:lnTo>
                  <a:lnTo>
                    <a:pt x="214" y="68"/>
                  </a:lnTo>
                  <a:lnTo>
                    <a:pt x="214" y="68"/>
                  </a:lnTo>
                  <a:lnTo>
                    <a:pt x="214" y="70"/>
                  </a:lnTo>
                  <a:lnTo>
                    <a:pt x="214" y="70"/>
                  </a:lnTo>
                  <a:lnTo>
                    <a:pt x="214" y="72"/>
                  </a:lnTo>
                  <a:lnTo>
                    <a:pt x="214" y="76"/>
                  </a:lnTo>
                  <a:lnTo>
                    <a:pt x="214" y="76"/>
                  </a:lnTo>
                  <a:lnTo>
                    <a:pt x="214" y="78"/>
                  </a:lnTo>
                  <a:lnTo>
                    <a:pt x="210" y="78"/>
                  </a:lnTo>
                  <a:lnTo>
                    <a:pt x="210" y="78"/>
                  </a:lnTo>
                  <a:lnTo>
                    <a:pt x="208" y="76"/>
                  </a:lnTo>
                  <a:lnTo>
                    <a:pt x="206" y="76"/>
                  </a:lnTo>
                  <a:lnTo>
                    <a:pt x="206" y="78"/>
                  </a:lnTo>
                  <a:lnTo>
                    <a:pt x="206" y="78"/>
                  </a:lnTo>
                  <a:lnTo>
                    <a:pt x="204" y="79"/>
                  </a:lnTo>
                  <a:lnTo>
                    <a:pt x="204" y="79"/>
                  </a:lnTo>
                  <a:lnTo>
                    <a:pt x="202" y="81"/>
                  </a:lnTo>
                  <a:lnTo>
                    <a:pt x="200" y="83"/>
                  </a:lnTo>
                  <a:lnTo>
                    <a:pt x="200" y="81"/>
                  </a:lnTo>
                  <a:lnTo>
                    <a:pt x="199" y="81"/>
                  </a:lnTo>
                  <a:lnTo>
                    <a:pt x="199" y="81"/>
                  </a:lnTo>
                  <a:lnTo>
                    <a:pt x="197" y="81"/>
                  </a:lnTo>
                  <a:lnTo>
                    <a:pt x="195" y="81"/>
                  </a:lnTo>
                  <a:lnTo>
                    <a:pt x="189" y="81"/>
                  </a:lnTo>
                  <a:lnTo>
                    <a:pt x="187" y="83"/>
                  </a:lnTo>
                  <a:lnTo>
                    <a:pt x="181" y="83"/>
                  </a:lnTo>
                  <a:lnTo>
                    <a:pt x="180" y="83"/>
                  </a:lnTo>
                  <a:lnTo>
                    <a:pt x="180" y="85"/>
                  </a:lnTo>
                  <a:lnTo>
                    <a:pt x="180" y="85"/>
                  </a:lnTo>
                  <a:lnTo>
                    <a:pt x="178" y="85"/>
                  </a:lnTo>
                  <a:lnTo>
                    <a:pt x="178" y="87"/>
                  </a:lnTo>
                  <a:lnTo>
                    <a:pt x="170" y="89"/>
                  </a:lnTo>
                  <a:lnTo>
                    <a:pt x="168" y="91"/>
                  </a:lnTo>
                  <a:lnTo>
                    <a:pt x="168" y="91"/>
                  </a:lnTo>
                  <a:lnTo>
                    <a:pt x="168" y="93"/>
                  </a:lnTo>
                  <a:lnTo>
                    <a:pt x="168" y="93"/>
                  </a:lnTo>
                  <a:lnTo>
                    <a:pt x="168" y="93"/>
                  </a:lnTo>
                  <a:lnTo>
                    <a:pt x="166" y="95"/>
                  </a:lnTo>
                  <a:lnTo>
                    <a:pt x="162" y="98"/>
                  </a:lnTo>
                  <a:lnTo>
                    <a:pt x="162" y="98"/>
                  </a:lnTo>
                  <a:lnTo>
                    <a:pt x="160" y="98"/>
                  </a:lnTo>
                  <a:lnTo>
                    <a:pt x="160" y="97"/>
                  </a:lnTo>
                  <a:lnTo>
                    <a:pt x="162" y="95"/>
                  </a:lnTo>
                  <a:lnTo>
                    <a:pt x="162" y="93"/>
                  </a:lnTo>
                  <a:lnTo>
                    <a:pt x="160" y="93"/>
                  </a:lnTo>
                  <a:lnTo>
                    <a:pt x="155" y="95"/>
                  </a:lnTo>
                  <a:lnTo>
                    <a:pt x="153" y="97"/>
                  </a:lnTo>
                  <a:lnTo>
                    <a:pt x="151" y="97"/>
                  </a:lnTo>
                  <a:lnTo>
                    <a:pt x="149" y="98"/>
                  </a:lnTo>
                  <a:lnTo>
                    <a:pt x="145" y="97"/>
                  </a:lnTo>
                  <a:lnTo>
                    <a:pt x="143" y="97"/>
                  </a:lnTo>
                  <a:lnTo>
                    <a:pt x="143" y="95"/>
                  </a:lnTo>
                  <a:lnTo>
                    <a:pt x="141" y="89"/>
                  </a:lnTo>
                  <a:lnTo>
                    <a:pt x="141" y="89"/>
                  </a:lnTo>
                  <a:lnTo>
                    <a:pt x="141" y="89"/>
                  </a:lnTo>
                  <a:lnTo>
                    <a:pt x="141" y="89"/>
                  </a:lnTo>
                  <a:lnTo>
                    <a:pt x="140" y="89"/>
                  </a:lnTo>
                  <a:lnTo>
                    <a:pt x="138" y="89"/>
                  </a:lnTo>
                  <a:lnTo>
                    <a:pt x="138" y="83"/>
                  </a:lnTo>
                  <a:lnTo>
                    <a:pt x="136" y="83"/>
                  </a:lnTo>
                  <a:lnTo>
                    <a:pt x="136" y="83"/>
                  </a:lnTo>
                  <a:lnTo>
                    <a:pt x="134" y="83"/>
                  </a:lnTo>
                  <a:lnTo>
                    <a:pt x="134" y="83"/>
                  </a:lnTo>
                  <a:lnTo>
                    <a:pt x="132" y="85"/>
                  </a:lnTo>
                  <a:lnTo>
                    <a:pt x="130" y="85"/>
                  </a:lnTo>
                  <a:lnTo>
                    <a:pt x="126" y="89"/>
                  </a:lnTo>
                  <a:lnTo>
                    <a:pt x="124" y="89"/>
                  </a:lnTo>
                  <a:lnTo>
                    <a:pt x="124" y="91"/>
                  </a:lnTo>
                  <a:lnTo>
                    <a:pt x="122" y="95"/>
                  </a:lnTo>
                  <a:lnTo>
                    <a:pt x="122" y="95"/>
                  </a:lnTo>
                  <a:lnTo>
                    <a:pt x="120" y="95"/>
                  </a:lnTo>
                  <a:lnTo>
                    <a:pt x="119" y="95"/>
                  </a:lnTo>
                  <a:lnTo>
                    <a:pt x="119" y="95"/>
                  </a:lnTo>
                  <a:lnTo>
                    <a:pt x="117" y="95"/>
                  </a:lnTo>
                  <a:lnTo>
                    <a:pt x="117" y="93"/>
                  </a:lnTo>
                  <a:lnTo>
                    <a:pt x="115" y="93"/>
                  </a:lnTo>
                  <a:lnTo>
                    <a:pt x="115" y="93"/>
                  </a:lnTo>
                  <a:lnTo>
                    <a:pt x="115" y="95"/>
                  </a:lnTo>
                  <a:lnTo>
                    <a:pt x="115" y="95"/>
                  </a:lnTo>
                  <a:lnTo>
                    <a:pt x="111" y="97"/>
                  </a:lnTo>
                  <a:lnTo>
                    <a:pt x="111" y="98"/>
                  </a:lnTo>
                  <a:lnTo>
                    <a:pt x="111" y="98"/>
                  </a:lnTo>
                  <a:lnTo>
                    <a:pt x="111" y="100"/>
                  </a:lnTo>
                  <a:lnTo>
                    <a:pt x="109" y="102"/>
                  </a:lnTo>
                  <a:lnTo>
                    <a:pt x="107" y="102"/>
                  </a:lnTo>
                  <a:lnTo>
                    <a:pt x="107" y="102"/>
                  </a:lnTo>
                  <a:lnTo>
                    <a:pt x="105" y="102"/>
                  </a:lnTo>
                  <a:lnTo>
                    <a:pt x="105" y="102"/>
                  </a:lnTo>
                  <a:lnTo>
                    <a:pt x="103" y="100"/>
                  </a:lnTo>
                  <a:lnTo>
                    <a:pt x="103" y="100"/>
                  </a:lnTo>
                  <a:lnTo>
                    <a:pt x="101" y="98"/>
                  </a:lnTo>
                  <a:lnTo>
                    <a:pt x="101" y="98"/>
                  </a:lnTo>
                  <a:lnTo>
                    <a:pt x="99" y="97"/>
                  </a:lnTo>
                  <a:lnTo>
                    <a:pt x="96" y="95"/>
                  </a:lnTo>
                  <a:lnTo>
                    <a:pt x="96" y="93"/>
                  </a:lnTo>
                  <a:lnTo>
                    <a:pt x="94" y="93"/>
                  </a:lnTo>
                  <a:lnTo>
                    <a:pt x="92" y="91"/>
                  </a:lnTo>
                  <a:lnTo>
                    <a:pt x="90" y="89"/>
                  </a:lnTo>
                  <a:lnTo>
                    <a:pt x="90" y="87"/>
                  </a:lnTo>
                  <a:lnTo>
                    <a:pt x="90" y="85"/>
                  </a:lnTo>
                  <a:lnTo>
                    <a:pt x="92" y="85"/>
                  </a:lnTo>
                  <a:lnTo>
                    <a:pt x="92" y="81"/>
                  </a:lnTo>
                  <a:lnTo>
                    <a:pt x="90" y="79"/>
                  </a:lnTo>
                  <a:lnTo>
                    <a:pt x="90" y="79"/>
                  </a:lnTo>
                  <a:lnTo>
                    <a:pt x="88" y="79"/>
                  </a:lnTo>
                  <a:lnTo>
                    <a:pt x="88" y="79"/>
                  </a:lnTo>
                  <a:lnTo>
                    <a:pt x="86" y="79"/>
                  </a:lnTo>
                  <a:lnTo>
                    <a:pt x="86" y="81"/>
                  </a:lnTo>
                  <a:lnTo>
                    <a:pt x="86" y="81"/>
                  </a:lnTo>
                  <a:lnTo>
                    <a:pt x="84" y="79"/>
                  </a:lnTo>
                  <a:lnTo>
                    <a:pt x="84" y="79"/>
                  </a:lnTo>
                  <a:lnTo>
                    <a:pt x="84" y="79"/>
                  </a:lnTo>
                  <a:lnTo>
                    <a:pt x="82" y="79"/>
                  </a:lnTo>
                  <a:lnTo>
                    <a:pt x="82" y="79"/>
                  </a:lnTo>
                  <a:lnTo>
                    <a:pt x="80" y="79"/>
                  </a:lnTo>
                  <a:lnTo>
                    <a:pt x="80" y="79"/>
                  </a:lnTo>
                  <a:lnTo>
                    <a:pt x="79" y="81"/>
                  </a:lnTo>
                  <a:lnTo>
                    <a:pt x="79" y="81"/>
                  </a:lnTo>
                  <a:lnTo>
                    <a:pt x="79" y="83"/>
                  </a:lnTo>
                  <a:lnTo>
                    <a:pt x="79" y="83"/>
                  </a:lnTo>
                  <a:lnTo>
                    <a:pt x="79" y="85"/>
                  </a:lnTo>
                  <a:lnTo>
                    <a:pt x="79" y="85"/>
                  </a:lnTo>
                  <a:lnTo>
                    <a:pt x="77" y="85"/>
                  </a:lnTo>
                  <a:lnTo>
                    <a:pt x="77" y="83"/>
                  </a:lnTo>
                  <a:lnTo>
                    <a:pt x="77" y="83"/>
                  </a:lnTo>
                  <a:lnTo>
                    <a:pt x="77" y="81"/>
                  </a:lnTo>
                  <a:lnTo>
                    <a:pt x="77" y="81"/>
                  </a:lnTo>
                  <a:lnTo>
                    <a:pt x="75" y="81"/>
                  </a:lnTo>
                  <a:lnTo>
                    <a:pt x="75" y="81"/>
                  </a:lnTo>
                  <a:lnTo>
                    <a:pt x="75" y="81"/>
                  </a:lnTo>
                  <a:lnTo>
                    <a:pt x="75" y="83"/>
                  </a:lnTo>
                  <a:lnTo>
                    <a:pt x="75" y="83"/>
                  </a:lnTo>
                  <a:lnTo>
                    <a:pt x="75" y="85"/>
                  </a:lnTo>
                  <a:lnTo>
                    <a:pt x="75" y="85"/>
                  </a:lnTo>
                  <a:lnTo>
                    <a:pt x="73" y="85"/>
                  </a:lnTo>
                  <a:lnTo>
                    <a:pt x="73" y="85"/>
                  </a:lnTo>
                  <a:lnTo>
                    <a:pt x="71" y="83"/>
                  </a:lnTo>
                  <a:lnTo>
                    <a:pt x="71" y="81"/>
                  </a:lnTo>
                  <a:lnTo>
                    <a:pt x="69" y="76"/>
                  </a:lnTo>
                  <a:lnTo>
                    <a:pt x="65" y="70"/>
                  </a:lnTo>
                  <a:lnTo>
                    <a:pt x="63" y="68"/>
                  </a:lnTo>
                  <a:lnTo>
                    <a:pt x="63" y="68"/>
                  </a:lnTo>
                  <a:lnTo>
                    <a:pt x="63" y="68"/>
                  </a:lnTo>
                  <a:lnTo>
                    <a:pt x="61" y="68"/>
                  </a:lnTo>
                  <a:lnTo>
                    <a:pt x="61" y="72"/>
                  </a:lnTo>
                  <a:lnTo>
                    <a:pt x="61" y="72"/>
                  </a:lnTo>
                  <a:lnTo>
                    <a:pt x="61" y="74"/>
                  </a:lnTo>
                  <a:lnTo>
                    <a:pt x="59" y="74"/>
                  </a:lnTo>
                  <a:lnTo>
                    <a:pt x="59" y="74"/>
                  </a:lnTo>
                  <a:lnTo>
                    <a:pt x="58" y="74"/>
                  </a:lnTo>
                  <a:lnTo>
                    <a:pt x="58" y="76"/>
                  </a:lnTo>
                  <a:lnTo>
                    <a:pt x="56" y="78"/>
                  </a:lnTo>
                  <a:lnTo>
                    <a:pt x="54" y="78"/>
                  </a:lnTo>
                  <a:lnTo>
                    <a:pt x="50" y="78"/>
                  </a:lnTo>
                  <a:lnTo>
                    <a:pt x="48" y="79"/>
                  </a:lnTo>
                  <a:lnTo>
                    <a:pt x="48" y="79"/>
                  </a:lnTo>
                  <a:lnTo>
                    <a:pt x="46" y="79"/>
                  </a:lnTo>
                  <a:lnTo>
                    <a:pt x="44" y="78"/>
                  </a:lnTo>
                  <a:lnTo>
                    <a:pt x="44" y="78"/>
                  </a:lnTo>
                  <a:lnTo>
                    <a:pt x="42" y="79"/>
                  </a:lnTo>
                  <a:lnTo>
                    <a:pt x="40" y="81"/>
                  </a:lnTo>
                  <a:lnTo>
                    <a:pt x="39" y="81"/>
                  </a:lnTo>
                  <a:lnTo>
                    <a:pt x="33" y="81"/>
                  </a:lnTo>
                  <a:lnTo>
                    <a:pt x="27" y="81"/>
                  </a:lnTo>
                  <a:lnTo>
                    <a:pt x="19" y="79"/>
                  </a:lnTo>
                  <a:lnTo>
                    <a:pt x="18" y="79"/>
                  </a:lnTo>
                  <a:lnTo>
                    <a:pt x="10" y="79"/>
                  </a:lnTo>
                  <a:lnTo>
                    <a:pt x="8" y="81"/>
                  </a:lnTo>
                  <a:lnTo>
                    <a:pt x="6" y="81"/>
                  </a:lnTo>
                  <a:lnTo>
                    <a:pt x="6" y="83"/>
                  </a:lnTo>
                  <a:lnTo>
                    <a:pt x="6" y="83"/>
                  </a:lnTo>
                  <a:lnTo>
                    <a:pt x="6" y="83"/>
                  </a:lnTo>
                  <a:lnTo>
                    <a:pt x="6" y="85"/>
                  </a:lnTo>
                  <a:lnTo>
                    <a:pt x="6" y="85"/>
                  </a:lnTo>
                  <a:lnTo>
                    <a:pt x="6" y="85"/>
                  </a:lnTo>
                  <a:lnTo>
                    <a:pt x="6" y="87"/>
                  </a:lnTo>
                  <a:lnTo>
                    <a:pt x="6" y="89"/>
                  </a:lnTo>
                  <a:lnTo>
                    <a:pt x="8" y="91"/>
                  </a:lnTo>
                  <a:lnTo>
                    <a:pt x="8" y="91"/>
                  </a:lnTo>
                  <a:lnTo>
                    <a:pt x="10" y="93"/>
                  </a:lnTo>
                  <a:lnTo>
                    <a:pt x="10" y="95"/>
                  </a:lnTo>
                  <a:lnTo>
                    <a:pt x="10" y="95"/>
                  </a:lnTo>
                  <a:lnTo>
                    <a:pt x="10" y="97"/>
                  </a:lnTo>
                  <a:lnTo>
                    <a:pt x="10" y="97"/>
                  </a:lnTo>
                  <a:lnTo>
                    <a:pt x="10" y="98"/>
                  </a:lnTo>
                  <a:lnTo>
                    <a:pt x="8" y="100"/>
                  </a:lnTo>
                  <a:lnTo>
                    <a:pt x="8" y="102"/>
                  </a:lnTo>
                  <a:lnTo>
                    <a:pt x="8" y="102"/>
                  </a:lnTo>
                  <a:lnTo>
                    <a:pt x="8" y="104"/>
                  </a:lnTo>
                  <a:lnTo>
                    <a:pt x="8" y="104"/>
                  </a:lnTo>
                  <a:lnTo>
                    <a:pt x="6" y="106"/>
                  </a:lnTo>
                  <a:lnTo>
                    <a:pt x="6" y="106"/>
                  </a:lnTo>
                  <a:lnTo>
                    <a:pt x="4" y="110"/>
                  </a:lnTo>
                  <a:lnTo>
                    <a:pt x="2" y="112"/>
                  </a:lnTo>
                  <a:lnTo>
                    <a:pt x="2" y="114"/>
                  </a:lnTo>
                  <a:lnTo>
                    <a:pt x="0" y="119"/>
                  </a:lnTo>
                  <a:lnTo>
                    <a:pt x="4" y="119"/>
                  </a:lnTo>
                  <a:lnTo>
                    <a:pt x="10" y="121"/>
                  </a:lnTo>
                  <a:lnTo>
                    <a:pt x="10" y="121"/>
                  </a:lnTo>
                  <a:lnTo>
                    <a:pt x="12" y="121"/>
                  </a:lnTo>
                  <a:lnTo>
                    <a:pt x="12" y="123"/>
                  </a:lnTo>
                  <a:lnTo>
                    <a:pt x="16" y="125"/>
                  </a:lnTo>
                  <a:lnTo>
                    <a:pt x="16" y="125"/>
                  </a:lnTo>
                  <a:lnTo>
                    <a:pt x="18" y="127"/>
                  </a:lnTo>
                  <a:lnTo>
                    <a:pt x="18" y="127"/>
                  </a:lnTo>
                  <a:lnTo>
                    <a:pt x="18" y="131"/>
                  </a:lnTo>
                  <a:lnTo>
                    <a:pt x="18" y="133"/>
                  </a:lnTo>
                  <a:lnTo>
                    <a:pt x="18" y="135"/>
                  </a:lnTo>
                  <a:lnTo>
                    <a:pt x="18" y="137"/>
                  </a:lnTo>
                  <a:lnTo>
                    <a:pt x="19" y="137"/>
                  </a:lnTo>
                  <a:lnTo>
                    <a:pt x="19" y="140"/>
                  </a:lnTo>
                  <a:lnTo>
                    <a:pt x="33" y="152"/>
                  </a:lnTo>
                  <a:lnTo>
                    <a:pt x="35" y="154"/>
                  </a:lnTo>
                  <a:lnTo>
                    <a:pt x="37" y="157"/>
                  </a:lnTo>
                  <a:lnTo>
                    <a:pt x="37" y="157"/>
                  </a:lnTo>
                  <a:lnTo>
                    <a:pt x="37" y="159"/>
                  </a:lnTo>
                  <a:lnTo>
                    <a:pt x="37" y="159"/>
                  </a:lnTo>
                  <a:lnTo>
                    <a:pt x="35" y="163"/>
                  </a:lnTo>
                  <a:lnTo>
                    <a:pt x="35" y="163"/>
                  </a:lnTo>
                  <a:lnTo>
                    <a:pt x="35" y="165"/>
                  </a:lnTo>
                  <a:lnTo>
                    <a:pt x="35" y="165"/>
                  </a:lnTo>
                  <a:lnTo>
                    <a:pt x="37" y="167"/>
                  </a:lnTo>
                  <a:lnTo>
                    <a:pt x="37" y="171"/>
                  </a:lnTo>
                  <a:lnTo>
                    <a:pt x="39" y="173"/>
                  </a:lnTo>
                  <a:lnTo>
                    <a:pt x="39" y="173"/>
                  </a:lnTo>
                  <a:lnTo>
                    <a:pt x="40" y="175"/>
                  </a:lnTo>
                  <a:lnTo>
                    <a:pt x="40" y="175"/>
                  </a:lnTo>
                  <a:lnTo>
                    <a:pt x="42" y="175"/>
                  </a:lnTo>
                  <a:lnTo>
                    <a:pt x="42" y="175"/>
                  </a:lnTo>
                  <a:lnTo>
                    <a:pt x="44" y="175"/>
                  </a:lnTo>
                  <a:lnTo>
                    <a:pt x="44" y="175"/>
                  </a:lnTo>
                  <a:lnTo>
                    <a:pt x="46" y="175"/>
                  </a:lnTo>
                  <a:lnTo>
                    <a:pt x="46" y="175"/>
                  </a:lnTo>
                  <a:lnTo>
                    <a:pt x="52" y="176"/>
                  </a:lnTo>
                  <a:lnTo>
                    <a:pt x="54" y="176"/>
                  </a:lnTo>
                  <a:lnTo>
                    <a:pt x="54" y="176"/>
                  </a:lnTo>
                  <a:lnTo>
                    <a:pt x="54" y="176"/>
                  </a:lnTo>
                  <a:lnTo>
                    <a:pt x="54" y="176"/>
                  </a:lnTo>
                  <a:lnTo>
                    <a:pt x="54" y="176"/>
                  </a:lnTo>
                  <a:lnTo>
                    <a:pt x="54" y="173"/>
                  </a:lnTo>
                  <a:lnTo>
                    <a:pt x="54" y="173"/>
                  </a:lnTo>
                  <a:lnTo>
                    <a:pt x="54" y="171"/>
                  </a:lnTo>
                  <a:lnTo>
                    <a:pt x="54" y="171"/>
                  </a:lnTo>
                  <a:lnTo>
                    <a:pt x="54" y="171"/>
                  </a:lnTo>
                  <a:lnTo>
                    <a:pt x="54" y="171"/>
                  </a:lnTo>
                  <a:lnTo>
                    <a:pt x="56" y="171"/>
                  </a:lnTo>
                  <a:lnTo>
                    <a:pt x="56" y="171"/>
                  </a:lnTo>
                  <a:lnTo>
                    <a:pt x="56" y="169"/>
                  </a:lnTo>
                  <a:lnTo>
                    <a:pt x="58" y="169"/>
                  </a:lnTo>
                  <a:lnTo>
                    <a:pt x="58" y="169"/>
                  </a:lnTo>
                  <a:lnTo>
                    <a:pt x="59" y="169"/>
                  </a:lnTo>
                  <a:lnTo>
                    <a:pt x="59" y="169"/>
                  </a:lnTo>
                  <a:lnTo>
                    <a:pt x="59" y="171"/>
                  </a:lnTo>
                  <a:lnTo>
                    <a:pt x="61" y="171"/>
                  </a:lnTo>
                  <a:lnTo>
                    <a:pt x="61" y="173"/>
                  </a:lnTo>
                  <a:lnTo>
                    <a:pt x="61" y="173"/>
                  </a:lnTo>
                  <a:lnTo>
                    <a:pt x="63" y="176"/>
                  </a:lnTo>
                  <a:lnTo>
                    <a:pt x="63" y="176"/>
                  </a:lnTo>
                  <a:lnTo>
                    <a:pt x="63" y="178"/>
                  </a:lnTo>
                  <a:lnTo>
                    <a:pt x="61" y="178"/>
                  </a:lnTo>
                  <a:lnTo>
                    <a:pt x="61" y="180"/>
                  </a:lnTo>
                  <a:lnTo>
                    <a:pt x="61" y="180"/>
                  </a:lnTo>
                  <a:lnTo>
                    <a:pt x="58" y="184"/>
                  </a:lnTo>
                  <a:lnTo>
                    <a:pt x="58" y="184"/>
                  </a:lnTo>
                  <a:lnTo>
                    <a:pt x="58" y="186"/>
                  </a:lnTo>
                  <a:lnTo>
                    <a:pt x="56" y="186"/>
                  </a:lnTo>
                  <a:lnTo>
                    <a:pt x="58" y="188"/>
                  </a:lnTo>
                  <a:lnTo>
                    <a:pt x="58" y="188"/>
                  </a:lnTo>
                  <a:lnTo>
                    <a:pt x="58" y="190"/>
                  </a:lnTo>
                  <a:lnTo>
                    <a:pt x="58" y="190"/>
                  </a:lnTo>
                  <a:lnTo>
                    <a:pt x="56" y="194"/>
                  </a:lnTo>
                  <a:lnTo>
                    <a:pt x="56" y="194"/>
                  </a:lnTo>
                  <a:lnTo>
                    <a:pt x="56" y="195"/>
                  </a:lnTo>
                  <a:lnTo>
                    <a:pt x="56" y="195"/>
                  </a:lnTo>
                  <a:lnTo>
                    <a:pt x="56" y="197"/>
                  </a:lnTo>
                  <a:lnTo>
                    <a:pt x="58" y="197"/>
                  </a:lnTo>
                  <a:lnTo>
                    <a:pt x="58" y="197"/>
                  </a:lnTo>
                  <a:lnTo>
                    <a:pt x="58" y="197"/>
                  </a:lnTo>
                  <a:lnTo>
                    <a:pt x="59" y="195"/>
                  </a:lnTo>
                  <a:lnTo>
                    <a:pt x="61" y="194"/>
                  </a:lnTo>
                  <a:lnTo>
                    <a:pt x="61" y="194"/>
                  </a:lnTo>
                  <a:lnTo>
                    <a:pt x="63" y="195"/>
                  </a:lnTo>
                  <a:lnTo>
                    <a:pt x="63" y="195"/>
                  </a:lnTo>
                  <a:lnTo>
                    <a:pt x="63" y="197"/>
                  </a:lnTo>
                  <a:lnTo>
                    <a:pt x="65" y="203"/>
                  </a:lnTo>
                  <a:lnTo>
                    <a:pt x="63" y="211"/>
                  </a:lnTo>
                  <a:lnTo>
                    <a:pt x="63" y="214"/>
                  </a:lnTo>
                  <a:lnTo>
                    <a:pt x="63" y="218"/>
                  </a:lnTo>
                  <a:lnTo>
                    <a:pt x="65" y="220"/>
                  </a:lnTo>
                  <a:lnTo>
                    <a:pt x="69" y="224"/>
                  </a:lnTo>
                  <a:lnTo>
                    <a:pt x="69" y="224"/>
                  </a:lnTo>
                  <a:lnTo>
                    <a:pt x="69" y="226"/>
                  </a:lnTo>
                  <a:lnTo>
                    <a:pt x="71" y="228"/>
                  </a:lnTo>
                  <a:lnTo>
                    <a:pt x="71" y="230"/>
                  </a:lnTo>
                  <a:lnTo>
                    <a:pt x="71" y="232"/>
                  </a:lnTo>
                  <a:lnTo>
                    <a:pt x="71" y="233"/>
                  </a:lnTo>
                  <a:lnTo>
                    <a:pt x="71" y="233"/>
                  </a:lnTo>
                  <a:lnTo>
                    <a:pt x="73" y="233"/>
                  </a:lnTo>
                  <a:lnTo>
                    <a:pt x="73" y="233"/>
                  </a:lnTo>
                  <a:lnTo>
                    <a:pt x="73" y="233"/>
                  </a:lnTo>
                  <a:lnTo>
                    <a:pt x="75" y="233"/>
                  </a:lnTo>
                  <a:lnTo>
                    <a:pt x="75" y="233"/>
                  </a:lnTo>
                  <a:lnTo>
                    <a:pt x="75" y="233"/>
                  </a:lnTo>
                  <a:lnTo>
                    <a:pt x="75" y="233"/>
                  </a:lnTo>
                  <a:lnTo>
                    <a:pt x="75" y="233"/>
                  </a:lnTo>
                  <a:lnTo>
                    <a:pt x="75" y="232"/>
                  </a:lnTo>
                  <a:lnTo>
                    <a:pt x="75" y="232"/>
                  </a:lnTo>
                  <a:lnTo>
                    <a:pt x="75" y="232"/>
                  </a:lnTo>
                  <a:lnTo>
                    <a:pt x="77" y="232"/>
                  </a:lnTo>
                  <a:lnTo>
                    <a:pt x="79" y="233"/>
                  </a:lnTo>
                  <a:lnTo>
                    <a:pt x="80" y="233"/>
                  </a:lnTo>
                  <a:lnTo>
                    <a:pt x="80" y="233"/>
                  </a:lnTo>
                  <a:lnTo>
                    <a:pt x="82" y="233"/>
                  </a:lnTo>
                  <a:lnTo>
                    <a:pt x="82" y="233"/>
                  </a:lnTo>
                  <a:lnTo>
                    <a:pt x="84" y="233"/>
                  </a:lnTo>
                  <a:lnTo>
                    <a:pt x="84" y="233"/>
                  </a:lnTo>
                  <a:lnTo>
                    <a:pt x="84" y="233"/>
                  </a:lnTo>
                  <a:lnTo>
                    <a:pt x="86" y="233"/>
                  </a:lnTo>
                  <a:lnTo>
                    <a:pt x="86" y="233"/>
                  </a:lnTo>
                  <a:lnTo>
                    <a:pt x="88" y="233"/>
                  </a:lnTo>
                  <a:lnTo>
                    <a:pt x="88" y="233"/>
                  </a:lnTo>
                  <a:lnTo>
                    <a:pt x="90" y="235"/>
                  </a:lnTo>
                  <a:lnTo>
                    <a:pt x="92" y="235"/>
                  </a:lnTo>
                  <a:lnTo>
                    <a:pt x="92" y="235"/>
                  </a:lnTo>
                  <a:lnTo>
                    <a:pt x="92" y="239"/>
                  </a:lnTo>
                  <a:lnTo>
                    <a:pt x="92" y="239"/>
                  </a:lnTo>
                  <a:lnTo>
                    <a:pt x="94" y="241"/>
                  </a:lnTo>
                  <a:lnTo>
                    <a:pt x="94" y="243"/>
                  </a:lnTo>
                  <a:lnTo>
                    <a:pt x="94" y="243"/>
                  </a:lnTo>
                  <a:lnTo>
                    <a:pt x="94" y="245"/>
                  </a:lnTo>
                  <a:lnTo>
                    <a:pt x="94" y="247"/>
                  </a:lnTo>
                  <a:lnTo>
                    <a:pt x="92" y="247"/>
                  </a:lnTo>
                  <a:lnTo>
                    <a:pt x="92" y="249"/>
                  </a:lnTo>
                  <a:lnTo>
                    <a:pt x="88" y="251"/>
                  </a:lnTo>
                  <a:lnTo>
                    <a:pt x="86" y="253"/>
                  </a:lnTo>
                  <a:lnTo>
                    <a:pt x="86" y="253"/>
                  </a:lnTo>
                  <a:lnTo>
                    <a:pt x="84" y="253"/>
                  </a:lnTo>
                  <a:lnTo>
                    <a:pt x="84" y="254"/>
                  </a:lnTo>
                  <a:lnTo>
                    <a:pt x="82" y="254"/>
                  </a:lnTo>
                  <a:lnTo>
                    <a:pt x="82" y="254"/>
                  </a:lnTo>
                  <a:lnTo>
                    <a:pt x="82" y="256"/>
                  </a:lnTo>
                  <a:lnTo>
                    <a:pt x="80" y="256"/>
                  </a:lnTo>
                  <a:lnTo>
                    <a:pt x="80" y="262"/>
                  </a:lnTo>
                  <a:lnTo>
                    <a:pt x="79" y="262"/>
                  </a:lnTo>
                  <a:lnTo>
                    <a:pt x="79" y="264"/>
                  </a:lnTo>
                  <a:lnTo>
                    <a:pt x="75" y="266"/>
                  </a:lnTo>
                  <a:lnTo>
                    <a:pt x="73" y="268"/>
                  </a:lnTo>
                  <a:lnTo>
                    <a:pt x="71" y="270"/>
                  </a:lnTo>
                  <a:lnTo>
                    <a:pt x="71" y="270"/>
                  </a:lnTo>
                  <a:lnTo>
                    <a:pt x="69" y="270"/>
                  </a:lnTo>
                  <a:lnTo>
                    <a:pt x="67" y="270"/>
                  </a:lnTo>
                  <a:lnTo>
                    <a:pt x="67" y="270"/>
                  </a:lnTo>
                  <a:lnTo>
                    <a:pt x="65" y="270"/>
                  </a:lnTo>
                  <a:lnTo>
                    <a:pt x="63" y="272"/>
                  </a:lnTo>
                  <a:lnTo>
                    <a:pt x="63" y="273"/>
                  </a:lnTo>
                  <a:lnTo>
                    <a:pt x="63" y="273"/>
                  </a:lnTo>
                  <a:lnTo>
                    <a:pt x="61" y="273"/>
                  </a:lnTo>
                  <a:lnTo>
                    <a:pt x="59" y="273"/>
                  </a:lnTo>
                  <a:lnTo>
                    <a:pt x="59" y="275"/>
                  </a:lnTo>
                  <a:lnTo>
                    <a:pt x="59" y="275"/>
                  </a:lnTo>
                  <a:lnTo>
                    <a:pt x="59" y="275"/>
                  </a:lnTo>
                  <a:lnTo>
                    <a:pt x="59" y="277"/>
                  </a:lnTo>
                  <a:lnTo>
                    <a:pt x="58" y="279"/>
                  </a:lnTo>
                  <a:lnTo>
                    <a:pt x="61" y="281"/>
                  </a:lnTo>
                  <a:lnTo>
                    <a:pt x="65" y="281"/>
                  </a:lnTo>
                  <a:lnTo>
                    <a:pt x="67" y="283"/>
                  </a:lnTo>
                  <a:lnTo>
                    <a:pt x="73" y="291"/>
                  </a:lnTo>
                  <a:lnTo>
                    <a:pt x="73" y="292"/>
                  </a:lnTo>
                  <a:lnTo>
                    <a:pt x="75" y="292"/>
                  </a:lnTo>
                  <a:lnTo>
                    <a:pt x="75" y="294"/>
                  </a:lnTo>
                  <a:lnTo>
                    <a:pt x="79" y="296"/>
                  </a:lnTo>
                  <a:lnTo>
                    <a:pt x="79" y="298"/>
                  </a:lnTo>
                  <a:lnTo>
                    <a:pt x="79" y="298"/>
                  </a:lnTo>
                  <a:lnTo>
                    <a:pt x="80" y="298"/>
                  </a:lnTo>
                  <a:lnTo>
                    <a:pt x="82" y="298"/>
                  </a:lnTo>
                  <a:lnTo>
                    <a:pt x="88" y="300"/>
                  </a:lnTo>
                  <a:lnTo>
                    <a:pt x="90" y="300"/>
                  </a:lnTo>
                  <a:lnTo>
                    <a:pt x="99" y="300"/>
                  </a:lnTo>
                  <a:lnTo>
                    <a:pt x="99" y="300"/>
                  </a:lnTo>
                  <a:lnTo>
                    <a:pt x="105" y="296"/>
                  </a:lnTo>
                  <a:lnTo>
                    <a:pt x="107" y="296"/>
                  </a:lnTo>
                  <a:lnTo>
                    <a:pt x="107" y="296"/>
                  </a:lnTo>
                  <a:lnTo>
                    <a:pt x="107" y="296"/>
                  </a:lnTo>
                  <a:lnTo>
                    <a:pt x="107" y="294"/>
                  </a:lnTo>
                  <a:lnTo>
                    <a:pt x="107" y="294"/>
                  </a:lnTo>
                  <a:lnTo>
                    <a:pt x="107" y="292"/>
                  </a:lnTo>
                  <a:lnTo>
                    <a:pt x="107" y="292"/>
                  </a:lnTo>
                  <a:lnTo>
                    <a:pt x="107" y="292"/>
                  </a:lnTo>
                  <a:lnTo>
                    <a:pt x="109" y="291"/>
                  </a:lnTo>
                  <a:lnTo>
                    <a:pt x="111" y="291"/>
                  </a:lnTo>
                  <a:lnTo>
                    <a:pt x="128" y="291"/>
                  </a:lnTo>
                  <a:lnTo>
                    <a:pt x="130" y="291"/>
                  </a:lnTo>
                  <a:lnTo>
                    <a:pt x="132" y="291"/>
                  </a:lnTo>
                  <a:lnTo>
                    <a:pt x="132" y="289"/>
                  </a:lnTo>
                  <a:lnTo>
                    <a:pt x="132" y="289"/>
                  </a:lnTo>
                  <a:lnTo>
                    <a:pt x="134" y="289"/>
                  </a:lnTo>
                  <a:lnTo>
                    <a:pt x="136" y="289"/>
                  </a:lnTo>
                  <a:lnTo>
                    <a:pt x="136" y="289"/>
                  </a:lnTo>
                  <a:lnTo>
                    <a:pt x="141" y="291"/>
                  </a:lnTo>
                  <a:lnTo>
                    <a:pt x="145" y="291"/>
                  </a:lnTo>
                  <a:lnTo>
                    <a:pt x="145" y="291"/>
                  </a:lnTo>
                  <a:lnTo>
                    <a:pt x="147" y="291"/>
                  </a:lnTo>
                  <a:lnTo>
                    <a:pt x="147" y="289"/>
                  </a:lnTo>
                  <a:lnTo>
                    <a:pt x="149" y="289"/>
                  </a:lnTo>
                  <a:lnTo>
                    <a:pt x="149" y="289"/>
                  </a:lnTo>
                  <a:lnTo>
                    <a:pt x="153" y="289"/>
                  </a:lnTo>
                  <a:lnTo>
                    <a:pt x="153" y="289"/>
                  </a:lnTo>
                  <a:lnTo>
                    <a:pt x="157" y="285"/>
                  </a:lnTo>
                  <a:lnTo>
                    <a:pt x="159" y="283"/>
                  </a:lnTo>
                  <a:lnTo>
                    <a:pt x="162" y="289"/>
                  </a:lnTo>
                  <a:lnTo>
                    <a:pt x="162" y="294"/>
                  </a:lnTo>
                  <a:lnTo>
                    <a:pt x="162" y="298"/>
                  </a:lnTo>
                  <a:lnTo>
                    <a:pt x="162" y="300"/>
                  </a:lnTo>
                  <a:lnTo>
                    <a:pt x="162" y="302"/>
                  </a:lnTo>
                  <a:lnTo>
                    <a:pt x="162" y="304"/>
                  </a:lnTo>
                  <a:lnTo>
                    <a:pt x="162" y="306"/>
                  </a:lnTo>
                  <a:lnTo>
                    <a:pt x="157" y="311"/>
                  </a:lnTo>
                  <a:lnTo>
                    <a:pt x="155" y="317"/>
                  </a:lnTo>
                  <a:lnTo>
                    <a:pt x="153" y="319"/>
                  </a:lnTo>
                  <a:lnTo>
                    <a:pt x="153" y="321"/>
                  </a:lnTo>
                  <a:lnTo>
                    <a:pt x="153" y="321"/>
                  </a:lnTo>
                  <a:lnTo>
                    <a:pt x="153" y="323"/>
                  </a:lnTo>
                  <a:lnTo>
                    <a:pt x="153" y="323"/>
                  </a:lnTo>
                  <a:lnTo>
                    <a:pt x="153" y="323"/>
                  </a:lnTo>
                  <a:lnTo>
                    <a:pt x="157" y="321"/>
                  </a:lnTo>
                  <a:lnTo>
                    <a:pt x="159" y="321"/>
                  </a:lnTo>
                  <a:lnTo>
                    <a:pt x="159" y="321"/>
                  </a:lnTo>
                  <a:lnTo>
                    <a:pt x="160" y="321"/>
                  </a:lnTo>
                  <a:lnTo>
                    <a:pt x="162" y="321"/>
                  </a:lnTo>
                  <a:lnTo>
                    <a:pt x="164" y="323"/>
                  </a:lnTo>
                  <a:lnTo>
                    <a:pt x="170" y="327"/>
                  </a:lnTo>
                  <a:lnTo>
                    <a:pt x="172" y="329"/>
                  </a:lnTo>
                  <a:lnTo>
                    <a:pt x="174" y="330"/>
                  </a:lnTo>
                  <a:lnTo>
                    <a:pt x="174" y="330"/>
                  </a:lnTo>
                  <a:lnTo>
                    <a:pt x="174" y="330"/>
                  </a:lnTo>
                  <a:lnTo>
                    <a:pt x="176" y="330"/>
                  </a:lnTo>
                  <a:lnTo>
                    <a:pt x="180" y="325"/>
                  </a:lnTo>
                  <a:lnTo>
                    <a:pt x="183" y="321"/>
                  </a:lnTo>
                  <a:lnTo>
                    <a:pt x="185" y="319"/>
                  </a:lnTo>
                  <a:lnTo>
                    <a:pt x="189" y="319"/>
                  </a:lnTo>
                  <a:lnTo>
                    <a:pt x="191" y="317"/>
                  </a:lnTo>
                  <a:lnTo>
                    <a:pt x="191" y="317"/>
                  </a:lnTo>
                  <a:lnTo>
                    <a:pt x="193" y="317"/>
                  </a:lnTo>
                  <a:lnTo>
                    <a:pt x="193" y="317"/>
                  </a:lnTo>
                  <a:lnTo>
                    <a:pt x="195" y="317"/>
                  </a:lnTo>
                  <a:lnTo>
                    <a:pt x="197" y="317"/>
                  </a:lnTo>
                  <a:lnTo>
                    <a:pt x="204" y="323"/>
                  </a:lnTo>
                  <a:lnTo>
                    <a:pt x="210" y="325"/>
                  </a:lnTo>
                  <a:lnTo>
                    <a:pt x="214" y="325"/>
                  </a:lnTo>
                  <a:lnTo>
                    <a:pt x="216" y="325"/>
                  </a:lnTo>
                  <a:lnTo>
                    <a:pt x="218" y="325"/>
                  </a:lnTo>
                  <a:lnTo>
                    <a:pt x="220" y="325"/>
                  </a:lnTo>
                  <a:lnTo>
                    <a:pt x="220" y="325"/>
                  </a:lnTo>
                  <a:lnTo>
                    <a:pt x="221" y="323"/>
                  </a:lnTo>
                  <a:lnTo>
                    <a:pt x="221" y="323"/>
                  </a:lnTo>
                  <a:lnTo>
                    <a:pt x="223" y="323"/>
                  </a:lnTo>
                  <a:lnTo>
                    <a:pt x="223" y="321"/>
                  </a:lnTo>
                  <a:lnTo>
                    <a:pt x="225" y="321"/>
                  </a:lnTo>
                  <a:lnTo>
                    <a:pt x="227" y="321"/>
                  </a:lnTo>
                  <a:lnTo>
                    <a:pt x="227" y="321"/>
                  </a:lnTo>
                  <a:lnTo>
                    <a:pt x="227" y="321"/>
                  </a:lnTo>
                  <a:lnTo>
                    <a:pt x="227" y="323"/>
                  </a:lnTo>
                  <a:lnTo>
                    <a:pt x="227" y="323"/>
                  </a:lnTo>
                  <a:lnTo>
                    <a:pt x="225" y="325"/>
                  </a:lnTo>
                  <a:lnTo>
                    <a:pt x="225" y="327"/>
                  </a:lnTo>
                  <a:lnTo>
                    <a:pt x="225" y="327"/>
                  </a:lnTo>
                  <a:lnTo>
                    <a:pt x="225" y="329"/>
                  </a:lnTo>
                  <a:lnTo>
                    <a:pt x="225" y="329"/>
                  </a:lnTo>
                  <a:lnTo>
                    <a:pt x="225" y="330"/>
                  </a:lnTo>
                  <a:lnTo>
                    <a:pt x="225" y="332"/>
                  </a:lnTo>
                  <a:lnTo>
                    <a:pt x="231" y="334"/>
                  </a:lnTo>
                  <a:lnTo>
                    <a:pt x="235" y="334"/>
                  </a:lnTo>
                  <a:lnTo>
                    <a:pt x="237" y="332"/>
                  </a:lnTo>
                  <a:lnTo>
                    <a:pt x="239" y="330"/>
                  </a:lnTo>
                  <a:lnTo>
                    <a:pt x="242" y="325"/>
                  </a:lnTo>
                  <a:lnTo>
                    <a:pt x="242" y="323"/>
                  </a:lnTo>
                  <a:lnTo>
                    <a:pt x="244" y="323"/>
                  </a:lnTo>
                  <a:lnTo>
                    <a:pt x="244" y="323"/>
                  </a:lnTo>
                  <a:lnTo>
                    <a:pt x="242" y="321"/>
                  </a:lnTo>
                  <a:lnTo>
                    <a:pt x="242" y="319"/>
                  </a:lnTo>
                  <a:lnTo>
                    <a:pt x="244" y="319"/>
                  </a:lnTo>
                  <a:lnTo>
                    <a:pt x="244" y="315"/>
                  </a:lnTo>
                  <a:lnTo>
                    <a:pt x="244" y="315"/>
                  </a:lnTo>
                  <a:lnTo>
                    <a:pt x="244" y="313"/>
                  </a:lnTo>
                  <a:lnTo>
                    <a:pt x="242" y="310"/>
                  </a:lnTo>
                  <a:lnTo>
                    <a:pt x="242" y="310"/>
                  </a:lnTo>
                  <a:lnTo>
                    <a:pt x="242" y="308"/>
                  </a:lnTo>
                  <a:lnTo>
                    <a:pt x="242" y="306"/>
                  </a:lnTo>
                  <a:lnTo>
                    <a:pt x="244" y="304"/>
                  </a:lnTo>
                  <a:lnTo>
                    <a:pt x="244" y="302"/>
                  </a:lnTo>
                  <a:lnTo>
                    <a:pt x="244" y="300"/>
                  </a:lnTo>
                  <a:lnTo>
                    <a:pt x="244" y="294"/>
                  </a:lnTo>
                  <a:lnTo>
                    <a:pt x="244" y="292"/>
                  </a:lnTo>
                  <a:lnTo>
                    <a:pt x="244" y="291"/>
                  </a:lnTo>
                  <a:lnTo>
                    <a:pt x="240" y="289"/>
                  </a:lnTo>
                  <a:lnTo>
                    <a:pt x="240" y="287"/>
                  </a:lnTo>
                  <a:lnTo>
                    <a:pt x="240" y="285"/>
                  </a:lnTo>
                  <a:lnTo>
                    <a:pt x="240" y="283"/>
                  </a:lnTo>
                  <a:lnTo>
                    <a:pt x="240" y="283"/>
                  </a:lnTo>
                  <a:lnTo>
                    <a:pt x="240" y="283"/>
                  </a:lnTo>
                  <a:lnTo>
                    <a:pt x="240" y="283"/>
                  </a:lnTo>
                  <a:lnTo>
                    <a:pt x="240" y="283"/>
                  </a:lnTo>
                  <a:lnTo>
                    <a:pt x="242" y="283"/>
                  </a:lnTo>
                  <a:lnTo>
                    <a:pt x="242" y="281"/>
                  </a:lnTo>
                  <a:lnTo>
                    <a:pt x="244" y="281"/>
                  </a:lnTo>
                  <a:lnTo>
                    <a:pt x="244" y="281"/>
                  </a:lnTo>
                  <a:lnTo>
                    <a:pt x="246" y="281"/>
                  </a:lnTo>
                  <a:lnTo>
                    <a:pt x="246" y="281"/>
                  </a:lnTo>
                  <a:lnTo>
                    <a:pt x="248" y="279"/>
                  </a:lnTo>
                  <a:lnTo>
                    <a:pt x="248" y="277"/>
                  </a:lnTo>
                  <a:lnTo>
                    <a:pt x="250" y="277"/>
                  </a:lnTo>
                  <a:lnTo>
                    <a:pt x="250" y="277"/>
                  </a:lnTo>
                  <a:lnTo>
                    <a:pt x="252" y="277"/>
                  </a:lnTo>
                  <a:lnTo>
                    <a:pt x="252" y="279"/>
                  </a:lnTo>
                  <a:lnTo>
                    <a:pt x="256" y="283"/>
                  </a:lnTo>
                  <a:lnTo>
                    <a:pt x="271" y="291"/>
                  </a:lnTo>
                  <a:lnTo>
                    <a:pt x="273" y="292"/>
                  </a:lnTo>
                  <a:lnTo>
                    <a:pt x="275" y="294"/>
                  </a:lnTo>
                  <a:lnTo>
                    <a:pt x="275" y="296"/>
                  </a:lnTo>
                  <a:lnTo>
                    <a:pt x="277" y="298"/>
                  </a:lnTo>
                  <a:lnTo>
                    <a:pt x="279" y="298"/>
                  </a:lnTo>
                  <a:lnTo>
                    <a:pt x="281" y="300"/>
                  </a:lnTo>
                  <a:lnTo>
                    <a:pt x="281" y="300"/>
                  </a:lnTo>
                  <a:lnTo>
                    <a:pt x="282" y="302"/>
                  </a:lnTo>
                  <a:lnTo>
                    <a:pt x="284" y="302"/>
                  </a:lnTo>
                  <a:lnTo>
                    <a:pt x="286" y="300"/>
                  </a:lnTo>
                  <a:lnTo>
                    <a:pt x="290" y="300"/>
                  </a:lnTo>
                  <a:lnTo>
                    <a:pt x="290" y="300"/>
                  </a:lnTo>
                  <a:lnTo>
                    <a:pt x="292" y="300"/>
                  </a:lnTo>
                  <a:lnTo>
                    <a:pt x="292" y="300"/>
                  </a:lnTo>
                  <a:lnTo>
                    <a:pt x="301" y="306"/>
                  </a:lnTo>
                  <a:lnTo>
                    <a:pt x="305" y="310"/>
                  </a:lnTo>
                  <a:lnTo>
                    <a:pt x="309" y="311"/>
                  </a:lnTo>
                  <a:lnTo>
                    <a:pt x="309" y="311"/>
                  </a:lnTo>
                  <a:lnTo>
                    <a:pt x="311" y="310"/>
                  </a:lnTo>
                  <a:lnTo>
                    <a:pt x="313" y="310"/>
                  </a:lnTo>
                  <a:lnTo>
                    <a:pt x="313" y="308"/>
                  </a:lnTo>
                  <a:lnTo>
                    <a:pt x="313" y="308"/>
                  </a:lnTo>
                  <a:lnTo>
                    <a:pt x="315" y="310"/>
                  </a:lnTo>
                  <a:lnTo>
                    <a:pt x="317" y="310"/>
                  </a:lnTo>
                  <a:lnTo>
                    <a:pt x="317" y="308"/>
                  </a:lnTo>
                  <a:lnTo>
                    <a:pt x="317" y="308"/>
                  </a:lnTo>
                  <a:lnTo>
                    <a:pt x="317" y="306"/>
                  </a:lnTo>
                  <a:lnTo>
                    <a:pt x="317" y="306"/>
                  </a:lnTo>
                  <a:lnTo>
                    <a:pt x="319" y="304"/>
                  </a:lnTo>
                  <a:lnTo>
                    <a:pt x="319" y="304"/>
                  </a:lnTo>
                  <a:lnTo>
                    <a:pt x="322" y="304"/>
                  </a:lnTo>
                  <a:lnTo>
                    <a:pt x="324" y="304"/>
                  </a:lnTo>
                  <a:lnTo>
                    <a:pt x="324" y="304"/>
                  </a:lnTo>
                  <a:lnTo>
                    <a:pt x="324" y="302"/>
                  </a:lnTo>
                  <a:lnTo>
                    <a:pt x="322" y="300"/>
                  </a:lnTo>
                  <a:lnTo>
                    <a:pt x="321" y="300"/>
                  </a:lnTo>
                  <a:lnTo>
                    <a:pt x="321" y="298"/>
                  </a:lnTo>
                  <a:lnTo>
                    <a:pt x="319" y="296"/>
                  </a:lnTo>
                  <a:lnTo>
                    <a:pt x="319" y="294"/>
                  </a:lnTo>
                  <a:lnTo>
                    <a:pt x="319" y="292"/>
                  </a:lnTo>
                  <a:lnTo>
                    <a:pt x="317" y="291"/>
                  </a:lnTo>
                  <a:lnTo>
                    <a:pt x="317" y="289"/>
                  </a:lnTo>
                  <a:lnTo>
                    <a:pt x="313" y="289"/>
                  </a:lnTo>
                  <a:lnTo>
                    <a:pt x="313" y="287"/>
                  </a:lnTo>
                  <a:lnTo>
                    <a:pt x="313" y="287"/>
                  </a:lnTo>
                  <a:lnTo>
                    <a:pt x="311" y="285"/>
                  </a:lnTo>
                  <a:lnTo>
                    <a:pt x="311" y="285"/>
                  </a:lnTo>
                  <a:lnTo>
                    <a:pt x="311" y="283"/>
                  </a:lnTo>
                  <a:lnTo>
                    <a:pt x="311" y="283"/>
                  </a:lnTo>
                  <a:lnTo>
                    <a:pt x="311" y="283"/>
                  </a:lnTo>
                  <a:lnTo>
                    <a:pt x="311" y="283"/>
                  </a:lnTo>
                  <a:lnTo>
                    <a:pt x="311" y="283"/>
                  </a:lnTo>
                  <a:lnTo>
                    <a:pt x="313" y="283"/>
                  </a:lnTo>
                  <a:lnTo>
                    <a:pt x="315" y="283"/>
                  </a:lnTo>
                  <a:lnTo>
                    <a:pt x="315" y="283"/>
                  </a:lnTo>
                  <a:lnTo>
                    <a:pt x="315" y="283"/>
                  </a:lnTo>
                  <a:lnTo>
                    <a:pt x="317" y="283"/>
                  </a:lnTo>
                  <a:lnTo>
                    <a:pt x="317" y="281"/>
                  </a:lnTo>
                  <a:lnTo>
                    <a:pt x="315" y="281"/>
                  </a:lnTo>
                  <a:lnTo>
                    <a:pt x="315" y="279"/>
                  </a:lnTo>
                  <a:lnTo>
                    <a:pt x="315" y="277"/>
                  </a:lnTo>
                  <a:lnTo>
                    <a:pt x="313" y="275"/>
                  </a:lnTo>
                  <a:lnTo>
                    <a:pt x="311" y="275"/>
                  </a:lnTo>
                  <a:lnTo>
                    <a:pt x="309" y="273"/>
                  </a:lnTo>
                  <a:lnTo>
                    <a:pt x="305" y="273"/>
                  </a:lnTo>
                  <a:lnTo>
                    <a:pt x="303" y="273"/>
                  </a:lnTo>
                  <a:lnTo>
                    <a:pt x="301" y="273"/>
                  </a:lnTo>
                  <a:lnTo>
                    <a:pt x="301" y="272"/>
                  </a:lnTo>
                  <a:lnTo>
                    <a:pt x="301" y="270"/>
                  </a:lnTo>
                  <a:lnTo>
                    <a:pt x="300" y="266"/>
                  </a:lnTo>
                  <a:lnTo>
                    <a:pt x="294" y="260"/>
                  </a:lnTo>
                  <a:lnTo>
                    <a:pt x="292" y="258"/>
                  </a:lnTo>
                  <a:lnTo>
                    <a:pt x="292" y="258"/>
                  </a:lnTo>
                  <a:lnTo>
                    <a:pt x="290" y="258"/>
                  </a:lnTo>
                  <a:lnTo>
                    <a:pt x="290" y="258"/>
                  </a:lnTo>
                  <a:lnTo>
                    <a:pt x="288" y="258"/>
                  </a:lnTo>
                  <a:lnTo>
                    <a:pt x="282" y="254"/>
                  </a:lnTo>
                  <a:lnTo>
                    <a:pt x="282" y="253"/>
                  </a:lnTo>
                  <a:lnTo>
                    <a:pt x="282" y="253"/>
                  </a:lnTo>
                  <a:lnTo>
                    <a:pt x="282" y="249"/>
                  </a:lnTo>
                  <a:lnTo>
                    <a:pt x="282" y="247"/>
                  </a:lnTo>
                  <a:lnTo>
                    <a:pt x="282" y="247"/>
                  </a:lnTo>
                  <a:lnTo>
                    <a:pt x="284" y="243"/>
                  </a:lnTo>
                  <a:lnTo>
                    <a:pt x="284" y="243"/>
                  </a:lnTo>
                  <a:lnTo>
                    <a:pt x="284" y="241"/>
                  </a:lnTo>
                  <a:lnTo>
                    <a:pt x="284" y="241"/>
                  </a:lnTo>
                  <a:lnTo>
                    <a:pt x="284" y="239"/>
                  </a:lnTo>
                  <a:lnTo>
                    <a:pt x="284" y="239"/>
                  </a:lnTo>
                  <a:lnTo>
                    <a:pt x="286" y="237"/>
                  </a:lnTo>
                  <a:lnTo>
                    <a:pt x="288" y="237"/>
                  </a:lnTo>
                  <a:lnTo>
                    <a:pt x="288" y="235"/>
                  </a:lnTo>
                  <a:lnTo>
                    <a:pt x="290" y="235"/>
                  </a:lnTo>
                  <a:lnTo>
                    <a:pt x="292" y="235"/>
                  </a:lnTo>
                  <a:lnTo>
                    <a:pt x="292" y="235"/>
                  </a:lnTo>
                  <a:lnTo>
                    <a:pt x="292" y="235"/>
                  </a:lnTo>
                  <a:lnTo>
                    <a:pt x="292" y="235"/>
                  </a:lnTo>
                  <a:lnTo>
                    <a:pt x="292" y="233"/>
                  </a:lnTo>
                  <a:lnTo>
                    <a:pt x="292" y="233"/>
                  </a:lnTo>
                  <a:lnTo>
                    <a:pt x="290" y="233"/>
                  </a:lnTo>
                  <a:lnTo>
                    <a:pt x="288" y="233"/>
                  </a:lnTo>
                  <a:lnTo>
                    <a:pt x="288" y="233"/>
                  </a:lnTo>
                  <a:lnTo>
                    <a:pt x="288" y="233"/>
                  </a:lnTo>
                  <a:lnTo>
                    <a:pt x="288" y="233"/>
                  </a:lnTo>
                  <a:lnTo>
                    <a:pt x="288" y="233"/>
                  </a:lnTo>
                  <a:lnTo>
                    <a:pt x="288" y="233"/>
                  </a:lnTo>
                  <a:lnTo>
                    <a:pt x="275" y="232"/>
                  </a:lnTo>
                  <a:lnTo>
                    <a:pt x="269" y="232"/>
                  </a:lnTo>
                  <a:lnTo>
                    <a:pt x="265" y="232"/>
                  </a:lnTo>
                  <a:lnTo>
                    <a:pt x="265" y="232"/>
                  </a:lnTo>
                  <a:lnTo>
                    <a:pt x="263" y="233"/>
                  </a:lnTo>
                  <a:lnTo>
                    <a:pt x="261" y="233"/>
                  </a:lnTo>
                  <a:lnTo>
                    <a:pt x="261" y="232"/>
                  </a:lnTo>
                  <a:lnTo>
                    <a:pt x="260" y="230"/>
                  </a:lnTo>
                  <a:lnTo>
                    <a:pt x="248" y="218"/>
                  </a:lnTo>
                  <a:lnTo>
                    <a:pt x="246" y="216"/>
                  </a:lnTo>
                  <a:lnTo>
                    <a:pt x="244" y="216"/>
                  </a:lnTo>
                  <a:lnTo>
                    <a:pt x="242" y="214"/>
                  </a:lnTo>
                  <a:lnTo>
                    <a:pt x="240" y="214"/>
                  </a:lnTo>
                  <a:lnTo>
                    <a:pt x="237" y="216"/>
                  </a:lnTo>
                  <a:lnTo>
                    <a:pt x="235" y="216"/>
                  </a:lnTo>
                  <a:lnTo>
                    <a:pt x="235" y="216"/>
                  </a:lnTo>
                  <a:lnTo>
                    <a:pt x="235" y="216"/>
                  </a:lnTo>
                  <a:lnTo>
                    <a:pt x="235" y="214"/>
                  </a:lnTo>
                  <a:lnTo>
                    <a:pt x="235" y="213"/>
                  </a:lnTo>
                  <a:lnTo>
                    <a:pt x="231" y="209"/>
                  </a:lnTo>
                  <a:lnTo>
                    <a:pt x="231" y="207"/>
                  </a:lnTo>
                  <a:lnTo>
                    <a:pt x="231" y="205"/>
                  </a:lnTo>
                  <a:lnTo>
                    <a:pt x="231" y="203"/>
                  </a:lnTo>
                  <a:lnTo>
                    <a:pt x="233" y="201"/>
                  </a:lnTo>
                  <a:lnTo>
                    <a:pt x="235" y="199"/>
                  </a:lnTo>
                  <a:lnTo>
                    <a:pt x="235" y="197"/>
                  </a:lnTo>
                  <a:lnTo>
                    <a:pt x="235" y="197"/>
                  </a:lnTo>
                  <a:lnTo>
                    <a:pt x="235" y="194"/>
                  </a:lnTo>
                  <a:lnTo>
                    <a:pt x="235" y="194"/>
                  </a:lnTo>
                  <a:lnTo>
                    <a:pt x="237" y="192"/>
                  </a:lnTo>
                  <a:lnTo>
                    <a:pt x="237" y="192"/>
                  </a:lnTo>
                  <a:lnTo>
                    <a:pt x="235" y="190"/>
                  </a:lnTo>
                  <a:lnTo>
                    <a:pt x="235" y="190"/>
                  </a:lnTo>
                  <a:lnTo>
                    <a:pt x="231" y="190"/>
                  </a:lnTo>
                  <a:lnTo>
                    <a:pt x="231" y="190"/>
                  </a:lnTo>
                  <a:lnTo>
                    <a:pt x="231" y="190"/>
                  </a:lnTo>
                  <a:lnTo>
                    <a:pt x="231" y="188"/>
                  </a:lnTo>
                  <a:lnTo>
                    <a:pt x="229" y="188"/>
                  </a:lnTo>
                  <a:lnTo>
                    <a:pt x="229" y="186"/>
                  </a:lnTo>
                  <a:lnTo>
                    <a:pt x="229" y="186"/>
                  </a:lnTo>
                  <a:lnTo>
                    <a:pt x="229" y="184"/>
                  </a:lnTo>
                  <a:lnTo>
                    <a:pt x="231" y="184"/>
                  </a:lnTo>
                  <a:lnTo>
                    <a:pt x="237" y="182"/>
                  </a:lnTo>
                  <a:lnTo>
                    <a:pt x="239" y="182"/>
                  </a:lnTo>
                  <a:lnTo>
                    <a:pt x="240" y="182"/>
                  </a:lnTo>
                  <a:lnTo>
                    <a:pt x="246" y="182"/>
                  </a:lnTo>
                  <a:lnTo>
                    <a:pt x="246" y="182"/>
                  </a:lnTo>
                  <a:lnTo>
                    <a:pt x="246" y="182"/>
                  </a:lnTo>
                  <a:lnTo>
                    <a:pt x="248" y="180"/>
                  </a:lnTo>
                  <a:lnTo>
                    <a:pt x="246" y="180"/>
                  </a:lnTo>
                  <a:lnTo>
                    <a:pt x="246" y="176"/>
                  </a:lnTo>
                  <a:lnTo>
                    <a:pt x="246" y="175"/>
                  </a:lnTo>
                  <a:lnTo>
                    <a:pt x="246" y="175"/>
                  </a:lnTo>
                  <a:lnTo>
                    <a:pt x="246" y="175"/>
                  </a:lnTo>
                  <a:lnTo>
                    <a:pt x="248" y="173"/>
                  </a:lnTo>
                  <a:lnTo>
                    <a:pt x="248" y="173"/>
                  </a:lnTo>
                  <a:lnTo>
                    <a:pt x="250" y="173"/>
                  </a:lnTo>
                  <a:lnTo>
                    <a:pt x="252" y="173"/>
                  </a:lnTo>
                  <a:lnTo>
                    <a:pt x="256" y="175"/>
                  </a:lnTo>
                  <a:lnTo>
                    <a:pt x="258" y="175"/>
                  </a:lnTo>
                  <a:lnTo>
                    <a:pt x="258" y="176"/>
                  </a:lnTo>
                  <a:lnTo>
                    <a:pt x="258" y="182"/>
                  </a:lnTo>
                  <a:lnTo>
                    <a:pt x="258" y="184"/>
                  </a:lnTo>
                  <a:lnTo>
                    <a:pt x="258" y="184"/>
                  </a:lnTo>
                  <a:lnTo>
                    <a:pt x="258" y="184"/>
                  </a:lnTo>
                  <a:lnTo>
                    <a:pt x="258" y="184"/>
                  </a:lnTo>
                  <a:lnTo>
                    <a:pt x="258" y="184"/>
                  </a:lnTo>
                  <a:lnTo>
                    <a:pt x="260" y="184"/>
                  </a:lnTo>
                  <a:lnTo>
                    <a:pt x="260" y="184"/>
                  </a:lnTo>
                  <a:lnTo>
                    <a:pt x="263" y="186"/>
                  </a:lnTo>
                  <a:lnTo>
                    <a:pt x="265" y="188"/>
                  </a:lnTo>
                  <a:lnTo>
                    <a:pt x="265" y="188"/>
                  </a:lnTo>
                  <a:lnTo>
                    <a:pt x="267" y="190"/>
                  </a:lnTo>
                  <a:lnTo>
                    <a:pt x="269" y="190"/>
                  </a:lnTo>
                  <a:lnTo>
                    <a:pt x="271" y="188"/>
                  </a:lnTo>
                  <a:lnTo>
                    <a:pt x="273" y="186"/>
                  </a:lnTo>
                  <a:lnTo>
                    <a:pt x="275" y="184"/>
                  </a:lnTo>
                  <a:lnTo>
                    <a:pt x="275" y="184"/>
                  </a:lnTo>
                  <a:lnTo>
                    <a:pt x="277" y="184"/>
                  </a:lnTo>
                  <a:lnTo>
                    <a:pt x="277" y="184"/>
                  </a:lnTo>
                  <a:lnTo>
                    <a:pt x="277" y="184"/>
                  </a:lnTo>
                  <a:lnTo>
                    <a:pt x="277" y="182"/>
                  </a:lnTo>
                  <a:lnTo>
                    <a:pt x="277" y="182"/>
                  </a:lnTo>
                  <a:lnTo>
                    <a:pt x="277" y="182"/>
                  </a:lnTo>
                  <a:lnTo>
                    <a:pt x="277" y="180"/>
                  </a:lnTo>
                  <a:lnTo>
                    <a:pt x="277" y="178"/>
                  </a:lnTo>
                  <a:lnTo>
                    <a:pt x="277" y="178"/>
                  </a:lnTo>
                  <a:lnTo>
                    <a:pt x="279" y="176"/>
                  </a:lnTo>
                  <a:lnTo>
                    <a:pt x="279" y="175"/>
                  </a:lnTo>
                  <a:lnTo>
                    <a:pt x="281" y="173"/>
                  </a:lnTo>
                  <a:lnTo>
                    <a:pt x="284" y="171"/>
                  </a:lnTo>
                  <a:lnTo>
                    <a:pt x="288" y="169"/>
                  </a:lnTo>
                  <a:lnTo>
                    <a:pt x="296" y="167"/>
                  </a:lnTo>
                  <a:lnTo>
                    <a:pt x="300" y="165"/>
                  </a:lnTo>
                  <a:lnTo>
                    <a:pt x="305" y="163"/>
                  </a:lnTo>
                  <a:lnTo>
                    <a:pt x="317" y="161"/>
                  </a:lnTo>
                  <a:lnTo>
                    <a:pt x="321" y="161"/>
                  </a:lnTo>
                  <a:lnTo>
                    <a:pt x="321" y="157"/>
                  </a:lnTo>
                  <a:lnTo>
                    <a:pt x="322" y="156"/>
                  </a:lnTo>
                  <a:lnTo>
                    <a:pt x="321" y="154"/>
                  </a:lnTo>
                  <a:lnTo>
                    <a:pt x="321" y="152"/>
                  </a:lnTo>
                  <a:lnTo>
                    <a:pt x="321" y="152"/>
                  </a:lnTo>
                  <a:lnTo>
                    <a:pt x="321" y="152"/>
                  </a:lnTo>
                  <a:lnTo>
                    <a:pt x="321" y="150"/>
                  </a:lnTo>
                  <a:lnTo>
                    <a:pt x="322" y="148"/>
                  </a:lnTo>
                  <a:lnTo>
                    <a:pt x="322" y="148"/>
                  </a:lnTo>
                  <a:lnTo>
                    <a:pt x="324" y="146"/>
                  </a:lnTo>
                  <a:lnTo>
                    <a:pt x="324" y="146"/>
                  </a:lnTo>
                  <a:lnTo>
                    <a:pt x="324" y="144"/>
                  </a:lnTo>
                  <a:lnTo>
                    <a:pt x="324" y="144"/>
                  </a:lnTo>
                  <a:lnTo>
                    <a:pt x="326" y="144"/>
                  </a:lnTo>
                  <a:lnTo>
                    <a:pt x="326" y="142"/>
                  </a:lnTo>
                  <a:lnTo>
                    <a:pt x="326" y="142"/>
                  </a:lnTo>
                  <a:lnTo>
                    <a:pt x="326" y="142"/>
                  </a:lnTo>
                  <a:lnTo>
                    <a:pt x="328" y="142"/>
                  </a:lnTo>
                  <a:lnTo>
                    <a:pt x="330" y="142"/>
                  </a:lnTo>
                  <a:lnTo>
                    <a:pt x="334" y="146"/>
                  </a:lnTo>
                  <a:lnTo>
                    <a:pt x="336" y="146"/>
                  </a:lnTo>
                  <a:lnTo>
                    <a:pt x="338" y="146"/>
                  </a:lnTo>
                  <a:lnTo>
                    <a:pt x="340" y="146"/>
                  </a:lnTo>
                  <a:lnTo>
                    <a:pt x="340" y="148"/>
                  </a:lnTo>
                  <a:lnTo>
                    <a:pt x="341" y="150"/>
                  </a:lnTo>
                  <a:lnTo>
                    <a:pt x="343" y="150"/>
                  </a:lnTo>
                  <a:lnTo>
                    <a:pt x="345" y="152"/>
                  </a:lnTo>
                  <a:lnTo>
                    <a:pt x="351" y="154"/>
                  </a:lnTo>
                  <a:lnTo>
                    <a:pt x="353" y="152"/>
                  </a:lnTo>
                  <a:lnTo>
                    <a:pt x="353" y="150"/>
                  </a:lnTo>
                  <a:lnTo>
                    <a:pt x="353" y="150"/>
                  </a:lnTo>
                  <a:lnTo>
                    <a:pt x="353" y="150"/>
                  </a:lnTo>
                  <a:lnTo>
                    <a:pt x="351" y="148"/>
                  </a:lnTo>
                  <a:lnTo>
                    <a:pt x="351" y="148"/>
                  </a:lnTo>
                  <a:lnTo>
                    <a:pt x="351" y="146"/>
                  </a:lnTo>
                  <a:lnTo>
                    <a:pt x="351" y="146"/>
                  </a:lnTo>
                  <a:lnTo>
                    <a:pt x="351" y="146"/>
                  </a:lnTo>
                  <a:lnTo>
                    <a:pt x="353" y="144"/>
                  </a:lnTo>
                  <a:lnTo>
                    <a:pt x="353" y="146"/>
                  </a:lnTo>
                  <a:lnTo>
                    <a:pt x="355" y="146"/>
                  </a:lnTo>
                  <a:lnTo>
                    <a:pt x="357" y="146"/>
                  </a:lnTo>
                  <a:lnTo>
                    <a:pt x="357" y="146"/>
                  </a:lnTo>
                  <a:lnTo>
                    <a:pt x="359" y="146"/>
                  </a:lnTo>
                  <a:lnTo>
                    <a:pt x="359" y="148"/>
                  </a:lnTo>
                  <a:lnTo>
                    <a:pt x="359" y="148"/>
                  </a:lnTo>
                  <a:lnTo>
                    <a:pt x="361" y="148"/>
                  </a:lnTo>
                  <a:lnTo>
                    <a:pt x="361" y="146"/>
                  </a:lnTo>
                  <a:lnTo>
                    <a:pt x="361" y="146"/>
                  </a:lnTo>
                  <a:lnTo>
                    <a:pt x="361" y="144"/>
                  </a:lnTo>
                  <a:lnTo>
                    <a:pt x="361" y="142"/>
                  </a:lnTo>
                  <a:lnTo>
                    <a:pt x="362" y="142"/>
                  </a:lnTo>
                  <a:lnTo>
                    <a:pt x="362" y="142"/>
                  </a:lnTo>
                  <a:lnTo>
                    <a:pt x="364" y="142"/>
                  </a:lnTo>
                  <a:lnTo>
                    <a:pt x="364" y="140"/>
                  </a:lnTo>
                  <a:lnTo>
                    <a:pt x="364" y="138"/>
                  </a:lnTo>
                  <a:lnTo>
                    <a:pt x="364" y="137"/>
                  </a:lnTo>
                  <a:lnTo>
                    <a:pt x="364" y="137"/>
                  </a:lnTo>
                  <a:lnTo>
                    <a:pt x="362" y="135"/>
                  </a:lnTo>
                  <a:lnTo>
                    <a:pt x="361" y="135"/>
                  </a:lnTo>
                  <a:lnTo>
                    <a:pt x="361" y="133"/>
                  </a:lnTo>
                  <a:lnTo>
                    <a:pt x="361" y="133"/>
                  </a:lnTo>
                  <a:lnTo>
                    <a:pt x="361" y="133"/>
                  </a:lnTo>
                  <a:lnTo>
                    <a:pt x="359" y="131"/>
                  </a:lnTo>
                  <a:lnTo>
                    <a:pt x="359" y="131"/>
                  </a:lnTo>
                  <a:lnTo>
                    <a:pt x="359" y="129"/>
                  </a:lnTo>
                  <a:lnTo>
                    <a:pt x="361" y="129"/>
                  </a:lnTo>
                  <a:lnTo>
                    <a:pt x="362" y="129"/>
                  </a:lnTo>
                  <a:lnTo>
                    <a:pt x="366" y="127"/>
                  </a:lnTo>
                  <a:lnTo>
                    <a:pt x="366" y="127"/>
                  </a:lnTo>
                  <a:lnTo>
                    <a:pt x="368" y="127"/>
                  </a:lnTo>
                  <a:lnTo>
                    <a:pt x="368" y="129"/>
                  </a:lnTo>
                  <a:lnTo>
                    <a:pt x="368" y="129"/>
                  </a:lnTo>
                  <a:lnTo>
                    <a:pt x="368" y="131"/>
                  </a:lnTo>
                  <a:lnTo>
                    <a:pt x="368" y="133"/>
                  </a:lnTo>
                  <a:lnTo>
                    <a:pt x="368" y="133"/>
                  </a:lnTo>
                  <a:lnTo>
                    <a:pt x="370" y="133"/>
                  </a:lnTo>
                  <a:lnTo>
                    <a:pt x="374" y="131"/>
                  </a:lnTo>
                  <a:lnTo>
                    <a:pt x="376" y="131"/>
                  </a:lnTo>
                  <a:lnTo>
                    <a:pt x="380" y="131"/>
                  </a:lnTo>
                  <a:lnTo>
                    <a:pt x="380" y="131"/>
                  </a:lnTo>
                  <a:lnTo>
                    <a:pt x="382" y="129"/>
                  </a:lnTo>
                  <a:lnTo>
                    <a:pt x="383" y="129"/>
                  </a:lnTo>
                  <a:lnTo>
                    <a:pt x="383" y="129"/>
                  </a:lnTo>
                  <a:lnTo>
                    <a:pt x="383" y="127"/>
                  </a:lnTo>
                  <a:lnTo>
                    <a:pt x="383" y="125"/>
                  </a:lnTo>
                  <a:lnTo>
                    <a:pt x="383" y="123"/>
                  </a:lnTo>
                  <a:lnTo>
                    <a:pt x="383" y="121"/>
                  </a:lnTo>
                  <a:lnTo>
                    <a:pt x="383" y="119"/>
                  </a:lnTo>
                  <a:lnTo>
                    <a:pt x="383" y="119"/>
                  </a:lnTo>
                  <a:lnTo>
                    <a:pt x="385" y="119"/>
                  </a:lnTo>
                  <a:lnTo>
                    <a:pt x="385" y="119"/>
                  </a:lnTo>
                  <a:lnTo>
                    <a:pt x="387" y="119"/>
                  </a:lnTo>
                  <a:lnTo>
                    <a:pt x="389" y="121"/>
                  </a:lnTo>
                  <a:lnTo>
                    <a:pt x="391" y="121"/>
                  </a:lnTo>
                  <a:lnTo>
                    <a:pt x="391" y="121"/>
                  </a:lnTo>
                  <a:lnTo>
                    <a:pt x="391" y="119"/>
                  </a:lnTo>
                  <a:lnTo>
                    <a:pt x="393" y="117"/>
                  </a:lnTo>
                  <a:lnTo>
                    <a:pt x="393" y="116"/>
                  </a:lnTo>
                  <a:lnTo>
                    <a:pt x="393" y="116"/>
                  </a:lnTo>
                  <a:lnTo>
                    <a:pt x="395" y="114"/>
                  </a:lnTo>
                  <a:lnTo>
                    <a:pt x="397" y="116"/>
                  </a:lnTo>
                  <a:lnTo>
                    <a:pt x="399" y="116"/>
                  </a:lnTo>
                  <a:lnTo>
                    <a:pt x="399" y="114"/>
                  </a:lnTo>
                  <a:lnTo>
                    <a:pt x="399" y="112"/>
                  </a:lnTo>
                  <a:lnTo>
                    <a:pt x="399" y="110"/>
                  </a:lnTo>
                  <a:lnTo>
                    <a:pt x="399" y="110"/>
                  </a:lnTo>
                  <a:lnTo>
                    <a:pt x="397" y="110"/>
                  </a:lnTo>
                  <a:lnTo>
                    <a:pt x="397" y="110"/>
                  </a:lnTo>
                  <a:lnTo>
                    <a:pt x="397" y="110"/>
                  </a:lnTo>
                  <a:lnTo>
                    <a:pt x="395" y="110"/>
                  </a:lnTo>
                  <a:lnTo>
                    <a:pt x="395" y="110"/>
                  </a:lnTo>
                  <a:lnTo>
                    <a:pt x="395" y="108"/>
                  </a:lnTo>
                  <a:lnTo>
                    <a:pt x="395" y="108"/>
                  </a:lnTo>
                  <a:lnTo>
                    <a:pt x="395" y="106"/>
                  </a:lnTo>
                  <a:lnTo>
                    <a:pt x="397" y="106"/>
                  </a:lnTo>
                  <a:lnTo>
                    <a:pt x="399" y="104"/>
                  </a:lnTo>
                  <a:lnTo>
                    <a:pt x="399" y="104"/>
                  </a:lnTo>
                  <a:lnTo>
                    <a:pt x="402" y="102"/>
                  </a:lnTo>
                  <a:lnTo>
                    <a:pt x="404" y="100"/>
                  </a:lnTo>
                  <a:lnTo>
                    <a:pt x="406" y="98"/>
                  </a:lnTo>
                  <a:lnTo>
                    <a:pt x="410" y="91"/>
                  </a:lnTo>
                  <a:lnTo>
                    <a:pt x="410" y="89"/>
                  </a:lnTo>
                  <a:lnTo>
                    <a:pt x="410" y="87"/>
                  </a:lnTo>
                  <a:lnTo>
                    <a:pt x="410" y="87"/>
                  </a:lnTo>
                  <a:lnTo>
                    <a:pt x="410" y="85"/>
                  </a:lnTo>
                  <a:lnTo>
                    <a:pt x="410" y="85"/>
                  </a:lnTo>
                  <a:lnTo>
                    <a:pt x="410" y="85"/>
                  </a:lnTo>
                  <a:lnTo>
                    <a:pt x="412" y="83"/>
                  </a:lnTo>
                  <a:lnTo>
                    <a:pt x="412" y="83"/>
                  </a:lnTo>
                  <a:lnTo>
                    <a:pt x="412" y="81"/>
                  </a:lnTo>
                  <a:lnTo>
                    <a:pt x="412" y="81"/>
                  </a:lnTo>
                  <a:lnTo>
                    <a:pt x="412" y="81"/>
                  </a:lnTo>
                  <a:lnTo>
                    <a:pt x="410" y="79"/>
                  </a:lnTo>
                  <a:lnTo>
                    <a:pt x="410" y="79"/>
                  </a:lnTo>
                  <a:lnTo>
                    <a:pt x="412" y="76"/>
                  </a:lnTo>
                  <a:lnTo>
                    <a:pt x="410" y="76"/>
                  </a:lnTo>
                  <a:lnTo>
                    <a:pt x="410" y="76"/>
                  </a:lnTo>
                  <a:lnTo>
                    <a:pt x="410" y="74"/>
                  </a:lnTo>
                  <a:lnTo>
                    <a:pt x="408" y="74"/>
                  </a:lnTo>
                  <a:lnTo>
                    <a:pt x="408" y="74"/>
                  </a:lnTo>
                  <a:lnTo>
                    <a:pt x="408" y="74"/>
                  </a:lnTo>
                  <a:lnTo>
                    <a:pt x="408" y="72"/>
                  </a:lnTo>
                  <a:lnTo>
                    <a:pt x="408" y="72"/>
                  </a:lnTo>
                  <a:lnTo>
                    <a:pt x="410" y="72"/>
                  </a:lnTo>
                  <a:lnTo>
                    <a:pt x="412" y="72"/>
                  </a:lnTo>
                  <a:lnTo>
                    <a:pt x="412" y="74"/>
                  </a:lnTo>
                  <a:lnTo>
                    <a:pt x="414" y="74"/>
                  </a:lnTo>
                  <a:lnTo>
                    <a:pt x="414" y="74"/>
                  </a:lnTo>
                  <a:lnTo>
                    <a:pt x="416" y="74"/>
                  </a:lnTo>
                  <a:lnTo>
                    <a:pt x="416" y="74"/>
                  </a:lnTo>
                  <a:lnTo>
                    <a:pt x="418" y="74"/>
                  </a:lnTo>
                  <a:lnTo>
                    <a:pt x="420" y="74"/>
                  </a:lnTo>
                  <a:lnTo>
                    <a:pt x="420" y="72"/>
                  </a:lnTo>
                  <a:lnTo>
                    <a:pt x="422" y="72"/>
                  </a:lnTo>
                  <a:lnTo>
                    <a:pt x="422" y="70"/>
                  </a:lnTo>
                  <a:lnTo>
                    <a:pt x="420" y="7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6" name="Freeform 49">
              <a:extLst>
                <a:ext uri="{FF2B5EF4-FFF2-40B4-BE49-F238E27FC236}">
                  <a16:creationId xmlns:a16="http://schemas.microsoft.com/office/drawing/2014/main" id="{A35C2296-4D3A-4148-84FD-C315127659B1}"/>
                </a:ext>
              </a:extLst>
            </p:cNvPr>
            <p:cNvSpPr>
              <a:spLocks/>
            </p:cNvSpPr>
            <p:nvPr/>
          </p:nvSpPr>
          <p:spPr bwMode="auto">
            <a:xfrm>
              <a:off x="7961635" y="3139281"/>
              <a:ext cx="669925" cy="530225"/>
            </a:xfrm>
            <a:custGeom>
              <a:avLst/>
              <a:gdLst>
                <a:gd name="T0" fmla="*/ 418 w 422"/>
                <a:gd name="T1" fmla="*/ 57 h 334"/>
                <a:gd name="T2" fmla="*/ 418 w 422"/>
                <a:gd name="T3" fmla="*/ 45 h 334"/>
                <a:gd name="T4" fmla="*/ 410 w 422"/>
                <a:gd name="T5" fmla="*/ 17 h 334"/>
                <a:gd name="T6" fmla="*/ 391 w 422"/>
                <a:gd name="T7" fmla="*/ 1 h 334"/>
                <a:gd name="T8" fmla="*/ 372 w 422"/>
                <a:gd name="T9" fmla="*/ 13 h 334"/>
                <a:gd name="T10" fmla="*/ 355 w 422"/>
                <a:gd name="T11" fmla="*/ 26 h 334"/>
                <a:gd name="T12" fmla="*/ 345 w 422"/>
                <a:gd name="T13" fmla="*/ 66 h 334"/>
                <a:gd name="T14" fmla="*/ 319 w 422"/>
                <a:gd name="T15" fmla="*/ 74 h 334"/>
                <a:gd name="T16" fmla="*/ 290 w 422"/>
                <a:gd name="T17" fmla="*/ 91 h 334"/>
                <a:gd name="T18" fmla="*/ 275 w 422"/>
                <a:gd name="T19" fmla="*/ 83 h 334"/>
                <a:gd name="T20" fmla="*/ 250 w 422"/>
                <a:gd name="T21" fmla="*/ 60 h 334"/>
                <a:gd name="T22" fmla="*/ 220 w 422"/>
                <a:gd name="T23" fmla="*/ 59 h 334"/>
                <a:gd name="T24" fmla="*/ 210 w 422"/>
                <a:gd name="T25" fmla="*/ 78 h 334"/>
                <a:gd name="T26" fmla="*/ 180 w 422"/>
                <a:gd name="T27" fmla="*/ 83 h 334"/>
                <a:gd name="T28" fmla="*/ 162 w 422"/>
                <a:gd name="T29" fmla="*/ 93 h 334"/>
                <a:gd name="T30" fmla="*/ 136 w 422"/>
                <a:gd name="T31" fmla="*/ 83 h 334"/>
                <a:gd name="T32" fmla="*/ 115 w 422"/>
                <a:gd name="T33" fmla="*/ 95 h 334"/>
                <a:gd name="T34" fmla="*/ 96 w 422"/>
                <a:gd name="T35" fmla="*/ 93 h 334"/>
                <a:gd name="T36" fmla="*/ 84 w 422"/>
                <a:gd name="T37" fmla="*/ 79 h 334"/>
                <a:gd name="T38" fmla="*/ 75 w 422"/>
                <a:gd name="T39" fmla="*/ 81 h 334"/>
                <a:gd name="T40" fmla="*/ 61 w 422"/>
                <a:gd name="T41" fmla="*/ 72 h 334"/>
                <a:gd name="T42" fmla="*/ 33 w 422"/>
                <a:gd name="T43" fmla="*/ 81 h 334"/>
                <a:gd name="T44" fmla="*/ 10 w 422"/>
                <a:gd name="T45" fmla="*/ 93 h 334"/>
                <a:gd name="T46" fmla="*/ 4 w 422"/>
                <a:gd name="T47" fmla="*/ 119 h 334"/>
                <a:gd name="T48" fmla="*/ 37 w 422"/>
                <a:gd name="T49" fmla="*/ 157 h 334"/>
                <a:gd name="T50" fmla="*/ 44 w 422"/>
                <a:gd name="T51" fmla="*/ 175 h 334"/>
                <a:gd name="T52" fmla="*/ 56 w 422"/>
                <a:gd name="T53" fmla="*/ 169 h 334"/>
                <a:gd name="T54" fmla="*/ 58 w 422"/>
                <a:gd name="T55" fmla="*/ 186 h 334"/>
                <a:gd name="T56" fmla="*/ 63 w 422"/>
                <a:gd name="T57" fmla="*/ 195 h 334"/>
                <a:gd name="T58" fmla="*/ 73 w 422"/>
                <a:gd name="T59" fmla="*/ 233 h 334"/>
                <a:gd name="T60" fmla="*/ 84 w 422"/>
                <a:gd name="T61" fmla="*/ 233 h 334"/>
                <a:gd name="T62" fmla="*/ 92 w 422"/>
                <a:gd name="T63" fmla="*/ 249 h 334"/>
                <a:gd name="T64" fmla="*/ 69 w 422"/>
                <a:gd name="T65" fmla="*/ 270 h 334"/>
                <a:gd name="T66" fmla="*/ 73 w 422"/>
                <a:gd name="T67" fmla="*/ 291 h 334"/>
                <a:gd name="T68" fmla="*/ 107 w 422"/>
                <a:gd name="T69" fmla="*/ 294 h 334"/>
                <a:gd name="T70" fmla="*/ 145 w 422"/>
                <a:gd name="T71" fmla="*/ 291 h 334"/>
                <a:gd name="T72" fmla="*/ 155 w 422"/>
                <a:gd name="T73" fmla="*/ 317 h 334"/>
                <a:gd name="T74" fmla="*/ 174 w 422"/>
                <a:gd name="T75" fmla="*/ 330 h 334"/>
                <a:gd name="T76" fmla="*/ 220 w 422"/>
                <a:gd name="T77" fmla="*/ 325 h 334"/>
                <a:gd name="T78" fmla="*/ 225 w 422"/>
                <a:gd name="T79" fmla="*/ 330 h 334"/>
                <a:gd name="T80" fmla="*/ 242 w 422"/>
                <a:gd name="T81" fmla="*/ 310 h 334"/>
                <a:gd name="T82" fmla="*/ 242 w 422"/>
                <a:gd name="T83" fmla="*/ 283 h 334"/>
                <a:gd name="T84" fmla="*/ 277 w 422"/>
                <a:gd name="T85" fmla="*/ 298 h 334"/>
                <a:gd name="T86" fmla="*/ 313 w 422"/>
                <a:gd name="T87" fmla="*/ 308 h 334"/>
                <a:gd name="T88" fmla="*/ 319 w 422"/>
                <a:gd name="T89" fmla="*/ 296 h 334"/>
                <a:gd name="T90" fmla="*/ 315 w 422"/>
                <a:gd name="T91" fmla="*/ 283 h 334"/>
                <a:gd name="T92" fmla="*/ 292 w 422"/>
                <a:gd name="T93" fmla="*/ 258 h 334"/>
                <a:gd name="T94" fmla="*/ 286 w 422"/>
                <a:gd name="T95" fmla="*/ 237 h 334"/>
                <a:gd name="T96" fmla="*/ 275 w 422"/>
                <a:gd name="T97" fmla="*/ 232 h 334"/>
                <a:gd name="T98" fmla="*/ 235 w 422"/>
                <a:gd name="T99" fmla="*/ 214 h 334"/>
                <a:gd name="T100" fmla="*/ 231 w 422"/>
                <a:gd name="T101" fmla="*/ 190 h 334"/>
                <a:gd name="T102" fmla="*/ 246 w 422"/>
                <a:gd name="T103" fmla="*/ 175 h 334"/>
                <a:gd name="T104" fmla="*/ 260 w 422"/>
                <a:gd name="T105" fmla="*/ 184 h 334"/>
                <a:gd name="T106" fmla="*/ 277 w 422"/>
                <a:gd name="T107" fmla="*/ 178 h 334"/>
                <a:gd name="T108" fmla="*/ 321 w 422"/>
                <a:gd name="T109" fmla="*/ 152 h 334"/>
                <a:gd name="T110" fmla="*/ 340 w 422"/>
                <a:gd name="T111" fmla="*/ 146 h 334"/>
                <a:gd name="T112" fmla="*/ 355 w 422"/>
                <a:gd name="T113" fmla="*/ 146 h 334"/>
                <a:gd name="T114" fmla="*/ 364 w 422"/>
                <a:gd name="T115" fmla="*/ 137 h 334"/>
                <a:gd name="T116" fmla="*/ 368 w 422"/>
                <a:gd name="T117" fmla="*/ 133 h 334"/>
                <a:gd name="T118" fmla="*/ 385 w 422"/>
                <a:gd name="T119" fmla="*/ 119 h 334"/>
                <a:gd name="T120" fmla="*/ 397 w 422"/>
                <a:gd name="T121" fmla="*/ 110 h 334"/>
                <a:gd name="T122" fmla="*/ 410 w 422"/>
                <a:gd name="T123" fmla="*/ 85 h 334"/>
                <a:gd name="T124" fmla="*/ 408 w 422"/>
                <a:gd name="T125" fmla="*/ 7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2" h="334">
                  <a:moveTo>
                    <a:pt x="420" y="70"/>
                  </a:moveTo>
                  <a:lnTo>
                    <a:pt x="420" y="70"/>
                  </a:lnTo>
                  <a:lnTo>
                    <a:pt x="420" y="70"/>
                  </a:lnTo>
                  <a:lnTo>
                    <a:pt x="418" y="68"/>
                  </a:lnTo>
                  <a:lnTo>
                    <a:pt x="420" y="68"/>
                  </a:lnTo>
                  <a:lnTo>
                    <a:pt x="420" y="68"/>
                  </a:lnTo>
                  <a:lnTo>
                    <a:pt x="420" y="66"/>
                  </a:lnTo>
                  <a:lnTo>
                    <a:pt x="422" y="66"/>
                  </a:lnTo>
                  <a:lnTo>
                    <a:pt x="422" y="64"/>
                  </a:lnTo>
                  <a:lnTo>
                    <a:pt x="420" y="64"/>
                  </a:lnTo>
                  <a:lnTo>
                    <a:pt x="420" y="64"/>
                  </a:lnTo>
                  <a:lnTo>
                    <a:pt x="420" y="62"/>
                  </a:lnTo>
                  <a:lnTo>
                    <a:pt x="420" y="62"/>
                  </a:lnTo>
                  <a:lnTo>
                    <a:pt x="420" y="60"/>
                  </a:lnTo>
                  <a:lnTo>
                    <a:pt x="420" y="59"/>
                  </a:lnTo>
                  <a:lnTo>
                    <a:pt x="418" y="59"/>
                  </a:lnTo>
                  <a:lnTo>
                    <a:pt x="418" y="57"/>
                  </a:lnTo>
                  <a:lnTo>
                    <a:pt x="418" y="57"/>
                  </a:lnTo>
                  <a:lnTo>
                    <a:pt x="418" y="57"/>
                  </a:lnTo>
                  <a:lnTo>
                    <a:pt x="414" y="57"/>
                  </a:lnTo>
                  <a:lnTo>
                    <a:pt x="414" y="55"/>
                  </a:lnTo>
                  <a:lnTo>
                    <a:pt x="414" y="55"/>
                  </a:lnTo>
                  <a:lnTo>
                    <a:pt x="414" y="55"/>
                  </a:lnTo>
                  <a:lnTo>
                    <a:pt x="414" y="53"/>
                  </a:lnTo>
                  <a:lnTo>
                    <a:pt x="414" y="53"/>
                  </a:lnTo>
                  <a:lnTo>
                    <a:pt x="414" y="53"/>
                  </a:lnTo>
                  <a:lnTo>
                    <a:pt x="414" y="53"/>
                  </a:lnTo>
                  <a:lnTo>
                    <a:pt x="416" y="53"/>
                  </a:lnTo>
                  <a:lnTo>
                    <a:pt x="416" y="53"/>
                  </a:lnTo>
                  <a:lnTo>
                    <a:pt x="418" y="53"/>
                  </a:lnTo>
                  <a:lnTo>
                    <a:pt x="418" y="53"/>
                  </a:lnTo>
                  <a:lnTo>
                    <a:pt x="418" y="53"/>
                  </a:lnTo>
                  <a:lnTo>
                    <a:pt x="418" y="47"/>
                  </a:lnTo>
                  <a:lnTo>
                    <a:pt x="418" y="45"/>
                  </a:lnTo>
                  <a:lnTo>
                    <a:pt x="420" y="43"/>
                  </a:lnTo>
                  <a:lnTo>
                    <a:pt x="420" y="43"/>
                  </a:lnTo>
                  <a:lnTo>
                    <a:pt x="420" y="40"/>
                  </a:lnTo>
                  <a:lnTo>
                    <a:pt x="420" y="38"/>
                  </a:lnTo>
                  <a:lnTo>
                    <a:pt x="418" y="30"/>
                  </a:lnTo>
                  <a:lnTo>
                    <a:pt x="416" y="28"/>
                  </a:lnTo>
                  <a:lnTo>
                    <a:pt x="416" y="28"/>
                  </a:lnTo>
                  <a:lnTo>
                    <a:pt x="416" y="26"/>
                  </a:lnTo>
                  <a:lnTo>
                    <a:pt x="412" y="22"/>
                  </a:lnTo>
                  <a:lnTo>
                    <a:pt x="412" y="22"/>
                  </a:lnTo>
                  <a:lnTo>
                    <a:pt x="410" y="22"/>
                  </a:lnTo>
                  <a:lnTo>
                    <a:pt x="410" y="22"/>
                  </a:lnTo>
                  <a:lnTo>
                    <a:pt x="410" y="22"/>
                  </a:lnTo>
                  <a:lnTo>
                    <a:pt x="410" y="20"/>
                  </a:lnTo>
                  <a:lnTo>
                    <a:pt x="410" y="20"/>
                  </a:lnTo>
                  <a:lnTo>
                    <a:pt x="410" y="19"/>
                  </a:lnTo>
                  <a:lnTo>
                    <a:pt x="410" y="17"/>
                  </a:lnTo>
                  <a:lnTo>
                    <a:pt x="408" y="15"/>
                  </a:lnTo>
                  <a:lnTo>
                    <a:pt x="408" y="15"/>
                  </a:lnTo>
                  <a:lnTo>
                    <a:pt x="410" y="13"/>
                  </a:lnTo>
                  <a:lnTo>
                    <a:pt x="410" y="13"/>
                  </a:lnTo>
                  <a:lnTo>
                    <a:pt x="410" y="11"/>
                  </a:lnTo>
                  <a:lnTo>
                    <a:pt x="410" y="9"/>
                  </a:lnTo>
                  <a:lnTo>
                    <a:pt x="410" y="9"/>
                  </a:lnTo>
                  <a:lnTo>
                    <a:pt x="410" y="7"/>
                  </a:lnTo>
                  <a:lnTo>
                    <a:pt x="408" y="7"/>
                  </a:lnTo>
                  <a:lnTo>
                    <a:pt x="408" y="7"/>
                  </a:lnTo>
                  <a:lnTo>
                    <a:pt x="404" y="5"/>
                  </a:lnTo>
                  <a:lnTo>
                    <a:pt x="401" y="7"/>
                  </a:lnTo>
                  <a:lnTo>
                    <a:pt x="399" y="5"/>
                  </a:lnTo>
                  <a:lnTo>
                    <a:pt x="393" y="5"/>
                  </a:lnTo>
                  <a:lnTo>
                    <a:pt x="393" y="3"/>
                  </a:lnTo>
                  <a:lnTo>
                    <a:pt x="391" y="1"/>
                  </a:lnTo>
                  <a:lnTo>
                    <a:pt x="391" y="1"/>
                  </a:lnTo>
                  <a:lnTo>
                    <a:pt x="389" y="0"/>
                  </a:lnTo>
                  <a:lnTo>
                    <a:pt x="389" y="0"/>
                  </a:lnTo>
                  <a:lnTo>
                    <a:pt x="387" y="0"/>
                  </a:lnTo>
                  <a:lnTo>
                    <a:pt x="387" y="0"/>
                  </a:lnTo>
                  <a:lnTo>
                    <a:pt x="387" y="0"/>
                  </a:lnTo>
                  <a:lnTo>
                    <a:pt x="385" y="0"/>
                  </a:lnTo>
                  <a:lnTo>
                    <a:pt x="382" y="3"/>
                  </a:lnTo>
                  <a:lnTo>
                    <a:pt x="380" y="5"/>
                  </a:lnTo>
                  <a:lnTo>
                    <a:pt x="380" y="5"/>
                  </a:lnTo>
                  <a:lnTo>
                    <a:pt x="380" y="7"/>
                  </a:lnTo>
                  <a:lnTo>
                    <a:pt x="380" y="7"/>
                  </a:lnTo>
                  <a:lnTo>
                    <a:pt x="378" y="9"/>
                  </a:lnTo>
                  <a:lnTo>
                    <a:pt x="378" y="11"/>
                  </a:lnTo>
                  <a:lnTo>
                    <a:pt x="378" y="13"/>
                  </a:lnTo>
                  <a:lnTo>
                    <a:pt x="376" y="13"/>
                  </a:lnTo>
                  <a:lnTo>
                    <a:pt x="374" y="13"/>
                  </a:lnTo>
                  <a:lnTo>
                    <a:pt x="372" y="13"/>
                  </a:lnTo>
                  <a:lnTo>
                    <a:pt x="372" y="11"/>
                  </a:lnTo>
                  <a:lnTo>
                    <a:pt x="370" y="11"/>
                  </a:lnTo>
                  <a:lnTo>
                    <a:pt x="370" y="11"/>
                  </a:lnTo>
                  <a:lnTo>
                    <a:pt x="370" y="13"/>
                  </a:lnTo>
                  <a:lnTo>
                    <a:pt x="370" y="13"/>
                  </a:lnTo>
                  <a:lnTo>
                    <a:pt x="366" y="13"/>
                  </a:lnTo>
                  <a:lnTo>
                    <a:pt x="366" y="13"/>
                  </a:lnTo>
                  <a:lnTo>
                    <a:pt x="364" y="15"/>
                  </a:lnTo>
                  <a:lnTo>
                    <a:pt x="364" y="17"/>
                  </a:lnTo>
                  <a:lnTo>
                    <a:pt x="364" y="19"/>
                  </a:lnTo>
                  <a:lnTo>
                    <a:pt x="362" y="24"/>
                  </a:lnTo>
                  <a:lnTo>
                    <a:pt x="362" y="24"/>
                  </a:lnTo>
                  <a:lnTo>
                    <a:pt x="362" y="24"/>
                  </a:lnTo>
                  <a:lnTo>
                    <a:pt x="359" y="24"/>
                  </a:lnTo>
                  <a:lnTo>
                    <a:pt x="359" y="24"/>
                  </a:lnTo>
                  <a:lnTo>
                    <a:pt x="355" y="26"/>
                  </a:lnTo>
                  <a:lnTo>
                    <a:pt x="355" y="26"/>
                  </a:lnTo>
                  <a:lnTo>
                    <a:pt x="353" y="28"/>
                  </a:lnTo>
                  <a:lnTo>
                    <a:pt x="349" y="32"/>
                  </a:lnTo>
                  <a:lnTo>
                    <a:pt x="349" y="34"/>
                  </a:lnTo>
                  <a:lnTo>
                    <a:pt x="349" y="34"/>
                  </a:lnTo>
                  <a:lnTo>
                    <a:pt x="349" y="45"/>
                  </a:lnTo>
                  <a:lnTo>
                    <a:pt x="349" y="47"/>
                  </a:lnTo>
                  <a:lnTo>
                    <a:pt x="349" y="47"/>
                  </a:lnTo>
                  <a:lnTo>
                    <a:pt x="347" y="49"/>
                  </a:lnTo>
                  <a:lnTo>
                    <a:pt x="345" y="53"/>
                  </a:lnTo>
                  <a:lnTo>
                    <a:pt x="345" y="53"/>
                  </a:lnTo>
                  <a:lnTo>
                    <a:pt x="345" y="53"/>
                  </a:lnTo>
                  <a:lnTo>
                    <a:pt x="345" y="55"/>
                  </a:lnTo>
                  <a:lnTo>
                    <a:pt x="345" y="55"/>
                  </a:lnTo>
                  <a:lnTo>
                    <a:pt x="345" y="57"/>
                  </a:lnTo>
                  <a:lnTo>
                    <a:pt x="345" y="57"/>
                  </a:lnTo>
                  <a:lnTo>
                    <a:pt x="343" y="62"/>
                  </a:lnTo>
                  <a:lnTo>
                    <a:pt x="345" y="66"/>
                  </a:lnTo>
                  <a:lnTo>
                    <a:pt x="343" y="68"/>
                  </a:lnTo>
                  <a:lnTo>
                    <a:pt x="343" y="70"/>
                  </a:lnTo>
                  <a:lnTo>
                    <a:pt x="343" y="72"/>
                  </a:lnTo>
                  <a:lnTo>
                    <a:pt x="341" y="74"/>
                  </a:lnTo>
                  <a:lnTo>
                    <a:pt x="341" y="74"/>
                  </a:lnTo>
                  <a:lnTo>
                    <a:pt x="340" y="74"/>
                  </a:lnTo>
                  <a:lnTo>
                    <a:pt x="334" y="72"/>
                  </a:lnTo>
                  <a:lnTo>
                    <a:pt x="332" y="70"/>
                  </a:lnTo>
                  <a:lnTo>
                    <a:pt x="330" y="72"/>
                  </a:lnTo>
                  <a:lnTo>
                    <a:pt x="330" y="72"/>
                  </a:lnTo>
                  <a:lnTo>
                    <a:pt x="328" y="74"/>
                  </a:lnTo>
                  <a:lnTo>
                    <a:pt x="328" y="76"/>
                  </a:lnTo>
                  <a:lnTo>
                    <a:pt x="328" y="78"/>
                  </a:lnTo>
                  <a:lnTo>
                    <a:pt x="328" y="79"/>
                  </a:lnTo>
                  <a:lnTo>
                    <a:pt x="328" y="79"/>
                  </a:lnTo>
                  <a:lnTo>
                    <a:pt x="321" y="78"/>
                  </a:lnTo>
                  <a:lnTo>
                    <a:pt x="319" y="74"/>
                  </a:lnTo>
                  <a:lnTo>
                    <a:pt x="317" y="74"/>
                  </a:lnTo>
                  <a:lnTo>
                    <a:pt x="315" y="74"/>
                  </a:lnTo>
                  <a:lnTo>
                    <a:pt x="315" y="74"/>
                  </a:lnTo>
                  <a:lnTo>
                    <a:pt x="315" y="74"/>
                  </a:lnTo>
                  <a:lnTo>
                    <a:pt x="313" y="76"/>
                  </a:lnTo>
                  <a:lnTo>
                    <a:pt x="311" y="78"/>
                  </a:lnTo>
                  <a:lnTo>
                    <a:pt x="309" y="78"/>
                  </a:lnTo>
                  <a:lnTo>
                    <a:pt x="307" y="78"/>
                  </a:lnTo>
                  <a:lnTo>
                    <a:pt x="305" y="78"/>
                  </a:lnTo>
                  <a:lnTo>
                    <a:pt x="303" y="78"/>
                  </a:lnTo>
                  <a:lnTo>
                    <a:pt x="301" y="76"/>
                  </a:lnTo>
                  <a:lnTo>
                    <a:pt x="300" y="76"/>
                  </a:lnTo>
                  <a:lnTo>
                    <a:pt x="296" y="81"/>
                  </a:lnTo>
                  <a:lnTo>
                    <a:pt x="292" y="83"/>
                  </a:lnTo>
                  <a:lnTo>
                    <a:pt x="292" y="85"/>
                  </a:lnTo>
                  <a:lnTo>
                    <a:pt x="290" y="87"/>
                  </a:lnTo>
                  <a:lnTo>
                    <a:pt x="290" y="91"/>
                  </a:lnTo>
                  <a:lnTo>
                    <a:pt x="290" y="93"/>
                  </a:lnTo>
                  <a:lnTo>
                    <a:pt x="288" y="93"/>
                  </a:lnTo>
                  <a:lnTo>
                    <a:pt x="288" y="93"/>
                  </a:lnTo>
                  <a:lnTo>
                    <a:pt x="288" y="95"/>
                  </a:lnTo>
                  <a:lnTo>
                    <a:pt x="288" y="95"/>
                  </a:lnTo>
                  <a:lnTo>
                    <a:pt x="288" y="97"/>
                  </a:lnTo>
                  <a:lnTo>
                    <a:pt x="288" y="97"/>
                  </a:lnTo>
                  <a:lnTo>
                    <a:pt x="288" y="98"/>
                  </a:lnTo>
                  <a:lnTo>
                    <a:pt x="286" y="98"/>
                  </a:lnTo>
                  <a:lnTo>
                    <a:pt x="284" y="97"/>
                  </a:lnTo>
                  <a:lnTo>
                    <a:pt x="279" y="93"/>
                  </a:lnTo>
                  <a:lnTo>
                    <a:pt x="271" y="89"/>
                  </a:lnTo>
                  <a:lnTo>
                    <a:pt x="271" y="87"/>
                  </a:lnTo>
                  <a:lnTo>
                    <a:pt x="271" y="87"/>
                  </a:lnTo>
                  <a:lnTo>
                    <a:pt x="273" y="85"/>
                  </a:lnTo>
                  <a:lnTo>
                    <a:pt x="273" y="83"/>
                  </a:lnTo>
                  <a:lnTo>
                    <a:pt x="275" y="83"/>
                  </a:lnTo>
                  <a:lnTo>
                    <a:pt x="273" y="79"/>
                  </a:lnTo>
                  <a:lnTo>
                    <a:pt x="273" y="78"/>
                  </a:lnTo>
                  <a:lnTo>
                    <a:pt x="273" y="78"/>
                  </a:lnTo>
                  <a:lnTo>
                    <a:pt x="269" y="78"/>
                  </a:lnTo>
                  <a:lnTo>
                    <a:pt x="267" y="76"/>
                  </a:lnTo>
                  <a:lnTo>
                    <a:pt x="265" y="76"/>
                  </a:lnTo>
                  <a:lnTo>
                    <a:pt x="263" y="78"/>
                  </a:lnTo>
                  <a:lnTo>
                    <a:pt x="261" y="78"/>
                  </a:lnTo>
                  <a:lnTo>
                    <a:pt x="260" y="78"/>
                  </a:lnTo>
                  <a:lnTo>
                    <a:pt x="258" y="76"/>
                  </a:lnTo>
                  <a:lnTo>
                    <a:pt x="258" y="74"/>
                  </a:lnTo>
                  <a:lnTo>
                    <a:pt x="256" y="72"/>
                  </a:lnTo>
                  <a:lnTo>
                    <a:pt x="256" y="64"/>
                  </a:lnTo>
                  <a:lnTo>
                    <a:pt x="256" y="62"/>
                  </a:lnTo>
                  <a:lnTo>
                    <a:pt x="254" y="62"/>
                  </a:lnTo>
                  <a:lnTo>
                    <a:pt x="252" y="62"/>
                  </a:lnTo>
                  <a:lnTo>
                    <a:pt x="250" y="60"/>
                  </a:lnTo>
                  <a:lnTo>
                    <a:pt x="250" y="60"/>
                  </a:lnTo>
                  <a:lnTo>
                    <a:pt x="248" y="60"/>
                  </a:lnTo>
                  <a:lnTo>
                    <a:pt x="250" y="60"/>
                  </a:lnTo>
                  <a:lnTo>
                    <a:pt x="250" y="59"/>
                  </a:lnTo>
                  <a:lnTo>
                    <a:pt x="250" y="59"/>
                  </a:lnTo>
                  <a:lnTo>
                    <a:pt x="250" y="57"/>
                  </a:lnTo>
                  <a:lnTo>
                    <a:pt x="248" y="59"/>
                  </a:lnTo>
                  <a:lnTo>
                    <a:pt x="246" y="59"/>
                  </a:lnTo>
                  <a:lnTo>
                    <a:pt x="242" y="62"/>
                  </a:lnTo>
                  <a:lnTo>
                    <a:pt x="237" y="62"/>
                  </a:lnTo>
                  <a:lnTo>
                    <a:pt x="233" y="57"/>
                  </a:lnTo>
                  <a:lnTo>
                    <a:pt x="231" y="55"/>
                  </a:lnTo>
                  <a:lnTo>
                    <a:pt x="231" y="55"/>
                  </a:lnTo>
                  <a:lnTo>
                    <a:pt x="221" y="55"/>
                  </a:lnTo>
                  <a:lnTo>
                    <a:pt x="221" y="55"/>
                  </a:lnTo>
                  <a:lnTo>
                    <a:pt x="220" y="57"/>
                  </a:lnTo>
                  <a:lnTo>
                    <a:pt x="220" y="59"/>
                  </a:lnTo>
                  <a:lnTo>
                    <a:pt x="218" y="60"/>
                  </a:lnTo>
                  <a:lnTo>
                    <a:pt x="218" y="60"/>
                  </a:lnTo>
                  <a:lnTo>
                    <a:pt x="218" y="64"/>
                  </a:lnTo>
                  <a:lnTo>
                    <a:pt x="218" y="66"/>
                  </a:lnTo>
                  <a:lnTo>
                    <a:pt x="216" y="66"/>
                  </a:lnTo>
                  <a:lnTo>
                    <a:pt x="214" y="66"/>
                  </a:lnTo>
                  <a:lnTo>
                    <a:pt x="214" y="68"/>
                  </a:lnTo>
                  <a:lnTo>
                    <a:pt x="214" y="68"/>
                  </a:lnTo>
                  <a:lnTo>
                    <a:pt x="214" y="68"/>
                  </a:lnTo>
                  <a:lnTo>
                    <a:pt x="214" y="70"/>
                  </a:lnTo>
                  <a:lnTo>
                    <a:pt x="214" y="70"/>
                  </a:lnTo>
                  <a:lnTo>
                    <a:pt x="214" y="72"/>
                  </a:lnTo>
                  <a:lnTo>
                    <a:pt x="214" y="76"/>
                  </a:lnTo>
                  <a:lnTo>
                    <a:pt x="214" y="76"/>
                  </a:lnTo>
                  <a:lnTo>
                    <a:pt x="214" y="78"/>
                  </a:lnTo>
                  <a:lnTo>
                    <a:pt x="210" y="78"/>
                  </a:lnTo>
                  <a:lnTo>
                    <a:pt x="210" y="78"/>
                  </a:lnTo>
                  <a:lnTo>
                    <a:pt x="208" y="76"/>
                  </a:lnTo>
                  <a:lnTo>
                    <a:pt x="206" y="76"/>
                  </a:lnTo>
                  <a:lnTo>
                    <a:pt x="206" y="78"/>
                  </a:lnTo>
                  <a:lnTo>
                    <a:pt x="206" y="78"/>
                  </a:lnTo>
                  <a:lnTo>
                    <a:pt x="204" y="79"/>
                  </a:lnTo>
                  <a:lnTo>
                    <a:pt x="204" y="79"/>
                  </a:lnTo>
                  <a:lnTo>
                    <a:pt x="202" y="81"/>
                  </a:lnTo>
                  <a:lnTo>
                    <a:pt x="200" y="83"/>
                  </a:lnTo>
                  <a:lnTo>
                    <a:pt x="200" y="81"/>
                  </a:lnTo>
                  <a:lnTo>
                    <a:pt x="199" y="81"/>
                  </a:lnTo>
                  <a:lnTo>
                    <a:pt x="199" y="81"/>
                  </a:lnTo>
                  <a:lnTo>
                    <a:pt x="197" y="81"/>
                  </a:lnTo>
                  <a:lnTo>
                    <a:pt x="195" y="81"/>
                  </a:lnTo>
                  <a:lnTo>
                    <a:pt x="189" y="81"/>
                  </a:lnTo>
                  <a:lnTo>
                    <a:pt x="187" y="83"/>
                  </a:lnTo>
                  <a:lnTo>
                    <a:pt x="181" y="83"/>
                  </a:lnTo>
                  <a:lnTo>
                    <a:pt x="180" y="83"/>
                  </a:lnTo>
                  <a:lnTo>
                    <a:pt x="180" y="85"/>
                  </a:lnTo>
                  <a:lnTo>
                    <a:pt x="180" y="85"/>
                  </a:lnTo>
                  <a:lnTo>
                    <a:pt x="178" y="85"/>
                  </a:lnTo>
                  <a:lnTo>
                    <a:pt x="178" y="87"/>
                  </a:lnTo>
                  <a:lnTo>
                    <a:pt x="170" y="89"/>
                  </a:lnTo>
                  <a:lnTo>
                    <a:pt x="168" y="91"/>
                  </a:lnTo>
                  <a:lnTo>
                    <a:pt x="168" y="91"/>
                  </a:lnTo>
                  <a:lnTo>
                    <a:pt x="168" y="93"/>
                  </a:lnTo>
                  <a:lnTo>
                    <a:pt x="168" y="93"/>
                  </a:lnTo>
                  <a:lnTo>
                    <a:pt x="168" y="93"/>
                  </a:lnTo>
                  <a:lnTo>
                    <a:pt x="166" y="95"/>
                  </a:lnTo>
                  <a:lnTo>
                    <a:pt x="162" y="98"/>
                  </a:lnTo>
                  <a:lnTo>
                    <a:pt x="162" y="98"/>
                  </a:lnTo>
                  <a:lnTo>
                    <a:pt x="160" y="98"/>
                  </a:lnTo>
                  <a:lnTo>
                    <a:pt x="160" y="97"/>
                  </a:lnTo>
                  <a:lnTo>
                    <a:pt x="162" y="95"/>
                  </a:lnTo>
                  <a:lnTo>
                    <a:pt x="162" y="93"/>
                  </a:lnTo>
                  <a:lnTo>
                    <a:pt x="160" y="93"/>
                  </a:lnTo>
                  <a:lnTo>
                    <a:pt x="155" y="95"/>
                  </a:lnTo>
                  <a:lnTo>
                    <a:pt x="153" y="97"/>
                  </a:lnTo>
                  <a:lnTo>
                    <a:pt x="151" y="97"/>
                  </a:lnTo>
                  <a:lnTo>
                    <a:pt x="149" y="98"/>
                  </a:lnTo>
                  <a:lnTo>
                    <a:pt x="145" y="97"/>
                  </a:lnTo>
                  <a:lnTo>
                    <a:pt x="143" y="97"/>
                  </a:lnTo>
                  <a:lnTo>
                    <a:pt x="143" y="95"/>
                  </a:lnTo>
                  <a:lnTo>
                    <a:pt x="141" y="89"/>
                  </a:lnTo>
                  <a:lnTo>
                    <a:pt x="141" y="89"/>
                  </a:lnTo>
                  <a:lnTo>
                    <a:pt x="141" y="89"/>
                  </a:lnTo>
                  <a:lnTo>
                    <a:pt x="141" y="89"/>
                  </a:lnTo>
                  <a:lnTo>
                    <a:pt x="140" y="89"/>
                  </a:lnTo>
                  <a:lnTo>
                    <a:pt x="138" y="89"/>
                  </a:lnTo>
                  <a:lnTo>
                    <a:pt x="138" y="83"/>
                  </a:lnTo>
                  <a:lnTo>
                    <a:pt x="136" y="83"/>
                  </a:lnTo>
                  <a:lnTo>
                    <a:pt x="136" y="83"/>
                  </a:lnTo>
                  <a:lnTo>
                    <a:pt x="134" y="83"/>
                  </a:lnTo>
                  <a:lnTo>
                    <a:pt x="134" y="83"/>
                  </a:lnTo>
                  <a:lnTo>
                    <a:pt x="132" y="85"/>
                  </a:lnTo>
                  <a:lnTo>
                    <a:pt x="130" y="85"/>
                  </a:lnTo>
                  <a:lnTo>
                    <a:pt x="126" y="89"/>
                  </a:lnTo>
                  <a:lnTo>
                    <a:pt x="124" y="89"/>
                  </a:lnTo>
                  <a:lnTo>
                    <a:pt x="124" y="91"/>
                  </a:lnTo>
                  <a:lnTo>
                    <a:pt x="122" y="95"/>
                  </a:lnTo>
                  <a:lnTo>
                    <a:pt x="122" y="95"/>
                  </a:lnTo>
                  <a:lnTo>
                    <a:pt x="120" y="95"/>
                  </a:lnTo>
                  <a:lnTo>
                    <a:pt x="119" y="95"/>
                  </a:lnTo>
                  <a:lnTo>
                    <a:pt x="119" y="95"/>
                  </a:lnTo>
                  <a:lnTo>
                    <a:pt x="117" y="95"/>
                  </a:lnTo>
                  <a:lnTo>
                    <a:pt x="117" y="93"/>
                  </a:lnTo>
                  <a:lnTo>
                    <a:pt x="115" y="93"/>
                  </a:lnTo>
                  <a:lnTo>
                    <a:pt x="115" y="93"/>
                  </a:lnTo>
                  <a:lnTo>
                    <a:pt x="115" y="95"/>
                  </a:lnTo>
                  <a:lnTo>
                    <a:pt x="115" y="95"/>
                  </a:lnTo>
                  <a:lnTo>
                    <a:pt x="111" y="97"/>
                  </a:lnTo>
                  <a:lnTo>
                    <a:pt x="111" y="98"/>
                  </a:lnTo>
                  <a:lnTo>
                    <a:pt x="111" y="98"/>
                  </a:lnTo>
                  <a:lnTo>
                    <a:pt x="111" y="100"/>
                  </a:lnTo>
                  <a:lnTo>
                    <a:pt x="109" y="102"/>
                  </a:lnTo>
                  <a:lnTo>
                    <a:pt x="107" y="102"/>
                  </a:lnTo>
                  <a:lnTo>
                    <a:pt x="107" y="102"/>
                  </a:lnTo>
                  <a:lnTo>
                    <a:pt x="105" y="102"/>
                  </a:lnTo>
                  <a:lnTo>
                    <a:pt x="105" y="102"/>
                  </a:lnTo>
                  <a:lnTo>
                    <a:pt x="103" y="100"/>
                  </a:lnTo>
                  <a:lnTo>
                    <a:pt x="103" y="100"/>
                  </a:lnTo>
                  <a:lnTo>
                    <a:pt x="101" y="98"/>
                  </a:lnTo>
                  <a:lnTo>
                    <a:pt x="101" y="98"/>
                  </a:lnTo>
                  <a:lnTo>
                    <a:pt x="99" y="97"/>
                  </a:lnTo>
                  <a:lnTo>
                    <a:pt x="96" y="95"/>
                  </a:lnTo>
                  <a:lnTo>
                    <a:pt x="96" y="93"/>
                  </a:lnTo>
                  <a:lnTo>
                    <a:pt x="94" y="93"/>
                  </a:lnTo>
                  <a:lnTo>
                    <a:pt x="92" y="91"/>
                  </a:lnTo>
                  <a:lnTo>
                    <a:pt x="90" y="89"/>
                  </a:lnTo>
                  <a:lnTo>
                    <a:pt x="90" y="87"/>
                  </a:lnTo>
                  <a:lnTo>
                    <a:pt x="90" y="85"/>
                  </a:lnTo>
                  <a:lnTo>
                    <a:pt x="92" y="85"/>
                  </a:lnTo>
                  <a:lnTo>
                    <a:pt x="92" y="81"/>
                  </a:lnTo>
                  <a:lnTo>
                    <a:pt x="90" y="79"/>
                  </a:lnTo>
                  <a:lnTo>
                    <a:pt x="90" y="79"/>
                  </a:lnTo>
                  <a:lnTo>
                    <a:pt x="88" y="79"/>
                  </a:lnTo>
                  <a:lnTo>
                    <a:pt x="88" y="79"/>
                  </a:lnTo>
                  <a:lnTo>
                    <a:pt x="86" y="79"/>
                  </a:lnTo>
                  <a:lnTo>
                    <a:pt x="86" y="81"/>
                  </a:lnTo>
                  <a:lnTo>
                    <a:pt x="86" y="81"/>
                  </a:lnTo>
                  <a:lnTo>
                    <a:pt x="84" y="79"/>
                  </a:lnTo>
                  <a:lnTo>
                    <a:pt x="84" y="79"/>
                  </a:lnTo>
                  <a:lnTo>
                    <a:pt x="84" y="79"/>
                  </a:lnTo>
                  <a:lnTo>
                    <a:pt x="82" y="79"/>
                  </a:lnTo>
                  <a:lnTo>
                    <a:pt x="82" y="79"/>
                  </a:lnTo>
                  <a:lnTo>
                    <a:pt x="80" y="79"/>
                  </a:lnTo>
                  <a:lnTo>
                    <a:pt x="80" y="79"/>
                  </a:lnTo>
                  <a:lnTo>
                    <a:pt x="79" y="81"/>
                  </a:lnTo>
                  <a:lnTo>
                    <a:pt x="79" y="81"/>
                  </a:lnTo>
                  <a:lnTo>
                    <a:pt x="79" y="83"/>
                  </a:lnTo>
                  <a:lnTo>
                    <a:pt x="79" y="83"/>
                  </a:lnTo>
                  <a:lnTo>
                    <a:pt x="79" y="85"/>
                  </a:lnTo>
                  <a:lnTo>
                    <a:pt x="79" y="85"/>
                  </a:lnTo>
                  <a:lnTo>
                    <a:pt x="77" y="85"/>
                  </a:lnTo>
                  <a:lnTo>
                    <a:pt x="77" y="83"/>
                  </a:lnTo>
                  <a:lnTo>
                    <a:pt x="77" y="83"/>
                  </a:lnTo>
                  <a:lnTo>
                    <a:pt x="77" y="81"/>
                  </a:lnTo>
                  <a:lnTo>
                    <a:pt x="77" y="81"/>
                  </a:lnTo>
                  <a:lnTo>
                    <a:pt x="75" y="81"/>
                  </a:lnTo>
                  <a:lnTo>
                    <a:pt x="75" y="81"/>
                  </a:lnTo>
                  <a:lnTo>
                    <a:pt x="75" y="81"/>
                  </a:lnTo>
                  <a:lnTo>
                    <a:pt x="75" y="83"/>
                  </a:lnTo>
                  <a:lnTo>
                    <a:pt x="75" y="83"/>
                  </a:lnTo>
                  <a:lnTo>
                    <a:pt x="75" y="85"/>
                  </a:lnTo>
                  <a:lnTo>
                    <a:pt x="75" y="85"/>
                  </a:lnTo>
                  <a:lnTo>
                    <a:pt x="73" y="85"/>
                  </a:lnTo>
                  <a:lnTo>
                    <a:pt x="73" y="85"/>
                  </a:lnTo>
                  <a:lnTo>
                    <a:pt x="71" y="83"/>
                  </a:lnTo>
                  <a:lnTo>
                    <a:pt x="71" y="81"/>
                  </a:lnTo>
                  <a:lnTo>
                    <a:pt x="69" y="76"/>
                  </a:lnTo>
                  <a:lnTo>
                    <a:pt x="65" y="70"/>
                  </a:lnTo>
                  <a:lnTo>
                    <a:pt x="63" y="68"/>
                  </a:lnTo>
                  <a:lnTo>
                    <a:pt x="63" y="68"/>
                  </a:lnTo>
                  <a:lnTo>
                    <a:pt x="63" y="68"/>
                  </a:lnTo>
                  <a:lnTo>
                    <a:pt x="61" y="68"/>
                  </a:lnTo>
                  <a:lnTo>
                    <a:pt x="61" y="72"/>
                  </a:lnTo>
                  <a:lnTo>
                    <a:pt x="61" y="72"/>
                  </a:lnTo>
                  <a:lnTo>
                    <a:pt x="61" y="74"/>
                  </a:lnTo>
                  <a:lnTo>
                    <a:pt x="59" y="74"/>
                  </a:lnTo>
                  <a:lnTo>
                    <a:pt x="59" y="74"/>
                  </a:lnTo>
                  <a:lnTo>
                    <a:pt x="58" y="74"/>
                  </a:lnTo>
                  <a:lnTo>
                    <a:pt x="58" y="76"/>
                  </a:lnTo>
                  <a:lnTo>
                    <a:pt x="56" y="78"/>
                  </a:lnTo>
                  <a:lnTo>
                    <a:pt x="54" y="78"/>
                  </a:lnTo>
                  <a:lnTo>
                    <a:pt x="50" y="78"/>
                  </a:lnTo>
                  <a:lnTo>
                    <a:pt x="48" y="79"/>
                  </a:lnTo>
                  <a:lnTo>
                    <a:pt x="48" y="79"/>
                  </a:lnTo>
                  <a:lnTo>
                    <a:pt x="46" y="79"/>
                  </a:lnTo>
                  <a:lnTo>
                    <a:pt x="44" y="78"/>
                  </a:lnTo>
                  <a:lnTo>
                    <a:pt x="44" y="78"/>
                  </a:lnTo>
                  <a:lnTo>
                    <a:pt x="42" y="79"/>
                  </a:lnTo>
                  <a:lnTo>
                    <a:pt x="40" y="81"/>
                  </a:lnTo>
                  <a:lnTo>
                    <a:pt x="39" y="81"/>
                  </a:lnTo>
                  <a:lnTo>
                    <a:pt x="33" y="81"/>
                  </a:lnTo>
                  <a:lnTo>
                    <a:pt x="27" y="81"/>
                  </a:lnTo>
                  <a:lnTo>
                    <a:pt x="19" y="79"/>
                  </a:lnTo>
                  <a:lnTo>
                    <a:pt x="18" y="79"/>
                  </a:lnTo>
                  <a:lnTo>
                    <a:pt x="10" y="79"/>
                  </a:lnTo>
                  <a:lnTo>
                    <a:pt x="8" y="81"/>
                  </a:lnTo>
                  <a:lnTo>
                    <a:pt x="6" y="81"/>
                  </a:lnTo>
                  <a:lnTo>
                    <a:pt x="6" y="83"/>
                  </a:lnTo>
                  <a:lnTo>
                    <a:pt x="6" y="83"/>
                  </a:lnTo>
                  <a:lnTo>
                    <a:pt x="6" y="83"/>
                  </a:lnTo>
                  <a:lnTo>
                    <a:pt x="6" y="85"/>
                  </a:lnTo>
                  <a:lnTo>
                    <a:pt x="6" y="85"/>
                  </a:lnTo>
                  <a:lnTo>
                    <a:pt x="6" y="85"/>
                  </a:lnTo>
                  <a:lnTo>
                    <a:pt x="6" y="87"/>
                  </a:lnTo>
                  <a:lnTo>
                    <a:pt x="6" y="89"/>
                  </a:lnTo>
                  <a:lnTo>
                    <a:pt x="8" y="91"/>
                  </a:lnTo>
                  <a:lnTo>
                    <a:pt x="8" y="91"/>
                  </a:lnTo>
                  <a:lnTo>
                    <a:pt x="10" y="93"/>
                  </a:lnTo>
                  <a:lnTo>
                    <a:pt x="10" y="95"/>
                  </a:lnTo>
                  <a:lnTo>
                    <a:pt x="10" y="95"/>
                  </a:lnTo>
                  <a:lnTo>
                    <a:pt x="10" y="97"/>
                  </a:lnTo>
                  <a:lnTo>
                    <a:pt x="10" y="97"/>
                  </a:lnTo>
                  <a:lnTo>
                    <a:pt x="10" y="98"/>
                  </a:lnTo>
                  <a:lnTo>
                    <a:pt x="8" y="100"/>
                  </a:lnTo>
                  <a:lnTo>
                    <a:pt x="8" y="102"/>
                  </a:lnTo>
                  <a:lnTo>
                    <a:pt x="8" y="102"/>
                  </a:lnTo>
                  <a:lnTo>
                    <a:pt x="8" y="104"/>
                  </a:lnTo>
                  <a:lnTo>
                    <a:pt x="8" y="104"/>
                  </a:lnTo>
                  <a:lnTo>
                    <a:pt x="6" y="106"/>
                  </a:lnTo>
                  <a:lnTo>
                    <a:pt x="6" y="106"/>
                  </a:lnTo>
                  <a:lnTo>
                    <a:pt x="4" y="110"/>
                  </a:lnTo>
                  <a:lnTo>
                    <a:pt x="2" y="112"/>
                  </a:lnTo>
                  <a:lnTo>
                    <a:pt x="2" y="114"/>
                  </a:lnTo>
                  <a:lnTo>
                    <a:pt x="0" y="119"/>
                  </a:lnTo>
                  <a:lnTo>
                    <a:pt x="4" y="119"/>
                  </a:lnTo>
                  <a:lnTo>
                    <a:pt x="10" y="121"/>
                  </a:lnTo>
                  <a:lnTo>
                    <a:pt x="10" y="121"/>
                  </a:lnTo>
                  <a:lnTo>
                    <a:pt x="12" y="121"/>
                  </a:lnTo>
                  <a:lnTo>
                    <a:pt x="12" y="123"/>
                  </a:lnTo>
                  <a:lnTo>
                    <a:pt x="16" y="125"/>
                  </a:lnTo>
                  <a:lnTo>
                    <a:pt x="16" y="125"/>
                  </a:lnTo>
                  <a:lnTo>
                    <a:pt x="18" y="127"/>
                  </a:lnTo>
                  <a:lnTo>
                    <a:pt x="18" y="127"/>
                  </a:lnTo>
                  <a:lnTo>
                    <a:pt x="18" y="131"/>
                  </a:lnTo>
                  <a:lnTo>
                    <a:pt x="18" y="133"/>
                  </a:lnTo>
                  <a:lnTo>
                    <a:pt x="18" y="135"/>
                  </a:lnTo>
                  <a:lnTo>
                    <a:pt x="18" y="137"/>
                  </a:lnTo>
                  <a:lnTo>
                    <a:pt x="19" y="137"/>
                  </a:lnTo>
                  <a:lnTo>
                    <a:pt x="19" y="140"/>
                  </a:lnTo>
                  <a:lnTo>
                    <a:pt x="33" y="152"/>
                  </a:lnTo>
                  <a:lnTo>
                    <a:pt x="35" y="154"/>
                  </a:lnTo>
                  <a:lnTo>
                    <a:pt x="37" y="157"/>
                  </a:lnTo>
                  <a:lnTo>
                    <a:pt x="37" y="157"/>
                  </a:lnTo>
                  <a:lnTo>
                    <a:pt x="37" y="159"/>
                  </a:lnTo>
                  <a:lnTo>
                    <a:pt x="37" y="159"/>
                  </a:lnTo>
                  <a:lnTo>
                    <a:pt x="35" y="163"/>
                  </a:lnTo>
                  <a:lnTo>
                    <a:pt x="35" y="163"/>
                  </a:lnTo>
                  <a:lnTo>
                    <a:pt x="35" y="165"/>
                  </a:lnTo>
                  <a:lnTo>
                    <a:pt x="35" y="165"/>
                  </a:lnTo>
                  <a:lnTo>
                    <a:pt x="37" y="167"/>
                  </a:lnTo>
                  <a:lnTo>
                    <a:pt x="37" y="171"/>
                  </a:lnTo>
                  <a:lnTo>
                    <a:pt x="39" y="173"/>
                  </a:lnTo>
                  <a:lnTo>
                    <a:pt x="39" y="173"/>
                  </a:lnTo>
                  <a:lnTo>
                    <a:pt x="40" y="175"/>
                  </a:lnTo>
                  <a:lnTo>
                    <a:pt x="40" y="175"/>
                  </a:lnTo>
                  <a:lnTo>
                    <a:pt x="42" y="175"/>
                  </a:lnTo>
                  <a:lnTo>
                    <a:pt x="42" y="175"/>
                  </a:lnTo>
                  <a:lnTo>
                    <a:pt x="44" y="175"/>
                  </a:lnTo>
                  <a:lnTo>
                    <a:pt x="44" y="175"/>
                  </a:lnTo>
                  <a:lnTo>
                    <a:pt x="46" y="175"/>
                  </a:lnTo>
                  <a:lnTo>
                    <a:pt x="46" y="175"/>
                  </a:lnTo>
                  <a:lnTo>
                    <a:pt x="52" y="176"/>
                  </a:lnTo>
                  <a:lnTo>
                    <a:pt x="54" y="176"/>
                  </a:lnTo>
                  <a:lnTo>
                    <a:pt x="54" y="176"/>
                  </a:lnTo>
                  <a:lnTo>
                    <a:pt x="54" y="176"/>
                  </a:lnTo>
                  <a:lnTo>
                    <a:pt x="54" y="176"/>
                  </a:lnTo>
                  <a:lnTo>
                    <a:pt x="54" y="176"/>
                  </a:lnTo>
                  <a:lnTo>
                    <a:pt x="54" y="173"/>
                  </a:lnTo>
                  <a:lnTo>
                    <a:pt x="54" y="173"/>
                  </a:lnTo>
                  <a:lnTo>
                    <a:pt x="54" y="171"/>
                  </a:lnTo>
                  <a:lnTo>
                    <a:pt x="54" y="171"/>
                  </a:lnTo>
                  <a:lnTo>
                    <a:pt x="54" y="171"/>
                  </a:lnTo>
                  <a:lnTo>
                    <a:pt x="54" y="171"/>
                  </a:lnTo>
                  <a:lnTo>
                    <a:pt x="56" y="171"/>
                  </a:lnTo>
                  <a:lnTo>
                    <a:pt x="56" y="171"/>
                  </a:lnTo>
                  <a:lnTo>
                    <a:pt x="56" y="169"/>
                  </a:lnTo>
                  <a:lnTo>
                    <a:pt x="58" y="169"/>
                  </a:lnTo>
                  <a:lnTo>
                    <a:pt x="58" y="169"/>
                  </a:lnTo>
                  <a:lnTo>
                    <a:pt x="59" y="169"/>
                  </a:lnTo>
                  <a:lnTo>
                    <a:pt x="59" y="169"/>
                  </a:lnTo>
                  <a:lnTo>
                    <a:pt x="59" y="171"/>
                  </a:lnTo>
                  <a:lnTo>
                    <a:pt x="61" y="171"/>
                  </a:lnTo>
                  <a:lnTo>
                    <a:pt x="61" y="173"/>
                  </a:lnTo>
                  <a:lnTo>
                    <a:pt x="61" y="173"/>
                  </a:lnTo>
                  <a:lnTo>
                    <a:pt x="63" y="176"/>
                  </a:lnTo>
                  <a:lnTo>
                    <a:pt x="63" y="176"/>
                  </a:lnTo>
                  <a:lnTo>
                    <a:pt x="63" y="178"/>
                  </a:lnTo>
                  <a:lnTo>
                    <a:pt x="61" y="178"/>
                  </a:lnTo>
                  <a:lnTo>
                    <a:pt x="61" y="180"/>
                  </a:lnTo>
                  <a:lnTo>
                    <a:pt x="61" y="180"/>
                  </a:lnTo>
                  <a:lnTo>
                    <a:pt x="58" y="184"/>
                  </a:lnTo>
                  <a:lnTo>
                    <a:pt x="58" y="184"/>
                  </a:lnTo>
                  <a:lnTo>
                    <a:pt x="58" y="186"/>
                  </a:lnTo>
                  <a:lnTo>
                    <a:pt x="56" y="186"/>
                  </a:lnTo>
                  <a:lnTo>
                    <a:pt x="58" y="188"/>
                  </a:lnTo>
                  <a:lnTo>
                    <a:pt x="58" y="188"/>
                  </a:lnTo>
                  <a:lnTo>
                    <a:pt x="58" y="190"/>
                  </a:lnTo>
                  <a:lnTo>
                    <a:pt x="58" y="190"/>
                  </a:lnTo>
                  <a:lnTo>
                    <a:pt x="56" y="194"/>
                  </a:lnTo>
                  <a:lnTo>
                    <a:pt x="56" y="194"/>
                  </a:lnTo>
                  <a:lnTo>
                    <a:pt x="56" y="195"/>
                  </a:lnTo>
                  <a:lnTo>
                    <a:pt x="56" y="195"/>
                  </a:lnTo>
                  <a:lnTo>
                    <a:pt x="56" y="197"/>
                  </a:lnTo>
                  <a:lnTo>
                    <a:pt x="58" y="197"/>
                  </a:lnTo>
                  <a:lnTo>
                    <a:pt x="58" y="197"/>
                  </a:lnTo>
                  <a:lnTo>
                    <a:pt x="58" y="197"/>
                  </a:lnTo>
                  <a:lnTo>
                    <a:pt x="59" y="195"/>
                  </a:lnTo>
                  <a:lnTo>
                    <a:pt x="61" y="194"/>
                  </a:lnTo>
                  <a:lnTo>
                    <a:pt x="61" y="194"/>
                  </a:lnTo>
                  <a:lnTo>
                    <a:pt x="63" y="195"/>
                  </a:lnTo>
                  <a:lnTo>
                    <a:pt x="63" y="195"/>
                  </a:lnTo>
                  <a:lnTo>
                    <a:pt x="63" y="197"/>
                  </a:lnTo>
                  <a:lnTo>
                    <a:pt x="65" y="203"/>
                  </a:lnTo>
                  <a:lnTo>
                    <a:pt x="63" y="211"/>
                  </a:lnTo>
                  <a:lnTo>
                    <a:pt x="63" y="214"/>
                  </a:lnTo>
                  <a:lnTo>
                    <a:pt x="63" y="218"/>
                  </a:lnTo>
                  <a:lnTo>
                    <a:pt x="65" y="220"/>
                  </a:lnTo>
                  <a:lnTo>
                    <a:pt x="69" y="224"/>
                  </a:lnTo>
                  <a:lnTo>
                    <a:pt x="69" y="224"/>
                  </a:lnTo>
                  <a:lnTo>
                    <a:pt x="69" y="226"/>
                  </a:lnTo>
                  <a:lnTo>
                    <a:pt x="71" y="228"/>
                  </a:lnTo>
                  <a:lnTo>
                    <a:pt x="71" y="230"/>
                  </a:lnTo>
                  <a:lnTo>
                    <a:pt x="71" y="232"/>
                  </a:lnTo>
                  <a:lnTo>
                    <a:pt x="71" y="233"/>
                  </a:lnTo>
                  <a:lnTo>
                    <a:pt x="71" y="233"/>
                  </a:lnTo>
                  <a:lnTo>
                    <a:pt x="73" y="233"/>
                  </a:lnTo>
                  <a:lnTo>
                    <a:pt x="73" y="233"/>
                  </a:lnTo>
                  <a:lnTo>
                    <a:pt x="73" y="233"/>
                  </a:lnTo>
                  <a:lnTo>
                    <a:pt x="75" y="233"/>
                  </a:lnTo>
                  <a:lnTo>
                    <a:pt x="75" y="233"/>
                  </a:lnTo>
                  <a:lnTo>
                    <a:pt x="75" y="233"/>
                  </a:lnTo>
                  <a:lnTo>
                    <a:pt x="75" y="233"/>
                  </a:lnTo>
                  <a:lnTo>
                    <a:pt x="75" y="233"/>
                  </a:lnTo>
                  <a:lnTo>
                    <a:pt x="75" y="232"/>
                  </a:lnTo>
                  <a:lnTo>
                    <a:pt x="75" y="232"/>
                  </a:lnTo>
                  <a:lnTo>
                    <a:pt x="75" y="232"/>
                  </a:lnTo>
                  <a:lnTo>
                    <a:pt x="77" y="232"/>
                  </a:lnTo>
                  <a:lnTo>
                    <a:pt x="79" y="233"/>
                  </a:lnTo>
                  <a:lnTo>
                    <a:pt x="80" y="233"/>
                  </a:lnTo>
                  <a:lnTo>
                    <a:pt x="80" y="233"/>
                  </a:lnTo>
                  <a:lnTo>
                    <a:pt x="82" y="233"/>
                  </a:lnTo>
                  <a:lnTo>
                    <a:pt x="82" y="233"/>
                  </a:lnTo>
                  <a:lnTo>
                    <a:pt x="84" y="233"/>
                  </a:lnTo>
                  <a:lnTo>
                    <a:pt x="84" y="233"/>
                  </a:lnTo>
                  <a:lnTo>
                    <a:pt x="84" y="233"/>
                  </a:lnTo>
                  <a:lnTo>
                    <a:pt x="86" y="233"/>
                  </a:lnTo>
                  <a:lnTo>
                    <a:pt x="86" y="233"/>
                  </a:lnTo>
                  <a:lnTo>
                    <a:pt x="88" y="233"/>
                  </a:lnTo>
                  <a:lnTo>
                    <a:pt x="88" y="233"/>
                  </a:lnTo>
                  <a:lnTo>
                    <a:pt x="90" y="235"/>
                  </a:lnTo>
                  <a:lnTo>
                    <a:pt x="92" y="235"/>
                  </a:lnTo>
                  <a:lnTo>
                    <a:pt x="92" y="235"/>
                  </a:lnTo>
                  <a:lnTo>
                    <a:pt x="92" y="239"/>
                  </a:lnTo>
                  <a:lnTo>
                    <a:pt x="92" y="239"/>
                  </a:lnTo>
                  <a:lnTo>
                    <a:pt x="94" y="241"/>
                  </a:lnTo>
                  <a:lnTo>
                    <a:pt x="94" y="243"/>
                  </a:lnTo>
                  <a:lnTo>
                    <a:pt x="94" y="243"/>
                  </a:lnTo>
                  <a:lnTo>
                    <a:pt x="94" y="245"/>
                  </a:lnTo>
                  <a:lnTo>
                    <a:pt x="94" y="247"/>
                  </a:lnTo>
                  <a:lnTo>
                    <a:pt x="92" y="247"/>
                  </a:lnTo>
                  <a:lnTo>
                    <a:pt x="92" y="249"/>
                  </a:lnTo>
                  <a:lnTo>
                    <a:pt x="88" y="251"/>
                  </a:lnTo>
                  <a:lnTo>
                    <a:pt x="86" y="253"/>
                  </a:lnTo>
                  <a:lnTo>
                    <a:pt x="86" y="253"/>
                  </a:lnTo>
                  <a:lnTo>
                    <a:pt x="84" y="253"/>
                  </a:lnTo>
                  <a:lnTo>
                    <a:pt x="84" y="254"/>
                  </a:lnTo>
                  <a:lnTo>
                    <a:pt x="82" y="254"/>
                  </a:lnTo>
                  <a:lnTo>
                    <a:pt x="82" y="254"/>
                  </a:lnTo>
                  <a:lnTo>
                    <a:pt x="82" y="256"/>
                  </a:lnTo>
                  <a:lnTo>
                    <a:pt x="80" y="256"/>
                  </a:lnTo>
                  <a:lnTo>
                    <a:pt x="80" y="262"/>
                  </a:lnTo>
                  <a:lnTo>
                    <a:pt x="79" y="262"/>
                  </a:lnTo>
                  <a:lnTo>
                    <a:pt x="79" y="264"/>
                  </a:lnTo>
                  <a:lnTo>
                    <a:pt x="75" y="266"/>
                  </a:lnTo>
                  <a:lnTo>
                    <a:pt x="73" y="268"/>
                  </a:lnTo>
                  <a:lnTo>
                    <a:pt x="71" y="270"/>
                  </a:lnTo>
                  <a:lnTo>
                    <a:pt x="71" y="270"/>
                  </a:lnTo>
                  <a:lnTo>
                    <a:pt x="69" y="270"/>
                  </a:lnTo>
                  <a:lnTo>
                    <a:pt x="67" y="270"/>
                  </a:lnTo>
                  <a:lnTo>
                    <a:pt x="67" y="270"/>
                  </a:lnTo>
                  <a:lnTo>
                    <a:pt x="65" y="270"/>
                  </a:lnTo>
                  <a:lnTo>
                    <a:pt x="63" y="272"/>
                  </a:lnTo>
                  <a:lnTo>
                    <a:pt x="63" y="273"/>
                  </a:lnTo>
                  <a:lnTo>
                    <a:pt x="63" y="273"/>
                  </a:lnTo>
                  <a:lnTo>
                    <a:pt x="61" y="273"/>
                  </a:lnTo>
                  <a:lnTo>
                    <a:pt x="59" y="273"/>
                  </a:lnTo>
                  <a:lnTo>
                    <a:pt x="59" y="275"/>
                  </a:lnTo>
                  <a:lnTo>
                    <a:pt x="59" y="275"/>
                  </a:lnTo>
                  <a:lnTo>
                    <a:pt x="59" y="275"/>
                  </a:lnTo>
                  <a:lnTo>
                    <a:pt x="59" y="277"/>
                  </a:lnTo>
                  <a:lnTo>
                    <a:pt x="58" y="279"/>
                  </a:lnTo>
                  <a:lnTo>
                    <a:pt x="61" y="281"/>
                  </a:lnTo>
                  <a:lnTo>
                    <a:pt x="65" y="281"/>
                  </a:lnTo>
                  <a:lnTo>
                    <a:pt x="67" y="283"/>
                  </a:lnTo>
                  <a:lnTo>
                    <a:pt x="73" y="291"/>
                  </a:lnTo>
                  <a:lnTo>
                    <a:pt x="73" y="292"/>
                  </a:lnTo>
                  <a:lnTo>
                    <a:pt x="75" y="292"/>
                  </a:lnTo>
                  <a:lnTo>
                    <a:pt x="75" y="294"/>
                  </a:lnTo>
                  <a:lnTo>
                    <a:pt x="79" y="296"/>
                  </a:lnTo>
                  <a:lnTo>
                    <a:pt x="79" y="298"/>
                  </a:lnTo>
                  <a:lnTo>
                    <a:pt x="79" y="298"/>
                  </a:lnTo>
                  <a:lnTo>
                    <a:pt x="80" y="298"/>
                  </a:lnTo>
                  <a:lnTo>
                    <a:pt x="82" y="298"/>
                  </a:lnTo>
                  <a:lnTo>
                    <a:pt x="88" y="300"/>
                  </a:lnTo>
                  <a:lnTo>
                    <a:pt x="90" y="300"/>
                  </a:lnTo>
                  <a:lnTo>
                    <a:pt x="99" y="300"/>
                  </a:lnTo>
                  <a:lnTo>
                    <a:pt x="99" y="300"/>
                  </a:lnTo>
                  <a:lnTo>
                    <a:pt x="105" y="296"/>
                  </a:lnTo>
                  <a:lnTo>
                    <a:pt x="107" y="296"/>
                  </a:lnTo>
                  <a:lnTo>
                    <a:pt x="107" y="296"/>
                  </a:lnTo>
                  <a:lnTo>
                    <a:pt x="107" y="296"/>
                  </a:lnTo>
                  <a:lnTo>
                    <a:pt x="107" y="294"/>
                  </a:lnTo>
                  <a:lnTo>
                    <a:pt x="107" y="294"/>
                  </a:lnTo>
                  <a:lnTo>
                    <a:pt x="107" y="292"/>
                  </a:lnTo>
                  <a:lnTo>
                    <a:pt x="107" y="292"/>
                  </a:lnTo>
                  <a:lnTo>
                    <a:pt x="107" y="292"/>
                  </a:lnTo>
                  <a:lnTo>
                    <a:pt x="109" y="291"/>
                  </a:lnTo>
                  <a:lnTo>
                    <a:pt x="111" y="291"/>
                  </a:lnTo>
                  <a:lnTo>
                    <a:pt x="128" y="291"/>
                  </a:lnTo>
                  <a:lnTo>
                    <a:pt x="130" y="291"/>
                  </a:lnTo>
                  <a:lnTo>
                    <a:pt x="132" y="291"/>
                  </a:lnTo>
                  <a:lnTo>
                    <a:pt x="132" y="289"/>
                  </a:lnTo>
                  <a:lnTo>
                    <a:pt x="132" y="289"/>
                  </a:lnTo>
                  <a:lnTo>
                    <a:pt x="134" y="289"/>
                  </a:lnTo>
                  <a:lnTo>
                    <a:pt x="136" y="289"/>
                  </a:lnTo>
                  <a:lnTo>
                    <a:pt x="136" y="289"/>
                  </a:lnTo>
                  <a:lnTo>
                    <a:pt x="141" y="291"/>
                  </a:lnTo>
                  <a:lnTo>
                    <a:pt x="145" y="291"/>
                  </a:lnTo>
                  <a:lnTo>
                    <a:pt x="145" y="291"/>
                  </a:lnTo>
                  <a:lnTo>
                    <a:pt x="147" y="291"/>
                  </a:lnTo>
                  <a:lnTo>
                    <a:pt x="147" y="289"/>
                  </a:lnTo>
                  <a:lnTo>
                    <a:pt x="149" y="289"/>
                  </a:lnTo>
                  <a:lnTo>
                    <a:pt x="149" y="289"/>
                  </a:lnTo>
                  <a:lnTo>
                    <a:pt x="153" y="289"/>
                  </a:lnTo>
                  <a:lnTo>
                    <a:pt x="153" y="289"/>
                  </a:lnTo>
                  <a:lnTo>
                    <a:pt x="157" y="285"/>
                  </a:lnTo>
                  <a:lnTo>
                    <a:pt x="159" y="283"/>
                  </a:lnTo>
                  <a:lnTo>
                    <a:pt x="162" y="289"/>
                  </a:lnTo>
                  <a:lnTo>
                    <a:pt x="162" y="294"/>
                  </a:lnTo>
                  <a:lnTo>
                    <a:pt x="162" y="298"/>
                  </a:lnTo>
                  <a:lnTo>
                    <a:pt x="162" y="300"/>
                  </a:lnTo>
                  <a:lnTo>
                    <a:pt x="162" y="302"/>
                  </a:lnTo>
                  <a:lnTo>
                    <a:pt x="162" y="304"/>
                  </a:lnTo>
                  <a:lnTo>
                    <a:pt x="162" y="306"/>
                  </a:lnTo>
                  <a:lnTo>
                    <a:pt x="157" y="311"/>
                  </a:lnTo>
                  <a:lnTo>
                    <a:pt x="155" y="317"/>
                  </a:lnTo>
                  <a:lnTo>
                    <a:pt x="153" y="319"/>
                  </a:lnTo>
                  <a:lnTo>
                    <a:pt x="153" y="321"/>
                  </a:lnTo>
                  <a:lnTo>
                    <a:pt x="153" y="321"/>
                  </a:lnTo>
                  <a:lnTo>
                    <a:pt x="153" y="323"/>
                  </a:lnTo>
                  <a:lnTo>
                    <a:pt x="153" y="323"/>
                  </a:lnTo>
                  <a:lnTo>
                    <a:pt x="153" y="323"/>
                  </a:lnTo>
                  <a:lnTo>
                    <a:pt x="157" y="321"/>
                  </a:lnTo>
                  <a:lnTo>
                    <a:pt x="159" y="321"/>
                  </a:lnTo>
                  <a:lnTo>
                    <a:pt x="159" y="321"/>
                  </a:lnTo>
                  <a:lnTo>
                    <a:pt x="160" y="321"/>
                  </a:lnTo>
                  <a:lnTo>
                    <a:pt x="162" y="321"/>
                  </a:lnTo>
                  <a:lnTo>
                    <a:pt x="164" y="323"/>
                  </a:lnTo>
                  <a:lnTo>
                    <a:pt x="170" y="327"/>
                  </a:lnTo>
                  <a:lnTo>
                    <a:pt x="172" y="329"/>
                  </a:lnTo>
                  <a:lnTo>
                    <a:pt x="174" y="330"/>
                  </a:lnTo>
                  <a:lnTo>
                    <a:pt x="174" y="330"/>
                  </a:lnTo>
                  <a:lnTo>
                    <a:pt x="174" y="330"/>
                  </a:lnTo>
                  <a:lnTo>
                    <a:pt x="176" y="330"/>
                  </a:lnTo>
                  <a:lnTo>
                    <a:pt x="180" y="325"/>
                  </a:lnTo>
                  <a:lnTo>
                    <a:pt x="183" y="321"/>
                  </a:lnTo>
                  <a:lnTo>
                    <a:pt x="185" y="319"/>
                  </a:lnTo>
                  <a:lnTo>
                    <a:pt x="189" y="319"/>
                  </a:lnTo>
                  <a:lnTo>
                    <a:pt x="191" y="317"/>
                  </a:lnTo>
                  <a:lnTo>
                    <a:pt x="191" y="317"/>
                  </a:lnTo>
                  <a:lnTo>
                    <a:pt x="193" y="317"/>
                  </a:lnTo>
                  <a:lnTo>
                    <a:pt x="193" y="317"/>
                  </a:lnTo>
                  <a:lnTo>
                    <a:pt x="195" y="317"/>
                  </a:lnTo>
                  <a:lnTo>
                    <a:pt x="197" y="317"/>
                  </a:lnTo>
                  <a:lnTo>
                    <a:pt x="204" y="323"/>
                  </a:lnTo>
                  <a:lnTo>
                    <a:pt x="210" y="325"/>
                  </a:lnTo>
                  <a:lnTo>
                    <a:pt x="214" y="325"/>
                  </a:lnTo>
                  <a:lnTo>
                    <a:pt x="216" y="325"/>
                  </a:lnTo>
                  <a:lnTo>
                    <a:pt x="218" y="325"/>
                  </a:lnTo>
                  <a:lnTo>
                    <a:pt x="220" y="325"/>
                  </a:lnTo>
                  <a:lnTo>
                    <a:pt x="220" y="325"/>
                  </a:lnTo>
                  <a:lnTo>
                    <a:pt x="221" y="323"/>
                  </a:lnTo>
                  <a:lnTo>
                    <a:pt x="221" y="323"/>
                  </a:lnTo>
                  <a:lnTo>
                    <a:pt x="223" y="323"/>
                  </a:lnTo>
                  <a:lnTo>
                    <a:pt x="223" y="321"/>
                  </a:lnTo>
                  <a:lnTo>
                    <a:pt x="225" y="321"/>
                  </a:lnTo>
                  <a:lnTo>
                    <a:pt x="227" y="321"/>
                  </a:lnTo>
                  <a:lnTo>
                    <a:pt x="227" y="321"/>
                  </a:lnTo>
                  <a:lnTo>
                    <a:pt x="227" y="321"/>
                  </a:lnTo>
                  <a:lnTo>
                    <a:pt x="227" y="323"/>
                  </a:lnTo>
                  <a:lnTo>
                    <a:pt x="227" y="323"/>
                  </a:lnTo>
                  <a:lnTo>
                    <a:pt x="225" y="325"/>
                  </a:lnTo>
                  <a:lnTo>
                    <a:pt x="225" y="327"/>
                  </a:lnTo>
                  <a:lnTo>
                    <a:pt x="225" y="327"/>
                  </a:lnTo>
                  <a:lnTo>
                    <a:pt x="225" y="329"/>
                  </a:lnTo>
                  <a:lnTo>
                    <a:pt x="225" y="329"/>
                  </a:lnTo>
                  <a:lnTo>
                    <a:pt x="225" y="330"/>
                  </a:lnTo>
                  <a:lnTo>
                    <a:pt x="225" y="332"/>
                  </a:lnTo>
                  <a:lnTo>
                    <a:pt x="231" y="334"/>
                  </a:lnTo>
                  <a:lnTo>
                    <a:pt x="235" y="334"/>
                  </a:lnTo>
                  <a:lnTo>
                    <a:pt x="237" y="332"/>
                  </a:lnTo>
                  <a:lnTo>
                    <a:pt x="239" y="330"/>
                  </a:lnTo>
                  <a:lnTo>
                    <a:pt x="242" y="325"/>
                  </a:lnTo>
                  <a:lnTo>
                    <a:pt x="242" y="323"/>
                  </a:lnTo>
                  <a:lnTo>
                    <a:pt x="244" y="323"/>
                  </a:lnTo>
                  <a:lnTo>
                    <a:pt x="244" y="323"/>
                  </a:lnTo>
                  <a:lnTo>
                    <a:pt x="242" y="321"/>
                  </a:lnTo>
                  <a:lnTo>
                    <a:pt x="242" y="319"/>
                  </a:lnTo>
                  <a:lnTo>
                    <a:pt x="244" y="319"/>
                  </a:lnTo>
                  <a:lnTo>
                    <a:pt x="244" y="315"/>
                  </a:lnTo>
                  <a:lnTo>
                    <a:pt x="244" y="315"/>
                  </a:lnTo>
                  <a:lnTo>
                    <a:pt x="244" y="313"/>
                  </a:lnTo>
                  <a:lnTo>
                    <a:pt x="242" y="310"/>
                  </a:lnTo>
                  <a:lnTo>
                    <a:pt x="242" y="310"/>
                  </a:lnTo>
                  <a:lnTo>
                    <a:pt x="242" y="308"/>
                  </a:lnTo>
                  <a:lnTo>
                    <a:pt x="242" y="306"/>
                  </a:lnTo>
                  <a:lnTo>
                    <a:pt x="244" y="304"/>
                  </a:lnTo>
                  <a:lnTo>
                    <a:pt x="244" y="302"/>
                  </a:lnTo>
                  <a:lnTo>
                    <a:pt x="244" y="300"/>
                  </a:lnTo>
                  <a:lnTo>
                    <a:pt x="244" y="294"/>
                  </a:lnTo>
                  <a:lnTo>
                    <a:pt x="244" y="292"/>
                  </a:lnTo>
                  <a:lnTo>
                    <a:pt x="244" y="291"/>
                  </a:lnTo>
                  <a:lnTo>
                    <a:pt x="240" y="289"/>
                  </a:lnTo>
                  <a:lnTo>
                    <a:pt x="240" y="287"/>
                  </a:lnTo>
                  <a:lnTo>
                    <a:pt x="240" y="285"/>
                  </a:lnTo>
                  <a:lnTo>
                    <a:pt x="240" y="283"/>
                  </a:lnTo>
                  <a:lnTo>
                    <a:pt x="240" y="283"/>
                  </a:lnTo>
                  <a:lnTo>
                    <a:pt x="240" y="283"/>
                  </a:lnTo>
                  <a:lnTo>
                    <a:pt x="240" y="283"/>
                  </a:lnTo>
                  <a:lnTo>
                    <a:pt x="240" y="283"/>
                  </a:lnTo>
                  <a:lnTo>
                    <a:pt x="242" y="283"/>
                  </a:lnTo>
                  <a:lnTo>
                    <a:pt x="242" y="281"/>
                  </a:lnTo>
                  <a:lnTo>
                    <a:pt x="244" y="281"/>
                  </a:lnTo>
                  <a:lnTo>
                    <a:pt x="244" y="281"/>
                  </a:lnTo>
                  <a:lnTo>
                    <a:pt x="246" y="281"/>
                  </a:lnTo>
                  <a:lnTo>
                    <a:pt x="246" y="281"/>
                  </a:lnTo>
                  <a:lnTo>
                    <a:pt x="248" y="279"/>
                  </a:lnTo>
                  <a:lnTo>
                    <a:pt x="248" y="277"/>
                  </a:lnTo>
                  <a:lnTo>
                    <a:pt x="250" y="277"/>
                  </a:lnTo>
                  <a:lnTo>
                    <a:pt x="250" y="277"/>
                  </a:lnTo>
                  <a:lnTo>
                    <a:pt x="252" y="277"/>
                  </a:lnTo>
                  <a:lnTo>
                    <a:pt x="252" y="279"/>
                  </a:lnTo>
                  <a:lnTo>
                    <a:pt x="256" y="283"/>
                  </a:lnTo>
                  <a:lnTo>
                    <a:pt x="271" y="291"/>
                  </a:lnTo>
                  <a:lnTo>
                    <a:pt x="273" y="292"/>
                  </a:lnTo>
                  <a:lnTo>
                    <a:pt x="275" y="294"/>
                  </a:lnTo>
                  <a:lnTo>
                    <a:pt x="275" y="296"/>
                  </a:lnTo>
                  <a:lnTo>
                    <a:pt x="277" y="298"/>
                  </a:lnTo>
                  <a:lnTo>
                    <a:pt x="279" y="298"/>
                  </a:lnTo>
                  <a:lnTo>
                    <a:pt x="281" y="300"/>
                  </a:lnTo>
                  <a:lnTo>
                    <a:pt x="281" y="300"/>
                  </a:lnTo>
                  <a:lnTo>
                    <a:pt x="282" y="302"/>
                  </a:lnTo>
                  <a:lnTo>
                    <a:pt x="284" y="302"/>
                  </a:lnTo>
                  <a:lnTo>
                    <a:pt x="286" y="300"/>
                  </a:lnTo>
                  <a:lnTo>
                    <a:pt x="290" y="300"/>
                  </a:lnTo>
                  <a:lnTo>
                    <a:pt x="290" y="300"/>
                  </a:lnTo>
                  <a:lnTo>
                    <a:pt x="292" y="300"/>
                  </a:lnTo>
                  <a:lnTo>
                    <a:pt x="292" y="300"/>
                  </a:lnTo>
                  <a:lnTo>
                    <a:pt x="301" y="306"/>
                  </a:lnTo>
                  <a:lnTo>
                    <a:pt x="305" y="310"/>
                  </a:lnTo>
                  <a:lnTo>
                    <a:pt x="309" y="311"/>
                  </a:lnTo>
                  <a:lnTo>
                    <a:pt x="309" y="311"/>
                  </a:lnTo>
                  <a:lnTo>
                    <a:pt x="311" y="310"/>
                  </a:lnTo>
                  <a:lnTo>
                    <a:pt x="313" y="310"/>
                  </a:lnTo>
                  <a:lnTo>
                    <a:pt x="313" y="308"/>
                  </a:lnTo>
                  <a:lnTo>
                    <a:pt x="313" y="308"/>
                  </a:lnTo>
                  <a:lnTo>
                    <a:pt x="315" y="310"/>
                  </a:lnTo>
                  <a:lnTo>
                    <a:pt x="317" y="310"/>
                  </a:lnTo>
                  <a:lnTo>
                    <a:pt x="317" y="308"/>
                  </a:lnTo>
                  <a:lnTo>
                    <a:pt x="317" y="308"/>
                  </a:lnTo>
                  <a:lnTo>
                    <a:pt x="317" y="306"/>
                  </a:lnTo>
                  <a:lnTo>
                    <a:pt x="317" y="306"/>
                  </a:lnTo>
                  <a:lnTo>
                    <a:pt x="319" y="304"/>
                  </a:lnTo>
                  <a:lnTo>
                    <a:pt x="319" y="304"/>
                  </a:lnTo>
                  <a:lnTo>
                    <a:pt x="322" y="304"/>
                  </a:lnTo>
                  <a:lnTo>
                    <a:pt x="324" y="304"/>
                  </a:lnTo>
                  <a:lnTo>
                    <a:pt x="324" y="304"/>
                  </a:lnTo>
                  <a:lnTo>
                    <a:pt x="324" y="302"/>
                  </a:lnTo>
                  <a:lnTo>
                    <a:pt x="322" y="300"/>
                  </a:lnTo>
                  <a:lnTo>
                    <a:pt x="321" y="300"/>
                  </a:lnTo>
                  <a:lnTo>
                    <a:pt x="321" y="298"/>
                  </a:lnTo>
                  <a:lnTo>
                    <a:pt x="319" y="296"/>
                  </a:lnTo>
                  <a:lnTo>
                    <a:pt x="319" y="294"/>
                  </a:lnTo>
                  <a:lnTo>
                    <a:pt x="319" y="292"/>
                  </a:lnTo>
                  <a:lnTo>
                    <a:pt x="317" y="291"/>
                  </a:lnTo>
                  <a:lnTo>
                    <a:pt x="317" y="289"/>
                  </a:lnTo>
                  <a:lnTo>
                    <a:pt x="313" y="289"/>
                  </a:lnTo>
                  <a:lnTo>
                    <a:pt x="313" y="287"/>
                  </a:lnTo>
                  <a:lnTo>
                    <a:pt x="313" y="287"/>
                  </a:lnTo>
                  <a:lnTo>
                    <a:pt x="311" y="285"/>
                  </a:lnTo>
                  <a:lnTo>
                    <a:pt x="311" y="285"/>
                  </a:lnTo>
                  <a:lnTo>
                    <a:pt x="311" y="283"/>
                  </a:lnTo>
                  <a:lnTo>
                    <a:pt x="311" y="283"/>
                  </a:lnTo>
                  <a:lnTo>
                    <a:pt x="311" y="283"/>
                  </a:lnTo>
                  <a:lnTo>
                    <a:pt x="311" y="283"/>
                  </a:lnTo>
                  <a:lnTo>
                    <a:pt x="311" y="283"/>
                  </a:lnTo>
                  <a:lnTo>
                    <a:pt x="313" y="283"/>
                  </a:lnTo>
                  <a:lnTo>
                    <a:pt x="315" y="283"/>
                  </a:lnTo>
                  <a:lnTo>
                    <a:pt x="315" y="283"/>
                  </a:lnTo>
                  <a:lnTo>
                    <a:pt x="315" y="283"/>
                  </a:lnTo>
                  <a:lnTo>
                    <a:pt x="317" y="283"/>
                  </a:lnTo>
                  <a:lnTo>
                    <a:pt x="317" y="281"/>
                  </a:lnTo>
                  <a:lnTo>
                    <a:pt x="315" y="281"/>
                  </a:lnTo>
                  <a:lnTo>
                    <a:pt x="315" y="279"/>
                  </a:lnTo>
                  <a:lnTo>
                    <a:pt x="315" y="277"/>
                  </a:lnTo>
                  <a:lnTo>
                    <a:pt x="313" y="275"/>
                  </a:lnTo>
                  <a:lnTo>
                    <a:pt x="311" y="275"/>
                  </a:lnTo>
                  <a:lnTo>
                    <a:pt x="309" y="273"/>
                  </a:lnTo>
                  <a:lnTo>
                    <a:pt x="305" y="273"/>
                  </a:lnTo>
                  <a:lnTo>
                    <a:pt x="303" y="273"/>
                  </a:lnTo>
                  <a:lnTo>
                    <a:pt x="301" y="273"/>
                  </a:lnTo>
                  <a:lnTo>
                    <a:pt x="301" y="272"/>
                  </a:lnTo>
                  <a:lnTo>
                    <a:pt x="301" y="270"/>
                  </a:lnTo>
                  <a:lnTo>
                    <a:pt x="300" y="266"/>
                  </a:lnTo>
                  <a:lnTo>
                    <a:pt x="294" y="260"/>
                  </a:lnTo>
                  <a:lnTo>
                    <a:pt x="292" y="258"/>
                  </a:lnTo>
                  <a:lnTo>
                    <a:pt x="292" y="258"/>
                  </a:lnTo>
                  <a:lnTo>
                    <a:pt x="290" y="258"/>
                  </a:lnTo>
                  <a:lnTo>
                    <a:pt x="290" y="258"/>
                  </a:lnTo>
                  <a:lnTo>
                    <a:pt x="288" y="258"/>
                  </a:lnTo>
                  <a:lnTo>
                    <a:pt x="282" y="254"/>
                  </a:lnTo>
                  <a:lnTo>
                    <a:pt x="282" y="253"/>
                  </a:lnTo>
                  <a:lnTo>
                    <a:pt x="282" y="253"/>
                  </a:lnTo>
                  <a:lnTo>
                    <a:pt x="282" y="249"/>
                  </a:lnTo>
                  <a:lnTo>
                    <a:pt x="282" y="247"/>
                  </a:lnTo>
                  <a:lnTo>
                    <a:pt x="282" y="247"/>
                  </a:lnTo>
                  <a:lnTo>
                    <a:pt x="284" y="243"/>
                  </a:lnTo>
                  <a:lnTo>
                    <a:pt x="284" y="243"/>
                  </a:lnTo>
                  <a:lnTo>
                    <a:pt x="284" y="241"/>
                  </a:lnTo>
                  <a:lnTo>
                    <a:pt x="284" y="241"/>
                  </a:lnTo>
                  <a:lnTo>
                    <a:pt x="284" y="239"/>
                  </a:lnTo>
                  <a:lnTo>
                    <a:pt x="284" y="239"/>
                  </a:lnTo>
                  <a:lnTo>
                    <a:pt x="286" y="237"/>
                  </a:lnTo>
                  <a:lnTo>
                    <a:pt x="288" y="237"/>
                  </a:lnTo>
                  <a:lnTo>
                    <a:pt x="288" y="235"/>
                  </a:lnTo>
                  <a:lnTo>
                    <a:pt x="290" y="235"/>
                  </a:lnTo>
                  <a:lnTo>
                    <a:pt x="292" y="235"/>
                  </a:lnTo>
                  <a:lnTo>
                    <a:pt x="292" y="235"/>
                  </a:lnTo>
                  <a:lnTo>
                    <a:pt x="292" y="235"/>
                  </a:lnTo>
                  <a:lnTo>
                    <a:pt x="292" y="235"/>
                  </a:lnTo>
                  <a:lnTo>
                    <a:pt x="292" y="233"/>
                  </a:lnTo>
                  <a:lnTo>
                    <a:pt x="292" y="233"/>
                  </a:lnTo>
                  <a:lnTo>
                    <a:pt x="290" y="233"/>
                  </a:lnTo>
                  <a:lnTo>
                    <a:pt x="288" y="233"/>
                  </a:lnTo>
                  <a:lnTo>
                    <a:pt x="288" y="233"/>
                  </a:lnTo>
                  <a:lnTo>
                    <a:pt x="288" y="233"/>
                  </a:lnTo>
                  <a:lnTo>
                    <a:pt x="288" y="233"/>
                  </a:lnTo>
                  <a:lnTo>
                    <a:pt x="288" y="233"/>
                  </a:lnTo>
                  <a:lnTo>
                    <a:pt x="288" y="233"/>
                  </a:lnTo>
                  <a:lnTo>
                    <a:pt x="275" y="232"/>
                  </a:lnTo>
                  <a:lnTo>
                    <a:pt x="269" y="232"/>
                  </a:lnTo>
                  <a:lnTo>
                    <a:pt x="265" y="232"/>
                  </a:lnTo>
                  <a:lnTo>
                    <a:pt x="265" y="232"/>
                  </a:lnTo>
                  <a:lnTo>
                    <a:pt x="263" y="233"/>
                  </a:lnTo>
                  <a:lnTo>
                    <a:pt x="261" y="233"/>
                  </a:lnTo>
                  <a:lnTo>
                    <a:pt x="261" y="232"/>
                  </a:lnTo>
                  <a:lnTo>
                    <a:pt x="260" y="230"/>
                  </a:lnTo>
                  <a:lnTo>
                    <a:pt x="248" y="218"/>
                  </a:lnTo>
                  <a:lnTo>
                    <a:pt x="246" y="216"/>
                  </a:lnTo>
                  <a:lnTo>
                    <a:pt x="244" y="216"/>
                  </a:lnTo>
                  <a:lnTo>
                    <a:pt x="242" y="214"/>
                  </a:lnTo>
                  <a:lnTo>
                    <a:pt x="240" y="214"/>
                  </a:lnTo>
                  <a:lnTo>
                    <a:pt x="237" y="216"/>
                  </a:lnTo>
                  <a:lnTo>
                    <a:pt x="235" y="216"/>
                  </a:lnTo>
                  <a:lnTo>
                    <a:pt x="235" y="216"/>
                  </a:lnTo>
                  <a:lnTo>
                    <a:pt x="235" y="216"/>
                  </a:lnTo>
                  <a:lnTo>
                    <a:pt x="235" y="214"/>
                  </a:lnTo>
                  <a:lnTo>
                    <a:pt x="235" y="213"/>
                  </a:lnTo>
                  <a:lnTo>
                    <a:pt x="231" y="209"/>
                  </a:lnTo>
                  <a:lnTo>
                    <a:pt x="231" y="207"/>
                  </a:lnTo>
                  <a:lnTo>
                    <a:pt x="231" y="205"/>
                  </a:lnTo>
                  <a:lnTo>
                    <a:pt x="231" y="203"/>
                  </a:lnTo>
                  <a:lnTo>
                    <a:pt x="233" y="201"/>
                  </a:lnTo>
                  <a:lnTo>
                    <a:pt x="235" y="199"/>
                  </a:lnTo>
                  <a:lnTo>
                    <a:pt x="235" y="197"/>
                  </a:lnTo>
                  <a:lnTo>
                    <a:pt x="235" y="197"/>
                  </a:lnTo>
                  <a:lnTo>
                    <a:pt x="235" y="194"/>
                  </a:lnTo>
                  <a:lnTo>
                    <a:pt x="235" y="194"/>
                  </a:lnTo>
                  <a:lnTo>
                    <a:pt x="237" y="192"/>
                  </a:lnTo>
                  <a:lnTo>
                    <a:pt x="237" y="192"/>
                  </a:lnTo>
                  <a:lnTo>
                    <a:pt x="235" y="190"/>
                  </a:lnTo>
                  <a:lnTo>
                    <a:pt x="235" y="190"/>
                  </a:lnTo>
                  <a:lnTo>
                    <a:pt x="231" y="190"/>
                  </a:lnTo>
                  <a:lnTo>
                    <a:pt x="231" y="190"/>
                  </a:lnTo>
                  <a:lnTo>
                    <a:pt x="231" y="190"/>
                  </a:lnTo>
                  <a:lnTo>
                    <a:pt x="231" y="188"/>
                  </a:lnTo>
                  <a:lnTo>
                    <a:pt x="229" y="188"/>
                  </a:lnTo>
                  <a:lnTo>
                    <a:pt x="229" y="186"/>
                  </a:lnTo>
                  <a:lnTo>
                    <a:pt x="229" y="186"/>
                  </a:lnTo>
                  <a:lnTo>
                    <a:pt x="229" y="184"/>
                  </a:lnTo>
                  <a:lnTo>
                    <a:pt x="231" y="184"/>
                  </a:lnTo>
                  <a:lnTo>
                    <a:pt x="237" y="182"/>
                  </a:lnTo>
                  <a:lnTo>
                    <a:pt x="239" y="182"/>
                  </a:lnTo>
                  <a:lnTo>
                    <a:pt x="240" y="182"/>
                  </a:lnTo>
                  <a:lnTo>
                    <a:pt x="246" y="182"/>
                  </a:lnTo>
                  <a:lnTo>
                    <a:pt x="246" y="182"/>
                  </a:lnTo>
                  <a:lnTo>
                    <a:pt x="246" y="182"/>
                  </a:lnTo>
                  <a:lnTo>
                    <a:pt x="248" y="180"/>
                  </a:lnTo>
                  <a:lnTo>
                    <a:pt x="246" y="180"/>
                  </a:lnTo>
                  <a:lnTo>
                    <a:pt x="246" y="176"/>
                  </a:lnTo>
                  <a:lnTo>
                    <a:pt x="246" y="175"/>
                  </a:lnTo>
                  <a:lnTo>
                    <a:pt x="246" y="175"/>
                  </a:lnTo>
                  <a:lnTo>
                    <a:pt x="246" y="175"/>
                  </a:lnTo>
                  <a:lnTo>
                    <a:pt x="248" y="173"/>
                  </a:lnTo>
                  <a:lnTo>
                    <a:pt x="248" y="173"/>
                  </a:lnTo>
                  <a:lnTo>
                    <a:pt x="250" y="173"/>
                  </a:lnTo>
                  <a:lnTo>
                    <a:pt x="252" y="173"/>
                  </a:lnTo>
                  <a:lnTo>
                    <a:pt x="256" y="175"/>
                  </a:lnTo>
                  <a:lnTo>
                    <a:pt x="258" y="175"/>
                  </a:lnTo>
                  <a:lnTo>
                    <a:pt x="258" y="176"/>
                  </a:lnTo>
                  <a:lnTo>
                    <a:pt x="258" y="182"/>
                  </a:lnTo>
                  <a:lnTo>
                    <a:pt x="258" y="184"/>
                  </a:lnTo>
                  <a:lnTo>
                    <a:pt x="258" y="184"/>
                  </a:lnTo>
                  <a:lnTo>
                    <a:pt x="258" y="184"/>
                  </a:lnTo>
                  <a:lnTo>
                    <a:pt x="258" y="184"/>
                  </a:lnTo>
                  <a:lnTo>
                    <a:pt x="258" y="184"/>
                  </a:lnTo>
                  <a:lnTo>
                    <a:pt x="260" y="184"/>
                  </a:lnTo>
                  <a:lnTo>
                    <a:pt x="260" y="184"/>
                  </a:lnTo>
                  <a:lnTo>
                    <a:pt x="263" y="186"/>
                  </a:lnTo>
                  <a:lnTo>
                    <a:pt x="265" y="188"/>
                  </a:lnTo>
                  <a:lnTo>
                    <a:pt x="265" y="188"/>
                  </a:lnTo>
                  <a:lnTo>
                    <a:pt x="267" y="190"/>
                  </a:lnTo>
                  <a:lnTo>
                    <a:pt x="269" y="190"/>
                  </a:lnTo>
                  <a:lnTo>
                    <a:pt x="271" y="188"/>
                  </a:lnTo>
                  <a:lnTo>
                    <a:pt x="273" y="186"/>
                  </a:lnTo>
                  <a:lnTo>
                    <a:pt x="275" y="184"/>
                  </a:lnTo>
                  <a:lnTo>
                    <a:pt x="275" y="184"/>
                  </a:lnTo>
                  <a:lnTo>
                    <a:pt x="277" y="184"/>
                  </a:lnTo>
                  <a:lnTo>
                    <a:pt x="277" y="184"/>
                  </a:lnTo>
                  <a:lnTo>
                    <a:pt x="277" y="184"/>
                  </a:lnTo>
                  <a:lnTo>
                    <a:pt x="277" y="182"/>
                  </a:lnTo>
                  <a:lnTo>
                    <a:pt x="277" y="182"/>
                  </a:lnTo>
                  <a:lnTo>
                    <a:pt x="277" y="182"/>
                  </a:lnTo>
                  <a:lnTo>
                    <a:pt x="277" y="180"/>
                  </a:lnTo>
                  <a:lnTo>
                    <a:pt x="277" y="178"/>
                  </a:lnTo>
                  <a:lnTo>
                    <a:pt x="277" y="178"/>
                  </a:lnTo>
                  <a:lnTo>
                    <a:pt x="279" y="176"/>
                  </a:lnTo>
                  <a:lnTo>
                    <a:pt x="279" y="175"/>
                  </a:lnTo>
                  <a:lnTo>
                    <a:pt x="281" y="173"/>
                  </a:lnTo>
                  <a:lnTo>
                    <a:pt x="284" y="171"/>
                  </a:lnTo>
                  <a:lnTo>
                    <a:pt x="288" y="169"/>
                  </a:lnTo>
                  <a:lnTo>
                    <a:pt x="296" y="167"/>
                  </a:lnTo>
                  <a:lnTo>
                    <a:pt x="300" y="165"/>
                  </a:lnTo>
                  <a:lnTo>
                    <a:pt x="305" y="163"/>
                  </a:lnTo>
                  <a:lnTo>
                    <a:pt x="317" y="161"/>
                  </a:lnTo>
                  <a:lnTo>
                    <a:pt x="321" y="161"/>
                  </a:lnTo>
                  <a:lnTo>
                    <a:pt x="321" y="157"/>
                  </a:lnTo>
                  <a:lnTo>
                    <a:pt x="322" y="156"/>
                  </a:lnTo>
                  <a:lnTo>
                    <a:pt x="321" y="154"/>
                  </a:lnTo>
                  <a:lnTo>
                    <a:pt x="321" y="152"/>
                  </a:lnTo>
                  <a:lnTo>
                    <a:pt x="321" y="152"/>
                  </a:lnTo>
                  <a:lnTo>
                    <a:pt x="321" y="152"/>
                  </a:lnTo>
                  <a:lnTo>
                    <a:pt x="321" y="150"/>
                  </a:lnTo>
                  <a:lnTo>
                    <a:pt x="322" y="148"/>
                  </a:lnTo>
                  <a:lnTo>
                    <a:pt x="322" y="148"/>
                  </a:lnTo>
                  <a:lnTo>
                    <a:pt x="324" y="146"/>
                  </a:lnTo>
                  <a:lnTo>
                    <a:pt x="324" y="146"/>
                  </a:lnTo>
                  <a:lnTo>
                    <a:pt x="324" y="144"/>
                  </a:lnTo>
                  <a:lnTo>
                    <a:pt x="324" y="144"/>
                  </a:lnTo>
                  <a:lnTo>
                    <a:pt x="326" y="144"/>
                  </a:lnTo>
                  <a:lnTo>
                    <a:pt x="326" y="142"/>
                  </a:lnTo>
                  <a:lnTo>
                    <a:pt x="326" y="142"/>
                  </a:lnTo>
                  <a:lnTo>
                    <a:pt x="326" y="142"/>
                  </a:lnTo>
                  <a:lnTo>
                    <a:pt x="328" y="142"/>
                  </a:lnTo>
                  <a:lnTo>
                    <a:pt x="330" y="142"/>
                  </a:lnTo>
                  <a:lnTo>
                    <a:pt x="334" y="146"/>
                  </a:lnTo>
                  <a:lnTo>
                    <a:pt x="336" y="146"/>
                  </a:lnTo>
                  <a:lnTo>
                    <a:pt x="338" y="146"/>
                  </a:lnTo>
                  <a:lnTo>
                    <a:pt x="340" y="146"/>
                  </a:lnTo>
                  <a:lnTo>
                    <a:pt x="340" y="148"/>
                  </a:lnTo>
                  <a:lnTo>
                    <a:pt x="341" y="150"/>
                  </a:lnTo>
                  <a:lnTo>
                    <a:pt x="343" y="150"/>
                  </a:lnTo>
                  <a:lnTo>
                    <a:pt x="345" y="152"/>
                  </a:lnTo>
                  <a:lnTo>
                    <a:pt x="351" y="154"/>
                  </a:lnTo>
                  <a:lnTo>
                    <a:pt x="353" y="152"/>
                  </a:lnTo>
                  <a:lnTo>
                    <a:pt x="353" y="150"/>
                  </a:lnTo>
                  <a:lnTo>
                    <a:pt x="353" y="150"/>
                  </a:lnTo>
                  <a:lnTo>
                    <a:pt x="353" y="150"/>
                  </a:lnTo>
                  <a:lnTo>
                    <a:pt x="351" y="148"/>
                  </a:lnTo>
                  <a:lnTo>
                    <a:pt x="351" y="148"/>
                  </a:lnTo>
                  <a:lnTo>
                    <a:pt x="351" y="146"/>
                  </a:lnTo>
                  <a:lnTo>
                    <a:pt x="351" y="146"/>
                  </a:lnTo>
                  <a:lnTo>
                    <a:pt x="351" y="146"/>
                  </a:lnTo>
                  <a:lnTo>
                    <a:pt x="353" y="144"/>
                  </a:lnTo>
                  <a:lnTo>
                    <a:pt x="353" y="146"/>
                  </a:lnTo>
                  <a:lnTo>
                    <a:pt x="355" y="146"/>
                  </a:lnTo>
                  <a:lnTo>
                    <a:pt x="357" y="146"/>
                  </a:lnTo>
                  <a:lnTo>
                    <a:pt x="357" y="146"/>
                  </a:lnTo>
                  <a:lnTo>
                    <a:pt x="359" y="146"/>
                  </a:lnTo>
                  <a:lnTo>
                    <a:pt x="359" y="148"/>
                  </a:lnTo>
                  <a:lnTo>
                    <a:pt x="359" y="148"/>
                  </a:lnTo>
                  <a:lnTo>
                    <a:pt x="361" y="148"/>
                  </a:lnTo>
                  <a:lnTo>
                    <a:pt x="361" y="146"/>
                  </a:lnTo>
                  <a:lnTo>
                    <a:pt x="361" y="146"/>
                  </a:lnTo>
                  <a:lnTo>
                    <a:pt x="361" y="144"/>
                  </a:lnTo>
                  <a:lnTo>
                    <a:pt x="361" y="142"/>
                  </a:lnTo>
                  <a:lnTo>
                    <a:pt x="362" y="142"/>
                  </a:lnTo>
                  <a:lnTo>
                    <a:pt x="362" y="142"/>
                  </a:lnTo>
                  <a:lnTo>
                    <a:pt x="364" y="142"/>
                  </a:lnTo>
                  <a:lnTo>
                    <a:pt x="364" y="140"/>
                  </a:lnTo>
                  <a:lnTo>
                    <a:pt x="364" y="138"/>
                  </a:lnTo>
                  <a:lnTo>
                    <a:pt x="364" y="137"/>
                  </a:lnTo>
                  <a:lnTo>
                    <a:pt x="364" y="137"/>
                  </a:lnTo>
                  <a:lnTo>
                    <a:pt x="362" y="135"/>
                  </a:lnTo>
                  <a:lnTo>
                    <a:pt x="361" y="135"/>
                  </a:lnTo>
                  <a:lnTo>
                    <a:pt x="361" y="133"/>
                  </a:lnTo>
                  <a:lnTo>
                    <a:pt x="361" y="133"/>
                  </a:lnTo>
                  <a:lnTo>
                    <a:pt x="361" y="133"/>
                  </a:lnTo>
                  <a:lnTo>
                    <a:pt x="359" y="131"/>
                  </a:lnTo>
                  <a:lnTo>
                    <a:pt x="359" y="131"/>
                  </a:lnTo>
                  <a:lnTo>
                    <a:pt x="359" y="129"/>
                  </a:lnTo>
                  <a:lnTo>
                    <a:pt x="361" y="129"/>
                  </a:lnTo>
                  <a:lnTo>
                    <a:pt x="362" y="129"/>
                  </a:lnTo>
                  <a:lnTo>
                    <a:pt x="366" y="127"/>
                  </a:lnTo>
                  <a:lnTo>
                    <a:pt x="366" y="127"/>
                  </a:lnTo>
                  <a:lnTo>
                    <a:pt x="368" y="127"/>
                  </a:lnTo>
                  <a:lnTo>
                    <a:pt x="368" y="129"/>
                  </a:lnTo>
                  <a:lnTo>
                    <a:pt x="368" y="129"/>
                  </a:lnTo>
                  <a:lnTo>
                    <a:pt x="368" y="131"/>
                  </a:lnTo>
                  <a:lnTo>
                    <a:pt x="368" y="133"/>
                  </a:lnTo>
                  <a:lnTo>
                    <a:pt x="368" y="133"/>
                  </a:lnTo>
                  <a:lnTo>
                    <a:pt x="370" y="133"/>
                  </a:lnTo>
                  <a:lnTo>
                    <a:pt x="374" y="131"/>
                  </a:lnTo>
                  <a:lnTo>
                    <a:pt x="376" y="131"/>
                  </a:lnTo>
                  <a:lnTo>
                    <a:pt x="380" y="131"/>
                  </a:lnTo>
                  <a:lnTo>
                    <a:pt x="380" y="131"/>
                  </a:lnTo>
                  <a:lnTo>
                    <a:pt x="382" y="129"/>
                  </a:lnTo>
                  <a:lnTo>
                    <a:pt x="383" y="129"/>
                  </a:lnTo>
                  <a:lnTo>
                    <a:pt x="383" y="129"/>
                  </a:lnTo>
                  <a:lnTo>
                    <a:pt x="383" y="127"/>
                  </a:lnTo>
                  <a:lnTo>
                    <a:pt x="383" y="125"/>
                  </a:lnTo>
                  <a:lnTo>
                    <a:pt x="383" y="123"/>
                  </a:lnTo>
                  <a:lnTo>
                    <a:pt x="383" y="121"/>
                  </a:lnTo>
                  <a:lnTo>
                    <a:pt x="383" y="119"/>
                  </a:lnTo>
                  <a:lnTo>
                    <a:pt x="383" y="119"/>
                  </a:lnTo>
                  <a:lnTo>
                    <a:pt x="385" y="119"/>
                  </a:lnTo>
                  <a:lnTo>
                    <a:pt x="385" y="119"/>
                  </a:lnTo>
                  <a:lnTo>
                    <a:pt x="387" y="119"/>
                  </a:lnTo>
                  <a:lnTo>
                    <a:pt x="389" y="121"/>
                  </a:lnTo>
                  <a:lnTo>
                    <a:pt x="391" y="121"/>
                  </a:lnTo>
                  <a:lnTo>
                    <a:pt x="391" y="121"/>
                  </a:lnTo>
                  <a:lnTo>
                    <a:pt x="391" y="119"/>
                  </a:lnTo>
                  <a:lnTo>
                    <a:pt x="393" y="117"/>
                  </a:lnTo>
                  <a:lnTo>
                    <a:pt x="393" y="116"/>
                  </a:lnTo>
                  <a:lnTo>
                    <a:pt x="393" y="116"/>
                  </a:lnTo>
                  <a:lnTo>
                    <a:pt x="395" y="114"/>
                  </a:lnTo>
                  <a:lnTo>
                    <a:pt x="397" y="116"/>
                  </a:lnTo>
                  <a:lnTo>
                    <a:pt x="399" y="116"/>
                  </a:lnTo>
                  <a:lnTo>
                    <a:pt x="399" y="114"/>
                  </a:lnTo>
                  <a:lnTo>
                    <a:pt x="399" y="112"/>
                  </a:lnTo>
                  <a:lnTo>
                    <a:pt x="399" y="110"/>
                  </a:lnTo>
                  <a:lnTo>
                    <a:pt x="399" y="110"/>
                  </a:lnTo>
                  <a:lnTo>
                    <a:pt x="397" y="110"/>
                  </a:lnTo>
                  <a:lnTo>
                    <a:pt x="397" y="110"/>
                  </a:lnTo>
                  <a:lnTo>
                    <a:pt x="397" y="110"/>
                  </a:lnTo>
                  <a:lnTo>
                    <a:pt x="395" y="110"/>
                  </a:lnTo>
                  <a:lnTo>
                    <a:pt x="395" y="110"/>
                  </a:lnTo>
                  <a:lnTo>
                    <a:pt x="395" y="108"/>
                  </a:lnTo>
                  <a:lnTo>
                    <a:pt x="395" y="108"/>
                  </a:lnTo>
                  <a:lnTo>
                    <a:pt x="395" y="106"/>
                  </a:lnTo>
                  <a:lnTo>
                    <a:pt x="397" y="106"/>
                  </a:lnTo>
                  <a:lnTo>
                    <a:pt x="399" y="104"/>
                  </a:lnTo>
                  <a:lnTo>
                    <a:pt x="399" y="104"/>
                  </a:lnTo>
                  <a:lnTo>
                    <a:pt x="402" y="102"/>
                  </a:lnTo>
                  <a:lnTo>
                    <a:pt x="404" y="100"/>
                  </a:lnTo>
                  <a:lnTo>
                    <a:pt x="406" y="98"/>
                  </a:lnTo>
                  <a:lnTo>
                    <a:pt x="410" y="91"/>
                  </a:lnTo>
                  <a:lnTo>
                    <a:pt x="410" y="89"/>
                  </a:lnTo>
                  <a:lnTo>
                    <a:pt x="410" y="87"/>
                  </a:lnTo>
                  <a:lnTo>
                    <a:pt x="410" y="87"/>
                  </a:lnTo>
                  <a:lnTo>
                    <a:pt x="410" y="85"/>
                  </a:lnTo>
                  <a:lnTo>
                    <a:pt x="410" y="85"/>
                  </a:lnTo>
                  <a:lnTo>
                    <a:pt x="410" y="85"/>
                  </a:lnTo>
                  <a:lnTo>
                    <a:pt x="412" y="83"/>
                  </a:lnTo>
                  <a:lnTo>
                    <a:pt x="412" y="83"/>
                  </a:lnTo>
                  <a:lnTo>
                    <a:pt x="412" y="81"/>
                  </a:lnTo>
                  <a:lnTo>
                    <a:pt x="412" y="81"/>
                  </a:lnTo>
                  <a:lnTo>
                    <a:pt x="412" y="81"/>
                  </a:lnTo>
                  <a:lnTo>
                    <a:pt x="410" y="79"/>
                  </a:lnTo>
                  <a:lnTo>
                    <a:pt x="410" y="79"/>
                  </a:lnTo>
                  <a:lnTo>
                    <a:pt x="412" y="76"/>
                  </a:lnTo>
                  <a:lnTo>
                    <a:pt x="410" y="76"/>
                  </a:lnTo>
                  <a:lnTo>
                    <a:pt x="410" y="76"/>
                  </a:lnTo>
                  <a:lnTo>
                    <a:pt x="410" y="74"/>
                  </a:lnTo>
                  <a:lnTo>
                    <a:pt x="408" y="74"/>
                  </a:lnTo>
                  <a:lnTo>
                    <a:pt x="408" y="74"/>
                  </a:lnTo>
                  <a:lnTo>
                    <a:pt x="408" y="74"/>
                  </a:lnTo>
                  <a:lnTo>
                    <a:pt x="408" y="72"/>
                  </a:lnTo>
                  <a:lnTo>
                    <a:pt x="408" y="72"/>
                  </a:lnTo>
                  <a:lnTo>
                    <a:pt x="410" y="72"/>
                  </a:lnTo>
                  <a:lnTo>
                    <a:pt x="412" y="72"/>
                  </a:lnTo>
                  <a:lnTo>
                    <a:pt x="412" y="74"/>
                  </a:lnTo>
                  <a:lnTo>
                    <a:pt x="414" y="74"/>
                  </a:lnTo>
                  <a:lnTo>
                    <a:pt x="414" y="74"/>
                  </a:lnTo>
                  <a:lnTo>
                    <a:pt x="416" y="74"/>
                  </a:lnTo>
                  <a:lnTo>
                    <a:pt x="416" y="74"/>
                  </a:lnTo>
                  <a:lnTo>
                    <a:pt x="418" y="74"/>
                  </a:lnTo>
                  <a:lnTo>
                    <a:pt x="420" y="74"/>
                  </a:lnTo>
                  <a:lnTo>
                    <a:pt x="420" y="72"/>
                  </a:lnTo>
                  <a:lnTo>
                    <a:pt x="422" y="72"/>
                  </a:lnTo>
                  <a:lnTo>
                    <a:pt x="422" y="70"/>
                  </a:lnTo>
                  <a:lnTo>
                    <a:pt x="420" y="70"/>
                  </a:lnTo>
                  <a:close/>
                </a:path>
              </a:pathLst>
            </a:custGeom>
            <a:solidFill>
              <a:srgbClr val="FF0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50">
              <a:extLst>
                <a:ext uri="{FF2B5EF4-FFF2-40B4-BE49-F238E27FC236}">
                  <a16:creationId xmlns:a16="http://schemas.microsoft.com/office/drawing/2014/main" id="{F44B8015-19A0-4B63-B3E8-BC52F5167918}"/>
                </a:ext>
              </a:extLst>
            </p:cNvPr>
            <p:cNvSpPr>
              <a:spLocks/>
            </p:cNvSpPr>
            <p:nvPr/>
          </p:nvSpPr>
          <p:spPr bwMode="auto">
            <a:xfrm>
              <a:off x="6374135" y="1124744"/>
              <a:ext cx="1152525" cy="846138"/>
            </a:xfrm>
            <a:custGeom>
              <a:avLst/>
              <a:gdLst>
                <a:gd name="T0" fmla="*/ 692 w 726"/>
                <a:gd name="T1" fmla="*/ 185 h 533"/>
                <a:gd name="T2" fmla="*/ 657 w 726"/>
                <a:gd name="T3" fmla="*/ 145 h 533"/>
                <a:gd name="T4" fmla="*/ 604 w 726"/>
                <a:gd name="T5" fmla="*/ 129 h 533"/>
                <a:gd name="T6" fmla="*/ 528 w 726"/>
                <a:gd name="T7" fmla="*/ 162 h 533"/>
                <a:gd name="T8" fmla="*/ 478 w 726"/>
                <a:gd name="T9" fmla="*/ 183 h 533"/>
                <a:gd name="T10" fmla="*/ 375 w 726"/>
                <a:gd name="T11" fmla="*/ 99 h 533"/>
                <a:gd name="T12" fmla="*/ 269 w 726"/>
                <a:gd name="T13" fmla="*/ 36 h 533"/>
                <a:gd name="T14" fmla="*/ 217 w 726"/>
                <a:gd name="T15" fmla="*/ 17 h 533"/>
                <a:gd name="T16" fmla="*/ 183 w 726"/>
                <a:gd name="T17" fmla="*/ 8 h 533"/>
                <a:gd name="T18" fmla="*/ 116 w 726"/>
                <a:gd name="T19" fmla="*/ 19 h 533"/>
                <a:gd name="T20" fmla="*/ 128 w 726"/>
                <a:gd name="T21" fmla="*/ 32 h 533"/>
                <a:gd name="T22" fmla="*/ 118 w 726"/>
                <a:gd name="T23" fmla="*/ 38 h 533"/>
                <a:gd name="T24" fmla="*/ 101 w 726"/>
                <a:gd name="T25" fmla="*/ 36 h 533"/>
                <a:gd name="T26" fmla="*/ 65 w 726"/>
                <a:gd name="T27" fmla="*/ 40 h 533"/>
                <a:gd name="T28" fmla="*/ 51 w 726"/>
                <a:gd name="T29" fmla="*/ 55 h 533"/>
                <a:gd name="T30" fmla="*/ 36 w 726"/>
                <a:gd name="T31" fmla="*/ 69 h 533"/>
                <a:gd name="T32" fmla="*/ 17 w 726"/>
                <a:gd name="T33" fmla="*/ 91 h 533"/>
                <a:gd name="T34" fmla="*/ 2 w 726"/>
                <a:gd name="T35" fmla="*/ 108 h 533"/>
                <a:gd name="T36" fmla="*/ 27 w 726"/>
                <a:gd name="T37" fmla="*/ 139 h 533"/>
                <a:gd name="T38" fmla="*/ 51 w 726"/>
                <a:gd name="T39" fmla="*/ 137 h 533"/>
                <a:gd name="T40" fmla="*/ 59 w 726"/>
                <a:gd name="T41" fmla="*/ 141 h 533"/>
                <a:gd name="T42" fmla="*/ 74 w 726"/>
                <a:gd name="T43" fmla="*/ 165 h 533"/>
                <a:gd name="T44" fmla="*/ 84 w 726"/>
                <a:gd name="T45" fmla="*/ 173 h 533"/>
                <a:gd name="T46" fmla="*/ 118 w 726"/>
                <a:gd name="T47" fmla="*/ 183 h 533"/>
                <a:gd name="T48" fmla="*/ 109 w 726"/>
                <a:gd name="T49" fmla="*/ 200 h 533"/>
                <a:gd name="T50" fmla="*/ 116 w 726"/>
                <a:gd name="T51" fmla="*/ 207 h 533"/>
                <a:gd name="T52" fmla="*/ 131 w 726"/>
                <a:gd name="T53" fmla="*/ 211 h 533"/>
                <a:gd name="T54" fmla="*/ 141 w 726"/>
                <a:gd name="T55" fmla="*/ 219 h 533"/>
                <a:gd name="T56" fmla="*/ 149 w 726"/>
                <a:gd name="T57" fmla="*/ 223 h 533"/>
                <a:gd name="T58" fmla="*/ 147 w 726"/>
                <a:gd name="T59" fmla="*/ 232 h 533"/>
                <a:gd name="T60" fmla="*/ 141 w 726"/>
                <a:gd name="T61" fmla="*/ 243 h 533"/>
                <a:gd name="T62" fmla="*/ 131 w 726"/>
                <a:gd name="T63" fmla="*/ 251 h 533"/>
                <a:gd name="T64" fmla="*/ 118 w 726"/>
                <a:gd name="T65" fmla="*/ 257 h 533"/>
                <a:gd name="T66" fmla="*/ 107 w 726"/>
                <a:gd name="T67" fmla="*/ 276 h 533"/>
                <a:gd name="T68" fmla="*/ 97 w 726"/>
                <a:gd name="T69" fmla="*/ 282 h 533"/>
                <a:gd name="T70" fmla="*/ 86 w 726"/>
                <a:gd name="T71" fmla="*/ 287 h 533"/>
                <a:gd name="T72" fmla="*/ 88 w 726"/>
                <a:gd name="T73" fmla="*/ 314 h 533"/>
                <a:gd name="T74" fmla="*/ 101 w 726"/>
                <a:gd name="T75" fmla="*/ 375 h 533"/>
                <a:gd name="T76" fmla="*/ 103 w 726"/>
                <a:gd name="T77" fmla="*/ 405 h 533"/>
                <a:gd name="T78" fmla="*/ 101 w 726"/>
                <a:gd name="T79" fmla="*/ 430 h 533"/>
                <a:gd name="T80" fmla="*/ 107 w 726"/>
                <a:gd name="T81" fmla="*/ 437 h 533"/>
                <a:gd name="T82" fmla="*/ 133 w 726"/>
                <a:gd name="T83" fmla="*/ 455 h 533"/>
                <a:gd name="T84" fmla="*/ 191 w 726"/>
                <a:gd name="T85" fmla="*/ 483 h 533"/>
                <a:gd name="T86" fmla="*/ 202 w 726"/>
                <a:gd name="T87" fmla="*/ 515 h 533"/>
                <a:gd name="T88" fmla="*/ 271 w 726"/>
                <a:gd name="T89" fmla="*/ 527 h 533"/>
                <a:gd name="T90" fmla="*/ 307 w 726"/>
                <a:gd name="T91" fmla="*/ 512 h 533"/>
                <a:gd name="T92" fmla="*/ 312 w 726"/>
                <a:gd name="T93" fmla="*/ 477 h 533"/>
                <a:gd name="T94" fmla="*/ 320 w 726"/>
                <a:gd name="T95" fmla="*/ 466 h 533"/>
                <a:gd name="T96" fmla="*/ 381 w 726"/>
                <a:gd name="T97" fmla="*/ 436 h 533"/>
                <a:gd name="T98" fmla="*/ 459 w 726"/>
                <a:gd name="T99" fmla="*/ 468 h 533"/>
                <a:gd name="T100" fmla="*/ 492 w 726"/>
                <a:gd name="T101" fmla="*/ 466 h 533"/>
                <a:gd name="T102" fmla="*/ 516 w 726"/>
                <a:gd name="T103" fmla="*/ 495 h 533"/>
                <a:gd name="T104" fmla="*/ 541 w 726"/>
                <a:gd name="T105" fmla="*/ 483 h 533"/>
                <a:gd name="T106" fmla="*/ 534 w 726"/>
                <a:gd name="T107" fmla="*/ 514 h 533"/>
                <a:gd name="T108" fmla="*/ 577 w 726"/>
                <a:gd name="T109" fmla="*/ 512 h 533"/>
                <a:gd name="T110" fmla="*/ 623 w 726"/>
                <a:gd name="T111" fmla="*/ 512 h 533"/>
                <a:gd name="T112" fmla="*/ 635 w 726"/>
                <a:gd name="T113" fmla="*/ 443 h 533"/>
                <a:gd name="T114" fmla="*/ 591 w 726"/>
                <a:gd name="T115" fmla="*/ 401 h 533"/>
                <a:gd name="T116" fmla="*/ 593 w 726"/>
                <a:gd name="T117" fmla="*/ 346 h 533"/>
                <a:gd name="T118" fmla="*/ 648 w 726"/>
                <a:gd name="T119" fmla="*/ 306 h 533"/>
                <a:gd name="T120" fmla="*/ 676 w 726"/>
                <a:gd name="T121" fmla="*/ 280 h 533"/>
                <a:gd name="T122" fmla="*/ 716 w 726"/>
                <a:gd name="T123" fmla="*/ 20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6" h="533">
                  <a:moveTo>
                    <a:pt x="726" y="181"/>
                  </a:moveTo>
                  <a:lnTo>
                    <a:pt x="724" y="177"/>
                  </a:lnTo>
                  <a:lnTo>
                    <a:pt x="722" y="177"/>
                  </a:lnTo>
                  <a:lnTo>
                    <a:pt x="720" y="177"/>
                  </a:lnTo>
                  <a:lnTo>
                    <a:pt x="720" y="177"/>
                  </a:lnTo>
                  <a:lnTo>
                    <a:pt x="720" y="177"/>
                  </a:lnTo>
                  <a:lnTo>
                    <a:pt x="718" y="179"/>
                  </a:lnTo>
                  <a:lnTo>
                    <a:pt x="716" y="179"/>
                  </a:lnTo>
                  <a:lnTo>
                    <a:pt x="716" y="177"/>
                  </a:lnTo>
                  <a:lnTo>
                    <a:pt x="715" y="177"/>
                  </a:lnTo>
                  <a:lnTo>
                    <a:pt x="713" y="173"/>
                  </a:lnTo>
                  <a:lnTo>
                    <a:pt x="713" y="173"/>
                  </a:lnTo>
                  <a:lnTo>
                    <a:pt x="709" y="171"/>
                  </a:lnTo>
                  <a:lnTo>
                    <a:pt x="707" y="173"/>
                  </a:lnTo>
                  <a:lnTo>
                    <a:pt x="705" y="181"/>
                  </a:lnTo>
                  <a:lnTo>
                    <a:pt x="703" y="183"/>
                  </a:lnTo>
                  <a:lnTo>
                    <a:pt x="701" y="186"/>
                  </a:lnTo>
                  <a:lnTo>
                    <a:pt x="697" y="188"/>
                  </a:lnTo>
                  <a:lnTo>
                    <a:pt x="696" y="188"/>
                  </a:lnTo>
                  <a:lnTo>
                    <a:pt x="694" y="188"/>
                  </a:lnTo>
                  <a:lnTo>
                    <a:pt x="692" y="185"/>
                  </a:lnTo>
                  <a:lnTo>
                    <a:pt x="690" y="181"/>
                  </a:lnTo>
                  <a:lnTo>
                    <a:pt x="690" y="177"/>
                  </a:lnTo>
                  <a:lnTo>
                    <a:pt x="688" y="173"/>
                  </a:lnTo>
                  <a:lnTo>
                    <a:pt x="686" y="169"/>
                  </a:lnTo>
                  <a:lnTo>
                    <a:pt x="684" y="165"/>
                  </a:lnTo>
                  <a:lnTo>
                    <a:pt x="680" y="167"/>
                  </a:lnTo>
                  <a:lnTo>
                    <a:pt x="680" y="169"/>
                  </a:lnTo>
                  <a:lnTo>
                    <a:pt x="678" y="171"/>
                  </a:lnTo>
                  <a:lnTo>
                    <a:pt x="676" y="171"/>
                  </a:lnTo>
                  <a:lnTo>
                    <a:pt x="675" y="169"/>
                  </a:lnTo>
                  <a:lnTo>
                    <a:pt x="675" y="169"/>
                  </a:lnTo>
                  <a:lnTo>
                    <a:pt x="673" y="165"/>
                  </a:lnTo>
                  <a:lnTo>
                    <a:pt x="673" y="164"/>
                  </a:lnTo>
                  <a:lnTo>
                    <a:pt x="671" y="164"/>
                  </a:lnTo>
                  <a:lnTo>
                    <a:pt x="663" y="162"/>
                  </a:lnTo>
                  <a:lnTo>
                    <a:pt x="661" y="160"/>
                  </a:lnTo>
                  <a:lnTo>
                    <a:pt x="659" y="154"/>
                  </a:lnTo>
                  <a:lnTo>
                    <a:pt x="655" y="150"/>
                  </a:lnTo>
                  <a:lnTo>
                    <a:pt x="655" y="148"/>
                  </a:lnTo>
                  <a:lnTo>
                    <a:pt x="657" y="146"/>
                  </a:lnTo>
                  <a:lnTo>
                    <a:pt x="657" y="145"/>
                  </a:lnTo>
                  <a:lnTo>
                    <a:pt x="659" y="145"/>
                  </a:lnTo>
                  <a:lnTo>
                    <a:pt x="657" y="141"/>
                  </a:lnTo>
                  <a:lnTo>
                    <a:pt x="657" y="141"/>
                  </a:lnTo>
                  <a:lnTo>
                    <a:pt x="654" y="141"/>
                  </a:lnTo>
                  <a:lnTo>
                    <a:pt x="654" y="141"/>
                  </a:lnTo>
                  <a:lnTo>
                    <a:pt x="652" y="139"/>
                  </a:lnTo>
                  <a:lnTo>
                    <a:pt x="652" y="139"/>
                  </a:lnTo>
                  <a:lnTo>
                    <a:pt x="652" y="137"/>
                  </a:lnTo>
                  <a:lnTo>
                    <a:pt x="650" y="137"/>
                  </a:lnTo>
                  <a:lnTo>
                    <a:pt x="648" y="137"/>
                  </a:lnTo>
                  <a:lnTo>
                    <a:pt x="644" y="139"/>
                  </a:lnTo>
                  <a:lnTo>
                    <a:pt x="640" y="137"/>
                  </a:lnTo>
                  <a:lnTo>
                    <a:pt x="638" y="135"/>
                  </a:lnTo>
                  <a:lnTo>
                    <a:pt x="638" y="131"/>
                  </a:lnTo>
                  <a:lnTo>
                    <a:pt x="638" y="127"/>
                  </a:lnTo>
                  <a:lnTo>
                    <a:pt x="636" y="126"/>
                  </a:lnTo>
                  <a:lnTo>
                    <a:pt x="633" y="124"/>
                  </a:lnTo>
                  <a:lnTo>
                    <a:pt x="629" y="124"/>
                  </a:lnTo>
                  <a:lnTo>
                    <a:pt x="627" y="124"/>
                  </a:lnTo>
                  <a:lnTo>
                    <a:pt x="617" y="127"/>
                  </a:lnTo>
                  <a:lnTo>
                    <a:pt x="604" y="129"/>
                  </a:lnTo>
                  <a:lnTo>
                    <a:pt x="595" y="133"/>
                  </a:lnTo>
                  <a:lnTo>
                    <a:pt x="591" y="133"/>
                  </a:lnTo>
                  <a:lnTo>
                    <a:pt x="589" y="133"/>
                  </a:lnTo>
                  <a:lnTo>
                    <a:pt x="581" y="131"/>
                  </a:lnTo>
                  <a:lnTo>
                    <a:pt x="579" y="129"/>
                  </a:lnTo>
                  <a:lnTo>
                    <a:pt x="575" y="131"/>
                  </a:lnTo>
                  <a:lnTo>
                    <a:pt x="572" y="131"/>
                  </a:lnTo>
                  <a:lnTo>
                    <a:pt x="572" y="133"/>
                  </a:lnTo>
                  <a:lnTo>
                    <a:pt x="568" y="139"/>
                  </a:lnTo>
                  <a:lnTo>
                    <a:pt x="568" y="139"/>
                  </a:lnTo>
                  <a:lnTo>
                    <a:pt x="558" y="146"/>
                  </a:lnTo>
                  <a:lnTo>
                    <a:pt x="554" y="148"/>
                  </a:lnTo>
                  <a:lnTo>
                    <a:pt x="547" y="148"/>
                  </a:lnTo>
                  <a:lnTo>
                    <a:pt x="545" y="150"/>
                  </a:lnTo>
                  <a:lnTo>
                    <a:pt x="541" y="152"/>
                  </a:lnTo>
                  <a:lnTo>
                    <a:pt x="537" y="154"/>
                  </a:lnTo>
                  <a:lnTo>
                    <a:pt x="534" y="156"/>
                  </a:lnTo>
                  <a:lnTo>
                    <a:pt x="534" y="156"/>
                  </a:lnTo>
                  <a:lnTo>
                    <a:pt x="532" y="158"/>
                  </a:lnTo>
                  <a:lnTo>
                    <a:pt x="530" y="160"/>
                  </a:lnTo>
                  <a:lnTo>
                    <a:pt x="528" y="162"/>
                  </a:lnTo>
                  <a:lnTo>
                    <a:pt x="524" y="162"/>
                  </a:lnTo>
                  <a:lnTo>
                    <a:pt x="522" y="164"/>
                  </a:lnTo>
                  <a:lnTo>
                    <a:pt x="520" y="165"/>
                  </a:lnTo>
                  <a:lnTo>
                    <a:pt x="518" y="169"/>
                  </a:lnTo>
                  <a:lnTo>
                    <a:pt x="518" y="173"/>
                  </a:lnTo>
                  <a:lnTo>
                    <a:pt x="516" y="173"/>
                  </a:lnTo>
                  <a:lnTo>
                    <a:pt x="514" y="173"/>
                  </a:lnTo>
                  <a:lnTo>
                    <a:pt x="505" y="171"/>
                  </a:lnTo>
                  <a:lnTo>
                    <a:pt x="503" y="171"/>
                  </a:lnTo>
                  <a:lnTo>
                    <a:pt x="501" y="173"/>
                  </a:lnTo>
                  <a:lnTo>
                    <a:pt x="501" y="175"/>
                  </a:lnTo>
                  <a:lnTo>
                    <a:pt x="499" y="179"/>
                  </a:lnTo>
                  <a:lnTo>
                    <a:pt x="497" y="181"/>
                  </a:lnTo>
                  <a:lnTo>
                    <a:pt x="494" y="181"/>
                  </a:lnTo>
                  <a:lnTo>
                    <a:pt x="492" y="179"/>
                  </a:lnTo>
                  <a:lnTo>
                    <a:pt x="490" y="179"/>
                  </a:lnTo>
                  <a:lnTo>
                    <a:pt x="486" y="179"/>
                  </a:lnTo>
                  <a:lnTo>
                    <a:pt x="486" y="179"/>
                  </a:lnTo>
                  <a:lnTo>
                    <a:pt x="484" y="179"/>
                  </a:lnTo>
                  <a:lnTo>
                    <a:pt x="480" y="181"/>
                  </a:lnTo>
                  <a:lnTo>
                    <a:pt x="478" y="183"/>
                  </a:lnTo>
                  <a:lnTo>
                    <a:pt x="476" y="183"/>
                  </a:lnTo>
                  <a:lnTo>
                    <a:pt x="463" y="181"/>
                  </a:lnTo>
                  <a:lnTo>
                    <a:pt x="463" y="179"/>
                  </a:lnTo>
                  <a:lnTo>
                    <a:pt x="461" y="169"/>
                  </a:lnTo>
                  <a:lnTo>
                    <a:pt x="457" y="162"/>
                  </a:lnTo>
                  <a:lnTo>
                    <a:pt x="454" y="162"/>
                  </a:lnTo>
                  <a:lnTo>
                    <a:pt x="448" y="152"/>
                  </a:lnTo>
                  <a:lnTo>
                    <a:pt x="444" y="152"/>
                  </a:lnTo>
                  <a:lnTo>
                    <a:pt x="434" y="154"/>
                  </a:lnTo>
                  <a:lnTo>
                    <a:pt x="427" y="152"/>
                  </a:lnTo>
                  <a:lnTo>
                    <a:pt x="423" y="150"/>
                  </a:lnTo>
                  <a:lnTo>
                    <a:pt x="421" y="146"/>
                  </a:lnTo>
                  <a:lnTo>
                    <a:pt x="415" y="141"/>
                  </a:lnTo>
                  <a:lnTo>
                    <a:pt x="410" y="139"/>
                  </a:lnTo>
                  <a:lnTo>
                    <a:pt x="400" y="137"/>
                  </a:lnTo>
                  <a:lnTo>
                    <a:pt x="394" y="131"/>
                  </a:lnTo>
                  <a:lnTo>
                    <a:pt x="394" y="116"/>
                  </a:lnTo>
                  <a:lnTo>
                    <a:pt x="393" y="108"/>
                  </a:lnTo>
                  <a:lnTo>
                    <a:pt x="389" y="103"/>
                  </a:lnTo>
                  <a:lnTo>
                    <a:pt x="385" y="99"/>
                  </a:lnTo>
                  <a:lnTo>
                    <a:pt x="375" y="99"/>
                  </a:lnTo>
                  <a:lnTo>
                    <a:pt x="366" y="97"/>
                  </a:lnTo>
                  <a:lnTo>
                    <a:pt x="362" y="93"/>
                  </a:lnTo>
                  <a:lnTo>
                    <a:pt x="358" y="86"/>
                  </a:lnTo>
                  <a:lnTo>
                    <a:pt x="353" y="84"/>
                  </a:lnTo>
                  <a:lnTo>
                    <a:pt x="345" y="86"/>
                  </a:lnTo>
                  <a:lnTo>
                    <a:pt x="337" y="72"/>
                  </a:lnTo>
                  <a:lnTo>
                    <a:pt x="320" y="70"/>
                  </a:lnTo>
                  <a:lnTo>
                    <a:pt x="320" y="69"/>
                  </a:lnTo>
                  <a:lnTo>
                    <a:pt x="320" y="69"/>
                  </a:lnTo>
                  <a:lnTo>
                    <a:pt x="311" y="49"/>
                  </a:lnTo>
                  <a:lnTo>
                    <a:pt x="309" y="48"/>
                  </a:lnTo>
                  <a:lnTo>
                    <a:pt x="303" y="42"/>
                  </a:lnTo>
                  <a:lnTo>
                    <a:pt x="297" y="38"/>
                  </a:lnTo>
                  <a:lnTo>
                    <a:pt x="290" y="34"/>
                  </a:lnTo>
                  <a:lnTo>
                    <a:pt x="282" y="34"/>
                  </a:lnTo>
                  <a:lnTo>
                    <a:pt x="276" y="36"/>
                  </a:lnTo>
                  <a:lnTo>
                    <a:pt x="276" y="36"/>
                  </a:lnTo>
                  <a:lnTo>
                    <a:pt x="276" y="38"/>
                  </a:lnTo>
                  <a:lnTo>
                    <a:pt x="276" y="38"/>
                  </a:lnTo>
                  <a:lnTo>
                    <a:pt x="271" y="38"/>
                  </a:lnTo>
                  <a:lnTo>
                    <a:pt x="269" y="36"/>
                  </a:lnTo>
                  <a:lnTo>
                    <a:pt x="267" y="30"/>
                  </a:lnTo>
                  <a:lnTo>
                    <a:pt x="267" y="27"/>
                  </a:lnTo>
                  <a:lnTo>
                    <a:pt x="267" y="23"/>
                  </a:lnTo>
                  <a:lnTo>
                    <a:pt x="265" y="19"/>
                  </a:lnTo>
                  <a:lnTo>
                    <a:pt x="263" y="17"/>
                  </a:lnTo>
                  <a:lnTo>
                    <a:pt x="259" y="15"/>
                  </a:lnTo>
                  <a:lnTo>
                    <a:pt x="248" y="13"/>
                  </a:lnTo>
                  <a:lnTo>
                    <a:pt x="246" y="11"/>
                  </a:lnTo>
                  <a:lnTo>
                    <a:pt x="242" y="8"/>
                  </a:lnTo>
                  <a:lnTo>
                    <a:pt x="242" y="8"/>
                  </a:lnTo>
                  <a:lnTo>
                    <a:pt x="240" y="8"/>
                  </a:lnTo>
                  <a:lnTo>
                    <a:pt x="232" y="8"/>
                  </a:lnTo>
                  <a:lnTo>
                    <a:pt x="229" y="8"/>
                  </a:lnTo>
                  <a:lnTo>
                    <a:pt x="225" y="10"/>
                  </a:lnTo>
                  <a:lnTo>
                    <a:pt x="223" y="10"/>
                  </a:lnTo>
                  <a:lnTo>
                    <a:pt x="221" y="11"/>
                  </a:lnTo>
                  <a:lnTo>
                    <a:pt x="221" y="11"/>
                  </a:lnTo>
                  <a:lnTo>
                    <a:pt x="221" y="15"/>
                  </a:lnTo>
                  <a:lnTo>
                    <a:pt x="219" y="17"/>
                  </a:lnTo>
                  <a:lnTo>
                    <a:pt x="219" y="17"/>
                  </a:lnTo>
                  <a:lnTo>
                    <a:pt x="217" y="17"/>
                  </a:lnTo>
                  <a:lnTo>
                    <a:pt x="217" y="13"/>
                  </a:lnTo>
                  <a:lnTo>
                    <a:pt x="217" y="11"/>
                  </a:lnTo>
                  <a:lnTo>
                    <a:pt x="213" y="8"/>
                  </a:lnTo>
                  <a:lnTo>
                    <a:pt x="213" y="8"/>
                  </a:lnTo>
                  <a:lnTo>
                    <a:pt x="211" y="6"/>
                  </a:lnTo>
                  <a:lnTo>
                    <a:pt x="204" y="4"/>
                  </a:lnTo>
                  <a:lnTo>
                    <a:pt x="202" y="2"/>
                  </a:lnTo>
                  <a:lnTo>
                    <a:pt x="200" y="0"/>
                  </a:lnTo>
                  <a:lnTo>
                    <a:pt x="198" y="0"/>
                  </a:lnTo>
                  <a:lnTo>
                    <a:pt x="196" y="2"/>
                  </a:lnTo>
                  <a:lnTo>
                    <a:pt x="191" y="4"/>
                  </a:lnTo>
                  <a:lnTo>
                    <a:pt x="189" y="4"/>
                  </a:lnTo>
                  <a:lnTo>
                    <a:pt x="189" y="4"/>
                  </a:lnTo>
                  <a:lnTo>
                    <a:pt x="189" y="6"/>
                  </a:lnTo>
                  <a:lnTo>
                    <a:pt x="189" y="6"/>
                  </a:lnTo>
                  <a:lnTo>
                    <a:pt x="189" y="8"/>
                  </a:lnTo>
                  <a:lnTo>
                    <a:pt x="187" y="11"/>
                  </a:lnTo>
                  <a:lnTo>
                    <a:pt x="187" y="11"/>
                  </a:lnTo>
                  <a:lnTo>
                    <a:pt x="185" y="10"/>
                  </a:lnTo>
                  <a:lnTo>
                    <a:pt x="183" y="8"/>
                  </a:lnTo>
                  <a:lnTo>
                    <a:pt x="183" y="8"/>
                  </a:lnTo>
                  <a:lnTo>
                    <a:pt x="181" y="6"/>
                  </a:lnTo>
                  <a:lnTo>
                    <a:pt x="181" y="6"/>
                  </a:lnTo>
                  <a:lnTo>
                    <a:pt x="177" y="6"/>
                  </a:lnTo>
                  <a:lnTo>
                    <a:pt x="173" y="8"/>
                  </a:lnTo>
                  <a:lnTo>
                    <a:pt x="171" y="10"/>
                  </a:lnTo>
                  <a:lnTo>
                    <a:pt x="164" y="13"/>
                  </a:lnTo>
                  <a:lnTo>
                    <a:pt x="160" y="17"/>
                  </a:lnTo>
                  <a:lnTo>
                    <a:pt x="158" y="19"/>
                  </a:lnTo>
                  <a:lnTo>
                    <a:pt x="151" y="17"/>
                  </a:lnTo>
                  <a:lnTo>
                    <a:pt x="151" y="19"/>
                  </a:lnTo>
                  <a:lnTo>
                    <a:pt x="149" y="19"/>
                  </a:lnTo>
                  <a:lnTo>
                    <a:pt x="149" y="21"/>
                  </a:lnTo>
                  <a:lnTo>
                    <a:pt x="147" y="25"/>
                  </a:lnTo>
                  <a:lnTo>
                    <a:pt x="147" y="27"/>
                  </a:lnTo>
                  <a:lnTo>
                    <a:pt x="141" y="29"/>
                  </a:lnTo>
                  <a:lnTo>
                    <a:pt x="139" y="29"/>
                  </a:lnTo>
                  <a:lnTo>
                    <a:pt x="135" y="27"/>
                  </a:lnTo>
                  <a:lnTo>
                    <a:pt x="133" y="27"/>
                  </a:lnTo>
                  <a:lnTo>
                    <a:pt x="126" y="21"/>
                  </a:lnTo>
                  <a:lnTo>
                    <a:pt x="122" y="21"/>
                  </a:lnTo>
                  <a:lnTo>
                    <a:pt x="116" y="19"/>
                  </a:lnTo>
                  <a:lnTo>
                    <a:pt x="111" y="19"/>
                  </a:lnTo>
                  <a:lnTo>
                    <a:pt x="111" y="19"/>
                  </a:lnTo>
                  <a:lnTo>
                    <a:pt x="111" y="21"/>
                  </a:lnTo>
                  <a:lnTo>
                    <a:pt x="111" y="23"/>
                  </a:lnTo>
                  <a:lnTo>
                    <a:pt x="111" y="23"/>
                  </a:lnTo>
                  <a:lnTo>
                    <a:pt x="111" y="23"/>
                  </a:lnTo>
                  <a:lnTo>
                    <a:pt x="112" y="23"/>
                  </a:lnTo>
                  <a:lnTo>
                    <a:pt x="112" y="23"/>
                  </a:lnTo>
                  <a:lnTo>
                    <a:pt x="112" y="25"/>
                  </a:lnTo>
                  <a:lnTo>
                    <a:pt x="112" y="25"/>
                  </a:lnTo>
                  <a:lnTo>
                    <a:pt x="112" y="25"/>
                  </a:lnTo>
                  <a:lnTo>
                    <a:pt x="114" y="25"/>
                  </a:lnTo>
                  <a:lnTo>
                    <a:pt x="116" y="25"/>
                  </a:lnTo>
                  <a:lnTo>
                    <a:pt x="118" y="25"/>
                  </a:lnTo>
                  <a:lnTo>
                    <a:pt x="120" y="27"/>
                  </a:lnTo>
                  <a:lnTo>
                    <a:pt x="120" y="27"/>
                  </a:lnTo>
                  <a:lnTo>
                    <a:pt x="120" y="29"/>
                  </a:lnTo>
                  <a:lnTo>
                    <a:pt x="120" y="29"/>
                  </a:lnTo>
                  <a:lnTo>
                    <a:pt x="126" y="30"/>
                  </a:lnTo>
                  <a:lnTo>
                    <a:pt x="126" y="30"/>
                  </a:lnTo>
                  <a:lnTo>
                    <a:pt x="128" y="32"/>
                  </a:lnTo>
                  <a:lnTo>
                    <a:pt x="128" y="32"/>
                  </a:lnTo>
                  <a:lnTo>
                    <a:pt x="128" y="32"/>
                  </a:lnTo>
                  <a:lnTo>
                    <a:pt x="128" y="32"/>
                  </a:lnTo>
                  <a:lnTo>
                    <a:pt x="128" y="34"/>
                  </a:lnTo>
                  <a:lnTo>
                    <a:pt x="128" y="34"/>
                  </a:lnTo>
                  <a:lnTo>
                    <a:pt x="128" y="34"/>
                  </a:lnTo>
                  <a:lnTo>
                    <a:pt x="128" y="34"/>
                  </a:lnTo>
                  <a:lnTo>
                    <a:pt x="128" y="36"/>
                  </a:lnTo>
                  <a:lnTo>
                    <a:pt x="128" y="36"/>
                  </a:lnTo>
                  <a:lnTo>
                    <a:pt x="128" y="38"/>
                  </a:lnTo>
                  <a:lnTo>
                    <a:pt x="128" y="38"/>
                  </a:lnTo>
                  <a:lnTo>
                    <a:pt x="128" y="38"/>
                  </a:lnTo>
                  <a:lnTo>
                    <a:pt x="128" y="38"/>
                  </a:lnTo>
                  <a:lnTo>
                    <a:pt x="128" y="40"/>
                  </a:lnTo>
                  <a:lnTo>
                    <a:pt x="128" y="40"/>
                  </a:lnTo>
                  <a:lnTo>
                    <a:pt x="126" y="40"/>
                  </a:lnTo>
                  <a:lnTo>
                    <a:pt x="124" y="40"/>
                  </a:lnTo>
                  <a:lnTo>
                    <a:pt x="122" y="38"/>
                  </a:lnTo>
                  <a:lnTo>
                    <a:pt x="120" y="38"/>
                  </a:lnTo>
                  <a:lnTo>
                    <a:pt x="118" y="38"/>
                  </a:lnTo>
                  <a:lnTo>
                    <a:pt x="118" y="38"/>
                  </a:lnTo>
                  <a:lnTo>
                    <a:pt x="116" y="40"/>
                  </a:lnTo>
                  <a:lnTo>
                    <a:pt x="116" y="40"/>
                  </a:lnTo>
                  <a:lnTo>
                    <a:pt x="116" y="40"/>
                  </a:lnTo>
                  <a:lnTo>
                    <a:pt x="114" y="38"/>
                  </a:lnTo>
                  <a:lnTo>
                    <a:pt x="112" y="38"/>
                  </a:lnTo>
                  <a:lnTo>
                    <a:pt x="112" y="38"/>
                  </a:lnTo>
                  <a:lnTo>
                    <a:pt x="112" y="38"/>
                  </a:lnTo>
                  <a:lnTo>
                    <a:pt x="111" y="40"/>
                  </a:lnTo>
                  <a:lnTo>
                    <a:pt x="109" y="40"/>
                  </a:lnTo>
                  <a:lnTo>
                    <a:pt x="109" y="40"/>
                  </a:lnTo>
                  <a:lnTo>
                    <a:pt x="109" y="40"/>
                  </a:lnTo>
                  <a:lnTo>
                    <a:pt x="107" y="40"/>
                  </a:lnTo>
                  <a:lnTo>
                    <a:pt x="107" y="40"/>
                  </a:lnTo>
                  <a:lnTo>
                    <a:pt x="103" y="40"/>
                  </a:lnTo>
                  <a:lnTo>
                    <a:pt x="103" y="40"/>
                  </a:lnTo>
                  <a:lnTo>
                    <a:pt x="103" y="40"/>
                  </a:lnTo>
                  <a:lnTo>
                    <a:pt x="103" y="40"/>
                  </a:lnTo>
                  <a:lnTo>
                    <a:pt x="103" y="40"/>
                  </a:lnTo>
                  <a:lnTo>
                    <a:pt x="101" y="38"/>
                  </a:lnTo>
                  <a:lnTo>
                    <a:pt x="101" y="38"/>
                  </a:lnTo>
                  <a:lnTo>
                    <a:pt x="101" y="36"/>
                  </a:lnTo>
                  <a:lnTo>
                    <a:pt x="101" y="36"/>
                  </a:lnTo>
                  <a:lnTo>
                    <a:pt x="101" y="36"/>
                  </a:lnTo>
                  <a:lnTo>
                    <a:pt x="99" y="38"/>
                  </a:lnTo>
                  <a:lnTo>
                    <a:pt x="99" y="38"/>
                  </a:lnTo>
                  <a:lnTo>
                    <a:pt x="97" y="38"/>
                  </a:lnTo>
                  <a:lnTo>
                    <a:pt x="97" y="38"/>
                  </a:lnTo>
                  <a:lnTo>
                    <a:pt x="97" y="38"/>
                  </a:lnTo>
                  <a:lnTo>
                    <a:pt x="95" y="38"/>
                  </a:lnTo>
                  <a:lnTo>
                    <a:pt x="93" y="38"/>
                  </a:lnTo>
                  <a:lnTo>
                    <a:pt x="93" y="38"/>
                  </a:lnTo>
                  <a:lnTo>
                    <a:pt x="88" y="36"/>
                  </a:lnTo>
                  <a:lnTo>
                    <a:pt x="86" y="36"/>
                  </a:lnTo>
                  <a:lnTo>
                    <a:pt x="84" y="34"/>
                  </a:lnTo>
                  <a:lnTo>
                    <a:pt x="74" y="38"/>
                  </a:lnTo>
                  <a:lnTo>
                    <a:pt x="72" y="40"/>
                  </a:lnTo>
                  <a:lnTo>
                    <a:pt x="72" y="40"/>
                  </a:lnTo>
                  <a:lnTo>
                    <a:pt x="70" y="38"/>
                  </a:lnTo>
                  <a:lnTo>
                    <a:pt x="69" y="40"/>
                  </a:lnTo>
                  <a:lnTo>
                    <a:pt x="65" y="40"/>
                  </a:lnTo>
                  <a:lnTo>
                    <a:pt x="65" y="40"/>
                  </a:lnTo>
                  <a:lnTo>
                    <a:pt x="65" y="40"/>
                  </a:lnTo>
                  <a:lnTo>
                    <a:pt x="65" y="40"/>
                  </a:lnTo>
                  <a:lnTo>
                    <a:pt x="63" y="38"/>
                  </a:lnTo>
                  <a:lnTo>
                    <a:pt x="63" y="38"/>
                  </a:lnTo>
                  <a:lnTo>
                    <a:pt x="61" y="36"/>
                  </a:lnTo>
                  <a:lnTo>
                    <a:pt x="61" y="38"/>
                  </a:lnTo>
                  <a:lnTo>
                    <a:pt x="59" y="40"/>
                  </a:lnTo>
                  <a:lnTo>
                    <a:pt x="57" y="40"/>
                  </a:lnTo>
                  <a:lnTo>
                    <a:pt x="55" y="40"/>
                  </a:lnTo>
                  <a:lnTo>
                    <a:pt x="53" y="42"/>
                  </a:lnTo>
                  <a:lnTo>
                    <a:pt x="51" y="42"/>
                  </a:lnTo>
                  <a:lnTo>
                    <a:pt x="51" y="42"/>
                  </a:lnTo>
                  <a:lnTo>
                    <a:pt x="51" y="42"/>
                  </a:lnTo>
                  <a:lnTo>
                    <a:pt x="51" y="42"/>
                  </a:lnTo>
                  <a:lnTo>
                    <a:pt x="51" y="46"/>
                  </a:lnTo>
                  <a:lnTo>
                    <a:pt x="53" y="48"/>
                  </a:lnTo>
                  <a:lnTo>
                    <a:pt x="53" y="51"/>
                  </a:lnTo>
                  <a:lnTo>
                    <a:pt x="55" y="51"/>
                  </a:lnTo>
                  <a:lnTo>
                    <a:pt x="55" y="51"/>
                  </a:lnTo>
                  <a:lnTo>
                    <a:pt x="55" y="51"/>
                  </a:lnTo>
                  <a:lnTo>
                    <a:pt x="53" y="53"/>
                  </a:lnTo>
                  <a:lnTo>
                    <a:pt x="51" y="55"/>
                  </a:lnTo>
                  <a:lnTo>
                    <a:pt x="51" y="57"/>
                  </a:lnTo>
                  <a:lnTo>
                    <a:pt x="51" y="57"/>
                  </a:lnTo>
                  <a:lnTo>
                    <a:pt x="51" y="59"/>
                  </a:lnTo>
                  <a:lnTo>
                    <a:pt x="51" y="59"/>
                  </a:lnTo>
                  <a:lnTo>
                    <a:pt x="50" y="61"/>
                  </a:lnTo>
                  <a:lnTo>
                    <a:pt x="50" y="61"/>
                  </a:lnTo>
                  <a:lnTo>
                    <a:pt x="44" y="63"/>
                  </a:lnTo>
                  <a:lnTo>
                    <a:pt x="44" y="63"/>
                  </a:lnTo>
                  <a:lnTo>
                    <a:pt x="44" y="63"/>
                  </a:lnTo>
                  <a:lnTo>
                    <a:pt x="44" y="63"/>
                  </a:lnTo>
                  <a:lnTo>
                    <a:pt x="44" y="65"/>
                  </a:lnTo>
                  <a:lnTo>
                    <a:pt x="44" y="65"/>
                  </a:lnTo>
                  <a:lnTo>
                    <a:pt x="44" y="65"/>
                  </a:lnTo>
                  <a:lnTo>
                    <a:pt x="44" y="67"/>
                  </a:lnTo>
                  <a:lnTo>
                    <a:pt x="44" y="67"/>
                  </a:lnTo>
                  <a:lnTo>
                    <a:pt x="44" y="67"/>
                  </a:lnTo>
                  <a:lnTo>
                    <a:pt x="44" y="67"/>
                  </a:lnTo>
                  <a:lnTo>
                    <a:pt x="42" y="69"/>
                  </a:lnTo>
                  <a:lnTo>
                    <a:pt x="38" y="69"/>
                  </a:lnTo>
                  <a:lnTo>
                    <a:pt x="36" y="69"/>
                  </a:lnTo>
                  <a:lnTo>
                    <a:pt x="36" y="69"/>
                  </a:lnTo>
                  <a:lnTo>
                    <a:pt x="36" y="69"/>
                  </a:lnTo>
                  <a:lnTo>
                    <a:pt x="36" y="70"/>
                  </a:lnTo>
                  <a:lnTo>
                    <a:pt x="34" y="70"/>
                  </a:lnTo>
                  <a:lnTo>
                    <a:pt x="34" y="74"/>
                  </a:lnTo>
                  <a:lnTo>
                    <a:pt x="34" y="76"/>
                  </a:lnTo>
                  <a:lnTo>
                    <a:pt x="34" y="76"/>
                  </a:lnTo>
                  <a:lnTo>
                    <a:pt x="34" y="76"/>
                  </a:lnTo>
                  <a:lnTo>
                    <a:pt x="34" y="78"/>
                  </a:lnTo>
                  <a:lnTo>
                    <a:pt x="34" y="78"/>
                  </a:lnTo>
                  <a:lnTo>
                    <a:pt x="30" y="78"/>
                  </a:lnTo>
                  <a:lnTo>
                    <a:pt x="30" y="78"/>
                  </a:lnTo>
                  <a:lnTo>
                    <a:pt x="29" y="80"/>
                  </a:lnTo>
                  <a:lnTo>
                    <a:pt x="25" y="84"/>
                  </a:lnTo>
                  <a:lnTo>
                    <a:pt x="25" y="84"/>
                  </a:lnTo>
                  <a:lnTo>
                    <a:pt x="25" y="86"/>
                  </a:lnTo>
                  <a:lnTo>
                    <a:pt x="23" y="86"/>
                  </a:lnTo>
                  <a:lnTo>
                    <a:pt x="21" y="86"/>
                  </a:lnTo>
                  <a:lnTo>
                    <a:pt x="19" y="88"/>
                  </a:lnTo>
                  <a:lnTo>
                    <a:pt x="19" y="88"/>
                  </a:lnTo>
                  <a:lnTo>
                    <a:pt x="17" y="89"/>
                  </a:lnTo>
                  <a:lnTo>
                    <a:pt x="17" y="91"/>
                  </a:lnTo>
                  <a:lnTo>
                    <a:pt x="15" y="91"/>
                  </a:lnTo>
                  <a:lnTo>
                    <a:pt x="13" y="89"/>
                  </a:lnTo>
                  <a:lnTo>
                    <a:pt x="13" y="89"/>
                  </a:lnTo>
                  <a:lnTo>
                    <a:pt x="11" y="89"/>
                  </a:lnTo>
                  <a:lnTo>
                    <a:pt x="11" y="89"/>
                  </a:lnTo>
                  <a:lnTo>
                    <a:pt x="10" y="89"/>
                  </a:lnTo>
                  <a:lnTo>
                    <a:pt x="8" y="91"/>
                  </a:lnTo>
                  <a:lnTo>
                    <a:pt x="8" y="91"/>
                  </a:lnTo>
                  <a:lnTo>
                    <a:pt x="6" y="93"/>
                  </a:lnTo>
                  <a:lnTo>
                    <a:pt x="6" y="93"/>
                  </a:lnTo>
                  <a:lnTo>
                    <a:pt x="6" y="95"/>
                  </a:lnTo>
                  <a:lnTo>
                    <a:pt x="6" y="95"/>
                  </a:lnTo>
                  <a:lnTo>
                    <a:pt x="4" y="99"/>
                  </a:lnTo>
                  <a:lnTo>
                    <a:pt x="4" y="101"/>
                  </a:lnTo>
                  <a:lnTo>
                    <a:pt x="4" y="103"/>
                  </a:lnTo>
                  <a:lnTo>
                    <a:pt x="4" y="103"/>
                  </a:lnTo>
                  <a:lnTo>
                    <a:pt x="6" y="103"/>
                  </a:lnTo>
                  <a:lnTo>
                    <a:pt x="6" y="105"/>
                  </a:lnTo>
                  <a:lnTo>
                    <a:pt x="6" y="105"/>
                  </a:lnTo>
                  <a:lnTo>
                    <a:pt x="2" y="108"/>
                  </a:lnTo>
                  <a:lnTo>
                    <a:pt x="2" y="108"/>
                  </a:lnTo>
                  <a:lnTo>
                    <a:pt x="2" y="108"/>
                  </a:lnTo>
                  <a:lnTo>
                    <a:pt x="2" y="110"/>
                  </a:lnTo>
                  <a:lnTo>
                    <a:pt x="2" y="110"/>
                  </a:lnTo>
                  <a:lnTo>
                    <a:pt x="2" y="110"/>
                  </a:lnTo>
                  <a:lnTo>
                    <a:pt x="2" y="112"/>
                  </a:lnTo>
                  <a:lnTo>
                    <a:pt x="2" y="112"/>
                  </a:lnTo>
                  <a:lnTo>
                    <a:pt x="4" y="112"/>
                  </a:lnTo>
                  <a:lnTo>
                    <a:pt x="4" y="112"/>
                  </a:lnTo>
                  <a:lnTo>
                    <a:pt x="6" y="116"/>
                  </a:lnTo>
                  <a:lnTo>
                    <a:pt x="8" y="116"/>
                  </a:lnTo>
                  <a:lnTo>
                    <a:pt x="8" y="118"/>
                  </a:lnTo>
                  <a:lnTo>
                    <a:pt x="8" y="120"/>
                  </a:lnTo>
                  <a:lnTo>
                    <a:pt x="8" y="120"/>
                  </a:lnTo>
                  <a:lnTo>
                    <a:pt x="8" y="120"/>
                  </a:lnTo>
                  <a:lnTo>
                    <a:pt x="0" y="131"/>
                  </a:lnTo>
                  <a:lnTo>
                    <a:pt x="4" y="133"/>
                  </a:lnTo>
                  <a:lnTo>
                    <a:pt x="13" y="137"/>
                  </a:lnTo>
                  <a:lnTo>
                    <a:pt x="13" y="137"/>
                  </a:lnTo>
                  <a:lnTo>
                    <a:pt x="23" y="139"/>
                  </a:lnTo>
                  <a:lnTo>
                    <a:pt x="27" y="139"/>
                  </a:lnTo>
                  <a:lnTo>
                    <a:pt x="27" y="139"/>
                  </a:lnTo>
                  <a:lnTo>
                    <a:pt x="29" y="139"/>
                  </a:lnTo>
                  <a:lnTo>
                    <a:pt x="29" y="139"/>
                  </a:lnTo>
                  <a:lnTo>
                    <a:pt x="29" y="139"/>
                  </a:lnTo>
                  <a:lnTo>
                    <a:pt x="29" y="139"/>
                  </a:lnTo>
                  <a:lnTo>
                    <a:pt x="32" y="135"/>
                  </a:lnTo>
                  <a:lnTo>
                    <a:pt x="32" y="135"/>
                  </a:lnTo>
                  <a:lnTo>
                    <a:pt x="34" y="135"/>
                  </a:lnTo>
                  <a:lnTo>
                    <a:pt x="44" y="135"/>
                  </a:lnTo>
                  <a:lnTo>
                    <a:pt x="44" y="135"/>
                  </a:lnTo>
                  <a:lnTo>
                    <a:pt x="44" y="135"/>
                  </a:lnTo>
                  <a:lnTo>
                    <a:pt x="44" y="135"/>
                  </a:lnTo>
                  <a:lnTo>
                    <a:pt x="46" y="137"/>
                  </a:lnTo>
                  <a:lnTo>
                    <a:pt x="46" y="137"/>
                  </a:lnTo>
                  <a:lnTo>
                    <a:pt x="46" y="137"/>
                  </a:lnTo>
                  <a:lnTo>
                    <a:pt x="46" y="137"/>
                  </a:lnTo>
                  <a:lnTo>
                    <a:pt x="48" y="137"/>
                  </a:lnTo>
                  <a:lnTo>
                    <a:pt x="48" y="137"/>
                  </a:lnTo>
                  <a:lnTo>
                    <a:pt x="48" y="137"/>
                  </a:lnTo>
                  <a:lnTo>
                    <a:pt x="50" y="137"/>
                  </a:lnTo>
                  <a:lnTo>
                    <a:pt x="50" y="137"/>
                  </a:lnTo>
                  <a:lnTo>
                    <a:pt x="51" y="137"/>
                  </a:lnTo>
                  <a:lnTo>
                    <a:pt x="51" y="137"/>
                  </a:lnTo>
                  <a:lnTo>
                    <a:pt x="51" y="137"/>
                  </a:lnTo>
                  <a:lnTo>
                    <a:pt x="51" y="137"/>
                  </a:lnTo>
                  <a:lnTo>
                    <a:pt x="53" y="135"/>
                  </a:lnTo>
                  <a:lnTo>
                    <a:pt x="53" y="135"/>
                  </a:lnTo>
                  <a:lnTo>
                    <a:pt x="53" y="135"/>
                  </a:lnTo>
                  <a:lnTo>
                    <a:pt x="53" y="135"/>
                  </a:lnTo>
                  <a:lnTo>
                    <a:pt x="53" y="135"/>
                  </a:lnTo>
                  <a:lnTo>
                    <a:pt x="53" y="135"/>
                  </a:lnTo>
                  <a:lnTo>
                    <a:pt x="53" y="135"/>
                  </a:lnTo>
                  <a:lnTo>
                    <a:pt x="53" y="135"/>
                  </a:lnTo>
                  <a:lnTo>
                    <a:pt x="53" y="137"/>
                  </a:lnTo>
                  <a:lnTo>
                    <a:pt x="55" y="137"/>
                  </a:lnTo>
                  <a:lnTo>
                    <a:pt x="57" y="139"/>
                  </a:lnTo>
                  <a:lnTo>
                    <a:pt x="57" y="139"/>
                  </a:lnTo>
                  <a:lnTo>
                    <a:pt x="57" y="139"/>
                  </a:lnTo>
                  <a:lnTo>
                    <a:pt x="57" y="139"/>
                  </a:lnTo>
                  <a:lnTo>
                    <a:pt x="59" y="141"/>
                  </a:lnTo>
                  <a:lnTo>
                    <a:pt x="59" y="141"/>
                  </a:lnTo>
                  <a:lnTo>
                    <a:pt x="59" y="141"/>
                  </a:lnTo>
                  <a:lnTo>
                    <a:pt x="59" y="141"/>
                  </a:lnTo>
                  <a:lnTo>
                    <a:pt x="59" y="141"/>
                  </a:lnTo>
                  <a:lnTo>
                    <a:pt x="59" y="143"/>
                  </a:lnTo>
                  <a:lnTo>
                    <a:pt x="57" y="145"/>
                  </a:lnTo>
                  <a:lnTo>
                    <a:pt x="57" y="145"/>
                  </a:lnTo>
                  <a:lnTo>
                    <a:pt x="57" y="145"/>
                  </a:lnTo>
                  <a:lnTo>
                    <a:pt x="57" y="150"/>
                  </a:lnTo>
                  <a:lnTo>
                    <a:pt x="57" y="150"/>
                  </a:lnTo>
                  <a:lnTo>
                    <a:pt x="57" y="152"/>
                  </a:lnTo>
                  <a:lnTo>
                    <a:pt x="57" y="152"/>
                  </a:lnTo>
                  <a:lnTo>
                    <a:pt x="57" y="152"/>
                  </a:lnTo>
                  <a:lnTo>
                    <a:pt x="57" y="154"/>
                  </a:lnTo>
                  <a:lnTo>
                    <a:pt x="67" y="160"/>
                  </a:lnTo>
                  <a:lnTo>
                    <a:pt x="69" y="160"/>
                  </a:lnTo>
                  <a:lnTo>
                    <a:pt x="69" y="162"/>
                  </a:lnTo>
                  <a:lnTo>
                    <a:pt x="69" y="162"/>
                  </a:lnTo>
                  <a:lnTo>
                    <a:pt x="72" y="164"/>
                  </a:lnTo>
                  <a:lnTo>
                    <a:pt x="72" y="164"/>
                  </a:lnTo>
                  <a:lnTo>
                    <a:pt x="72" y="164"/>
                  </a:lnTo>
                  <a:lnTo>
                    <a:pt x="72" y="165"/>
                  </a:lnTo>
                  <a:lnTo>
                    <a:pt x="72" y="165"/>
                  </a:lnTo>
                  <a:lnTo>
                    <a:pt x="74" y="165"/>
                  </a:lnTo>
                  <a:lnTo>
                    <a:pt x="74" y="167"/>
                  </a:lnTo>
                  <a:lnTo>
                    <a:pt x="74" y="167"/>
                  </a:lnTo>
                  <a:lnTo>
                    <a:pt x="74" y="167"/>
                  </a:lnTo>
                  <a:lnTo>
                    <a:pt x="74" y="167"/>
                  </a:lnTo>
                  <a:lnTo>
                    <a:pt x="74" y="167"/>
                  </a:lnTo>
                  <a:lnTo>
                    <a:pt x="76" y="167"/>
                  </a:lnTo>
                  <a:lnTo>
                    <a:pt x="76" y="167"/>
                  </a:lnTo>
                  <a:lnTo>
                    <a:pt x="78" y="167"/>
                  </a:lnTo>
                  <a:lnTo>
                    <a:pt x="78" y="167"/>
                  </a:lnTo>
                  <a:lnTo>
                    <a:pt x="80" y="167"/>
                  </a:lnTo>
                  <a:lnTo>
                    <a:pt x="80" y="167"/>
                  </a:lnTo>
                  <a:lnTo>
                    <a:pt x="80" y="167"/>
                  </a:lnTo>
                  <a:lnTo>
                    <a:pt x="80" y="167"/>
                  </a:lnTo>
                  <a:lnTo>
                    <a:pt x="80" y="167"/>
                  </a:lnTo>
                  <a:lnTo>
                    <a:pt x="80" y="167"/>
                  </a:lnTo>
                  <a:lnTo>
                    <a:pt x="82" y="169"/>
                  </a:lnTo>
                  <a:lnTo>
                    <a:pt x="82" y="169"/>
                  </a:lnTo>
                  <a:lnTo>
                    <a:pt x="82" y="169"/>
                  </a:lnTo>
                  <a:lnTo>
                    <a:pt x="82" y="169"/>
                  </a:lnTo>
                  <a:lnTo>
                    <a:pt x="84" y="173"/>
                  </a:lnTo>
                  <a:lnTo>
                    <a:pt x="84" y="173"/>
                  </a:lnTo>
                  <a:lnTo>
                    <a:pt x="84" y="173"/>
                  </a:lnTo>
                  <a:lnTo>
                    <a:pt x="84" y="173"/>
                  </a:lnTo>
                  <a:lnTo>
                    <a:pt x="86" y="171"/>
                  </a:lnTo>
                  <a:lnTo>
                    <a:pt x="88" y="171"/>
                  </a:lnTo>
                  <a:lnTo>
                    <a:pt x="88" y="171"/>
                  </a:lnTo>
                  <a:lnTo>
                    <a:pt x="88" y="171"/>
                  </a:lnTo>
                  <a:lnTo>
                    <a:pt x="88" y="171"/>
                  </a:lnTo>
                  <a:lnTo>
                    <a:pt x="91" y="175"/>
                  </a:lnTo>
                  <a:lnTo>
                    <a:pt x="91" y="175"/>
                  </a:lnTo>
                  <a:lnTo>
                    <a:pt x="91" y="175"/>
                  </a:lnTo>
                  <a:lnTo>
                    <a:pt x="91" y="175"/>
                  </a:lnTo>
                  <a:lnTo>
                    <a:pt x="97" y="173"/>
                  </a:lnTo>
                  <a:lnTo>
                    <a:pt x="103" y="173"/>
                  </a:lnTo>
                  <a:lnTo>
                    <a:pt x="116" y="175"/>
                  </a:lnTo>
                  <a:lnTo>
                    <a:pt x="116" y="175"/>
                  </a:lnTo>
                  <a:lnTo>
                    <a:pt x="116" y="175"/>
                  </a:lnTo>
                  <a:lnTo>
                    <a:pt x="116" y="175"/>
                  </a:lnTo>
                  <a:lnTo>
                    <a:pt x="116" y="175"/>
                  </a:lnTo>
                  <a:lnTo>
                    <a:pt x="118" y="177"/>
                  </a:lnTo>
                  <a:lnTo>
                    <a:pt x="118" y="177"/>
                  </a:lnTo>
                  <a:lnTo>
                    <a:pt x="118" y="183"/>
                  </a:lnTo>
                  <a:lnTo>
                    <a:pt x="118" y="183"/>
                  </a:lnTo>
                  <a:lnTo>
                    <a:pt x="118" y="183"/>
                  </a:lnTo>
                  <a:lnTo>
                    <a:pt x="118" y="185"/>
                  </a:lnTo>
                  <a:lnTo>
                    <a:pt x="118" y="185"/>
                  </a:lnTo>
                  <a:lnTo>
                    <a:pt x="118" y="185"/>
                  </a:lnTo>
                  <a:lnTo>
                    <a:pt x="118" y="185"/>
                  </a:lnTo>
                  <a:lnTo>
                    <a:pt x="116" y="185"/>
                  </a:lnTo>
                  <a:lnTo>
                    <a:pt x="114" y="186"/>
                  </a:lnTo>
                  <a:lnTo>
                    <a:pt x="112" y="186"/>
                  </a:lnTo>
                  <a:lnTo>
                    <a:pt x="112" y="188"/>
                  </a:lnTo>
                  <a:lnTo>
                    <a:pt x="112" y="188"/>
                  </a:lnTo>
                  <a:lnTo>
                    <a:pt x="112" y="188"/>
                  </a:lnTo>
                  <a:lnTo>
                    <a:pt x="112" y="190"/>
                  </a:lnTo>
                  <a:lnTo>
                    <a:pt x="111" y="194"/>
                  </a:lnTo>
                  <a:lnTo>
                    <a:pt x="109" y="194"/>
                  </a:lnTo>
                  <a:lnTo>
                    <a:pt x="109" y="194"/>
                  </a:lnTo>
                  <a:lnTo>
                    <a:pt x="109" y="194"/>
                  </a:lnTo>
                  <a:lnTo>
                    <a:pt x="109" y="196"/>
                  </a:lnTo>
                  <a:lnTo>
                    <a:pt x="109" y="196"/>
                  </a:lnTo>
                  <a:lnTo>
                    <a:pt x="109" y="198"/>
                  </a:lnTo>
                  <a:lnTo>
                    <a:pt x="109" y="200"/>
                  </a:lnTo>
                  <a:lnTo>
                    <a:pt x="109" y="200"/>
                  </a:lnTo>
                  <a:lnTo>
                    <a:pt x="109" y="200"/>
                  </a:lnTo>
                  <a:lnTo>
                    <a:pt x="112" y="205"/>
                  </a:lnTo>
                  <a:lnTo>
                    <a:pt x="112" y="205"/>
                  </a:lnTo>
                  <a:lnTo>
                    <a:pt x="112" y="205"/>
                  </a:lnTo>
                  <a:lnTo>
                    <a:pt x="112" y="207"/>
                  </a:lnTo>
                  <a:lnTo>
                    <a:pt x="112" y="207"/>
                  </a:lnTo>
                  <a:lnTo>
                    <a:pt x="112" y="209"/>
                  </a:lnTo>
                  <a:lnTo>
                    <a:pt x="112" y="209"/>
                  </a:lnTo>
                  <a:lnTo>
                    <a:pt x="112" y="209"/>
                  </a:lnTo>
                  <a:lnTo>
                    <a:pt x="112" y="211"/>
                  </a:lnTo>
                  <a:lnTo>
                    <a:pt x="112" y="211"/>
                  </a:lnTo>
                  <a:lnTo>
                    <a:pt x="112" y="211"/>
                  </a:lnTo>
                  <a:lnTo>
                    <a:pt x="112" y="211"/>
                  </a:lnTo>
                  <a:lnTo>
                    <a:pt x="112" y="211"/>
                  </a:lnTo>
                  <a:lnTo>
                    <a:pt x="114" y="211"/>
                  </a:lnTo>
                  <a:lnTo>
                    <a:pt x="114" y="211"/>
                  </a:lnTo>
                  <a:lnTo>
                    <a:pt x="114" y="211"/>
                  </a:lnTo>
                  <a:lnTo>
                    <a:pt x="114" y="211"/>
                  </a:lnTo>
                  <a:lnTo>
                    <a:pt x="116" y="209"/>
                  </a:lnTo>
                  <a:lnTo>
                    <a:pt x="116" y="207"/>
                  </a:lnTo>
                  <a:lnTo>
                    <a:pt x="116" y="207"/>
                  </a:lnTo>
                  <a:lnTo>
                    <a:pt x="118" y="207"/>
                  </a:lnTo>
                  <a:lnTo>
                    <a:pt x="120" y="207"/>
                  </a:lnTo>
                  <a:lnTo>
                    <a:pt x="120" y="207"/>
                  </a:lnTo>
                  <a:lnTo>
                    <a:pt x="120" y="207"/>
                  </a:lnTo>
                  <a:lnTo>
                    <a:pt x="120" y="207"/>
                  </a:lnTo>
                  <a:lnTo>
                    <a:pt x="120" y="207"/>
                  </a:lnTo>
                  <a:lnTo>
                    <a:pt x="122" y="209"/>
                  </a:lnTo>
                  <a:lnTo>
                    <a:pt x="124" y="209"/>
                  </a:lnTo>
                  <a:lnTo>
                    <a:pt x="126" y="211"/>
                  </a:lnTo>
                  <a:lnTo>
                    <a:pt x="126" y="211"/>
                  </a:lnTo>
                  <a:lnTo>
                    <a:pt x="126" y="211"/>
                  </a:lnTo>
                  <a:lnTo>
                    <a:pt x="126" y="211"/>
                  </a:lnTo>
                  <a:lnTo>
                    <a:pt x="126" y="211"/>
                  </a:lnTo>
                  <a:lnTo>
                    <a:pt x="126" y="211"/>
                  </a:lnTo>
                  <a:lnTo>
                    <a:pt x="128" y="211"/>
                  </a:lnTo>
                  <a:lnTo>
                    <a:pt x="128" y="211"/>
                  </a:lnTo>
                  <a:lnTo>
                    <a:pt x="128" y="211"/>
                  </a:lnTo>
                  <a:lnTo>
                    <a:pt x="130" y="211"/>
                  </a:lnTo>
                  <a:lnTo>
                    <a:pt x="130" y="211"/>
                  </a:lnTo>
                  <a:lnTo>
                    <a:pt x="131" y="211"/>
                  </a:lnTo>
                  <a:lnTo>
                    <a:pt x="133" y="215"/>
                  </a:lnTo>
                  <a:lnTo>
                    <a:pt x="133" y="215"/>
                  </a:lnTo>
                  <a:lnTo>
                    <a:pt x="133" y="215"/>
                  </a:lnTo>
                  <a:lnTo>
                    <a:pt x="133" y="215"/>
                  </a:lnTo>
                  <a:lnTo>
                    <a:pt x="133" y="215"/>
                  </a:lnTo>
                  <a:lnTo>
                    <a:pt x="133" y="215"/>
                  </a:lnTo>
                  <a:lnTo>
                    <a:pt x="135" y="215"/>
                  </a:lnTo>
                  <a:lnTo>
                    <a:pt x="135" y="215"/>
                  </a:lnTo>
                  <a:lnTo>
                    <a:pt x="137" y="215"/>
                  </a:lnTo>
                  <a:lnTo>
                    <a:pt x="137" y="215"/>
                  </a:lnTo>
                  <a:lnTo>
                    <a:pt x="137" y="215"/>
                  </a:lnTo>
                  <a:lnTo>
                    <a:pt x="137" y="215"/>
                  </a:lnTo>
                  <a:lnTo>
                    <a:pt x="137" y="215"/>
                  </a:lnTo>
                  <a:lnTo>
                    <a:pt x="139" y="215"/>
                  </a:lnTo>
                  <a:lnTo>
                    <a:pt x="139" y="215"/>
                  </a:lnTo>
                  <a:lnTo>
                    <a:pt x="139" y="215"/>
                  </a:lnTo>
                  <a:lnTo>
                    <a:pt x="139" y="217"/>
                  </a:lnTo>
                  <a:lnTo>
                    <a:pt x="141" y="217"/>
                  </a:lnTo>
                  <a:lnTo>
                    <a:pt x="141" y="219"/>
                  </a:lnTo>
                  <a:lnTo>
                    <a:pt x="141" y="219"/>
                  </a:lnTo>
                  <a:lnTo>
                    <a:pt x="141" y="219"/>
                  </a:lnTo>
                  <a:lnTo>
                    <a:pt x="141" y="219"/>
                  </a:lnTo>
                  <a:lnTo>
                    <a:pt x="143" y="219"/>
                  </a:lnTo>
                  <a:lnTo>
                    <a:pt x="145" y="219"/>
                  </a:lnTo>
                  <a:lnTo>
                    <a:pt x="145" y="219"/>
                  </a:lnTo>
                  <a:lnTo>
                    <a:pt x="147" y="219"/>
                  </a:lnTo>
                  <a:lnTo>
                    <a:pt x="147" y="219"/>
                  </a:lnTo>
                  <a:lnTo>
                    <a:pt x="147" y="219"/>
                  </a:lnTo>
                  <a:lnTo>
                    <a:pt x="147" y="219"/>
                  </a:lnTo>
                  <a:lnTo>
                    <a:pt x="147" y="219"/>
                  </a:lnTo>
                  <a:lnTo>
                    <a:pt x="147" y="219"/>
                  </a:lnTo>
                  <a:lnTo>
                    <a:pt x="147" y="219"/>
                  </a:lnTo>
                  <a:lnTo>
                    <a:pt x="147" y="219"/>
                  </a:lnTo>
                  <a:lnTo>
                    <a:pt x="147" y="219"/>
                  </a:lnTo>
                  <a:lnTo>
                    <a:pt x="147" y="221"/>
                  </a:lnTo>
                  <a:lnTo>
                    <a:pt x="147" y="221"/>
                  </a:lnTo>
                  <a:lnTo>
                    <a:pt x="149" y="223"/>
                  </a:lnTo>
                  <a:lnTo>
                    <a:pt x="149" y="223"/>
                  </a:lnTo>
                  <a:lnTo>
                    <a:pt x="149" y="223"/>
                  </a:lnTo>
                  <a:lnTo>
                    <a:pt x="149" y="223"/>
                  </a:lnTo>
                  <a:lnTo>
                    <a:pt x="149" y="223"/>
                  </a:lnTo>
                  <a:lnTo>
                    <a:pt x="149" y="223"/>
                  </a:lnTo>
                  <a:lnTo>
                    <a:pt x="149" y="223"/>
                  </a:lnTo>
                  <a:lnTo>
                    <a:pt x="149" y="223"/>
                  </a:lnTo>
                  <a:lnTo>
                    <a:pt x="147" y="224"/>
                  </a:lnTo>
                  <a:lnTo>
                    <a:pt x="147" y="224"/>
                  </a:lnTo>
                  <a:lnTo>
                    <a:pt x="145" y="226"/>
                  </a:lnTo>
                  <a:lnTo>
                    <a:pt x="145" y="226"/>
                  </a:lnTo>
                  <a:lnTo>
                    <a:pt x="145" y="226"/>
                  </a:lnTo>
                  <a:lnTo>
                    <a:pt x="145" y="228"/>
                  </a:lnTo>
                  <a:lnTo>
                    <a:pt x="145" y="228"/>
                  </a:lnTo>
                  <a:lnTo>
                    <a:pt x="145" y="230"/>
                  </a:lnTo>
                  <a:lnTo>
                    <a:pt x="145" y="230"/>
                  </a:lnTo>
                  <a:lnTo>
                    <a:pt x="145" y="230"/>
                  </a:lnTo>
                  <a:lnTo>
                    <a:pt x="145" y="230"/>
                  </a:lnTo>
                  <a:lnTo>
                    <a:pt x="145" y="230"/>
                  </a:lnTo>
                  <a:lnTo>
                    <a:pt x="145" y="230"/>
                  </a:lnTo>
                  <a:lnTo>
                    <a:pt x="145" y="230"/>
                  </a:lnTo>
                  <a:lnTo>
                    <a:pt x="145" y="230"/>
                  </a:lnTo>
                  <a:lnTo>
                    <a:pt x="147" y="230"/>
                  </a:lnTo>
                  <a:lnTo>
                    <a:pt x="147" y="230"/>
                  </a:lnTo>
                  <a:lnTo>
                    <a:pt x="147" y="232"/>
                  </a:lnTo>
                  <a:lnTo>
                    <a:pt x="147" y="232"/>
                  </a:lnTo>
                  <a:lnTo>
                    <a:pt x="147" y="232"/>
                  </a:lnTo>
                  <a:lnTo>
                    <a:pt x="147" y="234"/>
                  </a:lnTo>
                  <a:lnTo>
                    <a:pt x="147" y="234"/>
                  </a:lnTo>
                  <a:lnTo>
                    <a:pt x="147" y="234"/>
                  </a:lnTo>
                  <a:lnTo>
                    <a:pt x="147" y="234"/>
                  </a:lnTo>
                  <a:lnTo>
                    <a:pt x="147" y="234"/>
                  </a:lnTo>
                  <a:lnTo>
                    <a:pt x="147" y="234"/>
                  </a:lnTo>
                  <a:lnTo>
                    <a:pt x="145" y="236"/>
                  </a:lnTo>
                  <a:lnTo>
                    <a:pt x="145" y="236"/>
                  </a:lnTo>
                  <a:lnTo>
                    <a:pt x="145" y="238"/>
                  </a:lnTo>
                  <a:lnTo>
                    <a:pt x="143" y="238"/>
                  </a:lnTo>
                  <a:lnTo>
                    <a:pt x="143" y="240"/>
                  </a:lnTo>
                  <a:lnTo>
                    <a:pt x="143" y="242"/>
                  </a:lnTo>
                  <a:lnTo>
                    <a:pt x="143" y="242"/>
                  </a:lnTo>
                  <a:lnTo>
                    <a:pt x="143" y="242"/>
                  </a:lnTo>
                  <a:lnTo>
                    <a:pt x="143" y="242"/>
                  </a:lnTo>
                  <a:lnTo>
                    <a:pt x="141" y="243"/>
                  </a:lnTo>
                  <a:lnTo>
                    <a:pt x="141" y="243"/>
                  </a:lnTo>
                  <a:lnTo>
                    <a:pt x="141" y="243"/>
                  </a:lnTo>
                  <a:lnTo>
                    <a:pt x="141" y="243"/>
                  </a:lnTo>
                  <a:lnTo>
                    <a:pt x="141" y="243"/>
                  </a:lnTo>
                  <a:lnTo>
                    <a:pt x="141" y="245"/>
                  </a:lnTo>
                  <a:lnTo>
                    <a:pt x="141" y="247"/>
                  </a:lnTo>
                  <a:lnTo>
                    <a:pt x="141" y="247"/>
                  </a:lnTo>
                  <a:lnTo>
                    <a:pt x="139" y="247"/>
                  </a:lnTo>
                  <a:lnTo>
                    <a:pt x="139" y="247"/>
                  </a:lnTo>
                  <a:lnTo>
                    <a:pt x="139" y="247"/>
                  </a:lnTo>
                  <a:lnTo>
                    <a:pt x="139" y="247"/>
                  </a:lnTo>
                  <a:lnTo>
                    <a:pt x="139" y="249"/>
                  </a:lnTo>
                  <a:lnTo>
                    <a:pt x="139" y="249"/>
                  </a:lnTo>
                  <a:lnTo>
                    <a:pt x="137" y="249"/>
                  </a:lnTo>
                  <a:lnTo>
                    <a:pt x="137" y="249"/>
                  </a:lnTo>
                  <a:lnTo>
                    <a:pt x="137" y="249"/>
                  </a:lnTo>
                  <a:lnTo>
                    <a:pt x="135" y="249"/>
                  </a:lnTo>
                  <a:lnTo>
                    <a:pt x="135" y="249"/>
                  </a:lnTo>
                  <a:lnTo>
                    <a:pt x="133" y="249"/>
                  </a:lnTo>
                  <a:lnTo>
                    <a:pt x="133" y="249"/>
                  </a:lnTo>
                  <a:lnTo>
                    <a:pt x="133" y="251"/>
                  </a:lnTo>
                  <a:lnTo>
                    <a:pt x="133" y="251"/>
                  </a:lnTo>
                  <a:lnTo>
                    <a:pt x="133" y="251"/>
                  </a:lnTo>
                  <a:lnTo>
                    <a:pt x="131" y="251"/>
                  </a:lnTo>
                  <a:lnTo>
                    <a:pt x="131" y="251"/>
                  </a:lnTo>
                  <a:lnTo>
                    <a:pt x="131" y="253"/>
                  </a:lnTo>
                  <a:lnTo>
                    <a:pt x="131" y="253"/>
                  </a:lnTo>
                  <a:lnTo>
                    <a:pt x="131" y="253"/>
                  </a:lnTo>
                  <a:lnTo>
                    <a:pt x="131" y="253"/>
                  </a:lnTo>
                  <a:lnTo>
                    <a:pt x="131" y="253"/>
                  </a:lnTo>
                  <a:lnTo>
                    <a:pt x="130" y="253"/>
                  </a:lnTo>
                  <a:lnTo>
                    <a:pt x="130" y="255"/>
                  </a:lnTo>
                  <a:lnTo>
                    <a:pt x="130" y="255"/>
                  </a:lnTo>
                  <a:lnTo>
                    <a:pt x="130" y="255"/>
                  </a:lnTo>
                  <a:lnTo>
                    <a:pt x="128" y="255"/>
                  </a:lnTo>
                  <a:lnTo>
                    <a:pt x="128" y="255"/>
                  </a:lnTo>
                  <a:lnTo>
                    <a:pt x="128" y="255"/>
                  </a:lnTo>
                  <a:lnTo>
                    <a:pt x="128" y="255"/>
                  </a:lnTo>
                  <a:lnTo>
                    <a:pt x="128" y="255"/>
                  </a:lnTo>
                  <a:lnTo>
                    <a:pt x="124" y="255"/>
                  </a:lnTo>
                  <a:lnTo>
                    <a:pt x="122" y="255"/>
                  </a:lnTo>
                  <a:lnTo>
                    <a:pt x="120" y="257"/>
                  </a:lnTo>
                  <a:lnTo>
                    <a:pt x="120" y="257"/>
                  </a:lnTo>
                  <a:lnTo>
                    <a:pt x="120" y="257"/>
                  </a:lnTo>
                  <a:lnTo>
                    <a:pt x="120" y="257"/>
                  </a:lnTo>
                  <a:lnTo>
                    <a:pt x="118" y="257"/>
                  </a:lnTo>
                  <a:lnTo>
                    <a:pt x="118" y="257"/>
                  </a:lnTo>
                  <a:lnTo>
                    <a:pt x="118" y="259"/>
                  </a:lnTo>
                  <a:lnTo>
                    <a:pt x="116" y="257"/>
                  </a:lnTo>
                  <a:lnTo>
                    <a:pt x="114" y="259"/>
                  </a:lnTo>
                  <a:lnTo>
                    <a:pt x="114" y="259"/>
                  </a:lnTo>
                  <a:lnTo>
                    <a:pt x="114" y="259"/>
                  </a:lnTo>
                  <a:lnTo>
                    <a:pt x="112" y="261"/>
                  </a:lnTo>
                  <a:lnTo>
                    <a:pt x="111" y="261"/>
                  </a:lnTo>
                  <a:lnTo>
                    <a:pt x="111" y="262"/>
                  </a:lnTo>
                  <a:lnTo>
                    <a:pt x="111" y="262"/>
                  </a:lnTo>
                  <a:lnTo>
                    <a:pt x="111" y="262"/>
                  </a:lnTo>
                  <a:lnTo>
                    <a:pt x="109" y="266"/>
                  </a:lnTo>
                  <a:lnTo>
                    <a:pt x="109" y="266"/>
                  </a:lnTo>
                  <a:lnTo>
                    <a:pt x="105" y="270"/>
                  </a:lnTo>
                  <a:lnTo>
                    <a:pt x="105" y="272"/>
                  </a:lnTo>
                  <a:lnTo>
                    <a:pt x="105" y="272"/>
                  </a:lnTo>
                  <a:lnTo>
                    <a:pt x="105" y="272"/>
                  </a:lnTo>
                  <a:lnTo>
                    <a:pt x="105" y="272"/>
                  </a:lnTo>
                  <a:lnTo>
                    <a:pt x="107" y="274"/>
                  </a:lnTo>
                  <a:lnTo>
                    <a:pt x="107" y="274"/>
                  </a:lnTo>
                  <a:lnTo>
                    <a:pt x="107" y="276"/>
                  </a:lnTo>
                  <a:lnTo>
                    <a:pt x="107" y="276"/>
                  </a:lnTo>
                  <a:lnTo>
                    <a:pt x="105" y="282"/>
                  </a:lnTo>
                  <a:lnTo>
                    <a:pt x="103" y="283"/>
                  </a:lnTo>
                  <a:lnTo>
                    <a:pt x="103" y="283"/>
                  </a:lnTo>
                  <a:lnTo>
                    <a:pt x="103" y="283"/>
                  </a:lnTo>
                  <a:lnTo>
                    <a:pt x="103" y="283"/>
                  </a:lnTo>
                  <a:lnTo>
                    <a:pt x="103" y="283"/>
                  </a:lnTo>
                  <a:lnTo>
                    <a:pt x="103" y="283"/>
                  </a:lnTo>
                  <a:lnTo>
                    <a:pt x="103" y="283"/>
                  </a:lnTo>
                  <a:lnTo>
                    <a:pt x="101" y="282"/>
                  </a:lnTo>
                  <a:lnTo>
                    <a:pt x="101" y="282"/>
                  </a:lnTo>
                  <a:lnTo>
                    <a:pt x="101" y="282"/>
                  </a:lnTo>
                  <a:lnTo>
                    <a:pt x="101" y="282"/>
                  </a:lnTo>
                  <a:lnTo>
                    <a:pt x="101" y="282"/>
                  </a:lnTo>
                  <a:lnTo>
                    <a:pt x="101" y="282"/>
                  </a:lnTo>
                  <a:lnTo>
                    <a:pt x="101" y="282"/>
                  </a:lnTo>
                  <a:lnTo>
                    <a:pt x="101" y="282"/>
                  </a:lnTo>
                  <a:lnTo>
                    <a:pt x="99" y="282"/>
                  </a:lnTo>
                  <a:lnTo>
                    <a:pt x="99" y="282"/>
                  </a:lnTo>
                  <a:lnTo>
                    <a:pt x="97" y="282"/>
                  </a:lnTo>
                  <a:lnTo>
                    <a:pt x="97" y="282"/>
                  </a:lnTo>
                  <a:lnTo>
                    <a:pt x="95" y="282"/>
                  </a:lnTo>
                  <a:lnTo>
                    <a:pt x="95" y="283"/>
                  </a:lnTo>
                  <a:lnTo>
                    <a:pt x="95" y="283"/>
                  </a:lnTo>
                  <a:lnTo>
                    <a:pt x="93" y="283"/>
                  </a:lnTo>
                  <a:lnTo>
                    <a:pt x="93" y="283"/>
                  </a:lnTo>
                  <a:lnTo>
                    <a:pt x="91" y="282"/>
                  </a:lnTo>
                  <a:lnTo>
                    <a:pt x="91" y="282"/>
                  </a:lnTo>
                  <a:lnTo>
                    <a:pt x="91" y="282"/>
                  </a:lnTo>
                  <a:lnTo>
                    <a:pt x="91" y="282"/>
                  </a:lnTo>
                  <a:lnTo>
                    <a:pt x="88" y="283"/>
                  </a:lnTo>
                  <a:lnTo>
                    <a:pt x="88" y="283"/>
                  </a:lnTo>
                  <a:lnTo>
                    <a:pt x="88" y="283"/>
                  </a:lnTo>
                  <a:lnTo>
                    <a:pt x="88" y="283"/>
                  </a:lnTo>
                  <a:lnTo>
                    <a:pt x="88" y="283"/>
                  </a:lnTo>
                  <a:lnTo>
                    <a:pt x="88" y="285"/>
                  </a:lnTo>
                  <a:lnTo>
                    <a:pt x="88" y="285"/>
                  </a:lnTo>
                  <a:lnTo>
                    <a:pt x="88" y="285"/>
                  </a:lnTo>
                  <a:lnTo>
                    <a:pt x="86" y="287"/>
                  </a:lnTo>
                  <a:lnTo>
                    <a:pt x="86" y="287"/>
                  </a:lnTo>
                  <a:lnTo>
                    <a:pt x="86" y="287"/>
                  </a:lnTo>
                  <a:lnTo>
                    <a:pt x="86" y="287"/>
                  </a:lnTo>
                  <a:lnTo>
                    <a:pt x="86" y="289"/>
                  </a:lnTo>
                  <a:lnTo>
                    <a:pt x="86" y="291"/>
                  </a:lnTo>
                  <a:lnTo>
                    <a:pt x="86" y="291"/>
                  </a:lnTo>
                  <a:lnTo>
                    <a:pt x="86" y="293"/>
                  </a:lnTo>
                  <a:lnTo>
                    <a:pt x="86" y="293"/>
                  </a:lnTo>
                  <a:lnTo>
                    <a:pt x="86" y="293"/>
                  </a:lnTo>
                  <a:lnTo>
                    <a:pt x="86" y="293"/>
                  </a:lnTo>
                  <a:lnTo>
                    <a:pt x="86" y="293"/>
                  </a:lnTo>
                  <a:lnTo>
                    <a:pt x="86" y="295"/>
                  </a:lnTo>
                  <a:lnTo>
                    <a:pt x="86" y="297"/>
                  </a:lnTo>
                  <a:lnTo>
                    <a:pt x="86" y="299"/>
                  </a:lnTo>
                  <a:lnTo>
                    <a:pt x="86" y="299"/>
                  </a:lnTo>
                  <a:lnTo>
                    <a:pt x="86" y="299"/>
                  </a:lnTo>
                  <a:lnTo>
                    <a:pt x="84" y="301"/>
                  </a:lnTo>
                  <a:lnTo>
                    <a:pt x="84" y="302"/>
                  </a:lnTo>
                  <a:lnTo>
                    <a:pt x="82" y="304"/>
                  </a:lnTo>
                  <a:lnTo>
                    <a:pt x="82" y="304"/>
                  </a:lnTo>
                  <a:lnTo>
                    <a:pt x="82" y="304"/>
                  </a:lnTo>
                  <a:lnTo>
                    <a:pt x="84" y="306"/>
                  </a:lnTo>
                  <a:lnTo>
                    <a:pt x="88" y="312"/>
                  </a:lnTo>
                  <a:lnTo>
                    <a:pt x="88" y="314"/>
                  </a:lnTo>
                  <a:lnTo>
                    <a:pt x="88" y="314"/>
                  </a:lnTo>
                  <a:lnTo>
                    <a:pt x="90" y="316"/>
                  </a:lnTo>
                  <a:lnTo>
                    <a:pt x="90" y="316"/>
                  </a:lnTo>
                  <a:lnTo>
                    <a:pt x="91" y="323"/>
                  </a:lnTo>
                  <a:lnTo>
                    <a:pt x="91" y="325"/>
                  </a:lnTo>
                  <a:lnTo>
                    <a:pt x="91" y="329"/>
                  </a:lnTo>
                  <a:lnTo>
                    <a:pt x="91" y="329"/>
                  </a:lnTo>
                  <a:lnTo>
                    <a:pt x="91" y="331"/>
                  </a:lnTo>
                  <a:lnTo>
                    <a:pt x="91" y="331"/>
                  </a:lnTo>
                  <a:lnTo>
                    <a:pt x="91" y="333"/>
                  </a:lnTo>
                  <a:lnTo>
                    <a:pt x="93" y="339"/>
                  </a:lnTo>
                  <a:lnTo>
                    <a:pt x="93" y="344"/>
                  </a:lnTo>
                  <a:lnTo>
                    <a:pt x="93" y="346"/>
                  </a:lnTo>
                  <a:lnTo>
                    <a:pt x="93" y="346"/>
                  </a:lnTo>
                  <a:lnTo>
                    <a:pt x="93" y="346"/>
                  </a:lnTo>
                  <a:lnTo>
                    <a:pt x="99" y="356"/>
                  </a:lnTo>
                  <a:lnTo>
                    <a:pt x="99" y="359"/>
                  </a:lnTo>
                  <a:lnTo>
                    <a:pt x="97" y="367"/>
                  </a:lnTo>
                  <a:lnTo>
                    <a:pt x="99" y="371"/>
                  </a:lnTo>
                  <a:lnTo>
                    <a:pt x="99" y="373"/>
                  </a:lnTo>
                  <a:lnTo>
                    <a:pt x="101" y="375"/>
                  </a:lnTo>
                  <a:lnTo>
                    <a:pt x="101" y="377"/>
                  </a:lnTo>
                  <a:lnTo>
                    <a:pt x="101" y="379"/>
                  </a:lnTo>
                  <a:lnTo>
                    <a:pt x="101" y="380"/>
                  </a:lnTo>
                  <a:lnTo>
                    <a:pt x="99" y="384"/>
                  </a:lnTo>
                  <a:lnTo>
                    <a:pt x="99" y="384"/>
                  </a:lnTo>
                  <a:lnTo>
                    <a:pt x="99" y="386"/>
                  </a:lnTo>
                  <a:lnTo>
                    <a:pt x="99" y="386"/>
                  </a:lnTo>
                  <a:lnTo>
                    <a:pt x="99" y="388"/>
                  </a:lnTo>
                  <a:lnTo>
                    <a:pt x="101" y="390"/>
                  </a:lnTo>
                  <a:lnTo>
                    <a:pt x="103" y="392"/>
                  </a:lnTo>
                  <a:lnTo>
                    <a:pt x="103" y="394"/>
                  </a:lnTo>
                  <a:lnTo>
                    <a:pt x="105" y="396"/>
                  </a:lnTo>
                  <a:lnTo>
                    <a:pt x="105" y="398"/>
                  </a:lnTo>
                  <a:lnTo>
                    <a:pt x="105" y="398"/>
                  </a:lnTo>
                  <a:lnTo>
                    <a:pt x="103" y="399"/>
                  </a:lnTo>
                  <a:lnTo>
                    <a:pt x="103" y="399"/>
                  </a:lnTo>
                  <a:lnTo>
                    <a:pt x="103" y="399"/>
                  </a:lnTo>
                  <a:lnTo>
                    <a:pt x="103" y="401"/>
                  </a:lnTo>
                  <a:lnTo>
                    <a:pt x="103" y="403"/>
                  </a:lnTo>
                  <a:lnTo>
                    <a:pt x="103" y="405"/>
                  </a:lnTo>
                  <a:lnTo>
                    <a:pt x="103" y="405"/>
                  </a:lnTo>
                  <a:lnTo>
                    <a:pt x="103" y="407"/>
                  </a:lnTo>
                  <a:lnTo>
                    <a:pt x="103" y="407"/>
                  </a:lnTo>
                  <a:lnTo>
                    <a:pt x="103" y="407"/>
                  </a:lnTo>
                  <a:lnTo>
                    <a:pt x="103" y="407"/>
                  </a:lnTo>
                  <a:lnTo>
                    <a:pt x="103" y="407"/>
                  </a:lnTo>
                  <a:lnTo>
                    <a:pt x="101" y="409"/>
                  </a:lnTo>
                  <a:lnTo>
                    <a:pt x="101" y="411"/>
                  </a:lnTo>
                  <a:lnTo>
                    <a:pt x="99" y="413"/>
                  </a:lnTo>
                  <a:lnTo>
                    <a:pt x="99" y="415"/>
                  </a:lnTo>
                  <a:lnTo>
                    <a:pt x="99" y="417"/>
                  </a:lnTo>
                  <a:lnTo>
                    <a:pt x="99" y="418"/>
                  </a:lnTo>
                  <a:lnTo>
                    <a:pt x="101" y="418"/>
                  </a:lnTo>
                  <a:lnTo>
                    <a:pt x="101" y="420"/>
                  </a:lnTo>
                  <a:lnTo>
                    <a:pt x="101" y="420"/>
                  </a:lnTo>
                  <a:lnTo>
                    <a:pt x="101" y="422"/>
                  </a:lnTo>
                  <a:lnTo>
                    <a:pt x="101" y="424"/>
                  </a:lnTo>
                  <a:lnTo>
                    <a:pt x="101" y="426"/>
                  </a:lnTo>
                  <a:lnTo>
                    <a:pt x="101" y="428"/>
                  </a:lnTo>
                  <a:lnTo>
                    <a:pt x="101" y="430"/>
                  </a:lnTo>
                  <a:lnTo>
                    <a:pt x="101" y="430"/>
                  </a:lnTo>
                  <a:lnTo>
                    <a:pt x="101" y="430"/>
                  </a:lnTo>
                  <a:lnTo>
                    <a:pt x="99" y="430"/>
                  </a:lnTo>
                  <a:lnTo>
                    <a:pt x="99" y="430"/>
                  </a:lnTo>
                  <a:lnTo>
                    <a:pt x="99" y="430"/>
                  </a:lnTo>
                  <a:lnTo>
                    <a:pt x="99" y="430"/>
                  </a:lnTo>
                  <a:lnTo>
                    <a:pt x="99" y="432"/>
                  </a:lnTo>
                  <a:lnTo>
                    <a:pt x="99" y="432"/>
                  </a:lnTo>
                  <a:lnTo>
                    <a:pt x="99" y="432"/>
                  </a:lnTo>
                  <a:lnTo>
                    <a:pt x="101" y="432"/>
                  </a:lnTo>
                  <a:lnTo>
                    <a:pt x="101" y="432"/>
                  </a:lnTo>
                  <a:lnTo>
                    <a:pt x="101" y="432"/>
                  </a:lnTo>
                  <a:lnTo>
                    <a:pt x="101" y="432"/>
                  </a:lnTo>
                  <a:lnTo>
                    <a:pt x="101" y="432"/>
                  </a:lnTo>
                  <a:lnTo>
                    <a:pt x="103" y="432"/>
                  </a:lnTo>
                  <a:lnTo>
                    <a:pt x="103" y="432"/>
                  </a:lnTo>
                  <a:lnTo>
                    <a:pt x="103" y="432"/>
                  </a:lnTo>
                  <a:lnTo>
                    <a:pt x="103" y="434"/>
                  </a:lnTo>
                  <a:lnTo>
                    <a:pt x="103" y="434"/>
                  </a:lnTo>
                  <a:lnTo>
                    <a:pt x="105" y="434"/>
                  </a:lnTo>
                  <a:lnTo>
                    <a:pt x="105" y="436"/>
                  </a:lnTo>
                  <a:lnTo>
                    <a:pt x="107" y="436"/>
                  </a:lnTo>
                  <a:lnTo>
                    <a:pt x="107" y="437"/>
                  </a:lnTo>
                  <a:lnTo>
                    <a:pt x="105" y="439"/>
                  </a:lnTo>
                  <a:lnTo>
                    <a:pt x="105" y="439"/>
                  </a:lnTo>
                  <a:lnTo>
                    <a:pt x="105" y="441"/>
                  </a:lnTo>
                  <a:lnTo>
                    <a:pt x="103" y="443"/>
                  </a:lnTo>
                  <a:lnTo>
                    <a:pt x="105" y="445"/>
                  </a:lnTo>
                  <a:lnTo>
                    <a:pt x="109" y="447"/>
                  </a:lnTo>
                  <a:lnTo>
                    <a:pt x="112" y="449"/>
                  </a:lnTo>
                  <a:lnTo>
                    <a:pt x="116" y="451"/>
                  </a:lnTo>
                  <a:lnTo>
                    <a:pt x="116" y="453"/>
                  </a:lnTo>
                  <a:lnTo>
                    <a:pt x="118" y="455"/>
                  </a:lnTo>
                  <a:lnTo>
                    <a:pt x="120" y="455"/>
                  </a:lnTo>
                  <a:lnTo>
                    <a:pt x="122" y="455"/>
                  </a:lnTo>
                  <a:lnTo>
                    <a:pt x="122" y="455"/>
                  </a:lnTo>
                  <a:lnTo>
                    <a:pt x="122" y="455"/>
                  </a:lnTo>
                  <a:lnTo>
                    <a:pt x="124" y="455"/>
                  </a:lnTo>
                  <a:lnTo>
                    <a:pt x="124" y="455"/>
                  </a:lnTo>
                  <a:lnTo>
                    <a:pt x="126" y="455"/>
                  </a:lnTo>
                  <a:lnTo>
                    <a:pt x="126" y="453"/>
                  </a:lnTo>
                  <a:lnTo>
                    <a:pt x="130" y="453"/>
                  </a:lnTo>
                  <a:lnTo>
                    <a:pt x="131" y="455"/>
                  </a:lnTo>
                  <a:lnTo>
                    <a:pt x="133" y="455"/>
                  </a:lnTo>
                  <a:lnTo>
                    <a:pt x="133" y="455"/>
                  </a:lnTo>
                  <a:lnTo>
                    <a:pt x="133" y="456"/>
                  </a:lnTo>
                  <a:lnTo>
                    <a:pt x="133" y="456"/>
                  </a:lnTo>
                  <a:lnTo>
                    <a:pt x="133" y="456"/>
                  </a:lnTo>
                  <a:lnTo>
                    <a:pt x="135" y="460"/>
                  </a:lnTo>
                  <a:lnTo>
                    <a:pt x="137" y="460"/>
                  </a:lnTo>
                  <a:lnTo>
                    <a:pt x="168" y="475"/>
                  </a:lnTo>
                  <a:lnTo>
                    <a:pt x="168" y="475"/>
                  </a:lnTo>
                  <a:lnTo>
                    <a:pt x="166" y="477"/>
                  </a:lnTo>
                  <a:lnTo>
                    <a:pt x="168" y="479"/>
                  </a:lnTo>
                  <a:lnTo>
                    <a:pt x="168" y="481"/>
                  </a:lnTo>
                  <a:lnTo>
                    <a:pt x="170" y="483"/>
                  </a:lnTo>
                  <a:lnTo>
                    <a:pt x="171" y="483"/>
                  </a:lnTo>
                  <a:lnTo>
                    <a:pt x="173" y="483"/>
                  </a:lnTo>
                  <a:lnTo>
                    <a:pt x="177" y="481"/>
                  </a:lnTo>
                  <a:lnTo>
                    <a:pt x="179" y="479"/>
                  </a:lnTo>
                  <a:lnTo>
                    <a:pt x="179" y="481"/>
                  </a:lnTo>
                  <a:lnTo>
                    <a:pt x="183" y="483"/>
                  </a:lnTo>
                  <a:lnTo>
                    <a:pt x="185" y="485"/>
                  </a:lnTo>
                  <a:lnTo>
                    <a:pt x="187" y="485"/>
                  </a:lnTo>
                  <a:lnTo>
                    <a:pt x="191" y="483"/>
                  </a:lnTo>
                  <a:lnTo>
                    <a:pt x="192" y="483"/>
                  </a:lnTo>
                  <a:lnTo>
                    <a:pt x="194" y="481"/>
                  </a:lnTo>
                  <a:lnTo>
                    <a:pt x="196" y="481"/>
                  </a:lnTo>
                  <a:lnTo>
                    <a:pt x="196" y="479"/>
                  </a:lnTo>
                  <a:lnTo>
                    <a:pt x="196" y="475"/>
                  </a:lnTo>
                  <a:lnTo>
                    <a:pt x="198" y="475"/>
                  </a:lnTo>
                  <a:lnTo>
                    <a:pt x="200" y="474"/>
                  </a:lnTo>
                  <a:lnTo>
                    <a:pt x="202" y="475"/>
                  </a:lnTo>
                  <a:lnTo>
                    <a:pt x="202" y="477"/>
                  </a:lnTo>
                  <a:lnTo>
                    <a:pt x="200" y="479"/>
                  </a:lnTo>
                  <a:lnTo>
                    <a:pt x="198" y="485"/>
                  </a:lnTo>
                  <a:lnTo>
                    <a:pt x="198" y="487"/>
                  </a:lnTo>
                  <a:lnTo>
                    <a:pt x="198" y="489"/>
                  </a:lnTo>
                  <a:lnTo>
                    <a:pt x="198" y="495"/>
                  </a:lnTo>
                  <a:lnTo>
                    <a:pt x="198" y="496"/>
                  </a:lnTo>
                  <a:lnTo>
                    <a:pt x="198" y="498"/>
                  </a:lnTo>
                  <a:lnTo>
                    <a:pt x="196" y="500"/>
                  </a:lnTo>
                  <a:lnTo>
                    <a:pt x="196" y="502"/>
                  </a:lnTo>
                  <a:lnTo>
                    <a:pt x="196" y="504"/>
                  </a:lnTo>
                  <a:lnTo>
                    <a:pt x="198" y="512"/>
                  </a:lnTo>
                  <a:lnTo>
                    <a:pt x="202" y="515"/>
                  </a:lnTo>
                  <a:lnTo>
                    <a:pt x="206" y="515"/>
                  </a:lnTo>
                  <a:lnTo>
                    <a:pt x="208" y="515"/>
                  </a:lnTo>
                  <a:lnTo>
                    <a:pt x="211" y="514"/>
                  </a:lnTo>
                  <a:lnTo>
                    <a:pt x="215" y="514"/>
                  </a:lnTo>
                  <a:lnTo>
                    <a:pt x="221" y="517"/>
                  </a:lnTo>
                  <a:lnTo>
                    <a:pt x="225" y="517"/>
                  </a:lnTo>
                  <a:lnTo>
                    <a:pt x="229" y="515"/>
                  </a:lnTo>
                  <a:lnTo>
                    <a:pt x="232" y="515"/>
                  </a:lnTo>
                  <a:lnTo>
                    <a:pt x="234" y="515"/>
                  </a:lnTo>
                  <a:lnTo>
                    <a:pt x="238" y="519"/>
                  </a:lnTo>
                  <a:lnTo>
                    <a:pt x="242" y="521"/>
                  </a:lnTo>
                  <a:lnTo>
                    <a:pt x="248" y="523"/>
                  </a:lnTo>
                  <a:lnTo>
                    <a:pt x="252" y="525"/>
                  </a:lnTo>
                  <a:lnTo>
                    <a:pt x="257" y="531"/>
                  </a:lnTo>
                  <a:lnTo>
                    <a:pt x="261" y="529"/>
                  </a:lnTo>
                  <a:lnTo>
                    <a:pt x="267" y="529"/>
                  </a:lnTo>
                  <a:lnTo>
                    <a:pt x="269" y="529"/>
                  </a:lnTo>
                  <a:lnTo>
                    <a:pt x="269" y="527"/>
                  </a:lnTo>
                  <a:lnTo>
                    <a:pt x="271" y="527"/>
                  </a:lnTo>
                  <a:lnTo>
                    <a:pt x="271" y="527"/>
                  </a:lnTo>
                  <a:lnTo>
                    <a:pt x="271" y="527"/>
                  </a:lnTo>
                  <a:lnTo>
                    <a:pt x="271" y="529"/>
                  </a:lnTo>
                  <a:lnTo>
                    <a:pt x="271" y="531"/>
                  </a:lnTo>
                  <a:lnTo>
                    <a:pt x="272" y="531"/>
                  </a:lnTo>
                  <a:lnTo>
                    <a:pt x="272" y="531"/>
                  </a:lnTo>
                  <a:lnTo>
                    <a:pt x="274" y="533"/>
                  </a:lnTo>
                  <a:lnTo>
                    <a:pt x="274" y="533"/>
                  </a:lnTo>
                  <a:lnTo>
                    <a:pt x="276" y="533"/>
                  </a:lnTo>
                  <a:lnTo>
                    <a:pt x="280" y="529"/>
                  </a:lnTo>
                  <a:lnTo>
                    <a:pt x="284" y="525"/>
                  </a:lnTo>
                  <a:lnTo>
                    <a:pt x="286" y="523"/>
                  </a:lnTo>
                  <a:lnTo>
                    <a:pt x="293" y="523"/>
                  </a:lnTo>
                  <a:lnTo>
                    <a:pt x="295" y="521"/>
                  </a:lnTo>
                  <a:lnTo>
                    <a:pt x="295" y="521"/>
                  </a:lnTo>
                  <a:lnTo>
                    <a:pt x="297" y="519"/>
                  </a:lnTo>
                  <a:lnTo>
                    <a:pt x="297" y="519"/>
                  </a:lnTo>
                  <a:lnTo>
                    <a:pt x="297" y="519"/>
                  </a:lnTo>
                  <a:lnTo>
                    <a:pt x="299" y="515"/>
                  </a:lnTo>
                  <a:lnTo>
                    <a:pt x="299" y="515"/>
                  </a:lnTo>
                  <a:lnTo>
                    <a:pt x="303" y="514"/>
                  </a:lnTo>
                  <a:lnTo>
                    <a:pt x="305" y="512"/>
                  </a:lnTo>
                  <a:lnTo>
                    <a:pt x="307" y="512"/>
                  </a:lnTo>
                  <a:lnTo>
                    <a:pt x="307" y="512"/>
                  </a:lnTo>
                  <a:lnTo>
                    <a:pt x="309" y="510"/>
                  </a:lnTo>
                  <a:lnTo>
                    <a:pt x="309" y="508"/>
                  </a:lnTo>
                  <a:lnTo>
                    <a:pt x="311" y="506"/>
                  </a:lnTo>
                  <a:lnTo>
                    <a:pt x="311" y="504"/>
                  </a:lnTo>
                  <a:lnTo>
                    <a:pt x="312" y="500"/>
                  </a:lnTo>
                  <a:lnTo>
                    <a:pt x="314" y="500"/>
                  </a:lnTo>
                  <a:lnTo>
                    <a:pt x="314" y="498"/>
                  </a:lnTo>
                  <a:lnTo>
                    <a:pt x="316" y="498"/>
                  </a:lnTo>
                  <a:lnTo>
                    <a:pt x="316" y="496"/>
                  </a:lnTo>
                  <a:lnTo>
                    <a:pt x="316" y="496"/>
                  </a:lnTo>
                  <a:lnTo>
                    <a:pt x="316" y="495"/>
                  </a:lnTo>
                  <a:lnTo>
                    <a:pt x="314" y="491"/>
                  </a:lnTo>
                  <a:lnTo>
                    <a:pt x="314" y="489"/>
                  </a:lnTo>
                  <a:lnTo>
                    <a:pt x="314" y="485"/>
                  </a:lnTo>
                  <a:lnTo>
                    <a:pt x="314" y="483"/>
                  </a:lnTo>
                  <a:lnTo>
                    <a:pt x="314" y="483"/>
                  </a:lnTo>
                  <a:lnTo>
                    <a:pt x="314" y="481"/>
                  </a:lnTo>
                  <a:lnTo>
                    <a:pt x="314" y="481"/>
                  </a:lnTo>
                  <a:lnTo>
                    <a:pt x="312" y="479"/>
                  </a:lnTo>
                  <a:lnTo>
                    <a:pt x="312" y="477"/>
                  </a:lnTo>
                  <a:lnTo>
                    <a:pt x="311" y="477"/>
                  </a:lnTo>
                  <a:lnTo>
                    <a:pt x="311" y="475"/>
                  </a:lnTo>
                  <a:lnTo>
                    <a:pt x="309" y="474"/>
                  </a:lnTo>
                  <a:lnTo>
                    <a:pt x="307" y="472"/>
                  </a:lnTo>
                  <a:lnTo>
                    <a:pt x="305" y="470"/>
                  </a:lnTo>
                  <a:lnTo>
                    <a:pt x="305" y="468"/>
                  </a:lnTo>
                  <a:lnTo>
                    <a:pt x="305" y="466"/>
                  </a:lnTo>
                  <a:lnTo>
                    <a:pt x="305" y="466"/>
                  </a:lnTo>
                  <a:lnTo>
                    <a:pt x="305" y="464"/>
                  </a:lnTo>
                  <a:lnTo>
                    <a:pt x="307" y="464"/>
                  </a:lnTo>
                  <a:lnTo>
                    <a:pt x="309" y="462"/>
                  </a:lnTo>
                  <a:lnTo>
                    <a:pt x="309" y="462"/>
                  </a:lnTo>
                  <a:lnTo>
                    <a:pt x="311" y="464"/>
                  </a:lnTo>
                  <a:lnTo>
                    <a:pt x="312" y="464"/>
                  </a:lnTo>
                  <a:lnTo>
                    <a:pt x="314" y="464"/>
                  </a:lnTo>
                  <a:lnTo>
                    <a:pt x="314" y="464"/>
                  </a:lnTo>
                  <a:lnTo>
                    <a:pt x="314" y="466"/>
                  </a:lnTo>
                  <a:lnTo>
                    <a:pt x="316" y="468"/>
                  </a:lnTo>
                  <a:lnTo>
                    <a:pt x="318" y="468"/>
                  </a:lnTo>
                  <a:lnTo>
                    <a:pt x="318" y="468"/>
                  </a:lnTo>
                  <a:lnTo>
                    <a:pt x="320" y="466"/>
                  </a:lnTo>
                  <a:lnTo>
                    <a:pt x="328" y="460"/>
                  </a:lnTo>
                  <a:lnTo>
                    <a:pt x="330" y="458"/>
                  </a:lnTo>
                  <a:lnTo>
                    <a:pt x="330" y="456"/>
                  </a:lnTo>
                  <a:lnTo>
                    <a:pt x="332" y="455"/>
                  </a:lnTo>
                  <a:lnTo>
                    <a:pt x="337" y="453"/>
                  </a:lnTo>
                  <a:lnTo>
                    <a:pt x="341" y="453"/>
                  </a:lnTo>
                  <a:lnTo>
                    <a:pt x="343" y="451"/>
                  </a:lnTo>
                  <a:lnTo>
                    <a:pt x="345" y="449"/>
                  </a:lnTo>
                  <a:lnTo>
                    <a:pt x="347" y="447"/>
                  </a:lnTo>
                  <a:lnTo>
                    <a:pt x="347" y="445"/>
                  </a:lnTo>
                  <a:lnTo>
                    <a:pt x="349" y="443"/>
                  </a:lnTo>
                  <a:lnTo>
                    <a:pt x="349" y="443"/>
                  </a:lnTo>
                  <a:lnTo>
                    <a:pt x="349" y="441"/>
                  </a:lnTo>
                  <a:lnTo>
                    <a:pt x="351" y="441"/>
                  </a:lnTo>
                  <a:lnTo>
                    <a:pt x="354" y="437"/>
                  </a:lnTo>
                  <a:lnTo>
                    <a:pt x="358" y="436"/>
                  </a:lnTo>
                  <a:lnTo>
                    <a:pt x="370" y="434"/>
                  </a:lnTo>
                  <a:lnTo>
                    <a:pt x="373" y="432"/>
                  </a:lnTo>
                  <a:lnTo>
                    <a:pt x="373" y="432"/>
                  </a:lnTo>
                  <a:lnTo>
                    <a:pt x="379" y="436"/>
                  </a:lnTo>
                  <a:lnTo>
                    <a:pt x="381" y="436"/>
                  </a:lnTo>
                  <a:lnTo>
                    <a:pt x="391" y="436"/>
                  </a:lnTo>
                  <a:lnTo>
                    <a:pt x="393" y="436"/>
                  </a:lnTo>
                  <a:lnTo>
                    <a:pt x="394" y="436"/>
                  </a:lnTo>
                  <a:lnTo>
                    <a:pt x="398" y="443"/>
                  </a:lnTo>
                  <a:lnTo>
                    <a:pt x="400" y="443"/>
                  </a:lnTo>
                  <a:lnTo>
                    <a:pt x="406" y="449"/>
                  </a:lnTo>
                  <a:lnTo>
                    <a:pt x="408" y="451"/>
                  </a:lnTo>
                  <a:lnTo>
                    <a:pt x="410" y="453"/>
                  </a:lnTo>
                  <a:lnTo>
                    <a:pt x="412" y="455"/>
                  </a:lnTo>
                  <a:lnTo>
                    <a:pt x="415" y="456"/>
                  </a:lnTo>
                  <a:lnTo>
                    <a:pt x="423" y="462"/>
                  </a:lnTo>
                  <a:lnTo>
                    <a:pt x="427" y="464"/>
                  </a:lnTo>
                  <a:lnTo>
                    <a:pt x="434" y="468"/>
                  </a:lnTo>
                  <a:lnTo>
                    <a:pt x="448" y="472"/>
                  </a:lnTo>
                  <a:lnTo>
                    <a:pt x="450" y="472"/>
                  </a:lnTo>
                  <a:lnTo>
                    <a:pt x="450" y="470"/>
                  </a:lnTo>
                  <a:lnTo>
                    <a:pt x="450" y="470"/>
                  </a:lnTo>
                  <a:lnTo>
                    <a:pt x="452" y="470"/>
                  </a:lnTo>
                  <a:lnTo>
                    <a:pt x="452" y="468"/>
                  </a:lnTo>
                  <a:lnTo>
                    <a:pt x="455" y="468"/>
                  </a:lnTo>
                  <a:lnTo>
                    <a:pt x="459" y="468"/>
                  </a:lnTo>
                  <a:lnTo>
                    <a:pt x="461" y="466"/>
                  </a:lnTo>
                  <a:lnTo>
                    <a:pt x="465" y="466"/>
                  </a:lnTo>
                  <a:lnTo>
                    <a:pt x="467" y="466"/>
                  </a:lnTo>
                  <a:lnTo>
                    <a:pt x="467" y="464"/>
                  </a:lnTo>
                  <a:lnTo>
                    <a:pt x="469" y="464"/>
                  </a:lnTo>
                  <a:lnTo>
                    <a:pt x="471" y="460"/>
                  </a:lnTo>
                  <a:lnTo>
                    <a:pt x="473" y="460"/>
                  </a:lnTo>
                  <a:lnTo>
                    <a:pt x="473" y="460"/>
                  </a:lnTo>
                  <a:lnTo>
                    <a:pt x="474" y="460"/>
                  </a:lnTo>
                  <a:lnTo>
                    <a:pt x="474" y="458"/>
                  </a:lnTo>
                  <a:lnTo>
                    <a:pt x="476" y="458"/>
                  </a:lnTo>
                  <a:lnTo>
                    <a:pt x="476" y="456"/>
                  </a:lnTo>
                  <a:lnTo>
                    <a:pt x="476" y="456"/>
                  </a:lnTo>
                  <a:lnTo>
                    <a:pt x="478" y="456"/>
                  </a:lnTo>
                  <a:lnTo>
                    <a:pt x="480" y="455"/>
                  </a:lnTo>
                  <a:lnTo>
                    <a:pt x="480" y="455"/>
                  </a:lnTo>
                  <a:lnTo>
                    <a:pt x="482" y="455"/>
                  </a:lnTo>
                  <a:lnTo>
                    <a:pt x="482" y="456"/>
                  </a:lnTo>
                  <a:lnTo>
                    <a:pt x="484" y="458"/>
                  </a:lnTo>
                  <a:lnTo>
                    <a:pt x="486" y="460"/>
                  </a:lnTo>
                  <a:lnTo>
                    <a:pt x="492" y="466"/>
                  </a:lnTo>
                  <a:lnTo>
                    <a:pt x="494" y="470"/>
                  </a:lnTo>
                  <a:lnTo>
                    <a:pt x="497" y="477"/>
                  </a:lnTo>
                  <a:lnTo>
                    <a:pt x="499" y="479"/>
                  </a:lnTo>
                  <a:lnTo>
                    <a:pt x="499" y="481"/>
                  </a:lnTo>
                  <a:lnTo>
                    <a:pt x="501" y="483"/>
                  </a:lnTo>
                  <a:lnTo>
                    <a:pt x="501" y="489"/>
                  </a:lnTo>
                  <a:lnTo>
                    <a:pt x="501" y="491"/>
                  </a:lnTo>
                  <a:lnTo>
                    <a:pt x="503" y="491"/>
                  </a:lnTo>
                  <a:lnTo>
                    <a:pt x="505" y="495"/>
                  </a:lnTo>
                  <a:lnTo>
                    <a:pt x="505" y="495"/>
                  </a:lnTo>
                  <a:lnTo>
                    <a:pt x="507" y="496"/>
                  </a:lnTo>
                  <a:lnTo>
                    <a:pt x="507" y="498"/>
                  </a:lnTo>
                  <a:lnTo>
                    <a:pt x="509" y="500"/>
                  </a:lnTo>
                  <a:lnTo>
                    <a:pt x="511" y="500"/>
                  </a:lnTo>
                  <a:lnTo>
                    <a:pt x="513" y="498"/>
                  </a:lnTo>
                  <a:lnTo>
                    <a:pt x="514" y="496"/>
                  </a:lnTo>
                  <a:lnTo>
                    <a:pt x="514" y="496"/>
                  </a:lnTo>
                  <a:lnTo>
                    <a:pt x="514" y="496"/>
                  </a:lnTo>
                  <a:lnTo>
                    <a:pt x="516" y="495"/>
                  </a:lnTo>
                  <a:lnTo>
                    <a:pt x="516" y="495"/>
                  </a:lnTo>
                  <a:lnTo>
                    <a:pt x="516" y="495"/>
                  </a:lnTo>
                  <a:lnTo>
                    <a:pt x="518" y="493"/>
                  </a:lnTo>
                  <a:lnTo>
                    <a:pt x="520" y="493"/>
                  </a:lnTo>
                  <a:lnTo>
                    <a:pt x="522" y="493"/>
                  </a:lnTo>
                  <a:lnTo>
                    <a:pt x="524" y="491"/>
                  </a:lnTo>
                  <a:lnTo>
                    <a:pt x="524" y="491"/>
                  </a:lnTo>
                  <a:lnTo>
                    <a:pt x="526" y="491"/>
                  </a:lnTo>
                  <a:lnTo>
                    <a:pt x="528" y="491"/>
                  </a:lnTo>
                  <a:lnTo>
                    <a:pt x="530" y="491"/>
                  </a:lnTo>
                  <a:lnTo>
                    <a:pt x="530" y="491"/>
                  </a:lnTo>
                  <a:lnTo>
                    <a:pt x="532" y="489"/>
                  </a:lnTo>
                  <a:lnTo>
                    <a:pt x="534" y="487"/>
                  </a:lnTo>
                  <a:lnTo>
                    <a:pt x="535" y="487"/>
                  </a:lnTo>
                  <a:lnTo>
                    <a:pt x="535" y="485"/>
                  </a:lnTo>
                  <a:lnTo>
                    <a:pt x="537" y="485"/>
                  </a:lnTo>
                  <a:lnTo>
                    <a:pt x="535" y="483"/>
                  </a:lnTo>
                  <a:lnTo>
                    <a:pt x="537" y="483"/>
                  </a:lnTo>
                  <a:lnTo>
                    <a:pt x="537" y="483"/>
                  </a:lnTo>
                  <a:lnTo>
                    <a:pt x="537" y="483"/>
                  </a:lnTo>
                  <a:lnTo>
                    <a:pt x="539" y="481"/>
                  </a:lnTo>
                  <a:lnTo>
                    <a:pt x="541" y="483"/>
                  </a:lnTo>
                  <a:lnTo>
                    <a:pt x="541" y="483"/>
                  </a:lnTo>
                  <a:lnTo>
                    <a:pt x="541" y="483"/>
                  </a:lnTo>
                  <a:lnTo>
                    <a:pt x="541" y="483"/>
                  </a:lnTo>
                  <a:lnTo>
                    <a:pt x="543" y="487"/>
                  </a:lnTo>
                  <a:lnTo>
                    <a:pt x="543" y="489"/>
                  </a:lnTo>
                  <a:lnTo>
                    <a:pt x="543" y="489"/>
                  </a:lnTo>
                  <a:lnTo>
                    <a:pt x="543" y="493"/>
                  </a:lnTo>
                  <a:lnTo>
                    <a:pt x="541" y="495"/>
                  </a:lnTo>
                  <a:lnTo>
                    <a:pt x="541" y="495"/>
                  </a:lnTo>
                  <a:lnTo>
                    <a:pt x="541" y="496"/>
                  </a:lnTo>
                  <a:lnTo>
                    <a:pt x="541" y="496"/>
                  </a:lnTo>
                  <a:lnTo>
                    <a:pt x="537" y="498"/>
                  </a:lnTo>
                  <a:lnTo>
                    <a:pt x="535" y="500"/>
                  </a:lnTo>
                  <a:lnTo>
                    <a:pt x="535" y="500"/>
                  </a:lnTo>
                  <a:lnTo>
                    <a:pt x="535" y="502"/>
                  </a:lnTo>
                  <a:lnTo>
                    <a:pt x="534" y="504"/>
                  </a:lnTo>
                  <a:lnTo>
                    <a:pt x="534" y="506"/>
                  </a:lnTo>
                  <a:lnTo>
                    <a:pt x="534" y="508"/>
                  </a:lnTo>
                  <a:lnTo>
                    <a:pt x="532" y="510"/>
                  </a:lnTo>
                  <a:lnTo>
                    <a:pt x="532" y="512"/>
                  </a:lnTo>
                  <a:lnTo>
                    <a:pt x="532" y="512"/>
                  </a:lnTo>
                  <a:lnTo>
                    <a:pt x="534" y="514"/>
                  </a:lnTo>
                  <a:lnTo>
                    <a:pt x="534" y="514"/>
                  </a:lnTo>
                  <a:lnTo>
                    <a:pt x="535" y="515"/>
                  </a:lnTo>
                  <a:lnTo>
                    <a:pt x="535" y="515"/>
                  </a:lnTo>
                  <a:lnTo>
                    <a:pt x="541" y="510"/>
                  </a:lnTo>
                  <a:lnTo>
                    <a:pt x="543" y="508"/>
                  </a:lnTo>
                  <a:lnTo>
                    <a:pt x="543" y="506"/>
                  </a:lnTo>
                  <a:lnTo>
                    <a:pt x="545" y="506"/>
                  </a:lnTo>
                  <a:lnTo>
                    <a:pt x="549" y="504"/>
                  </a:lnTo>
                  <a:lnTo>
                    <a:pt x="562" y="504"/>
                  </a:lnTo>
                  <a:lnTo>
                    <a:pt x="566" y="502"/>
                  </a:lnTo>
                  <a:lnTo>
                    <a:pt x="568" y="502"/>
                  </a:lnTo>
                  <a:lnTo>
                    <a:pt x="568" y="500"/>
                  </a:lnTo>
                  <a:lnTo>
                    <a:pt x="572" y="496"/>
                  </a:lnTo>
                  <a:lnTo>
                    <a:pt x="574" y="496"/>
                  </a:lnTo>
                  <a:lnTo>
                    <a:pt x="575" y="496"/>
                  </a:lnTo>
                  <a:lnTo>
                    <a:pt x="577" y="498"/>
                  </a:lnTo>
                  <a:lnTo>
                    <a:pt x="575" y="500"/>
                  </a:lnTo>
                  <a:lnTo>
                    <a:pt x="575" y="502"/>
                  </a:lnTo>
                  <a:lnTo>
                    <a:pt x="575" y="504"/>
                  </a:lnTo>
                  <a:lnTo>
                    <a:pt x="575" y="506"/>
                  </a:lnTo>
                  <a:lnTo>
                    <a:pt x="577" y="512"/>
                  </a:lnTo>
                  <a:lnTo>
                    <a:pt x="579" y="515"/>
                  </a:lnTo>
                  <a:lnTo>
                    <a:pt x="587" y="523"/>
                  </a:lnTo>
                  <a:lnTo>
                    <a:pt x="589" y="525"/>
                  </a:lnTo>
                  <a:lnTo>
                    <a:pt x="591" y="527"/>
                  </a:lnTo>
                  <a:lnTo>
                    <a:pt x="595" y="529"/>
                  </a:lnTo>
                  <a:lnTo>
                    <a:pt x="596" y="527"/>
                  </a:lnTo>
                  <a:lnTo>
                    <a:pt x="598" y="527"/>
                  </a:lnTo>
                  <a:lnTo>
                    <a:pt x="600" y="525"/>
                  </a:lnTo>
                  <a:lnTo>
                    <a:pt x="602" y="525"/>
                  </a:lnTo>
                  <a:lnTo>
                    <a:pt x="604" y="525"/>
                  </a:lnTo>
                  <a:lnTo>
                    <a:pt x="606" y="525"/>
                  </a:lnTo>
                  <a:lnTo>
                    <a:pt x="606" y="525"/>
                  </a:lnTo>
                  <a:lnTo>
                    <a:pt x="608" y="523"/>
                  </a:lnTo>
                  <a:lnTo>
                    <a:pt x="610" y="517"/>
                  </a:lnTo>
                  <a:lnTo>
                    <a:pt x="610" y="515"/>
                  </a:lnTo>
                  <a:lnTo>
                    <a:pt x="612" y="514"/>
                  </a:lnTo>
                  <a:lnTo>
                    <a:pt x="614" y="512"/>
                  </a:lnTo>
                  <a:lnTo>
                    <a:pt x="617" y="512"/>
                  </a:lnTo>
                  <a:lnTo>
                    <a:pt x="619" y="510"/>
                  </a:lnTo>
                  <a:lnTo>
                    <a:pt x="621" y="512"/>
                  </a:lnTo>
                  <a:lnTo>
                    <a:pt x="623" y="512"/>
                  </a:lnTo>
                  <a:lnTo>
                    <a:pt x="625" y="512"/>
                  </a:lnTo>
                  <a:lnTo>
                    <a:pt x="627" y="512"/>
                  </a:lnTo>
                  <a:lnTo>
                    <a:pt x="631" y="508"/>
                  </a:lnTo>
                  <a:lnTo>
                    <a:pt x="640" y="500"/>
                  </a:lnTo>
                  <a:lnTo>
                    <a:pt x="644" y="496"/>
                  </a:lnTo>
                  <a:lnTo>
                    <a:pt x="646" y="493"/>
                  </a:lnTo>
                  <a:lnTo>
                    <a:pt x="646" y="489"/>
                  </a:lnTo>
                  <a:lnTo>
                    <a:pt x="646" y="485"/>
                  </a:lnTo>
                  <a:lnTo>
                    <a:pt x="644" y="481"/>
                  </a:lnTo>
                  <a:lnTo>
                    <a:pt x="640" y="479"/>
                  </a:lnTo>
                  <a:lnTo>
                    <a:pt x="640" y="475"/>
                  </a:lnTo>
                  <a:lnTo>
                    <a:pt x="640" y="472"/>
                  </a:lnTo>
                  <a:lnTo>
                    <a:pt x="638" y="470"/>
                  </a:lnTo>
                  <a:lnTo>
                    <a:pt x="633" y="464"/>
                  </a:lnTo>
                  <a:lnTo>
                    <a:pt x="631" y="462"/>
                  </a:lnTo>
                  <a:lnTo>
                    <a:pt x="631" y="456"/>
                  </a:lnTo>
                  <a:lnTo>
                    <a:pt x="631" y="455"/>
                  </a:lnTo>
                  <a:lnTo>
                    <a:pt x="631" y="449"/>
                  </a:lnTo>
                  <a:lnTo>
                    <a:pt x="633" y="447"/>
                  </a:lnTo>
                  <a:lnTo>
                    <a:pt x="635" y="445"/>
                  </a:lnTo>
                  <a:lnTo>
                    <a:pt x="635" y="443"/>
                  </a:lnTo>
                  <a:lnTo>
                    <a:pt x="635" y="439"/>
                  </a:lnTo>
                  <a:lnTo>
                    <a:pt x="631" y="437"/>
                  </a:lnTo>
                  <a:lnTo>
                    <a:pt x="623" y="437"/>
                  </a:lnTo>
                  <a:lnTo>
                    <a:pt x="621" y="436"/>
                  </a:lnTo>
                  <a:lnTo>
                    <a:pt x="614" y="432"/>
                  </a:lnTo>
                  <a:lnTo>
                    <a:pt x="612" y="432"/>
                  </a:lnTo>
                  <a:lnTo>
                    <a:pt x="608" y="434"/>
                  </a:lnTo>
                  <a:lnTo>
                    <a:pt x="606" y="432"/>
                  </a:lnTo>
                  <a:lnTo>
                    <a:pt x="606" y="430"/>
                  </a:lnTo>
                  <a:lnTo>
                    <a:pt x="606" y="428"/>
                  </a:lnTo>
                  <a:lnTo>
                    <a:pt x="606" y="426"/>
                  </a:lnTo>
                  <a:lnTo>
                    <a:pt x="604" y="426"/>
                  </a:lnTo>
                  <a:lnTo>
                    <a:pt x="602" y="424"/>
                  </a:lnTo>
                  <a:lnTo>
                    <a:pt x="598" y="424"/>
                  </a:lnTo>
                  <a:lnTo>
                    <a:pt x="596" y="422"/>
                  </a:lnTo>
                  <a:lnTo>
                    <a:pt x="593" y="415"/>
                  </a:lnTo>
                  <a:lnTo>
                    <a:pt x="593" y="415"/>
                  </a:lnTo>
                  <a:lnTo>
                    <a:pt x="591" y="413"/>
                  </a:lnTo>
                  <a:lnTo>
                    <a:pt x="591" y="411"/>
                  </a:lnTo>
                  <a:lnTo>
                    <a:pt x="591" y="407"/>
                  </a:lnTo>
                  <a:lnTo>
                    <a:pt x="591" y="401"/>
                  </a:lnTo>
                  <a:lnTo>
                    <a:pt x="591" y="399"/>
                  </a:lnTo>
                  <a:lnTo>
                    <a:pt x="589" y="394"/>
                  </a:lnTo>
                  <a:lnTo>
                    <a:pt x="589" y="392"/>
                  </a:lnTo>
                  <a:lnTo>
                    <a:pt x="591" y="388"/>
                  </a:lnTo>
                  <a:lnTo>
                    <a:pt x="593" y="386"/>
                  </a:lnTo>
                  <a:lnTo>
                    <a:pt x="595" y="386"/>
                  </a:lnTo>
                  <a:lnTo>
                    <a:pt x="596" y="388"/>
                  </a:lnTo>
                  <a:lnTo>
                    <a:pt x="600" y="388"/>
                  </a:lnTo>
                  <a:lnTo>
                    <a:pt x="600" y="386"/>
                  </a:lnTo>
                  <a:lnTo>
                    <a:pt x="600" y="384"/>
                  </a:lnTo>
                  <a:lnTo>
                    <a:pt x="598" y="379"/>
                  </a:lnTo>
                  <a:lnTo>
                    <a:pt x="598" y="377"/>
                  </a:lnTo>
                  <a:lnTo>
                    <a:pt x="598" y="373"/>
                  </a:lnTo>
                  <a:lnTo>
                    <a:pt x="596" y="371"/>
                  </a:lnTo>
                  <a:lnTo>
                    <a:pt x="595" y="369"/>
                  </a:lnTo>
                  <a:lnTo>
                    <a:pt x="593" y="365"/>
                  </a:lnTo>
                  <a:lnTo>
                    <a:pt x="593" y="361"/>
                  </a:lnTo>
                  <a:lnTo>
                    <a:pt x="591" y="356"/>
                  </a:lnTo>
                  <a:lnTo>
                    <a:pt x="589" y="352"/>
                  </a:lnTo>
                  <a:lnTo>
                    <a:pt x="591" y="348"/>
                  </a:lnTo>
                  <a:lnTo>
                    <a:pt x="593" y="346"/>
                  </a:lnTo>
                  <a:lnTo>
                    <a:pt x="604" y="346"/>
                  </a:lnTo>
                  <a:lnTo>
                    <a:pt x="606" y="346"/>
                  </a:lnTo>
                  <a:lnTo>
                    <a:pt x="606" y="346"/>
                  </a:lnTo>
                  <a:lnTo>
                    <a:pt x="608" y="346"/>
                  </a:lnTo>
                  <a:lnTo>
                    <a:pt x="608" y="344"/>
                  </a:lnTo>
                  <a:lnTo>
                    <a:pt x="610" y="344"/>
                  </a:lnTo>
                  <a:lnTo>
                    <a:pt x="612" y="342"/>
                  </a:lnTo>
                  <a:lnTo>
                    <a:pt x="635" y="344"/>
                  </a:lnTo>
                  <a:lnTo>
                    <a:pt x="636" y="344"/>
                  </a:lnTo>
                  <a:lnTo>
                    <a:pt x="640" y="339"/>
                  </a:lnTo>
                  <a:lnTo>
                    <a:pt x="644" y="337"/>
                  </a:lnTo>
                  <a:lnTo>
                    <a:pt x="646" y="335"/>
                  </a:lnTo>
                  <a:lnTo>
                    <a:pt x="646" y="333"/>
                  </a:lnTo>
                  <a:lnTo>
                    <a:pt x="644" y="329"/>
                  </a:lnTo>
                  <a:lnTo>
                    <a:pt x="644" y="325"/>
                  </a:lnTo>
                  <a:lnTo>
                    <a:pt x="646" y="325"/>
                  </a:lnTo>
                  <a:lnTo>
                    <a:pt x="648" y="325"/>
                  </a:lnTo>
                  <a:lnTo>
                    <a:pt x="648" y="325"/>
                  </a:lnTo>
                  <a:lnTo>
                    <a:pt x="650" y="323"/>
                  </a:lnTo>
                  <a:lnTo>
                    <a:pt x="650" y="318"/>
                  </a:lnTo>
                  <a:lnTo>
                    <a:pt x="648" y="306"/>
                  </a:lnTo>
                  <a:lnTo>
                    <a:pt x="646" y="302"/>
                  </a:lnTo>
                  <a:lnTo>
                    <a:pt x="646" y="301"/>
                  </a:lnTo>
                  <a:lnTo>
                    <a:pt x="648" y="299"/>
                  </a:lnTo>
                  <a:lnTo>
                    <a:pt x="650" y="299"/>
                  </a:lnTo>
                  <a:lnTo>
                    <a:pt x="657" y="301"/>
                  </a:lnTo>
                  <a:lnTo>
                    <a:pt x="661" y="301"/>
                  </a:lnTo>
                  <a:lnTo>
                    <a:pt x="665" y="301"/>
                  </a:lnTo>
                  <a:lnTo>
                    <a:pt x="665" y="301"/>
                  </a:lnTo>
                  <a:lnTo>
                    <a:pt x="667" y="297"/>
                  </a:lnTo>
                  <a:lnTo>
                    <a:pt x="667" y="295"/>
                  </a:lnTo>
                  <a:lnTo>
                    <a:pt x="667" y="293"/>
                  </a:lnTo>
                  <a:lnTo>
                    <a:pt x="665" y="293"/>
                  </a:lnTo>
                  <a:lnTo>
                    <a:pt x="665" y="291"/>
                  </a:lnTo>
                  <a:lnTo>
                    <a:pt x="665" y="289"/>
                  </a:lnTo>
                  <a:lnTo>
                    <a:pt x="665" y="287"/>
                  </a:lnTo>
                  <a:lnTo>
                    <a:pt x="667" y="285"/>
                  </a:lnTo>
                  <a:lnTo>
                    <a:pt x="669" y="285"/>
                  </a:lnTo>
                  <a:lnTo>
                    <a:pt x="673" y="283"/>
                  </a:lnTo>
                  <a:lnTo>
                    <a:pt x="675" y="283"/>
                  </a:lnTo>
                  <a:lnTo>
                    <a:pt x="676" y="282"/>
                  </a:lnTo>
                  <a:lnTo>
                    <a:pt x="676" y="280"/>
                  </a:lnTo>
                  <a:lnTo>
                    <a:pt x="678" y="276"/>
                  </a:lnTo>
                  <a:lnTo>
                    <a:pt x="678" y="274"/>
                  </a:lnTo>
                  <a:lnTo>
                    <a:pt x="680" y="272"/>
                  </a:lnTo>
                  <a:lnTo>
                    <a:pt x="684" y="272"/>
                  </a:lnTo>
                  <a:lnTo>
                    <a:pt x="686" y="272"/>
                  </a:lnTo>
                  <a:lnTo>
                    <a:pt x="692" y="274"/>
                  </a:lnTo>
                  <a:lnTo>
                    <a:pt x="696" y="272"/>
                  </a:lnTo>
                  <a:lnTo>
                    <a:pt x="696" y="272"/>
                  </a:lnTo>
                  <a:lnTo>
                    <a:pt x="697" y="264"/>
                  </a:lnTo>
                  <a:lnTo>
                    <a:pt x="699" y="259"/>
                  </a:lnTo>
                  <a:lnTo>
                    <a:pt x="701" y="257"/>
                  </a:lnTo>
                  <a:lnTo>
                    <a:pt x="707" y="251"/>
                  </a:lnTo>
                  <a:lnTo>
                    <a:pt x="707" y="249"/>
                  </a:lnTo>
                  <a:lnTo>
                    <a:pt x="709" y="245"/>
                  </a:lnTo>
                  <a:lnTo>
                    <a:pt x="707" y="226"/>
                  </a:lnTo>
                  <a:lnTo>
                    <a:pt x="709" y="223"/>
                  </a:lnTo>
                  <a:lnTo>
                    <a:pt x="711" y="219"/>
                  </a:lnTo>
                  <a:lnTo>
                    <a:pt x="715" y="215"/>
                  </a:lnTo>
                  <a:lnTo>
                    <a:pt x="716" y="213"/>
                  </a:lnTo>
                  <a:lnTo>
                    <a:pt x="716" y="209"/>
                  </a:lnTo>
                  <a:lnTo>
                    <a:pt x="716" y="204"/>
                  </a:lnTo>
                  <a:lnTo>
                    <a:pt x="715" y="200"/>
                  </a:lnTo>
                  <a:lnTo>
                    <a:pt x="718" y="196"/>
                  </a:lnTo>
                  <a:lnTo>
                    <a:pt x="724" y="190"/>
                  </a:lnTo>
                  <a:lnTo>
                    <a:pt x="726" y="186"/>
                  </a:lnTo>
                  <a:lnTo>
                    <a:pt x="726" y="183"/>
                  </a:lnTo>
                  <a:lnTo>
                    <a:pt x="726" y="181"/>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8" name="Freeform 51">
              <a:extLst>
                <a:ext uri="{FF2B5EF4-FFF2-40B4-BE49-F238E27FC236}">
                  <a16:creationId xmlns:a16="http://schemas.microsoft.com/office/drawing/2014/main" id="{17E10345-5EEF-430B-B970-F84AA07998D2}"/>
                </a:ext>
              </a:extLst>
            </p:cNvPr>
            <p:cNvSpPr>
              <a:spLocks/>
            </p:cNvSpPr>
            <p:nvPr/>
          </p:nvSpPr>
          <p:spPr bwMode="auto">
            <a:xfrm>
              <a:off x="6374135" y="1124744"/>
              <a:ext cx="1152525" cy="846138"/>
            </a:xfrm>
            <a:custGeom>
              <a:avLst/>
              <a:gdLst>
                <a:gd name="T0" fmla="*/ 692 w 726"/>
                <a:gd name="T1" fmla="*/ 185 h 533"/>
                <a:gd name="T2" fmla="*/ 657 w 726"/>
                <a:gd name="T3" fmla="*/ 145 h 533"/>
                <a:gd name="T4" fmla="*/ 604 w 726"/>
                <a:gd name="T5" fmla="*/ 129 h 533"/>
                <a:gd name="T6" fmla="*/ 528 w 726"/>
                <a:gd name="T7" fmla="*/ 162 h 533"/>
                <a:gd name="T8" fmla="*/ 478 w 726"/>
                <a:gd name="T9" fmla="*/ 183 h 533"/>
                <a:gd name="T10" fmla="*/ 375 w 726"/>
                <a:gd name="T11" fmla="*/ 99 h 533"/>
                <a:gd name="T12" fmla="*/ 269 w 726"/>
                <a:gd name="T13" fmla="*/ 36 h 533"/>
                <a:gd name="T14" fmla="*/ 217 w 726"/>
                <a:gd name="T15" fmla="*/ 17 h 533"/>
                <a:gd name="T16" fmla="*/ 183 w 726"/>
                <a:gd name="T17" fmla="*/ 8 h 533"/>
                <a:gd name="T18" fmla="*/ 116 w 726"/>
                <a:gd name="T19" fmla="*/ 19 h 533"/>
                <a:gd name="T20" fmla="*/ 128 w 726"/>
                <a:gd name="T21" fmla="*/ 32 h 533"/>
                <a:gd name="T22" fmla="*/ 118 w 726"/>
                <a:gd name="T23" fmla="*/ 38 h 533"/>
                <a:gd name="T24" fmla="*/ 101 w 726"/>
                <a:gd name="T25" fmla="*/ 36 h 533"/>
                <a:gd name="T26" fmla="*/ 65 w 726"/>
                <a:gd name="T27" fmla="*/ 40 h 533"/>
                <a:gd name="T28" fmla="*/ 51 w 726"/>
                <a:gd name="T29" fmla="*/ 55 h 533"/>
                <a:gd name="T30" fmla="*/ 36 w 726"/>
                <a:gd name="T31" fmla="*/ 69 h 533"/>
                <a:gd name="T32" fmla="*/ 17 w 726"/>
                <a:gd name="T33" fmla="*/ 91 h 533"/>
                <a:gd name="T34" fmla="*/ 2 w 726"/>
                <a:gd name="T35" fmla="*/ 108 h 533"/>
                <a:gd name="T36" fmla="*/ 27 w 726"/>
                <a:gd name="T37" fmla="*/ 139 h 533"/>
                <a:gd name="T38" fmla="*/ 51 w 726"/>
                <a:gd name="T39" fmla="*/ 137 h 533"/>
                <a:gd name="T40" fmla="*/ 59 w 726"/>
                <a:gd name="T41" fmla="*/ 141 h 533"/>
                <a:gd name="T42" fmla="*/ 74 w 726"/>
                <a:gd name="T43" fmla="*/ 165 h 533"/>
                <a:gd name="T44" fmla="*/ 84 w 726"/>
                <a:gd name="T45" fmla="*/ 173 h 533"/>
                <a:gd name="T46" fmla="*/ 118 w 726"/>
                <a:gd name="T47" fmla="*/ 183 h 533"/>
                <a:gd name="T48" fmla="*/ 109 w 726"/>
                <a:gd name="T49" fmla="*/ 200 h 533"/>
                <a:gd name="T50" fmla="*/ 116 w 726"/>
                <a:gd name="T51" fmla="*/ 207 h 533"/>
                <a:gd name="T52" fmla="*/ 131 w 726"/>
                <a:gd name="T53" fmla="*/ 211 h 533"/>
                <a:gd name="T54" fmla="*/ 141 w 726"/>
                <a:gd name="T55" fmla="*/ 219 h 533"/>
                <a:gd name="T56" fmla="*/ 149 w 726"/>
                <a:gd name="T57" fmla="*/ 223 h 533"/>
                <a:gd name="T58" fmla="*/ 147 w 726"/>
                <a:gd name="T59" fmla="*/ 232 h 533"/>
                <a:gd name="T60" fmla="*/ 141 w 726"/>
                <a:gd name="T61" fmla="*/ 243 h 533"/>
                <a:gd name="T62" fmla="*/ 131 w 726"/>
                <a:gd name="T63" fmla="*/ 251 h 533"/>
                <a:gd name="T64" fmla="*/ 118 w 726"/>
                <a:gd name="T65" fmla="*/ 257 h 533"/>
                <a:gd name="T66" fmla="*/ 107 w 726"/>
                <a:gd name="T67" fmla="*/ 276 h 533"/>
                <a:gd name="T68" fmla="*/ 97 w 726"/>
                <a:gd name="T69" fmla="*/ 282 h 533"/>
                <a:gd name="T70" fmla="*/ 86 w 726"/>
                <a:gd name="T71" fmla="*/ 287 h 533"/>
                <a:gd name="T72" fmla="*/ 88 w 726"/>
                <a:gd name="T73" fmla="*/ 314 h 533"/>
                <a:gd name="T74" fmla="*/ 101 w 726"/>
                <a:gd name="T75" fmla="*/ 375 h 533"/>
                <a:gd name="T76" fmla="*/ 103 w 726"/>
                <a:gd name="T77" fmla="*/ 405 h 533"/>
                <a:gd name="T78" fmla="*/ 101 w 726"/>
                <a:gd name="T79" fmla="*/ 430 h 533"/>
                <a:gd name="T80" fmla="*/ 107 w 726"/>
                <a:gd name="T81" fmla="*/ 437 h 533"/>
                <a:gd name="T82" fmla="*/ 133 w 726"/>
                <a:gd name="T83" fmla="*/ 455 h 533"/>
                <a:gd name="T84" fmla="*/ 191 w 726"/>
                <a:gd name="T85" fmla="*/ 483 h 533"/>
                <a:gd name="T86" fmla="*/ 202 w 726"/>
                <a:gd name="T87" fmla="*/ 515 h 533"/>
                <a:gd name="T88" fmla="*/ 271 w 726"/>
                <a:gd name="T89" fmla="*/ 527 h 533"/>
                <a:gd name="T90" fmla="*/ 307 w 726"/>
                <a:gd name="T91" fmla="*/ 512 h 533"/>
                <a:gd name="T92" fmla="*/ 312 w 726"/>
                <a:gd name="T93" fmla="*/ 477 h 533"/>
                <a:gd name="T94" fmla="*/ 320 w 726"/>
                <a:gd name="T95" fmla="*/ 466 h 533"/>
                <a:gd name="T96" fmla="*/ 381 w 726"/>
                <a:gd name="T97" fmla="*/ 436 h 533"/>
                <a:gd name="T98" fmla="*/ 459 w 726"/>
                <a:gd name="T99" fmla="*/ 468 h 533"/>
                <a:gd name="T100" fmla="*/ 492 w 726"/>
                <a:gd name="T101" fmla="*/ 466 h 533"/>
                <a:gd name="T102" fmla="*/ 516 w 726"/>
                <a:gd name="T103" fmla="*/ 495 h 533"/>
                <a:gd name="T104" fmla="*/ 541 w 726"/>
                <a:gd name="T105" fmla="*/ 483 h 533"/>
                <a:gd name="T106" fmla="*/ 534 w 726"/>
                <a:gd name="T107" fmla="*/ 514 h 533"/>
                <a:gd name="T108" fmla="*/ 577 w 726"/>
                <a:gd name="T109" fmla="*/ 512 h 533"/>
                <a:gd name="T110" fmla="*/ 623 w 726"/>
                <a:gd name="T111" fmla="*/ 512 h 533"/>
                <a:gd name="T112" fmla="*/ 635 w 726"/>
                <a:gd name="T113" fmla="*/ 443 h 533"/>
                <a:gd name="T114" fmla="*/ 591 w 726"/>
                <a:gd name="T115" fmla="*/ 401 h 533"/>
                <a:gd name="T116" fmla="*/ 593 w 726"/>
                <a:gd name="T117" fmla="*/ 346 h 533"/>
                <a:gd name="T118" fmla="*/ 648 w 726"/>
                <a:gd name="T119" fmla="*/ 306 h 533"/>
                <a:gd name="T120" fmla="*/ 676 w 726"/>
                <a:gd name="T121" fmla="*/ 280 h 533"/>
                <a:gd name="T122" fmla="*/ 716 w 726"/>
                <a:gd name="T123" fmla="*/ 20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6" h="533">
                  <a:moveTo>
                    <a:pt x="726" y="181"/>
                  </a:moveTo>
                  <a:lnTo>
                    <a:pt x="724" y="177"/>
                  </a:lnTo>
                  <a:lnTo>
                    <a:pt x="722" y="177"/>
                  </a:lnTo>
                  <a:lnTo>
                    <a:pt x="720" y="177"/>
                  </a:lnTo>
                  <a:lnTo>
                    <a:pt x="720" y="177"/>
                  </a:lnTo>
                  <a:lnTo>
                    <a:pt x="720" y="177"/>
                  </a:lnTo>
                  <a:lnTo>
                    <a:pt x="718" y="179"/>
                  </a:lnTo>
                  <a:lnTo>
                    <a:pt x="716" y="179"/>
                  </a:lnTo>
                  <a:lnTo>
                    <a:pt x="716" y="177"/>
                  </a:lnTo>
                  <a:lnTo>
                    <a:pt x="715" y="177"/>
                  </a:lnTo>
                  <a:lnTo>
                    <a:pt x="713" y="173"/>
                  </a:lnTo>
                  <a:lnTo>
                    <a:pt x="713" y="173"/>
                  </a:lnTo>
                  <a:lnTo>
                    <a:pt x="709" y="171"/>
                  </a:lnTo>
                  <a:lnTo>
                    <a:pt x="707" y="173"/>
                  </a:lnTo>
                  <a:lnTo>
                    <a:pt x="705" y="181"/>
                  </a:lnTo>
                  <a:lnTo>
                    <a:pt x="703" y="183"/>
                  </a:lnTo>
                  <a:lnTo>
                    <a:pt x="701" y="186"/>
                  </a:lnTo>
                  <a:lnTo>
                    <a:pt x="697" y="188"/>
                  </a:lnTo>
                  <a:lnTo>
                    <a:pt x="696" y="188"/>
                  </a:lnTo>
                  <a:lnTo>
                    <a:pt x="694" y="188"/>
                  </a:lnTo>
                  <a:lnTo>
                    <a:pt x="692" y="185"/>
                  </a:lnTo>
                  <a:lnTo>
                    <a:pt x="690" y="181"/>
                  </a:lnTo>
                  <a:lnTo>
                    <a:pt x="690" y="177"/>
                  </a:lnTo>
                  <a:lnTo>
                    <a:pt x="688" y="173"/>
                  </a:lnTo>
                  <a:lnTo>
                    <a:pt x="686" y="169"/>
                  </a:lnTo>
                  <a:lnTo>
                    <a:pt x="684" y="165"/>
                  </a:lnTo>
                  <a:lnTo>
                    <a:pt x="680" y="167"/>
                  </a:lnTo>
                  <a:lnTo>
                    <a:pt x="680" y="169"/>
                  </a:lnTo>
                  <a:lnTo>
                    <a:pt x="678" y="171"/>
                  </a:lnTo>
                  <a:lnTo>
                    <a:pt x="676" y="171"/>
                  </a:lnTo>
                  <a:lnTo>
                    <a:pt x="675" y="169"/>
                  </a:lnTo>
                  <a:lnTo>
                    <a:pt x="675" y="169"/>
                  </a:lnTo>
                  <a:lnTo>
                    <a:pt x="673" y="165"/>
                  </a:lnTo>
                  <a:lnTo>
                    <a:pt x="673" y="164"/>
                  </a:lnTo>
                  <a:lnTo>
                    <a:pt x="671" y="164"/>
                  </a:lnTo>
                  <a:lnTo>
                    <a:pt x="663" y="162"/>
                  </a:lnTo>
                  <a:lnTo>
                    <a:pt x="661" y="160"/>
                  </a:lnTo>
                  <a:lnTo>
                    <a:pt x="659" y="154"/>
                  </a:lnTo>
                  <a:lnTo>
                    <a:pt x="655" y="150"/>
                  </a:lnTo>
                  <a:lnTo>
                    <a:pt x="655" y="148"/>
                  </a:lnTo>
                  <a:lnTo>
                    <a:pt x="657" y="146"/>
                  </a:lnTo>
                  <a:lnTo>
                    <a:pt x="657" y="145"/>
                  </a:lnTo>
                  <a:lnTo>
                    <a:pt x="659" y="145"/>
                  </a:lnTo>
                  <a:lnTo>
                    <a:pt x="657" y="141"/>
                  </a:lnTo>
                  <a:lnTo>
                    <a:pt x="657" y="141"/>
                  </a:lnTo>
                  <a:lnTo>
                    <a:pt x="654" y="141"/>
                  </a:lnTo>
                  <a:lnTo>
                    <a:pt x="654" y="141"/>
                  </a:lnTo>
                  <a:lnTo>
                    <a:pt x="652" y="139"/>
                  </a:lnTo>
                  <a:lnTo>
                    <a:pt x="652" y="139"/>
                  </a:lnTo>
                  <a:lnTo>
                    <a:pt x="652" y="137"/>
                  </a:lnTo>
                  <a:lnTo>
                    <a:pt x="650" y="137"/>
                  </a:lnTo>
                  <a:lnTo>
                    <a:pt x="648" y="137"/>
                  </a:lnTo>
                  <a:lnTo>
                    <a:pt x="644" y="139"/>
                  </a:lnTo>
                  <a:lnTo>
                    <a:pt x="640" y="137"/>
                  </a:lnTo>
                  <a:lnTo>
                    <a:pt x="638" y="135"/>
                  </a:lnTo>
                  <a:lnTo>
                    <a:pt x="638" y="131"/>
                  </a:lnTo>
                  <a:lnTo>
                    <a:pt x="638" y="127"/>
                  </a:lnTo>
                  <a:lnTo>
                    <a:pt x="636" y="126"/>
                  </a:lnTo>
                  <a:lnTo>
                    <a:pt x="633" y="124"/>
                  </a:lnTo>
                  <a:lnTo>
                    <a:pt x="629" y="124"/>
                  </a:lnTo>
                  <a:lnTo>
                    <a:pt x="627" y="124"/>
                  </a:lnTo>
                  <a:lnTo>
                    <a:pt x="617" y="127"/>
                  </a:lnTo>
                  <a:lnTo>
                    <a:pt x="604" y="129"/>
                  </a:lnTo>
                  <a:lnTo>
                    <a:pt x="595" y="133"/>
                  </a:lnTo>
                  <a:lnTo>
                    <a:pt x="591" y="133"/>
                  </a:lnTo>
                  <a:lnTo>
                    <a:pt x="589" y="133"/>
                  </a:lnTo>
                  <a:lnTo>
                    <a:pt x="581" y="131"/>
                  </a:lnTo>
                  <a:lnTo>
                    <a:pt x="579" y="129"/>
                  </a:lnTo>
                  <a:lnTo>
                    <a:pt x="575" y="131"/>
                  </a:lnTo>
                  <a:lnTo>
                    <a:pt x="572" y="131"/>
                  </a:lnTo>
                  <a:lnTo>
                    <a:pt x="572" y="133"/>
                  </a:lnTo>
                  <a:lnTo>
                    <a:pt x="568" y="139"/>
                  </a:lnTo>
                  <a:lnTo>
                    <a:pt x="568" y="139"/>
                  </a:lnTo>
                  <a:lnTo>
                    <a:pt x="558" y="146"/>
                  </a:lnTo>
                  <a:lnTo>
                    <a:pt x="554" y="148"/>
                  </a:lnTo>
                  <a:lnTo>
                    <a:pt x="547" y="148"/>
                  </a:lnTo>
                  <a:lnTo>
                    <a:pt x="545" y="150"/>
                  </a:lnTo>
                  <a:lnTo>
                    <a:pt x="541" y="152"/>
                  </a:lnTo>
                  <a:lnTo>
                    <a:pt x="537" y="154"/>
                  </a:lnTo>
                  <a:lnTo>
                    <a:pt x="534" y="156"/>
                  </a:lnTo>
                  <a:lnTo>
                    <a:pt x="534" y="156"/>
                  </a:lnTo>
                  <a:lnTo>
                    <a:pt x="532" y="158"/>
                  </a:lnTo>
                  <a:lnTo>
                    <a:pt x="530" y="160"/>
                  </a:lnTo>
                  <a:lnTo>
                    <a:pt x="528" y="162"/>
                  </a:lnTo>
                  <a:lnTo>
                    <a:pt x="524" y="162"/>
                  </a:lnTo>
                  <a:lnTo>
                    <a:pt x="522" y="164"/>
                  </a:lnTo>
                  <a:lnTo>
                    <a:pt x="520" y="165"/>
                  </a:lnTo>
                  <a:lnTo>
                    <a:pt x="518" y="169"/>
                  </a:lnTo>
                  <a:lnTo>
                    <a:pt x="518" y="173"/>
                  </a:lnTo>
                  <a:lnTo>
                    <a:pt x="516" y="173"/>
                  </a:lnTo>
                  <a:lnTo>
                    <a:pt x="514" y="173"/>
                  </a:lnTo>
                  <a:lnTo>
                    <a:pt x="505" y="171"/>
                  </a:lnTo>
                  <a:lnTo>
                    <a:pt x="503" y="171"/>
                  </a:lnTo>
                  <a:lnTo>
                    <a:pt x="501" y="173"/>
                  </a:lnTo>
                  <a:lnTo>
                    <a:pt x="501" y="175"/>
                  </a:lnTo>
                  <a:lnTo>
                    <a:pt x="499" y="179"/>
                  </a:lnTo>
                  <a:lnTo>
                    <a:pt x="497" y="181"/>
                  </a:lnTo>
                  <a:lnTo>
                    <a:pt x="494" y="181"/>
                  </a:lnTo>
                  <a:lnTo>
                    <a:pt x="492" y="179"/>
                  </a:lnTo>
                  <a:lnTo>
                    <a:pt x="490" y="179"/>
                  </a:lnTo>
                  <a:lnTo>
                    <a:pt x="486" y="179"/>
                  </a:lnTo>
                  <a:lnTo>
                    <a:pt x="486" y="179"/>
                  </a:lnTo>
                  <a:lnTo>
                    <a:pt x="484" y="179"/>
                  </a:lnTo>
                  <a:lnTo>
                    <a:pt x="480" y="181"/>
                  </a:lnTo>
                  <a:lnTo>
                    <a:pt x="478" y="183"/>
                  </a:lnTo>
                  <a:lnTo>
                    <a:pt x="476" y="183"/>
                  </a:lnTo>
                  <a:lnTo>
                    <a:pt x="463" y="181"/>
                  </a:lnTo>
                  <a:lnTo>
                    <a:pt x="463" y="179"/>
                  </a:lnTo>
                  <a:lnTo>
                    <a:pt x="461" y="169"/>
                  </a:lnTo>
                  <a:lnTo>
                    <a:pt x="457" y="162"/>
                  </a:lnTo>
                  <a:lnTo>
                    <a:pt x="454" y="162"/>
                  </a:lnTo>
                  <a:lnTo>
                    <a:pt x="448" y="152"/>
                  </a:lnTo>
                  <a:lnTo>
                    <a:pt x="444" y="152"/>
                  </a:lnTo>
                  <a:lnTo>
                    <a:pt x="434" y="154"/>
                  </a:lnTo>
                  <a:lnTo>
                    <a:pt x="427" y="152"/>
                  </a:lnTo>
                  <a:lnTo>
                    <a:pt x="423" y="150"/>
                  </a:lnTo>
                  <a:lnTo>
                    <a:pt x="421" y="146"/>
                  </a:lnTo>
                  <a:lnTo>
                    <a:pt x="415" y="141"/>
                  </a:lnTo>
                  <a:lnTo>
                    <a:pt x="410" y="139"/>
                  </a:lnTo>
                  <a:lnTo>
                    <a:pt x="400" y="137"/>
                  </a:lnTo>
                  <a:lnTo>
                    <a:pt x="394" y="131"/>
                  </a:lnTo>
                  <a:lnTo>
                    <a:pt x="394" y="116"/>
                  </a:lnTo>
                  <a:lnTo>
                    <a:pt x="393" y="108"/>
                  </a:lnTo>
                  <a:lnTo>
                    <a:pt x="389" y="103"/>
                  </a:lnTo>
                  <a:lnTo>
                    <a:pt x="385" y="99"/>
                  </a:lnTo>
                  <a:lnTo>
                    <a:pt x="375" y="99"/>
                  </a:lnTo>
                  <a:lnTo>
                    <a:pt x="366" y="97"/>
                  </a:lnTo>
                  <a:lnTo>
                    <a:pt x="362" y="93"/>
                  </a:lnTo>
                  <a:lnTo>
                    <a:pt x="358" y="86"/>
                  </a:lnTo>
                  <a:lnTo>
                    <a:pt x="353" y="84"/>
                  </a:lnTo>
                  <a:lnTo>
                    <a:pt x="345" y="86"/>
                  </a:lnTo>
                  <a:lnTo>
                    <a:pt x="337" y="72"/>
                  </a:lnTo>
                  <a:lnTo>
                    <a:pt x="320" y="70"/>
                  </a:lnTo>
                  <a:lnTo>
                    <a:pt x="320" y="69"/>
                  </a:lnTo>
                  <a:lnTo>
                    <a:pt x="320" y="69"/>
                  </a:lnTo>
                  <a:lnTo>
                    <a:pt x="311" y="49"/>
                  </a:lnTo>
                  <a:lnTo>
                    <a:pt x="309" y="48"/>
                  </a:lnTo>
                  <a:lnTo>
                    <a:pt x="303" y="42"/>
                  </a:lnTo>
                  <a:lnTo>
                    <a:pt x="297" y="38"/>
                  </a:lnTo>
                  <a:lnTo>
                    <a:pt x="290" y="34"/>
                  </a:lnTo>
                  <a:lnTo>
                    <a:pt x="282" y="34"/>
                  </a:lnTo>
                  <a:lnTo>
                    <a:pt x="276" y="36"/>
                  </a:lnTo>
                  <a:lnTo>
                    <a:pt x="276" y="36"/>
                  </a:lnTo>
                  <a:lnTo>
                    <a:pt x="276" y="38"/>
                  </a:lnTo>
                  <a:lnTo>
                    <a:pt x="276" y="38"/>
                  </a:lnTo>
                  <a:lnTo>
                    <a:pt x="271" y="38"/>
                  </a:lnTo>
                  <a:lnTo>
                    <a:pt x="269" y="36"/>
                  </a:lnTo>
                  <a:lnTo>
                    <a:pt x="267" y="30"/>
                  </a:lnTo>
                  <a:lnTo>
                    <a:pt x="267" y="27"/>
                  </a:lnTo>
                  <a:lnTo>
                    <a:pt x="267" y="23"/>
                  </a:lnTo>
                  <a:lnTo>
                    <a:pt x="265" y="19"/>
                  </a:lnTo>
                  <a:lnTo>
                    <a:pt x="263" y="17"/>
                  </a:lnTo>
                  <a:lnTo>
                    <a:pt x="259" y="15"/>
                  </a:lnTo>
                  <a:lnTo>
                    <a:pt x="248" y="13"/>
                  </a:lnTo>
                  <a:lnTo>
                    <a:pt x="246" y="11"/>
                  </a:lnTo>
                  <a:lnTo>
                    <a:pt x="242" y="8"/>
                  </a:lnTo>
                  <a:lnTo>
                    <a:pt x="242" y="8"/>
                  </a:lnTo>
                  <a:lnTo>
                    <a:pt x="240" y="8"/>
                  </a:lnTo>
                  <a:lnTo>
                    <a:pt x="232" y="8"/>
                  </a:lnTo>
                  <a:lnTo>
                    <a:pt x="229" y="8"/>
                  </a:lnTo>
                  <a:lnTo>
                    <a:pt x="225" y="10"/>
                  </a:lnTo>
                  <a:lnTo>
                    <a:pt x="223" y="10"/>
                  </a:lnTo>
                  <a:lnTo>
                    <a:pt x="221" y="11"/>
                  </a:lnTo>
                  <a:lnTo>
                    <a:pt x="221" y="11"/>
                  </a:lnTo>
                  <a:lnTo>
                    <a:pt x="221" y="15"/>
                  </a:lnTo>
                  <a:lnTo>
                    <a:pt x="219" y="17"/>
                  </a:lnTo>
                  <a:lnTo>
                    <a:pt x="219" y="17"/>
                  </a:lnTo>
                  <a:lnTo>
                    <a:pt x="217" y="17"/>
                  </a:lnTo>
                  <a:lnTo>
                    <a:pt x="217" y="13"/>
                  </a:lnTo>
                  <a:lnTo>
                    <a:pt x="217" y="11"/>
                  </a:lnTo>
                  <a:lnTo>
                    <a:pt x="213" y="8"/>
                  </a:lnTo>
                  <a:lnTo>
                    <a:pt x="213" y="8"/>
                  </a:lnTo>
                  <a:lnTo>
                    <a:pt x="211" y="6"/>
                  </a:lnTo>
                  <a:lnTo>
                    <a:pt x="204" y="4"/>
                  </a:lnTo>
                  <a:lnTo>
                    <a:pt x="202" y="2"/>
                  </a:lnTo>
                  <a:lnTo>
                    <a:pt x="200" y="0"/>
                  </a:lnTo>
                  <a:lnTo>
                    <a:pt x="198" y="0"/>
                  </a:lnTo>
                  <a:lnTo>
                    <a:pt x="196" y="2"/>
                  </a:lnTo>
                  <a:lnTo>
                    <a:pt x="191" y="4"/>
                  </a:lnTo>
                  <a:lnTo>
                    <a:pt x="189" y="4"/>
                  </a:lnTo>
                  <a:lnTo>
                    <a:pt x="189" y="4"/>
                  </a:lnTo>
                  <a:lnTo>
                    <a:pt x="189" y="6"/>
                  </a:lnTo>
                  <a:lnTo>
                    <a:pt x="189" y="6"/>
                  </a:lnTo>
                  <a:lnTo>
                    <a:pt x="189" y="8"/>
                  </a:lnTo>
                  <a:lnTo>
                    <a:pt x="187" y="11"/>
                  </a:lnTo>
                  <a:lnTo>
                    <a:pt x="187" y="11"/>
                  </a:lnTo>
                  <a:lnTo>
                    <a:pt x="185" y="10"/>
                  </a:lnTo>
                  <a:lnTo>
                    <a:pt x="183" y="8"/>
                  </a:lnTo>
                  <a:lnTo>
                    <a:pt x="183" y="8"/>
                  </a:lnTo>
                  <a:lnTo>
                    <a:pt x="181" y="6"/>
                  </a:lnTo>
                  <a:lnTo>
                    <a:pt x="181" y="6"/>
                  </a:lnTo>
                  <a:lnTo>
                    <a:pt x="177" y="6"/>
                  </a:lnTo>
                  <a:lnTo>
                    <a:pt x="173" y="8"/>
                  </a:lnTo>
                  <a:lnTo>
                    <a:pt x="171" y="10"/>
                  </a:lnTo>
                  <a:lnTo>
                    <a:pt x="164" y="13"/>
                  </a:lnTo>
                  <a:lnTo>
                    <a:pt x="160" y="17"/>
                  </a:lnTo>
                  <a:lnTo>
                    <a:pt x="158" y="19"/>
                  </a:lnTo>
                  <a:lnTo>
                    <a:pt x="151" y="17"/>
                  </a:lnTo>
                  <a:lnTo>
                    <a:pt x="151" y="19"/>
                  </a:lnTo>
                  <a:lnTo>
                    <a:pt x="149" y="19"/>
                  </a:lnTo>
                  <a:lnTo>
                    <a:pt x="149" y="21"/>
                  </a:lnTo>
                  <a:lnTo>
                    <a:pt x="147" y="25"/>
                  </a:lnTo>
                  <a:lnTo>
                    <a:pt x="147" y="27"/>
                  </a:lnTo>
                  <a:lnTo>
                    <a:pt x="141" y="29"/>
                  </a:lnTo>
                  <a:lnTo>
                    <a:pt x="139" y="29"/>
                  </a:lnTo>
                  <a:lnTo>
                    <a:pt x="135" y="27"/>
                  </a:lnTo>
                  <a:lnTo>
                    <a:pt x="133" y="27"/>
                  </a:lnTo>
                  <a:lnTo>
                    <a:pt x="126" y="21"/>
                  </a:lnTo>
                  <a:lnTo>
                    <a:pt x="122" y="21"/>
                  </a:lnTo>
                  <a:lnTo>
                    <a:pt x="116" y="19"/>
                  </a:lnTo>
                  <a:lnTo>
                    <a:pt x="111" y="19"/>
                  </a:lnTo>
                  <a:lnTo>
                    <a:pt x="111" y="19"/>
                  </a:lnTo>
                  <a:lnTo>
                    <a:pt x="111" y="21"/>
                  </a:lnTo>
                  <a:lnTo>
                    <a:pt x="111" y="23"/>
                  </a:lnTo>
                  <a:lnTo>
                    <a:pt x="111" y="23"/>
                  </a:lnTo>
                  <a:lnTo>
                    <a:pt x="111" y="23"/>
                  </a:lnTo>
                  <a:lnTo>
                    <a:pt x="112" y="23"/>
                  </a:lnTo>
                  <a:lnTo>
                    <a:pt x="112" y="23"/>
                  </a:lnTo>
                  <a:lnTo>
                    <a:pt x="112" y="25"/>
                  </a:lnTo>
                  <a:lnTo>
                    <a:pt x="112" y="25"/>
                  </a:lnTo>
                  <a:lnTo>
                    <a:pt x="112" y="25"/>
                  </a:lnTo>
                  <a:lnTo>
                    <a:pt x="114" y="25"/>
                  </a:lnTo>
                  <a:lnTo>
                    <a:pt x="116" y="25"/>
                  </a:lnTo>
                  <a:lnTo>
                    <a:pt x="118" y="25"/>
                  </a:lnTo>
                  <a:lnTo>
                    <a:pt x="120" y="27"/>
                  </a:lnTo>
                  <a:lnTo>
                    <a:pt x="120" y="27"/>
                  </a:lnTo>
                  <a:lnTo>
                    <a:pt x="120" y="29"/>
                  </a:lnTo>
                  <a:lnTo>
                    <a:pt x="120" y="29"/>
                  </a:lnTo>
                  <a:lnTo>
                    <a:pt x="126" y="30"/>
                  </a:lnTo>
                  <a:lnTo>
                    <a:pt x="126" y="30"/>
                  </a:lnTo>
                  <a:lnTo>
                    <a:pt x="128" y="32"/>
                  </a:lnTo>
                  <a:lnTo>
                    <a:pt x="128" y="32"/>
                  </a:lnTo>
                  <a:lnTo>
                    <a:pt x="128" y="32"/>
                  </a:lnTo>
                  <a:lnTo>
                    <a:pt x="128" y="32"/>
                  </a:lnTo>
                  <a:lnTo>
                    <a:pt x="128" y="34"/>
                  </a:lnTo>
                  <a:lnTo>
                    <a:pt x="128" y="34"/>
                  </a:lnTo>
                  <a:lnTo>
                    <a:pt x="128" y="34"/>
                  </a:lnTo>
                  <a:lnTo>
                    <a:pt x="128" y="34"/>
                  </a:lnTo>
                  <a:lnTo>
                    <a:pt x="128" y="36"/>
                  </a:lnTo>
                  <a:lnTo>
                    <a:pt x="128" y="36"/>
                  </a:lnTo>
                  <a:lnTo>
                    <a:pt x="128" y="38"/>
                  </a:lnTo>
                  <a:lnTo>
                    <a:pt x="128" y="38"/>
                  </a:lnTo>
                  <a:lnTo>
                    <a:pt x="128" y="38"/>
                  </a:lnTo>
                  <a:lnTo>
                    <a:pt x="128" y="38"/>
                  </a:lnTo>
                  <a:lnTo>
                    <a:pt x="128" y="40"/>
                  </a:lnTo>
                  <a:lnTo>
                    <a:pt x="128" y="40"/>
                  </a:lnTo>
                  <a:lnTo>
                    <a:pt x="126" y="40"/>
                  </a:lnTo>
                  <a:lnTo>
                    <a:pt x="124" y="40"/>
                  </a:lnTo>
                  <a:lnTo>
                    <a:pt x="122" y="38"/>
                  </a:lnTo>
                  <a:lnTo>
                    <a:pt x="120" y="38"/>
                  </a:lnTo>
                  <a:lnTo>
                    <a:pt x="118" y="38"/>
                  </a:lnTo>
                  <a:lnTo>
                    <a:pt x="118" y="38"/>
                  </a:lnTo>
                  <a:lnTo>
                    <a:pt x="116" y="40"/>
                  </a:lnTo>
                  <a:lnTo>
                    <a:pt x="116" y="40"/>
                  </a:lnTo>
                  <a:lnTo>
                    <a:pt x="116" y="40"/>
                  </a:lnTo>
                  <a:lnTo>
                    <a:pt x="114" y="38"/>
                  </a:lnTo>
                  <a:lnTo>
                    <a:pt x="112" y="38"/>
                  </a:lnTo>
                  <a:lnTo>
                    <a:pt x="112" y="38"/>
                  </a:lnTo>
                  <a:lnTo>
                    <a:pt x="112" y="38"/>
                  </a:lnTo>
                  <a:lnTo>
                    <a:pt x="111" y="40"/>
                  </a:lnTo>
                  <a:lnTo>
                    <a:pt x="109" y="40"/>
                  </a:lnTo>
                  <a:lnTo>
                    <a:pt x="109" y="40"/>
                  </a:lnTo>
                  <a:lnTo>
                    <a:pt x="109" y="40"/>
                  </a:lnTo>
                  <a:lnTo>
                    <a:pt x="107" y="40"/>
                  </a:lnTo>
                  <a:lnTo>
                    <a:pt x="107" y="40"/>
                  </a:lnTo>
                  <a:lnTo>
                    <a:pt x="103" y="40"/>
                  </a:lnTo>
                  <a:lnTo>
                    <a:pt x="103" y="40"/>
                  </a:lnTo>
                  <a:lnTo>
                    <a:pt x="103" y="40"/>
                  </a:lnTo>
                  <a:lnTo>
                    <a:pt x="103" y="40"/>
                  </a:lnTo>
                  <a:lnTo>
                    <a:pt x="103" y="40"/>
                  </a:lnTo>
                  <a:lnTo>
                    <a:pt x="101" y="38"/>
                  </a:lnTo>
                  <a:lnTo>
                    <a:pt x="101" y="38"/>
                  </a:lnTo>
                  <a:lnTo>
                    <a:pt x="101" y="36"/>
                  </a:lnTo>
                  <a:lnTo>
                    <a:pt x="101" y="36"/>
                  </a:lnTo>
                  <a:lnTo>
                    <a:pt x="101" y="36"/>
                  </a:lnTo>
                  <a:lnTo>
                    <a:pt x="99" y="38"/>
                  </a:lnTo>
                  <a:lnTo>
                    <a:pt x="99" y="38"/>
                  </a:lnTo>
                  <a:lnTo>
                    <a:pt x="97" y="38"/>
                  </a:lnTo>
                  <a:lnTo>
                    <a:pt x="97" y="38"/>
                  </a:lnTo>
                  <a:lnTo>
                    <a:pt x="97" y="38"/>
                  </a:lnTo>
                  <a:lnTo>
                    <a:pt x="95" y="38"/>
                  </a:lnTo>
                  <a:lnTo>
                    <a:pt x="93" y="38"/>
                  </a:lnTo>
                  <a:lnTo>
                    <a:pt x="93" y="38"/>
                  </a:lnTo>
                  <a:lnTo>
                    <a:pt x="88" y="36"/>
                  </a:lnTo>
                  <a:lnTo>
                    <a:pt x="86" y="36"/>
                  </a:lnTo>
                  <a:lnTo>
                    <a:pt x="84" y="34"/>
                  </a:lnTo>
                  <a:lnTo>
                    <a:pt x="74" y="38"/>
                  </a:lnTo>
                  <a:lnTo>
                    <a:pt x="72" y="40"/>
                  </a:lnTo>
                  <a:lnTo>
                    <a:pt x="72" y="40"/>
                  </a:lnTo>
                  <a:lnTo>
                    <a:pt x="70" y="38"/>
                  </a:lnTo>
                  <a:lnTo>
                    <a:pt x="69" y="40"/>
                  </a:lnTo>
                  <a:lnTo>
                    <a:pt x="65" y="40"/>
                  </a:lnTo>
                  <a:lnTo>
                    <a:pt x="65" y="40"/>
                  </a:lnTo>
                  <a:lnTo>
                    <a:pt x="65" y="40"/>
                  </a:lnTo>
                  <a:lnTo>
                    <a:pt x="65" y="40"/>
                  </a:lnTo>
                  <a:lnTo>
                    <a:pt x="63" y="38"/>
                  </a:lnTo>
                  <a:lnTo>
                    <a:pt x="63" y="38"/>
                  </a:lnTo>
                  <a:lnTo>
                    <a:pt x="61" y="36"/>
                  </a:lnTo>
                  <a:lnTo>
                    <a:pt x="61" y="38"/>
                  </a:lnTo>
                  <a:lnTo>
                    <a:pt x="59" y="40"/>
                  </a:lnTo>
                  <a:lnTo>
                    <a:pt x="57" y="40"/>
                  </a:lnTo>
                  <a:lnTo>
                    <a:pt x="55" y="40"/>
                  </a:lnTo>
                  <a:lnTo>
                    <a:pt x="53" y="42"/>
                  </a:lnTo>
                  <a:lnTo>
                    <a:pt x="51" y="42"/>
                  </a:lnTo>
                  <a:lnTo>
                    <a:pt x="51" y="42"/>
                  </a:lnTo>
                  <a:lnTo>
                    <a:pt x="51" y="42"/>
                  </a:lnTo>
                  <a:lnTo>
                    <a:pt x="51" y="42"/>
                  </a:lnTo>
                  <a:lnTo>
                    <a:pt x="51" y="46"/>
                  </a:lnTo>
                  <a:lnTo>
                    <a:pt x="53" y="48"/>
                  </a:lnTo>
                  <a:lnTo>
                    <a:pt x="53" y="51"/>
                  </a:lnTo>
                  <a:lnTo>
                    <a:pt x="55" y="51"/>
                  </a:lnTo>
                  <a:lnTo>
                    <a:pt x="55" y="51"/>
                  </a:lnTo>
                  <a:lnTo>
                    <a:pt x="55" y="51"/>
                  </a:lnTo>
                  <a:lnTo>
                    <a:pt x="53" y="53"/>
                  </a:lnTo>
                  <a:lnTo>
                    <a:pt x="51" y="55"/>
                  </a:lnTo>
                  <a:lnTo>
                    <a:pt x="51" y="57"/>
                  </a:lnTo>
                  <a:lnTo>
                    <a:pt x="51" y="57"/>
                  </a:lnTo>
                  <a:lnTo>
                    <a:pt x="51" y="59"/>
                  </a:lnTo>
                  <a:lnTo>
                    <a:pt x="51" y="59"/>
                  </a:lnTo>
                  <a:lnTo>
                    <a:pt x="50" y="61"/>
                  </a:lnTo>
                  <a:lnTo>
                    <a:pt x="50" y="61"/>
                  </a:lnTo>
                  <a:lnTo>
                    <a:pt x="44" y="63"/>
                  </a:lnTo>
                  <a:lnTo>
                    <a:pt x="44" y="63"/>
                  </a:lnTo>
                  <a:lnTo>
                    <a:pt x="44" y="63"/>
                  </a:lnTo>
                  <a:lnTo>
                    <a:pt x="44" y="63"/>
                  </a:lnTo>
                  <a:lnTo>
                    <a:pt x="44" y="65"/>
                  </a:lnTo>
                  <a:lnTo>
                    <a:pt x="44" y="65"/>
                  </a:lnTo>
                  <a:lnTo>
                    <a:pt x="44" y="65"/>
                  </a:lnTo>
                  <a:lnTo>
                    <a:pt x="44" y="67"/>
                  </a:lnTo>
                  <a:lnTo>
                    <a:pt x="44" y="67"/>
                  </a:lnTo>
                  <a:lnTo>
                    <a:pt x="44" y="67"/>
                  </a:lnTo>
                  <a:lnTo>
                    <a:pt x="44" y="67"/>
                  </a:lnTo>
                  <a:lnTo>
                    <a:pt x="42" y="69"/>
                  </a:lnTo>
                  <a:lnTo>
                    <a:pt x="38" y="69"/>
                  </a:lnTo>
                  <a:lnTo>
                    <a:pt x="36" y="69"/>
                  </a:lnTo>
                  <a:lnTo>
                    <a:pt x="36" y="69"/>
                  </a:lnTo>
                  <a:lnTo>
                    <a:pt x="36" y="69"/>
                  </a:lnTo>
                  <a:lnTo>
                    <a:pt x="36" y="70"/>
                  </a:lnTo>
                  <a:lnTo>
                    <a:pt x="34" y="70"/>
                  </a:lnTo>
                  <a:lnTo>
                    <a:pt x="34" y="74"/>
                  </a:lnTo>
                  <a:lnTo>
                    <a:pt x="34" y="76"/>
                  </a:lnTo>
                  <a:lnTo>
                    <a:pt x="34" y="76"/>
                  </a:lnTo>
                  <a:lnTo>
                    <a:pt x="34" y="76"/>
                  </a:lnTo>
                  <a:lnTo>
                    <a:pt x="34" y="78"/>
                  </a:lnTo>
                  <a:lnTo>
                    <a:pt x="34" y="78"/>
                  </a:lnTo>
                  <a:lnTo>
                    <a:pt x="30" y="78"/>
                  </a:lnTo>
                  <a:lnTo>
                    <a:pt x="30" y="78"/>
                  </a:lnTo>
                  <a:lnTo>
                    <a:pt x="29" y="80"/>
                  </a:lnTo>
                  <a:lnTo>
                    <a:pt x="25" y="84"/>
                  </a:lnTo>
                  <a:lnTo>
                    <a:pt x="25" y="84"/>
                  </a:lnTo>
                  <a:lnTo>
                    <a:pt x="25" y="86"/>
                  </a:lnTo>
                  <a:lnTo>
                    <a:pt x="23" y="86"/>
                  </a:lnTo>
                  <a:lnTo>
                    <a:pt x="21" y="86"/>
                  </a:lnTo>
                  <a:lnTo>
                    <a:pt x="19" y="88"/>
                  </a:lnTo>
                  <a:lnTo>
                    <a:pt x="19" y="88"/>
                  </a:lnTo>
                  <a:lnTo>
                    <a:pt x="17" y="89"/>
                  </a:lnTo>
                  <a:lnTo>
                    <a:pt x="17" y="91"/>
                  </a:lnTo>
                  <a:lnTo>
                    <a:pt x="15" y="91"/>
                  </a:lnTo>
                  <a:lnTo>
                    <a:pt x="13" y="89"/>
                  </a:lnTo>
                  <a:lnTo>
                    <a:pt x="13" y="89"/>
                  </a:lnTo>
                  <a:lnTo>
                    <a:pt x="11" y="89"/>
                  </a:lnTo>
                  <a:lnTo>
                    <a:pt x="11" y="89"/>
                  </a:lnTo>
                  <a:lnTo>
                    <a:pt x="10" y="89"/>
                  </a:lnTo>
                  <a:lnTo>
                    <a:pt x="8" y="91"/>
                  </a:lnTo>
                  <a:lnTo>
                    <a:pt x="8" y="91"/>
                  </a:lnTo>
                  <a:lnTo>
                    <a:pt x="6" y="93"/>
                  </a:lnTo>
                  <a:lnTo>
                    <a:pt x="6" y="93"/>
                  </a:lnTo>
                  <a:lnTo>
                    <a:pt x="6" y="95"/>
                  </a:lnTo>
                  <a:lnTo>
                    <a:pt x="6" y="95"/>
                  </a:lnTo>
                  <a:lnTo>
                    <a:pt x="4" y="99"/>
                  </a:lnTo>
                  <a:lnTo>
                    <a:pt x="4" y="101"/>
                  </a:lnTo>
                  <a:lnTo>
                    <a:pt x="4" y="103"/>
                  </a:lnTo>
                  <a:lnTo>
                    <a:pt x="4" y="103"/>
                  </a:lnTo>
                  <a:lnTo>
                    <a:pt x="6" y="103"/>
                  </a:lnTo>
                  <a:lnTo>
                    <a:pt x="6" y="105"/>
                  </a:lnTo>
                  <a:lnTo>
                    <a:pt x="6" y="105"/>
                  </a:lnTo>
                  <a:lnTo>
                    <a:pt x="2" y="108"/>
                  </a:lnTo>
                  <a:lnTo>
                    <a:pt x="2" y="108"/>
                  </a:lnTo>
                  <a:lnTo>
                    <a:pt x="2" y="108"/>
                  </a:lnTo>
                  <a:lnTo>
                    <a:pt x="2" y="110"/>
                  </a:lnTo>
                  <a:lnTo>
                    <a:pt x="2" y="110"/>
                  </a:lnTo>
                  <a:lnTo>
                    <a:pt x="2" y="110"/>
                  </a:lnTo>
                  <a:lnTo>
                    <a:pt x="2" y="112"/>
                  </a:lnTo>
                  <a:lnTo>
                    <a:pt x="2" y="112"/>
                  </a:lnTo>
                  <a:lnTo>
                    <a:pt x="4" y="112"/>
                  </a:lnTo>
                  <a:lnTo>
                    <a:pt x="4" y="112"/>
                  </a:lnTo>
                  <a:lnTo>
                    <a:pt x="6" y="116"/>
                  </a:lnTo>
                  <a:lnTo>
                    <a:pt x="8" y="116"/>
                  </a:lnTo>
                  <a:lnTo>
                    <a:pt x="8" y="118"/>
                  </a:lnTo>
                  <a:lnTo>
                    <a:pt x="8" y="120"/>
                  </a:lnTo>
                  <a:lnTo>
                    <a:pt x="8" y="120"/>
                  </a:lnTo>
                  <a:lnTo>
                    <a:pt x="8" y="120"/>
                  </a:lnTo>
                  <a:lnTo>
                    <a:pt x="0" y="131"/>
                  </a:lnTo>
                  <a:lnTo>
                    <a:pt x="4" y="133"/>
                  </a:lnTo>
                  <a:lnTo>
                    <a:pt x="13" y="137"/>
                  </a:lnTo>
                  <a:lnTo>
                    <a:pt x="13" y="137"/>
                  </a:lnTo>
                  <a:lnTo>
                    <a:pt x="23" y="139"/>
                  </a:lnTo>
                  <a:lnTo>
                    <a:pt x="27" y="139"/>
                  </a:lnTo>
                  <a:lnTo>
                    <a:pt x="27" y="139"/>
                  </a:lnTo>
                  <a:lnTo>
                    <a:pt x="29" y="139"/>
                  </a:lnTo>
                  <a:lnTo>
                    <a:pt x="29" y="139"/>
                  </a:lnTo>
                  <a:lnTo>
                    <a:pt x="29" y="139"/>
                  </a:lnTo>
                  <a:lnTo>
                    <a:pt x="29" y="139"/>
                  </a:lnTo>
                  <a:lnTo>
                    <a:pt x="32" y="135"/>
                  </a:lnTo>
                  <a:lnTo>
                    <a:pt x="32" y="135"/>
                  </a:lnTo>
                  <a:lnTo>
                    <a:pt x="34" y="135"/>
                  </a:lnTo>
                  <a:lnTo>
                    <a:pt x="44" y="135"/>
                  </a:lnTo>
                  <a:lnTo>
                    <a:pt x="44" y="135"/>
                  </a:lnTo>
                  <a:lnTo>
                    <a:pt x="44" y="135"/>
                  </a:lnTo>
                  <a:lnTo>
                    <a:pt x="44" y="135"/>
                  </a:lnTo>
                  <a:lnTo>
                    <a:pt x="46" y="137"/>
                  </a:lnTo>
                  <a:lnTo>
                    <a:pt x="46" y="137"/>
                  </a:lnTo>
                  <a:lnTo>
                    <a:pt x="46" y="137"/>
                  </a:lnTo>
                  <a:lnTo>
                    <a:pt x="46" y="137"/>
                  </a:lnTo>
                  <a:lnTo>
                    <a:pt x="48" y="137"/>
                  </a:lnTo>
                  <a:lnTo>
                    <a:pt x="48" y="137"/>
                  </a:lnTo>
                  <a:lnTo>
                    <a:pt x="48" y="137"/>
                  </a:lnTo>
                  <a:lnTo>
                    <a:pt x="50" y="137"/>
                  </a:lnTo>
                  <a:lnTo>
                    <a:pt x="50" y="137"/>
                  </a:lnTo>
                  <a:lnTo>
                    <a:pt x="51" y="137"/>
                  </a:lnTo>
                  <a:lnTo>
                    <a:pt x="51" y="137"/>
                  </a:lnTo>
                  <a:lnTo>
                    <a:pt x="51" y="137"/>
                  </a:lnTo>
                  <a:lnTo>
                    <a:pt x="51" y="137"/>
                  </a:lnTo>
                  <a:lnTo>
                    <a:pt x="53" y="135"/>
                  </a:lnTo>
                  <a:lnTo>
                    <a:pt x="53" y="135"/>
                  </a:lnTo>
                  <a:lnTo>
                    <a:pt x="53" y="135"/>
                  </a:lnTo>
                  <a:lnTo>
                    <a:pt x="53" y="135"/>
                  </a:lnTo>
                  <a:lnTo>
                    <a:pt x="53" y="135"/>
                  </a:lnTo>
                  <a:lnTo>
                    <a:pt x="53" y="135"/>
                  </a:lnTo>
                  <a:lnTo>
                    <a:pt x="53" y="135"/>
                  </a:lnTo>
                  <a:lnTo>
                    <a:pt x="53" y="135"/>
                  </a:lnTo>
                  <a:lnTo>
                    <a:pt x="53" y="137"/>
                  </a:lnTo>
                  <a:lnTo>
                    <a:pt x="55" y="137"/>
                  </a:lnTo>
                  <a:lnTo>
                    <a:pt x="57" y="139"/>
                  </a:lnTo>
                  <a:lnTo>
                    <a:pt x="57" y="139"/>
                  </a:lnTo>
                  <a:lnTo>
                    <a:pt x="57" y="139"/>
                  </a:lnTo>
                  <a:lnTo>
                    <a:pt x="57" y="139"/>
                  </a:lnTo>
                  <a:lnTo>
                    <a:pt x="59" y="141"/>
                  </a:lnTo>
                  <a:lnTo>
                    <a:pt x="59" y="141"/>
                  </a:lnTo>
                  <a:lnTo>
                    <a:pt x="59" y="141"/>
                  </a:lnTo>
                  <a:lnTo>
                    <a:pt x="59" y="141"/>
                  </a:lnTo>
                  <a:lnTo>
                    <a:pt x="59" y="141"/>
                  </a:lnTo>
                  <a:lnTo>
                    <a:pt x="59" y="143"/>
                  </a:lnTo>
                  <a:lnTo>
                    <a:pt x="57" y="145"/>
                  </a:lnTo>
                  <a:lnTo>
                    <a:pt x="57" y="145"/>
                  </a:lnTo>
                  <a:lnTo>
                    <a:pt x="57" y="145"/>
                  </a:lnTo>
                  <a:lnTo>
                    <a:pt x="57" y="150"/>
                  </a:lnTo>
                  <a:lnTo>
                    <a:pt x="57" y="150"/>
                  </a:lnTo>
                  <a:lnTo>
                    <a:pt x="57" y="152"/>
                  </a:lnTo>
                  <a:lnTo>
                    <a:pt x="57" y="152"/>
                  </a:lnTo>
                  <a:lnTo>
                    <a:pt x="57" y="152"/>
                  </a:lnTo>
                  <a:lnTo>
                    <a:pt x="57" y="154"/>
                  </a:lnTo>
                  <a:lnTo>
                    <a:pt x="67" y="160"/>
                  </a:lnTo>
                  <a:lnTo>
                    <a:pt x="69" y="160"/>
                  </a:lnTo>
                  <a:lnTo>
                    <a:pt x="69" y="162"/>
                  </a:lnTo>
                  <a:lnTo>
                    <a:pt x="69" y="162"/>
                  </a:lnTo>
                  <a:lnTo>
                    <a:pt x="72" y="164"/>
                  </a:lnTo>
                  <a:lnTo>
                    <a:pt x="72" y="164"/>
                  </a:lnTo>
                  <a:lnTo>
                    <a:pt x="72" y="164"/>
                  </a:lnTo>
                  <a:lnTo>
                    <a:pt x="72" y="165"/>
                  </a:lnTo>
                  <a:lnTo>
                    <a:pt x="72" y="165"/>
                  </a:lnTo>
                  <a:lnTo>
                    <a:pt x="74" y="165"/>
                  </a:lnTo>
                  <a:lnTo>
                    <a:pt x="74" y="167"/>
                  </a:lnTo>
                  <a:lnTo>
                    <a:pt x="74" y="167"/>
                  </a:lnTo>
                  <a:lnTo>
                    <a:pt x="74" y="167"/>
                  </a:lnTo>
                  <a:lnTo>
                    <a:pt x="74" y="167"/>
                  </a:lnTo>
                  <a:lnTo>
                    <a:pt x="74" y="167"/>
                  </a:lnTo>
                  <a:lnTo>
                    <a:pt x="76" y="167"/>
                  </a:lnTo>
                  <a:lnTo>
                    <a:pt x="76" y="167"/>
                  </a:lnTo>
                  <a:lnTo>
                    <a:pt x="78" y="167"/>
                  </a:lnTo>
                  <a:lnTo>
                    <a:pt x="78" y="167"/>
                  </a:lnTo>
                  <a:lnTo>
                    <a:pt x="80" y="167"/>
                  </a:lnTo>
                  <a:lnTo>
                    <a:pt x="80" y="167"/>
                  </a:lnTo>
                  <a:lnTo>
                    <a:pt x="80" y="167"/>
                  </a:lnTo>
                  <a:lnTo>
                    <a:pt x="80" y="167"/>
                  </a:lnTo>
                  <a:lnTo>
                    <a:pt x="80" y="167"/>
                  </a:lnTo>
                  <a:lnTo>
                    <a:pt x="80" y="167"/>
                  </a:lnTo>
                  <a:lnTo>
                    <a:pt x="82" y="169"/>
                  </a:lnTo>
                  <a:lnTo>
                    <a:pt x="82" y="169"/>
                  </a:lnTo>
                  <a:lnTo>
                    <a:pt x="82" y="169"/>
                  </a:lnTo>
                  <a:lnTo>
                    <a:pt x="82" y="169"/>
                  </a:lnTo>
                  <a:lnTo>
                    <a:pt x="84" y="173"/>
                  </a:lnTo>
                  <a:lnTo>
                    <a:pt x="84" y="173"/>
                  </a:lnTo>
                  <a:lnTo>
                    <a:pt x="84" y="173"/>
                  </a:lnTo>
                  <a:lnTo>
                    <a:pt x="84" y="173"/>
                  </a:lnTo>
                  <a:lnTo>
                    <a:pt x="86" y="171"/>
                  </a:lnTo>
                  <a:lnTo>
                    <a:pt x="88" y="171"/>
                  </a:lnTo>
                  <a:lnTo>
                    <a:pt x="88" y="171"/>
                  </a:lnTo>
                  <a:lnTo>
                    <a:pt x="88" y="171"/>
                  </a:lnTo>
                  <a:lnTo>
                    <a:pt x="88" y="171"/>
                  </a:lnTo>
                  <a:lnTo>
                    <a:pt x="91" y="175"/>
                  </a:lnTo>
                  <a:lnTo>
                    <a:pt x="91" y="175"/>
                  </a:lnTo>
                  <a:lnTo>
                    <a:pt x="91" y="175"/>
                  </a:lnTo>
                  <a:lnTo>
                    <a:pt x="91" y="175"/>
                  </a:lnTo>
                  <a:lnTo>
                    <a:pt x="97" y="173"/>
                  </a:lnTo>
                  <a:lnTo>
                    <a:pt x="103" y="173"/>
                  </a:lnTo>
                  <a:lnTo>
                    <a:pt x="116" y="175"/>
                  </a:lnTo>
                  <a:lnTo>
                    <a:pt x="116" y="175"/>
                  </a:lnTo>
                  <a:lnTo>
                    <a:pt x="116" y="175"/>
                  </a:lnTo>
                  <a:lnTo>
                    <a:pt x="116" y="175"/>
                  </a:lnTo>
                  <a:lnTo>
                    <a:pt x="116" y="175"/>
                  </a:lnTo>
                  <a:lnTo>
                    <a:pt x="118" y="177"/>
                  </a:lnTo>
                  <a:lnTo>
                    <a:pt x="118" y="177"/>
                  </a:lnTo>
                  <a:lnTo>
                    <a:pt x="118" y="183"/>
                  </a:lnTo>
                  <a:lnTo>
                    <a:pt x="118" y="183"/>
                  </a:lnTo>
                  <a:lnTo>
                    <a:pt x="118" y="183"/>
                  </a:lnTo>
                  <a:lnTo>
                    <a:pt x="118" y="185"/>
                  </a:lnTo>
                  <a:lnTo>
                    <a:pt x="118" y="185"/>
                  </a:lnTo>
                  <a:lnTo>
                    <a:pt x="118" y="185"/>
                  </a:lnTo>
                  <a:lnTo>
                    <a:pt x="118" y="185"/>
                  </a:lnTo>
                  <a:lnTo>
                    <a:pt x="116" y="185"/>
                  </a:lnTo>
                  <a:lnTo>
                    <a:pt x="114" y="186"/>
                  </a:lnTo>
                  <a:lnTo>
                    <a:pt x="112" y="186"/>
                  </a:lnTo>
                  <a:lnTo>
                    <a:pt x="112" y="188"/>
                  </a:lnTo>
                  <a:lnTo>
                    <a:pt x="112" y="188"/>
                  </a:lnTo>
                  <a:lnTo>
                    <a:pt x="112" y="188"/>
                  </a:lnTo>
                  <a:lnTo>
                    <a:pt x="112" y="190"/>
                  </a:lnTo>
                  <a:lnTo>
                    <a:pt x="111" y="194"/>
                  </a:lnTo>
                  <a:lnTo>
                    <a:pt x="109" y="194"/>
                  </a:lnTo>
                  <a:lnTo>
                    <a:pt x="109" y="194"/>
                  </a:lnTo>
                  <a:lnTo>
                    <a:pt x="109" y="194"/>
                  </a:lnTo>
                  <a:lnTo>
                    <a:pt x="109" y="196"/>
                  </a:lnTo>
                  <a:lnTo>
                    <a:pt x="109" y="196"/>
                  </a:lnTo>
                  <a:lnTo>
                    <a:pt x="109" y="198"/>
                  </a:lnTo>
                  <a:lnTo>
                    <a:pt x="109" y="200"/>
                  </a:lnTo>
                  <a:lnTo>
                    <a:pt x="109" y="200"/>
                  </a:lnTo>
                  <a:lnTo>
                    <a:pt x="109" y="200"/>
                  </a:lnTo>
                  <a:lnTo>
                    <a:pt x="112" y="205"/>
                  </a:lnTo>
                  <a:lnTo>
                    <a:pt x="112" y="205"/>
                  </a:lnTo>
                  <a:lnTo>
                    <a:pt x="112" y="205"/>
                  </a:lnTo>
                  <a:lnTo>
                    <a:pt x="112" y="207"/>
                  </a:lnTo>
                  <a:lnTo>
                    <a:pt x="112" y="207"/>
                  </a:lnTo>
                  <a:lnTo>
                    <a:pt x="112" y="209"/>
                  </a:lnTo>
                  <a:lnTo>
                    <a:pt x="112" y="209"/>
                  </a:lnTo>
                  <a:lnTo>
                    <a:pt x="112" y="209"/>
                  </a:lnTo>
                  <a:lnTo>
                    <a:pt x="112" y="211"/>
                  </a:lnTo>
                  <a:lnTo>
                    <a:pt x="112" y="211"/>
                  </a:lnTo>
                  <a:lnTo>
                    <a:pt x="112" y="211"/>
                  </a:lnTo>
                  <a:lnTo>
                    <a:pt x="112" y="211"/>
                  </a:lnTo>
                  <a:lnTo>
                    <a:pt x="112" y="211"/>
                  </a:lnTo>
                  <a:lnTo>
                    <a:pt x="114" y="211"/>
                  </a:lnTo>
                  <a:lnTo>
                    <a:pt x="114" y="211"/>
                  </a:lnTo>
                  <a:lnTo>
                    <a:pt x="114" y="211"/>
                  </a:lnTo>
                  <a:lnTo>
                    <a:pt x="114" y="211"/>
                  </a:lnTo>
                  <a:lnTo>
                    <a:pt x="116" y="209"/>
                  </a:lnTo>
                  <a:lnTo>
                    <a:pt x="116" y="207"/>
                  </a:lnTo>
                  <a:lnTo>
                    <a:pt x="116" y="207"/>
                  </a:lnTo>
                  <a:lnTo>
                    <a:pt x="118" y="207"/>
                  </a:lnTo>
                  <a:lnTo>
                    <a:pt x="120" y="207"/>
                  </a:lnTo>
                  <a:lnTo>
                    <a:pt x="120" y="207"/>
                  </a:lnTo>
                  <a:lnTo>
                    <a:pt x="120" y="207"/>
                  </a:lnTo>
                  <a:lnTo>
                    <a:pt x="120" y="207"/>
                  </a:lnTo>
                  <a:lnTo>
                    <a:pt x="120" y="207"/>
                  </a:lnTo>
                  <a:lnTo>
                    <a:pt x="122" y="209"/>
                  </a:lnTo>
                  <a:lnTo>
                    <a:pt x="124" y="209"/>
                  </a:lnTo>
                  <a:lnTo>
                    <a:pt x="126" y="211"/>
                  </a:lnTo>
                  <a:lnTo>
                    <a:pt x="126" y="211"/>
                  </a:lnTo>
                  <a:lnTo>
                    <a:pt x="126" y="211"/>
                  </a:lnTo>
                  <a:lnTo>
                    <a:pt x="126" y="211"/>
                  </a:lnTo>
                  <a:lnTo>
                    <a:pt x="126" y="211"/>
                  </a:lnTo>
                  <a:lnTo>
                    <a:pt x="126" y="211"/>
                  </a:lnTo>
                  <a:lnTo>
                    <a:pt x="128" y="211"/>
                  </a:lnTo>
                  <a:lnTo>
                    <a:pt x="128" y="211"/>
                  </a:lnTo>
                  <a:lnTo>
                    <a:pt x="128" y="211"/>
                  </a:lnTo>
                  <a:lnTo>
                    <a:pt x="130" y="211"/>
                  </a:lnTo>
                  <a:lnTo>
                    <a:pt x="130" y="211"/>
                  </a:lnTo>
                  <a:lnTo>
                    <a:pt x="131" y="211"/>
                  </a:lnTo>
                  <a:lnTo>
                    <a:pt x="133" y="215"/>
                  </a:lnTo>
                  <a:lnTo>
                    <a:pt x="133" y="215"/>
                  </a:lnTo>
                  <a:lnTo>
                    <a:pt x="133" y="215"/>
                  </a:lnTo>
                  <a:lnTo>
                    <a:pt x="133" y="215"/>
                  </a:lnTo>
                  <a:lnTo>
                    <a:pt x="133" y="215"/>
                  </a:lnTo>
                  <a:lnTo>
                    <a:pt x="133" y="215"/>
                  </a:lnTo>
                  <a:lnTo>
                    <a:pt x="135" y="215"/>
                  </a:lnTo>
                  <a:lnTo>
                    <a:pt x="135" y="215"/>
                  </a:lnTo>
                  <a:lnTo>
                    <a:pt x="137" y="215"/>
                  </a:lnTo>
                  <a:lnTo>
                    <a:pt x="137" y="215"/>
                  </a:lnTo>
                  <a:lnTo>
                    <a:pt x="137" y="215"/>
                  </a:lnTo>
                  <a:lnTo>
                    <a:pt x="137" y="215"/>
                  </a:lnTo>
                  <a:lnTo>
                    <a:pt x="137" y="215"/>
                  </a:lnTo>
                  <a:lnTo>
                    <a:pt x="139" y="215"/>
                  </a:lnTo>
                  <a:lnTo>
                    <a:pt x="139" y="215"/>
                  </a:lnTo>
                  <a:lnTo>
                    <a:pt x="139" y="215"/>
                  </a:lnTo>
                  <a:lnTo>
                    <a:pt x="139" y="217"/>
                  </a:lnTo>
                  <a:lnTo>
                    <a:pt x="141" y="217"/>
                  </a:lnTo>
                  <a:lnTo>
                    <a:pt x="141" y="219"/>
                  </a:lnTo>
                  <a:lnTo>
                    <a:pt x="141" y="219"/>
                  </a:lnTo>
                  <a:lnTo>
                    <a:pt x="141" y="219"/>
                  </a:lnTo>
                  <a:lnTo>
                    <a:pt x="141" y="219"/>
                  </a:lnTo>
                  <a:lnTo>
                    <a:pt x="143" y="219"/>
                  </a:lnTo>
                  <a:lnTo>
                    <a:pt x="145" y="219"/>
                  </a:lnTo>
                  <a:lnTo>
                    <a:pt x="145" y="219"/>
                  </a:lnTo>
                  <a:lnTo>
                    <a:pt x="147" y="219"/>
                  </a:lnTo>
                  <a:lnTo>
                    <a:pt x="147" y="219"/>
                  </a:lnTo>
                  <a:lnTo>
                    <a:pt x="147" y="219"/>
                  </a:lnTo>
                  <a:lnTo>
                    <a:pt x="147" y="219"/>
                  </a:lnTo>
                  <a:lnTo>
                    <a:pt x="147" y="219"/>
                  </a:lnTo>
                  <a:lnTo>
                    <a:pt x="147" y="219"/>
                  </a:lnTo>
                  <a:lnTo>
                    <a:pt x="147" y="219"/>
                  </a:lnTo>
                  <a:lnTo>
                    <a:pt x="147" y="219"/>
                  </a:lnTo>
                  <a:lnTo>
                    <a:pt x="147" y="219"/>
                  </a:lnTo>
                  <a:lnTo>
                    <a:pt x="147" y="221"/>
                  </a:lnTo>
                  <a:lnTo>
                    <a:pt x="147" y="221"/>
                  </a:lnTo>
                  <a:lnTo>
                    <a:pt x="149" y="223"/>
                  </a:lnTo>
                  <a:lnTo>
                    <a:pt x="149" y="223"/>
                  </a:lnTo>
                  <a:lnTo>
                    <a:pt x="149" y="223"/>
                  </a:lnTo>
                  <a:lnTo>
                    <a:pt x="149" y="223"/>
                  </a:lnTo>
                  <a:lnTo>
                    <a:pt x="149" y="223"/>
                  </a:lnTo>
                  <a:lnTo>
                    <a:pt x="149" y="223"/>
                  </a:lnTo>
                  <a:lnTo>
                    <a:pt x="149" y="223"/>
                  </a:lnTo>
                  <a:lnTo>
                    <a:pt x="149" y="223"/>
                  </a:lnTo>
                  <a:lnTo>
                    <a:pt x="147" y="224"/>
                  </a:lnTo>
                  <a:lnTo>
                    <a:pt x="147" y="224"/>
                  </a:lnTo>
                  <a:lnTo>
                    <a:pt x="145" y="226"/>
                  </a:lnTo>
                  <a:lnTo>
                    <a:pt x="145" y="226"/>
                  </a:lnTo>
                  <a:lnTo>
                    <a:pt x="145" y="226"/>
                  </a:lnTo>
                  <a:lnTo>
                    <a:pt x="145" y="228"/>
                  </a:lnTo>
                  <a:lnTo>
                    <a:pt x="145" y="228"/>
                  </a:lnTo>
                  <a:lnTo>
                    <a:pt x="145" y="230"/>
                  </a:lnTo>
                  <a:lnTo>
                    <a:pt x="145" y="230"/>
                  </a:lnTo>
                  <a:lnTo>
                    <a:pt x="145" y="230"/>
                  </a:lnTo>
                  <a:lnTo>
                    <a:pt x="145" y="230"/>
                  </a:lnTo>
                  <a:lnTo>
                    <a:pt x="145" y="230"/>
                  </a:lnTo>
                  <a:lnTo>
                    <a:pt x="145" y="230"/>
                  </a:lnTo>
                  <a:lnTo>
                    <a:pt x="145" y="230"/>
                  </a:lnTo>
                  <a:lnTo>
                    <a:pt x="145" y="230"/>
                  </a:lnTo>
                  <a:lnTo>
                    <a:pt x="147" y="230"/>
                  </a:lnTo>
                  <a:lnTo>
                    <a:pt x="147" y="230"/>
                  </a:lnTo>
                  <a:lnTo>
                    <a:pt x="147" y="232"/>
                  </a:lnTo>
                  <a:lnTo>
                    <a:pt x="147" y="232"/>
                  </a:lnTo>
                  <a:lnTo>
                    <a:pt x="147" y="232"/>
                  </a:lnTo>
                  <a:lnTo>
                    <a:pt x="147" y="234"/>
                  </a:lnTo>
                  <a:lnTo>
                    <a:pt x="147" y="234"/>
                  </a:lnTo>
                  <a:lnTo>
                    <a:pt x="147" y="234"/>
                  </a:lnTo>
                  <a:lnTo>
                    <a:pt x="147" y="234"/>
                  </a:lnTo>
                  <a:lnTo>
                    <a:pt x="147" y="234"/>
                  </a:lnTo>
                  <a:lnTo>
                    <a:pt x="147" y="234"/>
                  </a:lnTo>
                  <a:lnTo>
                    <a:pt x="145" y="236"/>
                  </a:lnTo>
                  <a:lnTo>
                    <a:pt x="145" y="236"/>
                  </a:lnTo>
                  <a:lnTo>
                    <a:pt x="145" y="238"/>
                  </a:lnTo>
                  <a:lnTo>
                    <a:pt x="143" y="238"/>
                  </a:lnTo>
                  <a:lnTo>
                    <a:pt x="143" y="240"/>
                  </a:lnTo>
                  <a:lnTo>
                    <a:pt x="143" y="242"/>
                  </a:lnTo>
                  <a:lnTo>
                    <a:pt x="143" y="242"/>
                  </a:lnTo>
                  <a:lnTo>
                    <a:pt x="143" y="242"/>
                  </a:lnTo>
                  <a:lnTo>
                    <a:pt x="143" y="242"/>
                  </a:lnTo>
                  <a:lnTo>
                    <a:pt x="141" y="243"/>
                  </a:lnTo>
                  <a:lnTo>
                    <a:pt x="141" y="243"/>
                  </a:lnTo>
                  <a:lnTo>
                    <a:pt x="141" y="243"/>
                  </a:lnTo>
                  <a:lnTo>
                    <a:pt x="141" y="243"/>
                  </a:lnTo>
                  <a:lnTo>
                    <a:pt x="141" y="243"/>
                  </a:lnTo>
                  <a:lnTo>
                    <a:pt x="141" y="245"/>
                  </a:lnTo>
                  <a:lnTo>
                    <a:pt x="141" y="247"/>
                  </a:lnTo>
                  <a:lnTo>
                    <a:pt x="141" y="247"/>
                  </a:lnTo>
                  <a:lnTo>
                    <a:pt x="139" y="247"/>
                  </a:lnTo>
                  <a:lnTo>
                    <a:pt x="139" y="247"/>
                  </a:lnTo>
                  <a:lnTo>
                    <a:pt x="139" y="247"/>
                  </a:lnTo>
                  <a:lnTo>
                    <a:pt x="139" y="247"/>
                  </a:lnTo>
                  <a:lnTo>
                    <a:pt x="139" y="249"/>
                  </a:lnTo>
                  <a:lnTo>
                    <a:pt x="139" y="249"/>
                  </a:lnTo>
                  <a:lnTo>
                    <a:pt x="137" y="249"/>
                  </a:lnTo>
                  <a:lnTo>
                    <a:pt x="137" y="249"/>
                  </a:lnTo>
                  <a:lnTo>
                    <a:pt x="137" y="249"/>
                  </a:lnTo>
                  <a:lnTo>
                    <a:pt x="135" y="249"/>
                  </a:lnTo>
                  <a:lnTo>
                    <a:pt x="135" y="249"/>
                  </a:lnTo>
                  <a:lnTo>
                    <a:pt x="133" y="249"/>
                  </a:lnTo>
                  <a:lnTo>
                    <a:pt x="133" y="249"/>
                  </a:lnTo>
                  <a:lnTo>
                    <a:pt x="133" y="251"/>
                  </a:lnTo>
                  <a:lnTo>
                    <a:pt x="133" y="251"/>
                  </a:lnTo>
                  <a:lnTo>
                    <a:pt x="133" y="251"/>
                  </a:lnTo>
                  <a:lnTo>
                    <a:pt x="131" y="251"/>
                  </a:lnTo>
                  <a:lnTo>
                    <a:pt x="131" y="251"/>
                  </a:lnTo>
                  <a:lnTo>
                    <a:pt x="131" y="253"/>
                  </a:lnTo>
                  <a:lnTo>
                    <a:pt x="131" y="253"/>
                  </a:lnTo>
                  <a:lnTo>
                    <a:pt x="131" y="253"/>
                  </a:lnTo>
                  <a:lnTo>
                    <a:pt x="131" y="253"/>
                  </a:lnTo>
                  <a:lnTo>
                    <a:pt x="131" y="253"/>
                  </a:lnTo>
                  <a:lnTo>
                    <a:pt x="130" y="253"/>
                  </a:lnTo>
                  <a:lnTo>
                    <a:pt x="130" y="255"/>
                  </a:lnTo>
                  <a:lnTo>
                    <a:pt x="130" y="255"/>
                  </a:lnTo>
                  <a:lnTo>
                    <a:pt x="130" y="255"/>
                  </a:lnTo>
                  <a:lnTo>
                    <a:pt x="128" y="255"/>
                  </a:lnTo>
                  <a:lnTo>
                    <a:pt x="128" y="255"/>
                  </a:lnTo>
                  <a:lnTo>
                    <a:pt x="128" y="255"/>
                  </a:lnTo>
                  <a:lnTo>
                    <a:pt x="128" y="255"/>
                  </a:lnTo>
                  <a:lnTo>
                    <a:pt x="128" y="255"/>
                  </a:lnTo>
                  <a:lnTo>
                    <a:pt x="124" y="255"/>
                  </a:lnTo>
                  <a:lnTo>
                    <a:pt x="122" y="255"/>
                  </a:lnTo>
                  <a:lnTo>
                    <a:pt x="120" y="257"/>
                  </a:lnTo>
                  <a:lnTo>
                    <a:pt x="120" y="257"/>
                  </a:lnTo>
                  <a:lnTo>
                    <a:pt x="120" y="257"/>
                  </a:lnTo>
                  <a:lnTo>
                    <a:pt x="120" y="257"/>
                  </a:lnTo>
                  <a:lnTo>
                    <a:pt x="118" y="257"/>
                  </a:lnTo>
                  <a:lnTo>
                    <a:pt x="118" y="257"/>
                  </a:lnTo>
                  <a:lnTo>
                    <a:pt x="118" y="259"/>
                  </a:lnTo>
                  <a:lnTo>
                    <a:pt x="116" y="257"/>
                  </a:lnTo>
                  <a:lnTo>
                    <a:pt x="114" y="259"/>
                  </a:lnTo>
                  <a:lnTo>
                    <a:pt x="114" y="259"/>
                  </a:lnTo>
                  <a:lnTo>
                    <a:pt x="114" y="259"/>
                  </a:lnTo>
                  <a:lnTo>
                    <a:pt x="112" y="261"/>
                  </a:lnTo>
                  <a:lnTo>
                    <a:pt x="111" y="261"/>
                  </a:lnTo>
                  <a:lnTo>
                    <a:pt x="111" y="262"/>
                  </a:lnTo>
                  <a:lnTo>
                    <a:pt x="111" y="262"/>
                  </a:lnTo>
                  <a:lnTo>
                    <a:pt x="111" y="262"/>
                  </a:lnTo>
                  <a:lnTo>
                    <a:pt x="109" y="266"/>
                  </a:lnTo>
                  <a:lnTo>
                    <a:pt x="109" y="266"/>
                  </a:lnTo>
                  <a:lnTo>
                    <a:pt x="105" y="270"/>
                  </a:lnTo>
                  <a:lnTo>
                    <a:pt x="105" y="272"/>
                  </a:lnTo>
                  <a:lnTo>
                    <a:pt x="105" y="272"/>
                  </a:lnTo>
                  <a:lnTo>
                    <a:pt x="105" y="272"/>
                  </a:lnTo>
                  <a:lnTo>
                    <a:pt x="105" y="272"/>
                  </a:lnTo>
                  <a:lnTo>
                    <a:pt x="107" y="274"/>
                  </a:lnTo>
                  <a:lnTo>
                    <a:pt x="107" y="274"/>
                  </a:lnTo>
                  <a:lnTo>
                    <a:pt x="107" y="276"/>
                  </a:lnTo>
                  <a:lnTo>
                    <a:pt x="107" y="276"/>
                  </a:lnTo>
                  <a:lnTo>
                    <a:pt x="105" y="282"/>
                  </a:lnTo>
                  <a:lnTo>
                    <a:pt x="103" y="283"/>
                  </a:lnTo>
                  <a:lnTo>
                    <a:pt x="103" y="283"/>
                  </a:lnTo>
                  <a:lnTo>
                    <a:pt x="103" y="283"/>
                  </a:lnTo>
                  <a:lnTo>
                    <a:pt x="103" y="283"/>
                  </a:lnTo>
                  <a:lnTo>
                    <a:pt x="103" y="283"/>
                  </a:lnTo>
                  <a:lnTo>
                    <a:pt x="103" y="283"/>
                  </a:lnTo>
                  <a:lnTo>
                    <a:pt x="103" y="283"/>
                  </a:lnTo>
                  <a:lnTo>
                    <a:pt x="101" y="282"/>
                  </a:lnTo>
                  <a:lnTo>
                    <a:pt x="101" y="282"/>
                  </a:lnTo>
                  <a:lnTo>
                    <a:pt x="101" y="282"/>
                  </a:lnTo>
                  <a:lnTo>
                    <a:pt x="101" y="282"/>
                  </a:lnTo>
                  <a:lnTo>
                    <a:pt x="101" y="282"/>
                  </a:lnTo>
                  <a:lnTo>
                    <a:pt x="101" y="282"/>
                  </a:lnTo>
                  <a:lnTo>
                    <a:pt x="101" y="282"/>
                  </a:lnTo>
                  <a:lnTo>
                    <a:pt x="101" y="282"/>
                  </a:lnTo>
                  <a:lnTo>
                    <a:pt x="99" y="282"/>
                  </a:lnTo>
                  <a:lnTo>
                    <a:pt x="99" y="282"/>
                  </a:lnTo>
                  <a:lnTo>
                    <a:pt x="97" y="282"/>
                  </a:lnTo>
                  <a:lnTo>
                    <a:pt x="97" y="282"/>
                  </a:lnTo>
                  <a:lnTo>
                    <a:pt x="95" y="282"/>
                  </a:lnTo>
                  <a:lnTo>
                    <a:pt x="95" y="283"/>
                  </a:lnTo>
                  <a:lnTo>
                    <a:pt x="95" y="283"/>
                  </a:lnTo>
                  <a:lnTo>
                    <a:pt x="93" y="283"/>
                  </a:lnTo>
                  <a:lnTo>
                    <a:pt x="93" y="283"/>
                  </a:lnTo>
                  <a:lnTo>
                    <a:pt x="91" y="282"/>
                  </a:lnTo>
                  <a:lnTo>
                    <a:pt x="91" y="282"/>
                  </a:lnTo>
                  <a:lnTo>
                    <a:pt x="91" y="282"/>
                  </a:lnTo>
                  <a:lnTo>
                    <a:pt x="91" y="282"/>
                  </a:lnTo>
                  <a:lnTo>
                    <a:pt x="88" y="283"/>
                  </a:lnTo>
                  <a:lnTo>
                    <a:pt x="88" y="283"/>
                  </a:lnTo>
                  <a:lnTo>
                    <a:pt x="88" y="283"/>
                  </a:lnTo>
                  <a:lnTo>
                    <a:pt x="88" y="283"/>
                  </a:lnTo>
                  <a:lnTo>
                    <a:pt x="88" y="283"/>
                  </a:lnTo>
                  <a:lnTo>
                    <a:pt x="88" y="285"/>
                  </a:lnTo>
                  <a:lnTo>
                    <a:pt x="88" y="285"/>
                  </a:lnTo>
                  <a:lnTo>
                    <a:pt x="88" y="285"/>
                  </a:lnTo>
                  <a:lnTo>
                    <a:pt x="86" y="287"/>
                  </a:lnTo>
                  <a:lnTo>
                    <a:pt x="86" y="287"/>
                  </a:lnTo>
                  <a:lnTo>
                    <a:pt x="86" y="287"/>
                  </a:lnTo>
                  <a:lnTo>
                    <a:pt x="86" y="287"/>
                  </a:lnTo>
                  <a:lnTo>
                    <a:pt x="86" y="289"/>
                  </a:lnTo>
                  <a:lnTo>
                    <a:pt x="86" y="291"/>
                  </a:lnTo>
                  <a:lnTo>
                    <a:pt x="86" y="291"/>
                  </a:lnTo>
                  <a:lnTo>
                    <a:pt x="86" y="293"/>
                  </a:lnTo>
                  <a:lnTo>
                    <a:pt x="86" y="293"/>
                  </a:lnTo>
                  <a:lnTo>
                    <a:pt x="86" y="293"/>
                  </a:lnTo>
                  <a:lnTo>
                    <a:pt x="86" y="293"/>
                  </a:lnTo>
                  <a:lnTo>
                    <a:pt x="86" y="293"/>
                  </a:lnTo>
                  <a:lnTo>
                    <a:pt x="86" y="295"/>
                  </a:lnTo>
                  <a:lnTo>
                    <a:pt x="86" y="297"/>
                  </a:lnTo>
                  <a:lnTo>
                    <a:pt x="86" y="299"/>
                  </a:lnTo>
                  <a:lnTo>
                    <a:pt x="86" y="299"/>
                  </a:lnTo>
                  <a:lnTo>
                    <a:pt x="86" y="299"/>
                  </a:lnTo>
                  <a:lnTo>
                    <a:pt x="84" y="301"/>
                  </a:lnTo>
                  <a:lnTo>
                    <a:pt x="84" y="302"/>
                  </a:lnTo>
                  <a:lnTo>
                    <a:pt x="82" y="304"/>
                  </a:lnTo>
                  <a:lnTo>
                    <a:pt x="82" y="304"/>
                  </a:lnTo>
                  <a:lnTo>
                    <a:pt x="82" y="304"/>
                  </a:lnTo>
                  <a:lnTo>
                    <a:pt x="84" y="306"/>
                  </a:lnTo>
                  <a:lnTo>
                    <a:pt x="88" y="312"/>
                  </a:lnTo>
                  <a:lnTo>
                    <a:pt x="88" y="314"/>
                  </a:lnTo>
                  <a:lnTo>
                    <a:pt x="88" y="314"/>
                  </a:lnTo>
                  <a:lnTo>
                    <a:pt x="90" y="316"/>
                  </a:lnTo>
                  <a:lnTo>
                    <a:pt x="90" y="316"/>
                  </a:lnTo>
                  <a:lnTo>
                    <a:pt x="91" y="323"/>
                  </a:lnTo>
                  <a:lnTo>
                    <a:pt x="91" y="325"/>
                  </a:lnTo>
                  <a:lnTo>
                    <a:pt x="91" y="329"/>
                  </a:lnTo>
                  <a:lnTo>
                    <a:pt x="91" y="329"/>
                  </a:lnTo>
                  <a:lnTo>
                    <a:pt x="91" y="331"/>
                  </a:lnTo>
                  <a:lnTo>
                    <a:pt x="91" y="331"/>
                  </a:lnTo>
                  <a:lnTo>
                    <a:pt x="91" y="333"/>
                  </a:lnTo>
                  <a:lnTo>
                    <a:pt x="93" y="339"/>
                  </a:lnTo>
                  <a:lnTo>
                    <a:pt x="93" y="344"/>
                  </a:lnTo>
                  <a:lnTo>
                    <a:pt x="93" y="346"/>
                  </a:lnTo>
                  <a:lnTo>
                    <a:pt x="93" y="346"/>
                  </a:lnTo>
                  <a:lnTo>
                    <a:pt x="93" y="346"/>
                  </a:lnTo>
                  <a:lnTo>
                    <a:pt x="99" y="356"/>
                  </a:lnTo>
                  <a:lnTo>
                    <a:pt x="99" y="359"/>
                  </a:lnTo>
                  <a:lnTo>
                    <a:pt x="97" y="367"/>
                  </a:lnTo>
                  <a:lnTo>
                    <a:pt x="99" y="371"/>
                  </a:lnTo>
                  <a:lnTo>
                    <a:pt x="99" y="373"/>
                  </a:lnTo>
                  <a:lnTo>
                    <a:pt x="101" y="375"/>
                  </a:lnTo>
                  <a:lnTo>
                    <a:pt x="101" y="377"/>
                  </a:lnTo>
                  <a:lnTo>
                    <a:pt x="101" y="379"/>
                  </a:lnTo>
                  <a:lnTo>
                    <a:pt x="101" y="380"/>
                  </a:lnTo>
                  <a:lnTo>
                    <a:pt x="99" y="384"/>
                  </a:lnTo>
                  <a:lnTo>
                    <a:pt x="99" y="384"/>
                  </a:lnTo>
                  <a:lnTo>
                    <a:pt x="99" y="386"/>
                  </a:lnTo>
                  <a:lnTo>
                    <a:pt x="99" y="386"/>
                  </a:lnTo>
                  <a:lnTo>
                    <a:pt x="99" y="388"/>
                  </a:lnTo>
                  <a:lnTo>
                    <a:pt x="101" y="390"/>
                  </a:lnTo>
                  <a:lnTo>
                    <a:pt x="103" y="392"/>
                  </a:lnTo>
                  <a:lnTo>
                    <a:pt x="103" y="394"/>
                  </a:lnTo>
                  <a:lnTo>
                    <a:pt x="105" y="396"/>
                  </a:lnTo>
                  <a:lnTo>
                    <a:pt x="105" y="398"/>
                  </a:lnTo>
                  <a:lnTo>
                    <a:pt x="105" y="398"/>
                  </a:lnTo>
                  <a:lnTo>
                    <a:pt x="103" y="399"/>
                  </a:lnTo>
                  <a:lnTo>
                    <a:pt x="103" y="399"/>
                  </a:lnTo>
                  <a:lnTo>
                    <a:pt x="103" y="399"/>
                  </a:lnTo>
                  <a:lnTo>
                    <a:pt x="103" y="401"/>
                  </a:lnTo>
                  <a:lnTo>
                    <a:pt x="103" y="403"/>
                  </a:lnTo>
                  <a:lnTo>
                    <a:pt x="103" y="405"/>
                  </a:lnTo>
                  <a:lnTo>
                    <a:pt x="103" y="405"/>
                  </a:lnTo>
                  <a:lnTo>
                    <a:pt x="103" y="407"/>
                  </a:lnTo>
                  <a:lnTo>
                    <a:pt x="103" y="407"/>
                  </a:lnTo>
                  <a:lnTo>
                    <a:pt x="103" y="407"/>
                  </a:lnTo>
                  <a:lnTo>
                    <a:pt x="103" y="407"/>
                  </a:lnTo>
                  <a:lnTo>
                    <a:pt x="103" y="407"/>
                  </a:lnTo>
                  <a:lnTo>
                    <a:pt x="101" y="409"/>
                  </a:lnTo>
                  <a:lnTo>
                    <a:pt x="101" y="411"/>
                  </a:lnTo>
                  <a:lnTo>
                    <a:pt x="99" y="413"/>
                  </a:lnTo>
                  <a:lnTo>
                    <a:pt x="99" y="415"/>
                  </a:lnTo>
                  <a:lnTo>
                    <a:pt x="99" y="417"/>
                  </a:lnTo>
                  <a:lnTo>
                    <a:pt x="99" y="418"/>
                  </a:lnTo>
                  <a:lnTo>
                    <a:pt x="101" y="418"/>
                  </a:lnTo>
                  <a:lnTo>
                    <a:pt x="101" y="420"/>
                  </a:lnTo>
                  <a:lnTo>
                    <a:pt x="101" y="420"/>
                  </a:lnTo>
                  <a:lnTo>
                    <a:pt x="101" y="422"/>
                  </a:lnTo>
                  <a:lnTo>
                    <a:pt x="101" y="424"/>
                  </a:lnTo>
                  <a:lnTo>
                    <a:pt x="101" y="426"/>
                  </a:lnTo>
                  <a:lnTo>
                    <a:pt x="101" y="428"/>
                  </a:lnTo>
                  <a:lnTo>
                    <a:pt x="101" y="430"/>
                  </a:lnTo>
                  <a:lnTo>
                    <a:pt x="101" y="430"/>
                  </a:lnTo>
                  <a:lnTo>
                    <a:pt x="101" y="430"/>
                  </a:lnTo>
                  <a:lnTo>
                    <a:pt x="99" y="430"/>
                  </a:lnTo>
                  <a:lnTo>
                    <a:pt x="99" y="430"/>
                  </a:lnTo>
                  <a:lnTo>
                    <a:pt x="99" y="430"/>
                  </a:lnTo>
                  <a:lnTo>
                    <a:pt x="99" y="430"/>
                  </a:lnTo>
                  <a:lnTo>
                    <a:pt x="99" y="432"/>
                  </a:lnTo>
                  <a:lnTo>
                    <a:pt x="99" y="432"/>
                  </a:lnTo>
                  <a:lnTo>
                    <a:pt x="99" y="432"/>
                  </a:lnTo>
                  <a:lnTo>
                    <a:pt x="101" y="432"/>
                  </a:lnTo>
                  <a:lnTo>
                    <a:pt x="101" y="432"/>
                  </a:lnTo>
                  <a:lnTo>
                    <a:pt x="101" y="432"/>
                  </a:lnTo>
                  <a:lnTo>
                    <a:pt x="101" y="432"/>
                  </a:lnTo>
                  <a:lnTo>
                    <a:pt x="101" y="432"/>
                  </a:lnTo>
                  <a:lnTo>
                    <a:pt x="103" y="432"/>
                  </a:lnTo>
                  <a:lnTo>
                    <a:pt x="103" y="432"/>
                  </a:lnTo>
                  <a:lnTo>
                    <a:pt x="103" y="432"/>
                  </a:lnTo>
                  <a:lnTo>
                    <a:pt x="103" y="434"/>
                  </a:lnTo>
                  <a:lnTo>
                    <a:pt x="103" y="434"/>
                  </a:lnTo>
                  <a:lnTo>
                    <a:pt x="105" y="434"/>
                  </a:lnTo>
                  <a:lnTo>
                    <a:pt x="105" y="436"/>
                  </a:lnTo>
                  <a:lnTo>
                    <a:pt x="107" y="436"/>
                  </a:lnTo>
                  <a:lnTo>
                    <a:pt x="107" y="437"/>
                  </a:lnTo>
                  <a:lnTo>
                    <a:pt x="105" y="439"/>
                  </a:lnTo>
                  <a:lnTo>
                    <a:pt x="105" y="439"/>
                  </a:lnTo>
                  <a:lnTo>
                    <a:pt x="105" y="441"/>
                  </a:lnTo>
                  <a:lnTo>
                    <a:pt x="103" y="443"/>
                  </a:lnTo>
                  <a:lnTo>
                    <a:pt x="105" y="445"/>
                  </a:lnTo>
                  <a:lnTo>
                    <a:pt x="109" y="447"/>
                  </a:lnTo>
                  <a:lnTo>
                    <a:pt x="112" y="449"/>
                  </a:lnTo>
                  <a:lnTo>
                    <a:pt x="116" y="451"/>
                  </a:lnTo>
                  <a:lnTo>
                    <a:pt x="116" y="453"/>
                  </a:lnTo>
                  <a:lnTo>
                    <a:pt x="118" y="455"/>
                  </a:lnTo>
                  <a:lnTo>
                    <a:pt x="120" y="455"/>
                  </a:lnTo>
                  <a:lnTo>
                    <a:pt x="122" y="455"/>
                  </a:lnTo>
                  <a:lnTo>
                    <a:pt x="122" y="455"/>
                  </a:lnTo>
                  <a:lnTo>
                    <a:pt x="122" y="455"/>
                  </a:lnTo>
                  <a:lnTo>
                    <a:pt x="124" y="455"/>
                  </a:lnTo>
                  <a:lnTo>
                    <a:pt x="124" y="455"/>
                  </a:lnTo>
                  <a:lnTo>
                    <a:pt x="126" y="455"/>
                  </a:lnTo>
                  <a:lnTo>
                    <a:pt x="126" y="453"/>
                  </a:lnTo>
                  <a:lnTo>
                    <a:pt x="130" y="453"/>
                  </a:lnTo>
                  <a:lnTo>
                    <a:pt x="131" y="455"/>
                  </a:lnTo>
                  <a:lnTo>
                    <a:pt x="133" y="455"/>
                  </a:lnTo>
                  <a:lnTo>
                    <a:pt x="133" y="455"/>
                  </a:lnTo>
                  <a:lnTo>
                    <a:pt x="133" y="456"/>
                  </a:lnTo>
                  <a:lnTo>
                    <a:pt x="133" y="456"/>
                  </a:lnTo>
                  <a:lnTo>
                    <a:pt x="133" y="456"/>
                  </a:lnTo>
                  <a:lnTo>
                    <a:pt x="135" y="460"/>
                  </a:lnTo>
                  <a:lnTo>
                    <a:pt x="137" y="460"/>
                  </a:lnTo>
                  <a:lnTo>
                    <a:pt x="168" y="475"/>
                  </a:lnTo>
                  <a:lnTo>
                    <a:pt x="168" y="475"/>
                  </a:lnTo>
                  <a:lnTo>
                    <a:pt x="166" y="477"/>
                  </a:lnTo>
                  <a:lnTo>
                    <a:pt x="168" y="479"/>
                  </a:lnTo>
                  <a:lnTo>
                    <a:pt x="168" y="481"/>
                  </a:lnTo>
                  <a:lnTo>
                    <a:pt x="170" y="483"/>
                  </a:lnTo>
                  <a:lnTo>
                    <a:pt x="171" y="483"/>
                  </a:lnTo>
                  <a:lnTo>
                    <a:pt x="173" y="483"/>
                  </a:lnTo>
                  <a:lnTo>
                    <a:pt x="177" y="481"/>
                  </a:lnTo>
                  <a:lnTo>
                    <a:pt x="179" y="479"/>
                  </a:lnTo>
                  <a:lnTo>
                    <a:pt x="179" y="481"/>
                  </a:lnTo>
                  <a:lnTo>
                    <a:pt x="183" y="483"/>
                  </a:lnTo>
                  <a:lnTo>
                    <a:pt x="185" y="485"/>
                  </a:lnTo>
                  <a:lnTo>
                    <a:pt x="187" y="485"/>
                  </a:lnTo>
                  <a:lnTo>
                    <a:pt x="191" y="483"/>
                  </a:lnTo>
                  <a:lnTo>
                    <a:pt x="192" y="483"/>
                  </a:lnTo>
                  <a:lnTo>
                    <a:pt x="194" y="481"/>
                  </a:lnTo>
                  <a:lnTo>
                    <a:pt x="196" y="481"/>
                  </a:lnTo>
                  <a:lnTo>
                    <a:pt x="196" y="479"/>
                  </a:lnTo>
                  <a:lnTo>
                    <a:pt x="196" y="475"/>
                  </a:lnTo>
                  <a:lnTo>
                    <a:pt x="198" y="475"/>
                  </a:lnTo>
                  <a:lnTo>
                    <a:pt x="200" y="474"/>
                  </a:lnTo>
                  <a:lnTo>
                    <a:pt x="202" y="475"/>
                  </a:lnTo>
                  <a:lnTo>
                    <a:pt x="202" y="477"/>
                  </a:lnTo>
                  <a:lnTo>
                    <a:pt x="200" y="479"/>
                  </a:lnTo>
                  <a:lnTo>
                    <a:pt x="198" y="485"/>
                  </a:lnTo>
                  <a:lnTo>
                    <a:pt x="198" y="487"/>
                  </a:lnTo>
                  <a:lnTo>
                    <a:pt x="198" y="489"/>
                  </a:lnTo>
                  <a:lnTo>
                    <a:pt x="198" y="495"/>
                  </a:lnTo>
                  <a:lnTo>
                    <a:pt x="198" y="496"/>
                  </a:lnTo>
                  <a:lnTo>
                    <a:pt x="198" y="498"/>
                  </a:lnTo>
                  <a:lnTo>
                    <a:pt x="196" y="500"/>
                  </a:lnTo>
                  <a:lnTo>
                    <a:pt x="196" y="502"/>
                  </a:lnTo>
                  <a:lnTo>
                    <a:pt x="196" y="504"/>
                  </a:lnTo>
                  <a:lnTo>
                    <a:pt x="198" y="512"/>
                  </a:lnTo>
                  <a:lnTo>
                    <a:pt x="202" y="515"/>
                  </a:lnTo>
                  <a:lnTo>
                    <a:pt x="206" y="515"/>
                  </a:lnTo>
                  <a:lnTo>
                    <a:pt x="208" y="515"/>
                  </a:lnTo>
                  <a:lnTo>
                    <a:pt x="211" y="514"/>
                  </a:lnTo>
                  <a:lnTo>
                    <a:pt x="215" y="514"/>
                  </a:lnTo>
                  <a:lnTo>
                    <a:pt x="221" y="517"/>
                  </a:lnTo>
                  <a:lnTo>
                    <a:pt x="225" y="517"/>
                  </a:lnTo>
                  <a:lnTo>
                    <a:pt x="229" y="515"/>
                  </a:lnTo>
                  <a:lnTo>
                    <a:pt x="232" y="515"/>
                  </a:lnTo>
                  <a:lnTo>
                    <a:pt x="234" y="515"/>
                  </a:lnTo>
                  <a:lnTo>
                    <a:pt x="238" y="519"/>
                  </a:lnTo>
                  <a:lnTo>
                    <a:pt x="242" y="521"/>
                  </a:lnTo>
                  <a:lnTo>
                    <a:pt x="248" y="523"/>
                  </a:lnTo>
                  <a:lnTo>
                    <a:pt x="252" y="525"/>
                  </a:lnTo>
                  <a:lnTo>
                    <a:pt x="257" y="531"/>
                  </a:lnTo>
                  <a:lnTo>
                    <a:pt x="261" y="529"/>
                  </a:lnTo>
                  <a:lnTo>
                    <a:pt x="267" y="529"/>
                  </a:lnTo>
                  <a:lnTo>
                    <a:pt x="269" y="529"/>
                  </a:lnTo>
                  <a:lnTo>
                    <a:pt x="269" y="527"/>
                  </a:lnTo>
                  <a:lnTo>
                    <a:pt x="271" y="527"/>
                  </a:lnTo>
                  <a:lnTo>
                    <a:pt x="271" y="527"/>
                  </a:lnTo>
                  <a:lnTo>
                    <a:pt x="271" y="527"/>
                  </a:lnTo>
                  <a:lnTo>
                    <a:pt x="271" y="529"/>
                  </a:lnTo>
                  <a:lnTo>
                    <a:pt x="271" y="531"/>
                  </a:lnTo>
                  <a:lnTo>
                    <a:pt x="272" y="531"/>
                  </a:lnTo>
                  <a:lnTo>
                    <a:pt x="272" y="531"/>
                  </a:lnTo>
                  <a:lnTo>
                    <a:pt x="274" y="533"/>
                  </a:lnTo>
                  <a:lnTo>
                    <a:pt x="274" y="533"/>
                  </a:lnTo>
                  <a:lnTo>
                    <a:pt x="276" y="533"/>
                  </a:lnTo>
                  <a:lnTo>
                    <a:pt x="280" y="529"/>
                  </a:lnTo>
                  <a:lnTo>
                    <a:pt x="284" y="525"/>
                  </a:lnTo>
                  <a:lnTo>
                    <a:pt x="286" y="523"/>
                  </a:lnTo>
                  <a:lnTo>
                    <a:pt x="293" y="523"/>
                  </a:lnTo>
                  <a:lnTo>
                    <a:pt x="295" y="521"/>
                  </a:lnTo>
                  <a:lnTo>
                    <a:pt x="295" y="521"/>
                  </a:lnTo>
                  <a:lnTo>
                    <a:pt x="297" y="519"/>
                  </a:lnTo>
                  <a:lnTo>
                    <a:pt x="297" y="519"/>
                  </a:lnTo>
                  <a:lnTo>
                    <a:pt x="297" y="519"/>
                  </a:lnTo>
                  <a:lnTo>
                    <a:pt x="299" y="515"/>
                  </a:lnTo>
                  <a:lnTo>
                    <a:pt x="299" y="515"/>
                  </a:lnTo>
                  <a:lnTo>
                    <a:pt x="303" y="514"/>
                  </a:lnTo>
                  <a:lnTo>
                    <a:pt x="305" y="512"/>
                  </a:lnTo>
                  <a:lnTo>
                    <a:pt x="307" y="512"/>
                  </a:lnTo>
                  <a:lnTo>
                    <a:pt x="307" y="512"/>
                  </a:lnTo>
                  <a:lnTo>
                    <a:pt x="309" y="510"/>
                  </a:lnTo>
                  <a:lnTo>
                    <a:pt x="309" y="508"/>
                  </a:lnTo>
                  <a:lnTo>
                    <a:pt x="311" y="506"/>
                  </a:lnTo>
                  <a:lnTo>
                    <a:pt x="311" y="504"/>
                  </a:lnTo>
                  <a:lnTo>
                    <a:pt x="312" y="500"/>
                  </a:lnTo>
                  <a:lnTo>
                    <a:pt x="314" y="500"/>
                  </a:lnTo>
                  <a:lnTo>
                    <a:pt x="314" y="498"/>
                  </a:lnTo>
                  <a:lnTo>
                    <a:pt x="316" y="498"/>
                  </a:lnTo>
                  <a:lnTo>
                    <a:pt x="316" y="496"/>
                  </a:lnTo>
                  <a:lnTo>
                    <a:pt x="316" y="496"/>
                  </a:lnTo>
                  <a:lnTo>
                    <a:pt x="316" y="495"/>
                  </a:lnTo>
                  <a:lnTo>
                    <a:pt x="314" y="491"/>
                  </a:lnTo>
                  <a:lnTo>
                    <a:pt x="314" y="489"/>
                  </a:lnTo>
                  <a:lnTo>
                    <a:pt x="314" y="485"/>
                  </a:lnTo>
                  <a:lnTo>
                    <a:pt x="314" y="483"/>
                  </a:lnTo>
                  <a:lnTo>
                    <a:pt x="314" y="483"/>
                  </a:lnTo>
                  <a:lnTo>
                    <a:pt x="314" y="481"/>
                  </a:lnTo>
                  <a:lnTo>
                    <a:pt x="314" y="481"/>
                  </a:lnTo>
                  <a:lnTo>
                    <a:pt x="312" y="479"/>
                  </a:lnTo>
                  <a:lnTo>
                    <a:pt x="312" y="477"/>
                  </a:lnTo>
                  <a:lnTo>
                    <a:pt x="311" y="477"/>
                  </a:lnTo>
                  <a:lnTo>
                    <a:pt x="311" y="475"/>
                  </a:lnTo>
                  <a:lnTo>
                    <a:pt x="309" y="474"/>
                  </a:lnTo>
                  <a:lnTo>
                    <a:pt x="307" y="472"/>
                  </a:lnTo>
                  <a:lnTo>
                    <a:pt x="305" y="470"/>
                  </a:lnTo>
                  <a:lnTo>
                    <a:pt x="305" y="468"/>
                  </a:lnTo>
                  <a:lnTo>
                    <a:pt x="305" y="466"/>
                  </a:lnTo>
                  <a:lnTo>
                    <a:pt x="305" y="466"/>
                  </a:lnTo>
                  <a:lnTo>
                    <a:pt x="305" y="464"/>
                  </a:lnTo>
                  <a:lnTo>
                    <a:pt x="307" y="464"/>
                  </a:lnTo>
                  <a:lnTo>
                    <a:pt x="309" y="462"/>
                  </a:lnTo>
                  <a:lnTo>
                    <a:pt x="309" y="462"/>
                  </a:lnTo>
                  <a:lnTo>
                    <a:pt x="311" y="464"/>
                  </a:lnTo>
                  <a:lnTo>
                    <a:pt x="312" y="464"/>
                  </a:lnTo>
                  <a:lnTo>
                    <a:pt x="314" y="464"/>
                  </a:lnTo>
                  <a:lnTo>
                    <a:pt x="314" y="464"/>
                  </a:lnTo>
                  <a:lnTo>
                    <a:pt x="314" y="466"/>
                  </a:lnTo>
                  <a:lnTo>
                    <a:pt x="316" y="468"/>
                  </a:lnTo>
                  <a:lnTo>
                    <a:pt x="318" y="468"/>
                  </a:lnTo>
                  <a:lnTo>
                    <a:pt x="318" y="468"/>
                  </a:lnTo>
                  <a:lnTo>
                    <a:pt x="320" y="466"/>
                  </a:lnTo>
                  <a:lnTo>
                    <a:pt x="328" y="460"/>
                  </a:lnTo>
                  <a:lnTo>
                    <a:pt x="330" y="458"/>
                  </a:lnTo>
                  <a:lnTo>
                    <a:pt x="330" y="456"/>
                  </a:lnTo>
                  <a:lnTo>
                    <a:pt x="332" y="455"/>
                  </a:lnTo>
                  <a:lnTo>
                    <a:pt x="337" y="453"/>
                  </a:lnTo>
                  <a:lnTo>
                    <a:pt x="341" y="453"/>
                  </a:lnTo>
                  <a:lnTo>
                    <a:pt x="343" y="451"/>
                  </a:lnTo>
                  <a:lnTo>
                    <a:pt x="345" y="449"/>
                  </a:lnTo>
                  <a:lnTo>
                    <a:pt x="347" y="447"/>
                  </a:lnTo>
                  <a:lnTo>
                    <a:pt x="347" y="445"/>
                  </a:lnTo>
                  <a:lnTo>
                    <a:pt x="349" y="443"/>
                  </a:lnTo>
                  <a:lnTo>
                    <a:pt x="349" y="443"/>
                  </a:lnTo>
                  <a:lnTo>
                    <a:pt x="349" y="441"/>
                  </a:lnTo>
                  <a:lnTo>
                    <a:pt x="351" y="441"/>
                  </a:lnTo>
                  <a:lnTo>
                    <a:pt x="354" y="437"/>
                  </a:lnTo>
                  <a:lnTo>
                    <a:pt x="358" y="436"/>
                  </a:lnTo>
                  <a:lnTo>
                    <a:pt x="370" y="434"/>
                  </a:lnTo>
                  <a:lnTo>
                    <a:pt x="373" y="432"/>
                  </a:lnTo>
                  <a:lnTo>
                    <a:pt x="373" y="432"/>
                  </a:lnTo>
                  <a:lnTo>
                    <a:pt x="379" y="436"/>
                  </a:lnTo>
                  <a:lnTo>
                    <a:pt x="381" y="436"/>
                  </a:lnTo>
                  <a:lnTo>
                    <a:pt x="391" y="436"/>
                  </a:lnTo>
                  <a:lnTo>
                    <a:pt x="393" y="436"/>
                  </a:lnTo>
                  <a:lnTo>
                    <a:pt x="394" y="436"/>
                  </a:lnTo>
                  <a:lnTo>
                    <a:pt x="398" y="443"/>
                  </a:lnTo>
                  <a:lnTo>
                    <a:pt x="400" y="443"/>
                  </a:lnTo>
                  <a:lnTo>
                    <a:pt x="406" y="449"/>
                  </a:lnTo>
                  <a:lnTo>
                    <a:pt x="408" y="451"/>
                  </a:lnTo>
                  <a:lnTo>
                    <a:pt x="410" y="453"/>
                  </a:lnTo>
                  <a:lnTo>
                    <a:pt x="412" y="455"/>
                  </a:lnTo>
                  <a:lnTo>
                    <a:pt x="415" y="456"/>
                  </a:lnTo>
                  <a:lnTo>
                    <a:pt x="423" y="462"/>
                  </a:lnTo>
                  <a:lnTo>
                    <a:pt x="427" y="464"/>
                  </a:lnTo>
                  <a:lnTo>
                    <a:pt x="434" y="468"/>
                  </a:lnTo>
                  <a:lnTo>
                    <a:pt x="448" y="472"/>
                  </a:lnTo>
                  <a:lnTo>
                    <a:pt x="450" y="472"/>
                  </a:lnTo>
                  <a:lnTo>
                    <a:pt x="450" y="470"/>
                  </a:lnTo>
                  <a:lnTo>
                    <a:pt x="450" y="470"/>
                  </a:lnTo>
                  <a:lnTo>
                    <a:pt x="452" y="470"/>
                  </a:lnTo>
                  <a:lnTo>
                    <a:pt x="452" y="468"/>
                  </a:lnTo>
                  <a:lnTo>
                    <a:pt x="455" y="468"/>
                  </a:lnTo>
                  <a:lnTo>
                    <a:pt x="459" y="468"/>
                  </a:lnTo>
                  <a:lnTo>
                    <a:pt x="461" y="466"/>
                  </a:lnTo>
                  <a:lnTo>
                    <a:pt x="465" y="466"/>
                  </a:lnTo>
                  <a:lnTo>
                    <a:pt x="467" y="466"/>
                  </a:lnTo>
                  <a:lnTo>
                    <a:pt x="467" y="464"/>
                  </a:lnTo>
                  <a:lnTo>
                    <a:pt x="469" y="464"/>
                  </a:lnTo>
                  <a:lnTo>
                    <a:pt x="471" y="460"/>
                  </a:lnTo>
                  <a:lnTo>
                    <a:pt x="473" y="460"/>
                  </a:lnTo>
                  <a:lnTo>
                    <a:pt x="473" y="460"/>
                  </a:lnTo>
                  <a:lnTo>
                    <a:pt x="474" y="460"/>
                  </a:lnTo>
                  <a:lnTo>
                    <a:pt x="474" y="458"/>
                  </a:lnTo>
                  <a:lnTo>
                    <a:pt x="476" y="458"/>
                  </a:lnTo>
                  <a:lnTo>
                    <a:pt x="476" y="456"/>
                  </a:lnTo>
                  <a:lnTo>
                    <a:pt x="476" y="456"/>
                  </a:lnTo>
                  <a:lnTo>
                    <a:pt x="478" y="456"/>
                  </a:lnTo>
                  <a:lnTo>
                    <a:pt x="480" y="455"/>
                  </a:lnTo>
                  <a:lnTo>
                    <a:pt x="480" y="455"/>
                  </a:lnTo>
                  <a:lnTo>
                    <a:pt x="482" y="455"/>
                  </a:lnTo>
                  <a:lnTo>
                    <a:pt x="482" y="456"/>
                  </a:lnTo>
                  <a:lnTo>
                    <a:pt x="484" y="458"/>
                  </a:lnTo>
                  <a:lnTo>
                    <a:pt x="486" y="460"/>
                  </a:lnTo>
                  <a:lnTo>
                    <a:pt x="492" y="466"/>
                  </a:lnTo>
                  <a:lnTo>
                    <a:pt x="494" y="470"/>
                  </a:lnTo>
                  <a:lnTo>
                    <a:pt x="497" y="477"/>
                  </a:lnTo>
                  <a:lnTo>
                    <a:pt x="499" y="479"/>
                  </a:lnTo>
                  <a:lnTo>
                    <a:pt x="499" y="481"/>
                  </a:lnTo>
                  <a:lnTo>
                    <a:pt x="501" y="483"/>
                  </a:lnTo>
                  <a:lnTo>
                    <a:pt x="501" y="489"/>
                  </a:lnTo>
                  <a:lnTo>
                    <a:pt x="501" y="491"/>
                  </a:lnTo>
                  <a:lnTo>
                    <a:pt x="503" y="491"/>
                  </a:lnTo>
                  <a:lnTo>
                    <a:pt x="505" y="495"/>
                  </a:lnTo>
                  <a:lnTo>
                    <a:pt x="505" y="495"/>
                  </a:lnTo>
                  <a:lnTo>
                    <a:pt x="507" y="496"/>
                  </a:lnTo>
                  <a:lnTo>
                    <a:pt x="507" y="498"/>
                  </a:lnTo>
                  <a:lnTo>
                    <a:pt x="509" y="500"/>
                  </a:lnTo>
                  <a:lnTo>
                    <a:pt x="511" y="500"/>
                  </a:lnTo>
                  <a:lnTo>
                    <a:pt x="513" y="498"/>
                  </a:lnTo>
                  <a:lnTo>
                    <a:pt x="514" y="496"/>
                  </a:lnTo>
                  <a:lnTo>
                    <a:pt x="514" y="496"/>
                  </a:lnTo>
                  <a:lnTo>
                    <a:pt x="514" y="496"/>
                  </a:lnTo>
                  <a:lnTo>
                    <a:pt x="516" y="495"/>
                  </a:lnTo>
                  <a:lnTo>
                    <a:pt x="516" y="495"/>
                  </a:lnTo>
                  <a:lnTo>
                    <a:pt x="516" y="495"/>
                  </a:lnTo>
                  <a:lnTo>
                    <a:pt x="518" y="493"/>
                  </a:lnTo>
                  <a:lnTo>
                    <a:pt x="520" y="493"/>
                  </a:lnTo>
                  <a:lnTo>
                    <a:pt x="522" y="493"/>
                  </a:lnTo>
                  <a:lnTo>
                    <a:pt x="524" y="491"/>
                  </a:lnTo>
                  <a:lnTo>
                    <a:pt x="524" y="491"/>
                  </a:lnTo>
                  <a:lnTo>
                    <a:pt x="526" y="491"/>
                  </a:lnTo>
                  <a:lnTo>
                    <a:pt x="528" y="491"/>
                  </a:lnTo>
                  <a:lnTo>
                    <a:pt x="530" y="491"/>
                  </a:lnTo>
                  <a:lnTo>
                    <a:pt x="530" y="491"/>
                  </a:lnTo>
                  <a:lnTo>
                    <a:pt x="532" y="489"/>
                  </a:lnTo>
                  <a:lnTo>
                    <a:pt x="534" y="487"/>
                  </a:lnTo>
                  <a:lnTo>
                    <a:pt x="535" y="487"/>
                  </a:lnTo>
                  <a:lnTo>
                    <a:pt x="535" y="485"/>
                  </a:lnTo>
                  <a:lnTo>
                    <a:pt x="537" y="485"/>
                  </a:lnTo>
                  <a:lnTo>
                    <a:pt x="535" y="483"/>
                  </a:lnTo>
                  <a:lnTo>
                    <a:pt x="537" y="483"/>
                  </a:lnTo>
                  <a:lnTo>
                    <a:pt x="537" y="483"/>
                  </a:lnTo>
                  <a:lnTo>
                    <a:pt x="537" y="483"/>
                  </a:lnTo>
                  <a:lnTo>
                    <a:pt x="539" y="481"/>
                  </a:lnTo>
                  <a:lnTo>
                    <a:pt x="541" y="483"/>
                  </a:lnTo>
                  <a:lnTo>
                    <a:pt x="541" y="483"/>
                  </a:lnTo>
                  <a:lnTo>
                    <a:pt x="541" y="483"/>
                  </a:lnTo>
                  <a:lnTo>
                    <a:pt x="541" y="483"/>
                  </a:lnTo>
                  <a:lnTo>
                    <a:pt x="543" y="487"/>
                  </a:lnTo>
                  <a:lnTo>
                    <a:pt x="543" y="489"/>
                  </a:lnTo>
                  <a:lnTo>
                    <a:pt x="543" y="489"/>
                  </a:lnTo>
                  <a:lnTo>
                    <a:pt x="543" y="493"/>
                  </a:lnTo>
                  <a:lnTo>
                    <a:pt x="541" y="495"/>
                  </a:lnTo>
                  <a:lnTo>
                    <a:pt x="541" y="495"/>
                  </a:lnTo>
                  <a:lnTo>
                    <a:pt x="541" y="496"/>
                  </a:lnTo>
                  <a:lnTo>
                    <a:pt x="541" y="496"/>
                  </a:lnTo>
                  <a:lnTo>
                    <a:pt x="537" y="498"/>
                  </a:lnTo>
                  <a:lnTo>
                    <a:pt x="535" y="500"/>
                  </a:lnTo>
                  <a:lnTo>
                    <a:pt x="535" y="500"/>
                  </a:lnTo>
                  <a:lnTo>
                    <a:pt x="535" y="502"/>
                  </a:lnTo>
                  <a:lnTo>
                    <a:pt x="534" y="504"/>
                  </a:lnTo>
                  <a:lnTo>
                    <a:pt x="534" y="506"/>
                  </a:lnTo>
                  <a:lnTo>
                    <a:pt x="534" y="508"/>
                  </a:lnTo>
                  <a:lnTo>
                    <a:pt x="532" y="510"/>
                  </a:lnTo>
                  <a:lnTo>
                    <a:pt x="532" y="512"/>
                  </a:lnTo>
                  <a:lnTo>
                    <a:pt x="532" y="512"/>
                  </a:lnTo>
                  <a:lnTo>
                    <a:pt x="534" y="514"/>
                  </a:lnTo>
                  <a:lnTo>
                    <a:pt x="534" y="514"/>
                  </a:lnTo>
                  <a:lnTo>
                    <a:pt x="535" y="515"/>
                  </a:lnTo>
                  <a:lnTo>
                    <a:pt x="535" y="515"/>
                  </a:lnTo>
                  <a:lnTo>
                    <a:pt x="541" y="510"/>
                  </a:lnTo>
                  <a:lnTo>
                    <a:pt x="543" y="508"/>
                  </a:lnTo>
                  <a:lnTo>
                    <a:pt x="543" y="506"/>
                  </a:lnTo>
                  <a:lnTo>
                    <a:pt x="545" y="506"/>
                  </a:lnTo>
                  <a:lnTo>
                    <a:pt x="549" y="504"/>
                  </a:lnTo>
                  <a:lnTo>
                    <a:pt x="562" y="504"/>
                  </a:lnTo>
                  <a:lnTo>
                    <a:pt x="566" y="502"/>
                  </a:lnTo>
                  <a:lnTo>
                    <a:pt x="568" y="502"/>
                  </a:lnTo>
                  <a:lnTo>
                    <a:pt x="568" y="500"/>
                  </a:lnTo>
                  <a:lnTo>
                    <a:pt x="572" y="496"/>
                  </a:lnTo>
                  <a:lnTo>
                    <a:pt x="574" y="496"/>
                  </a:lnTo>
                  <a:lnTo>
                    <a:pt x="575" y="496"/>
                  </a:lnTo>
                  <a:lnTo>
                    <a:pt x="577" y="498"/>
                  </a:lnTo>
                  <a:lnTo>
                    <a:pt x="575" y="500"/>
                  </a:lnTo>
                  <a:lnTo>
                    <a:pt x="575" y="502"/>
                  </a:lnTo>
                  <a:lnTo>
                    <a:pt x="575" y="504"/>
                  </a:lnTo>
                  <a:lnTo>
                    <a:pt x="575" y="506"/>
                  </a:lnTo>
                  <a:lnTo>
                    <a:pt x="577" y="512"/>
                  </a:lnTo>
                  <a:lnTo>
                    <a:pt x="579" y="515"/>
                  </a:lnTo>
                  <a:lnTo>
                    <a:pt x="587" y="523"/>
                  </a:lnTo>
                  <a:lnTo>
                    <a:pt x="589" y="525"/>
                  </a:lnTo>
                  <a:lnTo>
                    <a:pt x="591" y="527"/>
                  </a:lnTo>
                  <a:lnTo>
                    <a:pt x="595" y="529"/>
                  </a:lnTo>
                  <a:lnTo>
                    <a:pt x="596" y="527"/>
                  </a:lnTo>
                  <a:lnTo>
                    <a:pt x="598" y="527"/>
                  </a:lnTo>
                  <a:lnTo>
                    <a:pt x="600" y="525"/>
                  </a:lnTo>
                  <a:lnTo>
                    <a:pt x="602" y="525"/>
                  </a:lnTo>
                  <a:lnTo>
                    <a:pt x="604" y="525"/>
                  </a:lnTo>
                  <a:lnTo>
                    <a:pt x="606" y="525"/>
                  </a:lnTo>
                  <a:lnTo>
                    <a:pt x="606" y="525"/>
                  </a:lnTo>
                  <a:lnTo>
                    <a:pt x="608" y="523"/>
                  </a:lnTo>
                  <a:lnTo>
                    <a:pt x="610" y="517"/>
                  </a:lnTo>
                  <a:lnTo>
                    <a:pt x="610" y="515"/>
                  </a:lnTo>
                  <a:lnTo>
                    <a:pt x="612" y="514"/>
                  </a:lnTo>
                  <a:lnTo>
                    <a:pt x="614" y="512"/>
                  </a:lnTo>
                  <a:lnTo>
                    <a:pt x="617" y="512"/>
                  </a:lnTo>
                  <a:lnTo>
                    <a:pt x="619" y="510"/>
                  </a:lnTo>
                  <a:lnTo>
                    <a:pt x="621" y="512"/>
                  </a:lnTo>
                  <a:lnTo>
                    <a:pt x="623" y="512"/>
                  </a:lnTo>
                  <a:lnTo>
                    <a:pt x="625" y="512"/>
                  </a:lnTo>
                  <a:lnTo>
                    <a:pt x="627" y="512"/>
                  </a:lnTo>
                  <a:lnTo>
                    <a:pt x="631" y="508"/>
                  </a:lnTo>
                  <a:lnTo>
                    <a:pt x="640" y="500"/>
                  </a:lnTo>
                  <a:lnTo>
                    <a:pt x="644" y="496"/>
                  </a:lnTo>
                  <a:lnTo>
                    <a:pt x="646" y="493"/>
                  </a:lnTo>
                  <a:lnTo>
                    <a:pt x="646" y="489"/>
                  </a:lnTo>
                  <a:lnTo>
                    <a:pt x="646" y="485"/>
                  </a:lnTo>
                  <a:lnTo>
                    <a:pt x="644" y="481"/>
                  </a:lnTo>
                  <a:lnTo>
                    <a:pt x="640" y="479"/>
                  </a:lnTo>
                  <a:lnTo>
                    <a:pt x="640" y="475"/>
                  </a:lnTo>
                  <a:lnTo>
                    <a:pt x="640" y="472"/>
                  </a:lnTo>
                  <a:lnTo>
                    <a:pt x="638" y="470"/>
                  </a:lnTo>
                  <a:lnTo>
                    <a:pt x="633" y="464"/>
                  </a:lnTo>
                  <a:lnTo>
                    <a:pt x="631" y="462"/>
                  </a:lnTo>
                  <a:lnTo>
                    <a:pt x="631" y="456"/>
                  </a:lnTo>
                  <a:lnTo>
                    <a:pt x="631" y="455"/>
                  </a:lnTo>
                  <a:lnTo>
                    <a:pt x="631" y="449"/>
                  </a:lnTo>
                  <a:lnTo>
                    <a:pt x="633" y="447"/>
                  </a:lnTo>
                  <a:lnTo>
                    <a:pt x="635" y="445"/>
                  </a:lnTo>
                  <a:lnTo>
                    <a:pt x="635" y="443"/>
                  </a:lnTo>
                  <a:lnTo>
                    <a:pt x="635" y="439"/>
                  </a:lnTo>
                  <a:lnTo>
                    <a:pt x="631" y="437"/>
                  </a:lnTo>
                  <a:lnTo>
                    <a:pt x="623" y="437"/>
                  </a:lnTo>
                  <a:lnTo>
                    <a:pt x="621" y="436"/>
                  </a:lnTo>
                  <a:lnTo>
                    <a:pt x="614" y="432"/>
                  </a:lnTo>
                  <a:lnTo>
                    <a:pt x="612" y="432"/>
                  </a:lnTo>
                  <a:lnTo>
                    <a:pt x="608" y="434"/>
                  </a:lnTo>
                  <a:lnTo>
                    <a:pt x="606" y="432"/>
                  </a:lnTo>
                  <a:lnTo>
                    <a:pt x="606" y="430"/>
                  </a:lnTo>
                  <a:lnTo>
                    <a:pt x="606" y="428"/>
                  </a:lnTo>
                  <a:lnTo>
                    <a:pt x="606" y="426"/>
                  </a:lnTo>
                  <a:lnTo>
                    <a:pt x="604" y="426"/>
                  </a:lnTo>
                  <a:lnTo>
                    <a:pt x="602" y="424"/>
                  </a:lnTo>
                  <a:lnTo>
                    <a:pt x="598" y="424"/>
                  </a:lnTo>
                  <a:lnTo>
                    <a:pt x="596" y="422"/>
                  </a:lnTo>
                  <a:lnTo>
                    <a:pt x="593" y="415"/>
                  </a:lnTo>
                  <a:lnTo>
                    <a:pt x="593" y="415"/>
                  </a:lnTo>
                  <a:lnTo>
                    <a:pt x="591" y="413"/>
                  </a:lnTo>
                  <a:lnTo>
                    <a:pt x="591" y="411"/>
                  </a:lnTo>
                  <a:lnTo>
                    <a:pt x="591" y="407"/>
                  </a:lnTo>
                  <a:lnTo>
                    <a:pt x="591" y="401"/>
                  </a:lnTo>
                  <a:lnTo>
                    <a:pt x="591" y="399"/>
                  </a:lnTo>
                  <a:lnTo>
                    <a:pt x="589" y="394"/>
                  </a:lnTo>
                  <a:lnTo>
                    <a:pt x="589" y="392"/>
                  </a:lnTo>
                  <a:lnTo>
                    <a:pt x="591" y="388"/>
                  </a:lnTo>
                  <a:lnTo>
                    <a:pt x="593" y="386"/>
                  </a:lnTo>
                  <a:lnTo>
                    <a:pt x="595" y="386"/>
                  </a:lnTo>
                  <a:lnTo>
                    <a:pt x="596" y="388"/>
                  </a:lnTo>
                  <a:lnTo>
                    <a:pt x="600" y="388"/>
                  </a:lnTo>
                  <a:lnTo>
                    <a:pt x="600" y="386"/>
                  </a:lnTo>
                  <a:lnTo>
                    <a:pt x="600" y="384"/>
                  </a:lnTo>
                  <a:lnTo>
                    <a:pt x="598" y="379"/>
                  </a:lnTo>
                  <a:lnTo>
                    <a:pt x="598" y="377"/>
                  </a:lnTo>
                  <a:lnTo>
                    <a:pt x="598" y="373"/>
                  </a:lnTo>
                  <a:lnTo>
                    <a:pt x="596" y="371"/>
                  </a:lnTo>
                  <a:lnTo>
                    <a:pt x="595" y="369"/>
                  </a:lnTo>
                  <a:lnTo>
                    <a:pt x="593" y="365"/>
                  </a:lnTo>
                  <a:lnTo>
                    <a:pt x="593" y="361"/>
                  </a:lnTo>
                  <a:lnTo>
                    <a:pt x="591" y="356"/>
                  </a:lnTo>
                  <a:lnTo>
                    <a:pt x="589" y="352"/>
                  </a:lnTo>
                  <a:lnTo>
                    <a:pt x="591" y="348"/>
                  </a:lnTo>
                  <a:lnTo>
                    <a:pt x="593" y="346"/>
                  </a:lnTo>
                  <a:lnTo>
                    <a:pt x="604" y="346"/>
                  </a:lnTo>
                  <a:lnTo>
                    <a:pt x="606" y="346"/>
                  </a:lnTo>
                  <a:lnTo>
                    <a:pt x="606" y="346"/>
                  </a:lnTo>
                  <a:lnTo>
                    <a:pt x="608" y="346"/>
                  </a:lnTo>
                  <a:lnTo>
                    <a:pt x="608" y="344"/>
                  </a:lnTo>
                  <a:lnTo>
                    <a:pt x="610" y="344"/>
                  </a:lnTo>
                  <a:lnTo>
                    <a:pt x="612" y="342"/>
                  </a:lnTo>
                  <a:lnTo>
                    <a:pt x="635" y="344"/>
                  </a:lnTo>
                  <a:lnTo>
                    <a:pt x="636" y="344"/>
                  </a:lnTo>
                  <a:lnTo>
                    <a:pt x="640" y="339"/>
                  </a:lnTo>
                  <a:lnTo>
                    <a:pt x="644" y="337"/>
                  </a:lnTo>
                  <a:lnTo>
                    <a:pt x="646" y="335"/>
                  </a:lnTo>
                  <a:lnTo>
                    <a:pt x="646" y="333"/>
                  </a:lnTo>
                  <a:lnTo>
                    <a:pt x="644" y="329"/>
                  </a:lnTo>
                  <a:lnTo>
                    <a:pt x="644" y="325"/>
                  </a:lnTo>
                  <a:lnTo>
                    <a:pt x="646" y="325"/>
                  </a:lnTo>
                  <a:lnTo>
                    <a:pt x="648" y="325"/>
                  </a:lnTo>
                  <a:lnTo>
                    <a:pt x="648" y="325"/>
                  </a:lnTo>
                  <a:lnTo>
                    <a:pt x="650" y="323"/>
                  </a:lnTo>
                  <a:lnTo>
                    <a:pt x="650" y="318"/>
                  </a:lnTo>
                  <a:lnTo>
                    <a:pt x="648" y="306"/>
                  </a:lnTo>
                  <a:lnTo>
                    <a:pt x="646" y="302"/>
                  </a:lnTo>
                  <a:lnTo>
                    <a:pt x="646" y="301"/>
                  </a:lnTo>
                  <a:lnTo>
                    <a:pt x="648" y="299"/>
                  </a:lnTo>
                  <a:lnTo>
                    <a:pt x="650" y="299"/>
                  </a:lnTo>
                  <a:lnTo>
                    <a:pt x="657" y="301"/>
                  </a:lnTo>
                  <a:lnTo>
                    <a:pt x="661" y="301"/>
                  </a:lnTo>
                  <a:lnTo>
                    <a:pt x="665" y="301"/>
                  </a:lnTo>
                  <a:lnTo>
                    <a:pt x="665" y="301"/>
                  </a:lnTo>
                  <a:lnTo>
                    <a:pt x="667" y="297"/>
                  </a:lnTo>
                  <a:lnTo>
                    <a:pt x="667" y="295"/>
                  </a:lnTo>
                  <a:lnTo>
                    <a:pt x="667" y="293"/>
                  </a:lnTo>
                  <a:lnTo>
                    <a:pt x="665" y="293"/>
                  </a:lnTo>
                  <a:lnTo>
                    <a:pt x="665" y="291"/>
                  </a:lnTo>
                  <a:lnTo>
                    <a:pt x="665" y="289"/>
                  </a:lnTo>
                  <a:lnTo>
                    <a:pt x="665" y="287"/>
                  </a:lnTo>
                  <a:lnTo>
                    <a:pt x="667" y="285"/>
                  </a:lnTo>
                  <a:lnTo>
                    <a:pt x="669" y="285"/>
                  </a:lnTo>
                  <a:lnTo>
                    <a:pt x="673" y="283"/>
                  </a:lnTo>
                  <a:lnTo>
                    <a:pt x="675" y="283"/>
                  </a:lnTo>
                  <a:lnTo>
                    <a:pt x="676" y="282"/>
                  </a:lnTo>
                  <a:lnTo>
                    <a:pt x="676" y="280"/>
                  </a:lnTo>
                  <a:lnTo>
                    <a:pt x="678" y="276"/>
                  </a:lnTo>
                  <a:lnTo>
                    <a:pt x="678" y="274"/>
                  </a:lnTo>
                  <a:lnTo>
                    <a:pt x="680" y="272"/>
                  </a:lnTo>
                  <a:lnTo>
                    <a:pt x="684" y="272"/>
                  </a:lnTo>
                  <a:lnTo>
                    <a:pt x="686" y="272"/>
                  </a:lnTo>
                  <a:lnTo>
                    <a:pt x="692" y="274"/>
                  </a:lnTo>
                  <a:lnTo>
                    <a:pt x="696" y="272"/>
                  </a:lnTo>
                  <a:lnTo>
                    <a:pt x="696" y="272"/>
                  </a:lnTo>
                  <a:lnTo>
                    <a:pt x="697" y="264"/>
                  </a:lnTo>
                  <a:lnTo>
                    <a:pt x="699" y="259"/>
                  </a:lnTo>
                  <a:lnTo>
                    <a:pt x="701" y="257"/>
                  </a:lnTo>
                  <a:lnTo>
                    <a:pt x="707" y="251"/>
                  </a:lnTo>
                  <a:lnTo>
                    <a:pt x="707" y="249"/>
                  </a:lnTo>
                  <a:lnTo>
                    <a:pt x="709" y="245"/>
                  </a:lnTo>
                  <a:lnTo>
                    <a:pt x="707" y="226"/>
                  </a:lnTo>
                  <a:lnTo>
                    <a:pt x="709" y="223"/>
                  </a:lnTo>
                  <a:lnTo>
                    <a:pt x="711" y="219"/>
                  </a:lnTo>
                  <a:lnTo>
                    <a:pt x="715" y="215"/>
                  </a:lnTo>
                  <a:lnTo>
                    <a:pt x="716" y="213"/>
                  </a:lnTo>
                  <a:lnTo>
                    <a:pt x="716" y="209"/>
                  </a:lnTo>
                  <a:lnTo>
                    <a:pt x="716" y="204"/>
                  </a:lnTo>
                  <a:lnTo>
                    <a:pt x="715" y="200"/>
                  </a:lnTo>
                  <a:lnTo>
                    <a:pt x="718" y="196"/>
                  </a:lnTo>
                  <a:lnTo>
                    <a:pt x="724" y="190"/>
                  </a:lnTo>
                  <a:lnTo>
                    <a:pt x="726" y="186"/>
                  </a:lnTo>
                  <a:lnTo>
                    <a:pt x="726" y="183"/>
                  </a:lnTo>
                  <a:lnTo>
                    <a:pt x="726" y="181"/>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9" name="Freeform 52">
              <a:extLst>
                <a:ext uri="{FF2B5EF4-FFF2-40B4-BE49-F238E27FC236}">
                  <a16:creationId xmlns:a16="http://schemas.microsoft.com/office/drawing/2014/main" id="{D5EB61A4-59B8-462A-B712-92691C70DE27}"/>
                </a:ext>
              </a:extLst>
            </p:cNvPr>
            <p:cNvSpPr>
              <a:spLocks/>
            </p:cNvSpPr>
            <p:nvPr/>
          </p:nvSpPr>
          <p:spPr bwMode="auto">
            <a:xfrm>
              <a:off x="6824985" y="1810544"/>
              <a:ext cx="498475" cy="488950"/>
            </a:xfrm>
            <a:custGeom>
              <a:avLst/>
              <a:gdLst>
                <a:gd name="T0" fmla="*/ 301 w 314"/>
                <a:gd name="T1" fmla="*/ 211 h 308"/>
                <a:gd name="T2" fmla="*/ 293 w 314"/>
                <a:gd name="T3" fmla="*/ 198 h 308"/>
                <a:gd name="T4" fmla="*/ 293 w 314"/>
                <a:gd name="T5" fmla="*/ 171 h 308"/>
                <a:gd name="T6" fmla="*/ 288 w 314"/>
                <a:gd name="T7" fmla="*/ 163 h 308"/>
                <a:gd name="T8" fmla="*/ 291 w 314"/>
                <a:gd name="T9" fmla="*/ 139 h 308"/>
                <a:gd name="T10" fmla="*/ 267 w 314"/>
                <a:gd name="T11" fmla="*/ 110 h 308"/>
                <a:gd name="T12" fmla="*/ 263 w 314"/>
                <a:gd name="T13" fmla="*/ 91 h 308"/>
                <a:gd name="T14" fmla="*/ 251 w 314"/>
                <a:gd name="T15" fmla="*/ 83 h 308"/>
                <a:gd name="T16" fmla="*/ 251 w 314"/>
                <a:gd name="T17" fmla="*/ 70 h 308"/>
                <a:gd name="T18" fmla="*/ 259 w 314"/>
                <a:gd name="T19" fmla="*/ 57 h 308"/>
                <a:gd name="T20" fmla="*/ 253 w 314"/>
                <a:gd name="T21" fmla="*/ 51 h 308"/>
                <a:gd name="T22" fmla="*/ 246 w 314"/>
                <a:gd name="T23" fmla="*/ 59 h 308"/>
                <a:gd name="T24" fmla="*/ 232 w 314"/>
                <a:gd name="T25" fmla="*/ 63 h 308"/>
                <a:gd name="T26" fmla="*/ 223 w 314"/>
                <a:gd name="T27" fmla="*/ 64 h 308"/>
                <a:gd name="T28" fmla="*/ 213 w 314"/>
                <a:gd name="T29" fmla="*/ 45 h 308"/>
                <a:gd name="T30" fmla="*/ 194 w 314"/>
                <a:gd name="T31" fmla="*/ 24 h 308"/>
                <a:gd name="T32" fmla="*/ 185 w 314"/>
                <a:gd name="T33" fmla="*/ 32 h 308"/>
                <a:gd name="T34" fmla="*/ 166 w 314"/>
                <a:gd name="T35" fmla="*/ 38 h 308"/>
                <a:gd name="T36" fmla="*/ 126 w 314"/>
                <a:gd name="T37" fmla="*/ 21 h 308"/>
                <a:gd name="T38" fmla="*/ 95 w 314"/>
                <a:gd name="T39" fmla="*/ 4 h 308"/>
                <a:gd name="T40" fmla="*/ 65 w 314"/>
                <a:gd name="T41" fmla="*/ 11 h 308"/>
                <a:gd name="T42" fmla="*/ 46 w 314"/>
                <a:gd name="T43" fmla="*/ 26 h 308"/>
                <a:gd name="T44" fmla="*/ 28 w 314"/>
                <a:gd name="T45" fmla="*/ 32 h 308"/>
                <a:gd name="T46" fmla="*/ 21 w 314"/>
                <a:gd name="T47" fmla="*/ 38 h 308"/>
                <a:gd name="T48" fmla="*/ 30 w 314"/>
                <a:gd name="T49" fmla="*/ 51 h 308"/>
                <a:gd name="T50" fmla="*/ 30 w 314"/>
                <a:gd name="T51" fmla="*/ 66 h 308"/>
                <a:gd name="T52" fmla="*/ 27 w 314"/>
                <a:gd name="T53" fmla="*/ 80 h 308"/>
                <a:gd name="T54" fmla="*/ 11 w 314"/>
                <a:gd name="T55" fmla="*/ 104 h 308"/>
                <a:gd name="T56" fmla="*/ 4 w 314"/>
                <a:gd name="T57" fmla="*/ 114 h 308"/>
                <a:gd name="T58" fmla="*/ 6 w 314"/>
                <a:gd name="T59" fmla="*/ 116 h 308"/>
                <a:gd name="T60" fmla="*/ 11 w 314"/>
                <a:gd name="T61" fmla="*/ 127 h 308"/>
                <a:gd name="T62" fmla="*/ 36 w 314"/>
                <a:gd name="T63" fmla="*/ 152 h 308"/>
                <a:gd name="T64" fmla="*/ 32 w 314"/>
                <a:gd name="T65" fmla="*/ 156 h 308"/>
                <a:gd name="T66" fmla="*/ 59 w 314"/>
                <a:gd name="T67" fmla="*/ 209 h 308"/>
                <a:gd name="T68" fmla="*/ 67 w 314"/>
                <a:gd name="T69" fmla="*/ 205 h 308"/>
                <a:gd name="T70" fmla="*/ 70 w 314"/>
                <a:gd name="T71" fmla="*/ 196 h 308"/>
                <a:gd name="T72" fmla="*/ 82 w 314"/>
                <a:gd name="T73" fmla="*/ 209 h 308"/>
                <a:gd name="T74" fmla="*/ 86 w 314"/>
                <a:gd name="T75" fmla="*/ 211 h 308"/>
                <a:gd name="T76" fmla="*/ 89 w 314"/>
                <a:gd name="T77" fmla="*/ 215 h 308"/>
                <a:gd name="T78" fmla="*/ 91 w 314"/>
                <a:gd name="T79" fmla="*/ 217 h 308"/>
                <a:gd name="T80" fmla="*/ 93 w 314"/>
                <a:gd name="T81" fmla="*/ 222 h 308"/>
                <a:gd name="T82" fmla="*/ 95 w 314"/>
                <a:gd name="T83" fmla="*/ 236 h 308"/>
                <a:gd name="T84" fmla="*/ 110 w 314"/>
                <a:gd name="T85" fmla="*/ 251 h 308"/>
                <a:gd name="T86" fmla="*/ 118 w 314"/>
                <a:gd name="T87" fmla="*/ 253 h 308"/>
                <a:gd name="T88" fmla="*/ 128 w 314"/>
                <a:gd name="T89" fmla="*/ 262 h 308"/>
                <a:gd name="T90" fmla="*/ 135 w 314"/>
                <a:gd name="T91" fmla="*/ 268 h 308"/>
                <a:gd name="T92" fmla="*/ 145 w 314"/>
                <a:gd name="T93" fmla="*/ 285 h 308"/>
                <a:gd name="T94" fmla="*/ 150 w 314"/>
                <a:gd name="T95" fmla="*/ 298 h 308"/>
                <a:gd name="T96" fmla="*/ 166 w 314"/>
                <a:gd name="T97" fmla="*/ 304 h 308"/>
                <a:gd name="T98" fmla="*/ 171 w 314"/>
                <a:gd name="T99" fmla="*/ 304 h 308"/>
                <a:gd name="T100" fmla="*/ 185 w 314"/>
                <a:gd name="T101" fmla="*/ 308 h 308"/>
                <a:gd name="T102" fmla="*/ 202 w 314"/>
                <a:gd name="T103" fmla="*/ 296 h 308"/>
                <a:gd name="T104" fmla="*/ 204 w 314"/>
                <a:gd name="T105" fmla="*/ 291 h 308"/>
                <a:gd name="T106" fmla="*/ 202 w 314"/>
                <a:gd name="T107" fmla="*/ 277 h 308"/>
                <a:gd name="T108" fmla="*/ 200 w 314"/>
                <a:gd name="T109" fmla="*/ 257 h 308"/>
                <a:gd name="T110" fmla="*/ 204 w 314"/>
                <a:gd name="T111" fmla="*/ 249 h 308"/>
                <a:gd name="T112" fmla="*/ 204 w 314"/>
                <a:gd name="T113" fmla="*/ 243 h 308"/>
                <a:gd name="T114" fmla="*/ 217 w 314"/>
                <a:gd name="T115" fmla="*/ 224 h 308"/>
                <a:gd name="T116" fmla="*/ 240 w 314"/>
                <a:gd name="T117" fmla="*/ 215 h 308"/>
                <a:gd name="T118" fmla="*/ 259 w 314"/>
                <a:gd name="T119" fmla="*/ 213 h 308"/>
                <a:gd name="T120" fmla="*/ 270 w 314"/>
                <a:gd name="T121" fmla="*/ 218 h 308"/>
                <a:gd name="T122" fmla="*/ 290 w 314"/>
                <a:gd name="T123" fmla="*/ 218 h 308"/>
                <a:gd name="T124" fmla="*/ 309 w 314"/>
                <a:gd name="T125"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308">
                  <a:moveTo>
                    <a:pt x="314" y="224"/>
                  </a:moveTo>
                  <a:lnTo>
                    <a:pt x="312" y="220"/>
                  </a:lnTo>
                  <a:lnTo>
                    <a:pt x="311" y="217"/>
                  </a:lnTo>
                  <a:lnTo>
                    <a:pt x="307" y="213"/>
                  </a:lnTo>
                  <a:lnTo>
                    <a:pt x="307" y="213"/>
                  </a:lnTo>
                  <a:lnTo>
                    <a:pt x="305" y="209"/>
                  </a:lnTo>
                  <a:lnTo>
                    <a:pt x="305" y="211"/>
                  </a:lnTo>
                  <a:lnTo>
                    <a:pt x="303" y="211"/>
                  </a:lnTo>
                  <a:lnTo>
                    <a:pt x="301" y="211"/>
                  </a:lnTo>
                  <a:lnTo>
                    <a:pt x="299" y="211"/>
                  </a:lnTo>
                  <a:lnTo>
                    <a:pt x="297" y="211"/>
                  </a:lnTo>
                  <a:lnTo>
                    <a:pt x="295" y="211"/>
                  </a:lnTo>
                  <a:lnTo>
                    <a:pt x="293" y="209"/>
                  </a:lnTo>
                  <a:lnTo>
                    <a:pt x="291" y="209"/>
                  </a:lnTo>
                  <a:lnTo>
                    <a:pt x="291" y="207"/>
                  </a:lnTo>
                  <a:lnTo>
                    <a:pt x="291" y="205"/>
                  </a:lnTo>
                  <a:lnTo>
                    <a:pt x="291" y="201"/>
                  </a:lnTo>
                  <a:lnTo>
                    <a:pt x="293" y="198"/>
                  </a:lnTo>
                  <a:lnTo>
                    <a:pt x="293" y="194"/>
                  </a:lnTo>
                  <a:lnTo>
                    <a:pt x="291" y="192"/>
                  </a:lnTo>
                  <a:lnTo>
                    <a:pt x="288" y="190"/>
                  </a:lnTo>
                  <a:lnTo>
                    <a:pt x="288" y="186"/>
                  </a:lnTo>
                  <a:lnTo>
                    <a:pt x="297" y="180"/>
                  </a:lnTo>
                  <a:lnTo>
                    <a:pt x="299" y="179"/>
                  </a:lnTo>
                  <a:lnTo>
                    <a:pt x="299" y="177"/>
                  </a:lnTo>
                  <a:lnTo>
                    <a:pt x="297" y="173"/>
                  </a:lnTo>
                  <a:lnTo>
                    <a:pt x="293" y="171"/>
                  </a:lnTo>
                  <a:lnTo>
                    <a:pt x="291" y="171"/>
                  </a:lnTo>
                  <a:lnTo>
                    <a:pt x="291" y="169"/>
                  </a:lnTo>
                  <a:lnTo>
                    <a:pt x="290" y="169"/>
                  </a:lnTo>
                  <a:lnTo>
                    <a:pt x="290" y="169"/>
                  </a:lnTo>
                  <a:lnTo>
                    <a:pt x="290" y="167"/>
                  </a:lnTo>
                  <a:lnTo>
                    <a:pt x="288" y="165"/>
                  </a:lnTo>
                  <a:lnTo>
                    <a:pt x="288" y="165"/>
                  </a:lnTo>
                  <a:lnTo>
                    <a:pt x="288" y="163"/>
                  </a:lnTo>
                  <a:lnTo>
                    <a:pt x="288" y="163"/>
                  </a:lnTo>
                  <a:lnTo>
                    <a:pt x="288" y="161"/>
                  </a:lnTo>
                  <a:lnTo>
                    <a:pt x="286" y="160"/>
                  </a:lnTo>
                  <a:lnTo>
                    <a:pt x="286" y="158"/>
                  </a:lnTo>
                  <a:lnTo>
                    <a:pt x="288" y="154"/>
                  </a:lnTo>
                  <a:lnTo>
                    <a:pt x="288" y="152"/>
                  </a:lnTo>
                  <a:lnTo>
                    <a:pt x="290" y="146"/>
                  </a:lnTo>
                  <a:lnTo>
                    <a:pt x="290" y="144"/>
                  </a:lnTo>
                  <a:lnTo>
                    <a:pt x="291" y="140"/>
                  </a:lnTo>
                  <a:lnTo>
                    <a:pt x="291" y="139"/>
                  </a:lnTo>
                  <a:lnTo>
                    <a:pt x="291" y="135"/>
                  </a:lnTo>
                  <a:lnTo>
                    <a:pt x="290" y="135"/>
                  </a:lnTo>
                  <a:lnTo>
                    <a:pt x="286" y="133"/>
                  </a:lnTo>
                  <a:lnTo>
                    <a:pt x="284" y="129"/>
                  </a:lnTo>
                  <a:lnTo>
                    <a:pt x="274" y="118"/>
                  </a:lnTo>
                  <a:lnTo>
                    <a:pt x="272" y="114"/>
                  </a:lnTo>
                  <a:lnTo>
                    <a:pt x="270" y="112"/>
                  </a:lnTo>
                  <a:lnTo>
                    <a:pt x="267" y="110"/>
                  </a:lnTo>
                  <a:lnTo>
                    <a:pt x="267" y="110"/>
                  </a:lnTo>
                  <a:lnTo>
                    <a:pt x="267" y="110"/>
                  </a:lnTo>
                  <a:lnTo>
                    <a:pt x="265" y="108"/>
                  </a:lnTo>
                  <a:lnTo>
                    <a:pt x="265" y="108"/>
                  </a:lnTo>
                  <a:lnTo>
                    <a:pt x="267" y="106"/>
                  </a:lnTo>
                  <a:lnTo>
                    <a:pt x="267" y="102"/>
                  </a:lnTo>
                  <a:lnTo>
                    <a:pt x="263" y="93"/>
                  </a:lnTo>
                  <a:lnTo>
                    <a:pt x="263" y="93"/>
                  </a:lnTo>
                  <a:lnTo>
                    <a:pt x="263" y="93"/>
                  </a:lnTo>
                  <a:lnTo>
                    <a:pt x="263" y="91"/>
                  </a:lnTo>
                  <a:lnTo>
                    <a:pt x="265" y="89"/>
                  </a:lnTo>
                  <a:lnTo>
                    <a:pt x="265" y="89"/>
                  </a:lnTo>
                  <a:lnTo>
                    <a:pt x="265" y="89"/>
                  </a:lnTo>
                  <a:lnTo>
                    <a:pt x="265" y="87"/>
                  </a:lnTo>
                  <a:lnTo>
                    <a:pt x="261" y="82"/>
                  </a:lnTo>
                  <a:lnTo>
                    <a:pt x="259" y="76"/>
                  </a:lnTo>
                  <a:lnTo>
                    <a:pt x="257" y="78"/>
                  </a:lnTo>
                  <a:lnTo>
                    <a:pt x="251" y="83"/>
                  </a:lnTo>
                  <a:lnTo>
                    <a:pt x="251" y="83"/>
                  </a:lnTo>
                  <a:lnTo>
                    <a:pt x="250" y="82"/>
                  </a:lnTo>
                  <a:lnTo>
                    <a:pt x="250" y="82"/>
                  </a:lnTo>
                  <a:lnTo>
                    <a:pt x="248" y="80"/>
                  </a:lnTo>
                  <a:lnTo>
                    <a:pt x="248" y="80"/>
                  </a:lnTo>
                  <a:lnTo>
                    <a:pt x="248" y="78"/>
                  </a:lnTo>
                  <a:lnTo>
                    <a:pt x="250" y="76"/>
                  </a:lnTo>
                  <a:lnTo>
                    <a:pt x="250" y="74"/>
                  </a:lnTo>
                  <a:lnTo>
                    <a:pt x="250" y="72"/>
                  </a:lnTo>
                  <a:lnTo>
                    <a:pt x="251" y="70"/>
                  </a:lnTo>
                  <a:lnTo>
                    <a:pt x="251" y="68"/>
                  </a:lnTo>
                  <a:lnTo>
                    <a:pt x="251" y="68"/>
                  </a:lnTo>
                  <a:lnTo>
                    <a:pt x="253" y="66"/>
                  </a:lnTo>
                  <a:lnTo>
                    <a:pt x="257" y="64"/>
                  </a:lnTo>
                  <a:lnTo>
                    <a:pt x="257" y="64"/>
                  </a:lnTo>
                  <a:lnTo>
                    <a:pt x="257" y="63"/>
                  </a:lnTo>
                  <a:lnTo>
                    <a:pt x="257" y="63"/>
                  </a:lnTo>
                  <a:lnTo>
                    <a:pt x="259" y="61"/>
                  </a:lnTo>
                  <a:lnTo>
                    <a:pt x="259" y="57"/>
                  </a:lnTo>
                  <a:lnTo>
                    <a:pt x="259" y="57"/>
                  </a:lnTo>
                  <a:lnTo>
                    <a:pt x="259" y="55"/>
                  </a:lnTo>
                  <a:lnTo>
                    <a:pt x="257" y="51"/>
                  </a:lnTo>
                  <a:lnTo>
                    <a:pt x="257" y="51"/>
                  </a:lnTo>
                  <a:lnTo>
                    <a:pt x="257" y="51"/>
                  </a:lnTo>
                  <a:lnTo>
                    <a:pt x="257" y="51"/>
                  </a:lnTo>
                  <a:lnTo>
                    <a:pt x="255" y="49"/>
                  </a:lnTo>
                  <a:lnTo>
                    <a:pt x="253" y="51"/>
                  </a:lnTo>
                  <a:lnTo>
                    <a:pt x="253" y="51"/>
                  </a:lnTo>
                  <a:lnTo>
                    <a:pt x="253" y="51"/>
                  </a:lnTo>
                  <a:lnTo>
                    <a:pt x="251" y="51"/>
                  </a:lnTo>
                  <a:lnTo>
                    <a:pt x="253" y="53"/>
                  </a:lnTo>
                  <a:lnTo>
                    <a:pt x="251" y="53"/>
                  </a:lnTo>
                  <a:lnTo>
                    <a:pt x="251" y="55"/>
                  </a:lnTo>
                  <a:lnTo>
                    <a:pt x="250" y="55"/>
                  </a:lnTo>
                  <a:lnTo>
                    <a:pt x="248" y="57"/>
                  </a:lnTo>
                  <a:lnTo>
                    <a:pt x="246" y="59"/>
                  </a:lnTo>
                  <a:lnTo>
                    <a:pt x="246" y="59"/>
                  </a:lnTo>
                  <a:lnTo>
                    <a:pt x="244" y="59"/>
                  </a:lnTo>
                  <a:lnTo>
                    <a:pt x="242" y="59"/>
                  </a:lnTo>
                  <a:lnTo>
                    <a:pt x="240" y="59"/>
                  </a:lnTo>
                  <a:lnTo>
                    <a:pt x="240" y="59"/>
                  </a:lnTo>
                  <a:lnTo>
                    <a:pt x="238" y="61"/>
                  </a:lnTo>
                  <a:lnTo>
                    <a:pt x="236" y="61"/>
                  </a:lnTo>
                  <a:lnTo>
                    <a:pt x="234" y="61"/>
                  </a:lnTo>
                  <a:lnTo>
                    <a:pt x="232" y="63"/>
                  </a:lnTo>
                  <a:lnTo>
                    <a:pt x="232" y="63"/>
                  </a:lnTo>
                  <a:lnTo>
                    <a:pt x="232" y="63"/>
                  </a:lnTo>
                  <a:lnTo>
                    <a:pt x="230" y="64"/>
                  </a:lnTo>
                  <a:lnTo>
                    <a:pt x="230" y="64"/>
                  </a:lnTo>
                  <a:lnTo>
                    <a:pt x="230" y="64"/>
                  </a:lnTo>
                  <a:lnTo>
                    <a:pt x="229" y="66"/>
                  </a:lnTo>
                  <a:lnTo>
                    <a:pt x="227" y="68"/>
                  </a:lnTo>
                  <a:lnTo>
                    <a:pt x="225" y="68"/>
                  </a:lnTo>
                  <a:lnTo>
                    <a:pt x="223" y="66"/>
                  </a:lnTo>
                  <a:lnTo>
                    <a:pt x="223" y="64"/>
                  </a:lnTo>
                  <a:lnTo>
                    <a:pt x="221" y="63"/>
                  </a:lnTo>
                  <a:lnTo>
                    <a:pt x="221" y="63"/>
                  </a:lnTo>
                  <a:lnTo>
                    <a:pt x="219" y="59"/>
                  </a:lnTo>
                  <a:lnTo>
                    <a:pt x="217" y="59"/>
                  </a:lnTo>
                  <a:lnTo>
                    <a:pt x="217" y="57"/>
                  </a:lnTo>
                  <a:lnTo>
                    <a:pt x="217" y="51"/>
                  </a:lnTo>
                  <a:lnTo>
                    <a:pt x="215" y="49"/>
                  </a:lnTo>
                  <a:lnTo>
                    <a:pt x="215" y="47"/>
                  </a:lnTo>
                  <a:lnTo>
                    <a:pt x="213" y="45"/>
                  </a:lnTo>
                  <a:lnTo>
                    <a:pt x="210" y="38"/>
                  </a:lnTo>
                  <a:lnTo>
                    <a:pt x="208" y="34"/>
                  </a:lnTo>
                  <a:lnTo>
                    <a:pt x="202" y="28"/>
                  </a:lnTo>
                  <a:lnTo>
                    <a:pt x="200" y="26"/>
                  </a:lnTo>
                  <a:lnTo>
                    <a:pt x="198" y="24"/>
                  </a:lnTo>
                  <a:lnTo>
                    <a:pt x="198" y="23"/>
                  </a:lnTo>
                  <a:lnTo>
                    <a:pt x="196" y="23"/>
                  </a:lnTo>
                  <a:lnTo>
                    <a:pt x="196" y="23"/>
                  </a:lnTo>
                  <a:lnTo>
                    <a:pt x="194" y="24"/>
                  </a:lnTo>
                  <a:lnTo>
                    <a:pt x="192" y="24"/>
                  </a:lnTo>
                  <a:lnTo>
                    <a:pt x="192" y="24"/>
                  </a:lnTo>
                  <a:lnTo>
                    <a:pt x="192" y="26"/>
                  </a:lnTo>
                  <a:lnTo>
                    <a:pt x="190" y="26"/>
                  </a:lnTo>
                  <a:lnTo>
                    <a:pt x="190" y="28"/>
                  </a:lnTo>
                  <a:lnTo>
                    <a:pt x="189" y="28"/>
                  </a:lnTo>
                  <a:lnTo>
                    <a:pt x="189" y="28"/>
                  </a:lnTo>
                  <a:lnTo>
                    <a:pt x="187" y="28"/>
                  </a:lnTo>
                  <a:lnTo>
                    <a:pt x="185" y="32"/>
                  </a:lnTo>
                  <a:lnTo>
                    <a:pt x="183" y="32"/>
                  </a:lnTo>
                  <a:lnTo>
                    <a:pt x="183" y="34"/>
                  </a:lnTo>
                  <a:lnTo>
                    <a:pt x="181" y="34"/>
                  </a:lnTo>
                  <a:lnTo>
                    <a:pt x="177" y="34"/>
                  </a:lnTo>
                  <a:lnTo>
                    <a:pt x="175" y="36"/>
                  </a:lnTo>
                  <a:lnTo>
                    <a:pt x="171" y="36"/>
                  </a:lnTo>
                  <a:lnTo>
                    <a:pt x="168" y="36"/>
                  </a:lnTo>
                  <a:lnTo>
                    <a:pt x="168" y="38"/>
                  </a:lnTo>
                  <a:lnTo>
                    <a:pt x="166" y="38"/>
                  </a:lnTo>
                  <a:lnTo>
                    <a:pt x="166" y="38"/>
                  </a:lnTo>
                  <a:lnTo>
                    <a:pt x="166" y="40"/>
                  </a:lnTo>
                  <a:lnTo>
                    <a:pt x="164" y="40"/>
                  </a:lnTo>
                  <a:lnTo>
                    <a:pt x="150" y="36"/>
                  </a:lnTo>
                  <a:lnTo>
                    <a:pt x="143" y="32"/>
                  </a:lnTo>
                  <a:lnTo>
                    <a:pt x="139" y="30"/>
                  </a:lnTo>
                  <a:lnTo>
                    <a:pt x="131" y="24"/>
                  </a:lnTo>
                  <a:lnTo>
                    <a:pt x="128" y="23"/>
                  </a:lnTo>
                  <a:lnTo>
                    <a:pt x="126" y="21"/>
                  </a:lnTo>
                  <a:lnTo>
                    <a:pt x="124" y="19"/>
                  </a:lnTo>
                  <a:lnTo>
                    <a:pt x="122" y="17"/>
                  </a:lnTo>
                  <a:lnTo>
                    <a:pt x="116" y="11"/>
                  </a:lnTo>
                  <a:lnTo>
                    <a:pt x="114" y="11"/>
                  </a:lnTo>
                  <a:lnTo>
                    <a:pt x="110" y="4"/>
                  </a:lnTo>
                  <a:lnTo>
                    <a:pt x="109" y="4"/>
                  </a:lnTo>
                  <a:lnTo>
                    <a:pt x="107" y="4"/>
                  </a:lnTo>
                  <a:lnTo>
                    <a:pt x="97" y="4"/>
                  </a:lnTo>
                  <a:lnTo>
                    <a:pt x="95" y="4"/>
                  </a:lnTo>
                  <a:lnTo>
                    <a:pt x="89" y="0"/>
                  </a:lnTo>
                  <a:lnTo>
                    <a:pt x="89" y="0"/>
                  </a:lnTo>
                  <a:lnTo>
                    <a:pt x="86" y="2"/>
                  </a:lnTo>
                  <a:lnTo>
                    <a:pt x="74" y="4"/>
                  </a:lnTo>
                  <a:lnTo>
                    <a:pt x="70" y="5"/>
                  </a:lnTo>
                  <a:lnTo>
                    <a:pt x="67" y="9"/>
                  </a:lnTo>
                  <a:lnTo>
                    <a:pt x="65" y="9"/>
                  </a:lnTo>
                  <a:lnTo>
                    <a:pt x="65" y="11"/>
                  </a:lnTo>
                  <a:lnTo>
                    <a:pt x="65" y="11"/>
                  </a:lnTo>
                  <a:lnTo>
                    <a:pt x="63" y="13"/>
                  </a:lnTo>
                  <a:lnTo>
                    <a:pt x="63" y="15"/>
                  </a:lnTo>
                  <a:lnTo>
                    <a:pt x="61" y="17"/>
                  </a:lnTo>
                  <a:lnTo>
                    <a:pt x="59" y="19"/>
                  </a:lnTo>
                  <a:lnTo>
                    <a:pt x="57" y="21"/>
                  </a:lnTo>
                  <a:lnTo>
                    <a:pt x="53" y="21"/>
                  </a:lnTo>
                  <a:lnTo>
                    <a:pt x="48" y="23"/>
                  </a:lnTo>
                  <a:lnTo>
                    <a:pt x="46" y="24"/>
                  </a:lnTo>
                  <a:lnTo>
                    <a:pt x="46" y="26"/>
                  </a:lnTo>
                  <a:lnTo>
                    <a:pt x="44" y="28"/>
                  </a:lnTo>
                  <a:lnTo>
                    <a:pt x="36" y="34"/>
                  </a:lnTo>
                  <a:lnTo>
                    <a:pt x="34" y="36"/>
                  </a:lnTo>
                  <a:lnTo>
                    <a:pt x="34" y="36"/>
                  </a:lnTo>
                  <a:lnTo>
                    <a:pt x="32" y="36"/>
                  </a:lnTo>
                  <a:lnTo>
                    <a:pt x="30" y="34"/>
                  </a:lnTo>
                  <a:lnTo>
                    <a:pt x="30" y="32"/>
                  </a:lnTo>
                  <a:lnTo>
                    <a:pt x="30" y="32"/>
                  </a:lnTo>
                  <a:lnTo>
                    <a:pt x="28" y="32"/>
                  </a:lnTo>
                  <a:lnTo>
                    <a:pt x="27" y="32"/>
                  </a:lnTo>
                  <a:lnTo>
                    <a:pt x="25" y="30"/>
                  </a:lnTo>
                  <a:lnTo>
                    <a:pt x="25" y="30"/>
                  </a:lnTo>
                  <a:lnTo>
                    <a:pt x="23" y="32"/>
                  </a:lnTo>
                  <a:lnTo>
                    <a:pt x="21" y="32"/>
                  </a:lnTo>
                  <a:lnTo>
                    <a:pt x="21" y="34"/>
                  </a:lnTo>
                  <a:lnTo>
                    <a:pt x="21" y="34"/>
                  </a:lnTo>
                  <a:lnTo>
                    <a:pt x="21" y="36"/>
                  </a:lnTo>
                  <a:lnTo>
                    <a:pt x="21" y="38"/>
                  </a:lnTo>
                  <a:lnTo>
                    <a:pt x="23" y="40"/>
                  </a:lnTo>
                  <a:lnTo>
                    <a:pt x="25" y="42"/>
                  </a:lnTo>
                  <a:lnTo>
                    <a:pt x="27" y="43"/>
                  </a:lnTo>
                  <a:lnTo>
                    <a:pt x="27" y="45"/>
                  </a:lnTo>
                  <a:lnTo>
                    <a:pt x="28" y="45"/>
                  </a:lnTo>
                  <a:lnTo>
                    <a:pt x="28" y="47"/>
                  </a:lnTo>
                  <a:lnTo>
                    <a:pt x="30" y="49"/>
                  </a:lnTo>
                  <a:lnTo>
                    <a:pt x="30" y="49"/>
                  </a:lnTo>
                  <a:lnTo>
                    <a:pt x="30" y="51"/>
                  </a:lnTo>
                  <a:lnTo>
                    <a:pt x="30" y="51"/>
                  </a:lnTo>
                  <a:lnTo>
                    <a:pt x="30" y="53"/>
                  </a:lnTo>
                  <a:lnTo>
                    <a:pt x="30" y="57"/>
                  </a:lnTo>
                  <a:lnTo>
                    <a:pt x="30" y="59"/>
                  </a:lnTo>
                  <a:lnTo>
                    <a:pt x="32" y="63"/>
                  </a:lnTo>
                  <a:lnTo>
                    <a:pt x="32" y="64"/>
                  </a:lnTo>
                  <a:lnTo>
                    <a:pt x="32" y="64"/>
                  </a:lnTo>
                  <a:lnTo>
                    <a:pt x="32" y="66"/>
                  </a:lnTo>
                  <a:lnTo>
                    <a:pt x="30" y="66"/>
                  </a:lnTo>
                  <a:lnTo>
                    <a:pt x="30" y="68"/>
                  </a:lnTo>
                  <a:lnTo>
                    <a:pt x="28" y="68"/>
                  </a:lnTo>
                  <a:lnTo>
                    <a:pt x="27" y="72"/>
                  </a:lnTo>
                  <a:lnTo>
                    <a:pt x="27" y="74"/>
                  </a:lnTo>
                  <a:lnTo>
                    <a:pt x="25" y="76"/>
                  </a:lnTo>
                  <a:lnTo>
                    <a:pt x="25" y="78"/>
                  </a:lnTo>
                  <a:lnTo>
                    <a:pt x="25" y="78"/>
                  </a:lnTo>
                  <a:lnTo>
                    <a:pt x="27" y="80"/>
                  </a:lnTo>
                  <a:lnTo>
                    <a:pt x="27" y="80"/>
                  </a:lnTo>
                  <a:lnTo>
                    <a:pt x="30" y="87"/>
                  </a:lnTo>
                  <a:lnTo>
                    <a:pt x="30" y="87"/>
                  </a:lnTo>
                  <a:lnTo>
                    <a:pt x="30" y="89"/>
                  </a:lnTo>
                  <a:lnTo>
                    <a:pt x="30" y="89"/>
                  </a:lnTo>
                  <a:lnTo>
                    <a:pt x="25" y="91"/>
                  </a:lnTo>
                  <a:lnTo>
                    <a:pt x="19" y="97"/>
                  </a:lnTo>
                  <a:lnTo>
                    <a:pt x="15" y="101"/>
                  </a:lnTo>
                  <a:lnTo>
                    <a:pt x="13" y="102"/>
                  </a:lnTo>
                  <a:lnTo>
                    <a:pt x="11" y="104"/>
                  </a:lnTo>
                  <a:lnTo>
                    <a:pt x="9" y="104"/>
                  </a:lnTo>
                  <a:lnTo>
                    <a:pt x="4" y="106"/>
                  </a:lnTo>
                  <a:lnTo>
                    <a:pt x="4" y="106"/>
                  </a:lnTo>
                  <a:lnTo>
                    <a:pt x="4" y="106"/>
                  </a:lnTo>
                  <a:lnTo>
                    <a:pt x="2" y="108"/>
                  </a:lnTo>
                  <a:lnTo>
                    <a:pt x="2" y="110"/>
                  </a:lnTo>
                  <a:lnTo>
                    <a:pt x="2" y="112"/>
                  </a:lnTo>
                  <a:lnTo>
                    <a:pt x="4" y="112"/>
                  </a:lnTo>
                  <a:lnTo>
                    <a:pt x="4" y="114"/>
                  </a:lnTo>
                  <a:lnTo>
                    <a:pt x="4" y="114"/>
                  </a:lnTo>
                  <a:lnTo>
                    <a:pt x="6" y="114"/>
                  </a:lnTo>
                  <a:lnTo>
                    <a:pt x="6" y="112"/>
                  </a:lnTo>
                  <a:lnTo>
                    <a:pt x="6" y="112"/>
                  </a:lnTo>
                  <a:lnTo>
                    <a:pt x="8" y="112"/>
                  </a:lnTo>
                  <a:lnTo>
                    <a:pt x="8" y="112"/>
                  </a:lnTo>
                  <a:lnTo>
                    <a:pt x="8" y="114"/>
                  </a:lnTo>
                  <a:lnTo>
                    <a:pt x="8" y="116"/>
                  </a:lnTo>
                  <a:lnTo>
                    <a:pt x="6" y="116"/>
                  </a:lnTo>
                  <a:lnTo>
                    <a:pt x="6" y="118"/>
                  </a:lnTo>
                  <a:lnTo>
                    <a:pt x="0" y="123"/>
                  </a:lnTo>
                  <a:lnTo>
                    <a:pt x="0" y="125"/>
                  </a:lnTo>
                  <a:lnTo>
                    <a:pt x="0" y="125"/>
                  </a:lnTo>
                  <a:lnTo>
                    <a:pt x="0" y="125"/>
                  </a:lnTo>
                  <a:lnTo>
                    <a:pt x="2" y="127"/>
                  </a:lnTo>
                  <a:lnTo>
                    <a:pt x="8" y="127"/>
                  </a:lnTo>
                  <a:lnTo>
                    <a:pt x="9" y="129"/>
                  </a:lnTo>
                  <a:lnTo>
                    <a:pt x="11" y="127"/>
                  </a:lnTo>
                  <a:lnTo>
                    <a:pt x="11" y="129"/>
                  </a:lnTo>
                  <a:lnTo>
                    <a:pt x="15" y="131"/>
                  </a:lnTo>
                  <a:lnTo>
                    <a:pt x="21" y="133"/>
                  </a:lnTo>
                  <a:lnTo>
                    <a:pt x="27" y="137"/>
                  </a:lnTo>
                  <a:lnTo>
                    <a:pt x="27" y="137"/>
                  </a:lnTo>
                  <a:lnTo>
                    <a:pt x="28" y="139"/>
                  </a:lnTo>
                  <a:lnTo>
                    <a:pt x="32" y="144"/>
                  </a:lnTo>
                  <a:lnTo>
                    <a:pt x="36" y="150"/>
                  </a:lnTo>
                  <a:lnTo>
                    <a:pt x="36" y="152"/>
                  </a:lnTo>
                  <a:lnTo>
                    <a:pt x="36" y="152"/>
                  </a:lnTo>
                  <a:lnTo>
                    <a:pt x="34" y="152"/>
                  </a:lnTo>
                  <a:lnTo>
                    <a:pt x="34" y="152"/>
                  </a:lnTo>
                  <a:lnTo>
                    <a:pt x="32" y="152"/>
                  </a:lnTo>
                  <a:lnTo>
                    <a:pt x="32" y="152"/>
                  </a:lnTo>
                  <a:lnTo>
                    <a:pt x="32" y="152"/>
                  </a:lnTo>
                  <a:lnTo>
                    <a:pt x="32" y="154"/>
                  </a:lnTo>
                  <a:lnTo>
                    <a:pt x="30" y="154"/>
                  </a:lnTo>
                  <a:lnTo>
                    <a:pt x="32" y="156"/>
                  </a:lnTo>
                  <a:lnTo>
                    <a:pt x="34" y="160"/>
                  </a:lnTo>
                  <a:lnTo>
                    <a:pt x="46" y="180"/>
                  </a:lnTo>
                  <a:lnTo>
                    <a:pt x="49" y="196"/>
                  </a:lnTo>
                  <a:lnTo>
                    <a:pt x="51" y="201"/>
                  </a:lnTo>
                  <a:lnTo>
                    <a:pt x="51" y="203"/>
                  </a:lnTo>
                  <a:lnTo>
                    <a:pt x="53" y="205"/>
                  </a:lnTo>
                  <a:lnTo>
                    <a:pt x="55" y="207"/>
                  </a:lnTo>
                  <a:lnTo>
                    <a:pt x="57" y="209"/>
                  </a:lnTo>
                  <a:lnTo>
                    <a:pt x="59" y="209"/>
                  </a:lnTo>
                  <a:lnTo>
                    <a:pt x="59" y="207"/>
                  </a:lnTo>
                  <a:lnTo>
                    <a:pt x="61" y="207"/>
                  </a:lnTo>
                  <a:lnTo>
                    <a:pt x="63" y="209"/>
                  </a:lnTo>
                  <a:lnTo>
                    <a:pt x="63" y="209"/>
                  </a:lnTo>
                  <a:lnTo>
                    <a:pt x="65" y="209"/>
                  </a:lnTo>
                  <a:lnTo>
                    <a:pt x="65" y="209"/>
                  </a:lnTo>
                  <a:lnTo>
                    <a:pt x="65" y="207"/>
                  </a:lnTo>
                  <a:lnTo>
                    <a:pt x="65" y="205"/>
                  </a:lnTo>
                  <a:lnTo>
                    <a:pt x="67" y="205"/>
                  </a:lnTo>
                  <a:lnTo>
                    <a:pt x="67" y="203"/>
                  </a:lnTo>
                  <a:lnTo>
                    <a:pt x="69" y="205"/>
                  </a:lnTo>
                  <a:lnTo>
                    <a:pt x="69" y="203"/>
                  </a:lnTo>
                  <a:lnTo>
                    <a:pt x="69" y="203"/>
                  </a:lnTo>
                  <a:lnTo>
                    <a:pt x="69" y="199"/>
                  </a:lnTo>
                  <a:lnTo>
                    <a:pt x="69" y="198"/>
                  </a:lnTo>
                  <a:lnTo>
                    <a:pt x="70" y="198"/>
                  </a:lnTo>
                  <a:lnTo>
                    <a:pt x="70" y="198"/>
                  </a:lnTo>
                  <a:lnTo>
                    <a:pt x="70" y="196"/>
                  </a:lnTo>
                  <a:lnTo>
                    <a:pt x="72" y="196"/>
                  </a:lnTo>
                  <a:lnTo>
                    <a:pt x="72" y="196"/>
                  </a:lnTo>
                  <a:lnTo>
                    <a:pt x="72" y="198"/>
                  </a:lnTo>
                  <a:lnTo>
                    <a:pt x="76" y="203"/>
                  </a:lnTo>
                  <a:lnTo>
                    <a:pt x="78" y="207"/>
                  </a:lnTo>
                  <a:lnTo>
                    <a:pt x="80" y="209"/>
                  </a:lnTo>
                  <a:lnTo>
                    <a:pt x="80" y="211"/>
                  </a:lnTo>
                  <a:lnTo>
                    <a:pt x="80" y="211"/>
                  </a:lnTo>
                  <a:lnTo>
                    <a:pt x="82" y="209"/>
                  </a:lnTo>
                  <a:lnTo>
                    <a:pt x="82" y="209"/>
                  </a:lnTo>
                  <a:lnTo>
                    <a:pt x="82" y="209"/>
                  </a:lnTo>
                  <a:lnTo>
                    <a:pt x="82" y="209"/>
                  </a:lnTo>
                  <a:lnTo>
                    <a:pt x="84" y="211"/>
                  </a:lnTo>
                  <a:lnTo>
                    <a:pt x="84" y="211"/>
                  </a:lnTo>
                  <a:lnTo>
                    <a:pt x="84" y="211"/>
                  </a:lnTo>
                  <a:lnTo>
                    <a:pt x="84" y="211"/>
                  </a:lnTo>
                  <a:lnTo>
                    <a:pt x="86" y="211"/>
                  </a:lnTo>
                  <a:lnTo>
                    <a:pt x="86" y="211"/>
                  </a:lnTo>
                  <a:lnTo>
                    <a:pt x="86" y="211"/>
                  </a:lnTo>
                  <a:lnTo>
                    <a:pt x="86" y="211"/>
                  </a:lnTo>
                  <a:lnTo>
                    <a:pt x="88" y="211"/>
                  </a:lnTo>
                  <a:lnTo>
                    <a:pt x="88" y="213"/>
                  </a:lnTo>
                  <a:lnTo>
                    <a:pt x="88" y="213"/>
                  </a:lnTo>
                  <a:lnTo>
                    <a:pt x="88" y="215"/>
                  </a:lnTo>
                  <a:lnTo>
                    <a:pt x="89" y="215"/>
                  </a:lnTo>
                  <a:lnTo>
                    <a:pt x="89" y="215"/>
                  </a:lnTo>
                  <a:lnTo>
                    <a:pt x="89" y="215"/>
                  </a:lnTo>
                  <a:lnTo>
                    <a:pt x="89" y="213"/>
                  </a:lnTo>
                  <a:lnTo>
                    <a:pt x="89" y="213"/>
                  </a:lnTo>
                  <a:lnTo>
                    <a:pt x="91" y="213"/>
                  </a:lnTo>
                  <a:lnTo>
                    <a:pt x="91" y="213"/>
                  </a:lnTo>
                  <a:lnTo>
                    <a:pt x="91" y="213"/>
                  </a:lnTo>
                  <a:lnTo>
                    <a:pt x="91" y="213"/>
                  </a:lnTo>
                  <a:lnTo>
                    <a:pt x="93" y="215"/>
                  </a:lnTo>
                  <a:lnTo>
                    <a:pt x="93" y="215"/>
                  </a:lnTo>
                  <a:lnTo>
                    <a:pt x="91" y="217"/>
                  </a:lnTo>
                  <a:lnTo>
                    <a:pt x="91" y="218"/>
                  </a:lnTo>
                  <a:lnTo>
                    <a:pt x="93" y="218"/>
                  </a:lnTo>
                  <a:lnTo>
                    <a:pt x="95" y="217"/>
                  </a:lnTo>
                  <a:lnTo>
                    <a:pt x="95" y="218"/>
                  </a:lnTo>
                  <a:lnTo>
                    <a:pt x="97" y="218"/>
                  </a:lnTo>
                  <a:lnTo>
                    <a:pt x="95" y="220"/>
                  </a:lnTo>
                  <a:lnTo>
                    <a:pt x="95" y="220"/>
                  </a:lnTo>
                  <a:lnTo>
                    <a:pt x="93" y="222"/>
                  </a:lnTo>
                  <a:lnTo>
                    <a:pt x="93" y="222"/>
                  </a:lnTo>
                  <a:lnTo>
                    <a:pt x="93" y="228"/>
                  </a:lnTo>
                  <a:lnTo>
                    <a:pt x="93" y="228"/>
                  </a:lnTo>
                  <a:lnTo>
                    <a:pt x="95" y="230"/>
                  </a:lnTo>
                  <a:lnTo>
                    <a:pt x="95" y="230"/>
                  </a:lnTo>
                  <a:lnTo>
                    <a:pt x="95" y="232"/>
                  </a:lnTo>
                  <a:lnTo>
                    <a:pt x="95" y="234"/>
                  </a:lnTo>
                  <a:lnTo>
                    <a:pt x="95" y="234"/>
                  </a:lnTo>
                  <a:lnTo>
                    <a:pt x="95" y="236"/>
                  </a:lnTo>
                  <a:lnTo>
                    <a:pt x="95" y="236"/>
                  </a:lnTo>
                  <a:lnTo>
                    <a:pt x="95" y="237"/>
                  </a:lnTo>
                  <a:lnTo>
                    <a:pt x="95" y="239"/>
                  </a:lnTo>
                  <a:lnTo>
                    <a:pt x="97" y="239"/>
                  </a:lnTo>
                  <a:lnTo>
                    <a:pt x="99" y="241"/>
                  </a:lnTo>
                  <a:lnTo>
                    <a:pt x="103" y="247"/>
                  </a:lnTo>
                  <a:lnTo>
                    <a:pt x="105" y="249"/>
                  </a:lnTo>
                  <a:lnTo>
                    <a:pt x="109" y="253"/>
                  </a:lnTo>
                  <a:lnTo>
                    <a:pt x="110" y="251"/>
                  </a:lnTo>
                  <a:lnTo>
                    <a:pt x="110" y="251"/>
                  </a:lnTo>
                  <a:lnTo>
                    <a:pt x="112" y="249"/>
                  </a:lnTo>
                  <a:lnTo>
                    <a:pt x="112" y="249"/>
                  </a:lnTo>
                  <a:lnTo>
                    <a:pt x="114" y="249"/>
                  </a:lnTo>
                  <a:lnTo>
                    <a:pt x="114" y="249"/>
                  </a:lnTo>
                  <a:lnTo>
                    <a:pt x="114" y="249"/>
                  </a:lnTo>
                  <a:lnTo>
                    <a:pt x="114" y="251"/>
                  </a:lnTo>
                  <a:lnTo>
                    <a:pt x="116" y="253"/>
                  </a:lnTo>
                  <a:lnTo>
                    <a:pt x="116" y="253"/>
                  </a:lnTo>
                  <a:lnTo>
                    <a:pt x="118" y="253"/>
                  </a:lnTo>
                  <a:lnTo>
                    <a:pt x="120" y="253"/>
                  </a:lnTo>
                  <a:lnTo>
                    <a:pt x="120" y="253"/>
                  </a:lnTo>
                  <a:lnTo>
                    <a:pt x="122" y="253"/>
                  </a:lnTo>
                  <a:lnTo>
                    <a:pt x="124" y="255"/>
                  </a:lnTo>
                  <a:lnTo>
                    <a:pt x="126" y="257"/>
                  </a:lnTo>
                  <a:lnTo>
                    <a:pt x="126" y="257"/>
                  </a:lnTo>
                  <a:lnTo>
                    <a:pt x="126" y="258"/>
                  </a:lnTo>
                  <a:lnTo>
                    <a:pt x="126" y="260"/>
                  </a:lnTo>
                  <a:lnTo>
                    <a:pt x="128" y="262"/>
                  </a:lnTo>
                  <a:lnTo>
                    <a:pt x="128" y="262"/>
                  </a:lnTo>
                  <a:lnTo>
                    <a:pt x="129" y="262"/>
                  </a:lnTo>
                  <a:lnTo>
                    <a:pt x="129" y="262"/>
                  </a:lnTo>
                  <a:lnTo>
                    <a:pt x="129" y="264"/>
                  </a:lnTo>
                  <a:lnTo>
                    <a:pt x="131" y="264"/>
                  </a:lnTo>
                  <a:lnTo>
                    <a:pt x="131" y="266"/>
                  </a:lnTo>
                  <a:lnTo>
                    <a:pt x="131" y="266"/>
                  </a:lnTo>
                  <a:lnTo>
                    <a:pt x="131" y="266"/>
                  </a:lnTo>
                  <a:lnTo>
                    <a:pt x="135" y="268"/>
                  </a:lnTo>
                  <a:lnTo>
                    <a:pt x="139" y="270"/>
                  </a:lnTo>
                  <a:lnTo>
                    <a:pt x="141" y="272"/>
                  </a:lnTo>
                  <a:lnTo>
                    <a:pt x="143" y="274"/>
                  </a:lnTo>
                  <a:lnTo>
                    <a:pt x="145" y="276"/>
                  </a:lnTo>
                  <a:lnTo>
                    <a:pt x="145" y="277"/>
                  </a:lnTo>
                  <a:lnTo>
                    <a:pt x="145" y="277"/>
                  </a:lnTo>
                  <a:lnTo>
                    <a:pt x="145" y="281"/>
                  </a:lnTo>
                  <a:lnTo>
                    <a:pt x="145" y="283"/>
                  </a:lnTo>
                  <a:lnTo>
                    <a:pt x="145" y="285"/>
                  </a:lnTo>
                  <a:lnTo>
                    <a:pt x="143" y="287"/>
                  </a:lnTo>
                  <a:lnTo>
                    <a:pt x="143" y="289"/>
                  </a:lnTo>
                  <a:lnTo>
                    <a:pt x="143" y="291"/>
                  </a:lnTo>
                  <a:lnTo>
                    <a:pt x="145" y="291"/>
                  </a:lnTo>
                  <a:lnTo>
                    <a:pt x="149" y="296"/>
                  </a:lnTo>
                  <a:lnTo>
                    <a:pt x="150" y="296"/>
                  </a:lnTo>
                  <a:lnTo>
                    <a:pt x="150" y="298"/>
                  </a:lnTo>
                  <a:lnTo>
                    <a:pt x="150" y="298"/>
                  </a:lnTo>
                  <a:lnTo>
                    <a:pt x="150" y="298"/>
                  </a:lnTo>
                  <a:lnTo>
                    <a:pt x="152" y="296"/>
                  </a:lnTo>
                  <a:lnTo>
                    <a:pt x="156" y="298"/>
                  </a:lnTo>
                  <a:lnTo>
                    <a:pt x="158" y="300"/>
                  </a:lnTo>
                  <a:lnTo>
                    <a:pt x="158" y="300"/>
                  </a:lnTo>
                  <a:lnTo>
                    <a:pt x="164" y="300"/>
                  </a:lnTo>
                  <a:lnTo>
                    <a:pt x="164" y="300"/>
                  </a:lnTo>
                  <a:lnTo>
                    <a:pt x="164" y="302"/>
                  </a:lnTo>
                  <a:lnTo>
                    <a:pt x="166" y="302"/>
                  </a:lnTo>
                  <a:lnTo>
                    <a:pt x="166" y="304"/>
                  </a:lnTo>
                  <a:lnTo>
                    <a:pt x="168" y="304"/>
                  </a:lnTo>
                  <a:lnTo>
                    <a:pt x="170" y="302"/>
                  </a:lnTo>
                  <a:lnTo>
                    <a:pt x="171" y="300"/>
                  </a:lnTo>
                  <a:lnTo>
                    <a:pt x="173" y="300"/>
                  </a:lnTo>
                  <a:lnTo>
                    <a:pt x="173" y="300"/>
                  </a:lnTo>
                  <a:lnTo>
                    <a:pt x="173" y="302"/>
                  </a:lnTo>
                  <a:lnTo>
                    <a:pt x="171" y="304"/>
                  </a:lnTo>
                  <a:lnTo>
                    <a:pt x="171" y="304"/>
                  </a:lnTo>
                  <a:lnTo>
                    <a:pt x="171" y="304"/>
                  </a:lnTo>
                  <a:lnTo>
                    <a:pt x="173" y="304"/>
                  </a:lnTo>
                  <a:lnTo>
                    <a:pt x="175" y="304"/>
                  </a:lnTo>
                  <a:lnTo>
                    <a:pt x="175" y="304"/>
                  </a:lnTo>
                  <a:lnTo>
                    <a:pt x="177" y="304"/>
                  </a:lnTo>
                  <a:lnTo>
                    <a:pt x="179" y="304"/>
                  </a:lnTo>
                  <a:lnTo>
                    <a:pt x="181" y="306"/>
                  </a:lnTo>
                  <a:lnTo>
                    <a:pt x="185" y="308"/>
                  </a:lnTo>
                  <a:lnTo>
                    <a:pt x="185" y="308"/>
                  </a:lnTo>
                  <a:lnTo>
                    <a:pt x="185" y="308"/>
                  </a:lnTo>
                  <a:lnTo>
                    <a:pt x="183" y="306"/>
                  </a:lnTo>
                  <a:lnTo>
                    <a:pt x="183" y="304"/>
                  </a:lnTo>
                  <a:lnTo>
                    <a:pt x="185" y="304"/>
                  </a:lnTo>
                  <a:lnTo>
                    <a:pt x="187" y="302"/>
                  </a:lnTo>
                  <a:lnTo>
                    <a:pt x="189" y="302"/>
                  </a:lnTo>
                  <a:lnTo>
                    <a:pt x="190" y="302"/>
                  </a:lnTo>
                  <a:lnTo>
                    <a:pt x="192" y="302"/>
                  </a:lnTo>
                  <a:lnTo>
                    <a:pt x="194" y="300"/>
                  </a:lnTo>
                  <a:lnTo>
                    <a:pt x="202" y="296"/>
                  </a:lnTo>
                  <a:lnTo>
                    <a:pt x="204" y="295"/>
                  </a:lnTo>
                  <a:lnTo>
                    <a:pt x="206" y="295"/>
                  </a:lnTo>
                  <a:lnTo>
                    <a:pt x="206" y="293"/>
                  </a:lnTo>
                  <a:lnTo>
                    <a:pt x="206" y="293"/>
                  </a:lnTo>
                  <a:lnTo>
                    <a:pt x="206" y="291"/>
                  </a:lnTo>
                  <a:lnTo>
                    <a:pt x="206" y="291"/>
                  </a:lnTo>
                  <a:lnTo>
                    <a:pt x="206" y="291"/>
                  </a:lnTo>
                  <a:lnTo>
                    <a:pt x="204" y="291"/>
                  </a:lnTo>
                  <a:lnTo>
                    <a:pt x="204" y="291"/>
                  </a:lnTo>
                  <a:lnTo>
                    <a:pt x="202" y="289"/>
                  </a:lnTo>
                  <a:lnTo>
                    <a:pt x="202" y="289"/>
                  </a:lnTo>
                  <a:lnTo>
                    <a:pt x="200" y="285"/>
                  </a:lnTo>
                  <a:lnTo>
                    <a:pt x="200" y="285"/>
                  </a:lnTo>
                  <a:lnTo>
                    <a:pt x="202" y="283"/>
                  </a:lnTo>
                  <a:lnTo>
                    <a:pt x="202" y="283"/>
                  </a:lnTo>
                  <a:lnTo>
                    <a:pt x="202" y="281"/>
                  </a:lnTo>
                  <a:lnTo>
                    <a:pt x="202" y="279"/>
                  </a:lnTo>
                  <a:lnTo>
                    <a:pt x="202" y="277"/>
                  </a:lnTo>
                  <a:lnTo>
                    <a:pt x="200" y="276"/>
                  </a:lnTo>
                  <a:lnTo>
                    <a:pt x="200" y="274"/>
                  </a:lnTo>
                  <a:lnTo>
                    <a:pt x="200" y="272"/>
                  </a:lnTo>
                  <a:lnTo>
                    <a:pt x="198" y="270"/>
                  </a:lnTo>
                  <a:lnTo>
                    <a:pt x="196" y="268"/>
                  </a:lnTo>
                  <a:lnTo>
                    <a:pt x="196" y="266"/>
                  </a:lnTo>
                  <a:lnTo>
                    <a:pt x="196" y="264"/>
                  </a:lnTo>
                  <a:lnTo>
                    <a:pt x="198" y="260"/>
                  </a:lnTo>
                  <a:lnTo>
                    <a:pt x="200" y="257"/>
                  </a:lnTo>
                  <a:lnTo>
                    <a:pt x="200" y="255"/>
                  </a:lnTo>
                  <a:lnTo>
                    <a:pt x="202" y="255"/>
                  </a:lnTo>
                  <a:lnTo>
                    <a:pt x="202" y="255"/>
                  </a:lnTo>
                  <a:lnTo>
                    <a:pt x="202" y="257"/>
                  </a:lnTo>
                  <a:lnTo>
                    <a:pt x="204" y="257"/>
                  </a:lnTo>
                  <a:lnTo>
                    <a:pt x="204" y="253"/>
                  </a:lnTo>
                  <a:lnTo>
                    <a:pt x="204" y="251"/>
                  </a:lnTo>
                  <a:lnTo>
                    <a:pt x="204" y="249"/>
                  </a:lnTo>
                  <a:lnTo>
                    <a:pt x="204" y="249"/>
                  </a:lnTo>
                  <a:lnTo>
                    <a:pt x="202" y="249"/>
                  </a:lnTo>
                  <a:lnTo>
                    <a:pt x="202" y="247"/>
                  </a:lnTo>
                  <a:lnTo>
                    <a:pt x="200" y="245"/>
                  </a:lnTo>
                  <a:lnTo>
                    <a:pt x="200" y="245"/>
                  </a:lnTo>
                  <a:lnTo>
                    <a:pt x="200" y="243"/>
                  </a:lnTo>
                  <a:lnTo>
                    <a:pt x="202" y="243"/>
                  </a:lnTo>
                  <a:lnTo>
                    <a:pt x="202" y="245"/>
                  </a:lnTo>
                  <a:lnTo>
                    <a:pt x="204" y="245"/>
                  </a:lnTo>
                  <a:lnTo>
                    <a:pt x="204" y="243"/>
                  </a:lnTo>
                  <a:lnTo>
                    <a:pt x="206" y="243"/>
                  </a:lnTo>
                  <a:lnTo>
                    <a:pt x="206" y="241"/>
                  </a:lnTo>
                  <a:lnTo>
                    <a:pt x="206" y="241"/>
                  </a:lnTo>
                  <a:lnTo>
                    <a:pt x="204" y="239"/>
                  </a:lnTo>
                  <a:lnTo>
                    <a:pt x="204" y="237"/>
                  </a:lnTo>
                  <a:lnTo>
                    <a:pt x="206" y="237"/>
                  </a:lnTo>
                  <a:lnTo>
                    <a:pt x="211" y="232"/>
                  </a:lnTo>
                  <a:lnTo>
                    <a:pt x="213" y="228"/>
                  </a:lnTo>
                  <a:lnTo>
                    <a:pt x="217" y="224"/>
                  </a:lnTo>
                  <a:lnTo>
                    <a:pt x="217" y="224"/>
                  </a:lnTo>
                  <a:lnTo>
                    <a:pt x="219" y="222"/>
                  </a:lnTo>
                  <a:lnTo>
                    <a:pt x="219" y="222"/>
                  </a:lnTo>
                  <a:lnTo>
                    <a:pt x="225" y="224"/>
                  </a:lnTo>
                  <a:lnTo>
                    <a:pt x="227" y="224"/>
                  </a:lnTo>
                  <a:lnTo>
                    <a:pt x="227" y="224"/>
                  </a:lnTo>
                  <a:lnTo>
                    <a:pt x="230" y="222"/>
                  </a:lnTo>
                  <a:lnTo>
                    <a:pt x="234" y="218"/>
                  </a:lnTo>
                  <a:lnTo>
                    <a:pt x="240" y="215"/>
                  </a:lnTo>
                  <a:lnTo>
                    <a:pt x="246" y="215"/>
                  </a:lnTo>
                  <a:lnTo>
                    <a:pt x="250" y="211"/>
                  </a:lnTo>
                  <a:lnTo>
                    <a:pt x="251" y="211"/>
                  </a:lnTo>
                  <a:lnTo>
                    <a:pt x="251" y="211"/>
                  </a:lnTo>
                  <a:lnTo>
                    <a:pt x="255" y="211"/>
                  </a:lnTo>
                  <a:lnTo>
                    <a:pt x="257" y="211"/>
                  </a:lnTo>
                  <a:lnTo>
                    <a:pt x="259" y="211"/>
                  </a:lnTo>
                  <a:lnTo>
                    <a:pt x="259" y="211"/>
                  </a:lnTo>
                  <a:lnTo>
                    <a:pt x="259" y="213"/>
                  </a:lnTo>
                  <a:lnTo>
                    <a:pt x="261" y="213"/>
                  </a:lnTo>
                  <a:lnTo>
                    <a:pt x="261" y="213"/>
                  </a:lnTo>
                  <a:lnTo>
                    <a:pt x="263" y="213"/>
                  </a:lnTo>
                  <a:lnTo>
                    <a:pt x="263" y="213"/>
                  </a:lnTo>
                  <a:lnTo>
                    <a:pt x="265" y="215"/>
                  </a:lnTo>
                  <a:lnTo>
                    <a:pt x="267" y="217"/>
                  </a:lnTo>
                  <a:lnTo>
                    <a:pt x="269" y="218"/>
                  </a:lnTo>
                  <a:lnTo>
                    <a:pt x="269" y="218"/>
                  </a:lnTo>
                  <a:lnTo>
                    <a:pt x="270" y="218"/>
                  </a:lnTo>
                  <a:lnTo>
                    <a:pt x="272" y="218"/>
                  </a:lnTo>
                  <a:lnTo>
                    <a:pt x="276" y="217"/>
                  </a:lnTo>
                  <a:lnTo>
                    <a:pt x="278" y="217"/>
                  </a:lnTo>
                  <a:lnTo>
                    <a:pt x="280" y="218"/>
                  </a:lnTo>
                  <a:lnTo>
                    <a:pt x="282" y="218"/>
                  </a:lnTo>
                  <a:lnTo>
                    <a:pt x="284" y="218"/>
                  </a:lnTo>
                  <a:lnTo>
                    <a:pt x="284" y="218"/>
                  </a:lnTo>
                  <a:lnTo>
                    <a:pt x="286" y="218"/>
                  </a:lnTo>
                  <a:lnTo>
                    <a:pt x="290" y="218"/>
                  </a:lnTo>
                  <a:lnTo>
                    <a:pt x="293" y="220"/>
                  </a:lnTo>
                  <a:lnTo>
                    <a:pt x="295" y="220"/>
                  </a:lnTo>
                  <a:lnTo>
                    <a:pt x="297" y="220"/>
                  </a:lnTo>
                  <a:lnTo>
                    <a:pt x="297" y="220"/>
                  </a:lnTo>
                  <a:lnTo>
                    <a:pt x="299" y="224"/>
                  </a:lnTo>
                  <a:lnTo>
                    <a:pt x="301" y="226"/>
                  </a:lnTo>
                  <a:lnTo>
                    <a:pt x="301" y="228"/>
                  </a:lnTo>
                  <a:lnTo>
                    <a:pt x="303" y="228"/>
                  </a:lnTo>
                  <a:lnTo>
                    <a:pt x="309" y="230"/>
                  </a:lnTo>
                  <a:lnTo>
                    <a:pt x="311" y="230"/>
                  </a:lnTo>
                  <a:lnTo>
                    <a:pt x="312" y="228"/>
                  </a:lnTo>
                  <a:lnTo>
                    <a:pt x="314" y="228"/>
                  </a:lnTo>
                  <a:lnTo>
                    <a:pt x="314" y="226"/>
                  </a:lnTo>
                  <a:lnTo>
                    <a:pt x="314" y="22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0" name="Freeform 53">
              <a:extLst>
                <a:ext uri="{FF2B5EF4-FFF2-40B4-BE49-F238E27FC236}">
                  <a16:creationId xmlns:a16="http://schemas.microsoft.com/office/drawing/2014/main" id="{D573AA13-F169-4DF8-A567-F7A5F1A1A24B}"/>
                </a:ext>
              </a:extLst>
            </p:cNvPr>
            <p:cNvSpPr>
              <a:spLocks/>
            </p:cNvSpPr>
            <p:nvPr/>
          </p:nvSpPr>
          <p:spPr bwMode="auto">
            <a:xfrm>
              <a:off x="6824985" y="1810544"/>
              <a:ext cx="498475" cy="488950"/>
            </a:xfrm>
            <a:custGeom>
              <a:avLst/>
              <a:gdLst>
                <a:gd name="T0" fmla="*/ 301 w 314"/>
                <a:gd name="T1" fmla="*/ 211 h 308"/>
                <a:gd name="T2" fmla="*/ 293 w 314"/>
                <a:gd name="T3" fmla="*/ 198 h 308"/>
                <a:gd name="T4" fmla="*/ 293 w 314"/>
                <a:gd name="T5" fmla="*/ 171 h 308"/>
                <a:gd name="T6" fmla="*/ 288 w 314"/>
                <a:gd name="T7" fmla="*/ 163 h 308"/>
                <a:gd name="T8" fmla="*/ 291 w 314"/>
                <a:gd name="T9" fmla="*/ 139 h 308"/>
                <a:gd name="T10" fmla="*/ 267 w 314"/>
                <a:gd name="T11" fmla="*/ 110 h 308"/>
                <a:gd name="T12" fmla="*/ 263 w 314"/>
                <a:gd name="T13" fmla="*/ 91 h 308"/>
                <a:gd name="T14" fmla="*/ 251 w 314"/>
                <a:gd name="T15" fmla="*/ 83 h 308"/>
                <a:gd name="T16" fmla="*/ 251 w 314"/>
                <a:gd name="T17" fmla="*/ 70 h 308"/>
                <a:gd name="T18" fmla="*/ 259 w 314"/>
                <a:gd name="T19" fmla="*/ 57 h 308"/>
                <a:gd name="T20" fmla="*/ 253 w 314"/>
                <a:gd name="T21" fmla="*/ 51 h 308"/>
                <a:gd name="T22" fmla="*/ 246 w 314"/>
                <a:gd name="T23" fmla="*/ 59 h 308"/>
                <a:gd name="T24" fmla="*/ 232 w 314"/>
                <a:gd name="T25" fmla="*/ 63 h 308"/>
                <a:gd name="T26" fmla="*/ 223 w 314"/>
                <a:gd name="T27" fmla="*/ 64 h 308"/>
                <a:gd name="T28" fmla="*/ 213 w 314"/>
                <a:gd name="T29" fmla="*/ 45 h 308"/>
                <a:gd name="T30" fmla="*/ 194 w 314"/>
                <a:gd name="T31" fmla="*/ 24 h 308"/>
                <a:gd name="T32" fmla="*/ 185 w 314"/>
                <a:gd name="T33" fmla="*/ 32 h 308"/>
                <a:gd name="T34" fmla="*/ 166 w 314"/>
                <a:gd name="T35" fmla="*/ 38 h 308"/>
                <a:gd name="T36" fmla="*/ 126 w 314"/>
                <a:gd name="T37" fmla="*/ 21 h 308"/>
                <a:gd name="T38" fmla="*/ 95 w 314"/>
                <a:gd name="T39" fmla="*/ 4 h 308"/>
                <a:gd name="T40" fmla="*/ 65 w 314"/>
                <a:gd name="T41" fmla="*/ 11 h 308"/>
                <a:gd name="T42" fmla="*/ 46 w 314"/>
                <a:gd name="T43" fmla="*/ 26 h 308"/>
                <a:gd name="T44" fmla="*/ 28 w 314"/>
                <a:gd name="T45" fmla="*/ 32 h 308"/>
                <a:gd name="T46" fmla="*/ 21 w 314"/>
                <a:gd name="T47" fmla="*/ 38 h 308"/>
                <a:gd name="T48" fmla="*/ 30 w 314"/>
                <a:gd name="T49" fmla="*/ 51 h 308"/>
                <a:gd name="T50" fmla="*/ 30 w 314"/>
                <a:gd name="T51" fmla="*/ 66 h 308"/>
                <a:gd name="T52" fmla="*/ 27 w 314"/>
                <a:gd name="T53" fmla="*/ 80 h 308"/>
                <a:gd name="T54" fmla="*/ 11 w 314"/>
                <a:gd name="T55" fmla="*/ 104 h 308"/>
                <a:gd name="T56" fmla="*/ 4 w 314"/>
                <a:gd name="T57" fmla="*/ 114 h 308"/>
                <a:gd name="T58" fmla="*/ 6 w 314"/>
                <a:gd name="T59" fmla="*/ 116 h 308"/>
                <a:gd name="T60" fmla="*/ 11 w 314"/>
                <a:gd name="T61" fmla="*/ 127 h 308"/>
                <a:gd name="T62" fmla="*/ 36 w 314"/>
                <a:gd name="T63" fmla="*/ 152 h 308"/>
                <a:gd name="T64" fmla="*/ 32 w 314"/>
                <a:gd name="T65" fmla="*/ 156 h 308"/>
                <a:gd name="T66" fmla="*/ 59 w 314"/>
                <a:gd name="T67" fmla="*/ 209 h 308"/>
                <a:gd name="T68" fmla="*/ 67 w 314"/>
                <a:gd name="T69" fmla="*/ 205 h 308"/>
                <a:gd name="T70" fmla="*/ 70 w 314"/>
                <a:gd name="T71" fmla="*/ 196 h 308"/>
                <a:gd name="T72" fmla="*/ 82 w 314"/>
                <a:gd name="T73" fmla="*/ 209 h 308"/>
                <a:gd name="T74" fmla="*/ 86 w 314"/>
                <a:gd name="T75" fmla="*/ 211 h 308"/>
                <a:gd name="T76" fmla="*/ 89 w 314"/>
                <a:gd name="T77" fmla="*/ 215 h 308"/>
                <a:gd name="T78" fmla="*/ 91 w 314"/>
                <a:gd name="T79" fmla="*/ 217 h 308"/>
                <a:gd name="T80" fmla="*/ 93 w 314"/>
                <a:gd name="T81" fmla="*/ 222 h 308"/>
                <a:gd name="T82" fmla="*/ 95 w 314"/>
                <a:gd name="T83" fmla="*/ 236 h 308"/>
                <a:gd name="T84" fmla="*/ 110 w 314"/>
                <a:gd name="T85" fmla="*/ 251 h 308"/>
                <a:gd name="T86" fmla="*/ 118 w 314"/>
                <a:gd name="T87" fmla="*/ 253 h 308"/>
                <a:gd name="T88" fmla="*/ 128 w 314"/>
                <a:gd name="T89" fmla="*/ 262 h 308"/>
                <a:gd name="T90" fmla="*/ 135 w 314"/>
                <a:gd name="T91" fmla="*/ 268 h 308"/>
                <a:gd name="T92" fmla="*/ 145 w 314"/>
                <a:gd name="T93" fmla="*/ 285 h 308"/>
                <a:gd name="T94" fmla="*/ 150 w 314"/>
                <a:gd name="T95" fmla="*/ 298 h 308"/>
                <a:gd name="T96" fmla="*/ 166 w 314"/>
                <a:gd name="T97" fmla="*/ 304 h 308"/>
                <a:gd name="T98" fmla="*/ 171 w 314"/>
                <a:gd name="T99" fmla="*/ 304 h 308"/>
                <a:gd name="T100" fmla="*/ 185 w 314"/>
                <a:gd name="T101" fmla="*/ 308 h 308"/>
                <a:gd name="T102" fmla="*/ 202 w 314"/>
                <a:gd name="T103" fmla="*/ 296 h 308"/>
                <a:gd name="T104" fmla="*/ 204 w 314"/>
                <a:gd name="T105" fmla="*/ 291 h 308"/>
                <a:gd name="T106" fmla="*/ 202 w 314"/>
                <a:gd name="T107" fmla="*/ 277 h 308"/>
                <a:gd name="T108" fmla="*/ 200 w 314"/>
                <a:gd name="T109" fmla="*/ 257 h 308"/>
                <a:gd name="T110" fmla="*/ 204 w 314"/>
                <a:gd name="T111" fmla="*/ 249 h 308"/>
                <a:gd name="T112" fmla="*/ 204 w 314"/>
                <a:gd name="T113" fmla="*/ 243 h 308"/>
                <a:gd name="T114" fmla="*/ 217 w 314"/>
                <a:gd name="T115" fmla="*/ 224 h 308"/>
                <a:gd name="T116" fmla="*/ 240 w 314"/>
                <a:gd name="T117" fmla="*/ 215 h 308"/>
                <a:gd name="T118" fmla="*/ 259 w 314"/>
                <a:gd name="T119" fmla="*/ 213 h 308"/>
                <a:gd name="T120" fmla="*/ 270 w 314"/>
                <a:gd name="T121" fmla="*/ 218 h 308"/>
                <a:gd name="T122" fmla="*/ 290 w 314"/>
                <a:gd name="T123" fmla="*/ 218 h 308"/>
                <a:gd name="T124" fmla="*/ 309 w 314"/>
                <a:gd name="T125"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308">
                  <a:moveTo>
                    <a:pt x="314" y="224"/>
                  </a:moveTo>
                  <a:lnTo>
                    <a:pt x="312" y="220"/>
                  </a:lnTo>
                  <a:lnTo>
                    <a:pt x="311" y="217"/>
                  </a:lnTo>
                  <a:lnTo>
                    <a:pt x="307" y="213"/>
                  </a:lnTo>
                  <a:lnTo>
                    <a:pt x="307" y="213"/>
                  </a:lnTo>
                  <a:lnTo>
                    <a:pt x="305" y="209"/>
                  </a:lnTo>
                  <a:lnTo>
                    <a:pt x="305" y="211"/>
                  </a:lnTo>
                  <a:lnTo>
                    <a:pt x="303" y="211"/>
                  </a:lnTo>
                  <a:lnTo>
                    <a:pt x="301" y="211"/>
                  </a:lnTo>
                  <a:lnTo>
                    <a:pt x="299" y="211"/>
                  </a:lnTo>
                  <a:lnTo>
                    <a:pt x="297" y="211"/>
                  </a:lnTo>
                  <a:lnTo>
                    <a:pt x="295" y="211"/>
                  </a:lnTo>
                  <a:lnTo>
                    <a:pt x="293" y="209"/>
                  </a:lnTo>
                  <a:lnTo>
                    <a:pt x="291" y="209"/>
                  </a:lnTo>
                  <a:lnTo>
                    <a:pt x="291" y="207"/>
                  </a:lnTo>
                  <a:lnTo>
                    <a:pt x="291" y="205"/>
                  </a:lnTo>
                  <a:lnTo>
                    <a:pt x="291" y="201"/>
                  </a:lnTo>
                  <a:lnTo>
                    <a:pt x="293" y="198"/>
                  </a:lnTo>
                  <a:lnTo>
                    <a:pt x="293" y="194"/>
                  </a:lnTo>
                  <a:lnTo>
                    <a:pt x="291" y="192"/>
                  </a:lnTo>
                  <a:lnTo>
                    <a:pt x="288" y="190"/>
                  </a:lnTo>
                  <a:lnTo>
                    <a:pt x="288" y="186"/>
                  </a:lnTo>
                  <a:lnTo>
                    <a:pt x="297" y="180"/>
                  </a:lnTo>
                  <a:lnTo>
                    <a:pt x="299" y="179"/>
                  </a:lnTo>
                  <a:lnTo>
                    <a:pt x="299" y="177"/>
                  </a:lnTo>
                  <a:lnTo>
                    <a:pt x="297" y="173"/>
                  </a:lnTo>
                  <a:lnTo>
                    <a:pt x="293" y="171"/>
                  </a:lnTo>
                  <a:lnTo>
                    <a:pt x="291" y="171"/>
                  </a:lnTo>
                  <a:lnTo>
                    <a:pt x="291" y="169"/>
                  </a:lnTo>
                  <a:lnTo>
                    <a:pt x="290" y="169"/>
                  </a:lnTo>
                  <a:lnTo>
                    <a:pt x="290" y="169"/>
                  </a:lnTo>
                  <a:lnTo>
                    <a:pt x="290" y="167"/>
                  </a:lnTo>
                  <a:lnTo>
                    <a:pt x="288" y="165"/>
                  </a:lnTo>
                  <a:lnTo>
                    <a:pt x="288" y="165"/>
                  </a:lnTo>
                  <a:lnTo>
                    <a:pt x="288" y="163"/>
                  </a:lnTo>
                  <a:lnTo>
                    <a:pt x="288" y="163"/>
                  </a:lnTo>
                  <a:lnTo>
                    <a:pt x="288" y="161"/>
                  </a:lnTo>
                  <a:lnTo>
                    <a:pt x="286" y="160"/>
                  </a:lnTo>
                  <a:lnTo>
                    <a:pt x="286" y="158"/>
                  </a:lnTo>
                  <a:lnTo>
                    <a:pt x="288" y="154"/>
                  </a:lnTo>
                  <a:lnTo>
                    <a:pt x="288" y="152"/>
                  </a:lnTo>
                  <a:lnTo>
                    <a:pt x="290" y="146"/>
                  </a:lnTo>
                  <a:lnTo>
                    <a:pt x="290" y="144"/>
                  </a:lnTo>
                  <a:lnTo>
                    <a:pt x="291" y="140"/>
                  </a:lnTo>
                  <a:lnTo>
                    <a:pt x="291" y="139"/>
                  </a:lnTo>
                  <a:lnTo>
                    <a:pt x="291" y="135"/>
                  </a:lnTo>
                  <a:lnTo>
                    <a:pt x="290" y="135"/>
                  </a:lnTo>
                  <a:lnTo>
                    <a:pt x="286" y="133"/>
                  </a:lnTo>
                  <a:lnTo>
                    <a:pt x="284" y="129"/>
                  </a:lnTo>
                  <a:lnTo>
                    <a:pt x="274" y="118"/>
                  </a:lnTo>
                  <a:lnTo>
                    <a:pt x="272" y="114"/>
                  </a:lnTo>
                  <a:lnTo>
                    <a:pt x="270" y="112"/>
                  </a:lnTo>
                  <a:lnTo>
                    <a:pt x="267" y="110"/>
                  </a:lnTo>
                  <a:lnTo>
                    <a:pt x="267" y="110"/>
                  </a:lnTo>
                  <a:lnTo>
                    <a:pt x="267" y="110"/>
                  </a:lnTo>
                  <a:lnTo>
                    <a:pt x="265" y="108"/>
                  </a:lnTo>
                  <a:lnTo>
                    <a:pt x="265" y="108"/>
                  </a:lnTo>
                  <a:lnTo>
                    <a:pt x="267" y="106"/>
                  </a:lnTo>
                  <a:lnTo>
                    <a:pt x="267" y="102"/>
                  </a:lnTo>
                  <a:lnTo>
                    <a:pt x="263" y="93"/>
                  </a:lnTo>
                  <a:lnTo>
                    <a:pt x="263" y="93"/>
                  </a:lnTo>
                  <a:lnTo>
                    <a:pt x="263" y="93"/>
                  </a:lnTo>
                  <a:lnTo>
                    <a:pt x="263" y="91"/>
                  </a:lnTo>
                  <a:lnTo>
                    <a:pt x="265" y="89"/>
                  </a:lnTo>
                  <a:lnTo>
                    <a:pt x="265" y="89"/>
                  </a:lnTo>
                  <a:lnTo>
                    <a:pt x="265" y="89"/>
                  </a:lnTo>
                  <a:lnTo>
                    <a:pt x="265" y="87"/>
                  </a:lnTo>
                  <a:lnTo>
                    <a:pt x="261" y="82"/>
                  </a:lnTo>
                  <a:lnTo>
                    <a:pt x="259" y="76"/>
                  </a:lnTo>
                  <a:lnTo>
                    <a:pt x="257" y="78"/>
                  </a:lnTo>
                  <a:lnTo>
                    <a:pt x="251" y="83"/>
                  </a:lnTo>
                  <a:lnTo>
                    <a:pt x="251" y="83"/>
                  </a:lnTo>
                  <a:lnTo>
                    <a:pt x="250" y="82"/>
                  </a:lnTo>
                  <a:lnTo>
                    <a:pt x="250" y="82"/>
                  </a:lnTo>
                  <a:lnTo>
                    <a:pt x="248" y="80"/>
                  </a:lnTo>
                  <a:lnTo>
                    <a:pt x="248" y="80"/>
                  </a:lnTo>
                  <a:lnTo>
                    <a:pt x="248" y="78"/>
                  </a:lnTo>
                  <a:lnTo>
                    <a:pt x="250" y="76"/>
                  </a:lnTo>
                  <a:lnTo>
                    <a:pt x="250" y="74"/>
                  </a:lnTo>
                  <a:lnTo>
                    <a:pt x="250" y="72"/>
                  </a:lnTo>
                  <a:lnTo>
                    <a:pt x="251" y="70"/>
                  </a:lnTo>
                  <a:lnTo>
                    <a:pt x="251" y="68"/>
                  </a:lnTo>
                  <a:lnTo>
                    <a:pt x="251" y="68"/>
                  </a:lnTo>
                  <a:lnTo>
                    <a:pt x="253" y="66"/>
                  </a:lnTo>
                  <a:lnTo>
                    <a:pt x="257" y="64"/>
                  </a:lnTo>
                  <a:lnTo>
                    <a:pt x="257" y="64"/>
                  </a:lnTo>
                  <a:lnTo>
                    <a:pt x="257" y="63"/>
                  </a:lnTo>
                  <a:lnTo>
                    <a:pt x="257" y="63"/>
                  </a:lnTo>
                  <a:lnTo>
                    <a:pt x="259" y="61"/>
                  </a:lnTo>
                  <a:lnTo>
                    <a:pt x="259" y="57"/>
                  </a:lnTo>
                  <a:lnTo>
                    <a:pt x="259" y="57"/>
                  </a:lnTo>
                  <a:lnTo>
                    <a:pt x="259" y="55"/>
                  </a:lnTo>
                  <a:lnTo>
                    <a:pt x="257" y="51"/>
                  </a:lnTo>
                  <a:lnTo>
                    <a:pt x="257" y="51"/>
                  </a:lnTo>
                  <a:lnTo>
                    <a:pt x="257" y="51"/>
                  </a:lnTo>
                  <a:lnTo>
                    <a:pt x="257" y="51"/>
                  </a:lnTo>
                  <a:lnTo>
                    <a:pt x="255" y="49"/>
                  </a:lnTo>
                  <a:lnTo>
                    <a:pt x="253" y="51"/>
                  </a:lnTo>
                  <a:lnTo>
                    <a:pt x="253" y="51"/>
                  </a:lnTo>
                  <a:lnTo>
                    <a:pt x="253" y="51"/>
                  </a:lnTo>
                  <a:lnTo>
                    <a:pt x="251" y="51"/>
                  </a:lnTo>
                  <a:lnTo>
                    <a:pt x="253" y="53"/>
                  </a:lnTo>
                  <a:lnTo>
                    <a:pt x="251" y="53"/>
                  </a:lnTo>
                  <a:lnTo>
                    <a:pt x="251" y="55"/>
                  </a:lnTo>
                  <a:lnTo>
                    <a:pt x="250" y="55"/>
                  </a:lnTo>
                  <a:lnTo>
                    <a:pt x="248" y="57"/>
                  </a:lnTo>
                  <a:lnTo>
                    <a:pt x="246" y="59"/>
                  </a:lnTo>
                  <a:lnTo>
                    <a:pt x="246" y="59"/>
                  </a:lnTo>
                  <a:lnTo>
                    <a:pt x="244" y="59"/>
                  </a:lnTo>
                  <a:lnTo>
                    <a:pt x="242" y="59"/>
                  </a:lnTo>
                  <a:lnTo>
                    <a:pt x="240" y="59"/>
                  </a:lnTo>
                  <a:lnTo>
                    <a:pt x="240" y="59"/>
                  </a:lnTo>
                  <a:lnTo>
                    <a:pt x="238" y="61"/>
                  </a:lnTo>
                  <a:lnTo>
                    <a:pt x="236" y="61"/>
                  </a:lnTo>
                  <a:lnTo>
                    <a:pt x="234" y="61"/>
                  </a:lnTo>
                  <a:lnTo>
                    <a:pt x="232" y="63"/>
                  </a:lnTo>
                  <a:lnTo>
                    <a:pt x="232" y="63"/>
                  </a:lnTo>
                  <a:lnTo>
                    <a:pt x="232" y="63"/>
                  </a:lnTo>
                  <a:lnTo>
                    <a:pt x="230" y="64"/>
                  </a:lnTo>
                  <a:lnTo>
                    <a:pt x="230" y="64"/>
                  </a:lnTo>
                  <a:lnTo>
                    <a:pt x="230" y="64"/>
                  </a:lnTo>
                  <a:lnTo>
                    <a:pt x="229" y="66"/>
                  </a:lnTo>
                  <a:lnTo>
                    <a:pt x="227" y="68"/>
                  </a:lnTo>
                  <a:lnTo>
                    <a:pt x="225" y="68"/>
                  </a:lnTo>
                  <a:lnTo>
                    <a:pt x="223" y="66"/>
                  </a:lnTo>
                  <a:lnTo>
                    <a:pt x="223" y="64"/>
                  </a:lnTo>
                  <a:lnTo>
                    <a:pt x="221" y="63"/>
                  </a:lnTo>
                  <a:lnTo>
                    <a:pt x="221" y="63"/>
                  </a:lnTo>
                  <a:lnTo>
                    <a:pt x="219" y="59"/>
                  </a:lnTo>
                  <a:lnTo>
                    <a:pt x="217" y="59"/>
                  </a:lnTo>
                  <a:lnTo>
                    <a:pt x="217" y="57"/>
                  </a:lnTo>
                  <a:lnTo>
                    <a:pt x="217" y="51"/>
                  </a:lnTo>
                  <a:lnTo>
                    <a:pt x="215" y="49"/>
                  </a:lnTo>
                  <a:lnTo>
                    <a:pt x="215" y="47"/>
                  </a:lnTo>
                  <a:lnTo>
                    <a:pt x="213" y="45"/>
                  </a:lnTo>
                  <a:lnTo>
                    <a:pt x="210" y="38"/>
                  </a:lnTo>
                  <a:lnTo>
                    <a:pt x="208" y="34"/>
                  </a:lnTo>
                  <a:lnTo>
                    <a:pt x="202" y="28"/>
                  </a:lnTo>
                  <a:lnTo>
                    <a:pt x="200" y="26"/>
                  </a:lnTo>
                  <a:lnTo>
                    <a:pt x="198" y="24"/>
                  </a:lnTo>
                  <a:lnTo>
                    <a:pt x="198" y="23"/>
                  </a:lnTo>
                  <a:lnTo>
                    <a:pt x="196" y="23"/>
                  </a:lnTo>
                  <a:lnTo>
                    <a:pt x="196" y="23"/>
                  </a:lnTo>
                  <a:lnTo>
                    <a:pt x="194" y="24"/>
                  </a:lnTo>
                  <a:lnTo>
                    <a:pt x="192" y="24"/>
                  </a:lnTo>
                  <a:lnTo>
                    <a:pt x="192" y="24"/>
                  </a:lnTo>
                  <a:lnTo>
                    <a:pt x="192" y="26"/>
                  </a:lnTo>
                  <a:lnTo>
                    <a:pt x="190" y="26"/>
                  </a:lnTo>
                  <a:lnTo>
                    <a:pt x="190" y="28"/>
                  </a:lnTo>
                  <a:lnTo>
                    <a:pt x="189" y="28"/>
                  </a:lnTo>
                  <a:lnTo>
                    <a:pt x="189" y="28"/>
                  </a:lnTo>
                  <a:lnTo>
                    <a:pt x="187" y="28"/>
                  </a:lnTo>
                  <a:lnTo>
                    <a:pt x="185" y="32"/>
                  </a:lnTo>
                  <a:lnTo>
                    <a:pt x="183" y="32"/>
                  </a:lnTo>
                  <a:lnTo>
                    <a:pt x="183" y="34"/>
                  </a:lnTo>
                  <a:lnTo>
                    <a:pt x="181" y="34"/>
                  </a:lnTo>
                  <a:lnTo>
                    <a:pt x="177" y="34"/>
                  </a:lnTo>
                  <a:lnTo>
                    <a:pt x="175" y="36"/>
                  </a:lnTo>
                  <a:lnTo>
                    <a:pt x="171" y="36"/>
                  </a:lnTo>
                  <a:lnTo>
                    <a:pt x="168" y="36"/>
                  </a:lnTo>
                  <a:lnTo>
                    <a:pt x="168" y="38"/>
                  </a:lnTo>
                  <a:lnTo>
                    <a:pt x="166" y="38"/>
                  </a:lnTo>
                  <a:lnTo>
                    <a:pt x="166" y="38"/>
                  </a:lnTo>
                  <a:lnTo>
                    <a:pt x="166" y="40"/>
                  </a:lnTo>
                  <a:lnTo>
                    <a:pt x="164" y="40"/>
                  </a:lnTo>
                  <a:lnTo>
                    <a:pt x="150" y="36"/>
                  </a:lnTo>
                  <a:lnTo>
                    <a:pt x="143" y="32"/>
                  </a:lnTo>
                  <a:lnTo>
                    <a:pt x="139" y="30"/>
                  </a:lnTo>
                  <a:lnTo>
                    <a:pt x="131" y="24"/>
                  </a:lnTo>
                  <a:lnTo>
                    <a:pt x="128" y="23"/>
                  </a:lnTo>
                  <a:lnTo>
                    <a:pt x="126" y="21"/>
                  </a:lnTo>
                  <a:lnTo>
                    <a:pt x="124" y="19"/>
                  </a:lnTo>
                  <a:lnTo>
                    <a:pt x="122" y="17"/>
                  </a:lnTo>
                  <a:lnTo>
                    <a:pt x="116" y="11"/>
                  </a:lnTo>
                  <a:lnTo>
                    <a:pt x="114" y="11"/>
                  </a:lnTo>
                  <a:lnTo>
                    <a:pt x="110" y="4"/>
                  </a:lnTo>
                  <a:lnTo>
                    <a:pt x="109" y="4"/>
                  </a:lnTo>
                  <a:lnTo>
                    <a:pt x="107" y="4"/>
                  </a:lnTo>
                  <a:lnTo>
                    <a:pt x="97" y="4"/>
                  </a:lnTo>
                  <a:lnTo>
                    <a:pt x="95" y="4"/>
                  </a:lnTo>
                  <a:lnTo>
                    <a:pt x="89" y="0"/>
                  </a:lnTo>
                  <a:lnTo>
                    <a:pt x="89" y="0"/>
                  </a:lnTo>
                  <a:lnTo>
                    <a:pt x="86" y="2"/>
                  </a:lnTo>
                  <a:lnTo>
                    <a:pt x="74" y="4"/>
                  </a:lnTo>
                  <a:lnTo>
                    <a:pt x="70" y="5"/>
                  </a:lnTo>
                  <a:lnTo>
                    <a:pt x="67" y="9"/>
                  </a:lnTo>
                  <a:lnTo>
                    <a:pt x="65" y="9"/>
                  </a:lnTo>
                  <a:lnTo>
                    <a:pt x="65" y="11"/>
                  </a:lnTo>
                  <a:lnTo>
                    <a:pt x="65" y="11"/>
                  </a:lnTo>
                  <a:lnTo>
                    <a:pt x="63" y="13"/>
                  </a:lnTo>
                  <a:lnTo>
                    <a:pt x="63" y="15"/>
                  </a:lnTo>
                  <a:lnTo>
                    <a:pt x="61" y="17"/>
                  </a:lnTo>
                  <a:lnTo>
                    <a:pt x="59" y="19"/>
                  </a:lnTo>
                  <a:lnTo>
                    <a:pt x="57" y="21"/>
                  </a:lnTo>
                  <a:lnTo>
                    <a:pt x="53" y="21"/>
                  </a:lnTo>
                  <a:lnTo>
                    <a:pt x="48" y="23"/>
                  </a:lnTo>
                  <a:lnTo>
                    <a:pt x="46" y="24"/>
                  </a:lnTo>
                  <a:lnTo>
                    <a:pt x="46" y="26"/>
                  </a:lnTo>
                  <a:lnTo>
                    <a:pt x="44" y="28"/>
                  </a:lnTo>
                  <a:lnTo>
                    <a:pt x="36" y="34"/>
                  </a:lnTo>
                  <a:lnTo>
                    <a:pt x="34" y="36"/>
                  </a:lnTo>
                  <a:lnTo>
                    <a:pt x="34" y="36"/>
                  </a:lnTo>
                  <a:lnTo>
                    <a:pt x="32" y="36"/>
                  </a:lnTo>
                  <a:lnTo>
                    <a:pt x="30" y="34"/>
                  </a:lnTo>
                  <a:lnTo>
                    <a:pt x="30" y="32"/>
                  </a:lnTo>
                  <a:lnTo>
                    <a:pt x="30" y="32"/>
                  </a:lnTo>
                  <a:lnTo>
                    <a:pt x="28" y="32"/>
                  </a:lnTo>
                  <a:lnTo>
                    <a:pt x="27" y="32"/>
                  </a:lnTo>
                  <a:lnTo>
                    <a:pt x="25" y="30"/>
                  </a:lnTo>
                  <a:lnTo>
                    <a:pt x="25" y="30"/>
                  </a:lnTo>
                  <a:lnTo>
                    <a:pt x="23" y="32"/>
                  </a:lnTo>
                  <a:lnTo>
                    <a:pt x="21" y="32"/>
                  </a:lnTo>
                  <a:lnTo>
                    <a:pt x="21" y="34"/>
                  </a:lnTo>
                  <a:lnTo>
                    <a:pt x="21" y="34"/>
                  </a:lnTo>
                  <a:lnTo>
                    <a:pt x="21" y="36"/>
                  </a:lnTo>
                  <a:lnTo>
                    <a:pt x="21" y="38"/>
                  </a:lnTo>
                  <a:lnTo>
                    <a:pt x="23" y="40"/>
                  </a:lnTo>
                  <a:lnTo>
                    <a:pt x="25" y="42"/>
                  </a:lnTo>
                  <a:lnTo>
                    <a:pt x="27" y="43"/>
                  </a:lnTo>
                  <a:lnTo>
                    <a:pt x="27" y="45"/>
                  </a:lnTo>
                  <a:lnTo>
                    <a:pt x="28" y="45"/>
                  </a:lnTo>
                  <a:lnTo>
                    <a:pt x="28" y="47"/>
                  </a:lnTo>
                  <a:lnTo>
                    <a:pt x="30" y="49"/>
                  </a:lnTo>
                  <a:lnTo>
                    <a:pt x="30" y="49"/>
                  </a:lnTo>
                  <a:lnTo>
                    <a:pt x="30" y="51"/>
                  </a:lnTo>
                  <a:lnTo>
                    <a:pt x="30" y="51"/>
                  </a:lnTo>
                  <a:lnTo>
                    <a:pt x="30" y="53"/>
                  </a:lnTo>
                  <a:lnTo>
                    <a:pt x="30" y="57"/>
                  </a:lnTo>
                  <a:lnTo>
                    <a:pt x="30" y="59"/>
                  </a:lnTo>
                  <a:lnTo>
                    <a:pt x="32" y="63"/>
                  </a:lnTo>
                  <a:lnTo>
                    <a:pt x="32" y="64"/>
                  </a:lnTo>
                  <a:lnTo>
                    <a:pt x="32" y="64"/>
                  </a:lnTo>
                  <a:lnTo>
                    <a:pt x="32" y="66"/>
                  </a:lnTo>
                  <a:lnTo>
                    <a:pt x="30" y="66"/>
                  </a:lnTo>
                  <a:lnTo>
                    <a:pt x="30" y="68"/>
                  </a:lnTo>
                  <a:lnTo>
                    <a:pt x="28" y="68"/>
                  </a:lnTo>
                  <a:lnTo>
                    <a:pt x="27" y="72"/>
                  </a:lnTo>
                  <a:lnTo>
                    <a:pt x="27" y="74"/>
                  </a:lnTo>
                  <a:lnTo>
                    <a:pt x="25" y="76"/>
                  </a:lnTo>
                  <a:lnTo>
                    <a:pt x="25" y="78"/>
                  </a:lnTo>
                  <a:lnTo>
                    <a:pt x="25" y="78"/>
                  </a:lnTo>
                  <a:lnTo>
                    <a:pt x="27" y="80"/>
                  </a:lnTo>
                  <a:lnTo>
                    <a:pt x="27" y="80"/>
                  </a:lnTo>
                  <a:lnTo>
                    <a:pt x="30" y="87"/>
                  </a:lnTo>
                  <a:lnTo>
                    <a:pt x="30" y="87"/>
                  </a:lnTo>
                  <a:lnTo>
                    <a:pt x="30" y="89"/>
                  </a:lnTo>
                  <a:lnTo>
                    <a:pt x="30" y="89"/>
                  </a:lnTo>
                  <a:lnTo>
                    <a:pt x="25" y="91"/>
                  </a:lnTo>
                  <a:lnTo>
                    <a:pt x="19" y="97"/>
                  </a:lnTo>
                  <a:lnTo>
                    <a:pt x="15" y="101"/>
                  </a:lnTo>
                  <a:lnTo>
                    <a:pt x="13" y="102"/>
                  </a:lnTo>
                  <a:lnTo>
                    <a:pt x="11" y="104"/>
                  </a:lnTo>
                  <a:lnTo>
                    <a:pt x="9" y="104"/>
                  </a:lnTo>
                  <a:lnTo>
                    <a:pt x="4" y="106"/>
                  </a:lnTo>
                  <a:lnTo>
                    <a:pt x="4" y="106"/>
                  </a:lnTo>
                  <a:lnTo>
                    <a:pt x="4" y="106"/>
                  </a:lnTo>
                  <a:lnTo>
                    <a:pt x="2" y="108"/>
                  </a:lnTo>
                  <a:lnTo>
                    <a:pt x="2" y="110"/>
                  </a:lnTo>
                  <a:lnTo>
                    <a:pt x="2" y="112"/>
                  </a:lnTo>
                  <a:lnTo>
                    <a:pt x="4" y="112"/>
                  </a:lnTo>
                  <a:lnTo>
                    <a:pt x="4" y="114"/>
                  </a:lnTo>
                  <a:lnTo>
                    <a:pt x="4" y="114"/>
                  </a:lnTo>
                  <a:lnTo>
                    <a:pt x="6" y="114"/>
                  </a:lnTo>
                  <a:lnTo>
                    <a:pt x="6" y="112"/>
                  </a:lnTo>
                  <a:lnTo>
                    <a:pt x="6" y="112"/>
                  </a:lnTo>
                  <a:lnTo>
                    <a:pt x="8" y="112"/>
                  </a:lnTo>
                  <a:lnTo>
                    <a:pt x="8" y="112"/>
                  </a:lnTo>
                  <a:lnTo>
                    <a:pt x="8" y="114"/>
                  </a:lnTo>
                  <a:lnTo>
                    <a:pt x="8" y="116"/>
                  </a:lnTo>
                  <a:lnTo>
                    <a:pt x="6" y="116"/>
                  </a:lnTo>
                  <a:lnTo>
                    <a:pt x="6" y="118"/>
                  </a:lnTo>
                  <a:lnTo>
                    <a:pt x="0" y="123"/>
                  </a:lnTo>
                  <a:lnTo>
                    <a:pt x="0" y="125"/>
                  </a:lnTo>
                  <a:lnTo>
                    <a:pt x="0" y="125"/>
                  </a:lnTo>
                  <a:lnTo>
                    <a:pt x="0" y="125"/>
                  </a:lnTo>
                  <a:lnTo>
                    <a:pt x="2" y="127"/>
                  </a:lnTo>
                  <a:lnTo>
                    <a:pt x="8" y="127"/>
                  </a:lnTo>
                  <a:lnTo>
                    <a:pt x="9" y="129"/>
                  </a:lnTo>
                  <a:lnTo>
                    <a:pt x="11" y="127"/>
                  </a:lnTo>
                  <a:lnTo>
                    <a:pt x="11" y="129"/>
                  </a:lnTo>
                  <a:lnTo>
                    <a:pt x="15" y="131"/>
                  </a:lnTo>
                  <a:lnTo>
                    <a:pt x="21" y="133"/>
                  </a:lnTo>
                  <a:lnTo>
                    <a:pt x="27" y="137"/>
                  </a:lnTo>
                  <a:lnTo>
                    <a:pt x="27" y="137"/>
                  </a:lnTo>
                  <a:lnTo>
                    <a:pt x="28" y="139"/>
                  </a:lnTo>
                  <a:lnTo>
                    <a:pt x="32" y="144"/>
                  </a:lnTo>
                  <a:lnTo>
                    <a:pt x="36" y="150"/>
                  </a:lnTo>
                  <a:lnTo>
                    <a:pt x="36" y="152"/>
                  </a:lnTo>
                  <a:lnTo>
                    <a:pt x="36" y="152"/>
                  </a:lnTo>
                  <a:lnTo>
                    <a:pt x="34" y="152"/>
                  </a:lnTo>
                  <a:lnTo>
                    <a:pt x="34" y="152"/>
                  </a:lnTo>
                  <a:lnTo>
                    <a:pt x="32" y="152"/>
                  </a:lnTo>
                  <a:lnTo>
                    <a:pt x="32" y="152"/>
                  </a:lnTo>
                  <a:lnTo>
                    <a:pt x="32" y="152"/>
                  </a:lnTo>
                  <a:lnTo>
                    <a:pt x="32" y="154"/>
                  </a:lnTo>
                  <a:lnTo>
                    <a:pt x="30" y="154"/>
                  </a:lnTo>
                  <a:lnTo>
                    <a:pt x="32" y="156"/>
                  </a:lnTo>
                  <a:lnTo>
                    <a:pt x="34" y="160"/>
                  </a:lnTo>
                  <a:lnTo>
                    <a:pt x="46" y="180"/>
                  </a:lnTo>
                  <a:lnTo>
                    <a:pt x="49" y="196"/>
                  </a:lnTo>
                  <a:lnTo>
                    <a:pt x="51" y="201"/>
                  </a:lnTo>
                  <a:lnTo>
                    <a:pt x="51" y="203"/>
                  </a:lnTo>
                  <a:lnTo>
                    <a:pt x="53" y="205"/>
                  </a:lnTo>
                  <a:lnTo>
                    <a:pt x="55" y="207"/>
                  </a:lnTo>
                  <a:lnTo>
                    <a:pt x="57" y="209"/>
                  </a:lnTo>
                  <a:lnTo>
                    <a:pt x="59" y="209"/>
                  </a:lnTo>
                  <a:lnTo>
                    <a:pt x="59" y="207"/>
                  </a:lnTo>
                  <a:lnTo>
                    <a:pt x="61" y="207"/>
                  </a:lnTo>
                  <a:lnTo>
                    <a:pt x="63" y="209"/>
                  </a:lnTo>
                  <a:lnTo>
                    <a:pt x="63" y="209"/>
                  </a:lnTo>
                  <a:lnTo>
                    <a:pt x="65" y="209"/>
                  </a:lnTo>
                  <a:lnTo>
                    <a:pt x="65" y="209"/>
                  </a:lnTo>
                  <a:lnTo>
                    <a:pt x="65" y="207"/>
                  </a:lnTo>
                  <a:lnTo>
                    <a:pt x="65" y="205"/>
                  </a:lnTo>
                  <a:lnTo>
                    <a:pt x="67" y="205"/>
                  </a:lnTo>
                  <a:lnTo>
                    <a:pt x="67" y="203"/>
                  </a:lnTo>
                  <a:lnTo>
                    <a:pt x="69" y="205"/>
                  </a:lnTo>
                  <a:lnTo>
                    <a:pt x="69" y="203"/>
                  </a:lnTo>
                  <a:lnTo>
                    <a:pt x="69" y="203"/>
                  </a:lnTo>
                  <a:lnTo>
                    <a:pt x="69" y="199"/>
                  </a:lnTo>
                  <a:lnTo>
                    <a:pt x="69" y="198"/>
                  </a:lnTo>
                  <a:lnTo>
                    <a:pt x="70" y="198"/>
                  </a:lnTo>
                  <a:lnTo>
                    <a:pt x="70" y="198"/>
                  </a:lnTo>
                  <a:lnTo>
                    <a:pt x="70" y="196"/>
                  </a:lnTo>
                  <a:lnTo>
                    <a:pt x="72" y="196"/>
                  </a:lnTo>
                  <a:lnTo>
                    <a:pt x="72" y="196"/>
                  </a:lnTo>
                  <a:lnTo>
                    <a:pt x="72" y="198"/>
                  </a:lnTo>
                  <a:lnTo>
                    <a:pt x="76" y="203"/>
                  </a:lnTo>
                  <a:lnTo>
                    <a:pt x="78" y="207"/>
                  </a:lnTo>
                  <a:lnTo>
                    <a:pt x="80" y="209"/>
                  </a:lnTo>
                  <a:lnTo>
                    <a:pt x="80" y="211"/>
                  </a:lnTo>
                  <a:lnTo>
                    <a:pt x="80" y="211"/>
                  </a:lnTo>
                  <a:lnTo>
                    <a:pt x="82" y="209"/>
                  </a:lnTo>
                  <a:lnTo>
                    <a:pt x="82" y="209"/>
                  </a:lnTo>
                  <a:lnTo>
                    <a:pt x="82" y="209"/>
                  </a:lnTo>
                  <a:lnTo>
                    <a:pt x="82" y="209"/>
                  </a:lnTo>
                  <a:lnTo>
                    <a:pt x="84" y="211"/>
                  </a:lnTo>
                  <a:lnTo>
                    <a:pt x="84" y="211"/>
                  </a:lnTo>
                  <a:lnTo>
                    <a:pt x="84" y="211"/>
                  </a:lnTo>
                  <a:lnTo>
                    <a:pt x="84" y="211"/>
                  </a:lnTo>
                  <a:lnTo>
                    <a:pt x="86" y="211"/>
                  </a:lnTo>
                  <a:lnTo>
                    <a:pt x="86" y="211"/>
                  </a:lnTo>
                  <a:lnTo>
                    <a:pt x="86" y="211"/>
                  </a:lnTo>
                  <a:lnTo>
                    <a:pt x="86" y="211"/>
                  </a:lnTo>
                  <a:lnTo>
                    <a:pt x="88" y="211"/>
                  </a:lnTo>
                  <a:lnTo>
                    <a:pt x="88" y="213"/>
                  </a:lnTo>
                  <a:lnTo>
                    <a:pt x="88" y="213"/>
                  </a:lnTo>
                  <a:lnTo>
                    <a:pt x="88" y="215"/>
                  </a:lnTo>
                  <a:lnTo>
                    <a:pt x="89" y="215"/>
                  </a:lnTo>
                  <a:lnTo>
                    <a:pt x="89" y="215"/>
                  </a:lnTo>
                  <a:lnTo>
                    <a:pt x="89" y="215"/>
                  </a:lnTo>
                  <a:lnTo>
                    <a:pt x="89" y="213"/>
                  </a:lnTo>
                  <a:lnTo>
                    <a:pt x="89" y="213"/>
                  </a:lnTo>
                  <a:lnTo>
                    <a:pt x="91" y="213"/>
                  </a:lnTo>
                  <a:lnTo>
                    <a:pt x="91" y="213"/>
                  </a:lnTo>
                  <a:lnTo>
                    <a:pt x="91" y="213"/>
                  </a:lnTo>
                  <a:lnTo>
                    <a:pt x="91" y="213"/>
                  </a:lnTo>
                  <a:lnTo>
                    <a:pt x="93" y="215"/>
                  </a:lnTo>
                  <a:lnTo>
                    <a:pt x="93" y="215"/>
                  </a:lnTo>
                  <a:lnTo>
                    <a:pt x="91" y="217"/>
                  </a:lnTo>
                  <a:lnTo>
                    <a:pt x="91" y="218"/>
                  </a:lnTo>
                  <a:lnTo>
                    <a:pt x="93" y="218"/>
                  </a:lnTo>
                  <a:lnTo>
                    <a:pt x="95" y="217"/>
                  </a:lnTo>
                  <a:lnTo>
                    <a:pt x="95" y="218"/>
                  </a:lnTo>
                  <a:lnTo>
                    <a:pt x="97" y="218"/>
                  </a:lnTo>
                  <a:lnTo>
                    <a:pt x="95" y="220"/>
                  </a:lnTo>
                  <a:lnTo>
                    <a:pt x="95" y="220"/>
                  </a:lnTo>
                  <a:lnTo>
                    <a:pt x="93" y="222"/>
                  </a:lnTo>
                  <a:lnTo>
                    <a:pt x="93" y="222"/>
                  </a:lnTo>
                  <a:lnTo>
                    <a:pt x="93" y="228"/>
                  </a:lnTo>
                  <a:lnTo>
                    <a:pt x="93" y="228"/>
                  </a:lnTo>
                  <a:lnTo>
                    <a:pt x="95" y="230"/>
                  </a:lnTo>
                  <a:lnTo>
                    <a:pt x="95" y="230"/>
                  </a:lnTo>
                  <a:lnTo>
                    <a:pt x="95" y="232"/>
                  </a:lnTo>
                  <a:lnTo>
                    <a:pt x="95" y="234"/>
                  </a:lnTo>
                  <a:lnTo>
                    <a:pt x="95" y="234"/>
                  </a:lnTo>
                  <a:lnTo>
                    <a:pt x="95" y="236"/>
                  </a:lnTo>
                  <a:lnTo>
                    <a:pt x="95" y="236"/>
                  </a:lnTo>
                  <a:lnTo>
                    <a:pt x="95" y="237"/>
                  </a:lnTo>
                  <a:lnTo>
                    <a:pt x="95" y="239"/>
                  </a:lnTo>
                  <a:lnTo>
                    <a:pt x="97" y="239"/>
                  </a:lnTo>
                  <a:lnTo>
                    <a:pt x="99" y="241"/>
                  </a:lnTo>
                  <a:lnTo>
                    <a:pt x="103" y="247"/>
                  </a:lnTo>
                  <a:lnTo>
                    <a:pt x="105" y="249"/>
                  </a:lnTo>
                  <a:lnTo>
                    <a:pt x="109" y="253"/>
                  </a:lnTo>
                  <a:lnTo>
                    <a:pt x="110" y="251"/>
                  </a:lnTo>
                  <a:lnTo>
                    <a:pt x="110" y="251"/>
                  </a:lnTo>
                  <a:lnTo>
                    <a:pt x="112" y="249"/>
                  </a:lnTo>
                  <a:lnTo>
                    <a:pt x="112" y="249"/>
                  </a:lnTo>
                  <a:lnTo>
                    <a:pt x="114" y="249"/>
                  </a:lnTo>
                  <a:lnTo>
                    <a:pt x="114" y="249"/>
                  </a:lnTo>
                  <a:lnTo>
                    <a:pt x="114" y="249"/>
                  </a:lnTo>
                  <a:lnTo>
                    <a:pt x="114" y="251"/>
                  </a:lnTo>
                  <a:lnTo>
                    <a:pt x="116" y="253"/>
                  </a:lnTo>
                  <a:lnTo>
                    <a:pt x="116" y="253"/>
                  </a:lnTo>
                  <a:lnTo>
                    <a:pt x="118" y="253"/>
                  </a:lnTo>
                  <a:lnTo>
                    <a:pt x="120" y="253"/>
                  </a:lnTo>
                  <a:lnTo>
                    <a:pt x="120" y="253"/>
                  </a:lnTo>
                  <a:lnTo>
                    <a:pt x="122" y="253"/>
                  </a:lnTo>
                  <a:lnTo>
                    <a:pt x="124" y="255"/>
                  </a:lnTo>
                  <a:lnTo>
                    <a:pt x="126" y="257"/>
                  </a:lnTo>
                  <a:lnTo>
                    <a:pt x="126" y="257"/>
                  </a:lnTo>
                  <a:lnTo>
                    <a:pt x="126" y="258"/>
                  </a:lnTo>
                  <a:lnTo>
                    <a:pt x="126" y="260"/>
                  </a:lnTo>
                  <a:lnTo>
                    <a:pt x="128" y="262"/>
                  </a:lnTo>
                  <a:lnTo>
                    <a:pt x="128" y="262"/>
                  </a:lnTo>
                  <a:lnTo>
                    <a:pt x="129" y="262"/>
                  </a:lnTo>
                  <a:lnTo>
                    <a:pt x="129" y="262"/>
                  </a:lnTo>
                  <a:lnTo>
                    <a:pt x="129" y="264"/>
                  </a:lnTo>
                  <a:lnTo>
                    <a:pt x="131" y="264"/>
                  </a:lnTo>
                  <a:lnTo>
                    <a:pt x="131" y="266"/>
                  </a:lnTo>
                  <a:lnTo>
                    <a:pt x="131" y="266"/>
                  </a:lnTo>
                  <a:lnTo>
                    <a:pt x="131" y="266"/>
                  </a:lnTo>
                  <a:lnTo>
                    <a:pt x="135" y="268"/>
                  </a:lnTo>
                  <a:lnTo>
                    <a:pt x="139" y="270"/>
                  </a:lnTo>
                  <a:lnTo>
                    <a:pt x="141" y="272"/>
                  </a:lnTo>
                  <a:lnTo>
                    <a:pt x="143" y="274"/>
                  </a:lnTo>
                  <a:lnTo>
                    <a:pt x="145" y="276"/>
                  </a:lnTo>
                  <a:lnTo>
                    <a:pt x="145" y="277"/>
                  </a:lnTo>
                  <a:lnTo>
                    <a:pt x="145" y="277"/>
                  </a:lnTo>
                  <a:lnTo>
                    <a:pt x="145" y="281"/>
                  </a:lnTo>
                  <a:lnTo>
                    <a:pt x="145" y="283"/>
                  </a:lnTo>
                  <a:lnTo>
                    <a:pt x="145" y="285"/>
                  </a:lnTo>
                  <a:lnTo>
                    <a:pt x="143" y="287"/>
                  </a:lnTo>
                  <a:lnTo>
                    <a:pt x="143" y="289"/>
                  </a:lnTo>
                  <a:lnTo>
                    <a:pt x="143" y="291"/>
                  </a:lnTo>
                  <a:lnTo>
                    <a:pt x="145" y="291"/>
                  </a:lnTo>
                  <a:lnTo>
                    <a:pt x="149" y="296"/>
                  </a:lnTo>
                  <a:lnTo>
                    <a:pt x="150" y="296"/>
                  </a:lnTo>
                  <a:lnTo>
                    <a:pt x="150" y="298"/>
                  </a:lnTo>
                  <a:lnTo>
                    <a:pt x="150" y="298"/>
                  </a:lnTo>
                  <a:lnTo>
                    <a:pt x="150" y="298"/>
                  </a:lnTo>
                  <a:lnTo>
                    <a:pt x="152" y="296"/>
                  </a:lnTo>
                  <a:lnTo>
                    <a:pt x="156" y="298"/>
                  </a:lnTo>
                  <a:lnTo>
                    <a:pt x="158" y="300"/>
                  </a:lnTo>
                  <a:lnTo>
                    <a:pt x="158" y="300"/>
                  </a:lnTo>
                  <a:lnTo>
                    <a:pt x="164" y="300"/>
                  </a:lnTo>
                  <a:lnTo>
                    <a:pt x="164" y="300"/>
                  </a:lnTo>
                  <a:lnTo>
                    <a:pt x="164" y="302"/>
                  </a:lnTo>
                  <a:lnTo>
                    <a:pt x="166" y="302"/>
                  </a:lnTo>
                  <a:lnTo>
                    <a:pt x="166" y="304"/>
                  </a:lnTo>
                  <a:lnTo>
                    <a:pt x="168" y="304"/>
                  </a:lnTo>
                  <a:lnTo>
                    <a:pt x="170" y="302"/>
                  </a:lnTo>
                  <a:lnTo>
                    <a:pt x="171" y="300"/>
                  </a:lnTo>
                  <a:lnTo>
                    <a:pt x="173" y="300"/>
                  </a:lnTo>
                  <a:lnTo>
                    <a:pt x="173" y="300"/>
                  </a:lnTo>
                  <a:lnTo>
                    <a:pt x="173" y="302"/>
                  </a:lnTo>
                  <a:lnTo>
                    <a:pt x="171" y="304"/>
                  </a:lnTo>
                  <a:lnTo>
                    <a:pt x="171" y="304"/>
                  </a:lnTo>
                  <a:lnTo>
                    <a:pt x="171" y="304"/>
                  </a:lnTo>
                  <a:lnTo>
                    <a:pt x="173" y="304"/>
                  </a:lnTo>
                  <a:lnTo>
                    <a:pt x="175" y="304"/>
                  </a:lnTo>
                  <a:lnTo>
                    <a:pt x="175" y="304"/>
                  </a:lnTo>
                  <a:lnTo>
                    <a:pt x="177" y="304"/>
                  </a:lnTo>
                  <a:lnTo>
                    <a:pt x="179" y="304"/>
                  </a:lnTo>
                  <a:lnTo>
                    <a:pt x="181" y="306"/>
                  </a:lnTo>
                  <a:lnTo>
                    <a:pt x="185" y="308"/>
                  </a:lnTo>
                  <a:lnTo>
                    <a:pt x="185" y="308"/>
                  </a:lnTo>
                  <a:lnTo>
                    <a:pt x="185" y="308"/>
                  </a:lnTo>
                  <a:lnTo>
                    <a:pt x="183" y="306"/>
                  </a:lnTo>
                  <a:lnTo>
                    <a:pt x="183" y="304"/>
                  </a:lnTo>
                  <a:lnTo>
                    <a:pt x="185" y="304"/>
                  </a:lnTo>
                  <a:lnTo>
                    <a:pt x="187" y="302"/>
                  </a:lnTo>
                  <a:lnTo>
                    <a:pt x="189" y="302"/>
                  </a:lnTo>
                  <a:lnTo>
                    <a:pt x="190" y="302"/>
                  </a:lnTo>
                  <a:lnTo>
                    <a:pt x="192" y="302"/>
                  </a:lnTo>
                  <a:lnTo>
                    <a:pt x="194" y="300"/>
                  </a:lnTo>
                  <a:lnTo>
                    <a:pt x="202" y="296"/>
                  </a:lnTo>
                  <a:lnTo>
                    <a:pt x="204" y="295"/>
                  </a:lnTo>
                  <a:lnTo>
                    <a:pt x="206" y="295"/>
                  </a:lnTo>
                  <a:lnTo>
                    <a:pt x="206" y="293"/>
                  </a:lnTo>
                  <a:lnTo>
                    <a:pt x="206" y="293"/>
                  </a:lnTo>
                  <a:lnTo>
                    <a:pt x="206" y="291"/>
                  </a:lnTo>
                  <a:lnTo>
                    <a:pt x="206" y="291"/>
                  </a:lnTo>
                  <a:lnTo>
                    <a:pt x="206" y="291"/>
                  </a:lnTo>
                  <a:lnTo>
                    <a:pt x="204" y="291"/>
                  </a:lnTo>
                  <a:lnTo>
                    <a:pt x="204" y="291"/>
                  </a:lnTo>
                  <a:lnTo>
                    <a:pt x="202" y="289"/>
                  </a:lnTo>
                  <a:lnTo>
                    <a:pt x="202" y="289"/>
                  </a:lnTo>
                  <a:lnTo>
                    <a:pt x="200" y="285"/>
                  </a:lnTo>
                  <a:lnTo>
                    <a:pt x="200" y="285"/>
                  </a:lnTo>
                  <a:lnTo>
                    <a:pt x="202" y="283"/>
                  </a:lnTo>
                  <a:lnTo>
                    <a:pt x="202" y="283"/>
                  </a:lnTo>
                  <a:lnTo>
                    <a:pt x="202" y="281"/>
                  </a:lnTo>
                  <a:lnTo>
                    <a:pt x="202" y="279"/>
                  </a:lnTo>
                  <a:lnTo>
                    <a:pt x="202" y="277"/>
                  </a:lnTo>
                  <a:lnTo>
                    <a:pt x="200" y="276"/>
                  </a:lnTo>
                  <a:lnTo>
                    <a:pt x="200" y="274"/>
                  </a:lnTo>
                  <a:lnTo>
                    <a:pt x="200" y="272"/>
                  </a:lnTo>
                  <a:lnTo>
                    <a:pt x="198" y="270"/>
                  </a:lnTo>
                  <a:lnTo>
                    <a:pt x="196" y="268"/>
                  </a:lnTo>
                  <a:lnTo>
                    <a:pt x="196" y="266"/>
                  </a:lnTo>
                  <a:lnTo>
                    <a:pt x="196" y="264"/>
                  </a:lnTo>
                  <a:lnTo>
                    <a:pt x="198" y="260"/>
                  </a:lnTo>
                  <a:lnTo>
                    <a:pt x="200" y="257"/>
                  </a:lnTo>
                  <a:lnTo>
                    <a:pt x="200" y="255"/>
                  </a:lnTo>
                  <a:lnTo>
                    <a:pt x="202" y="255"/>
                  </a:lnTo>
                  <a:lnTo>
                    <a:pt x="202" y="255"/>
                  </a:lnTo>
                  <a:lnTo>
                    <a:pt x="202" y="257"/>
                  </a:lnTo>
                  <a:lnTo>
                    <a:pt x="204" y="257"/>
                  </a:lnTo>
                  <a:lnTo>
                    <a:pt x="204" y="253"/>
                  </a:lnTo>
                  <a:lnTo>
                    <a:pt x="204" y="251"/>
                  </a:lnTo>
                  <a:lnTo>
                    <a:pt x="204" y="249"/>
                  </a:lnTo>
                  <a:lnTo>
                    <a:pt x="204" y="249"/>
                  </a:lnTo>
                  <a:lnTo>
                    <a:pt x="202" y="249"/>
                  </a:lnTo>
                  <a:lnTo>
                    <a:pt x="202" y="247"/>
                  </a:lnTo>
                  <a:lnTo>
                    <a:pt x="200" y="245"/>
                  </a:lnTo>
                  <a:lnTo>
                    <a:pt x="200" y="245"/>
                  </a:lnTo>
                  <a:lnTo>
                    <a:pt x="200" y="243"/>
                  </a:lnTo>
                  <a:lnTo>
                    <a:pt x="202" y="243"/>
                  </a:lnTo>
                  <a:lnTo>
                    <a:pt x="202" y="245"/>
                  </a:lnTo>
                  <a:lnTo>
                    <a:pt x="204" y="245"/>
                  </a:lnTo>
                  <a:lnTo>
                    <a:pt x="204" y="243"/>
                  </a:lnTo>
                  <a:lnTo>
                    <a:pt x="206" y="243"/>
                  </a:lnTo>
                  <a:lnTo>
                    <a:pt x="206" y="241"/>
                  </a:lnTo>
                  <a:lnTo>
                    <a:pt x="206" y="241"/>
                  </a:lnTo>
                  <a:lnTo>
                    <a:pt x="204" y="239"/>
                  </a:lnTo>
                  <a:lnTo>
                    <a:pt x="204" y="237"/>
                  </a:lnTo>
                  <a:lnTo>
                    <a:pt x="206" y="237"/>
                  </a:lnTo>
                  <a:lnTo>
                    <a:pt x="211" y="232"/>
                  </a:lnTo>
                  <a:lnTo>
                    <a:pt x="213" y="228"/>
                  </a:lnTo>
                  <a:lnTo>
                    <a:pt x="217" y="224"/>
                  </a:lnTo>
                  <a:lnTo>
                    <a:pt x="217" y="224"/>
                  </a:lnTo>
                  <a:lnTo>
                    <a:pt x="219" y="222"/>
                  </a:lnTo>
                  <a:lnTo>
                    <a:pt x="219" y="222"/>
                  </a:lnTo>
                  <a:lnTo>
                    <a:pt x="225" y="224"/>
                  </a:lnTo>
                  <a:lnTo>
                    <a:pt x="227" y="224"/>
                  </a:lnTo>
                  <a:lnTo>
                    <a:pt x="227" y="224"/>
                  </a:lnTo>
                  <a:lnTo>
                    <a:pt x="230" y="222"/>
                  </a:lnTo>
                  <a:lnTo>
                    <a:pt x="234" y="218"/>
                  </a:lnTo>
                  <a:lnTo>
                    <a:pt x="240" y="215"/>
                  </a:lnTo>
                  <a:lnTo>
                    <a:pt x="246" y="215"/>
                  </a:lnTo>
                  <a:lnTo>
                    <a:pt x="250" y="211"/>
                  </a:lnTo>
                  <a:lnTo>
                    <a:pt x="251" y="211"/>
                  </a:lnTo>
                  <a:lnTo>
                    <a:pt x="251" y="211"/>
                  </a:lnTo>
                  <a:lnTo>
                    <a:pt x="255" y="211"/>
                  </a:lnTo>
                  <a:lnTo>
                    <a:pt x="257" y="211"/>
                  </a:lnTo>
                  <a:lnTo>
                    <a:pt x="259" y="211"/>
                  </a:lnTo>
                  <a:lnTo>
                    <a:pt x="259" y="211"/>
                  </a:lnTo>
                  <a:lnTo>
                    <a:pt x="259" y="213"/>
                  </a:lnTo>
                  <a:lnTo>
                    <a:pt x="261" y="213"/>
                  </a:lnTo>
                  <a:lnTo>
                    <a:pt x="261" y="213"/>
                  </a:lnTo>
                  <a:lnTo>
                    <a:pt x="263" y="213"/>
                  </a:lnTo>
                  <a:lnTo>
                    <a:pt x="263" y="213"/>
                  </a:lnTo>
                  <a:lnTo>
                    <a:pt x="265" y="215"/>
                  </a:lnTo>
                  <a:lnTo>
                    <a:pt x="267" y="217"/>
                  </a:lnTo>
                  <a:lnTo>
                    <a:pt x="269" y="218"/>
                  </a:lnTo>
                  <a:lnTo>
                    <a:pt x="269" y="218"/>
                  </a:lnTo>
                  <a:lnTo>
                    <a:pt x="270" y="218"/>
                  </a:lnTo>
                  <a:lnTo>
                    <a:pt x="272" y="218"/>
                  </a:lnTo>
                  <a:lnTo>
                    <a:pt x="276" y="217"/>
                  </a:lnTo>
                  <a:lnTo>
                    <a:pt x="278" y="217"/>
                  </a:lnTo>
                  <a:lnTo>
                    <a:pt x="280" y="218"/>
                  </a:lnTo>
                  <a:lnTo>
                    <a:pt x="282" y="218"/>
                  </a:lnTo>
                  <a:lnTo>
                    <a:pt x="284" y="218"/>
                  </a:lnTo>
                  <a:lnTo>
                    <a:pt x="284" y="218"/>
                  </a:lnTo>
                  <a:lnTo>
                    <a:pt x="286" y="218"/>
                  </a:lnTo>
                  <a:lnTo>
                    <a:pt x="290" y="218"/>
                  </a:lnTo>
                  <a:lnTo>
                    <a:pt x="293" y="220"/>
                  </a:lnTo>
                  <a:lnTo>
                    <a:pt x="295" y="220"/>
                  </a:lnTo>
                  <a:lnTo>
                    <a:pt x="297" y="220"/>
                  </a:lnTo>
                  <a:lnTo>
                    <a:pt x="297" y="220"/>
                  </a:lnTo>
                  <a:lnTo>
                    <a:pt x="299" y="224"/>
                  </a:lnTo>
                  <a:lnTo>
                    <a:pt x="301" y="226"/>
                  </a:lnTo>
                  <a:lnTo>
                    <a:pt x="301" y="228"/>
                  </a:lnTo>
                  <a:lnTo>
                    <a:pt x="303" y="228"/>
                  </a:lnTo>
                  <a:lnTo>
                    <a:pt x="309" y="230"/>
                  </a:lnTo>
                  <a:lnTo>
                    <a:pt x="311" y="230"/>
                  </a:lnTo>
                  <a:lnTo>
                    <a:pt x="312" y="228"/>
                  </a:lnTo>
                  <a:lnTo>
                    <a:pt x="314" y="228"/>
                  </a:lnTo>
                  <a:lnTo>
                    <a:pt x="314" y="226"/>
                  </a:lnTo>
                  <a:lnTo>
                    <a:pt x="314" y="224"/>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4">
              <a:extLst>
                <a:ext uri="{FF2B5EF4-FFF2-40B4-BE49-F238E27FC236}">
                  <a16:creationId xmlns:a16="http://schemas.microsoft.com/office/drawing/2014/main" id="{9227B1C7-B404-4AE7-B0EB-06D08FF0959A}"/>
                </a:ext>
              </a:extLst>
            </p:cNvPr>
            <p:cNvSpPr>
              <a:spLocks/>
            </p:cNvSpPr>
            <p:nvPr/>
          </p:nvSpPr>
          <p:spPr bwMode="auto">
            <a:xfrm>
              <a:off x="6661473" y="2205831"/>
              <a:ext cx="457200" cy="546100"/>
            </a:xfrm>
            <a:custGeom>
              <a:avLst/>
              <a:gdLst>
                <a:gd name="T0" fmla="*/ 269 w 288"/>
                <a:gd name="T1" fmla="*/ 53 h 344"/>
                <a:gd name="T2" fmla="*/ 248 w 288"/>
                <a:gd name="T3" fmla="*/ 28 h 344"/>
                <a:gd name="T4" fmla="*/ 227 w 288"/>
                <a:gd name="T5" fmla="*/ 6 h 344"/>
                <a:gd name="T6" fmla="*/ 215 w 288"/>
                <a:gd name="T7" fmla="*/ 9 h 344"/>
                <a:gd name="T8" fmla="*/ 219 w 288"/>
                <a:gd name="T9" fmla="*/ 27 h 344"/>
                <a:gd name="T10" fmla="*/ 225 w 288"/>
                <a:gd name="T11" fmla="*/ 46 h 344"/>
                <a:gd name="T12" fmla="*/ 213 w 288"/>
                <a:gd name="T13" fmla="*/ 55 h 344"/>
                <a:gd name="T14" fmla="*/ 194 w 288"/>
                <a:gd name="T15" fmla="*/ 72 h 344"/>
                <a:gd name="T16" fmla="*/ 198 w 288"/>
                <a:gd name="T17" fmla="*/ 76 h 344"/>
                <a:gd name="T18" fmla="*/ 181 w 288"/>
                <a:gd name="T19" fmla="*/ 87 h 344"/>
                <a:gd name="T20" fmla="*/ 173 w 288"/>
                <a:gd name="T21" fmla="*/ 85 h 344"/>
                <a:gd name="T22" fmla="*/ 160 w 288"/>
                <a:gd name="T23" fmla="*/ 87 h 344"/>
                <a:gd name="T24" fmla="*/ 158 w 288"/>
                <a:gd name="T25" fmla="*/ 103 h 344"/>
                <a:gd name="T26" fmla="*/ 145 w 288"/>
                <a:gd name="T27" fmla="*/ 125 h 344"/>
                <a:gd name="T28" fmla="*/ 116 w 288"/>
                <a:gd name="T29" fmla="*/ 122 h 344"/>
                <a:gd name="T30" fmla="*/ 84 w 288"/>
                <a:gd name="T31" fmla="*/ 129 h 344"/>
                <a:gd name="T32" fmla="*/ 72 w 288"/>
                <a:gd name="T33" fmla="*/ 146 h 344"/>
                <a:gd name="T34" fmla="*/ 65 w 288"/>
                <a:gd name="T35" fmla="*/ 133 h 344"/>
                <a:gd name="T36" fmla="*/ 71 w 288"/>
                <a:gd name="T37" fmla="*/ 125 h 344"/>
                <a:gd name="T38" fmla="*/ 61 w 288"/>
                <a:gd name="T39" fmla="*/ 120 h 344"/>
                <a:gd name="T40" fmla="*/ 57 w 288"/>
                <a:gd name="T41" fmla="*/ 108 h 344"/>
                <a:gd name="T42" fmla="*/ 44 w 288"/>
                <a:gd name="T43" fmla="*/ 108 h 344"/>
                <a:gd name="T44" fmla="*/ 23 w 288"/>
                <a:gd name="T45" fmla="*/ 103 h 344"/>
                <a:gd name="T46" fmla="*/ 6 w 288"/>
                <a:gd name="T47" fmla="*/ 118 h 344"/>
                <a:gd name="T48" fmla="*/ 10 w 288"/>
                <a:gd name="T49" fmla="*/ 125 h 344"/>
                <a:gd name="T50" fmla="*/ 13 w 288"/>
                <a:gd name="T51" fmla="*/ 156 h 344"/>
                <a:gd name="T52" fmla="*/ 15 w 288"/>
                <a:gd name="T53" fmla="*/ 171 h 344"/>
                <a:gd name="T54" fmla="*/ 36 w 288"/>
                <a:gd name="T55" fmla="*/ 163 h 344"/>
                <a:gd name="T56" fmla="*/ 53 w 288"/>
                <a:gd name="T57" fmla="*/ 177 h 344"/>
                <a:gd name="T58" fmla="*/ 74 w 288"/>
                <a:gd name="T59" fmla="*/ 179 h 344"/>
                <a:gd name="T60" fmla="*/ 86 w 288"/>
                <a:gd name="T61" fmla="*/ 179 h 344"/>
                <a:gd name="T62" fmla="*/ 86 w 288"/>
                <a:gd name="T63" fmla="*/ 194 h 344"/>
                <a:gd name="T64" fmla="*/ 95 w 288"/>
                <a:gd name="T65" fmla="*/ 219 h 344"/>
                <a:gd name="T66" fmla="*/ 120 w 288"/>
                <a:gd name="T67" fmla="*/ 262 h 344"/>
                <a:gd name="T68" fmla="*/ 149 w 288"/>
                <a:gd name="T69" fmla="*/ 293 h 344"/>
                <a:gd name="T70" fmla="*/ 139 w 288"/>
                <a:gd name="T71" fmla="*/ 302 h 344"/>
                <a:gd name="T72" fmla="*/ 139 w 288"/>
                <a:gd name="T73" fmla="*/ 310 h 344"/>
                <a:gd name="T74" fmla="*/ 141 w 288"/>
                <a:gd name="T75" fmla="*/ 327 h 344"/>
                <a:gd name="T76" fmla="*/ 156 w 288"/>
                <a:gd name="T77" fmla="*/ 308 h 344"/>
                <a:gd name="T78" fmla="*/ 173 w 288"/>
                <a:gd name="T79" fmla="*/ 304 h 344"/>
                <a:gd name="T80" fmla="*/ 170 w 288"/>
                <a:gd name="T81" fmla="*/ 289 h 344"/>
                <a:gd name="T82" fmla="*/ 185 w 288"/>
                <a:gd name="T83" fmla="*/ 298 h 344"/>
                <a:gd name="T84" fmla="*/ 191 w 288"/>
                <a:gd name="T85" fmla="*/ 306 h 344"/>
                <a:gd name="T86" fmla="*/ 200 w 288"/>
                <a:gd name="T87" fmla="*/ 304 h 344"/>
                <a:gd name="T88" fmla="*/ 219 w 288"/>
                <a:gd name="T89" fmla="*/ 287 h 344"/>
                <a:gd name="T90" fmla="*/ 229 w 288"/>
                <a:gd name="T91" fmla="*/ 314 h 344"/>
                <a:gd name="T92" fmla="*/ 227 w 288"/>
                <a:gd name="T93" fmla="*/ 342 h 344"/>
                <a:gd name="T94" fmla="*/ 236 w 288"/>
                <a:gd name="T95" fmla="*/ 333 h 344"/>
                <a:gd name="T96" fmla="*/ 255 w 288"/>
                <a:gd name="T97" fmla="*/ 333 h 344"/>
                <a:gd name="T98" fmla="*/ 278 w 288"/>
                <a:gd name="T99" fmla="*/ 319 h 344"/>
                <a:gd name="T100" fmla="*/ 280 w 288"/>
                <a:gd name="T101" fmla="*/ 289 h 344"/>
                <a:gd name="T102" fmla="*/ 276 w 288"/>
                <a:gd name="T103" fmla="*/ 266 h 344"/>
                <a:gd name="T104" fmla="*/ 265 w 288"/>
                <a:gd name="T105" fmla="*/ 257 h 344"/>
                <a:gd name="T106" fmla="*/ 242 w 288"/>
                <a:gd name="T107" fmla="*/ 259 h 344"/>
                <a:gd name="T108" fmla="*/ 219 w 288"/>
                <a:gd name="T109" fmla="*/ 251 h 344"/>
                <a:gd name="T110" fmla="*/ 229 w 288"/>
                <a:gd name="T111" fmla="*/ 224 h 344"/>
                <a:gd name="T112" fmla="*/ 250 w 288"/>
                <a:gd name="T113" fmla="*/ 209 h 344"/>
                <a:gd name="T114" fmla="*/ 246 w 288"/>
                <a:gd name="T115" fmla="*/ 169 h 344"/>
                <a:gd name="T116" fmla="*/ 240 w 288"/>
                <a:gd name="T117" fmla="*/ 148 h 344"/>
                <a:gd name="T118" fmla="*/ 246 w 288"/>
                <a:gd name="T119" fmla="*/ 125 h 344"/>
                <a:gd name="T120" fmla="*/ 263 w 288"/>
                <a:gd name="T121" fmla="*/ 9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 h="344">
                  <a:moveTo>
                    <a:pt x="288" y="59"/>
                  </a:moveTo>
                  <a:lnTo>
                    <a:pt x="288" y="59"/>
                  </a:lnTo>
                  <a:lnTo>
                    <a:pt x="288" y="59"/>
                  </a:lnTo>
                  <a:lnTo>
                    <a:pt x="284" y="57"/>
                  </a:lnTo>
                  <a:lnTo>
                    <a:pt x="282" y="55"/>
                  </a:lnTo>
                  <a:lnTo>
                    <a:pt x="280" y="55"/>
                  </a:lnTo>
                  <a:lnTo>
                    <a:pt x="278" y="55"/>
                  </a:lnTo>
                  <a:lnTo>
                    <a:pt x="278" y="55"/>
                  </a:lnTo>
                  <a:lnTo>
                    <a:pt x="276" y="55"/>
                  </a:lnTo>
                  <a:lnTo>
                    <a:pt x="274" y="55"/>
                  </a:lnTo>
                  <a:lnTo>
                    <a:pt x="274" y="55"/>
                  </a:lnTo>
                  <a:lnTo>
                    <a:pt x="274" y="55"/>
                  </a:lnTo>
                  <a:lnTo>
                    <a:pt x="276" y="53"/>
                  </a:lnTo>
                  <a:lnTo>
                    <a:pt x="276" y="51"/>
                  </a:lnTo>
                  <a:lnTo>
                    <a:pt x="276" y="51"/>
                  </a:lnTo>
                  <a:lnTo>
                    <a:pt x="274" y="51"/>
                  </a:lnTo>
                  <a:lnTo>
                    <a:pt x="273" y="53"/>
                  </a:lnTo>
                  <a:lnTo>
                    <a:pt x="271" y="55"/>
                  </a:lnTo>
                  <a:lnTo>
                    <a:pt x="269" y="55"/>
                  </a:lnTo>
                  <a:lnTo>
                    <a:pt x="269" y="53"/>
                  </a:lnTo>
                  <a:lnTo>
                    <a:pt x="267" y="53"/>
                  </a:lnTo>
                  <a:lnTo>
                    <a:pt x="267" y="51"/>
                  </a:lnTo>
                  <a:lnTo>
                    <a:pt x="267" y="51"/>
                  </a:lnTo>
                  <a:lnTo>
                    <a:pt x="261" y="51"/>
                  </a:lnTo>
                  <a:lnTo>
                    <a:pt x="261" y="51"/>
                  </a:lnTo>
                  <a:lnTo>
                    <a:pt x="259" y="49"/>
                  </a:lnTo>
                  <a:lnTo>
                    <a:pt x="255" y="47"/>
                  </a:lnTo>
                  <a:lnTo>
                    <a:pt x="253" y="49"/>
                  </a:lnTo>
                  <a:lnTo>
                    <a:pt x="253" y="49"/>
                  </a:lnTo>
                  <a:lnTo>
                    <a:pt x="253" y="49"/>
                  </a:lnTo>
                  <a:lnTo>
                    <a:pt x="253" y="47"/>
                  </a:lnTo>
                  <a:lnTo>
                    <a:pt x="252" y="47"/>
                  </a:lnTo>
                  <a:lnTo>
                    <a:pt x="248" y="42"/>
                  </a:lnTo>
                  <a:lnTo>
                    <a:pt x="246" y="42"/>
                  </a:lnTo>
                  <a:lnTo>
                    <a:pt x="246" y="40"/>
                  </a:lnTo>
                  <a:lnTo>
                    <a:pt x="246" y="38"/>
                  </a:lnTo>
                  <a:lnTo>
                    <a:pt x="248" y="36"/>
                  </a:lnTo>
                  <a:lnTo>
                    <a:pt x="248" y="34"/>
                  </a:lnTo>
                  <a:lnTo>
                    <a:pt x="248" y="32"/>
                  </a:lnTo>
                  <a:lnTo>
                    <a:pt x="248" y="28"/>
                  </a:lnTo>
                  <a:lnTo>
                    <a:pt x="248" y="28"/>
                  </a:lnTo>
                  <a:lnTo>
                    <a:pt x="248" y="27"/>
                  </a:lnTo>
                  <a:lnTo>
                    <a:pt x="246" y="25"/>
                  </a:lnTo>
                  <a:lnTo>
                    <a:pt x="244" y="23"/>
                  </a:lnTo>
                  <a:lnTo>
                    <a:pt x="242" y="21"/>
                  </a:lnTo>
                  <a:lnTo>
                    <a:pt x="238" y="19"/>
                  </a:lnTo>
                  <a:lnTo>
                    <a:pt x="234" y="17"/>
                  </a:lnTo>
                  <a:lnTo>
                    <a:pt x="234" y="17"/>
                  </a:lnTo>
                  <a:lnTo>
                    <a:pt x="234" y="17"/>
                  </a:lnTo>
                  <a:lnTo>
                    <a:pt x="234" y="15"/>
                  </a:lnTo>
                  <a:lnTo>
                    <a:pt x="232" y="15"/>
                  </a:lnTo>
                  <a:lnTo>
                    <a:pt x="232" y="13"/>
                  </a:lnTo>
                  <a:lnTo>
                    <a:pt x="232" y="13"/>
                  </a:lnTo>
                  <a:lnTo>
                    <a:pt x="231" y="13"/>
                  </a:lnTo>
                  <a:lnTo>
                    <a:pt x="231" y="13"/>
                  </a:lnTo>
                  <a:lnTo>
                    <a:pt x="229" y="11"/>
                  </a:lnTo>
                  <a:lnTo>
                    <a:pt x="229" y="9"/>
                  </a:lnTo>
                  <a:lnTo>
                    <a:pt x="229" y="8"/>
                  </a:lnTo>
                  <a:lnTo>
                    <a:pt x="229" y="8"/>
                  </a:lnTo>
                  <a:lnTo>
                    <a:pt x="227" y="6"/>
                  </a:lnTo>
                  <a:lnTo>
                    <a:pt x="225" y="4"/>
                  </a:lnTo>
                  <a:lnTo>
                    <a:pt x="223" y="4"/>
                  </a:lnTo>
                  <a:lnTo>
                    <a:pt x="223" y="4"/>
                  </a:lnTo>
                  <a:lnTo>
                    <a:pt x="221" y="4"/>
                  </a:lnTo>
                  <a:lnTo>
                    <a:pt x="219" y="4"/>
                  </a:lnTo>
                  <a:lnTo>
                    <a:pt x="219" y="4"/>
                  </a:lnTo>
                  <a:lnTo>
                    <a:pt x="217" y="2"/>
                  </a:lnTo>
                  <a:lnTo>
                    <a:pt x="217" y="0"/>
                  </a:lnTo>
                  <a:lnTo>
                    <a:pt x="217" y="0"/>
                  </a:lnTo>
                  <a:lnTo>
                    <a:pt x="217" y="0"/>
                  </a:lnTo>
                  <a:lnTo>
                    <a:pt x="215" y="0"/>
                  </a:lnTo>
                  <a:lnTo>
                    <a:pt x="215" y="0"/>
                  </a:lnTo>
                  <a:lnTo>
                    <a:pt x="213" y="2"/>
                  </a:lnTo>
                  <a:lnTo>
                    <a:pt x="213" y="2"/>
                  </a:lnTo>
                  <a:lnTo>
                    <a:pt x="212" y="4"/>
                  </a:lnTo>
                  <a:lnTo>
                    <a:pt x="213" y="4"/>
                  </a:lnTo>
                  <a:lnTo>
                    <a:pt x="213" y="6"/>
                  </a:lnTo>
                  <a:lnTo>
                    <a:pt x="215" y="8"/>
                  </a:lnTo>
                  <a:lnTo>
                    <a:pt x="215" y="9"/>
                  </a:lnTo>
                  <a:lnTo>
                    <a:pt x="215" y="9"/>
                  </a:lnTo>
                  <a:lnTo>
                    <a:pt x="217" y="9"/>
                  </a:lnTo>
                  <a:lnTo>
                    <a:pt x="217" y="9"/>
                  </a:lnTo>
                  <a:lnTo>
                    <a:pt x="219" y="9"/>
                  </a:lnTo>
                  <a:lnTo>
                    <a:pt x="219" y="11"/>
                  </a:lnTo>
                  <a:lnTo>
                    <a:pt x="219" y="11"/>
                  </a:lnTo>
                  <a:lnTo>
                    <a:pt x="219" y="11"/>
                  </a:lnTo>
                  <a:lnTo>
                    <a:pt x="217" y="13"/>
                  </a:lnTo>
                  <a:lnTo>
                    <a:pt x="217" y="15"/>
                  </a:lnTo>
                  <a:lnTo>
                    <a:pt x="217" y="17"/>
                  </a:lnTo>
                  <a:lnTo>
                    <a:pt x="217" y="17"/>
                  </a:lnTo>
                  <a:lnTo>
                    <a:pt x="217" y="19"/>
                  </a:lnTo>
                  <a:lnTo>
                    <a:pt x="217" y="21"/>
                  </a:lnTo>
                  <a:lnTo>
                    <a:pt x="217" y="21"/>
                  </a:lnTo>
                  <a:lnTo>
                    <a:pt x="217" y="21"/>
                  </a:lnTo>
                  <a:lnTo>
                    <a:pt x="217" y="23"/>
                  </a:lnTo>
                  <a:lnTo>
                    <a:pt x="217" y="25"/>
                  </a:lnTo>
                  <a:lnTo>
                    <a:pt x="217" y="27"/>
                  </a:lnTo>
                  <a:lnTo>
                    <a:pt x="219" y="28"/>
                  </a:lnTo>
                  <a:lnTo>
                    <a:pt x="219" y="27"/>
                  </a:lnTo>
                  <a:lnTo>
                    <a:pt x="219" y="27"/>
                  </a:lnTo>
                  <a:lnTo>
                    <a:pt x="219" y="27"/>
                  </a:lnTo>
                  <a:lnTo>
                    <a:pt x="221" y="27"/>
                  </a:lnTo>
                  <a:lnTo>
                    <a:pt x="221" y="28"/>
                  </a:lnTo>
                  <a:lnTo>
                    <a:pt x="221" y="28"/>
                  </a:lnTo>
                  <a:lnTo>
                    <a:pt x="221" y="30"/>
                  </a:lnTo>
                  <a:lnTo>
                    <a:pt x="221" y="32"/>
                  </a:lnTo>
                  <a:lnTo>
                    <a:pt x="223" y="32"/>
                  </a:lnTo>
                  <a:lnTo>
                    <a:pt x="223" y="32"/>
                  </a:lnTo>
                  <a:lnTo>
                    <a:pt x="223" y="32"/>
                  </a:lnTo>
                  <a:lnTo>
                    <a:pt x="223" y="32"/>
                  </a:lnTo>
                  <a:lnTo>
                    <a:pt x="225" y="34"/>
                  </a:lnTo>
                  <a:lnTo>
                    <a:pt x="225" y="36"/>
                  </a:lnTo>
                  <a:lnTo>
                    <a:pt x="225" y="36"/>
                  </a:lnTo>
                  <a:lnTo>
                    <a:pt x="225" y="36"/>
                  </a:lnTo>
                  <a:lnTo>
                    <a:pt x="225" y="40"/>
                  </a:lnTo>
                  <a:lnTo>
                    <a:pt x="225" y="42"/>
                  </a:lnTo>
                  <a:lnTo>
                    <a:pt x="225" y="44"/>
                  </a:lnTo>
                  <a:lnTo>
                    <a:pt x="225" y="44"/>
                  </a:lnTo>
                  <a:lnTo>
                    <a:pt x="225" y="44"/>
                  </a:lnTo>
                  <a:lnTo>
                    <a:pt x="225" y="46"/>
                  </a:lnTo>
                  <a:lnTo>
                    <a:pt x="225" y="46"/>
                  </a:lnTo>
                  <a:lnTo>
                    <a:pt x="225" y="47"/>
                  </a:lnTo>
                  <a:lnTo>
                    <a:pt x="225" y="47"/>
                  </a:lnTo>
                  <a:lnTo>
                    <a:pt x="225" y="47"/>
                  </a:lnTo>
                  <a:lnTo>
                    <a:pt x="225" y="51"/>
                  </a:lnTo>
                  <a:lnTo>
                    <a:pt x="225" y="53"/>
                  </a:lnTo>
                  <a:lnTo>
                    <a:pt x="225" y="57"/>
                  </a:lnTo>
                  <a:lnTo>
                    <a:pt x="225" y="57"/>
                  </a:lnTo>
                  <a:lnTo>
                    <a:pt x="225" y="59"/>
                  </a:lnTo>
                  <a:lnTo>
                    <a:pt x="225" y="61"/>
                  </a:lnTo>
                  <a:lnTo>
                    <a:pt x="223" y="61"/>
                  </a:lnTo>
                  <a:lnTo>
                    <a:pt x="223" y="63"/>
                  </a:lnTo>
                  <a:lnTo>
                    <a:pt x="221" y="61"/>
                  </a:lnTo>
                  <a:lnTo>
                    <a:pt x="221" y="61"/>
                  </a:lnTo>
                  <a:lnTo>
                    <a:pt x="221" y="57"/>
                  </a:lnTo>
                  <a:lnTo>
                    <a:pt x="219" y="55"/>
                  </a:lnTo>
                  <a:lnTo>
                    <a:pt x="219" y="55"/>
                  </a:lnTo>
                  <a:lnTo>
                    <a:pt x="217" y="55"/>
                  </a:lnTo>
                  <a:lnTo>
                    <a:pt x="215" y="55"/>
                  </a:lnTo>
                  <a:lnTo>
                    <a:pt x="213" y="55"/>
                  </a:lnTo>
                  <a:lnTo>
                    <a:pt x="212" y="53"/>
                  </a:lnTo>
                  <a:lnTo>
                    <a:pt x="212" y="53"/>
                  </a:lnTo>
                  <a:lnTo>
                    <a:pt x="210" y="55"/>
                  </a:lnTo>
                  <a:lnTo>
                    <a:pt x="208" y="55"/>
                  </a:lnTo>
                  <a:lnTo>
                    <a:pt x="208" y="57"/>
                  </a:lnTo>
                  <a:lnTo>
                    <a:pt x="208" y="59"/>
                  </a:lnTo>
                  <a:lnTo>
                    <a:pt x="208" y="61"/>
                  </a:lnTo>
                  <a:lnTo>
                    <a:pt x="208" y="61"/>
                  </a:lnTo>
                  <a:lnTo>
                    <a:pt x="208" y="61"/>
                  </a:lnTo>
                  <a:lnTo>
                    <a:pt x="210" y="61"/>
                  </a:lnTo>
                  <a:lnTo>
                    <a:pt x="210" y="61"/>
                  </a:lnTo>
                  <a:lnTo>
                    <a:pt x="210" y="61"/>
                  </a:lnTo>
                  <a:lnTo>
                    <a:pt x="210" y="63"/>
                  </a:lnTo>
                  <a:lnTo>
                    <a:pt x="210" y="63"/>
                  </a:lnTo>
                  <a:lnTo>
                    <a:pt x="208" y="65"/>
                  </a:lnTo>
                  <a:lnTo>
                    <a:pt x="202" y="68"/>
                  </a:lnTo>
                  <a:lnTo>
                    <a:pt x="200" y="68"/>
                  </a:lnTo>
                  <a:lnTo>
                    <a:pt x="198" y="70"/>
                  </a:lnTo>
                  <a:lnTo>
                    <a:pt x="198" y="70"/>
                  </a:lnTo>
                  <a:lnTo>
                    <a:pt x="194" y="72"/>
                  </a:lnTo>
                  <a:lnTo>
                    <a:pt x="192" y="72"/>
                  </a:lnTo>
                  <a:lnTo>
                    <a:pt x="191" y="74"/>
                  </a:lnTo>
                  <a:lnTo>
                    <a:pt x="191" y="74"/>
                  </a:lnTo>
                  <a:lnTo>
                    <a:pt x="191" y="76"/>
                  </a:lnTo>
                  <a:lnTo>
                    <a:pt x="191" y="76"/>
                  </a:lnTo>
                  <a:lnTo>
                    <a:pt x="192" y="76"/>
                  </a:lnTo>
                  <a:lnTo>
                    <a:pt x="192" y="76"/>
                  </a:lnTo>
                  <a:lnTo>
                    <a:pt x="192" y="76"/>
                  </a:lnTo>
                  <a:lnTo>
                    <a:pt x="192" y="76"/>
                  </a:lnTo>
                  <a:lnTo>
                    <a:pt x="194" y="74"/>
                  </a:lnTo>
                  <a:lnTo>
                    <a:pt x="194" y="74"/>
                  </a:lnTo>
                  <a:lnTo>
                    <a:pt x="196" y="74"/>
                  </a:lnTo>
                  <a:lnTo>
                    <a:pt x="196" y="74"/>
                  </a:lnTo>
                  <a:lnTo>
                    <a:pt x="196" y="74"/>
                  </a:lnTo>
                  <a:lnTo>
                    <a:pt x="196" y="74"/>
                  </a:lnTo>
                  <a:lnTo>
                    <a:pt x="196" y="74"/>
                  </a:lnTo>
                  <a:lnTo>
                    <a:pt x="196" y="76"/>
                  </a:lnTo>
                  <a:lnTo>
                    <a:pt x="196" y="76"/>
                  </a:lnTo>
                  <a:lnTo>
                    <a:pt x="198" y="76"/>
                  </a:lnTo>
                  <a:lnTo>
                    <a:pt x="198" y="76"/>
                  </a:lnTo>
                  <a:lnTo>
                    <a:pt x="198" y="78"/>
                  </a:lnTo>
                  <a:lnTo>
                    <a:pt x="200" y="78"/>
                  </a:lnTo>
                  <a:lnTo>
                    <a:pt x="200" y="78"/>
                  </a:lnTo>
                  <a:lnTo>
                    <a:pt x="200" y="78"/>
                  </a:lnTo>
                  <a:lnTo>
                    <a:pt x="200" y="78"/>
                  </a:lnTo>
                  <a:lnTo>
                    <a:pt x="200" y="80"/>
                  </a:lnTo>
                  <a:lnTo>
                    <a:pt x="200" y="80"/>
                  </a:lnTo>
                  <a:lnTo>
                    <a:pt x="200" y="80"/>
                  </a:lnTo>
                  <a:lnTo>
                    <a:pt x="200" y="82"/>
                  </a:lnTo>
                  <a:lnTo>
                    <a:pt x="200" y="84"/>
                  </a:lnTo>
                  <a:lnTo>
                    <a:pt x="200" y="84"/>
                  </a:lnTo>
                  <a:lnTo>
                    <a:pt x="200" y="85"/>
                  </a:lnTo>
                  <a:lnTo>
                    <a:pt x="196" y="87"/>
                  </a:lnTo>
                  <a:lnTo>
                    <a:pt x="191" y="91"/>
                  </a:lnTo>
                  <a:lnTo>
                    <a:pt x="187" y="91"/>
                  </a:lnTo>
                  <a:lnTo>
                    <a:pt x="187" y="91"/>
                  </a:lnTo>
                  <a:lnTo>
                    <a:pt x="185" y="89"/>
                  </a:lnTo>
                  <a:lnTo>
                    <a:pt x="183" y="89"/>
                  </a:lnTo>
                  <a:lnTo>
                    <a:pt x="183" y="89"/>
                  </a:lnTo>
                  <a:lnTo>
                    <a:pt x="181" y="87"/>
                  </a:lnTo>
                  <a:lnTo>
                    <a:pt x="181" y="85"/>
                  </a:lnTo>
                  <a:lnTo>
                    <a:pt x="181" y="82"/>
                  </a:lnTo>
                  <a:lnTo>
                    <a:pt x="179" y="80"/>
                  </a:lnTo>
                  <a:lnTo>
                    <a:pt x="179" y="80"/>
                  </a:lnTo>
                  <a:lnTo>
                    <a:pt x="179" y="80"/>
                  </a:lnTo>
                  <a:lnTo>
                    <a:pt x="177" y="80"/>
                  </a:lnTo>
                  <a:lnTo>
                    <a:pt x="177" y="82"/>
                  </a:lnTo>
                  <a:lnTo>
                    <a:pt x="177" y="82"/>
                  </a:lnTo>
                  <a:lnTo>
                    <a:pt x="177" y="82"/>
                  </a:lnTo>
                  <a:lnTo>
                    <a:pt x="177" y="84"/>
                  </a:lnTo>
                  <a:lnTo>
                    <a:pt x="177" y="84"/>
                  </a:lnTo>
                  <a:lnTo>
                    <a:pt x="177" y="84"/>
                  </a:lnTo>
                  <a:lnTo>
                    <a:pt x="177" y="85"/>
                  </a:lnTo>
                  <a:lnTo>
                    <a:pt x="177" y="87"/>
                  </a:lnTo>
                  <a:lnTo>
                    <a:pt x="177" y="87"/>
                  </a:lnTo>
                  <a:lnTo>
                    <a:pt x="175" y="87"/>
                  </a:lnTo>
                  <a:lnTo>
                    <a:pt x="175" y="87"/>
                  </a:lnTo>
                  <a:lnTo>
                    <a:pt x="175" y="87"/>
                  </a:lnTo>
                  <a:lnTo>
                    <a:pt x="175" y="87"/>
                  </a:lnTo>
                  <a:lnTo>
                    <a:pt x="173" y="85"/>
                  </a:lnTo>
                  <a:lnTo>
                    <a:pt x="173" y="85"/>
                  </a:lnTo>
                  <a:lnTo>
                    <a:pt x="172" y="85"/>
                  </a:lnTo>
                  <a:lnTo>
                    <a:pt x="172" y="85"/>
                  </a:lnTo>
                  <a:lnTo>
                    <a:pt x="172" y="85"/>
                  </a:lnTo>
                  <a:lnTo>
                    <a:pt x="172" y="87"/>
                  </a:lnTo>
                  <a:lnTo>
                    <a:pt x="172" y="87"/>
                  </a:lnTo>
                  <a:lnTo>
                    <a:pt x="172" y="87"/>
                  </a:lnTo>
                  <a:lnTo>
                    <a:pt x="172" y="89"/>
                  </a:lnTo>
                  <a:lnTo>
                    <a:pt x="170" y="89"/>
                  </a:lnTo>
                  <a:lnTo>
                    <a:pt x="170" y="89"/>
                  </a:lnTo>
                  <a:lnTo>
                    <a:pt x="168" y="87"/>
                  </a:lnTo>
                  <a:lnTo>
                    <a:pt x="168" y="87"/>
                  </a:lnTo>
                  <a:lnTo>
                    <a:pt x="166" y="87"/>
                  </a:lnTo>
                  <a:lnTo>
                    <a:pt x="166" y="87"/>
                  </a:lnTo>
                  <a:lnTo>
                    <a:pt x="162" y="85"/>
                  </a:lnTo>
                  <a:lnTo>
                    <a:pt x="162" y="85"/>
                  </a:lnTo>
                  <a:lnTo>
                    <a:pt x="162" y="85"/>
                  </a:lnTo>
                  <a:lnTo>
                    <a:pt x="160" y="85"/>
                  </a:lnTo>
                  <a:lnTo>
                    <a:pt x="160" y="87"/>
                  </a:lnTo>
                  <a:lnTo>
                    <a:pt x="160" y="87"/>
                  </a:lnTo>
                  <a:lnTo>
                    <a:pt x="160" y="87"/>
                  </a:lnTo>
                  <a:lnTo>
                    <a:pt x="162" y="89"/>
                  </a:lnTo>
                  <a:lnTo>
                    <a:pt x="162" y="89"/>
                  </a:lnTo>
                  <a:lnTo>
                    <a:pt x="164" y="89"/>
                  </a:lnTo>
                  <a:lnTo>
                    <a:pt x="164" y="89"/>
                  </a:lnTo>
                  <a:lnTo>
                    <a:pt x="166" y="91"/>
                  </a:lnTo>
                  <a:lnTo>
                    <a:pt x="164" y="91"/>
                  </a:lnTo>
                  <a:lnTo>
                    <a:pt x="162" y="91"/>
                  </a:lnTo>
                  <a:lnTo>
                    <a:pt x="162" y="91"/>
                  </a:lnTo>
                  <a:lnTo>
                    <a:pt x="162" y="91"/>
                  </a:lnTo>
                  <a:lnTo>
                    <a:pt x="162" y="93"/>
                  </a:lnTo>
                  <a:lnTo>
                    <a:pt x="162" y="93"/>
                  </a:lnTo>
                  <a:lnTo>
                    <a:pt x="162" y="93"/>
                  </a:lnTo>
                  <a:lnTo>
                    <a:pt x="162" y="95"/>
                  </a:lnTo>
                  <a:lnTo>
                    <a:pt x="162" y="95"/>
                  </a:lnTo>
                  <a:lnTo>
                    <a:pt x="162" y="95"/>
                  </a:lnTo>
                  <a:lnTo>
                    <a:pt x="162" y="95"/>
                  </a:lnTo>
                  <a:lnTo>
                    <a:pt x="160" y="97"/>
                  </a:lnTo>
                  <a:lnTo>
                    <a:pt x="160" y="97"/>
                  </a:lnTo>
                  <a:lnTo>
                    <a:pt x="158" y="103"/>
                  </a:lnTo>
                  <a:lnTo>
                    <a:pt x="158" y="104"/>
                  </a:lnTo>
                  <a:lnTo>
                    <a:pt x="158" y="106"/>
                  </a:lnTo>
                  <a:lnTo>
                    <a:pt x="158" y="106"/>
                  </a:lnTo>
                  <a:lnTo>
                    <a:pt x="158" y="108"/>
                  </a:lnTo>
                  <a:lnTo>
                    <a:pt x="158" y="108"/>
                  </a:lnTo>
                  <a:lnTo>
                    <a:pt x="158" y="110"/>
                  </a:lnTo>
                  <a:lnTo>
                    <a:pt x="160" y="110"/>
                  </a:lnTo>
                  <a:lnTo>
                    <a:pt x="160" y="110"/>
                  </a:lnTo>
                  <a:lnTo>
                    <a:pt x="162" y="112"/>
                  </a:lnTo>
                  <a:lnTo>
                    <a:pt x="162" y="112"/>
                  </a:lnTo>
                  <a:lnTo>
                    <a:pt x="162" y="114"/>
                  </a:lnTo>
                  <a:lnTo>
                    <a:pt x="162" y="116"/>
                  </a:lnTo>
                  <a:lnTo>
                    <a:pt x="158" y="116"/>
                  </a:lnTo>
                  <a:lnTo>
                    <a:pt x="156" y="118"/>
                  </a:lnTo>
                  <a:lnTo>
                    <a:pt x="154" y="120"/>
                  </a:lnTo>
                  <a:lnTo>
                    <a:pt x="152" y="120"/>
                  </a:lnTo>
                  <a:lnTo>
                    <a:pt x="149" y="122"/>
                  </a:lnTo>
                  <a:lnTo>
                    <a:pt x="147" y="125"/>
                  </a:lnTo>
                  <a:lnTo>
                    <a:pt x="145" y="125"/>
                  </a:lnTo>
                  <a:lnTo>
                    <a:pt x="145" y="125"/>
                  </a:lnTo>
                  <a:lnTo>
                    <a:pt x="141" y="125"/>
                  </a:lnTo>
                  <a:lnTo>
                    <a:pt x="141" y="125"/>
                  </a:lnTo>
                  <a:lnTo>
                    <a:pt x="139" y="127"/>
                  </a:lnTo>
                  <a:lnTo>
                    <a:pt x="137" y="127"/>
                  </a:lnTo>
                  <a:lnTo>
                    <a:pt x="135" y="127"/>
                  </a:lnTo>
                  <a:lnTo>
                    <a:pt x="133" y="127"/>
                  </a:lnTo>
                  <a:lnTo>
                    <a:pt x="131" y="127"/>
                  </a:lnTo>
                  <a:lnTo>
                    <a:pt x="130" y="125"/>
                  </a:lnTo>
                  <a:lnTo>
                    <a:pt x="130" y="125"/>
                  </a:lnTo>
                  <a:lnTo>
                    <a:pt x="128" y="122"/>
                  </a:lnTo>
                  <a:lnTo>
                    <a:pt x="128" y="122"/>
                  </a:lnTo>
                  <a:lnTo>
                    <a:pt x="126" y="120"/>
                  </a:lnTo>
                  <a:lnTo>
                    <a:pt x="126" y="118"/>
                  </a:lnTo>
                  <a:lnTo>
                    <a:pt x="124" y="118"/>
                  </a:lnTo>
                  <a:lnTo>
                    <a:pt x="122" y="118"/>
                  </a:lnTo>
                  <a:lnTo>
                    <a:pt x="122" y="118"/>
                  </a:lnTo>
                  <a:lnTo>
                    <a:pt x="120" y="118"/>
                  </a:lnTo>
                  <a:lnTo>
                    <a:pt x="116" y="120"/>
                  </a:lnTo>
                  <a:lnTo>
                    <a:pt x="116" y="122"/>
                  </a:lnTo>
                  <a:lnTo>
                    <a:pt x="116" y="122"/>
                  </a:lnTo>
                  <a:lnTo>
                    <a:pt x="116" y="124"/>
                  </a:lnTo>
                  <a:lnTo>
                    <a:pt x="116" y="124"/>
                  </a:lnTo>
                  <a:lnTo>
                    <a:pt x="114" y="124"/>
                  </a:lnTo>
                  <a:lnTo>
                    <a:pt x="114" y="125"/>
                  </a:lnTo>
                  <a:lnTo>
                    <a:pt x="111" y="124"/>
                  </a:lnTo>
                  <a:lnTo>
                    <a:pt x="109" y="124"/>
                  </a:lnTo>
                  <a:lnTo>
                    <a:pt x="107" y="125"/>
                  </a:lnTo>
                  <a:lnTo>
                    <a:pt x="105" y="125"/>
                  </a:lnTo>
                  <a:lnTo>
                    <a:pt x="103" y="125"/>
                  </a:lnTo>
                  <a:lnTo>
                    <a:pt x="99" y="124"/>
                  </a:lnTo>
                  <a:lnTo>
                    <a:pt x="99" y="122"/>
                  </a:lnTo>
                  <a:lnTo>
                    <a:pt x="99" y="124"/>
                  </a:lnTo>
                  <a:lnTo>
                    <a:pt x="97" y="122"/>
                  </a:lnTo>
                  <a:lnTo>
                    <a:pt x="93" y="122"/>
                  </a:lnTo>
                  <a:lnTo>
                    <a:pt x="91" y="120"/>
                  </a:lnTo>
                  <a:lnTo>
                    <a:pt x="91" y="120"/>
                  </a:lnTo>
                  <a:lnTo>
                    <a:pt x="90" y="120"/>
                  </a:lnTo>
                  <a:lnTo>
                    <a:pt x="90" y="124"/>
                  </a:lnTo>
                  <a:lnTo>
                    <a:pt x="88" y="125"/>
                  </a:lnTo>
                  <a:lnTo>
                    <a:pt x="84" y="129"/>
                  </a:lnTo>
                  <a:lnTo>
                    <a:pt x="84" y="131"/>
                  </a:lnTo>
                  <a:lnTo>
                    <a:pt x="82" y="133"/>
                  </a:lnTo>
                  <a:lnTo>
                    <a:pt x="82" y="133"/>
                  </a:lnTo>
                  <a:lnTo>
                    <a:pt x="82" y="135"/>
                  </a:lnTo>
                  <a:lnTo>
                    <a:pt x="82" y="135"/>
                  </a:lnTo>
                  <a:lnTo>
                    <a:pt x="80" y="135"/>
                  </a:lnTo>
                  <a:lnTo>
                    <a:pt x="80" y="137"/>
                  </a:lnTo>
                  <a:lnTo>
                    <a:pt x="80" y="135"/>
                  </a:lnTo>
                  <a:lnTo>
                    <a:pt x="78" y="135"/>
                  </a:lnTo>
                  <a:lnTo>
                    <a:pt x="78" y="137"/>
                  </a:lnTo>
                  <a:lnTo>
                    <a:pt x="76" y="139"/>
                  </a:lnTo>
                  <a:lnTo>
                    <a:pt x="76" y="141"/>
                  </a:lnTo>
                  <a:lnTo>
                    <a:pt x="76" y="141"/>
                  </a:lnTo>
                  <a:lnTo>
                    <a:pt x="76" y="143"/>
                  </a:lnTo>
                  <a:lnTo>
                    <a:pt x="76" y="143"/>
                  </a:lnTo>
                  <a:lnTo>
                    <a:pt x="78" y="144"/>
                  </a:lnTo>
                  <a:lnTo>
                    <a:pt x="76" y="144"/>
                  </a:lnTo>
                  <a:lnTo>
                    <a:pt x="76" y="144"/>
                  </a:lnTo>
                  <a:lnTo>
                    <a:pt x="74" y="146"/>
                  </a:lnTo>
                  <a:lnTo>
                    <a:pt x="72" y="146"/>
                  </a:lnTo>
                  <a:lnTo>
                    <a:pt x="71" y="146"/>
                  </a:lnTo>
                  <a:lnTo>
                    <a:pt x="71" y="144"/>
                  </a:lnTo>
                  <a:lnTo>
                    <a:pt x="71" y="143"/>
                  </a:lnTo>
                  <a:lnTo>
                    <a:pt x="71" y="143"/>
                  </a:lnTo>
                  <a:lnTo>
                    <a:pt x="69" y="143"/>
                  </a:lnTo>
                  <a:lnTo>
                    <a:pt x="69" y="141"/>
                  </a:lnTo>
                  <a:lnTo>
                    <a:pt x="69" y="141"/>
                  </a:lnTo>
                  <a:lnTo>
                    <a:pt x="69" y="141"/>
                  </a:lnTo>
                  <a:lnTo>
                    <a:pt x="69" y="139"/>
                  </a:lnTo>
                  <a:lnTo>
                    <a:pt x="67" y="139"/>
                  </a:lnTo>
                  <a:lnTo>
                    <a:pt x="67" y="137"/>
                  </a:lnTo>
                  <a:lnTo>
                    <a:pt x="67" y="137"/>
                  </a:lnTo>
                  <a:lnTo>
                    <a:pt x="67" y="137"/>
                  </a:lnTo>
                  <a:lnTo>
                    <a:pt x="67" y="137"/>
                  </a:lnTo>
                  <a:lnTo>
                    <a:pt x="67" y="137"/>
                  </a:lnTo>
                  <a:lnTo>
                    <a:pt x="67" y="135"/>
                  </a:lnTo>
                  <a:lnTo>
                    <a:pt x="65" y="135"/>
                  </a:lnTo>
                  <a:lnTo>
                    <a:pt x="65" y="133"/>
                  </a:lnTo>
                  <a:lnTo>
                    <a:pt x="65" y="133"/>
                  </a:lnTo>
                  <a:lnTo>
                    <a:pt x="65" y="133"/>
                  </a:lnTo>
                  <a:lnTo>
                    <a:pt x="67" y="133"/>
                  </a:lnTo>
                  <a:lnTo>
                    <a:pt x="67" y="133"/>
                  </a:lnTo>
                  <a:lnTo>
                    <a:pt x="67" y="131"/>
                  </a:lnTo>
                  <a:lnTo>
                    <a:pt x="69" y="131"/>
                  </a:lnTo>
                  <a:lnTo>
                    <a:pt x="69" y="131"/>
                  </a:lnTo>
                  <a:lnTo>
                    <a:pt x="69" y="131"/>
                  </a:lnTo>
                  <a:lnTo>
                    <a:pt x="69" y="129"/>
                  </a:lnTo>
                  <a:lnTo>
                    <a:pt x="69" y="127"/>
                  </a:lnTo>
                  <a:lnTo>
                    <a:pt x="69" y="127"/>
                  </a:lnTo>
                  <a:lnTo>
                    <a:pt x="69" y="127"/>
                  </a:lnTo>
                  <a:lnTo>
                    <a:pt x="69" y="127"/>
                  </a:lnTo>
                  <a:lnTo>
                    <a:pt x="69" y="127"/>
                  </a:lnTo>
                  <a:lnTo>
                    <a:pt x="69" y="127"/>
                  </a:lnTo>
                  <a:lnTo>
                    <a:pt x="69" y="127"/>
                  </a:lnTo>
                  <a:lnTo>
                    <a:pt x="71" y="127"/>
                  </a:lnTo>
                  <a:lnTo>
                    <a:pt x="71" y="127"/>
                  </a:lnTo>
                  <a:lnTo>
                    <a:pt x="71" y="127"/>
                  </a:lnTo>
                  <a:lnTo>
                    <a:pt x="71" y="127"/>
                  </a:lnTo>
                  <a:lnTo>
                    <a:pt x="71" y="127"/>
                  </a:lnTo>
                  <a:lnTo>
                    <a:pt x="71" y="125"/>
                  </a:lnTo>
                  <a:lnTo>
                    <a:pt x="71" y="125"/>
                  </a:lnTo>
                  <a:lnTo>
                    <a:pt x="71" y="125"/>
                  </a:lnTo>
                  <a:lnTo>
                    <a:pt x="69" y="124"/>
                  </a:lnTo>
                  <a:lnTo>
                    <a:pt x="69" y="122"/>
                  </a:lnTo>
                  <a:lnTo>
                    <a:pt x="69" y="120"/>
                  </a:lnTo>
                  <a:lnTo>
                    <a:pt x="67" y="120"/>
                  </a:lnTo>
                  <a:lnTo>
                    <a:pt x="67" y="118"/>
                  </a:lnTo>
                  <a:lnTo>
                    <a:pt x="67" y="118"/>
                  </a:lnTo>
                  <a:lnTo>
                    <a:pt x="67" y="118"/>
                  </a:lnTo>
                  <a:lnTo>
                    <a:pt x="67" y="118"/>
                  </a:lnTo>
                  <a:lnTo>
                    <a:pt x="65" y="118"/>
                  </a:lnTo>
                  <a:lnTo>
                    <a:pt x="65" y="118"/>
                  </a:lnTo>
                  <a:lnTo>
                    <a:pt x="63" y="120"/>
                  </a:lnTo>
                  <a:lnTo>
                    <a:pt x="63" y="120"/>
                  </a:lnTo>
                  <a:lnTo>
                    <a:pt x="63" y="122"/>
                  </a:lnTo>
                  <a:lnTo>
                    <a:pt x="63" y="122"/>
                  </a:lnTo>
                  <a:lnTo>
                    <a:pt x="63" y="122"/>
                  </a:lnTo>
                  <a:lnTo>
                    <a:pt x="63" y="122"/>
                  </a:lnTo>
                  <a:lnTo>
                    <a:pt x="63" y="122"/>
                  </a:lnTo>
                  <a:lnTo>
                    <a:pt x="61" y="120"/>
                  </a:lnTo>
                  <a:lnTo>
                    <a:pt x="61" y="120"/>
                  </a:lnTo>
                  <a:lnTo>
                    <a:pt x="59" y="120"/>
                  </a:lnTo>
                  <a:lnTo>
                    <a:pt x="59" y="118"/>
                  </a:lnTo>
                  <a:lnTo>
                    <a:pt x="59" y="118"/>
                  </a:lnTo>
                  <a:lnTo>
                    <a:pt x="59" y="116"/>
                  </a:lnTo>
                  <a:lnTo>
                    <a:pt x="59" y="116"/>
                  </a:lnTo>
                  <a:lnTo>
                    <a:pt x="59" y="114"/>
                  </a:lnTo>
                  <a:lnTo>
                    <a:pt x="57" y="114"/>
                  </a:lnTo>
                  <a:lnTo>
                    <a:pt x="57" y="114"/>
                  </a:lnTo>
                  <a:lnTo>
                    <a:pt x="57" y="114"/>
                  </a:lnTo>
                  <a:lnTo>
                    <a:pt x="57" y="114"/>
                  </a:lnTo>
                  <a:lnTo>
                    <a:pt x="59" y="114"/>
                  </a:lnTo>
                  <a:lnTo>
                    <a:pt x="59" y="112"/>
                  </a:lnTo>
                  <a:lnTo>
                    <a:pt x="59" y="112"/>
                  </a:lnTo>
                  <a:lnTo>
                    <a:pt x="59" y="112"/>
                  </a:lnTo>
                  <a:lnTo>
                    <a:pt x="59" y="110"/>
                  </a:lnTo>
                  <a:lnTo>
                    <a:pt x="59" y="110"/>
                  </a:lnTo>
                  <a:lnTo>
                    <a:pt x="59" y="108"/>
                  </a:lnTo>
                  <a:lnTo>
                    <a:pt x="59" y="108"/>
                  </a:lnTo>
                  <a:lnTo>
                    <a:pt x="57" y="108"/>
                  </a:lnTo>
                  <a:lnTo>
                    <a:pt x="57" y="108"/>
                  </a:lnTo>
                  <a:lnTo>
                    <a:pt x="57" y="108"/>
                  </a:lnTo>
                  <a:lnTo>
                    <a:pt x="57" y="108"/>
                  </a:lnTo>
                  <a:lnTo>
                    <a:pt x="57" y="110"/>
                  </a:lnTo>
                  <a:lnTo>
                    <a:pt x="57" y="110"/>
                  </a:lnTo>
                  <a:lnTo>
                    <a:pt x="57" y="110"/>
                  </a:lnTo>
                  <a:lnTo>
                    <a:pt x="55" y="112"/>
                  </a:lnTo>
                  <a:lnTo>
                    <a:pt x="55" y="112"/>
                  </a:lnTo>
                  <a:lnTo>
                    <a:pt x="55" y="112"/>
                  </a:lnTo>
                  <a:lnTo>
                    <a:pt x="53" y="112"/>
                  </a:lnTo>
                  <a:lnTo>
                    <a:pt x="51" y="114"/>
                  </a:lnTo>
                  <a:lnTo>
                    <a:pt x="50" y="114"/>
                  </a:lnTo>
                  <a:lnTo>
                    <a:pt x="50" y="114"/>
                  </a:lnTo>
                  <a:lnTo>
                    <a:pt x="48" y="112"/>
                  </a:lnTo>
                  <a:lnTo>
                    <a:pt x="48" y="112"/>
                  </a:lnTo>
                  <a:lnTo>
                    <a:pt x="48" y="112"/>
                  </a:lnTo>
                  <a:lnTo>
                    <a:pt x="46" y="112"/>
                  </a:lnTo>
                  <a:lnTo>
                    <a:pt x="44" y="110"/>
                  </a:lnTo>
                  <a:lnTo>
                    <a:pt x="44" y="110"/>
                  </a:lnTo>
                  <a:lnTo>
                    <a:pt x="44" y="108"/>
                  </a:lnTo>
                  <a:lnTo>
                    <a:pt x="44" y="108"/>
                  </a:lnTo>
                  <a:lnTo>
                    <a:pt x="44" y="106"/>
                  </a:lnTo>
                  <a:lnTo>
                    <a:pt x="42" y="106"/>
                  </a:lnTo>
                  <a:lnTo>
                    <a:pt x="42" y="106"/>
                  </a:lnTo>
                  <a:lnTo>
                    <a:pt x="42" y="106"/>
                  </a:lnTo>
                  <a:lnTo>
                    <a:pt x="42" y="104"/>
                  </a:lnTo>
                  <a:lnTo>
                    <a:pt x="40" y="104"/>
                  </a:lnTo>
                  <a:lnTo>
                    <a:pt x="36" y="104"/>
                  </a:lnTo>
                  <a:lnTo>
                    <a:pt x="34" y="104"/>
                  </a:lnTo>
                  <a:lnTo>
                    <a:pt x="34" y="103"/>
                  </a:lnTo>
                  <a:lnTo>
                    <a:pt x="34" y="103"/>
                  </a:lnTo>
                  <a:lnTo>
                    <a:pt x="32" y="103"/>
                  </a:lnTo>
                  <a:lnTo>
                    <a:pt x="32" y="101"/>
                  </a:lnTo>
                  <a:lnTo>
                    <a:pt x="32" y="101"/>
                  </a:lnTo>
                  <a:lnTo>
                    <a:pt x="30" y="101"/>
                  </a:lnTo>
                  <a:lnTo>
                    <a:pt x="29" y="103"/>
                  </a:lnTo>
                  <a:lnTo>
                    <a:pt x="25" y="103"/>
                  </a:lnTo>
                  <a:lnTo>
                    <a:pt x="25" y="103"/>
                  </a:lnTo>
                  <a:lnTo>
                    <a:pt x="23" y="103"/>
                  </a:lnTo>
                  <a:lnTo>
                    <a:pt x="23" y="103"/>
                  </a:lnTo>
                  <a:lnTo>
                    <a:pt x="19" y="106"/>
                  </a:lnTo>
                  <a:lnTo>
                    <a:pt x="19" y="106"/>
                  </a:lnTo>
                  <a:lnTo>
                    <a:pt x="19" y="106"/>
                  </a:lnTo>
                  <a:lnTo>
                    <a:pt x="17" y="108"/>
                  </a:lnTo>
                  <a:lnTo>
                    <a:pt x="17" y="108"/>
                  </a:lnTo>
                  <a:lnTo>
                    <a:pt x="17" y="108"/>
                  </a:lnTo>
                  <a:lnTo>
                    <a:pt x="15" y="108"/>
                  </a:lnTo>
                  <a:lnTo>
                    <a:pt x="10" y="106"/>
                  </a:lnTo>
                  <a:lnTo>
                    <a:pt x="4" y="106"/>
                  </a:lnTo>
                  <a:lnTo>
                    <a:pt x="4" y="108"/>
                  </a:lnTo>
                  <a:lnTo>
                    <a:pt x="4" y="110"/>
                  </a:lnTo>
                  <a:lnTo>
                    <a:pt x="6" y="110"/>
                  </a:lnTo>
                  <a:lnTo>
                    <a:pt x="6" y="110"/>
                  </a:lnTo>
                  <a:lnTo>
                    <a:pt x="8" y="112"/>
                  </a:lnTo>
                  <a:lnTo>
                    <a:pt x="8" y="112"/>
                  </a:lnTo>
                  <a:lnTo>
                    <a:pt x="8" y="114"/>
                  </a:lnTo>
                  <a:lnTo>
                    <a:pt x="8" y="114"/>
                  </a:lnTo>
                  <a:lnTo>
                    <a:pt x="8" y="116"/>
                  </a:lnTo>
                  <a:lnTo>
                    <a:pt x="6" y="116"/>
                  </a:lnTo>
                  <a:lnTo>
                    <a:pt x="6" y="118"/>
                  </a:lnTo>
                  <a:lnTo>
                    <a:pt x="2" y="118"/>
                  </a:lnTo>
                  <a:lnTo>
                    <a:pt x="2" y="118"/>
                  </a:lnTo>
                  <a:lnTo>
                    <a:pt x="2" y="118"/>
                  </a:lnTo>
                  <a:lnTo>
                    <a:pt x="0" y="120"/>
                  </a:lnTo>
                  <a:lnTo>
                    <a:pt x="0" y="122"/>
                  </a:lnTo>
                  <a:lnTo>
                    <a:pt x="0" y="124"/>
                  </a:lnTo>
                  <a:lnTo>
                    <a:pt x="0" y="125"/>
                  </a:lnTo>
                  <a:lnTo>
                    <a:pt x="0" y="125"/>
                  </a:lnTo>
                  <a:lnTo>
                    <a:pt x="0" y="127"/>
                  </a:lnTo>
                  <a:lnTo>
                    <a:pt x="2" y="127"/>
                  </a:lnTo>
                  <a:lnTo>
                    <a:pt x="2" y="127"/>
                  </a:lnTo>
                  <a:lnTo>
                    <a:pt x="4" y="127"/>
                  </a:lnTo>
                  <a:lnTo>
                    <a:pt x="4" y="127"/>
                  </a:lnTo>
                  <a:lnTo>
                    <a:pt x="4" y="127"/>
                  </a:lnTo>
                  <a:lnTo>
                    <a:pt x="6" y="127"/>
                  </a:lnTo>
                  <a:lnTo>
                    <a:pt x="6" y="127"/>
                  </a:lnTo>
                  <a:lnTo>
                    <a:pt x="8" y="125"/>
                  </a:lnTo>
                  <a:lnTo>
                    <a:pt x="8" y="125"/>
                  </a:lnTo>
                  <a:lnTo>
                    <a:pt x="10" y="125"/>
                  </a:lnTo>
                  <a:lnTo>
                    <a:pt x="10" y="125"/>
                  </a:lnTo>
                  <a:lnTo>
                    <a:pt x="10" y="125"/>
                  </a:lnTo>
                  <a:lnTo>
                    <a:pt x="10" y="125"/>
                  </a:lnTo>
                  <a:lnTo>
                    <a:pt x="10" y="125"/>
                  </a:lnTo>
                  <a:lnTo>
                    <a:pt x="11" y="124"/>
                  </a:lnTo>
                  <a:lnTo>
                    <a:pt x="11" y="125"/>
                  </a:lnTo>
                  <a:lnTo>
                    <a:pt x="11" y="125"/>
                  </a:lnTo>
                  <a:lnTo>
                    <a:pt x="13" y="125"/>
                  </a:lnTo>
                  <a:lnTo>
                    <a:pt x="13" y="127"/>
                  </a:lnTo>
                  <a:lnTo>
                    <a:pt x="13" y="129"/>
                  </a:lnTo>
                  <a:lnTo>
                    <a:pt x="11" y="133"/>
                  </a:lnTo>
                  <a:lnTo>
                    <a:pt x="11" y="135"/>
                  </a:lnTo>
                  <a:lnTo>
                    <a:pt x="10" y="144"/>
                  </a:lnTo>
                  <a:lnTo>
                    <a:pt x="10" y="144"/>
                  </a:lnTo>
                  <a:lnTo>
                    <a:pt x="11" y="146"/>
                  </a:lnTo>
                  <a:lnTo>
                    <a:pt x="13" y="148"/>
                  </a:lnTo>
                  <a:lnTo>
                    <a:pt x="13" y="150"/>
                  </a:lnTo>
                  <a:lnTo>
                    <a:pt x="13" y="150"/>
                  </a:lnTo>
                  <a:lnTo>
                    <a:pt x="13" y="154"/>
                  </a:lnTo>
                  <a:lnTo>
                    <a:pt x="13" y="156"/>
                  </a:lnTo>
                  <a:lnTo>
                    <a:pt x="13" y="156"/>
                  </a:lnTo>
                  <a:lnTo>
                    <a:pt x="11" y="156"/>
                  </a:lnTo>
                  <a:lnTo>
                    <a:pt x="11" y="156"/>
                  </a:lnTo>
                  <a:lnTo>
                    <a:pt x="8" y="156"/>
                  </a:lnTo>
                  <a:lnTo>
                    <a:pt x="8" y="156"/>
                  </a:lnTo>
                  <a:lnTo>
                    <a:pt x="8" y="158"/>
                  </a:lnTo>
                  <a:lnTo>
                    <a:pt x="6" y="158"/>
                  </a:lnTo>
                  <a:lnTo>
                    <a:pt x="6" y="160"/>
                  </a:lnTo>
                  <a:lnTo>
                    <a:pt x="8" y="160"/>
                  </a:lnTo>
                  <a:lnTo>
                    <a:pt x="8" y="160"/>
                  </a:lnTo>
                  <a:lnTo>
                    <a:pt x="8" y="162"/>
                  </a:lnTo>
                  <a:lnTo>
                    <a:pt x="10" y="163"/>
                  </a:lnTo>
                  <a:lnTo>
                    <a:pt x="10" y="163"/>
                  </a:lnTo>
                  <a:lnTo>
                    <a:pt x="11" y="165"/>
                  </a:lnTo>
                  <a:lnTo>
                    <a:pt x="11" y="167"/>
                  </a:lnTo>
                  <a:lnTo>
                    <a:pt x="11" y="169"/>
                  </a:lnTo>
                  <a:lnTo>
                    <a:pt x="13" y="171"/>
                  </a:lnTo>
                  <a:lnTo>
                    <a:pt x="13" y="171"/>
                  </a:lnTo>
                  <a:lnTo>
                    <a:pt x="15" y="171"/>
                  </a:lnTo>
                  <a:lnTo>
                    <a:pt x="15" y="171"/>
                  </a:lnTo>
                  <a:lnTo>
                    <a:pt x="15" y="171"/>
                  </a:lnTo>
                  <a:lnTo>
                    <a:pt x="15" y="169"/>
                  </a:lnTo>
                  <a:lnTo>
                    <a:pt x="17" y="169"/>
                  </a:lnTo>
                  <a:lnTo>
                    <a:pt x="17" y="167"/>
                  </a:lnTo>
                  <a:lnTo>
                    <a:pt x="17" y="167"/>
                  </a:lnTo>
                  <a:lnTo>
                    <a:pt x="17" y="167"/>
                  </a:lnTo>
                  <a:lnTo>
                    <a:pt x="17" y="167"/>
                  </a:lnTo>
                  <a:lnTo>
                    <a:pt x="19" y="167"/>
                  </a:lnTo>
                  <a:lnTo>
                    <a:pt x="21" y="167"/>
                  </a:lnTo>
                  <a:lnTo>
                    <a:pt x="23" y="167"/>
                  </a:lnTo>
                  <a:lnTo>
                    <a:pt x="25" y="167"/>
                  </a:lnTo>
                  <a:lnTo>
                    <a:pt x="27" y="167"/>
                  </a:lnTo>
                  <a:lnTo>
                    <a:pt x="29" y="167"/>
                  </a:lnTo>
                  <a:lnTo>
                    <a:pt x="29" y="167"/>
                  </a:lnTo>
                  <a:lnTo>
                    <a:pt x="29" y="165"/>
                  </a:lnTo>
                  <a:lnTo>
                    <a:pt x="30" y="165"/>
                  </a:lnTo>
                  <a:lnTo>
                    <a:pt x="32" y="163"/>
                  </a:lnTo>
                  <a:lnTo>
                    <a:pt x="32" y="163"/>
                  </a:lnTo>
                  <a:lnTo>
                    <a:pt x="34" y="163"/>
                  </a:lnTo>
                  <a:lnTo>
                    <a:pt x="34" y="163"/>
                  </a:lnTo>
                  <a:lnTo>
                    <a:pt x="36" y="163"/>
                  </a:lnTo>
                  <a:lnTo>
                    <a:pt x="36" y="165"/>
                  </a:lnTo>
                  <a:lnTo>
                    <a:pt x="38" y="165"/>
                  </a:lnTo>
                  <a:lnTo>
                    <a:pt x="40" y="165"/>
                  </a:lnTo>
                  <a:lnTo>
                    <a:pt x="40" y="165"/>
                  </a:lnTo>
                  <a:lnTo>
                    <a:pt x="42" y="167"/>
                  </a:lnTo>
                  <a:lnTo>
                    <a:pt x="42" y="167"/>
                  </a:lnTo>
                  <a:lnTo>
                    <a:pt x="44" y="169"/>
                  </a:lnTo>
                  <a:lnTo>
                    <a:pt x="44" y="169"/>
                  </a:lnTo>
                  <a:lnTo>
                    <a:pt x="44" y="171"/>
                  </a:lnTo>
                  <a:lnTo>
                    <a:pt x="46" y="175"/>
                  </a:lnTo>
                  <a:lnTo>
                    <a:pt x="46" y="175"/>
                  </a:lnTo>
                  <a:lnTo>
                    <a:pt x="46" y="177"/>
                  </a:lnTo>
                  <a:lnTo>
                    <a:pt x="48" y="177"/>
                  </a:lnTo>
                  <a:lnTo>
                    <a:pt x="48" y="177"/>
                  </a:lnTo>
                  <a:lnTo>
                    <a:pt x="50" y="177"/>
                  </a:lnTo>
                  <a:lnTo>
                    <a:pt x="50" y="177"/>
                  </a:lnTo>
                  <a:lnTo>
                    <a:pt x="51" y="175"/>
                  </a:lnTo>
                  <a:lnTo>
                    <a:pt x="51" y="175"/>
                  </a:lnTo>
                  <a:lnTo>
                    <a:pt x="53" y="175"/>
                  </a:lnTo>
                  <a:lnTo>
                    <a:pt x="53" y="177"/>
                  </a:lnTo>
                  <a:lnTo>
                    <a:pt x="55" y="177"/>
                  </a:lnTo>
                  <a:lnTo>
                    <a:pt x="55" y="181"/>
                  </a:lnTo>
                  <a:lnTo>
                    <a:pt x="55" y="181"/>
                  </a:lnTo>
                  <a:lnTo>
                    <a:pt x="57" y="181"/>
                  </a:lnTo>
                  <a:lnTo>
                    <a:pt x="57" y="181"/>
                  </a:lnTo>
                  <a:lnTo>
                    <a:pt x="59" y="181"/>
                  </a:lnTo>
                  <a:lnTo>
                    <a:pt x="59" y="181"/>
                  </a:lnTo>
                  <a:lnTo>
                    <a:pt x="61" y="181"/>
                  </a:lnTo>
                  <a:lnTo>
                    <a:pt x="61" y="179"/>
                  </a:lnTo>
                  <a:lnTo>
                    <a:pt x="63" y="179"/>
                  </a:lnTo>
                  <a:lnTo>
                    <a:pt x="65" y="179"/>
                  </a:lnTo>
                  <a:lnTo>
                    <a:pt x="65" y="177"/>
                  </a:lnTo>
                  <a:lnTo>
                    <a:pt x="67" y="177"/>
                  </a:lnTo>
                  <a:lnTo>
                    <a:pt x="67" y="177"/>
                  </a:lnTo>
                  <a:lnTo>
                    <a:pt x="67" y="179"/>
                  </a:lnTo>
                  <a:lnTo>
                    <a:pt x="69" y="179"/>
                  </a:lnTo>
                  <a:lnTo>
                    <a:pt x="71" y="179"/>
                  </a:lnTo>
                  <a:lnTo>
                    <a:pt x="72" y="179"/>
                  </a:lnTo>
                  <a:lnTo>
                    <a:pt x="74" y="179"/>
                  </a:lnTo>
                  <a:lnTo>
                    <a:pt x="74" y="179"/>
                  </a:lnTo>
                  <a:lnTo>
                    <a:pt x="74" y="177"/>
                  </a:lnTo>
                  <a:lnTo>
                    <a:pt x="74" y="177"/>
                  </a:lnTo>
                  <a:lnTo>
                    <a:pt x="74" y="177"/>
                  </a:lnTo>
                  <a:lnTo>
                    <a:pt x="74" y="177"/>
                  </a:lnTo>
                  <a:lnTo>
                    <a:pt x="78" y="175"/>
                  </a:lnTo>
                  <a:lnTo>
                    <a:pt x="78" y="175"/>
                  </a:lnTo>
                  <a:lnTo>
                    <a:pt x="80" y="175"/>
                  </a:lnTo>
                  <a:lnTo>
                    <a:pt x="80" y="175"/>
                  </a:lnTo>
                  <a:lnTo>
                    <a:pt x="80" y="177"/>
                  </a:lnTo>
                  <a:lnTo>
                    <a:pt x="80" y="179"/>
                  </a:lnTo>
                  <a:lnTo>
                    <a:pt x="78" y="179"/>
                  </a:lnTo>
                  <a:lnTo>
                    <a:pt x="80" y="181"/>
                  </a:lnTo>
                  <a:lnTo>
                    <a:pt x="80" y="181"/>
                  </a:lnTo>
                  <a:lnTo>
                    <a:pt x="80" y="181"/>
                  </a:lnTo>
                  <a:lnTo>
                    <a:pt x="80" y="181"/>
                  </a:lnTo>
                  <a:lnTo>
                    <a:pt x="82" y="181"/>
                  </a:lnTo>
                  <a:lnTo>
                    <a:pt x="82" y="181"/>
                  </a:lnTo>
                  <a:lnTo>
                    <a:pt x="82" y="179"/>
                  </a:lnTo>
                  <a:lnTo>
                    <a:pt x="84" y="179"/>
                  </a:lnTo>
                  <a:lnTo>
                    <a:pt x="86" y="179"/>
                  </a:lnTo>
                  <a:lnTo>
                    <a:pt x="86" y="179"/>
                  </a:lnTo>
                  <a:lnTo>
                    <a:pt x="86" y="181"/>
                  </a:lnTo>
                  <a:lnTo>
                    <a:pt x="88" y="182"/>
                  </a:lnTo>
                  <a:lnTo>
                    <a:pt x="88" y="184"/>
                  </a:lnTo>
                  <a:lnTo>
                    <a:pt x="88" y="184"/>
                  </a:lnTo>
                  <a:lnTo>
                    <a:pt x="88" y="184"/>
                  </a:lnTo>
                  <a:lnTo>
                    <a:pt x="88" y="186"/>
                  </a:lnTo>
                  <a:lnTo>
                    <a:pt x="86" y="186"/>
                  </a:lnTo>
                  <a:lnTo>
                    <a:pt x="86" y="186"/>
                  </a:lnTo>
                  <a:lnTo>
                    <a:pt x="86" y="186"/>
                  </a:lnTo>
                  <a:lnTo>
                    <a:pt x="84" y="186"/>
                  </a:lnTo>
                  <a:lnTo>
                    <a:pt x="84" y="188"/>
                  </a:lnTo>
                  <a:lnTo>
                    <a:pt x="84" y="188"/>
                  </a:lnTo>
                  <a:lnTo>
                    <a:pt x="84" y="188"/>
                  </a:lnTo>
                  <a:lnTo>
                    <a:pt x="84" y="190"/>
                  </a:lnTo>
                  <a:lnTo>
                    <a:pt x="86" y="190"/>
                  </a:lnTo>
                  <a:lnTo>
                    <a:pt x="86" y="192"/>
                  </a:lnTo>
                  <a:lnTo>
                    <a:pt x="86" y="192"/>
                  </a:lnTo>
                  <a:lnTo>
                    <a:pt x="86" y="192"/>
                  </a:lnTo>
                  <a:lnTo>
                    <a:pt x="86" y="194"/>
                  </a:lnTo>
                  <a:lnTo>
                    <a:pt x="86" y="194"/>
                  </a:lnTo>
                  <a:lnTo>
                    <a:pt x="86" y="196"/>
                  </a:lnTo>
                  <a:lnTo>
                    <a:pt x="88" y="198"/>
                  </a:lnTo>
                  <a:lnTo>
                    <a:pt x="88" y="200"/>
                  </a:lnTo>
                  <a:lnTo>
                    <a:pt x="91" y="203"/>
                  </a:lnTo>
                  <a:lnTo>
                    <a:pt x="91" y="203"/>
                  </a:lnTo>
                  <a:lnTo>
                    <a:pt x="95" y="205"/>
                  </a:lnTo>
                  <a:lnTo>
                    <a:pt x="97" y="205"/>
                  </a:lnTo>
                  <a:lnTo>
                    <a:pt x="97" y="205"/>
                  </a:lnTo>
                  <a:lnTo>
                    <a:pt x="97" y="207"/>
                  </a:lnTo>
                  <a:lnTo>
                    <a:pt x="97" y="209"/>
                  </a:lnTo>
                  <a:lnTo>
                    <a:pt x="97" y="209"/>
                  </a:lnTo>
                  <a:lnTo>
                    <a:pt x="97" y="211"/>
                  </a:lnTo>
                  <a:lnTo>
                    <a:pt x="95" y="211"/>
                  </a:lnTo>
                  <a:lnTo>
                    <a:pt x="95" y="211"/>
                  </a:lnTo>
                  <a:lnTo>
                    <a:pt x="95" y="213"/>
                  </a:lnTo>
                  <a:lnTo>
                    <a:pt x="93" y="213"/>
                  </a:lnTo>
                  <a:lnTo>
                    <a:pt x="93" y="213"/>
                  </a:lnTo>
                  <a:lnTo>
                    <a:pt x="95" y="215"/>
                  </a:lnTo>
                  <a:lnTo>
                    <a:pt x="95" y="219"/>
                  </a:lnTo>
                  <a:lnTo>
                    <a:pt x="95" y="221"/>
                  </a:lnTo>
                  <a:lnTo>
                    <a:pt x="97" y="222"/>
                  </a:lnTo>
                  <a:lnTo>
                    <a:pt x="97" y="224"/>
                  </a:lnTo>
                  <a:lnTo>
                    <a:pt x="97" y="226"/>
                  </a:lnTo>
                  <a:lnTo>
                    <a:pt x="99" y="228"/>
                  </a:lnTo>
                  <a:lnTo>
                    <a:pt x="99" y="232"/>
                  </a:lnTo>
                  <a:lnTo>
                    <a:pt x="103" y="241"/>
                  </a:lnTo>
                  <a:lnTo>
                    <a:pt x="105" y="243"/>
                  </a:lnTo>
                  <a:lnTo>
                    <a:pt x="105" y="245"/>
                  </a:lnTo>
                  <a:lnTo>
                    <a:pt x="107" y="247"/>
                  </a:lnTo>
                  <a:lnTo>
                    <a:pt x="109" y="251"/>
                  </a:lnTo>
                  <a:lnTo>
                    <a:pt x="111" y="251"/>
                  </a:lnTo>
                  <a:lnTo>
                    <a:pt x="111" y="251"/>
                  </a:lnTo>
                  <a:lnTo>
                    <a:pt x="111" y="253"/>
                  </a:lnTo>
                  <a:lnTo>
                    <a:pt x="114" y="257"/>
                  </a:lnTo>
                  <a:lnTo>
                    <a:pt x="118" y="260"/>
                  </a:lnTo>
                  <a:lnTo>
                    <a:pt x="120" y="260"/>
                  </a:lnTo>
                  <a:lnTo>
                    <a:pt x="120" y="262"/>
                  </a:lnTo>
                  <a:lnTo>
                    <a:pt x="120" y="262"/>
                  </a:lnTo>
                  <a:lnTo>
                    <a:pt x="120" y="262"/>
                  </a:lnTo>
                  <a:lnTo>
                    <a:pt x="120" y="264"/>
                  </a:lnTo>
                  <a:lnTo>
                    <a:pt x="120" y="266"/>
                  </a:lnTo>
                  <a:lnTo>
                    <a:pt x="122" y="266"/>
                  </a:lnTo>
                  <a:lnTo>
                    <a:pt x="122" y="266"/>
                  </a:lnTo>
                  <a:lnTo>
                    <a:pt x="124" y="266"/>
                  </a:lnTo>
                  <a:lnTo>
                    <a:pt x="124" y="266"/>
                  </a:lnTo>
                  <a:lnTo>
                    <a:pt x="124" y="266"/>
                  </a:lnTo>
                  <a:lnTo>
                    <a:pt x="126" y="266"/>
                  </a:lnTo>
                  <a:lnTo>
                    <a:pt x="128" y="268"/>
                  </a:lnTo>
                  <a:lnTo>
                    <a:pt x="130" y="268"/>
                  </a:lnTo>
                  <a:lnTo>
                    <a:pt x="131" y="268"/>
                  </a:lnTo>
                  <a:lnTo>
                    <a:pt x="133" y="270"/>
                  </a:lnTo>
                  <a:lnTo>
                    <a:pt x="137" y="276"/>
                  </a:lnTo>
                  <a:lnTo>
                    <a:pt x="145" y="283"/>
                  </a:lnTo>
                  <a:lnTo>
                    <a:pt x="145" y="285"/>
                  </a:lnTo>
                  <a:lnTo>
                    <a:pt x="147" y="287"/>
                  </a:lnTo>
                  <a:lnTo>
                    <a:pt x="147" y="289"/>
                  </a:lnTo>
                  <a:lnTo>
                    <a:pt x="147" y="289"/>
                  </a:lnTo>
                  <a:lnTo>
                    <a:pt x="149" y="291"/>
                  </a:lnTo>
                  <a:lnTo>
                    <a:pt x="149" y="293"/>
                  </a:lnTo>
                  <a:lnTo>
                    <a:pt x="149" y="293"/>
                  </a:lnTo>
                  <a:lnTo>
                    <a:pt x="149" y="295"/>
                  </a:lnTo>
                  <a:lnTo>
                    <a:pt x="147" y="295"/>
                  </a:lnTo>
                  <a:lnTo>
                    <a:pt x="147" y="293"/>
                  </a:lnTo>
                  <a:lnTo>
                    <a:pt x="145" y="291"/>
                  </a:lnTo>
                  <a:lnTo>
                    <a:pt x="145" y="291"/>
                  </a:lnTo>
                  <a:lnTo>
                    <a:pt x="145" y="291"/>
                  </a:lnTo>
                  <a:lnTo>
                    <a:pt x="143" y="293"/>
                  </a:lnTo>
                  <a:lnTo>
                    <a:pt x="143" y="295"/>
                  </a:lnTo>
                  <a:lnTo>
                    <a:pt x="141" y="295"/>
                  </a:lnTo>
                  <a:lnTo>
                    <a:pt x="141" y="295"/>
                  </a:lnTo>
                  <a:lnTo>
                    <a:pt x="139" y="297"/>
                  </a:lnTo>
                  <a:lnTo>
                    <a:pt x="137" y="297"/>
                  </a:lnTo>
                  <a:lnTo>
                    <a:pt x="137" y="297"/>
                  </a:lnTo>
                  <a:lnTo>
                    <a:pt x="137" y="297"/>
                  </a:lnTo>
                  <a:lnTo>
                    <a:pt x="135" y="298"/>
                  </a:lnTo>
                  <a:lnTo>
                    <a:pt x="137" y="298"/>
                  </a:lnTo>
                  <a:lnTo>
                    <a:pt x="137" y="300"/>
                  </a:lnTo>
                  <a:lnTo>
                    <a:pt x="139" y="302"/>
                  </a:lnTo>
                  <a:lnTo>
                    <a:pt x="139" y="302"/>
                  </a:lnTo>
                  <a:lnTo>
                    <a:pt x="141" y="302"/>
                  </a:lnTo>
                  <a:lnTo>
                    <a:pt x="141" y="300"/>
                  </a:lnTo>
                  <a:lnTo>
                    <a:pt x="141" y="300"/>
                  </a:lnTo>
                  <a:lnTo>
                    <a:pt x="141" y="300"/>
                  </a:lnTo>
                  <a:lnTo>
                    <a:pt x="143" y="298"/>
                  </a:lnTo>
                  <a:lnTo>
                    <a:pt x="143" y="298"/>
                  </a:lnTo>
                  <a:lnTo>
                    <a:pt x="143" y="298"/>
                  </a:lnTo>
                  <a:lnTo>
                    <a:pt x="145" y="300"/>
                  </a:lnTo>
                  <a:lnTo>
                    <a:pt x="145" y="300"/>
                  </a:lnTo>
                  <a:lnTo>
                    <a:pt x="145" y="302"/>
                  </a:lnTo>
                  <a:lnTo>
                    <a:pt x="143" y="304"/>
                  </a:lnTo>
                  <a:lnTo>
                    <a:pt x="141" y="306"/>
                  </a:lnTo>
                  <a:lnTo>
                    <a:pt x="141" y="306"/>
                  </a:lnTo>
                  <a:lnTo>
                    <a:pt x="141" y="308"/>
                  </a:lnTo>
                  <a:lnTo>
                    <a:pt x="139" y="308"/>
                  </a:lnTo>
                  <a:lnTo>
                    <a:pt x="139" y="310"/>
                  </a:lnTo>
                  <a:lnTo>
                    <a:pt x="139" y="310"/>
                  </a:lnTo>
                  <a:lnTo>
                    <a:pt x="139" y="310"/>
                  </a:lnTo>
                  <a:lnTo>
                    <a:pt x="139" y="310"/>
                  </a:lnTo>
                  <a:lnTo>
                    <a:pt x="139" y="310"/>
                  </a:lnTo>
                  <a:lnTo>
                    <a:pt x="139" y="312"/>
                  </a:lnTo>
                  <a:lnTo>
                    <a:pt x="139" y="312"/>
                  </a:lnTo>
                  <a:lnTo>
                    <a:pt x="141" y="314"/>
                  </a:lnTo>
                  <a:lnTo>
                    <a:pt x="141" y="314"/>
                  </a:lnTo>
                  <a:lnTo>
                    <a:pt x="139" y="314"/>
                  </a:lnTo>
                  <a:lnTo>
                    <a:pt x="139" y="316"/>
                  </a:lnTo>
                  <a:lnTo>
                    <a:pt x="139" y="316"/>
                  </a:lnTo>
                  <a:lnTo>
                    <a:pt x="137" y="316"/>
                  </a:lnTo>
                  <a:lnTo>
                    <a:pt x="135" y="316"/>
                  </a:lnTo>
                  <a:lnTo>
                    <a:pt x="135" y="316"/>
                  </a:lnTo>
                  <a:lnTo>
                    <a:pt x="135" y="318"/>
                  </a:lnTo>
                  <a:lnTo>
                    <a:pt x="135" y="319"/>
                  </a:lnTo>
                  <a:lnTo>
                    <a:pt x="139" y="321"/>
                  </a:lnTo>
                  <a:lnTo>
                    <a:pt x="139" y="321"/>
                  </a:lnTo>
                  <a:lnTo>
                    <a:pt x="139" y="323"/>
                  </a:lnTo>
                  <a:lnTo>
                    <a:pt x="139" y="323"/>
                  </a:lnTo>
                  <a:lnTo>
                    <a:pt x="139" y="325"/>
                  </a:lnTo>
                  <a:lnTo>
                    <a:pt x="139" y="325"/>
                  </a:lnTo>
                  <a:lnTo>
                    <a:pt x="141" y="327"/>
                  </a:lnTo>
                  <a:lnTo>
                    <a:pt x="141" y="327"/>
                  </a:lnTo>
                  <a:lnTo>
                    <a:pt x="151" y="325"/>
                  </a:lnTo>
                  <a:lnTo>
                    <a:pt x="152" y="327"/>
                  </a:lnTo>
                  <a:lnTo>
                    <a:pt x="154" y="329"/>
                  </a:lnTo>
                  <a:lnTo>
                    <a:pt x="158" y="331"/>
                  </a:lnTo>
                  <a:lnTo>
                    <a:pt x="160" y="329"/>
                  </a:lnTo>
                  <a:lnTo>
                    <a:pt x="162" y="327"/>
                  </a:lnTo>
                  <a:lnTo>
                    <a:pt x="162" y="327"/>
                  </a:lnTo>
                  <a:lnTo>
                    <a:pt x="162" y="327"/>
                  </a:lnTo>
                  <a:lnTo>
                    <a:pt x="160" y="325"/>
                  </a:lnTo>
                  <a:lnTo>
                    <a:pt x="160" y="325"/>
                  </a:lnTo>
                  <a:lnTo>
                    <a:pt x="160" y="323"/>
                  </a:lnTo>
                  <a:lnTo>
                    <a:pt x="160" y="323"/>
                  </a:lnTo>
                  <a:lnTo>
                    <a:pt x="160" y="321"/>
                  </a:lnTo>
                  <a:lnTo>
                    <a:pt x="158" y="321"/>
                  </a:lnTo>
                  <a:lnTo>
                    <a:pt x="158" y="319"/>
                  </a:lnTo>
                  <a:lnTo>
                    <a:pt x="158" y="319"/>
                  </a:lnTo>
                  <a:lnTo>
                    <a:pt x="158" y="318"/>
                  </a:lnTo>
                  <a:lnTo>
                    <a:pt x="158" y="316"/>
                  </a:lnTo>
                  <a:lnTo>
                    <a:pt x="156" y="312"/>
                  </a:lnTo>
                  <a:lnTo>
                    <a:pt x="156" y="308"/>
                  </a:lnTo>
                  <a:lnTo>
                    <a:pt x="156" y="308"/>
                  </a:lnTo>
                  <a:lnTo>
                    <a:pt x="156" y="306"/>
                  </a:lnTo>
                  <a:lnTo>
                    <a:pt x="156" y="304"/>
                  </a:lnTo>
                  <a:lnTo>
                    <a:pt x="156" y="304"/>
                  </a:lnTo>
                  <a:lnTo>
                    <a:pt x="158" y="304"/>
                  </a:lnTo>
                  <a:lnTo>
                    <a:pt x="158" y="302"/>
                  </a:lnTo>
                  <a:lnTo>
                    <a:pt x="158" y="302"/>
                  </a:lnTo>
                  <a:lnTo>
                    <a:pt x="158" y="302"/>
                  </a:lnTo>
                  <a:lnTo>
                    <a:pt x="160" y="304"/>
                  </a:lnTo>
                  <a:lnTo>
                    <a:pt x="162" y="304"/>
                  </a:lnTo>
                  <a:lnTo>
                    <a:pt x="162" y="304"/>
                  </a:lnTo>
                  <a:lnTo>
                    <a:pt x="164" y="304"/>
                  </a:lnTo>
                  <a:lnTo>
                    <a:pt x="164" y="302"/>
                  </a:lnTo>
                  <a:lnTo>
                    <a:pt x="164" y="302"/>
                  </a:lnTo>
                  <a:lnTo>
                    <a:pt x="166" y="302"/>
                  </a:lnTo>
                  <a:lnTo>
                    <a:pt x="166" y="302"/>
                  </a:lnTo>
                  <a:lnTo>
                    <a:pt x="170" y="306"/>
                  </a:lnTo>
                  <a:lnTo>
                    <a:pt x="172" y="306"/>
                  </a:lnTo>
                  <a:lnTo>
                    <a:pt x="172" y="306"/>
                  </a:lnTo>
                  <a:lnTo>
                    <a:pt x="173" y="304"/>
                  </a:lnTo>
                  <a:lnTo>
                    <a:pt x="173" y="302"/>
                  </a:lnTo>
                  <a:lnTo>
                    <a:pt x="173" y="302"/>
                  </a:lnTo>
                  <a:lnTo>
                    <a:pt x="173" y="300"/>
                  </a:lnTo>
                  <a:lnTo>
                    <a:pt x="172" y="300"/>
                  </a:lnTo>
                  <a:lnTo>
                    <a:pt x="170" y="300"/>
                  </a:lnTo>
                  <a:lnTo>
                    <a:pt x="170" y="298"/>
                  </a:lnTo>
                  <a:lnTo>
                    <a:pt x="170" y="298"/>
                  </a:lnTo>
                  <a:lnTo>
                    <a:pt x="170" y="298"/>
                  </a:lnTo>
                  <a:lnTo>
                    <a:pt x="172" y="298"/>
                  </a:lnTo>
                  <a:lnTo>
                    <a:pt x="172" y="297"/>
                  </a:lnTo>
                  <a:lnTo>
                    <a:pt x="173" y="297"/>
                  </a:lnTo>
                  <a:lnTo>
                    <a:pt x="173" y="297"/>
                  </a:lnTo>
                  <a:lnTo>
                    <a:pt x="173" y="295"/>
                  </a:lnTo>
                  <a:lnTo>
                    <a:pt x="172" y="295"/>
                  </a:lnTo>
                  <a:lnTo>
                    <a:pt x="170" y="295"/>
                  </a:lnTo>
                  <a:lnTo>
                    <a:pt x="170" y="293"/>
                  </a:lnTo>
                  <a:lnTo>
                    <a:pt x="170" y="293"/>
                  </a:lnTo>
                  <a:lnTo>
                    <a:pt x="170" y="291"/>
                  </a:lnTo>
                  <a:lnTo>
                    <a:pt x="170" y="289"/>
                  </a:lnTo>
                  <a:lnTo>
                    <a:pt x="170" y="289"/>
                  </a:lnTo>
                  <a:lnTo>
                    <a:pt x="172" y="291"/>
                  </a:lnTo>
                  <a:lnTo>
                    <a:pt x="172" y="291"/>
                  </a:lnTo>
                  <a:lnTo>
                    <a:pt x="173" y="291"/>
                  </a:lnTo>
                  <a:lnTo>
                    <a:pt x="173" y="291"/>
                  </a:lnTo>
                  <a:lnTo>
                    <a:pt x="173" y="293"/>
                  </a:lnTo>
                  <a:lnTo>
                    <a:pt x="173" y="293"/>
                  </a:lnTo>
                  <a:lnTo>
                    <a:pt x="173" y="293"/>
                  </a:lnTo>
                  <a:lnTo>
                    <a:pt x="175" y="295"/>
                  </a:lnTo>
                  <a:lnTo>
                    <a:pt x="175" y="295"/>
                  </a:lnTo>
                  <a:lnTo>
                    <a:pt x="175" y="295"/>
                  </a:lnTo>
                  <a:lnTo>
                    <a:pt x="179" y="293"/>
                  </a:lnTo>
                  <a:lnTo>
                    <a:pt x="181" y="293"/>
                  </a:lnTo>
                  <a:lnTo>
                    <a:pt x="183" y="293"/>
                  </a:lnTo>
                  <a:lnTo>
                    <a:pt x="183" y="293"/>
                  </a:lnTo>
                  <a:lnTo>
                    <a:pt x="185" y="297"/>
                  </a:lnTo>
                  <a:lnTo>
                    <a:pt x="187" y="298"/>
                  </a:lnTo>
                  <a:lnTo>
                    <a:pt x="187" y="298"/>
                  </a:lnTo>
                  <a:lnTo>
                    <a:pt x="187" y="298"/>
                  </a:lnTo>
                  <a:lnTo>
                    <a:pt x="185" y="298"/>
                  </a:lnTo>
                  <a:lnTo>
                    <a:pt x="185" y="298"/>
                  </a:lnTo>
                  <a:lnTo>
                    <a:pt x="183" y="298"/>
                  </a:lnTo>
                  <a:lnTo>
                    <a:pt x="183" y="298"/>
                  </a:lnTo>
                  <a:lnTo>
                    <a:pt x="183" y="298"/>
                  </a:lnTo>
                  <a:lnTo>
                    <a:pt x="183" y="298"/>
                  </a:lnTo>
                  <a:lnTo>
                    <a:pt x="183" y="298"/>
                  </a:lnTo>
                  <a:lnTo>
                    <a:pt x="183" y="300"/>
                  </a:lnTo>
                  <a:lnTo>
                    <a:pt x="185" y="300"/>
                  </a:lnTo>
                  <a:lnTo>
                    <a:pt x="185" y="302"/>
                  </a:lnTo>
                  <a:lnTo>
                    <a:pt x="185" y="302"/>
                  </a:lnTo>
                  <a:lnTo>
                    <a:pt x="185" y="302"/>
                  </a:lnTo>
                  <a:lnTo>
                    <a:pt x="185" y="302"/>
                  </a:lnTo>
                  <a:lnTo>
                    <a:pt x="183" y="302"/>
                  </a:lnTo>
                  <a:lnTo>
                    <a:pt x="183" y="304"/>
                  </a:lnTo>
                  <a:lnTo>
                    <a:pt x="183" y="304"/>
                  </a:lnTo>
                  <a:lnTo>
                    <a:pt x="183" y="304"/>
                  </a:lnTo>
                  <a:lnTo>
                    <a:pt x="187" y="306"/>
                  </a:lnTo>
                  <a:lnTo>
                    <a:pt x="187" y="306"/>
                  </a:lnTo>
                  <a:lnTo>
                    <a:pt x="189" y="306"/>
                  </a:lnTo>
                  <a:lnTo>
                    <a:pt x="189" y="306"/>
                  </a:lnTo>
                  <a:lnTo>
                    <a:pt x="191" y="306"/>
                  </a:lnTo>
                  <a:lnTo>
                    <a:pt x="191" y="308"/>
                  </a:lnTo>
                  <a:lnTo>
                    <a:pt x="191" y="312"/>
                  </a:lnTo>
                  <a:lnTo>
                    <a:pt x="191" y="312"/>
                  </a:lnTo>
                  <a:lnTo>
                    <a:pt x="192" y="314"/>
                  </a:lnTo>
                  <a:lnTo>
                    <a:pt x="192" y="314"/>
                  </a:lnTo>
                  <a:lnTo>
                    <a:pt x="192" y="314"/>
                  </a:lnTo>
                  <a:lnTo>
                    <a:pt x="194" y="314"/>
                  </a:lnTo>
                  <a:lnTo>
                    <a:pt x="196" y="312"/>
                  </a:lnTo>
                  <a:lnTo>
                    <a:pt x="196" y="310"/>
                  </a:lnTo>
                  <a:lnTo>
                    <a:pt x="196" y="310"/>
                  </a:lnTo>
                  <a:lnTo>
                    <a:pt x="198" y="310"/>
                  </a:lnTo>
                  <a:lnTo>
                    <a:pt x="198" y="310"/>
                  </a:lnTo>
                  <a:lnTo>
                    <a:pt x="200" y="310"/>
                  </a:lnTo>
                  <a:lnTo>
                    <a:pt x="202" y="310"/>
                  </a:lnTo>
                  <a:lnTo>
                    <a:pt x="202" y="308"/>
                  </a:lnTo>
                  <a:lnTo>
                    <a:pt x="202" y="308"/>
                  </a:lnTo>
                  <a:lnTo>
                    <a:pt x="202" y="308"/>
                  </a:lnTo>
                  <a:lnTo>
                    <a:pt x="202" y="306"/>
                  </a:lnTo>
                  <a:lnTo>
                    <a:pt x="200" y="304"/>
                  </a:lnTo>
                  <a:lnTo>
                    <a:pt x="200" y="304"/>
                  </a:lnTo>
                  <a:lnTo>
                    <a:pt x="200" y="302"/>
                  </a:lnTo>
                  <a:lnTo>
                    <a:pt x="200" y="302"/>
                  </a:lnTo>
                  <a:lnTo>
                    <a:pt x="202" y="302"/>
                  </a:lnTo>
                  <a:lnTo>
                    <a:pt x="202" y="300"/>
                  </a:lnTo>
                  <a:lnTo>
                    <a:pt x="202" y="300"/>
                  </a:lnTo>
                  <a:lnTo>
                    <a:pt x="204" y="300"/>
                  </a:lnTo>
                  <a:lnTo>
                    <a:pt x="204" y="298"/>
                  </a:lnTo>
                  <a:lnTo>
                    <a:pt x="206" y="298"/>
                  </a:lnTo>
                  <a:lnTo>
                    <a:pt x="206" y="298"/>
                  </a:lnTo>
                  <a:lnTo>
                    <a:pt x="208" y="297"/>
                  </a:lnTo>
                  <a:lnTo>
                    <a:pt x="210" y="297"/>
                  </a:lnTo>
                  <a:lnTo>
                    <a:pt x="210" y="295"/>
                  </a:lnTo>
                  <a:lnTo>
                    <a:pt x="212" y="295"/>
                  </a:lnTo>
                  <a:lnTo>
                    <a:pt x="213" y="291"/>
                  </a:lnTo>
                  <a:lnTo>
                    <a:pt x="215" y="289"/>
                  </a:lnTo>
                  <a:lnTo>
                    <a:pt x="215" y="289"/>
                  </a:lnTo>
                  <a:lnTo>
                    <a:pt x="215" y="287"/>
                  </a:lnTo>
                  <a:lnTo>
                    <a:pt x="217" y="287"/>
                  </a:lnTo>
                  <a:lnTo>
                    <a:pt x="219" y="287"/>
                  </a:lnTo>
                  <a:lnTo>
                    <a:pt x="219" y="287"/>
                  </a:lnTo>
                  <a:lnTo>
                    <a:pt x="219" y="287"/>
                  </a:lnTo>
                  <a:lnTo>
                    <a:pt x="221" y="287"/>
                  </a:lnTo>
                  <a:lnTo>
                    <a:pt x="221" y="287"/>
                  </a:lnTo>
                  <a:lnTo>
                    <a:pt x="221" y="287"/>
                  </a:lnTo>
                  <a:lnTo>
                    <a:pt x="223" y="289"/>
                  </a:lnTo>
                  <a:lnTo>
                    <a:pt x="223" y="291"/>
                  </a:lnTo>
                  <a:lnTo>
                    <a:pt x="227" y="293"/>
                  </a:lnTo>
                  <a:lnTo>
                    <a:pt x="229" y="295"/>
                  </a:lnTo>
                  <a:lnTo>
                    <a:pt x="229" y="295"/>
                  </a:lnTo>
                  <a:lnTo>
                    <a:pt x="229" y="297"/>
                  </a:lnTo>
                  <a:lnTo>
                    <a:pt x="229" y="298"/>
                  </a:lnTo>
                  <a:lnTo>
                    <a:pt x="227" y="304"/>
                  </a:lnTo>
                  <a:lnTo>
                    <a:pt x="227" y="306"/>
                  </a:lnTo>
                  <a:lnTo>
                    <a:pt x="227" y="308"/>
                  </a:lnTo>
                  <a:lnTo>
                    <a:pt x="227" y="310"/>
                  </a:lnTo>
                  <a:lnTo>
                    <a:pt x="227" y="312"/>
                  </a:lnTo>
                  <a:lnTo>
                    <a:pt x="229" y="312"/>
                  </a:lnTo>
                  <a:lnTo>
                    <a:pt x="229" y="312"/>
                  </a:lnTo>
                  <a:lnTo>
                    <a:pt x="229" y="314"/>
                  </a:lnTo>
                  <a:lnTo>
                    <a:pt x="229" y="314"/>
                  </a:lnTo>
                  <a:lnTo>
                    <a:pt x="229" y="316"/>
                  </a:lnTo>
                  <a:lnTo>
                    <a:pt x="229" y="316"/>
                  </a:lnTo>
                  <a:lnTo>
                    <a:pt x="229" y="318"/>
                  </a:lnTo>
                  <a:lnTo>
                    <a:pt x="229" y="319"/>
                  </a:lnTo>
                  <a:lnTo>
                    <a:pt x="229" y="319"/>
                  </a:lnTo>
                  <a:lnTo>
                    <a:pt x="229" y="321"/>
                  </a:lnTo>
                  <a:lnTo>
                    <a:pt x="229" y="325"/>
                  </a:lnTo>
                  <a:lnTo>
                    <a:pt x="229" y="325"/>
                  </a:lnTo>
                  <a:lnTo>
                    <a:pt x="229" y="327"/>
                  </a:lnTo>
                  <a:lnTo>
                    <a:pt x="229" y="327"/>
                  </a:lnTo>
                  <a:lnTo>
                    <a:pt x="227" y="329"/>
                  </a:lnTo>
                  <a:lnTo>
                    <a:pt x="227" y="331"/>
                  </a:lnTo>
                  <a:lnTo>
                    <a:pt x="225" y="337"/>
                  </a:lnTo>
                  <a:lnTo>
                    <a:pt x="225" y="338"/>
                  </a:lnTo>
                  <a:lnTo>
                    <a:pt x="225" y="338"/>
                  </a:lnTo>
                  <a:lnTo>
                    <a:pt x="225" y="340"/>
                  </a:lnTo>
                  <a:lnTo>
                    <a:pt x="227" y="340"/>
                  </a:lnTo>
                  <a:lnTo>
                    <a:pt x="227" y="340"/>
                  </a:lnTo>
                  <a:lnTo>
                    <a:pt x="227" y="340"/>
                  </a:lnTo>
                  <a:lnTo>
                    <a:pt x="227" y="342"/>
                  </a:lnTo>
                  <a:lnTo>
                    <a:pt x="225" y="342"/>
                  </a:lnTo>
                  <a:lnTo>
                    <a:pt x="225" y="342"/>
                  </a:lnTo>
                  <a:lnTo>
                    <a:pt x="223" y="342"/>
                  </a:lnTo>
                  <a:lnTo>
                    <a:pt x="223" y="344"/>
                  </a:lnTo>
                  <a:lnTo>
                    <a:pt x="225" y="344"/>
                  </a:lnTo>
                  <a:lnTo>
                    <a:pt x="225" y="344"/>
                  </a:lnTo>
                  <a:lnTo>
                    <a:pt x="225" y="344"/>
                  </a:lnTo>
                  <a:lnTo>
                    <a:pt x="229" y="344"/>
                  </a:lnTo>
                  <a:lnTo>
                    <a:pt x="231" y="344"/>
                  </a:lnTo>
                  <a:lnTo>
                    <a:pt x="232" y="342"/>
                  </a:lnTo>
                  <a:lnTo>
                    <a:pt x="232" y="340"/>
                  </a:lnTo>
                  <a:lnTo>
                    <a:pt x="234" y="338"/>
                  </a:lnTo>
                  <a:lnTo>
                    <a:pt x="236" y="338"/>
                  </a:lnTo>
                  <a:lnTo>
                    <a:pt x="240" y="338"/>
                  </a:lnTo>
                  <a:lnTo>
                    <a:pt x="240" y="337"/>
                  </a:lnTo>
                  <a:lnTo>
                    <a:pt x="240" y="337"/>
                  </a:lnTo>
                  <a:lnTo>
                    <a:pt x="240" y="337"/>
                  </a:lnTo>
                  <a:lnTo>
                    <a:pt x="238" y="335"/>
                  </a:lnTo>
                  <a:lnTo>
                    <a:pt x="236" y="333"/>
                  </a:lnTo>
                  <a:lnTo>
                    <a:pt x="236" y="333"/>
                  </a:lnTo>
                  <a:lnTo>
                    <a:pt x="238" y="331"/>
                  </a:lnTo>
                  <a:lnTo>
                    <a:pt x="238" y="331"/>
                  </a:lnTo>
                  <a:lnTo>
                    <a:pt x="240" y="331"/>
                  </a:lnTo>
                  <a:lnTo>
                    <a:pt x="244" y="333"/>
                  </a:lnTo>
                  <a:lnTo>
                    <a:pt x="244" y="333"/>
                  </a:lnTo>
                  <a:lnTo>
                    <a:pt x="246" y="333"/>
                  </a:lnTo>
                  <a:lnTo>
                    <a:pt x="248" y="331"/>
                  </a:lnTo>
                  <a:lnTo>
                    <a:pt x="248" y="329"/>
                  </a:lnTo>
                  <a:lnTo>
                    <a:pt x="250" y="329"/>
                  </a:lnTo>
                  <a:lnTo>
                    <a:pt x="250" y="331"/>
                  </a:lnTo>
                  <a:lnTo>
                    <a:pt x="250" y="331"/>
                  </a:lnTo>
                  <a:lnTo>
                    <a:pt x="250" y="331"/>
                  </a:lnTo>
                  <a:lnTo>
                    <a:pt x="252" y="331"/>
                  </a:lnTo>
                  <a:lnTo>
                    <a:pt x="252" y="331"/>
                  </a:lnTo>
                  <a:lnTo>
                    <a:pt x="252" y="329"/>
                  </a:lnTo>
                  <a:lnTo>
                    <a:pt x="253" y="329"/>
                  </a:lnTo>
                  <a:lnTo>
                    <a:pt x="253" y="331"/>
                  </a:lnTo>
                  <a:lnTo>
                    <a:pt x="253" y="331"/>
                  </a:lnTo>
                  <a:lnTo>
                    <a:pt x="255" y="333"/>
                  </a:lnTo>
                  <a:lnTo>
                    <a:pt x="255" y="333"/>
                  </a:lnTo>
                  <a:lnTo>
                    <a:pt x="255" y="333"/>
                  </a:lnTo>
                  <a:lnTo>
                    <a:pt x="255" y="333"/>
                  </a:lnTo>
                  <a:lnTo>
                    <a:pt x="257" y="331"/>
                  </a:lnTo>
                  <a:lnTo>
                    <a:pt x="259" y="331"/>
                  </a:lnTo>
                  <a:lnTo>
                    <a:pt x="263" y="329"/>
                  </a:lnTo>
                  <a:lnTo>
                    <a:pt x="263" y="327"/>
                  </a:lnTo>
                  <a:lnTo>
                    <a:pt x="263" y="327"/>
                  </a:lnTo>
                  <a:lnTo>
                    <a:pt x="265" y="327"/>
                  </a:lnTo>
                  <a:lnTo>
                    <a:pt x="265" y="327"/>
                  </a:lnTo>
                  <a:lnTo>
                    <a:pt x="265" y="327"/>
                  </a:lnTo>
                  <a:lnTo>
                    <a:pt x="267" y="325"/>
                  </a:lnTo>
                  <a:lnTo>
                    <a:pt x="271" y="325"/>
                  </a:lnTo>
                  <a:lnTo>
                    <a:pt x="271" y="325"/>
                  </a:lnTo>
                  <a:lnTo>
                    <a:pt x="273" y="321"/>
                  </a:lnTo>
                  <a:lnTo>
                    <a:pt x="274" y="321"/>
                  </a:lnTo>
                  <a:lnTo>
                    <a:pt x="274" y="321"/>
                  </a:lnTo>
                  <a:lnTo>
                    <a:pt x="276" y="323"/>
                  </a:lnTo>
                  <a:lnTo>
                    <a:pt x="276" y="323"/>
                  </a:lnTo>
                  <a:lnTo>
                    <a:pt x="278" y="321"/>
                  </a:lnTo>
                  <a:lnTo>
                    <a:pt x="278" y="319"/>
                  </a:lnTo>
                  <a:lnTo>
                    <a:pt x="280" y="318"/>
                  </a:lnTo>
                  <a:lnTo>
                    <a:pt x="280" y="318"/>
                  </a:lnTo>
                  <a:lnTo>
                    <a:pt x="282" y="316"/>
                  </a:lnTo>
                  <a:lnTo>
                    <a:pt x="282" y="314"/>
                  </a:lnTo>
                  <a:lnTo>
                    <a:pt x="282" y="310"/>
                  </a:lnTo>
                  <a:lnTo>
                    <a:pt x="280" y="308"/>
                  </a:lnTo>
                  <a:lnTo>
                    <a:pt x="280" y="308"/>
                  </a:lnTo>
                  <a:lnTo>
                    <a:pt x="278" y="306"/>
                  </a:lnTo>
                  <a:lnTo>
                    <a:pt x="276" y="306"/>
                  </a:lnTo>
                  <a:lnTo>
                    <a:pt x="278" y="302"/>
                  </a:lnTo>
                  <a:lnTo>
                    <a:pt x="278" y="300"/>
                  </a:lnTo>
                  <a:lnTo>
                    <a:pt x="276" y="298"/>
                  </a:lnTo>
                  <a:lnTo>
                    <a:pt x="280" y="300"/>
                  </a:lnTo>
                  <a:lnTo>
                    <a:pt x="280" y="298"/>
                  </a:lnTo>
                  <a:lnTo>
                    <a:pt x="280" y="295"/>
                  </a:lnTo>
                  <a:lnTo>
                    <a:pt x="280" y="293"/>
                  </a:lnTo>
                  <a:lnTo>
                    <a:pt x="284" y="291"/>
                  </a:lnTo>
                  <a:lnTo>
                    <a:pt x="282" y="291"/>
                  </a:lnTo>
                  <a:lnTo>
                    <a:pt x="280" y="291"/>
                  </a:lnTo>
                  <a:lnTo>
                    <a:pt x="280" y="289"/>
                  </a:lnTo>
                  <a:lnTo>
                    <a:pt x="280" y="289"/>
                  </a:lnTo>
                  <a:lnTo>
                    <a:pt x="280" y="289"/>
                  </a:lnTo>
                  <a:lnTo>
                    <a:pt x="282" y="287"/>
                  </a:lnTo>
                  <a:lnTo>
                    <a:pt x="282" y="287"/>
                  </a:lnTo>
                  <a:lnTo>
                    <a:pt x="282" y="287"/>
                  </a:lnTo>
                  <a:lnTo>
                    <a:pt x="282" y="285"/>
                  </a:lnTo>
                  <a:lnTo>
                    <a:pt x="284" y="285"/>
                  </a:lnTo>
                  <a:lnTo>
                    <a:pt x="284" y="285"/>
                  </a:lnTo>
                  <a:lnTo>
                    <a:pt x="282" y="283"/>
                  </a:lnTo>
                  <a:lnTo>
                    <a:pt x="280" y="283"/>
                  </a:lnTo>
                  <a:lnTo>
                    <a:pt x="280" y="283"/>
                  </a:lnTo>
                  <a:lnTo>
                    <a:pt x="278" y="281"/>
                  </a:lnTo>
                  <a:lnTo>
                    <a:pt x="278" y="281"/>
                  </a:lnTo>
                  <a:lnTo>
                    <a:pt x="278" y="279"/>
                  </a:lnTo>
                  <a:lnTo>
                    <a:pt x="276" y="278"/>
                  </a:lnTo>
                  <a:lnTo>
                    <a:pt x="278" y="276"/>
                  </a:lnTo>
                  <a:lnTo>
                    <a:pt x="280" y="270"/>
                  </a:lnTo>
                  <a:lnTo>
                    <a:pt x="278" y="270"/>
                  </a:lnTo>
                  <a:lnTo>
                    <a:pt x="276" y="270"/>
                  </a:lnTo>
                  <a:lnTo>
                    <a:pt x="276" y="266"/>
                  </a:lnTo>
                  <a:lnTo>
                    <a:pt x="276" y="266"/>
                  </a:lnTo>
                  <a:lnTo>
                    <a:pt x="276" y="266"/>
                  </a:lnTo>
                  <a:lnTo>
                    <a:pt x="274" y="266"/>
                  </a:lnTo>
                  <a:lnTo>
                    <a:pt x="273" y="266"/>
                  </a:lnTo>
                  <a:lnTo>
                    <a:pt x="273" y="264"/>
                  </a:lnTo>
                  <a:lnTo>
                    <a:pt x="273" y="264"/>
                  </a:lnTo>
                  <a:lnTo>
                    <a:pt x="273" y="262"/>
                  </a:lnTo>
                  <a:lnTo>
                    <a:pt x="273" y="262"/>
                  </a:lnTo>
                  <a:lnTo>
                    <a:pt x="273" y="262"/>
                  </a:lnTo>
                  <a:lnTo>
                    <a:pt x="271" y="262"/>
                  </a:lnTo>
                  <a:lnTo>
                    <a:pt x="271" y="262"/>
                  </a:lnTo>
                  <a:lnTo>
                    <a:pt x="269" y="262"/>
                  </a:lnTo>
                  <a:lnTo>
                    <a:pt x="269" y="262"/>
                  </a:lnTo>
                  <a:lnTo>
                    <a:pt x="269" y="262"/>
                  </a:lnTo>
                  <a:lnTo>
                    <a:pt x="269" y="260"/>
                  </a:lnTo>
                  <a:lnTo>
                    <a:pt x="269" y="260"/>
                  </a:lnTo>
                  <a:lnTo>
                    <a:pt x="267" y="260"/>
                  </a:lnTo>
                  <a:lnTo>
                    <a:pt x="267" y="259"/>
                  </a:lnTo>
                  <a:lnTo>
                    <a:pt x="265" y="259"/>
                  </a:lnTo>
                  <a:lnTo>
                    <a:pt x="265" y="257"/>
                  </a:lnTo>
                  <a:lnTo>
                    <a:pt x="265" y="257"/>
                  </a:lnTo>
                  <a:lnTo>
                    <a:pt x="259" y="257"/>
                  </a:lnTo>
                  <a:lnTo>
                    <a:pt x="257" y="259"/>
                  </a:lnTo>
                  <a:lnTo>
                    <a:pt x="255" y="259"/>
                  </a:lnTo>
                  <a:lnTo>
                    <a:pt x="255" y="260"/>
                  </a:lnTo>
                  <a:lnTo>
                    <a:pt x="255" y="260"/>
                  </a:lnTo>
                  <a:lnTo>
                    <a:pt x="255" y="262"/>
                  </a:lnTo>
                  <a:lnTo>
                    <a:pt x="255" y="262"/>
                  </a:lnTo>
                  <a:lnTo>
                    <a:pt x="255" y="262"/>
                  </a:lnTo>
                  <a:lnTo>
                    <a:pt x="255" y="264"/>
                  </a:lnTo>
                  <a:lnTo>
                    <a:pt x="255" y="264"/>
                  </a:lnTo>
                  <a:lnTo>
                    <a:pt x="255" y="264"/>
                  </a:lnTo>
                  <a:lnTo>
                    <a:pt x="255" y="264"/>
                  </a:lnTo>
                  <a:lnTo>
                    <a:pt x="252" y="266"/>
                  </a:lnTo>
                  <a:lnTo>
                    <a:pt x="248" y="264"/>
                  </a:lnTo>
                  <a:lnTo>
                    <a:pt x="246" y="262"/>
                  </a:lnTo>
                  <a:lnTo>
                    <a:pt x="244" y="262"/>
                  </a:lnTo>
                  <a:lnTo>
                    <a:pt x="244" y="260"/>
                  </a:lnTo>
                  <a:lnTo>
                    <a:pt x="242" y="260"/>
                  </a:lnTo>
                  <a:lnTo>
                    <a:pt x="242" y="259"/>
                  </a:lnTo>
                  <a:lnTo>
                    <a:pt x="242" y="257"/>
                  </a:lnTo>
                  <a:lnTo>
                    <a:pt x="240" y="257"/>
                  </a:lnTo>
                  <a:lnTo>
                    <a:pt x="240" y="255"/>
                  </a:lnTo>
                  <a:lnTo>
                    <a:pt x="234" y="253"/>
                  </a:lnTo>
                  <a:lnTo>
                    <a:pt x="234" y="253"/>
                  </a:lnTo>
                  <a:lnTo>
                    <a:pt x="232" y="253"/>
                  </a:lnTo>
                  <a:lnTo>
                    <a:pt x="232" y="253"/>
                  </a:lnTo>
                  <a:lnTo>
                    <a:pt x="232" y="255"/>
                  </a:lnTo>
                  <a:lnTo>
                    <a:pt x="232" y="255"/>
                  </a:lnTo>
                  <a:lnTo>
                    <a:pt x="231" y="255"/>
                  </a:lnTo>
                  <a:lnTo>
                    <a:pt x="225" y="255"/>
                  </a:lnTo>
                  <a:lnTo>
                    <a:pt x="223" y="257"/>
                  </a:lnTo>
                  <a:lnTo>
                    <a:pt x="221" y="255"/>
                  </a:lnTo>
                  <a:lnTo>
                    <a:pt x="221" y="255"/>
                  </a:lnTo>
                  <a:lnTo>
                    <a:pt x="221" y="255"/>
                  </a:lnTo>
                  <a:lnTo>
                    <a:pt x="221" y="253"/>
                  </a:lnTo>
                  <a:lnTo>
                    <a:pt x="221" y="253"/>
                  </a:lnTo>
                  <a:lnTo>
                    <a:pt x="219" y="251"/>
                  </a:lnTo>
                  <a:lnTo>
                    <a:pt x="219" y="251"/>
                  </a:lnTo>
                  <a:lnTo>
                    <a:pt x="219" y="251"/>
                  </a:lnTo>
                  <a:lnTo>
                    <a:pt x="219" y="249"/>
                  </a:lnTo>
                  <a:lnTo>
                    <a:pt x="221" y="247"/>
                  </a:lnTo>
                  <a:lnTo>
                    <a:pt x="221" y="245"/>
                  </a:lnTo>
                  <a:lnTo>
                    <a:pt x="223" y="245"/>
                  </a:lnTo>
                  <a:lnTo>
                    <a:pt x="223" y="245"/>
                  </a:lnTo>
                  <a:lnTo>
                    <a:pt x="225" y="243"/>
                  </a:lnTo>
                  <a:lnTo>
                    <a:pt x="225" y="243"/>
                  </a:lnTo>
                  <a:lnTo>
                    <a:pt x="227" y="243"/>
                  </a:lnTo>
                  <a:lnTo>
                    <a:pt x="227" y="241"/>
                  </a:lnTo>
                  <a:lnTo>
                    <a:pt x="227" y="240"/>
                  </a:lnTo>
                  <a:lnTo>
                    <a:pt x="229" y="240"/>
                  </a:lnTo>
                  <a:lnTo>
                    <a:pt x="229" y="238"/>
                  </a:lnTo>
                  <a:lnTo>
                    <a:pt x="229" y="236"/>
                  </a:lnTo>
                  <a:lnTo>
                    <a:pt x="229" y="236"/>
                  </a:lnTo>
                  <a:lnTo>
                    <a:pt x="229" y="234"/>
                  </a:lnTo>
                  <a:lnTo>
                    <a:pt x="229" y="234"/>
                  </a:lnTo>
                  <a:lnTo>
                    <a:pt x="229" y="228"/>
                  </a:lnTo>
                  <a:lnTo>
                    <a:pt x="229" y="226"/>
                  </a:lnTo>
                  <a:lnTo>
                    <a:pt x="229" y="226"/>
                  </a:lnTo>
                  <a:lnTo>
                    <a:pt x="229" y="224"/>
                  </a:lnTo>
                  <a:lnTo>
                    <a:pt x="231" y="222"/>
                  </a:lnTo>
                  <a:lnTo>
                    <a:pt x="232" y="222"/>
                  </a:lnTo>
                  <a:lnTo>
                    <a:pt x="234" y="221"/>
                  </a:lnTo>
                  <a:lnTo>
                    <a:pt x="236" y="221"/>
                  </a:lnTo>
                  <a:lnTo>
                    <a:pt x="238" y="221"/>
                  </a:lnTo>
                  <a:lnTo>
                    <a:pt x="240" y="219"/>
                  </a:lnTo>
                  <a:lnTo>
                    <a:pt x="240" y="219"/>
                  </a:lnTo>
                  <a:lnTo>
                    <a:pt x="240" y="219"/>
                  </a:lnTo>
                  <a:lnTo>
                    <a:pt x="246" y="219"/>
                  </a:lnTo>
                  <a:lnTo>
                    <a:pt x="246" y="221"/>
                  </a:lnTo>
                  <a:lnTo>
                    <a:pt x="248" y="221"/>
                  </a:lnTo>
                  <a:lnTo>
                    <a:pt x="248" y="221"/>
                  </a:lnTo>
                  <a:lnTo>
                    <a:pt x="252" y="219"/>
                  </a:lnTo>
                  <a:lnTo>
                    <a:pt x="253" y="217"/>
                  </a:lnTo>
                  <a:lnTo>
                    <a:pt x="253" y="215"/>
                  </a:lnTo>
                  <a:lnTo>
                    <a:pt x="253" y="215"/>
                  </a:lnTo>
                  <a:lnTo>
                    <a:pt x="253" y="215"/>
                  </a:lnTo>
                  <a:lnTo>
                    <a:pt x="253" y="213"/>
                  </a:lnTo>
                  <a:lnTo>
                    <a:pt x="253" y="211"/>
                  </a:lnTo>
                  <a:lnTo>
                    <a:pt x="250" y="209"/>
                  </a:lnTo>
                  <a:lnTo>
                    <a:pt x="250" y="207"/>
                  </a:lnTo>
                  <a:lnTo>
                    <a:pt x="252" y="207"/>
                  </a:lnTo>
                  <a:lnTo>
                    <a:pt x="252" y="205"/>
                  </a:lnTo>
                  <a:lnTo>
                    <a:pt x="250" y="201"/>
                  </a:lnTo>
                  <a:lnTo>
                    <a:pt x="248" y="196"/>
                  </a:lnTo>
                  <a:lnTo>
                    <a:pt x="248" y="196"/>
                  </a:lnTo>
                  <a:lnTo>
                    <a:pt x="248" y="194"/>
                  </a:lnTo>
                  <a:lnTo>
                    <a:pt x="246" y="194"/>
                  </a:lnTo>
                  <a:lnTo>
                    <a:pt x="246" y="194"/>
                  </a:lnTo>
                  <a:lnTo>
                    <a:pt x="246" y="194"/>
                  </a:lnTo>
                  <a:lnTo>
                    <a:pt x="246" y="194"/>
                  </a:lnTo>
                  <a:lnTo>
                    <a:pt x="248" y="192"/>
                  </a:lnTo>
                  <a:lnTo>
                    <a:pt x="248" y="192"/>
                  </a:lnTo>
                  <a:lnTo>
                    <a:pt x="246" y="177"/>
                  </a:lnTo>
                  <a:lnTo>
                    <a:pt x="246" y="175"/>
                  </a:lnTo>
                  <a:lnTo>
                    <a:pt x="248" y="175"/>
                  </a:lnTo>
                  <a:lnTo>
                    <a:pt x="248" y="173"/>
                  </a:lnTo>
                  <a:lnTo>
                    <a:pt x="248" y="171"/>
                  </a:lnTo>
                  <a:lnTo>
                    <a:pt x="246" y="171"/>
                  </a:lnTo>
                  <a:lnTo>
                    <a:pt x="246" y="169"/>
                  </a:lnTo>
                  <a:lnTo>
                    <a:pt x="246" y="167"/>
                  </a:lnTo>
                  <a:lnTo>
                    <a:pt x="246" y="165"/>
                  </a:lnTo>
                  <a:lnTo>
                    <a:pt x="246" y="165"/>
                  </a:lnTo>
                  <a:lnTo>
                    <a:pt x="248" y="163"/>
                  </a:lnTo>
                  <a:lnTo>
                    <a:pt x="248" y="163"/>
                  </a:lnTo>
                  <a:lnTo>
                    <a:pt x="248" y="162"/>
                  </a:lnTo>
                  <a:lnTo>
                    <a:pt x="246" y="162"/>
                  </a:lnTo>
                  <a:lnTo>
                    <a:pt x="244" y="162"/>
                  </a:lnTo>
                  <a:lnTo>
                    <a:pt x="240" y="162"/>
                  </a:lnTo>
                  <a:lnTo>
                    <a:pt x="240" y="162"/>
                  </a:lnTo>
                  <a:lnTo>
                    <a:pt x="240" y="160"/>
                  </a:lnTo>
                  <a:lnTo>
                    <a:pt x="244" y="156"/>
                  </a:lnTo>
                  <a:lnTo>
                    <a:pt x="246" y="154"/>
                  </a:lnTo>
                  <a:lnTo>
                    <a:pt x="244" y="154"/>
                  </a:lnTo>
                  <a:lnTo>
                    <a:pt x="240" y="154"/>
                  </a:lnTo>
                  <a:lnTo>
                    <a:pt x="240" y="152"/>
                  </a:lnTo>
                  <a:lnTo>
                    <a:pt x="240" y="152"/>
                  </a:lnTo>
                  <a:lnTo>
                    <a:pt x="240" y="152"/>
                  </a:lnTo>
                  <a:lnTo>
                    <a:pt x="240" y="150"/>
                  </a:lnTo>
                  <a:lnTo>
                    <a:pt x="240" y="148"/>
                  </a:lnTo>
                  <a:lnTo>
                    <a:pt x="240" y="148"/>
                  </a:lnTo>
                  <a:lnTo>
                    <a:pt x="240" y="146"/>
                  </a:lnTo>
                  <a:lnTo>
                    <a:pt x="240" y="146"/>
                  </a:lnTo>
                  <a:lnTo>
                    <a:pt x="242" y="144"/>
                  </a:lnTo>
                  <a:lnTo>
                    <a:pt x="242" y="144"/>
                  </a:lnTo>
                  <a:lnTo>
                    <a:pt x="244" y="144"/>
                  </a:lnTo>
                  <a:lnTo>
                    <a:pt x="242" y="143"/>
                  </a:lnTo>
                  <a:lnTo>
                    <a:pt x="242" y="141"/>
                  </a:lnTo>
                  <a:lnTo>
                    <a:pt x="242" y="141"/>
                  </a:lnTo>
                  <a:lnTo>
                    <a:pt x="242" y="139"/>
                  </a:lnTo>
                  <a:lnTo>
                    <a:pt x="242" y="137"/>
                  </a:lnTo>
                  <a:lnTo>
                    <a:pt x="244" y="133"/>
                  </a:lnTo>
                  <a:lnTo>
                    <a:pt x="244" y="131"/>
                  </a:lnTo>
                  <a:lnTo>
                    <a:pt x="246" y="131"/>
                  </a:lnTo>
                  <a:lnTo>
                    <a:pt x="246" y="129"/>
                  </a:lnTo>
                  <a:lnTo>
                    <a:pt x="248" y="129"/>
                  </a:lnTo>
                  <a:lnTo>
                    <a:pt x="246" y="127"/>
                  </a:lnTo>
                  <a:lnTo>
                    <a:pt x="246" y="127"/>
                  </a:lnTo>
                  <a:lnTo>
                    <a:pt x="246" y="125"/>
                  </a:lnTo>
                  <a:lnTo>
                    <a:pt x="246" y="125"/>
                  </a:lnTo>
                  <a:lnTo>
                    <a:pt x="248" y="124"/>
                  </a:lnTo>
                  <a:lnTo>
                    <a:pt x="248" y="124"/>
                  </a:lnTo>
                  <a:lnTo>
                    <a:pt x="248" y="125"/>
                  </a:lnTo>
                  <a:lnTo>
                    <a:pt x="250" y="124"/>
                  </a:lnTo>
                  <a:lnTo>
                    <a:pt x="250" y="122"/>
                  </a:lnTo>
                  <a:lnTo>
                    <a:pt x="253" y="108"/>
                  </a:lnTo>
                  <a:lnTo>
                    <a:pt x="253" y="104"/>
                  </a:lnTo>
                  <a:lnTo>
                    <a:pt x="255" y="103"/>
                  </a:lnTo>
                  <a:lnTo>
                    <a:pt x="255" y="103"/>
                  </a:lnTo>
                  <a:lnTo>
                    <a:pt x="259" y="99"/>
                  </a:lnTo>
                  <a:lnTo>
                    <a:pt x="259" y="97"/>
                  </a:lnTo>
                  <a:lnTo>
                    <a:pt x="259" y="97"/>
                  </a:lnTo>
                  <a:lnTo>
                    <a:pt x="259" y="97"/>
                  </a:lnTo>
                  <a:lnTo>
                    <a:pt x="261" y="95"/>
                  </a:lnTo>
                  <a:lnTo>
                    <a:pt x="261" y="95"/>
                  </a:lnTo>
                  <a:lnTo>
                    <a:pt x="261" y="97"/>
                  </a:lnTo>
                  <a:lnTo>
                    <a:pt x="263" y="95"/>
                  </a:lnTo>
                  <a:lnTo>
                    <a:pt x="263" y="95"/>
                  </a:lnTo>
                  <a:lnTo>
                    <a:pt x="263" y="95"/>
                  </a:lnTo>
                  <a:lnTo>
                    <a:pt x="263" y="95"/>
                  </a:lnTo>
                  <a:lnTo>
                    <a:pt x="263" y="95"/>
                  </a:lnTo>
                  <a:lnTo>
                    <a:pt x="263" y="93"/>
                  </a:lnTo>
                  <a:lnTo>
                    <a:pt x="263" y="93"/>
                  </a:lnTo>
                  <a:lnTo>
                    <a:pt x="265" y="93"/>
                  </a:lnTo>
                  <a:lnTo>
                    <a:pt x="269" y="89"/>
                  </a:lnTo>
                  <a:lnTo>
                    <a:pt x="271" y="87"/>
                  </a:lnTo>
                  <a:lnTo>
                    <a:pt x="271" y="85"/>
                  </a:lnTo>
                  <a:lnTo>
                    <a:pt x="273" y="84"/>
                  </a:lnTo>
                  <a:lnTo>
                    <a:pt x="274" y="82"/>
                  </a:lnTo>
                  <a:lnTo>
                    <a:pt x="280" y="76"/>
                  </a:lnTo>
                  <a:lnTo>
                    <a:pt x="284" y="72"/>
                  </a:lnTo>
                  <a:lnTo>
                    <a:pt x="286" y="70"/>
                  </a:lnTo>
                  <a:lnTo>
                    <a:pt x="288" y="65"/>
                  </a:lnTo>
                  <a:lnTo>
                    <a:pt x="288" y="61"/>
                  </a:lnTo>
                  <a:lnTo>
                    <a:pt x="288" y="59"/>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2" name="Freeform 55">
              <a:extLst>
                <a:ext uri="{FF2B5EF4-FFF2-40B4-BE49-F238E27FC236}">
                  <a16:creationId xmlns:a16="http://schemas.microsoft.com/office/drawing/2014/main" id="{02FEA4EE-12ED-4A1F-B1BE-95D32D2559B5}"/>
                </a:ext>
              </a:extLst>
            </p:cNvPr>
            <p:cNvSpPr>
              <a:spLocks/>
            </p:cNvSpPr>
            <p:nvPr/>
          </p:nvSpPr>
          <p:spPr bwMode="auto">
            <a:xfrm>
              <a:off x="6661473" y="2205831"/>
              <a:ext cx="457200" cy="546100"/>
            </a:xfrm>
            <a:custGeom>
              <a:avLst/>
              <a:gdLst>
                <a:gd name="T0" fmla="*/ 269 w 288"/>
                <a:gd name="T1" fmla="*/ 53 h 344"/>
                <a:gd name="T2" fmla="*/ 248 w 288"/>
                <a:gd name="T3" fmla="*/ 28 h 344"/>
                <a:gd name="T4" fmla="*/ 227 w 288"/>
                <a:gd name="T5" fmla="*/ 6 h 344"/>
                <a:gd name="T6" fmla="*/ 215 w 288"/>
                <a:gd name="T7" fmla="*/ 9 h 344"/>
                <a:gd name="T8" fmla="*/ 219 w 288"/>
                <a:gd name="T9" fmla="*/ 27 h 344"/>
                <a:gd name="T10" fmla="*/ 225 w 288"/>
                <a:gd name="T11" fmla="*/ 46 h 344"/>
                <a:gd name="T12" fmla="*/ 213 w 288"/>
                <a:gd name="T13" fmla="*/ 55 h 344"/>
                <a:gd name="T14" fmla="*/ 194 w 288"/>
                <a:gd name="T15" fmla="*/ 72 h 344"/>
                <a:gd name="T16" fmla="*/ 198 w 288"/>
                <a:gd name="T17" fmla="*/ 76 h 344"/>
                <a:gd name="T18" fmla="*/ 181 w 288"/>
                <a:gd name="T19" fmla="*/ 87 h 344"/>
                <a:gd name="T20" fmla="*/ 173 w 288"/>
                <a:gd name="T21" fmla="*/ 85 h 344"/>
                <a:gd name="T22" fmla="*/ 160 w 288"/>
                <a:gd name="T23" fmla="*/ 87 h 344"/>
                <a:gd name="T24" fmla="*/ 158 w 288"/>
                <a:gd name="T25" fmla="*/ 103 h 344"/>
                <a:gd name="T26" fmla="*/ 145 w 288"/>
                <a:gd name="T27" fmla="*/ 125 h 344"/>
                <a:gd name="T28" fmla="*/ 116 w 288"/>
                <a:gd name="T29" fmla="*/ 122 h 344"/>
                <a:gd name="T30" fmla="*/ 84 w 288"/>
                <a:gd name="T31" fmla="*/ 129 h 344"/>
                <a:gd name="T32" fmla="*/ 72 w 288"/>
                <a:gd name="T33" fmla="*/ 146 h 344"/>
                <a:gd name="T34" fmla="*/ 65 w 288"/>
                <a:gd name="T35" fmla="*/ 133 h 344"/>
                <a:gd name="T36" fmla="*/ 71 w 288"/>
                <a:gd name="T37" fmla="*/ 125 h 344"/>
                <a:gd name="T38" fmla="*/ 61 w 288"/>
                <a:gd name="T39" fmla="*/ 120 h 344"/>
                <a:gd name="T40" fmla="*/ 57 w 288"/>
                <a:gd name="T41" fmla="*/ 108 h 344"/>
                <a:gd name="T42" fmla="*/ 44 w 288"/>
                <a:gd name="T43" fmla="*/ 108 h 344"/>
                <a:gd name="T44" fmla="*/ 23 w 288"/>
                <a:gd name="T45" fmla="*/ 103 h 344"/>
                <a:gd name="T46" fmla="*/ 6 w 288"/>
                <a:gd name="T47" fmla="*/ 118 h 344"/>
                <a:gd name="T48" fmla="*/ 10 w 288"/>
                <a:gd name="T49" fmla="*/ 125 h 344"/>
                <a:gd name="T50" fmla="*/ 13 w 288"/>
                <a:gd name="T51" fmla="*/ 156 h 344"/>
                <a:gd name="T52" fmla="*/ 15 w 288"/>
                <a:gd name="T53" fmla="*/ 171 h 344"/>
                <a:gd name="T54" fmla="*/ 36 w 288"/>
                <a:gd name="T55" fmla="*/ 163 h 344"/>
                <a:gd name="T56" fmla="*/ 53 w 288"/>
                <a:gd name="T57" fmla="*/ 177 h 344"/>
                <a:gd name="T58" fmla="*/ 74 w 288"/>
                <a:gd name="T59" fmla="*/ 179 h 344"/>
                <a:gd name="T60" fmla="*/ 86 w 288"/>
                <a:gd name="T61" fmla="*/ 179 h 344"/>
                <a:gd name="T62" fmla="*/ 86 w 288"/>
                <a:gd name="T63" fmla="*/ 194 h 344"/>
                <a:gd name="T64" fmla="*/ 95 w 288"/>
                <a:gd name="T65" fmla="*/ 219 h 344"/>
                <a:gd name="T66" fmla="*/ 120 w 288"/>
                <a:gd name="T67" fmla="*/ 262 h 344"/>
                <a:gd name="T68" fmla="*/ 149 w 288"/>
                <a:gd name="T69" fmla="*/ 293 h 344"/>
                <a:gd name="T70" fmla="*/ 139 w 288"/>
                <a:gd name="T71" fmla="*/ 302 h 344"/>
                <a:gd name="T72" fmla="*/ 139 w 288"/>
                <a:gd name="T73" fmla="*/ 310 h 344"/>
                <a:gd name="T74" fmla="*/ 141 w 288"/>
                <a:gd name="T75" fmla="*/ 327 h 344"/>
                <a:gd name="T76" fmla="*/ 156 w 288"/>
                <a:gd name="T77" fmla="*/ 308 h 344"/>
                <a:gd name="T78" fmla="*/ 173 w 288"/>
                <a:gd name="T79" fmla="*/ 304 h 344"/>
                <a:gd name="T80" fmla="*/ 170 w 288"/>
                <a:gd name="T81" fmla="*/ 289 h 344"/>
                <a:gd name="T82" fmla="*/ 185 w 288"/>
                <a:gd name="T83" fmla="*/ 298 h 344"/>
                <a:gd name="T84" fmla="*/ 191 w 288"/>
                <a:gd name="T85" fmla="*/ 306 h 344"/>
                <a:gd name="T86" fmla="*/ 200 w 288"/>
                <a:gd name="T87" fmla="*/ 304 h 344"/>
                <a:gd name="T88" fmla="*/ 219 w 288"/>
                <a:gd name="T89" fmla="*/ 287 h 344"/>
                <a:gd name="T90" fmla="*/ 229 w 288"/>
                <a:gd name="T91" fmla="*/ 314 h 344"/>
                <a:gd name="T92" fmla="*/ 227 w 288"/>
                <a:gd name="T93" fmla="*/ 342 h 344"/>
                <a:gd name="T94" fmla="*/ 236 w 288"/>
                <a:gd name="T95" fmla="*/ 333 h 344"/>
                <a:gd name="T96" fmla="*/ 255 w 288"/>
                <a:gd name="T97" fmla="*/ 333 h 344"/>
                <a:gd name="T98" fmla="*/ 278 w 288"/>
                <a:gd name="T99" fmla="*/ 319 h 344"/>
                <a:gd name="T100" fmla="*/ 280 w 288"/>
                <a:gd name="T101" fmla="*/ 289 h 344"/>
                <a:gd name="T102" fmla="*/ 276 w 288"/>
                <a:gd name="T103" fmla="*/ 266 h 344"/>
                <a:gd name="T104" fmla="*/ 265 w 288"/>
                <a:gd name="T105" fmla="*/ 257 h 344"/>
                <a:gd name="T106" fmla="*/ 242 w 288"/>
                <a:gd name="T107" fmla="*/ 259 h 344"/>
                <a:gd name="T108" fmla="*/ 219 w 288"/>
                <a:gd name="T109" fmla="*/ 251 h 344"/>
                <a:gd name="T110" fmla="*/ 229 w 288"/>
                <a:gd name="T111" fmla="*/ 224 h 344"/>
                <a:gd name="T112" fmla="*/ 250 w 288"/>
                <a:gd name="T113" fmla="*/ 209 h 344"/>
                <a:gd name="T114" fmla="*/ 246 w 288"/>
                <a:gd name="T115" fmla="*/ 169 h 344"/>
                <a:gd name="T116" fmla="*/ 240 w 288"/>
                <a:gd name="T117" fmla="*/ 148 h 344"/>
                <a:gd name="T118" fmla="*/ 246 w 288"/>
                <a:gd name="T119" fmla="*/ 125 h 344"/>
                <a:gd name="T120" fmla="*/ 263 w 288"/>
                <a:gd name="T121" fmla="*/ 9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 h="344">
                  <a:moveTo>
                    <a:pt x="288" y="59"/>
                  </a:moveTo>
                  <a:lnTo>
                    <a:pt x="288" y="59"/>
                  </a:lnTo>
                  <a:lnTo>
                    <a:pt x="288" y="59"/>
                  </a:lnTo>
                  <a:lnTo>
                    <a:pt x="284" y="57"/>
                  </a:lnTo>
                  <a:lnTo>
                    <a:pt x="282" y="55"/>
                  </a:lnTo>
                  <a:lnTo>
                    <a:pt x="280" y="55"/>
                  </a:lnTo>
                  <a:lnTo>
                    <a:pt x="278" y="55"/>
                  </a:lnTo>
                  <a:lnTo>
                    <a:pt x="278" y="55"/>
                  </a:lnTo>
                  <a:lnTo>
                    <a:pt x="276" y="55"/>
                  </a:lnTo>
                  <a:lnTo>
                    <a:pt x="274" y="55"/>
                  </a:lnTo>
                  <a:lnTo>
                    <a:pt x="274" y="55"/>
                  </a:lnTo>
                  <a:lnTo>
                    <a:pt x="274" y="55"/>
                  </a:lnTo>
                  <a:lnTo>
                    <a:pt x="276" y="53"/>
                  </a:lnTo>
                  <a:lnTo>
                    <a:pt x="276" y="51"/>
                  </a:lnTo>
                  <a:lnTo>
                    <a:pt x="276" y="51"/>
                  </a:lnTo>
                  <a:lnTo>
                    <a:pt x="274" y="51"/>
                  </a:lnTo>
                  <a:lnTo>
                    <a:pt x="273" y="53"/>
                  </a:lnTo>
                  <a:lnTo>
                    <a:pt x="271" y="55"/>
                  </a:lnTo>
                  <a:lnTo>
                    <a:pt x="269" y="55"/>
                  </a:lnTo>
                  <a:lnTo>
                    <a:pt x="269" y="53"/>
                  </a:lnTo>
                  <a:lnTo>
                    <a:pt x="267" y="53"/>
                  </a:lnTo>
                  <a:lnTo>
                    <a:pt x="267" y="51"/>
                  </a:lnTo>
                  <a:lnTo>
                    <a:pt x="267" y="51"/>
                  </a:lnTo>
                  <a:lnTo>
                    <a:pt x="261" y="51"/>
                  </a:lnTo>
                  <a:lnTo>
                    <a:pt x="261" y="51"/>
                  </a:lnTo>
                  <a:lnTo>
                    <a:pt x="259" y="49"/>
                  </a:lnTo>
                  <a:lnTo>
                    <a:pt x="255" y="47"/>
                  </a:lnTo>
                  <a:lnTo>
                    <a:pt x="253" y="49"/>
                  </a:lnTo>
                  <a:lnTo>
                    <a:pt x="253" y="49"/>
                  </a:lnTo>
                  <a:lnTo>
                    <a:pt x="253" y="49"/>
                  </a:lnTo>
                  <a:lnTo>
                    <a:pt x="253" y="47"/>
                  </a:lnTo>
                  <a:lnTo>
                    <a:pt x="252" y="47"/>
                  </a:lnTo>
                  <a:lnTo>
                    <a:pt x="248" y="42"/>
                  </a:lnTo>
                  <a:lnTo>
                    <a:pt x="246" y="42"/>
                  </a:lnTo>
                  <a:lnTo>
                    <a:pt x="246" y="40"/>
                  </a:lnTo>
                  <a:lnTo>
                    <a:pt x="246" y="38"/>
                  </a:lnTo>
                  <a:lnTo>
                    <a:pt x="248" y="36"/>
                  </a:lnTo>
                  <a:lnTo>
                    <a:pt x="248" y="34"/>
                  </a:lnTo>
                  <a:lnTo>
                    <a:pt x="248" y="32"/>
                  </a:lnTo>
                  <a:lnTo>
                    <a:pt x="248" y="28"/>
                  </a:lnTo>
                  <a:lnTo>
                    <a:pt x="248" y="28"/>
                  </a:lnTo>
                  <a:lnTo>
                    <a:pt x="248" y="27"/>
                  </a:lnTo>
                  <a:lnTo>
                    <a:pt x="246" y="25"/>
                  </a:lnTo>
                  <a:lnTo>
                    <a:pt x="244" y="23"/>
                  </a:lnTo>
                  <a:lnTo>
                    <a:pt x="242" y="21"/>
                  </a:lnTo>
                  <a:lnTo>
                    <a:pt x="238" y="19"/>
                  </a:lnTo>
                  <a:lnTo>
                    <a:pt x="234" y="17"/>
                  </a:lnTo>
                  <a:lnTo>
                    <a:pt x="234" y="17"/>
                  </a:lnTo>
                  <a:lnTo>
                    <a:pt x="234" y="17"/>
                  </a:lnTo>
                  <a:lnTo>
                    <a:pt x="234" y="15"/>
                  </a:lnTo>
                  <a:lnTo>
                    <a:pt x="232" y="15"/>
                  </a:lnTo>
                  <a:lnTo>
                    <a:pt x="232" y="13"/>
                  </a:lnTo>
                  <a:lnTo>
                    <a:pt x="232" y="13"/>
                  </a:lnTo>
                  <a:lnTo>
                    <a:pt x="231" y="13"/>
                  </a:lnTo>
                  <a:lnTo>
                    <a:pt x="231" y="13"/>
                  </a:lnTo>
                  <a:lnTo>
                    <a:pt x="229" y="11"/>
                  </a:lnTo>
                  <a:lnTo>
                    <a:pt x="229" y="9"/>
                  </a:lnTo>
                  <a:lnTo>
                    <a:pt x="229" y="8"/>
                  </a:lnTo>
                  <a:lnTo>
                    <a:pt x="229" y="8"/>
                  </a:lnTo>
                  <a:lnTo>
                    <a:pt x="227" y="6"/>
                  </a:lnTo>
                  <a:lnTo>
                    <a:pt x="225" y="4"/>
                  </a:lnTo>
                  <a:lnTo>
                    <a:pt x="223" y="4"/>
                  </a:lnTo>
                  <a:lnTo>
                    <a:pt x="223" y="4"/>
                  </a:lnTo>
                  <a:lnTo>
                    <a:pt x="221" y="4"/>
                  </a:lnTo>
                  <a:lnTo>
                    <a:pt x="219" y="4"/>
                  </a:lnTo>
                  <a:lnTo>
                    <a:pt x="219" y="4"/>
                  </a:lnTo>
                  <a:lnTo>
                    <a:pt x="217" y="2"/>
                  </a:lnTo>
                  <a:lnTo>
                    <a:pt x="217" y="0"/>
                  </a:lnTo>
                  <a:lnTo>
                    <a:pt x="217" y="0"/>
                  </a:lnTo>
                  <a:lnTo>
                    <a:pt x="217" y="0"/>
                  </a:lnTo>
                  <a:lnTo>
                    <a:pt x="215" y="0"/>
                  </a:lnTo>
                  <a:lnTo>
                    <a:pt x="215" y="0"/>
                  </a:lnTo>
                  <a:lnTo>
                    <a:pt x="213" y="2"/>
                  </a:lnTo>
                  <a:lnTo>
                    <a:pt x="213" y="2"/>
                  </a:lnTo>
                  <a:lnTo>
                    <a:pt x="212" y="4"/>
                  </a:lnTo>
                  <a:lnTo>
                    <a:pt x="213" y="4"/>
                  </a:lnTo>
                  <a:lnTo>
                    <a:pt x="213" y="6"/>
                  </a:lnTo>
                  <a:lnTo>
                    <a:pt x="215" y="8"/>
                  </a:lnTo>
                  <a:lnTo>
                    <a:pt x="215" y="9"/>
                  </a:lnTo>
                  <a:lnTo>
                    <a:pt x="215" y="9"/>
                  </a:lnTo>
                  <a:lnTo>
                    <a:pt x="217" y="9"/>
                  </a:lnTo>
                  <a:lnTo>
                    <a:pt x="217" y="9"/>
                  </a:lnTo>
                  <a:lnTo>
                    <a:pt x="219" y="9"/>
                  </a:lnTo>
                  <a:lnTo>
                    <a:pt x="219" y="11"/>
                  </a:lnTo>
                  <a:lnTo>
                    <a:pt x="219" y="11"/>
                  </a:lnTo>
                  <a:lnTo>
                    <a:pt x="219" y="11"/>
                  </a:lnTo>
                  <a:lnTo>
                    <a:pt x="217" y="13"/>
                  </a:lnTo>
                  <a:lnTo>
                    <a:pt x="217" y="15"/>
                  </a:lnTo>
                  <a:lnTo>
                    <a:pt x="217" y="17"/>
                  </a:lnTo>
                  <a:lnTo>
                    <a:pt x="217" y="17"/>
                  </a:lnTo>
                  <a:lnTo>
                    <a:pt x="217" y="19"/>
                  </a:lnTo>
                  <a:lnTo>
                    <a:pt x="217" y="21"/>
                  </a:lnTo>
                  <a:lnTo>
                    <a:pt x="217" y="21"/>
                  </a:lnTo>
                  <a:lnTo>
                    <a:pt x="217" y="21"/>
                  </a:lnTo>
                  <a:lnTo>
                    <a:pt x="217" y="23"/>
                  </a:lnTo>
                  <a:lnTo>
                    <a:pt x="217" y="25"/>
                  </a:lnTo>
                  <a:lnTo>
                    <a:pt x="217" y="27"/>
                  </a:lnTo>
                  <a:lnTo>
                    <a:pt x="219" y="28"/>
                  </a:lnTo>
                  <a:lnTo>
                    <a:pt x="219" y="27"/>
                  </a:lnTo>
                  <a:lnTo>
                    <a:pt x="219" y="27"/>
                  </a:lnTo>
                  <a:lnTo>
                    <a:pt x="219" y="27"/>
                  </a:lnTo>
                  <a:lnTo>
                    <a:pt x="221" y="27"/>
                  </a:lnTo>
                  <a:lnTo>
                    <a:pt x="221" y="28"/>
                  </a:lnTo>
                  <a:lnTo>
                    <a:pt x="221" y="28"/>
                  </a:lnTo>
                  <a:lnTo>
                    <a:pt x="221" y="30"/>
                  </a:lnTo>
                  <a:lnTo>
                    <a:pt x="221" y="32"/>
                  </a:lnTo>
                  <a:lnTo>
                    <a:pt x="223" y="32"/>
                  </a:lnTo>
                  <a:lnTo>
                    <a:pt x="223" y="32"/>
                  </a:lnTo>
                  <a:lnTo>
                    <a:pt x="223" y="32"/>
                  </a:lnTo>
                  <a:lnTo>
                    <a:pt x="223" y="32"/>
                  </a:lnTo>
                  <a:lnTo>
                    <a:pt x="225" y="34"/>
                  </a:lnTo>
                  <a:lnTo>
                    <a:pt x="225" y="36"/>
                  </a:lnTo>
                  <a:lnTo>
                    <a:pt x="225" y="36"/>
                  </a:lnTo>
                  <a:lnTo>
                    <a:pt x="225" y="36"/>
                  </a:lnTo>
                  <a:lnTo>
                    <a:pt x="225" y="40"/>
                  </a:lnTo>
                  <a:lnTo>
                    <a:pt x="225" y="42"/>
                  </a:lnTo>
                  <a:lnTo>
                    <a:pt x="225" y="44"/>
                  </a:lnTo>
                  <a:lnTo>
                    <a:pt x="225" y="44"/>
                  </a:lnTo>
                  <a:lnTo>
                    <a:pt x="225" y="44"/>
                  </a:lnTo>
                  <a:lnTo>
                    <a:pt x="225" y="46"/>
                  </a:lnTo>
                  <a:lnTo>
                    <a:pt x="225" y="46"/>
                  </a:lnTo>
                  <a:lnTo>
                    <a:pt x="225" y="47"/>
                  </a:lnTo>
                  <a:lnTo>
                    <a:pt x="225" y="47"/>
                  </a:lnTo>
                  <a:lnTo>
                    <a:pt x="225" y="47"/>
                  </a:lnTo>
                  <a:lnTo>
                    <a:pt x="225" y="51"/>
                  </a:lnTo>
                  <a:lnTo>
                    <a:pt x="225" y="53"/>
                  </a:lnTo>
                  <a:lnTo>
                    <a:pt x="225" y="57"/>
                  </a:lnTo>
                  <a:lnTo>
                    <a:pt x="225" y="57"/>
                  </a:lnTo>
                  <a:lnTo>
                    <a:pt x="225" y="59"/>
                  </a:lnTo>
                  <a:lnTo>
                    <a:pt x="225" y="61"/>
                  </a:lnTo>
                  <a:lnTo>
                    <a:pt x="223" y="61"/>
                  </a:lnTo>
                  <a:lnTo>
                    <a:pt x="223" y="63"/>
                  </a:lnTo>
                  <a:lnTo>
                    <a:pt x="221" y="61"/>
                  </a:lnTo>
                  <a:lnTo>
                    <a:pt x="221" y="61"/>
                  </a:lnTo>
                  <a:lnTo>
                    <a:pt x="221" y="57"/>
                  </a:lnTo>
                  <a:lnTo>
                    <a:pt x="219" y="55"/>
                  </a:lnTo>
                  <a:lnTo>
                    <a:pt x="219" y="55"/>
                  </a:lnTo>
                  <a:lnTo>
                    <a:pt x="217" y="55"/>
                  </a:lnTo>
                  <a:lnTo>
                    <a:pt x="215" y="55"/>
                  </a:lnTo>
                  <a:lnTo>
                    <a:pt x="213" y="55"/>
                  </a:lnTo>
                  <a:lnTo>
                    <a:pt x="212" y="53"/>
                  </a:lnTo>
                  <a:lnTo>
                    <a:pt x="212" y="53"/>
                  </a:lnTo>
                  <a:lnTo>
                    <a:pt x="210" y="55"/>
                  </a:lnTo>
                  <a:lnTo>
                    <a:pt x="208" y="55"/>
                  </a:lnTo>
                  <a:lnTo>
                    <a:pt x="208" y="57"/>
                  </a:lnTo>
                  <a:lnTo>
                    <a:pt x="208" y="59"/>
                  </a:lnTo>
                  <a:lnTo>
                    <a:pt x="208" y="61"/>
                  </a:lnTo>
                  <a:lnTo>
                    <a:pt x="208" y="61"/>
                  </a:lnTo>
                  <a:lnTo>
                    <a:pt x="208" y="61"/>
                  </a:lnTo>
                  <a:lnTo>
                    <a:pt x="210" y="61"/>
                  </a:lnTo>
                  <a:lnTo>
                    <a:pt x="210" y="61"/>
                  </a:lnTo>
                  <a:lnTo>
                    <a:pt x="210" y="61"/>
                  </a:lnTo>
                  <a:lnTo>
                    <a:pt x="210" y="63"/>
                  </a:lnTo>
                  <a:lnTo>
                    <a:pt x="210" y="63"/>
                  </a:lnTo>
                  <a:lnTo>
                    <a:pt x="208" y="65"/>
                  </a:lnTo>
                  <a:lnTo>
                    <a:pt x="202" y="68"/>
                  </a:lnTo>
                  <a:lnTo>
                    <a:pt x="200" y="68"/>
                  </a:lnTo>
                  <a:lnTo>
                    <a:pt x="198" y="70"/>
                  </a:lnTo>
                  <a:lnTo>
                    <a:pt x="198" y="70"/>
                  </a:lnTo>
                  <a:lnTo>
                    <a:pt x="194" y="72"/>
                  </a:lnTo>
                  <a:lnTo>
                    <a:pt x="192" y="72"/>
                  </a:lnTo>
                  <a:lnTo>
                    <a:pt x="191" y="74"/>
                  </a:lnTo>
                  <a:lnTo>
                    <a:pt x="191" y="74"/>
                  </a:lnTo>
                  <a:lnTo>
                    <a:pt x="191" y="76"/>
                  </a:lnTo>
                  <a:lnTo>
                    <a:pt x="191" y="76"/>
                  </a:lnTo>
                  <a:lnTo>
                    <a:pt x="192" y="76"/>
                  </a:lnTo>
                  <a:lnTo>
                    <a:pt x="192" y="76"/>
                  </a:lnTo>
                  <a:lnTo>
                    <a:pt x="192" y="76"/>
                  </a:lnTo>
                  <a:lnTo>
                    <a:pt x="192" y="76"/>
                  </a:lnTo>
                  <a:lnTo>
                    <a:pt x="194" y="74"/>
                  </a:lnTo>
                  <a:lnTo>
                    <a:pt x="194" y="74"/>
                  </a:lnTo>
                  <a:lnTo>
                    <a:pt x="196" y="74"/>
                  </a:lnTo>
                  <a:lnTo>
                    <a:pt x="196" y="74"/>
                  </a:lnTo>
                  <a:lnTo>
                    <a:pt x="196" y="74"/>
                  </a:lnTo>
                  <a:lnTo>
                    <a:pt x="196" y="74"/>
                  </a:lnTo>
                  <a:lnTo>
                    <a:pt x="196" y="74"/>
                  </a:lnTo>
                  <a:lnTo>
                    <a:pt x="196" y="76"/>
                  </a:lnTo>
                  <a:lnTo>
                    <a:pt x="196" y="76"/>
                  </a:lnTo>
                  <a:lnTo>
                    <a:pt x="198" y="76"/>
                  </a:lnTo>
                  <a:lnTo>
                    <a:pt x="198" y="76"/>
                  </a:lnTo>
                  <a:lnTo>
                    <a:pt x="198" y="78"/>
                  </a:lnTo>
                  <a:lnTo>
                    <a:pt x="200" y="78"/>
                  </a:lnTo>
                  <a:lnTo>
                    <a:pt x="200" y="78"/>
                  </a:lnTo>
                  <a:lnTo>
                    <a:pt x="200" y="78"/>
                  </a:lnTo>
                  <a:lnTo>
                    <a:pt x="200" y="78"/>
                  </a:lnTo>
                  <a:lnTo>
                    <a:pt x="200" y="80"/>
                  </a:lnTo>
                  <a:lnTo>
                    <a:pt x="200" y="80"/>
                  </a:lnTo>
                  <a:lnTo>
                    <a:pt x="200" y="80"/>
                  </a:lnTo>
                  <a:lnTo>
                    <a:pt x="200" y="82"/>
                  </a:lnTo>
                  <a:lnTo>
                    <a:pt x="200" y="84"/>
                  </a:lnTo>
                  <a:lnTo>
                    <a:pt x="200" y="84"/>
                  </a:lnTo>
                  <a:lnTo>
                    <a:pt x="200" y="85"/>
                  </a:lnTo>
                  <a:lnTo>
                    <a:pt x="196" y="87"/>
                  </a:lnTo>
                  <a:lnTo>
                    <a:pt x="191" y="91"/>
                  </a:lnTo>
                  <a:lnTo>
                    <a:pt x="187" y="91"/>
                  </a:lnTo>
                  <a:lnTo>
                    <a:pt x="187" y="91"/>
                  </a:lnTo>
                  <a:lnTo>
                    <a:pt x="185" y="89"/>
                  </a:lnTo>
                  <a:lnTo>
                    <a:pt x="183" y="89"/>
                  </a:lnTo>
                  <a:lnTo>
                    <a:pt x="183" y="89"/>
                  </a:lnTo>
                  <a:lnTo>
                    <a:pt x="181" y="87"/>
                  </a:lnTo>
                  <a:lnTo>
                    <a:pt x="181" y="85"/>
                  </a:lnTo>
                  <a:lnTo>
                    <a:pt x="181" y="82"/>
                  </a:lnTo>
                  <a:lnTo>
                    <a:pt x="179" y="80"/>
                  </a:lnTo>
                  <a:lnTo>
                    <a:pt x="179" y="80"/>
                  </a:lnTo>
                  <a:lnTo>
                    <a:pt x="179" y="80"/>
                  </a:lnTo>
                  <a:lnTo>
                    <a:pt x="177" y="80"/>
                  </a:lnTo>
                  <a:lnTo>
                    <a:pt x="177" y="82"/>
                  </a:lnTo>
                  <a:lnTo>
                    <a:pt x="177" y="82"/>
                  </a:lnTo>
                  <a:lnTo>
                    <a:pt x="177" y="82"/>
                  </a:lnTo>
                  <a:lnTo>
                    <a:pt x="177" y="84"/>
                  </a:lnTo>
                  <a:lnTo>
                    <a:pt x="177" y="84"/>
                  </a:lnTo>
                  <a:lnTo>
                    <a:pt x="177" y="84"/>
                  </a:lnTo>
                  <a:lnTo>
                    <a:pt x="177" y="85"/>
                  </a:lnTo>
                  <a:lnTo>
                    <a:pt x="177" y="87"/>
                  </a:lnTo>
                  <a:lnTo>
                    <a:pt x="177" y="87"/>
                  </a:lnTo>
                  <a:lnTo>
                    <a:pt x="175" y="87"/>
                  </a:lnTo>
                  <a:lnTo>
                    <a:pt x="175" y="87"/>
                  </a:lnTo>
                  <a:lnTo>
                    <a:pt x="175" y="87"/>
                  </a:lnTo>
                  <a:lnTo>
                    <a:pt x="175" y="87"/>
                  </a:lnTo>
                  <a:lnTo>
                    <a:pt x="173" y="85"/>
                  </a:lnTo>
                  <a:lnTo>
                    <a:pt x="173" y="85"/>
                  </a:lnTo>
                  <a:lnTo>
                    <a:pt x="172" y="85"/>
                  </a:lnTo>
                  <a:lnTo>
                    <a:pt x="172" y="85"/>
                  </a:lnTo>
                  <a:lnTo>
                    <a:pt x="172" y="85"/>
                  </a:lnTo>
                  <a:lnTo>
                    <a:pt x="172" y="87"/>
                  </a:lnTo>
                  <a:lnTo>
                    <a:pt x="172" y="87"/>
                  </a:lnTo>
                  <a:lnTo>
                    <a:pt x="172" y="87"/>
                  </a:lnTo>
                  <a:lnTo>
                    <a:pt x="172" y="89"/>
                  </a:lnTo>
                  <a:lnTo>
                    <a:pt x="170" y="89"/>
                  </a:lnTo>
                  <a:lnTo>
                    <a:pt x="170" y="89"/>
                  </a:lnTo>
                  <a:lnTo>
                    <a:pt x="168" y="87"/>
                  </a:lnTo>
                  <a:lnTo>
                    <a:pt x="168" y="87"/>
                  </a:lnTo>
                  <a:lnTo>
                    <a:pt x="166" y="87"/>
                  </a:lnTo>
                  <a:lnTo>
                    <a:pt x="166" y="87"/>
                  </a:lnTo>
                  <a:lnTo>
                    <a:pt x="162" y="85"/>
                  </a:lnTo>
                  <a:lnTo>
                    <a:pt x="162" y="85"/>
                  </a:lnTo>
                  <a:lnTo>
                    <a:pt x="162" y="85"/>
                  </a:lnTo>
                  <a:lnTo>
                    <a:pt x="160" y="85"/>
                  </a:lnTo>
                  <a:lnTo>
                    <a:pt x="160" y="87"/>
                  </a:lnTo>
                  <a:lnTo>
                    <a:pt x="160" y="87"/>
                  </a:lnTo>
                  <a:lnTo>
                    <a:pt x="160" y="87"/>
                  </a:lnTo>
                  <a:lnTo>
                    <a:pt x="162" y="89"/>
                  </a:lnTo>
                  <a:lnTo>
                    <a:pt x="162" y="89"/>
                  </a:lnTo>
                  <a:lnTo>
                    <a:pt x="164" y="89"/>
                  </a:lnTo>
                  <a:lnTo>
                    <a:pt x="164" y="89"/>
                  </a:lnTo>
                  <a:lnTo>
                    <a:pt x="166" y="91"/>
                  </a:lnTo>
                  <a:lnTo>
                    <a:pt x="164" y="91"/>
                  </a:lnTo>
                  <a:lnTo>
                    <a:pt x="162" y="91"/>
                  </a:lnTo>
                  <a:lnTo>
                    <a:pt x="162" y="91"/>
                  </a:lnTo>
                  <a:lnTo>
                    <a:pt x="162" y="91"/>
                  </a:lnTo>
                  <a:lnTo>
                    <a:pt x="162" y="93"/>
                  </a:lnTo>
                  <a:lnTo>
                    <a:pt x="162" y="93"/>
                  </a:lnTo>
                  <a:lnTo>
                    <a:pt x="162" y="93"/>
                  </a:lnTo>
                  <a:lnTo>
                    <a:pt x="162" y="95"/>
                  </a:lnTo>
                  <a:lnTo>
                    <a:pt x="162" y="95"/>
                  </a:lnTo>
                  <a:lnTo>
                    <a:pt x="162" y="95"/>
                  </a:lnTo>
                  <a:lnTo>
                    <a:pt x="162" y="95"/>
                  </a:lnTo>
                  <a:lnTo>
                    <a:pt x="160" y="97"/>
                  </a:lnTo>
                  <a:lnTo>
                    <a:pt x="160" y="97"/>
                  </a:lnTo>
                  <a:lnTo>
                    <a:pt x="158" y="103"/>
                  </a:lnTo>
                  <a:lnTo>
                    <a:pt x="158" y="104"/>
                  </a:lnTo>
                  <a:lnTo>
                    <a:pt x="158" y="106"/>
                  </a:lnTo>
                  <a:lnTo>
                    <a:pt x="158" y="106"/>
                  </a:lnTo>
                  <a:lnTo>
                    <a:pt x="158" y="108"/>
                  </a:lnTo>
                  <a:lnTo>
                    <a:pt x="158" y="108"/>
                  </a:lnTo>
                  <a:lnTo>
                    <a:pt x="158" y="110"/>
                  </a:lnTo>
                  <a:lnTo>
                    <a:pt x="160" y="110"/>
                  </a:lnTo>
                  <a:lnTo>
                    <a:pt x="160" y="110"/>
                  </a:lnTo>
                  <a:lnTo>
                    <a:pt x="162" y="112"/>
                  </a:lnTo>
                  <a:lnTo>
                    <a:pt x="162" y="112"/>
                  </a:lnTo>
                  <a:lnTo>
                    <a:pt x="162" y="114"/>
                  </a:lnTo>
                  <a:lnTo>
                    <a:pt x="162" y="116"/>
                  </a:lnTo>
                  <a:lnTo>
                    <a:pt x="158" y="116"/>
                  </a:lnTo>
                  <a:lnTo>
                    <a:pt x="156" y="118"/>
                  </a:lnTo>
                  <a:lnTo>
                    <a:pt x="154" y="120"/>
                  </a:lnTo>
                  <a:lnTo>
                    <a:pt x="152" y="120"/>
                  </a:lnTo>
                  <a:lnTo>
                    <a:pt x="149" y="122"/>
                  </a:lnTo>
                  <a:lnTo>
                    <a:pt x="147" y="125"/>
                  </a:lnTo>
                  <a:lnTo>
                    <a:pt x="145" y="125"/>
                  </a:lnTo>
                  <a:lnTo>
                    <a:pt x="145" y="125"/>
                  </a:lnTo>
                  <a:lnTo>
                    <a:pt x="141" y="125"/>
                  </a:lnTo>
                  <a:lnTo>
                    <a:pt x="141" y="125"/>
                  </a:lnTo>
                  <a:lnTo>
                    <a:pt x="139" y="127"/>
                  </a:lnTo>
                  <a:lnTo>
                    <a:pt x="137" y="127"/>
                  </a:lnTo>
                  <a:lnTo>
                    <a:pt x="135" y="127"/>
                  </a:lnTo>
                  <a:lnTo>
                    <a:pt x="133" y="127"/>
                  </a:lnTo>
                  <a:lnTo>
                    <a:pt x="131" y="127"/>
                  </a:lnTo>
                  <a:lnTo>
                    <a:pt x="130" y="125"/>
                  </a:lnTo>
                  <a:lnTo>
                    <a:pt x="130" y="125"/>
                  </a:lnTo>
                  <a:lnTo>
                    <a:pt x="128" y="122"/>
                  </a:lnTo>
                  <a:lnTo>
                    <a:pt x="128" y="122"/>
                  </a:lnTo>
                  <a:lnTo>
                    <a:pt x="126" y="120"/>
                  </a:lnTo>
                  <a:lnTo>
                    <a:pt x="126" y="118"/>
                  </a:lnTo>
                  <a:lnTo>
                    <a:pt x="124" y="118"/>
                  </a:lnTo>
                  <a:lnTo>
                    <a:pt x="122" y="118"/>
                  </a:lnTo>
                  <a:lnTo>
                    <a:pt x="122" y="118"/>
                  </a:lnTo>
                  <a:lnTo>
                    <a:pt x="120" y="118"/>
                  </a:lnTo>
                  <a:lnTo>
                    <a:pt x="116" y="120"/>
                  </a:lnTo>
                  <a:lnTo>
                    <a:pt x="116" y="122"/>
                  </a:lnTo>
                  <a:lnTo>
                    <a:pt x="116" y="122"/>
                  </a:lnTo>
                  <a:lnTo>
                    <a:pt x="116" y="124"/>
                  </a:lnTo>
                  <a:lnTo>
                    <a:pt x="116" y="124"/>
                  </a:lnTo>
                  <a:lnTo>
                    <a:pt x="114" y="124"/>
                  </a:lnTo>
                  <a:lnTo>
                    <a:pt x="114" y="125"/>
                  </a:lnTo>
                  <a:lnTo>
                    <a:pt x="111" y="124"/>
                  </a:lnTo>
                  <a:lnTo>
                    <a:pt x="109" y="124"/>
                  </a:lnTo>
                  <a:lnTo>
                    <a:pt x="107" y="125"/>
                  </a:lnTo>
                  <a:lnTo>
                    <a:pt x="105" y="125"/>
                  </a:lnTo>
                  <a:lnTo>
                    <a:pt x="103" y="125"/>
                  </a:lnTo>
                  <a:lnTo>
                    <a:pt x="99" y="124"/>
                  </a:lnTo>
                  <a:lnTo>
                    <a:pt x="99" y="122"/>
                  </a:lnTo>
                  <a:lnTo>
                    <a:pt x="99" y="124"/>
                  </a:lnTo>
                  <a:lnTo>
                    <a:pt x="97" y="122"/>
                  </a:lnTo>
                  <a:lnTo>
                    <a:pt x="93" y="122"/>
                  </a:lnTo>
                  <a:lnTo>
                    <a:pt x="91" y="120"/>
                  </a:lnTo>
                  <a:lnTo>
                    <a:pt x="91" y="120"/>
                  </a:lnTo>
                  <a:lnTo>
                    <a:pt x="90" y="120"/>
                  </a:lnTo>
                  <a:lnTo>
                    <a:pt x="90" y="124"/>
                  </a:lnTo>
                  <a:lnTo>
                    <a:pt x="88" y="125"/>
                  </a:lnTo>
                  <a:lnTo>
                    <a:pt x="84" y="129"/>
                  </a:lnTo>
                  <a:lnTo>
                    <a:pt x="84" y="131"/>
                  </a:lnTo>
                  <a:lnTo>
                    <a:pt x="82" y="133"/>
                  </a:lnTo>
                  <a:lnTo>
                    <a:pt x="82" y="133"/>
                  </a:lnTo>
                  <a:lnTo>
                    <a:pt x="82" y="135"/>
                  </a:lnTo>
                  <a:lnTo>
                    <a:pt x="82" y="135"/>
                  </a:lnTo>
                  <a:lnTo>
                    <a:pt x="80" y="135"/>
                  </a:lnTo>
                  <a:lnTo>
                    <a:pt x="80" y="137"/>
                  </a:lnTo>
                  <a:lnTo>
                    <a:pt x="80" y="135"/>
                  </a:lnTo>
                  <a:lnTo>
                    <a:pt x="78" y="135"/>
                  </a:lnTo>
                  <a:lnTo>
                    <a:pt x="78" y="137"/>
                  </a:lnTo>
                  <a:lnTo>
                    <a:pt x="76" y="139"/>
                  </a:lnTo>
                  <a:lnTo>
                    <a:pt x="76" y="141"/>
                  </a:lnTo>
                  <a:lnTo>
                    <a:pt x="76" y="141"/>
                  </a:lnTo>
                  <a:lnTo>
                    <a:pt x="76" y="143"/>
                  </a:lnTo>
                  <a:lnTo>
                    <a:pt x="76" y="143"/>
                  </a:lnTo>
                  <a:lnTo>
                    <a:pt x="78" y="144"/>
                  </a:lnTo>
                  <a:lnTo>
                    <a:pt x="76" y="144"/>
                  </a:lnTo>
                  <a:lnTo>
                    <a:pt x="76" y="144"/>
                  </a:lnTo>
                  <a:lnTo>
                    <a:pt x="74" y="146"/>
                  </a:lnTo>
                  <a:lnTo>
                    <a:pt x="72" y="146"/>
                  </a:lnTo>
                  <a:lnTo>
                    <a:pt x="71" y="146"/>
                  </a:lnTo>
                  <a:lnTo>
                    <a:pt x="71" y="144"/>
                  </a:lnTo>
                  <a:lnTo>
                    <a:pt x="71" y="143"/>
                  </a:lnTo>
                  <a:lnTo>
                    <a:pt x="71" y="143"/>
                  </a:lnTo>
                  <a:lnTo>
                    <a:pt x="69" y="143"/>
                  </a:lnTo>
                  <a:lnTo>
                    <a:pt x="69" y="141"/>
                  </a:lnTo>
                  <a:lnTo>
                    <a:pt x="69" y="141"/>
                  </a:lnTo>
                  <a:lnTo>
                    <a:pt x="69" y="141"/>
                  </a:lnTo>
                  <a:lnTo>
                    <a:pt x="69" y="139"/>
                  </a:lnTo>
                  <a:lnTo>
                    <a:pt x="67" y="139"/>
                  </a:lnTo>
                  <a:lnTo>
                    <a:pt x="67" y="137"/>
                  </a:lnTo>
                  <a:lnTo>
                    <a:pt x="67" y="137"/>
                  </a:lnTo>
                  <a:lnTo>
                    <a:pt x="67" y="137"/>
                  </a:lnTo>
                  <a:lnTo>
                    <a:pt x="67" y="137"/>
                  </a:lnTo>
                  <a:lnTo>
                    <a:pt x="67" y="137"/>
                  </a:lnTo>
                  <a:lnTo>
                    <a:pt x="67" y="135"/>
                  </a:lnTo>
                  <a:lnTo>
                    <a:pt x="65" y="135"/>
                  </a:lnTo>
                  <a:lnTo>
                    <a:pt x="65" y="133"/>
                  </a:lnTo>
                  <a:lnTo>
                    <a:pt x="65" y="133"/>
                  </a:lnTo>
                  <a:lnTo>
                    <a:pt x="65" y="133"/>
                  </a:lnTo>
                  <a:lnTo>
                    <a:pt x="67" y="133"/>
                  </a:lnTo>
                  <a:lnTo>
                    <a:pt x="67" y="133"/>
                  </a:lnTo>
                  <a:lnTo>
                    <a:pt x="67" y="131"/>
                  </a:lnTo>
                  <a:lnTo>
                    <a:pt x="69" y="131"/>
                  </a:lnTo>
                  <a:lnTo>
                    <a:pt x="69" y="131"/>
                  </a:lnTo>
                  <a:lnTo>
                    <a:pt x="69" y="131"/>
                  </a:lnTo>
                  <a:lnTo>
                    <a:pt x="69" y="129"/>
                  </a:lnTo>
                  <a:lnTo>
                    <a:pt x="69" y="127"/>
                  </a:lnTo>
                  <a:lnTo>
                    <a:pt x="69" y="127"/>
                  </a:lnTo>
                  <a:lnTo>
                    <a:pt x="69" y="127"/>
                  </a:lnTo>
                  <a:lnTo>
                    <a:pt x="69" y="127"/>
                  </a:lnTo>
                  <a:lnTo>
                    <a:pt x="69" y="127"/>
                  </a:lnTo>
                  <a:lnTo>
                    <a:pt x="69" y="127"/>
                  </a:lnTo>
                  <a:lnTo>
                    <a:pt x="69" y="127"/>
                  </a:lnTo>
                  <a:lnTo>
                    <a:pt x="71" y="127"/>
                  </a:lnTo>
                  <a:lnTo>
                    <a:pt x="71" y="127"/>
                  </a:lnTo>
                  <a:lnTo>
                    <a:pt x="71" y="127"/>
                  </a:lnTo>
                  <a:lnTo>
                    <a:pt x="71" y="127"/>
                  </a:lnTo>
                  <a:lnTo>
                    <a:pt x="71" y="127"/>
                  </a:lnTo>
                  <a:lnTo>
                    <a:pt x="71" y="125"/>
                  </a:lnTo>
                  <a:lnTo>
                    <a:pt x="71" y="125"/>
                  </a:lnTo>
                  <a:lnTo>
                    <a:pt x="71" y="125"/>
                  </a:lnTo>
                  <a:lnTo>
                    <a:pt x="69" y="124"/>
                  </a:lnTo>
                  <a:lnTo>
                    <a:pt x="69" y="122"/>
                  </a:lnTo>
                  <a:lnTo>
                    <a:pt x="69" y="120"/>
                  </a:lnTo>
                  <a:lnTo>
                    <a:pt x="67" y="120"/>
                  </a:lnTo>
                  <a:lnTo>
                    <a:pt x="67" y="118"/>
                  </a:lnTo>
                  <a:lnTo>
                    <a:pt x="67" y="118"/>
                  </a:lnTo>
                  <a:lnTo>
                    <a:pt x="67" y="118"/>
                  </a:lnTo>
                  <a:lnTo>
                    <a:pt x="67" y="118"/>
                  </a:lnTo>
                  <a:lnTo>
                    <a:pt x="65" y="118"/>
                  </a:lnTo>
                  <a:lnTo>
                    <a:pt x="65" y="118"/>
                  </a:lnTo>
                  <a:lnTo>
                    <a:pt x="63" y="120"/>
                  </a:lnTo>
                  <a:lnTo>
                    <a:pt x="63" y="120"/>
                  </a:lnTo>
                  <a:lnTo>
                    <a:pt x="63" y="122"/>
                  </a:lnTo>
                  <a:lnTo>
                    <a:pt x="63" y="122"/>
                  </a:lnTo>
                  <a:lnTo>
                    <a:pt x="63" y="122"/>
                  </a:lnTo>
                  <a:lnTo>
                    <a:pt x="63" y="122"/>
                  </a:lnTo>
                  <a:lnTo>
                    <a:pt x="63" y="122"/>
                  </a:lnTo>
                  <a:lnTo>
                    <a:pt x="61" y="120"/>
                  </a:lnTo>
                  <a:lnTo>
                    <a:pt x="61" y="120"/>
                  </a:lnTo>
                  <a:lnTo>
                    <a:pt x="59" y="120"/>
                  </a:lnTo>
                  <a:lnTo>
                    <a:pt x="59" y="118"/>
                  </a:lnTo>
                  <a:lnTo>
                    <a:pt x="59" y="118"/>
                  </a:lnTo>
                  <a:lnTo>
                    <a:pt x="59" y="116"/>
                  </a:lnTo>
                  <a:lnTo>
                    <a:pt x="59" y="116"/>
                  </a:lnTo>
                  <a:lnTo>
                    <a:pt x="59" y="114"/>
                  </a:lnTo>
                  <a:lnTo>
                    <a:pt x="57" y="114"/>
                  </a:lnTo>
                  <a:lnTo>
                    <a:pt x="57" y="114"/>
                  </a:lnTo>
                  <a:lnTo>
                    <a:pt x="57" y="114"/>
                  </a:lnTo>
                  <a:lnTo>
                    <a:pt x="57" y="114"/>
                  </a:lnTo>
                  <a:lnTo>
                    <a:pt x="59" y="114"/>
                  </a:lnTo>
                  <a:lnTo>
                    <a:pt x="59" y="112"/>
                  </a:lnTo>
                  <a:lnTo>
                    <a:pt x="59" y="112"/>
                  </a:lnTo>
                  <a:lnTo>
                    <a:pt x="59" y="112"/>
                  </a:lnTo>
                  <a:lnTo>
                    <a:pt x="59" y="110"/>
                  </a:lnTo>
                  <a:lnTo>
                    <a:pt x="59" y="110"/>
                  </a:lnTo>
                  <a:lnTo>
                    <a:pt x="59" y="108"/>
                  </a:lnTo>
                  <a:lnTo>
                    <a:pt x="59" y="108"/>
                  </a:lnTo>
                  <a:lnTo>
                    <a:pt x="57" y="108"/>
                  </a:lnTo>
                  <a:lnTo>
                    <a:pt x="57" y="108"/>
                  </a:lnTo>
                  <a:lnTo>
                    <a:pt x="57" y="108"/>
                  </a:lnTo>
                  <a:lnTo>
                    <a:pt x="57" y="108"/>
                  </a:lnTo>
                  <a:lnTo>
                    <a:pt x="57" y="110"/>
                  </a:lnTo>
                  <a:lnTo>
                    <a:pt x="57" y="110"/>
                  </a:lnTo>
                  <a:lnTo>
                    <a:pt x="57" y="110"/>
                  </a:lnTo>
                  <a:lnTo>
                    <a:pt x="55" y="112"/>
                  </a:lnTo>
                  <a:lnTo>
                    <a:pt x="55" y="112"/>
                  </a:lnTo>
                  <a:lnTo>
                    <a:pt x="55" y="112"/>
                  </a:lnTo>
                  <a:lnTo>
                    <a:pt x="53" y="112"/>
                  </a:lnTo>
                  <a:lnTo>
                    <a:pt x="51" y="114"/>
                  </a:lnTo>
                  <a:lnTo>
                    <a:pt x="50" y="114"/>
                  </a:lnTo>
                  <a:lnTo>
                    <a:pt x="50" y="114"/>
                  </a:lnTo>
                  <a:lnTo>
                    <a:pt x="48" y="112"/>
                  </a:lnTo>
                  <a:lnTo>
                    <a:pt x="48" y="112"/>
                  </a:lnTo>
                  <a:lnTo>
                    <a:pt x="48" y="112"/>
                  </a:lnTo>
                  <a:lnTo>
                    <a:pt x="46" y="112"/>
                  </a:lnTo>
                  <a:lnTo>
                    <a:pt x="44" y="110"/>
                  </a:lnTo>
                  <a:lnTo>
                    <a:pt x="44" y="110"/>
                  </a:lnTo>
                  <a:lnTo>
                    <a:pt x="44" y="108"/>
                  </a:lnTo>
                  <a:lnTo>
                    <a:pt x="44" y="108"/>
                  </a:lnTo>
                  <a:lnTo>
                    <a:pt x="44" y="106"/>
                  </a:lnTo>
                  <a:lnTo>
                    <a:pt x="42" y="106"/>
                  </a:lnTo>
                  <a:lnTo>
                    <a:pt x="42" y="106"/>
                  </a:lnTo>
                  <a:lnTo>
                    <a:pt x="42" y="106"/>
                  </a:lnTo>
                  <a:lnTo>
                    <a:pt x="42" y="104"/>
                  </a:lnTo>
                  <a:lnTo>
                    <a:pt x="40" y="104"/>
                  </a:lnTo>
                  <a:lnTo>
                    <a:pt x="36" y="104"/>
                  </a:lnTo>
                  <a:lnTo>
                    <a:pt x="34" y="104"/>
                  </a:lnTo>
                  <a:lnTo>
                    <a:pt x="34" y="103"/>
                  </a:lnTo>
                  <a:lnTo>
                    <a:pt x="34" y="103"/>
                  </a:lnTo>
                  <a:lnTo>
                    <a:pt x="32" y="103"/>
                  </a:lnTo>
                  <a:lnTo>
                    <a:pt x="32" y="101"/>
                  </a:lnTo>
                  <a:lnTo>
                    <a:pt x="32" y="101"/>
                  </a:lnTo>
                  <a:lnTo>
                    <a:pt x="30" y="101"/>
                  </a:lnTo>
                  <a:lnTo>
                    <a:pt x="29" y="103"/>
                  </a:lnTo>
                  <a:lnTo>
                    <a:pt x="25" y="103"/>
                  </a:lnTo>
                  <a:lnTo>
                    <a:pt x="25" y="103"/>
                  </a:lnTo>
                  <a:lnTo>
                    <a:pt x="23" y="103"/>
                  </a:lnTo>
                  <a:lnTo>
                    <a:pt x="23" y="103"/>
                  </a:lnTo>
                  <a:lnTo>
                    <a:pt x="19" y="106"/>
                  </a:lnTo>
                  <a:lnTo>
                    <a:pt x="19" y="106"/>
                  </a:lnTo>
                  <a:lnTo>
                    <a:pt x="19" y="106"/>
                  </a:lnTo>
                  <a:lnTo>
                    <a:pt x="17" y="108"/>
                  </a:lnTo>
                  <a:lnTo>
                    <a:pt x="17" y="108"/>
                  </a:lnTo>
                  <a:lnTo>
                    <a:pt x="17" y="108"/>
                  </a:lnTo>
                  <a:lnTo>
                    <a:pt x="15" y="108"/>
                  </a:lnTo>
                  <a:lnTo>
                    <a:pt x="10" y="106"/>
                  </a:lnTo>
                  <a:lnTo>
                    <a:pt x="4" y="106"/>
                  </a:lnTo>
                  <a:lnTo>
                    <a:pt x="4" y="108"/>
                  </a:lnTo>
                  <a:lnTo>
                    <a:pt x="4" y="110"/>
                  </a:lnTo>
                  <a:lnTo>
                    <a:pt x="6" y="110"/>
                  </a:lnTo>
                  <a:lnTo>
                    <a:pt x="6" y="110"/>
                  </a:lnTo>
                  <a:lnTo>
                    <a:pt x="8" y="112"/>
                  </a:lnTo>
                  <a:lnTo>
                    <a:pt x="8" y="112"/>
                  </a:lnTo>
                  <a:lnTo>
                    <a:pt x="8" y="114"/>
                  </a:lnTo>
                  <a:lnTo>
                    <a:pt x="8" y="114"/>
                  </a:lnTo>
                  <a:lnTo>
                    <a:pt x="8" y="116"/>
                  </a:lnTo>
                  <a:lnTo>
                    <a:pt x="6" y="116"/>
                  </a:lnTo>
                  <a:lnTo>
                    <a:pt x="6" y="118"/>
                  </a:lnTo>
                  <a:lnTo>
                    <a:pt x="2" y="118"/>
                  </a:lnTo>
                  <a:lnTo>
                    <a:pt x="2" y="118"/>
                  </a:lnTo>
                  <a:lnTo>
                    <a:pt x="2" y="118"/>
                  </a:lnTo>
                  <a:lnTo>
                    <a:pt x="0" y="120"/>
                  </a:lnTo>
                  <a:lnTo>
                    <a:pt x="0" y="122"/>
                  </a:lnTo>
                  <a:lnTo>
                    <a:pt x="0" y="124"/>
                  </a:lnTo>
                  <a:lnTo>
                    <a:pt x="0" y="125"/>
                  </a:lnTo>
                  <a:lnTo>
                    <a:pt x="0" y="125"/>
                  </a:lnTo>
                  <a:lnTo>
                    <a:pt x="0" y="127"/>
                  </a:lnTo>
                  <a:lnTo>
                    <a:pt x="2" y="127"/>
                  </a:lnTo>
                  <a:lnTo>
                    <a:pt x="2" y="127"/>
                  </a:lnTo>
                  <a:lnTo>
                    <a:pt x="4" y="127"/>
                  </a:lnTo>
                  <a:lnTo>
                    <a:pt x="4" y="127"/>
                  </a:lnTo>
                  <a:lnTo>
                    <a:pt x="4" y="127"/>
                  </a:lnTo>
                  <a:lnTo>
                    <a:pt x="6" y="127"/>
                  </a:lnTo>
                  <a:lnTo>
                    <a:pt x="6" y="127"/>
                  </a:lnTo>
                  <a:lnTo>
                    <a:pt x="8" y="125"/>
                  </a:lnTo>
                  <a:lnTo>
                    <a:pt x="8" y="125"/>
                  </a:lnTo>
                  <a:lnTo>
                    <a:pt x="10" y="125"/>
                  </a:lnTo>
                  <a:lnTo>
                    <a:pt x="10" y="125"/>
                  </a:lnTo>
                  <a:lnTo>
                    <a:pt x="10" y="125"/>
                  </a:lnTo>
                  <a:lnTo>
                    <a:pt x="10" y="125"/>
                  </a:lnTo>
                  <a:lnTo>
                    <a:pt x="10" y="125"/>
                  </a:lnTo>
                  <a:lnTo>
                    <a:pt x="11" y="124"/>
                  </a:lnTo>
                  <a:lnTo>
                    <a:pt x="11" y="125"/>
                  </a:lnTo>
                  <a:lnTo>
                    <a:pt x="11" y="125"/>
                  </a:lnTo>
                  <a:lnTo>
                    <a:pt x="13" y="125"/>
                  </a:lnTo>
                  <a:lnTo>
                    <a:pt x="13" y="127"/>
                  </a:lnTo>
                  <a:lnTo>
                    <a:pt x="13" y="129"/>
                  </a:lnTo>
                  <a:lnTo>
                    <a:pt x="11" y="133"/>
                  </a:lnTo>
                  <a:lnTo>
                    <a:pt x="11" y="135"/>
                  </a:lnTo>
                  <a:lnTo>
                    <a:pt x="10" y="144"/>
                  </a:lnTo>
                  <a:lnTo>
                    <a:pt x="10" y="144"/>
                  </a:lnTo>
                  <a:lnTo>
                    <a:pt x="11" y="146"/>
                  </a:lnTo>
                  <a:lnTo>
                    <a:pt x="13" y="148"/>
                  </a:lnTo>
                  <a:lnTo>
                    <a:pt x="13" y="150"/>
                  </a:lnTo>
                  <a:lnTo>
                    <a:pt x="13" y="150"/>
                  </a:lnTo>
                  <a:lnTo>
                    <a:pt x="13" y="154"/>
                  </a:lnTo>
                  <a:lnTo>
                    <a:pt x="13" y="156"/>
                  </a:lnTo>
                  <a:lnTo>
                    <a:pt x="13" y="156"/>
                  </a:lnTo>
                  <a:lnTo>
                    <a:pt x="11" y="156"/>
                  </a:lnTo>
                  <a:lnTo>
                    <a:pt x="11" y="156"/>
                  </a:lnTo>
                  <a:lnTo>
                    <a:pt x="8" y="156"/>
                  </a:lnTo>
                  <a:lnTo>
                    <a:pt x="8" y="156"/>
                  </a:lnTo>
                  <a:lnTo>
                    <a:pt x="8" y="158"/>
                  </a:lnTo>
                  <a:lnTo>
                    <a:pt x="6" y="158"/>
                  </a:lnTo>
                  <a:lnTo>
                    <a:pt x="6" y="160"/>
                  </a:lnTo>
                  <a:lnTo>
                    <a:pt x="8" y="160"/>
                  </a:lnTo>
                  <a:lnTo>
                    <a:pt x="8" y="160"/>
                  </a:lnTo>
                  <a:lnTo>
                    <a:pt x="8" y="162"/>
                  </a:lnTo>
                  <a:lnTo>
                    <a:pt x="10" y="163"/>
                  </a:lnTo>
                  <a:lnTo>
                    <a:pt x="10" y="163"/>
                  </a:lnTo>
                  <a:lnTo>
                    <a:pt x="11" y="165"/>
                  </a:lnTo>
                  <a:lnTo>
                    <a:pt x="11" y="167"/>
                  </a:lnTo>
                  <a:lnTo>
                    <a:pt x="11" y="169"/>
                  </a:lnTo>
                  <a:lnTo>
                    <a:pt x="13" y="171"/>
                  </a:lnTo>
                  <a:lnTo>
                    <a:pt x="13" y="171"/>
                  </a:lnTo>
                  <a:lnTo>
                    <a:pt x="15" y="171"/>
                  </a:lnTo>
                  <a:lnTo>
                    <a:pt x="15" y="171"/>
                  </a:lnTo>
                  <a:lnTo>
                    <a:pt x="15" y="171"/>
                  </a:lnTo>
                  <a:lnTo>
                    <a:pt x="15" y="169"/>
                  </a:lnTo>
                  <a:lnTo>
                    <a:pt x="17" y="169"/>
                  </a:lnTo>
                  <a:lnTo>
                    <a:pt x="17" y="167"/>
                  </a:lnTo>
                  <a:lnTo>
                    <a:pt x="17" y="167"/>
                  </a:lnTo>
                  <a:lnTo>
                    <a:pt x="17" y="167"/>
                  </a:lnTo>
                  <a:lnTo>
                    <a:pt x="17" y="167"/>
                  </a:lnTo>
                  <a:lnTo>
                    <a:pt x="19" y="167"/>
                  </a:lnTo>
                  <a:lnTo>
                    <a:pt x="21" y="167"/>
                  </a:lnTo>
                  <a:lnTo>
                    <a:pt x="23" y="167"/>
                  </a:lnTo>
                  <a:lnTo>
                    <a:pt x="25" y="167"/>
                  </a:lnTo>
                  <a:lnTo>
                    <a:pt x="27" y="167"/>
                  </a:lnTo>
                  <a:lnTo>
                    <a:pt x="29" y="167"/>
                  </a:lnTo>
                  <a:lnTo>
                    <a:pt x="29" y="167"/>
                  </a:lnTo>
                  <a:lnTo>
                    <a:pt x="29" y="165"/>
                  </a:lnTo>
                  <a:lnTo>
                    <a:pt x="30" y="165"/>
                  </a:lnTo>
                  <a:lnTo>
                    <a:pt x="32" y="163"/>
                  </a:lnTo>
                  <a:lnTo>
                    <a:pt x="32" y="163"/>
                  </a:lnTo>
                  <a:lnTo>
                    <a:pt x="34" y="163"/>
                  </a:lnTo>
                  <a:lnTo>
                    <a:pt x="34" y="163"/>
                  </a:lnTo>
                  <a:lnTo>
                    <a:pt x="36" y="163"/>
                  </a:lnTo>
                  <a:lnTo>
                    <a:pt x="36" y="165"/>
                  </a:lnTo>
                  <a:lnTo>
                    <a:pt x="38" y="165"/>
                  </a:lnTo>
                  <a:lnTo>
                    <a:pt x="40" y="165"/>
                  </a:lnTo>
                  <a:lnTo>
                    <a:pt x="40" y="165"/>
                  </a:lnTo>
                  <a:lnTo>
                    <a:pt x="42" y="167"/>
                  </a:lnTo>
                  <a:lnTo>
                    <a:pt x="42" y="167"/>
                  </a:lnTo>
                  <a:lnTo>
                    <a:pt x="44" y="169"/>
                  </a:lnTo>
                  <a:lnTo>
                    <a:pt x="44" y="169"/>
                  </a:lnTo>
                  <a:lnTo>
                    <a:pt x="44" y="171"/>
                  </a:lnTo>
                  <a:lnTo>
                    <a:pt x="46" y="175"/>
                  </a:lnTo>
                  <a:lnTo>
                    <a:pt x="46" y="175"/>
                  </a:lnTo>
                  <a:lnTo>
                    <a:pt x="46" y="177"/>
                  </a:lnTo>
                  <a:lnTo>
                    <a:pt x="48" y="177"/>
                  </a:lnTo>
                  <a:lnTo>
                    <a:pt x="48" y="177"/>
                  </a:lnTo>
                  <a:lnTo>
                    <a:pt x="50" y="177"/>
                  </a:lnTo>
                  <a:lnTo>
                    <a:pt x="50" y="177"/>
                  </a:lnTo>
                  <a:lnTo>
                    <a:pt x="51" y="175"/>
                  </a:lnTo>
                  <a:lnTo>
                    <a:pt x="51" y="175"/>
                  </a:lnTo>
                  <a:lnTo>
                    <a:pt x="53" y="175"/>
                  </a:lnTo>
                  <a:lnTo>
                    <a:pt x="53" y="177"/>
                  </a:lnTo>
                  <a:lnTo>
                    <a:pt x="55" y="177"/>
                  </a:lnTo>
                  <a:lnTo>
                    <a:pt x="55" y="181"/>
                  </a:lnTo>
                  <a:lnTo>
                    <a:pt x="55" y="181"/>
                  </a:lnTo>
                  <a:lnTo>
                    <a:pt x="57" y="181"/>
                  </a:lnTo>
                  <a:lnTo>
                    <a:pt x="57" y="181"/>
                  </a:lnTo>
                  <a:lnTo>
                    <a:pt x="59" y="181"/>
                  </a:lnTo>
                  <a:lnTo>
                    <a:pt x="59" y="181"/>
                  </a:lnTo>
                  <a:lnTo>
                    <a:pt x="61" y="181"/>
                  </a:lnTo>
                  <a:lnTo>
                    <a:pt x="61" y="179"/>
                  </a:lnTo>
                  <a:lnTo>
                    <a:pt x="63" y="179"/>
                  </a:lnTo>
                  <a:lnTo>
                    <a:pt x="65" y="179"/>
                  </a:lnTo>
                  <a:lnTo>
                    <a:pt x="65" y="177"/>
                  </a:lnTo>
                  <a:lnTo>
                    <a:pt x="67" y="177"/>
                  </a:lnTo>
                  <a:lnTo>
                    <a:pt x="67" y="177"/>
                  </a:lnTo>
                  <a:lnTo>
                    <a:pt x="67" y="179"/>
                  </a:lnTo>
                  <a:lnTo>
                    <a:pt x="69" y="179"/>
                  </a:lnTo>
                  <a:lnTo>
                    <a:pt x="71" y="179"/>
                  </a:lnTo>
                  <a:lnTo>
                    <a:pt x="72" y="179"/>
                  </a:lnTo>
                  <a:lnTo>
                    <a:pt x="74" y="179"/>
                  </a:lnTo>
                  <a:lnTo>
                    <a:pt x="74" y="179"/>
                  </a:lnTo>
                  <a:lnTo>
                    <a:pt x="74" y="177"/>
                  </a:lnTo>
                  <a:lnTo>
                    <a:pt x="74" y="177"/>
                  </a:lnTo>
                  <a:lnTo>
                    <a:pt x="74" y="177"/>
                  </a:lnTo>
                  <a:lnTo>
                    <a:pt x="74" y="177"/>
                  </a:lnTo>
                  <a:lnTo>
                    <a:pt x="78" y="175"/>
                  </a:lnTo>
                  <a:lnTo>
                    <a:pt x="78" y="175"/>
                  </a:lnTo>
                  <a:lnTo>
                    <a:pt x="80" y="175"/>
                  </a:lnTo>
                  <a:lnTo>
                    <a:pt x="80" y="175"/>
                  </a:lnTo>
                  <a:lnTo>
                    <a:pt x="80" y="177"/>
                  </a:lnTo>
                  <a:lnTo>
                    <a:pt x="80" y="179"/>
                  </a:lnTo>
                  <a:lnTo>
                    <a:pt x="78" y="179"/>
                  </a:lnTo>
                  <a:lnTo>
                    <a:pt x="80" y="181"/>
                  </a:lnTo>
                  <a:lnTo>
                    <a:pt x="80" y="181"/>
                  </a:lnTo>
                  <a:lnTo>
                    <a:pt x="80" y="181"/>
                  </a:lnTo>
                  <a:lnTo>
                    <a:pt x="80" y="181"/>
                  </a:lnTo>
                  <a:lnTo>
                    <a:pt x="82" y="181"/>
                  </a:lnTo>
                  <a:lnTo>
                    <a:pt x="82" y="181"/>
                  </a:lnTo>
                  <a:lnTo>
                    <a:pt x="82" y="179"/>
                  </a:lnTo>
                  <a:lnTo>
                    <a:pt x="84" y="179"/>
                  </a:lnTo>
                  <a:lnTo>
                    <a:pt x="86" y="179"/>
                  </a:lnTo>
                  <a:lnTo>
                    <a:pt x="86" y="179"/>
                  </a:lnTo>
                  <a:lnTo>
                    <a:pt x="86" y="181"/>
                  </a:lnTo>
                  <a:lnTo>
                    <a:pt x="88" y="182"/>
                  </a:lnTo>
                  <a:lnTo>
                    <a:pt x="88" y="184"/>
                  </a:lnTo>
                  <a:lnTo>
                    <a:pt x="88" y="184"/>
                  </a:lnTo>
                  <a:lnTo>
                    <a:pt x="88" y="184"/>
                  </a:lnTo>
                  <a:lnTo>
                    <a:pt x="88" y="186"/>
                  </a:lnTo>
                  <a:lnTo>
                    <a:pt x="86" y="186"/>
                  </a:lnTo>
                  <a:lnTo>
                    <a:pt x="86" y="186"/>
                  </a:lnTo>
                  <a:lnTo>
                    <a:pt x="86" y="186"/>
                  </a:lnTo>
                  <a:lnTo>
                    <a:pt x="84" y="186"/>
                  </a:lnTo>
                  <a:lnTo>
                    <a:pt x="84" y="188"/>
                  </a:lnTo>
                  <a:lnTo>
                    <a:pt x="84" y="188"/>
                  </a:lnTo>
                  <a:lnTo>
                    <a:pt x="84" y="188"/>
                  </a:lnTo>
                  <a:lnTo>
                    <a:pt x="84" y="190"/>
                  </a:lnTo>
                  <a:lnTo>
                    <a:pt x="86" y="190"/>
                  </a:lnTo>
                  <a:lnTo>
                    <a:pt x="86" y="192"/>
                  </a:lnTo>
                  <a:lnTo>
                    <a:pt x="86" y="192"/>
                  </a:lnTo>
                  <a:lnTo>
                    <a:pt x="86" y="192"/>
                  </a:lnTo>
                  <a:lnTo>
                    <a:pt x="86" y="194"/>
                  </a:lnTo>
                  <a:lnTo>
                    <a:pt x="86" y="194"/>
                  </a:lnTo>
                  <a:lnTo>
                    <a:pt x="86" y="196"/>
                  </a:lnTo>
                  <a:lnTo>
                    <a:pt x="88" y="198"/>
                  </a:lnTo>
                  <a:lnTo>
                    <a:pt x="88" y="200"/>
                  </a:lnTo>
                  <a:lnTo>
                    <a:pt x="91" y="203"/>
                  </a:lnTo>
                  <a:lnTo>
                    <a:pt x="91" y="203"/>
                  </a:lnTo>
                  <a:lnTo>
                    <a:pt x="95" y="205"/>
                  </a:lnTo>
                  <a:lnTo>
                    <a:pt x="97" y="205"/>
                  </a:lnTo>
                  <a:lnTo>
                    <a:pt x="97" y="205"/>
                  </a:lnTo>
                  <a:lnTo>
                    <a:pt x="97" y="207"/>
                  </a:lnTo>
                  <a:lnTo>
                    <a:pt x="97" y="209"/>
                  </a:lnTo>
                  <a:lnTo>
                    <a:pt x="97" y="209"/>
                  </a:lnTo>
                  <a:lnTo>
                    <a:pt x="97" y="211"/>
                  </a:lnTo>
                  <a:lnTo>
                    <a:pt x="95" y="211"/>
                  </a:lnTo>
                  <a:lnTo>
                    <a:pt x="95" y="211"/>
                  </a:lnTo>
                  <a:lnTo>
                    <a:pt x="95" y="213"/>
                  </a:lnTo>
                  <a:lnTo>
                    <a:pt x="93" y="213"/>
                  </a:lnTo>
                  <a:lnTo>
                    <a:pt x="93" y="213"/>
                  </a:lnTo>
                  <a:lnTo>
                    <a:pt x="95" y="215"/>
                  </a:lnTo>
                  <a:lnTo>
                    <a:pt x="95" y="219"/>
                  </a:lnTo>
                  <a:lnTo>
                    <a:pt x="95" y="221"/>
                  </a:lnTo>
                  <a:lnTo>
                    <a:pt x="97" y="222"/>
                  </a:lnTo>
                  <a:lnTo>
                    <a:pt x="97" y="224"/>
                  </a:lnTo>
                  <a:lnTo>
                    <a:pt x="97" y="226"/>
                  </a:lnTo>
                  <a:lnTo>
                    <a:pt x="99" y="228"/>
                  </a:lnTo>
                  <a:lnTo>
                    <a:pt x="99" y="232"/>
                  </a:lnTo>
                  <a:lnTo>
                    <a:pt x="103" y="241"/>
                  </a:lnTo>
                  <a:lnTo>
                    <a:pt x="105" y="243"/>
                  </a:lnTo>
                  <a:lnTo>
                    <a:pt x="105" y="245"/>
                  </a:lnTo>
                  <a:lnTo>
                    <a:pt x="107" y="247"/>
                  </a:lnTo>
                  <a:lnTo>
                    <a:pt x="109" y="251"/>
                  </a:lnTo>
                  <a:lnTo>
                    <a:pt x="111" y="251"/>
                  </a:lnTo>
                  <a:lnTo>
                    <a:pt x="111" y="251"/>
                  </a:lnTo>
                  <a:lnTo>
                    <a:pt x="111" y="253"/>
                  </a:lnTo>
                  <a:lnTo>
                    <a:pt x="114" y="257"/>
                  </a:lnTo>
                  <a:lnTo>
                    <a:pt x="118" y="260"/>
                  </a:lnTo>
                  <a:lnTo>
                    <a:pt x="120" y="260"/>
                  </a:lnTo>
                  <a:lnTo>
                    <a:pt x="120" y="262"/>
                  </a:lnTo>
                  <a:lnTo>
                    <a:pt x="120" y="262"/>
                  </a:lnTo>
                  <a:lnTo>
                    <a:pt x="120" y="262"/>
                  </a:lnTo>
                  <a:lnTo>
                    <a:pt x="120" y="264"/>
                  </a:lnTo>
                  <a:lnTo>
                    <a:pt x="120" y="266"/>
                  </a:lnTo>
                  <a:lnTo>
                    <a:pt x="122" y="266"/>
                  </a:lnTo>
                  <a:lnTo>
                    <a:pt x="122" y="266"/>
                  </a:lnTo>
                  <a:lnTo>
                    <a:pt x="124" y="266"/>
                  </a:lnTo>
                  <a:lnTo>
                    <a:pt x="124" y="266"/>
                  </a:lnTo>
                  <a:lnTo>
                    <a:pt x="124" y="266"/>
                  </a:lnTo>
                  <a:lnTo>
                    <a:pt x="126" y="266"/>
                  </a:lnTo>
                  <a:lnTo>
                    <a:pt x="128" y="268"/>
                  </a:lnTo>
                  <a:lnTo>
                    <a:pt x="130" y="268"/>
                  </a:lnTo>
                  <a:lnTo>
                    <a:pt x="131" y="268"/>
                  </a:lnTo>
                  <a:lnTo>
                    <a:pt x="133" y="270"/>
                  </a:lnTo>
                  <a:lnTo>
                    <a:pt x="137" y="276"/>
                  </a:lnTo>
                  <a:lnTo>
                    <a:pt x="145" y="283"/>
                  </a:lnTo>
                  <a:lnTo>
                    <a:pt x="145" y="285"/>
                  </a:lnTo>
                  <a:lnTo>
                    <a:pt x="147" y="287"/>
                  </a:lnTo>
                  <a:lnTo>
                    <a:pt x="147" y="289"/>
                  </a:lnTo>
                  <a:lnTo>
                    <a:pt x="147" y="289"/>
                  </a:lnTo>
                  <a:lnTo>
                    <a:pt x="149" y="291"/>
                  </a:lnTo>
                  <a:lnTo>
                    <a:pt x="149" y="293"/>
                  </a:lnTo>
                  <a:lnTo>
                    <a:pt x="149" y="293"/>
                  </a:lnTo>
                  <a:lnTo>
                    <a:pt x="149" y="295"/>
                  </a:lnTo>
                  <a:lnTo>
                    <a:pt x="147" y="295"/>
                  </a:lnTo>
                  <a:lnTo>
                    <a:pt x="147" y="293"/>
                  </a:lnTo>
                  <a:lnTo>
                    <a:pt x="145" y="291"/>
                  </a:lnTo>
                  <a:lnTo>
                    <a:pt x="145" y="291"/>
                  </a:lnTo>
                  <a:lnTo>
                    <a:pt x="145" y="291"/>
                  </a:lnTo>
                  <a:lnTo>
                    <a:pt x="143" y="293"/>
                  </a:lnTo>
                  <a:lnTo>
                    <a:pt x="143" y="295"/>
                  </a:lnTo>
                  <a:lnTo>
                    <a:pt x="141" y="295"/>
                  </a:lnTo>
                  <a:lnTo>
                    <a:pt x="141" y="295"/>
                  </a:lnTo>
                  <a:lnTo>
                    <a:pt x="139" y="297"/>
                  </a:lnTo>
                  <a:lnTo>
                    <a:pt x="137" y="297"/>
                  </a:lnTo>
                  <a:lnTo>
                    <a:pt x="137" y="297"/>
                  </a:lnTo>
                  <a:lnTo>
                    <a:pt x="137" y="297"/>
                  </a:lnTo>
                  <a:lnTo>
                    <a:pt x="135" y="298"/>
                  </a:lnTo>
                  <a:lnTo>
                    <a:pt x="137" y="298"/>
                  </a:lnTo>
                  <a:lnTo>
                    <a:pt x="137" y="300"/>
                  </a:lnTo>
                  <a:lnTo>
                    <a:pt x="139" y="302"/>
                  </a:lnTo>
                  <a:lnTo>
                    <a:pt x="139" y="302"/>
                  </a:lnTo>
                  <a:lnTo>
                    <a:pt x="141" y="302"/>
                  </a:lnTo>
                  <a:lnTo>
                    <a:pt x="141" y="300"/>
                  </a:lnTo>
                  <a:lnTo>
                    <a:pt x="141" y="300"/>
                  </a:lnTo>
                  <a:lnTo>
                    <a:pt x="141" y="300"/>
                  </a:lnTo>
                  <a:lnTo>
                    <a:pt x="143" y="298"/>
                  </a:lnTo>
                  <a:lnTo>
                    <a:pt x="143" y="298"/>
                  </a:lnTo>
                  <a:lnTo>
                    <a:pt x="143" y="298"/>
                  </a:lnTo>
                  <a:lnTo>
                    <a:pt x="145" y="300"/>
                  </a:lnTo>
                  <a:lnTo>
                    <a:pt x="145" y="300"/>
                  </a:lnTo>
                  <a:lnTo>
                    <a:pt x="145" y="302"/>
                  </a:lnTo>
                  <a:lnTo>
                    <a:pt x="143" y="304"/>
                  </a:lnTo>
                  <a:lnTo>
                    <a:pt x="141" y="306"/>
                  </a:lnTo>
                  <a:lnTo>
                    <a:pt x="141" y="306"/>
                  </a:lnTo>
                  <a:lnTo>
                    <a:pt x="141" y="308"/>
                  </a:lnTo>
                  <a:lnTo>
                    <a:pt x="139" y="308"/>
                  </a:lnTo>
                  <a:lnTo>
                    <a:pt x="139" y="310"/>
                  </a:lnTo>
                  <a:lnTo>
                    <a:pt x="139" y="310"/>
                  </a:lnTo>
                  <a:lnTo>
                    <a:pt x="139" y="310"/>
                  </a:lnTo>
                  <a:lnTo>
                    <a:pt x="139" y="310"/>
                  </a:lnTo>
                  <a:lnTo>
                    <a:pt x="139" y="310"/>
                  </a:lnTo>
                  <a:lnTo>
                    <a:pt x="139" y="312"/>
                  </a:lnTo>
                  <a:lnTo>
                    <a:pt x="139" y="312"/>
                  </a:lnTo>
                  <a:lnTo>
                    <a:pt x="141" y="314"/>
                  </a:lnTo>
                  <a:lnTo>
                    <a:pt x="141" y="314"/>
                  </a:lnTo>
                  <a:lnTo>
                    <a:pt x="139" y="314"/>
                  </a:lnTo>
                  <a:lnTo>
                    <a:pt x="139" y="316"/>
                  </a:lnTo>
                  <a:lnTo>
                    <a:pt x="139" y="316"/>
                  </a:lnTo>
                  <a:lnTo>
                    <a:pt x="137" y="316"/>
                  </a:lnTo>
                  <a:lnTo>
                    <a:pt x="135" y="316"/>
                  </a:lnTo>
                  <a:lnTo>
                    <a:pt x="135" y="316"/>
                  </a:lnTo>
                  <a:lnTo>
                    <a:pt x="135" y="318"/>
                  </a:lnTo>
                  <a:lnTo>
                    <a:pt x="135" y="319"/>
                  </a:lnTo>
                  <a:lnTo>
                    <a:pt x="139" y="321"/>
                  </a:lnTo>
                  <a:lnTo>
                    <a:pt x="139" y="321"/>
                  </a:lnTo>
                  <a:lnTo>
                    <a:pt x="139" y="323"/>
                  </a:lnTo>
                  <a:lnTo>
                    <a:pt x="139" y="323"/>
                  </a:lnTo>
                  <a:lnTo>
                    <a:pt x="139" y="325"/>
                  </a:lnTo>
                  <a:lnTo>
                    <a:pt x="139" y="325"/>
                  </a:lnTo>
                  <a:lnTo>
                    <a:pt x="141" y="327"/>
                  </a:lnTo>
                  <a:lnTo>
                    <a:pt x="141" y="327"/>
                  </a:lnTo>
                  <a:lnTo>
                    <a:pt x="151" y="325"/>
                  </a:lnTo>
                  <a:lnTo>
                    <a:pt x="152" y="327"/>
                  </a:lnTo>
                  <a:lnTo>
                    <a:pt x="154" y="329"/>
                  </a:lnTo>
                  <a:lnTo>
                    <a:pt x="158" y="331"/>
                  </a:lnTo>
                  <a:lnTo>
                    <a:pt x="160" y="329"/>
                  </a:lnTo>
                  <a:lnTo>
                    <a:pt x="162" y="327"/>
                  </a:lnTo>
                  <a:lnTo>
                    <a:pt x="162" y="327"/>
                  </a:lnTo>
                  <a:lnTo>
                    <a:pt x="162" y="327"/>
                  </a:lnTo>
                  <a:lnTo>
                    <a:pt x="160" y="325"/>
                  </a:lnTo>
                  <a:lnTo>
                    <a:pt x="160" y="325"/>
                  </a:lnTo>
                  <a:lnTo>
                    <a:pt x="160" y="323"/>
                  </a:lnTo>
                  <a:lnTo>
                    <a:pt x="160" y="323"/>
                  </a:lnTo>
                  <a:lnTo>
                    <a:pt x="160" y="321"/>
                  </a:lnTo>
                  <a:lnTo>
                    <a:pt x="158" y="321"/>
                  </a:lnTo>
                  <a:lnTo>
                    <a:pt x="158" y="319"/>
                  </a:lnTo>
                  <a:lnTo>
                    <a:pt x="158" y="319"/>
                  </a:lnTo>
                  <a:lnTo>
                    <a:pt x="158" y="318"/>
                  </a:lnTo>
                  <a:lnTo>
                    <a:pt x="158" y="316"/>
                  </a:lnTo>
                  <a:lnTo>
                    <a:pt x="156" y="312"/>
                  </a:lnTo>
                  <a:lnTo>
                    <a:pt x="156" y="308"/>
                  </a:lnTo>
                  <a:lnTo>
                    <a:pt x="156" y="308"/>
                  </a:lnTo>
                  <a:lnTo>
                    <a:pt x="156" y="306"/>
                  </a:lnTo>
                  <a:lnTo>
                    <a:pt x="156" y="304"/>
                  </a:lnTo>
                  <a:lnTo>
                    <a:pt x="156" y="304"/>
                  </a:lnTo>
                  <a:lnTo>
                    <a:pt x="158" y="304"/>
                  </a:lnTo>
                  <a:lnTo>
                    <a:pt x="158" y="302"/>
                  </a:lnTo>
                  <a:lnTo>
                    <a:pt x="158" y="302"/>
                  </a:lnTo>
                  <a:lnTo>
                    <a:pt x="158" y="302"/>
                  </a:lnTo>
                  <a:lnTo>
                    <a:pt x="160" y="304"/>
                  </a:lnTo>
                  <a:lnTo>
                    <a:pt x="162" y="304"/>
                  </a:lnTo>
                  <a:lnTo>
                    <a:pt x="162" y="304"/>
                  </a:lnTo>
                  <a:lnTo>
                    <a:pt x="164" y="304"/>
                  </a:lnTo>
                  <a:lnTo>
                    <a:pt x="164" y="302"/>
                  </a:lnTo>
                  <a:lnTo>
                    <a:pt x="164" y="302"/>
                  </a:lnTo>
                  <a:lnTo>
                    <a:pt x="166" y="302"/>
                  </a:lnTo>
                  <a:lnTo>
                    <a:pt x="166" y="302"/>
                  </a:lnTo>
                  <a:lnTo>
                    <a:pt x="170" y="306"/>
                  </a:lnTo>
                  <a:lnTo>
                    <a:pt x="172" y="306"/>
                  </a:lnTo>
                  <a:lnTo>
                    <a:pt x="172" y="306"/>
                  </a:lnTo>
                  <a:lnTo>
                    <a:pt x="173" y="304"/>
                  </a:lnTo>
                  <a:lnTo>
                    <a:pt x="173" y="302"/>
                  </a:lnTo>
                  <a:lnTo>
                    <a:pt x="173" y="302"/>
                  </a:lnTo>
                  <a:lnTo>
                    <a:pt x="173" y="300"/>
                  </a:lnTo>
                  <a:lnTo>
                    <a:pt x="172" y="300"/>
                  </a:lnTo>
                  <a:lnTo>
                    <a:pt x="170" y="300"/>
                  </a:lnTo>
                  <a:lnTo>
                    <a:pt x="170" y="298"/>
                  </a:lnTo>
                  <a:lnTo>
                    <a:pt x="170" y="298"/>
                  </a:lnTo>
                  <a:lnTo>
                    <a:pt x="170" y="298"/>
                  </a:lnTo>
                  <a:lnTo>
                    <a:pt x="172" y="298"/>
                  </a:lnTo>
                  <a:lnTo>
                    <a:pt x="172" y="297"/>
                  </a:lnTo>
                  <a:lnTo>
                    <a:pt x="173" y="297"/>
                  </a:lnTo>
                  <a:lnTo>
                    <a:pt x="173" y="297"/>
                  </a:lnTo>
                  <a:lnTo>
                    <a:pt x="173" y="295"/>
                  </a:lnTo>
                  <a:lnTo>
                    <a:pt x="172" y="295"/>
                  </a:lnTo>
                  <a:lnTo>
                    <a:pt x="170" y="295"/>
                  </a:lnTo>
                  <a:lnTo>
                    <a:pt x="170" y="293"/>
                  </a:lnTo>
                  <a:lnTo>
                    <a:pt x="170" y="293"/>
                  </a:lnTo>
                  <a:lnTo>
                    <a:pt x="170" y="291"/>
                  </a:lnTo>
                  <a:lnTo>
                    <a:pt x="170" y="289"/>
                  </a:lnTo>
                  <a:lnTo>
                    <a:pt x="170" y="289"/>
                  </a:lnTo>
                  <a:lnTo>
                    <a:pt x="172" y="291"/>
                  </a:lnTo>
                  <a:lnTo>
                    <a:pt x="172" y="291"/>
                  </a:lnTo>
                  <a:lnTo>
                    <a:pt x="173" y="291"/>
                  </a:lnTo>
                  <a:lnTo>
                    <a:pt x="173" y="291"/>
                  </a:lnTo>
                  <a:lnTo>
                    <a:pt x="173" y="293"/>
                  </a:lnTo>
                  <a:lnTo>
                    <a:pt x="173" y="293"/>
                  </a:lnTo>
                  <a:lnTo>
                    <a:pt x="173" y="293"/>
                  </a:lnTo>
                  <a:lnTo>
                    <a:pt x="175" y="295"/>
                  </a:lnTo>
                  <a:lnTo>
                    <a:pt x="175" y="295"/>
                  </a:lnTo>
                  <a:lnTo>
                    <a:pt x="175" y="295"/>
                  </a:lnTo>
                  <a:lnTo>
                    <a:pt x="179" y="293"/>
                  </a:lnTo>
                  <a:lnTo>
                    <a:pt x="181" y="293"/>
                  </a:lnTo>
                  <a:lnTo>
                    <a:pt x="183" y="293"/>
                  </a:lnTo>
                  <a:lnTo>
                    <a:pt x="183" y="293"/>
                  </a:lnTo>
                  <a:lnTo>
                    <a:pt x="185" y="297"/>
                  </a:lnTo>
                  <a:lnTo>
                    <a:pt x="187" y="298"/>
                  </a:lnTo>
                  <a:lnTo>
                    <a:pt x="187" y="298"/>
                  </a:lnTo>
                  <a:lnTo>
                    <a:pt x="187" y="298"/>
                  </a:lnTo>
                  <a:lnTo>
                    <a:pt x="185" y="298"/>
                  </a:lnTo>
                  <a:lnTo>
                    <a:pt x="185" y="298"/>
                  </a:lnTo>
                  <a:lnTo>
                    <a:pt x="183" y="298"/>
                  </a:lnTo>
                  <a:lnTo>
                    <a:pt x="183" y="298"/>
                  </a:lnTo>
                  <a:lnTo>
                    <a:pt x="183" y="298"/>
                  </a:lnTo>
                  <a:lnTo>
                    <a:pt x="183" y="298"/>
                  </a:lnTo>
                  <a:lnTo>
                    <a:pt x="183" y="298"/>
                  </a:lnTo>
                  <a:lnTo>
                    <a:pt x="183" y="300"/>
                  </a:lnTo>
                  <a:lnTo>
                    <a:pt x="185" y="300"/>
                  </a:lnTo>
                  <a:lnTo>
                    <a:pt x="185" y="302"/>
                  </a:lnTo>
                  <a:lnTo>
                    <a:pt x="185" y="302"/>
                  </a:lnTo>
                  <a:lnTo>
                    <a:pt x="185" y="302"/>
                  </a:lnTo>
                  <a:lnTo>
                    <a:pt x="185" y="302"/>
                  </a:lnTo>
                  <a:lnTo>
                    <a:pt x="183" y="302"/>
                  </a:lnTo>
                  <a:lnTo>
                    <a:pt x="183" y="304"/>
                  </a:lnTo>
                  <a:lnTo>
                    <a:pt x="183" y="304"/>
                  </a:lnTo>
                  <a:lnTo>
                    <a:pt x="183" y="304"/>
                  </a:lnTo>
                  <a:lnTo>
                    <a:pt x="187" y="306"/>
                  </a:lnTo>
                  <a:lnTo>
                    <a:pt x="187" y="306"/>
                  </a:lnTo>
                  <a:lnTo>
                    <a:pt x="189" y="306"/>
                  </a:lnTo>
                  <a:lnTo>
                    <a:pt x="189" y="306"/>
                  </a:lnTo>
                  <a:lnTo>
                    <a:pt x="191" y="306"/>
                  </a:lnTo>
                  <a:lnTo>
                    <a:pt x="191" y="308"/>
                  </a:lnTo>
                  <a:lnTo>
                    <a:pt x="191" y="312"/>
                  </a:lnTo>
                  <a:lnTo>
                    <a:pt x="191" y="312"/>
                  </a:lnTo>
                  <a:lnTo>
                    <a:pt x="192" y="314"/>
                  </a:lnTo>
                  <a:lnTo>
                    <a:pt x="192" y="314"/>
                  </a:lnTo>
                  <a:lnTo>
                    <a:pt x="192" y="314"/>
                  </a:lnTo>
                  <a:lnTo>
                    <a:pt x="194" y="314"/>
                  </a:lnTo>
                  <a:lnTo>
                    <a:pt x="196" y="312"/>
                  </a:lnTo>
                  <a:lnTo>
                    <a:pt x="196" y="310"/>
                  </a:lnTo>
                  <a:lnTo>
                    <a:pt x="196" y="310"/>
                  </a:lnTo>
                  <a:lnTo>
                    <a:pt x="198" y="310"/>
                  </a:lnTo>
                  <a:lnTo>
                    <a:pt x="198" y="310"/>
                  </a:lnTo>
                  <a:lnTo>
                    <a:pt x="200" y="310"/>
                  </a:lnTo>
                  <a:lnTo>
                    <a:pt x="202" y="310"/>
                  </a:lnTo>
                  <a:lnTo>
                    <a:pt x="202" y="308"/>
                  </a:lnTo>
                  <a:lnTo>
                    <a:pt x="202" y="308"/>
                  </a:lnTo>
                  <a:lnTo>
                    <a:pt x="202" y="308"/>
                  </a:lnTo>
                  <a:lnTo>
                    <a:pt x="202" y="306"/>
                  </a:lnTo>
                  <a:lnTo>
                    <a:pt x="200" y="304"/>
                  </a:lnTo>
                  <a:lnTo>
                    <a:pt x="200" y="304"/>
                  </a:lnTo>
                  <a:lnTo>
                    <a:pt x="200" y="302"/>
                  </a:lnTo>
                  <a:lnTo>
                    <a:pt x="200" y="302"/>
                  </a:lnTo>
                  <a:lnTo>
                    <a:pt x="202" y="302"/>
                  </a:lnTo>
                  <a:lnTo>
                    <a:pt x="202" y="300"/>
                  </a:lnTo>
                  <a:lnTo>
                    <a:pt x="202" y="300"/>
                  </a:lnTo>
                  <a:lnTo>
                    <a:pt x="204" y="300"/>
                  </a:lnTo>
                  <a:lnTo>
                    <a:pt x="204" y="298"/>
                  </a:lnTo>
                  <a:lnTo>
                    <a:pt x="206" y="298"/>
                  </a:lnTo>
                  <a:lnTo>
                    <a:pt x="206" y="298"/>
                  </a:lnTo>
                  <a:lnTo>
                    <a:pt x="208" y="297"/>
                  </a:lnTo>
                  <a:lnTo>
                    <a:pt x="210" y="297"/>
                  </a:lnTo>
                  <a:lnTo>
                    <a:pt x="210" y="295"/>
                  </a:lnTo>
                  <a:lnTo>
                    <a:pt x="212" y="295"/>
                  </a:lnTo>
                  <a:lnTo>
                    <a:pt x="213" y="291"/>
                  </a:lnTo>
                  <a:lnTo>
                    <a:pt x="215" y="289"/>
                  </a:lnTo>
                  <a:lnTo>
                    <a:pt x="215" y="289"/>
                  </a:lnTo>
                  <a:lnTo>
                    <a:pt x="215" y="287"/>
                  </a:lnTo>
                  <a:lnTo>
                    <a:pt x="217" y="287"/>
                  </a:lnTo>
                  <a:lnTo>
                    <a:pt x="219" y="287"/>
                  </a:lnTo>
                  <a:lnTo>
                    <a:pt x="219" y="287"/>
                  </a:lnTo>
                  <a:lnTo>
                    <a:pt x="219" y="287"/>
                  </a:lnTo>
                  <a:lnTo>
                    <a:pt x="221" y="287"/>
                  </a:lnTo>
                  <a:lnTo>
                    <a:pt x="221" y="287"/>
                  </a:lnTo>
                  <a:lnTo>
                    <a:pt x="221" y="287"/>
                  </a:lnTo>
                  <a:lnTo>
                    <a:pt x="223" y="289"/>
                  </a:lnTo>
                  <a:lnTo>
                    <a:pt x="223" y="291"/>
                  </a:lnTo>
                  <a:lnTo>
                    <a:pt x="227" y="293"/>
                  </a:lnTo>
                  <a:lnTo>
                    <a:pt x="229" y="295"/>
                  </a:lnTo>
                  <a:lnTo>
                    <a:pt x="229" y="295"/>
                  </a:lnTo>
                  <a:lnTo>
                    <a:pt x="229" y="297"/>
                  </a:lnTo>
                  <a:lnTo>
                    <a:pt x="229" y="298"/>
                  </a:lnTo>
                  <a:lnTo>
                    <a:pt x="227" y="304"/>
                  </a:lnTo>
                  <a:lnTo>
                    <a:pt x="227" y="306"/>
                  </a:lnTo>
                  <a:lnTo>
                    <a:pt x="227" y="308"/>
                  </a:lnTo>
                  <a:lnTo>
                    <a:pt x="227" y="310"/>
                  </a:lnTo>
                  <a:lnTo>
                    <a:pt x="227" y="312"/>
                  </a:lnTo>
                  <a:lnTo>
                    <a:pt x="229" y="312"/>
                  </a:lnTo>
                  <a:lnTo>
                    <a:pt x="229" y="312"/>
                  </a:lnTo>
                  <a:lnTo>
                    <a:pt x="229" y="314"/>
                  </a:lnTo>
                  <a:lnTo>
                    <a:pt x="229" y="314"/>
                  </a:lnTo>
                  <a:lnTo>
                    <a:pt x="229" y="316"/>
                  </a:lnTo>
                  <a:lnTo>
                    <a:pt x="229" y="316"/>
                  </a:lnTo>
                  <a:lnTo>
                    <a:pt x="229" y="318"/>
                  </a:lnTo>
                  <a:lnTo>
                    <a:pt x="229" y="319"/>
                  </a:lnTo>
                  <a:lnTo>
                    <a:pt x="229" y="319"/>
                  </a:lnTo>
                  <a:lnTo>
                    <a:pt x="229" y="321"/>
                  </a:lnTo>
                  <a:lnTo>
                    <a:pt x="229" y="325"/>
                  </a:lnTo>
                  <a:lnTo>
                    <a:pt x="229" y="325"/>
                  </a:lnTo>
                  <a:lnTo>
                    <a:pt x="229" y="327"/>
                  </a:lnTo>
                  <a:lnTo>
                    <a:pt x="229" y="327"/>
                  </a:lnTo>
                  <a:lnTo>
                    <a:pt x="227" y="329"/>
                  </a:lnTo>
                  <a:lnTo>
                    <a:pt x="227" y="331"/>
                  </a:lnTo>
                  <a:lnTo>
                    <a:pt x="225" y="337"/>
                  </a:lnTo>
                  <a:lnTo>
                    <a:pt x="225" y="338"/>
                  </a:lnTo>
                  <a:lnTo>
                    <a:pt x="225" y="338"/>
                  </a:lnTo>
                  <a:lnTo>
                    <a:pt x="225" y="340"/>
                  </a:lnTo>
                  <a:lnTo>
                    <a:pt x="227" y="340"/>
                  </a:lnTo>
                  <a:lnTo>
                    <a:pt x="227" y="340"/>
                  </a:lnTo>
                  <a:lnTo>
                    <a:pt x="227" y="340"/>
                  </a:lnTo>
                  <a:lnTo>
                    <a:pt x="227" y="342"/>
                  </a:lnTo>
                  <a:lnTo>
                    <a:pt x="225" y="342"/>
                  </a:lnTo>
                  <a:lnTo>
                    <a:pt x="225" y="342"/>
                  </a:lnTo>
                  <a:lnTo>
                    <a:pt x="223" y="342"/>
                  </a:lnTo>
                  <a:lnTo>
                    <a:pt x="223" y="344"/>
                  </a:lnTo>
                  <a:lnTo>
                    <a:pt x="225" y="344"/>
                  </a:lnTo>
                  <a:lnTo>
                    <a:pt x="225" y="344"/>
                  </a:lnTo>
                  <a:lnTo>
                    <a:pt x="225" y="344"/>
                  </a:lnTo>
                  <a:lnTo>
                    <a:pt x="229" y="344"/>
                  </a:lnTo>
                  <a:lnTo>
                    <a:pt x="231" y="344"/>
                  </a:lnTo>
                  <a:lnTo>
                    <a:pt x="232" y="342"/>
                  </a:lnTo>
                  <a:lnTo>
                    <a:pt x="232" y="340"/>
                  </a:lnTo>
                  <a:lnTo>
                    <a:pt x="234" y="338"/>
                  </a:lnTo>
                  <a:lnTo>
                    <a:pt x="236" y="338"/>
                  </a:lnTo>
                  <a:lnTo>
                    <a:pt x="240" y="338"/>
                  </a:lnTo>
                  <a:lnTo>
                    <a:pt x="240" y="337"/>
                  </a:lnTo>
                  <a:lnTo>
                    <a:pt x="240" y="337"/>
                  </a:lnTo>
                  <a:lnTo>
                    <a:pt x="240" y="337"/>
                  </a:lnTo>
                  <a:lnTo>
                    <a:pt x="238" y="335"/>
                  </a:lnTo>
                  <a:lnTo>
                    <a:pt x="236" y="333"/>
                  </a:lnTo>
                  <a:lnTo>
                    <a:pt x="236" y="333"/>
                  </a:lnTo>
                  <a:lnTo>
                    <a:pt x="238" y="331"/>
                  </a:lnTo>
                  <a:lnTo>
                    <a:pt x="238" y="331"/>
                  </a:lnTo>
                  <a:lnTo>
                    <a:pt x="240" y="331"/>
                  </a:lnTo>
                  <a:lnTo>
                    <a:pt x="244" y="333"/>
                  </a:lnTo>
                  <a:lnTo>
                    <a:pt x="244" y="333"/>
                  </a:lnTo>
                  <a:lnTo>
                    <a:pt x="246" y="333"/>
                  </a:lnTo>
                  <a:lnTo>
                    <a:pt x="248" y="331"/>
                  </a:lnTo>
                  <a:lnTo>
                    <a:pt x="248" y="329"/>
                  </a:lnTo>
                  <a:lnTo>
                    <a:pt x="250" y="329"/>
                  </a:lnTo>
                  <a:lnTo>
                    <a:pt x="250" y="331"/>
                  </a:lnTo>
                  <a:lnTo>
                    <a:pt x="250" y="331"/>
                  </a:lnTo>
                  <a:lnTo>
                    <a:pt x="250" y="331"/>
                  </a:lnTo>
                  <a:lnTo>
                    <a:pt x="252" y="331"/>
                  </a:lnTo>
                  <a:lnTo>
                    <a:pt x="252" y="331"/>
                  </a:lnTo>
                  <a:lnTo>
                    <a:pt x="252" y="329"/>
                  </a:lnTo>
                  <a:lnTo>
                    <a:pt x="253" y="329"/>
                  </a:lnTo>
                  <a:lnTo>
                    <a:pt x="253" y="331"/>
                  </a:lnTo>
                  <a:lnTo>
                    <a:pt x="253" y="331"/>
                  </a:lnTo>
                  <a:lnTo>
                    <a:pt x="255" y="333"/>
                  </a:lnTo>
                  <a:lnTo>
                    <a:pt x="255" y="333"/>
                  </a:lnTo>
                  <a:lnTo>
                    <a:pt x="255" y="333"/>
                  </a:lnTo>
                  <a:lnTo>
                    <a:pt x="255" y="333"/>
                  </a:lnTo>
                  <a:lnTo>
                    <a:pt x="257" y="331"/>
                  </a:lnTo>
                  <a:lnTo>
                    <a:pt x="259" y="331"/>
                  </a:lnTo>
                  <a:lnTo>
                    <a:pt x="263" y="329"/>
                  </a:lnTo>
                  <a:lnTo>
                    <a:pt x="263" y="327"/>
                  </a:lnTo>
                  <a:lnTo>
                    <a:pt x="263" y="327"/>
                  </a:lnTo>
                  <a:lnTo>
                    <a:pt x="265" y="327"/>
                  </a:lnTo>
                  <a:lnTo>
                    <a:pt x="265" y="327"/>
                  </a:lnTo>
                  <a:lnTo>
                    <a:pt x="265" y="327"/>
                  </a:lnTo>
                  <a:lnTo>
                    <a:pt x="267" y="325"/>
                  </a:lnTo>
                  <a:lnTo>
                    <a:pt x="271" y="325"/>
                  </a:lnTo>
                  <a:lnTo>
                    <a:pt x="271" y="325"/>
                  </a:lnTo>
                  <a:lnTo>
                    <a:pt x="273" y="321"/>
                  </a:lnTo>
                  <a:lnTo>
                    <a:pt x="274" y="321"/>
                  </a:lnTo>
                  <a:lnTo>
                    <a:pt x="274" y="321"/>
                  </a:lnTo>
                  <a:lnTo>
                    <a:pt x="276" y="323"/>
                  </a:lnTo>
                  <a:lnTo>
                    <a:pt x="276" y="323"/>
                  </a:lnTo>
                  <a:lnTo>
                    <a:pt x="278" y="321"/>
                  </a:lnTo>
                  <a:lnTo>
                    <a:pt x="278" y="319"/>
                  </a:lnTo>
                  <a:lnTo>
                    <a:pt x="280" y="318"/>
                  </a:lnTo>
                  <a:lnTo>
                    <a:pt x="280" y="318"/>
                  </a:lnTo>
                  <a:lnTo>
                    <a:pt x="282" y="316"/>
                  </a:lnTo>
                  <a:lnTo>
                    <a:pt x="282" y="314"/>
                  </a:lnTo>
                  <a:lnTo>
                    <a:pt x="282" y="310"/>
                  </a:lnTo>
                  <a:lnTo>
                    <a:pt x="280" y="308"/>
                  </a:lnTo>
                  <a:lnTo>
                    <a:pt x="280" y="308"/>
                  </a:lnTo>
                  <a:lnTo>
                    <a:pt x="278" y="306"/>
                  </a:lnTo>
                  <a:lnTo>
                    <a:pt x="276" y="306"/>
                  </a:lnTo>
                  <a:lnTo>
                    <a:pt x="278" y="302"/>
                  </a:lnTo>
                  <a:lnTo>
                    <a:pt x="278" y="300"/>
                  </a:lnTo>
                  <a:lnTo>
                    <a:pt x="276" y="298"/>
                  </a:lnTo>
                  <a:lnTo>
                    <a:pt x="280" y="300"/>
                  </a:lnTo>
                  <a:lnTo>
                    <a:pt x="280" y="298"/>
                  </a:lnTo>
                  <a:lnTo>
                    <a:pt x="280" y="295"/>
                  </a:lnTo>
                  <a:lnTo>
                    <a:pt x="280" y="293"/>
                  </a:lnTo>
                  <a:lnTo>
                    <a:pt x="284" y="291"/>
                  </a:lnTo>
                  <a:lnTo>
                    <a:pt x="282" y="291"/>
                  </a:lnTo>
                  <a:lnTo>
                    <a:pt x="280" y="291"/>
                  </a:lnTo>
                  <a:lnTo>
                    <a:pt x="280" y="289"/>
                  </a:lnTo>
                  <a:lnTo>
                    <a:pt x="280" y="289"/>
                  </a:lnTo>
                  <a:lnTo>
                    <a:pt x="280" y="289"/>
                  </a:lnTo>
                  <a:lnTo>
                    <a:pt x="282" y="287"/>
                  </a:lnTo>
                  <a:lnTo>
                    <a:pt x="282" y="287"/>
                  </a:lnTo>
                  <a:lnTo>
                    <a:pt x="282" y="287"/>
                  </a:lnTo>
                  <a:lnTo>
                    <a:pt x="282" y="285"/>
                  </a:lnTo>
                  <a:lnTo>
                    <a:pt x="284" y="285"/>
                  </a:lnTo>
                  <a:lnTo>
                    <a:pt x="284" y="285"/>
                  </a:lnTo>
                  <a:lnTo>
                    <a:pt x="282" y="283"/>
                  </a:lnTo>
                  <a:lnTo>
                    <a:pt x="280" y="283"/>
                  </a:lnTo>
                  <a:lnTo>
                    <a:pt x="280" y="283"/>
                  </a:lnTo>
                  <a:lnTo>
                    <a:pt x="278" y="281"/>
                  </a:lnTo>
                  <a:lnTo>
                    <a:pt x="278" y="281"/>
                  </a:lnTo>
                  <a:lnTo>
                    <a:pt x="278" y="279"/>
                  </a:lnTo>
                  <a:lnTo>
                    <a:pt x="276" y="278"/>
                  </a:lnTo>
                  <a:lnTo>
                    <a:pt x="278" y="276"/>
                  </a:lnTo>
                  <a:lnTo>
                    <a:pt x="280" y="270"/>
                  </a:lnTo>
                  <a:lnTo>
                    <a:pt x="278" y="270"/>
                  </a:lnTo>
                  <a:lnTo>
                    <a:pt x="276" y="270"/>
                  </a:lnTo>
                  <a:lnTo>
                    <a:pt x="276" y="266"/>
                  </a:lnTo>
                  <a:lnTo>
                    <a:pt x="276" y="266"/>
                  </a:lnTo>
                  <a:lnTo>
                    <a:pt x="276" y="266"/>
                  </a:lnTo>
                  <a:lnTo>
                    <a:pt x="274" y="266"/>
                  </a:lnTo>
                  <a:lnTo>
                    <a:pt x="273" y="266"/>
                  </a:lnTo>
                  <a:lnTo>
                    <a:pt x="273" y="264"/>
                  </a:lnTo>
                  <a:lnTo>
                    <a:pt x="273" y="264"/>
                  </a:lnTo>
                  <a:lnTo>
                    <a:pt x="273" y="262"/>
                  </a:lnTo>
                  <a:lnTo>
                    <a:pt x="273" y="262"/>
                  </a:lnTo>
                  <a:lnTo>
                    <a:pt x="273" y="262"/>
                  </a:lnTo>
                  <a:lnTo>
                    <a:pt x="271" y="262"/>
                  </a:lnTo>
                  <a:lnTo>
                    <a:pt x="271" y="262"/>
                  </a:lnTo>
                  <a:lnTo>
                    <a:pt x="269" y="262"/>
                  </a:lnTo>
                  <a:lnTo>
                    <a:pt x="269" y="262"/>
                  </a:lnTo>
                  <a:lnTo>
                    <a:pt x="269" y="262"/>
                  </a:lnTo>
                  <a:lnTo>
                    <a:pt x="269" y="260"/>
                  </a:lnTo>
                  <a:lnTo>
                    <a:pt x="269" y="260"/>
                  </a:lnTo>
                  <a:lnTo>
                    <a:pt x="267" y="260"/>
                  </a:lnTo>
                  <a:lnTo>
                    <a:pt x="267" y="259"/>
                  </a:lnTo>
                  <a:lnTo>
                    <a:pt x="265" y="259"/>
                  </a:lnTo>
                  <a:lnTo>
                    <a:pt x="265" y="257"/>
                  </a:lnTo>
                  <a:lnTo>
                    <a:pt x="265" y="257"/>
                  </a:lnTo>
                  <a:lnTo>
                    <a:pt x="259" y="257"/>
                  </a:lnTo>
                  <a:lnTo>
                    <a:pt x="257" y="259"/>
                  </a:lnTo>
                  <a:lnTo>
                    <a:pt x="255" y="259"/>
                  </a:lnTo>
                  <a:lnTo>
                    <a:pt x="255" y="260"/>
                  </a:lnTo>
                  <a:lnTo>
                    <a:pt x="255" y="260"/>
                  </a:lnTo>
                  <a:lnTo>
                    <a:pt x="255" y="262"/>
                  </a:lnTo>
                  <a:lnTo>
                    <a:pt x="255" y="262"/>
                  </a:lnTo>
                  <a:lnTo>
                    <a:pt x="255" y="262"/>
                  </a:lnTo>
                  <a:lnTo>
                    <a:pt x="255" y="264"/>
                  </a:lnTo>
                  <a:lnTo>
                    <a:pt x="255" y="264"/>
                  </a:lnTo>
                  <a:lnTo>
                    <a:pt x="255" y="264"/>
                  </a:lnTo>
                  <a:lnTo>
                    <a:pt x="255" y="264"/>
                  </a:lnTo>
                  <a:lnTo>
                    <a:pt x="252" y="266"/>
                  </a:lnTo>
                  <a:lnTo>
                    <a:pt x="248" y="264"/>
                  </a:lnTo>
                  <a:lnTo>
                    <a:pt x="246" y="262"/>
                  </a:lnTo>
                  <a:lnTo>
                    <a:pt x="244" y="262"/>
                  </a:lnTo>
                  <a:lnTo>
                    <a:pt x="244" y="260"/>
                  </a:lnTo>
                  <a:lnTo>
                    <a:pt x="242" y="260"/>
                  </a:lnTo>
                  <a:lnTo>
                    <a:pt x="242" y="259"/>
                  </a:lnTo>
                  <a:lnTo>
                    <a:pt x="242" y="257"/>
                  </a:lnTo>
                  <a:lnTo>
                    <a:pt x="240" y="257"/>
                  </a:lnTo>
                  <a:lnTo>
                    <a:pt x="240" y="255"/>
                  </a:lnTo>
                  <a:lnTo>
                    <a:pt x="234" y="253"/>
                  </a:lnTo>
                  <a:lnTo>
                    <a:pt x="234" y="253"/>
                  </a:lnTo>
                  <a:lnTo>
                    <a:pt x="232" y="253"/>
                  </a:lnTo>
                  <a:lnTo>
                    <a:pt x="232" y="253"/>
                  </a:lnTo>
                  <a:lnTo>
                    <a:pt x="232" y="255"/>
                  </a:lnTo>
                  <a:lnTo>
                    <a:pt x="232" y="255"/>
                  </a:lnTo>
                  <a:lnTo>
                    <a:pt x="231" y="255"/>
                  </a:lnTo>
                  <a:lnTo>
                    <a:pt x="225" y="255"/>
                  </a:lnTo>
                  <a:lnTo>
                    <a:pt x="223" y="257"/>
                  </a:lnTo>
                  <a:lnTo>
                    <a:pt x="221" y="255"/>
                  </a:lnTo>
                  <a:lnTo>
                    <a:pt x="221" y="255"/>
                  </a:lnTo>
                  <a:lnTo>
                    <a:pt x="221" y="255"/>
                  </a:lnTo>
                  <a:lnTo>
                    <a:pt x="221" y="253"/>
                  </a:lnTo>
                  <a:lnTo>
                    <a:pt x="221" y="253"/>
                  </a:lnTo>
                  <a:lnTo>
                    <a:pt x="219" y="251"/>
                  </a:lnTo>
                  <a:lnTo>
                    <a:pt x="219" y="251"/>
                  </a:lnTo>
                  <a:lnTo>
                    <a:pt x="219" y="251"/>
                  </a:lnTo>
                  <a:lnTo>
                    <a:pt x="219" y="249"/>
                  </a:lnTo>
                  <a:lnTo>
                    <a:pt x="221" y="247"/>
                  </a:lnTo>
                  <a:lnTo>
                    <a:pt x="221" y="245"/>
                  </a:lnTo>
                  <a:lnTo>
                    <a:pt x="223" y="245"/>
                  </a:lnTo>
                  <a:lnTo>
                    <a:pt x="223" y="245"/>
                  </a:lnTo>
                  <a:lnTo>
                    <a:pt x="225" y="243"/>
                  </a:lnTo>
                  <a:lnTo>
                    <a:pt x="225" y="243"/>
                  </a:lnTo>
                  <a:lnTo>
                    <a:pt x="227" y="243"/>
                  </a:lnTo>
                  <a:lnTo>
                    <a:pt x="227" y="241"/>
                  </a:lnTo>
                  <a:lnTo>
                    <a:pt x="227" y="240"/>
                  </a:lnTo>
                  <a:lnTo>
                    <a:pt x="229" y="240"/>
                  </a:lnTo>
                  <a:lnTo>
                    <a:pt x="229" y="238"/>
                  </a:lnTo>
                  <a:lnTo>
                    <a:pt x="229" y="236"/>
                  </a:lnTo>
                  <a:lnTo>
                    <a:pt x="229" y="236"/>
                  </a:lnTo>
                  <a:lnTo>
                    <a:pt x="229" y="234"/>
                  </a:lnTo>
                  <a:lnTo>
                    <a:pt x="229" y="234"/>
                  </a:lnTo>
                  <a:lnTo>
                    <a:pt x="229" y="228"/>
                  </a:lnTo>
                  <a:lnTo>
                    <a:pt x="229" y="226"/>
                  </a:lnTo>
                  <a:lnTo>
                    <a:pt x="229" y="226"/>
                  </a:lnTo>
                  <a:lnTo>
                    <a:pt x="229" y="224"/>
                  </a:lnTo>
                  <a:lnTo>
                    <a:pt x="231" y="222"/>
                  </a:lnTo>
                  <a:lnTo>
                    <a:pt x="232" y="222"/>
                  </a:lnTo>
                  <a:lnTo>
                    <a:pt x="234" y="221"/>
                  </a:lnTo>
                  <a:lnTo>
                    <a:pt x="236" y="221"/>
                  </a:lnTo>
                  <a:lnTo>
                    <a:pt x="238" y="221"/>
                  </a:lnTo>
                  <a:lnTo>
                    <a:pt x="240" y="219"/>
                  </a:lnTo>
                  <a:lnTo>
                    <a:pt x="240" y="219"/>
                  </a:lnTo>
                  <a:lnTo>
                    <a:pt x="240" y="219"/>
                  </a:lnTo>
                  <a:lnTo>
                    <a:pt x="246" y="219"/>
                  </a:lnTo>
                  <a:lnTo>
                    <a:pt x="246" y="221"/>
                  </a:lnTo>
                  <a:lnTo>
                    <a:pt x="248" y="221"/>
                  </a:lnTo>
                  <a:lnTo>
                    <a:pt x="248" y="221"/>
                  </a:lnTo>
                  <a:lnTo>
                    <a:pt x="252" y="219"/>
                  </a:lnTo>
                  <a:lnTo>
                    <a:pt x="253" y="217"/>
                  </a:lnTo>
                  <a:lnTo>
                    <a:pt x="253" y="215"/>
                  </a:lnTo>
                  <a:lnTo>
                    <a:pt x="253" y="215"/>
                  </a:lnTo>
                  <a:lnTo>
                    <a:pt x="253" y="215"/>
                  </a:lnTo>
                  <a:lnTo>
                    <a:pt x="253" y="213"/>
                  </a:lnTo>
                  <a:lnTo>
                    <a:pt x="253" y="211"/>
                  </a:lnTo>
                  <a:lnTo>
                    <a:pt x="250" y="209"/>
                  </a:lnTo>
                  <a:lnTo>
                    <a:pt x="250" y="207"/>
                  </a:lnTo>
                  <a:lnTo>
                    <a:pt x="252" y="207"/>
                  </a:lnTo>
                  <a:lnTo>
                    <a:pt x="252" y="205"/>
                  </a:lnTo>
                  <a:lnTo>
                    <a:pt x="250" y="201"/>
                  </a:lnTo>
                  <a:lnTo>
                    <a:pt x="248" y="196"/>
                  </a:lnTo>
                  <a:lnTo>
                    <a:pt x="248" y="196"/>
                  </a:lnTo>
                  <a:lnTo>
                    <a:pt x="248" y="194"/>
                  </a:lnTo>
                  <a:lnTo>
                    <a:pt x="246" y="194"/>
                  </a:lnTo>
                  <a:lnTo>
                    <a:pt x="246" y="194"/>
                  </a:lnTo>
                  <a:lnTo>
                    <a:pt x="246" y="194"/>
                  </a:lnTo>
                  <a:lnTo>
                    <a:pt x="246" y="194"/>
                  </a:lnTo>
                  <a:lnTo>
                    <a:pt x="248" y="192"/>
                  </a:lnTo>
                  <a:lnTo>
                    <a:pt x="248" y="192"/>
                  </a:lnTo>
                  <a:lnTo>
                    <a:pt x="246" y="177"/>
                  </a:lnTo>
                  <a:lnTo>
                    <a:pt x="246" y="175"/>
                  </a:lnTo>
                  <a:lnTo>
                    <a:pt x="248" y="175"/>
                  </a:lnTo>
                  <a:lnTo>
                    <a:pt x="248" y="173"/>
                  </a:lnTo>
                  <a:lnTo>
                    <a:pt x="248" y="171"/>
                  </a:lnTo>
                  <a:lnTo>
                    <a:pt x="246" y="171"/>
                  </a:lnTo>
                  <a:lnTo>
                    <a:pt x="246" y="169"/>
                  </a:lnTo>
                  <a:lnTo>
                    <a:pt x="246" y="167"/>
                  </a:lnTo>
                  <a:lnTo>
                    <a:pt x="246" y="165"/>
                  </a:lnTo>
                  <a:lnTo>
                    <a:pt x="246" y="165"/>
                  </a:lnTo>
                  <a:lnTo>
                    <a:pt x="248" y="163"/>
                  </a:lnTo>
                  <a:lnTo>
                    <a:pt x="248" y="163"/>
                  </a:lnTo>
                  <a:lnTo>
                    <a:pt x="248" y="162"/>
                  </a:lnTo>
                  <a:lnTo>
                    <a:pt x="246" y="162"/>
                  </a:lnTo>
                  <a:lnTo>
                    <a:pt x="244" y="162"/>
                  </a:lnTo>
                  <a:lnTo>
                    <a:pt x="240" y="162"/>
                  </a:lnTo>
                  <a:lnTo>
                    <a:pt x="240" y="162"/>
                  </a:lnTo>
                  <a:lnTo>
                    <a:pt x="240" y="160"/>
                  </a:lnTo>
                  <a:lnTo>
                    <a:pt x="244" y="156"/>
                  </a:lnTo>
                  <a:lnTo>
                    <a:pt x="246" y="154"/>
                  </a:lnTo>
                  <a:lnTo>
                    <a:pt x="244" y="154"/>
                  </a:lnTo>
                  <a:lnTo>
                    <a:pt x="240" y="154"/>
                  </a:lnTo>
                  <a:lnTo>
                    <a:pt x="240" y="152"/>
                  </a:lnTo>
                  <a:lnTo>
                    <a:pt x="240" y="152"/>
                  </a:lnTo>
                  <a:lnTo>
                    <a:pt x="240" y="152"/>
                  </a:lnTo>
                  <a:lnTo>
                    <a:pt x="240" y="150"/>
                  </a:lnTo>
                  <a:lnTo>
                    <a:pt x="240" y="148"/>
                  </a:lnTo>
                  <a:lnTo>
                    <a:pt x="240" y="148"/>
                  </a:lnTo>
                  <a:lnTo>
                    <a:pt x="240" y="146"/>
                  </a:lnTo>
                  <a:lnTo>
                    <a:pt x="240" y="146"/>
                  </a:lnTo>
                  <a:lnTo>
                    <a:pt x="242" y="144"/>
                  </a:lnTo>
                  <a:lnTo>
                    <a:pt x="242" y="144"/>
                  </a:lnTo>
                  <a:lnTo>
                    <a:pt x="244" y="144"/>
                  </a:lnTo>
                  <a:lnTo>
                    <a:pt x="242" y="143"/>
                  </a:lnTo>
                  <a:lnTo>
                    <a:pt x="242" y="141"/>
                  </a:lnTo>
                  <a:lnTo>
                    <a:pt x="242" y="141"/>
                  </a:lnTo>
                  <a:lnTo>
                    <a:pt x="242" y="139"/>
                  </a:lnTo>
                  <a:lnTo>
                    <a:pt x="242" y="137"/>
                  </a:lnTo>
                  <a:lnTo>
                    <a:pt x="244" y="133"/>
                  </a:lnTo>
                  <a:lnTo>
                    <a:pt x="244" y="131"/>
                  </a:lnTo>
                  <a:lnTo>
                    <a:pt x="246" y="131"/>
                  </a:lnTo>
                  <a:lnTo>
                    <a:pt x="246" y="129"/>
                  </a:lnTo>
                  <a:lnTo>
                    <a:pt x="248" y="129"/>
                  </a:lnTo>
                  <a:lnTo>
                    <a:pt x="246" y="127"/>
                  </a:lnTo>
                  <a:lnTo>
                    <a:pt x="246" y="127"/>
                  </a:lnTo>
                  <a:lnTo>
                    <a:pt x="246" y="125"/>
                  </a:lnTo>
                  <a:lnTo>
                    <a:pt x="246" y="125"/>
                  </a:lnTo>
                  <a:lnTo>
                    <a:pt x="248" y="124"/>
                  </a:lnTo>
                  <a:lnTo>
                    <a:pt x="248" y="124"/>
                  </a:lnTo>
                  <a:lnTo>
                    <a:pt x="248" y="125"/>
                  </a:lnTo>
                  <a:lnTo>
                    <a:pt x="250" y="124"/>
                  </a:lnTo>
                  <a:lnTo>
                    <a:pt x="250" y="122"/>
                  </a:lnTo>
                  <a:lnTo>
                    <a:pt x="253" y="108"/>
                  </a:lnTo>
                  <a:lnTo>
                    <a:pt x="253" y="104"/>
                  </a:lnTo>
                  <a:lnTo>
                    <a:pt x="255" y="103"/>
                  </a:lnTo>
                  <a:lnTo>
                    <a:pt x="255" y="103"/>
                  </a:lnTo>
                  <a:lnTo>
                    <a:pt x="259" y="99"/>
                  </a:lnTo>
                  <a:lnTo>
                    <a:pt x="259" y="97"/>
                  </a:lnTo>
                  <a:lnTo>
                    <a:pt x="259" y="97"/>
                  </a:lnTo>
                  <a:lnTo>
                    <a:pt x="259" y="97"/>
                  </a:lnTo>
                  <a:lnTo>
                    <a:pt x="261" y="95"/>
                  </a:lnTo>
                  <a:lnTo>
                    <a:pt x="261" y="95"/>
                  </a:lnTo>
                  <a:lnTo>
                    <a:pt x="261" y="97"/>
                  </a:lnTo>
                  <a:lnTo>
                    <a:pt x="263" y="95"/>
                  </a:lnTo>
                  <a:lnTo>
                    <a:pt x="263" y="95"/>
                  </a:lnTo>
                  <a:lnTo>
                    <a:pt x="263" y="95"/>
                  </a:lnTo>
                  <a:lnTo>
                    <a:pt x="263" y="95"/>
                  </a:lnTo>
                  <a:lnTo>
                    <a:pt x="263" y="95"/>
                  </a:lnTo>
                  <a:lnTo>
                    <a:pt x="263" y="93"/>
                  </a:lnTo>
                  <a:lnTo>
                    <a:pt x="263" y="93"/>
                  </a:lnTo>
                  <a:lnTo>
                    <a:pt x="265" y="93"/>
                  </a:lnTo>
                  <a:lnTo>
                    <a:pt x="269" y="89"/>
                  </a:lnTo>
                  <a:lnTo>
                    <a:pt x="271" y="87"/>
                  </a:lnTo>
                  <a:lnTo>
                    <a:pt x="271" y="85"/>
                  </a:lnTo>
                  <a:lnTo>
                    <a:pt x="273" y="84"/>
                  </a:lnTo>
                  <a:lnTo>
                    <a:pt x="274" y="82"/>
                  </a:lnTo>
                  <a:lnTo>
                    <a:pt x="280" y="76"/>
                  </a:lnTo>
                  <a:lnTo>
                    <a:pt x="284" y="72"/>
                  </a:lnTo>
                  <a:lnTo>
                    <a:pt x="286" y="70"/>
                  </a:lnTo>
                  <a:lnTo>
                    <a:pt x="288" y="65"/>
                  </a:lnTo>
                  <a:lnTo>
                    <a:pt x="288" y="61"/>
                  </a:lnTo>
                  <a:lnTo>
                    <a:pt x="288" y="59"/>
                  </a:lnTo>
                  <a:close/>
                </a:path>
              </a:pathLst>
            </a:custGeom>
            <a:solidFill>
              <a:srgbClr val="FFC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6">
              <a:extLst>
                <a:ext uri="{FF2B5EF4-FFF2-40B4-BE49-F238E27FC236}">
                  <a16:creationId xmlns:a16="http://schemas.microsoft.com/office/drawing/2014/main" id="{1B7C4471-AD45-4C4A-9880-889A2A1EC912}"/>
                </a:ext>
              </a:extLst>
            </p:cNvPr>
            <p:cNvSpPr>
              <a:spLocks/>
            </p:cNvSpPr>
            <p:nvPr/>
          </p:nvSpPr>
          <p:spPr bwMode="auto">
            <a:xfrm>
              <a:off x="5735960" y="3234531"/>
              <a:ext cx="925513" cy="735013"/>
            </a:xfrm>
            <a:custGeom>
              <a:avLst/>
              <a:gdLst>
                <a:gd name="T0" fmla="*/ 553 w 583"/>
                <a:gd name="T1" fmla="*/ 158 h 463"/>
                <a:gd name="T2" fmla="*/ 513 w 583"/>
                <a:gd name="T3" fmla="*/ 132 h 463"/>
                <a:gd name="T4" fmla="*/ 493 w 583"/>
                <a:gd name="T5" fmla="*/ 103 h 463"/>
                <a:gd name="T6" fmla="*/ 484 w 583"/>
                <a:gd name="T7" fmla="*/ 71 h 463"/>
                <a:gd name="T8" fmla="*/ 457 w 583"/>
                <a:gd name="T9" fmla="*/ 44 h 463"/>
                <a:gd name="T10" fmla="*/ 457 w 583"/>
                <a:gd name="T11" fmla="*/ 29 h 463"/>
                <a:gd name="T12" fmla="*/ 444 w 583"/>
                <a:gd name="T13" fmla="*/ 35 h 463"/>
                <a:gd name="T14" fmla="*/ 400 w 583"/>
                <a:gd name="T15" fmla="*/ 29 h 463"/>
                <a:gd name="T16" fmla="*/ 381 w 583"/>
                <a:gd name="T17" fmla="*/ 16 h 463"/>
                <a:gd name="T18" fmla="*/ 349 w 583"/>
                <a:gd name="T19" fmla="*/ 6 h 463"/>
                <a:gd name="T20" fmla="*/ 305 w 583"/>
                <a:gd name="T21" fmla="*/ 4 h 463"/>
                <a:gd name="T22" fmla="*/ 261 w 583"/>
                <a:gd name="T23" fmla="*/ 25 h 463"/>
                <a:gd name="T24" fmla="*/ 221 w 583"/>
                <a:gd name="T25" fmla="*/ 37 h 463"/>
                <a:gd name="T26" fmla="*/ 93 w 583"/>
                <a:gd name="T27" fmla="*/ 48 h 463"/>
                <a:gd name="T28" fmla="*/ 21 w 583"/>
                <a:gd name="T29" fmla="*/ 77 h 463"/>
                <a:gd name="T30" fmla="*/ 6 w 583"/>
                <a:gd name="T31" fmla="*/ 84 h 463"/>
                <a:gd name="T32" fmla="*/ 2 w 583"/>
                <a:gd name="T33" fmla="*/ 111 h 463"/>
                <a:gd name="T34" fmla="*/ 49 w 583"/>
                <a:gd name="T35" fmla="*/ 90 h 463"/>
                <a:gd name="T36" fmla="*/ 30 w 583"/>
                <a:gd name="T37" fmla="*/ 111 h 463"/>
                <a:gd name="T38" fmla="*/ 28 w 583"/>
                <a:gd name="T39" fmla="*/ 132 h 463"/>
                <a:gd name="T40" fmla="*/ 38 w 583"/>
                <a:gd name="T41" fmla="*/ 141 h 463"/>
                <a:gd name="T42" fmla="*/ 122 w 583"/>
                <a:gd name="T43" fmla="*/ 194 h 463"/>
                <a:gd name="T44" fmla="*/ 183 w 583"/>
                <a:gd name="T45" fmla="*/ 175 h 463"/>
                <a:gd name="T46" fmla="*/ 204 w 583"/>
                <a:gd name="T47" fmla="*/ 179 h 463"/>
                <a:gd name="T48" fmla="*/ 215 w 583"/>
                <a:gd name="T49" fmla="*/ 177 h 463"/>
                <a:gd name="T50" fmla="*/ 156 w 583"/>
                <a:gd name="T51" fmla="*/ 227 h 463"/>
                <a:gd name="T52" fmla="*/ 129 w 583"/>
                <a:gd name="T53" fmla="*/ 236 h 463"/>
                <a:gd name="T54" fmla="*/ 95 w 583"/>
                <a:gd name="T55" fmla="*/ 238 h 463"/>
                <a:gd name="T56" fmla="*/ 74 w 583"/>
                <a:gd name="T57" fmla="*/ 236 h 463"/>
                <a:gd name="T58" fmla="*/ 131 w 583"/>
                <a:gd name="T59" fmla="*/ 309 h 463"/>
                <a:gd name="T60" fmla="*/ 244 w 583"/>
                <a:gd name="T61" fmla="*/ 402 h 463"/>
                <a:gd name="T62" fmla="*/ 314 w 583"/>
                <a:gd name="T63" fmla="*/ 375 h 463"/>
                <a:gd name="T64" fmla="*/ 366 w 583"/>
                <a:gd name="T65" fmla="*/ 343 h 463"/>
                <a:gd name="T66" fmla="*/ 373 w 583"/>
                <a:gd name="T67" fmla="*/ 297 h 463"/>
                <a:gd name="T68" fmla="*/ 360 w 583"/>
                <a:gd name="T69" fmla="*/ 286 h 463"/>
                <a:gd name="T70" fmla="*/ 362 w 583"/>
                <a:gd name="T71" fmla="*/ 276 h 463"/>
                <a:gd name="T72" fmla="*/ 383 w 583"/>
                <a:gd name="T73" fmla="*/ 267 h 463"/>
                <a:gd name="T74" fmla="*/ 387 w 583"/>
                <a:gd name="T75" fmla="*/ 240 h 463"/>
                <a:gd name="T76" fmla="*/ 423 w 583"/>
                <a:gd name="T77" fmla="*/ 248 h 463"/>
                <a:gd name="T78" fmla="*/ 413 w 583"/>
                <a:gd name="T79" fmla="*/ 251 h 463"/>
                <a:gd name="T80" fmla="*/ 421 w 583"/>
                <a:gd name="T81" fmla="*/ 274 h 463"/>
                <a:gd name="T82" fmla="*/ 432 w 583"/>
                <a:gd name="T83" fmla="*/ 305 h 463"/>
                <a:gd name="T84" fmla="*/ 423 w 583"/>
                <a:gd name="T85" fmla="*/ 318 h 463"/>
                <a:gd name="T86" fmla="*/ 410 w 583"/>
                <a:gd name="T87" fmla="*/ 339 h 463"/>
                <a:gd name="T88" fmla="*/ 419 w 583"/>
                <a:gd name="T89" fmla="*/ 356 h 463"/>
                <a:gd name="T90" fmla="*/ 431 w 583"/>
                <a:gd name="T91" fmla="*/ 373 h 463"/>
                <a:gd name="T92" fmla="*/ 438 w 583"/>
                <a:gd name="T93" fmla="*/ 398 h 463"/>
                <a:gd name="T94" fmla="*/ 425 w 583"/>
                <a:gd name="T95" fmla="*/ 444 h 463"/>
                <a:gd name="T96" fmla="*/ 442 w 583"/>
                <a:gd name="T97" fmla="*/ 457 h 463"/>
                <a:gd name="T98" fmla="*/ 453 w 583"/>
                <a:gd name="T99" fmla="*/ 438 h 463"/>
                <a:gd name="T100" fmla="*/ 457 w 583"/>
                <a:gd name="T101" fmla="*/ 457 h 463"/>
                <a:gd name="T102" fmla="*/ 484 w 583"/>
                <a:gd name="T103" fmla="*/ 451 h 463"/>
                <a:gd name="T104" fmla="*/ 486 w 583"/>
                <a:gd name="T105" fmla="*/ 411 h 463"/>
                <a:gd name="T106" fmla="*/ 505 w 583"/>
                <a:gd name="T107" fmla="*/ 415 h 463"/>
                <a:gd name="T108" fmla="*/ 524 w 583"/>
                <a:gd name="T109" fmla="*/ 371 h 463"/>
                <a:gd name="T110" fmla="*/ 511 w 583"/>
                <a:gd name="T111" fmla="*/ 356 h 463"/>
                <a:gd name="T112" fmla="*/ 545 w 583"/>
                <a:gd name="T113" fmla="*/ 326 h 463"/>
                <a:gd name="T114" fmla="*/ 553 w 583"/>
                <a:gd name="T115" fmla="*/ 316 h 463"/>
                <a:gd name="T116" fmla="*/ 522 w 583"/>
                <a:gd name="T117" fmla="*/ 299 h 463"/>
                <a:gd name="T118" fmla="*/ 545 w 583"/>
                <a:gd name="T119" fmla="*/ 251 h 463"/>
                <a:gd name="T120" fmla="*/ 551 w 583"/>
                <a:gd name="T121" fmla="*/ 232 h 463"/>
                <a:gd name="T122" fmla="*/ 581 w 583"/>
                <a:gd name="T123" fmla="*/ 18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 h="463">
                  <a:moveTo>
                    <a:pt x="581" y="189"/>
                  </a:moveTo>
                  <a:lnTo>
                    <a:pt x="579" y="187"/>
                  </a:lnTo>
                  <a:lnTo>
                    <a:pt x="577" y="185"/>
                  </a:lnTo>
                  <a:lnTo>
                    <a:pt x="577" y="185"/>
                  </a:lnTo>
                  <a:lnTo>
                    <a:pt x="575" y="185"/>
                  </a:lnTo>
                  <a:lnTo>
                    <a:pt x="575" y="187"/>
                  </a:lnTo>
                  <a:lnTo>
                    <a:pt x="575" y="187"/>
                  </a:lnTo>
                  <a:lnTo>
                    <a:pt x="573" y="187"/>
                  </a:lnTo>
                  <a:lnTo>
                    <a:pt x="573" y="187"/>
                  </a:lnTo>
                  <a:lnTo>
                    <a:pt x="573" y="185"/>
                  </a:lnTo>
                  <a:lnTo>
                    <a:pt x="573" y="183"/>
                  </a:lnTo>
                  <a:lnTo>
                    <a:pt x="572" y="175"/>
                  </a:lnTo>
                  <a:lnTo>
                    <a:pt x="570" y="170"/>
                  </a:lnTo>
                  <a:lnTo>
                    <a:pt x="570" y="168"/>
                  </a:lnTo>
                  <a:lnTo>
                    <a:pt x="568" y="166"/>
                  </a:lnTo>
                  <a:lnTo>
                    <a:pt x="568" y="166"/>
                  </a:lnTo>
                  <a:lnTo>
                    <a:pt x="568" y="166"/>
                  </a:lnTo>
                  <a:lnTo>
                    <a:pt x="566" y="164"/>
                  </a:lnTo>
                  <a:lnTo>
                    <a:pt x="566" y="164"/>
                  </a:lnTo>
                  <a:lnTo>
                    <a:pt x="564" y="162"/>
                  </a:lnTo>
                  <a:lnTo>
                    <a:pt x="564" y="160"/>
                  </a:lnTo>
                  <a:lnTo>
                    <a:pt x="562" y="158"/>
                  </a:lnTo>
                  <a:lnTo>
                    <a:pt x="562" y="158"/>
                  </a:lnTo>
                  <a:lnTo>
                    <a:pt x="558" y="156"/>
                  </a:lnTo>
                  <a:lnTo>
                    <a:pt x="558" y="156"/>
                  </a:lnTo>
                  <a:lnTo>
                    <a:pt x="556" y="156"/>
                  </a:lnTo>
                  <a:lnTo>
                    <a:pt x="556" y="156"/>
                  </a:lnTo>
                  <a:lnTo>
                    <a:pt x="554" y="156"/>
                  </a:lnTo>
                  <a:lnTo>
                    <a:pt x="554" y="158"/>
                  </a:lnTo>
                  <a:lnTo>
                    <a:pt x="553" y="158"/>
                  </a:lnTo>
                  <a:lnTo>
                    <a:pt x="553" y="156"/>
                  </a:lnTo>
                  <a:lnTo>
                    <a:pt x="551" y="156"/>
                  </a:lnTo>
                  <a:lnTo>
                    <a:pt x="551" y="154"/>
                  </a:lnTo>
                  <a:lnTo>
                    <a:pt x="551" y="153"/>
                  </a:lnTo>
                  <a:lnTo>
                    <a:pt x="551" y="151"/>
                  </a:lnTo>
                  <a:lnTo>
                    <a:pt x="551" y="151"/>
                  </a:lnTo>
                  <a:lnTo>
                    <a:pt x="551" y="149"/>
                  </a:lnTo>
                  <a:lnTo>
                    <a:pt x="549" y="147"/>
                  </a:lnTo>
                  <a:lnTo>
                    <a:pt x="547" y="147"/>
                  </a:lnTo>
                  <a:lnTo>
                    <a:pt x="543" y="143"/>
                  </a:lnTo>
                  <a:lnTo>
                    <a:pt x="539" y="141"/>
                  </a:lnTo>
                  <a:lnTo>
                    <a:pt x="535" y="137"/>
                  </a:lnTo>
                  <a:lnTo>
                    <a:pt x="535" y="137"/>
                  </a:lnTo>
                  <a:lnTo>
                    <a:pt x="533" y="137"/>
                  </a:lnTo>
                  <a:lnTo>
                    <a:pt x="533" y="137"/>
                  </a:lnTo>
                  <a:lnTo>
                    <a:pt x="533" y="139"/>
                  </a:lnTo>
                  <a:lnTo>
                    <a:pt x="533" y="139"/>
                  </a:lnTo>
                  <a:lnTo>
                    <a:pt x="533" y="139"/>
                  </a:lnTo>
                  <a:lnTo>
                    <a:pt x="532" y="139"/>
                  </a:lnTo>
                  <a:lnTo>
                    <a:pt x="532" y="139"/>
                  </a:lnTo>
                  <a:lnTo>
                    <a:pt x="532" y="139"/>
                  </a:lnTo>
                  <a:lnTo>
                    <a:pt x="530" y="139"/>
                  </a:lnTo>
                  <a:lnTo>
                    <a:pt x="530" y="139"/>
                  </a:lnTo>
                  <a:lnTo>
                    <a:pt x="526" y="135"/>
                  </a:lnTo>
                  <a:lnTo>
                    <a:pt x="524" y="132"/>
                  </a:lnTo>
                  <a:lnTo>
                    <a:pt x="522" y="130"/>
                  </a:lnTo>
                  <a:lnTo>
                    <a:pt x="522" y="130"/>
                  </a:lnTo>
                  <a:lnTo>
                    <a:pt x="520" y="130"/>
                  </a:lnTo>
                  <a:lnTo>
                    <a:pt x="513" y="132"/>
                  </a:lnTo>
                  <a:lnTo>
                    <a:pt x="513" y="132"/>
                  </a:lnTo>
                  <a:lnTo>
                    <a:pt x="511" y="130"/>
                  </a:lnTo>
                  <a:lnTo>
                    <a:pt x="509" y="130"/>
                  </a:lnTo>
                  <a:lnTo>
                    <a:pt x="505" y="130"/>
                  </a:lnTo>
                  <a:lnTo>
                    <a:pt x="505" y="128"/>
                  </a:lnTo>
                  <a:lnTo>
                    <a:pt x="505" y="126"/>
                  </a:lnTo>
                  <a:lnTo>
                    <a:pt x="507" y="124"/>
                  </a:lnTo>
                  <a:lnTo>
                    <a:pt x="505" y="124"/>
                  </a:lnTo>
                  <a:lnTo>
                    <a:pt x="505" y="122"/>
                  </a:lnTo>
                  <a:lnTo>
                    <a:pt x="505" y="120"/>
                  </a:lnTo>
                  <a:lnTo>
                    <a:pt x="505" y="118"/>
                  </a:lnTo>
                  <a:lnTo>
                    <a:pt x="505" y="116"/>
                  </a:lnTo>
                  <a:lnTo>
                    <a:pt x="505" y="115"/>
                  </a:lnTo>
                  <a:lnTo>
                    <a:pt x="505" y="113"/>
                  </a:lnTo>
                  <a:lnTo>
                    <a:pt x="503" y="111"/>
                  </a:lnTo>
                  <a:lnTo>
                    <a:pt x="501" y="109"/>
                  </a:lnTo>
                  <a:lnTo>
                    <a:pt x="499" y="109"/>
                  </a:lnTo>
                  <a:lnTo>
                    <a:pt x="499" y="111"/>
                  </a:lnTo>
                  <a:lnTo>
                    <a:pt x="497" y="113"/>
                  </a:lnTo>
                  <a:lnTo>
                    <a:pt x="495" y="113"/>
                  </a:lnTo>
                  <a:lnTo>
                    <a:pt x="495" y="113"/>
                  </a:lnTo>
                  <a:lnTo>
                    <a:pt x="493" y="113"/>
                  </a:lnTo>
                  <a:lnTo>
                    <a:pt x="493" y="113"/>
                  </a:lnTo>
                  <a:lnTo>
                    <a:pt x="493" y="111"/>
                  </a:lnTo>
                  <a:lnTo>
                    <a:pt x="493" y="109"/>
                  </a:lnTo>
                  <a:lnTo>
                    <a:pt x="493" y="107"/>
                  </a:lnTo>
                  <a:lnTo>
                    <a:pt x="493" y="107"/>
                  </a:lnTo>
                  <a:lnTo>
                    <a:pt x="495" y="105"/>
                  </a:lnTo>
                  <a:lnTo>
                    <a:pt x="495" y="105"/>
                  </a:lnTo>
                  <a:lnTo>
                    <a:pt x="495" y="103"/>
                  </a:lnTo>
                  <a:lnTo>
                    <a:pt x="493" y="103"/>
                  </a:lnTo>
                  <a:lnTo>
                    <a:pt x="493" y="103"/>
                  </a:lnTo>
                  <a:lnTo>
                    <a:pt x="493" y="101"/>
                  </a:lnTo>
                  <a:lnTo>
                    <a:pt x="490" y="101"/>
                  </a:lnTo>
                  <a:lnTo>
                    <a:pt x="490" y="101"/>
                  </a:lnTo>
                  <a:lnTo>
                    <a:pt x="488" y="99"/>
                  </a:lnTo>
                  <a:lnTo>
                    <a:pt x="488" y="99"/>
                  </a:lnTo>
                  <a:lnTo>
                    <a:pt x="486" y="97"/>
                  </a:lnTo>
                  <a:lnTo>
                    <a:pt x="486" y="96"/>
                  </a:lnTo>
                  <a:lnTo>
                    <a:pt x="486" y="96"/>
                  </a:lnTo>
                  <a:lnTo>
                    <a:pt x="484" y="96"/>
                  </a:lnTo>
                  <a:lnTo>
                    <a:pt x="484" y="94"/>
                  </a:lnTo>
                  <a:lnTo>
                    <a:pt x="480" y="96"/>
                  </a:lnTo>
                  <a:lnTo>
                    <a:pt x="480" y="94"/>
                  </a:lnTo>
                  <a:lnTo>
                    <a:pt x="480" y="94"/>
                  </a:lnTo>
                  <a:lnTo>
                    <a:pt x="482" y="90"/>
                  </a:lnTo>
                  <a:lnTo>
                    <a:pt x="482" y="88"/>
                  </a:lnTo>
                  <a:lnTo>
                    <a:pt x="482" y="86"/>
                  </a:lnTo>
                  <a:lnTo>
                    <a:pt x="482" y="84"/>
                  </a:lnTo>
                  <a:lnTo>
                    <a:pt x="482" y="82"/>
                  </a:lnTo>
                  <a:lnTo>
                    <a:pt x="482" y="82"/>
                  </a:lnTo>
                  <a:lnTo>
                    <a:pt x="484" y="80"/>
                  </a:lnTo>
                  <a:lnTo>
                    <a:pt x="486" y="80"/>
                  </a:lnTo>
                  <a:lnTo>
                    <a:pt x="486" y="80"/>
                  </a:lnTo>
                  <a:lnTo>
                    <a:pt x="486" y="78"/>
                  </a:lnTo>
                  <a:lnTo>
                    <a:pt x="486" y="77"/>
                  </a:lnTo>
                  <a:lnTo>
                    <a:pt x="486" y="75"/>
                  </a:lnTo>
                  <a:lnTo>
                    <a:pt x="484" y="73"/>
                  </a:lnTo>
                  <a:lnTo>
                    <a:pt x="484" y="73"/>
                  </a:lnTo>
                  <a:lnTo>
                    <a:pt x="484" y="73"/>
                  </a:lnTo>
                  <a:lnTo>
                    <a:pt x="484" y="71"/>
                  </a:lnTo>
                  <a:lnTo>
                    <a:pt x="484" y="69"/>
                  </a:lnTo>
                  <a:lnTo>
                    <a:pt x="484" y="67"/>
                  </a:lnTo>
                  <a:lnTo>
                    <a:pt x="480" y="63"/>
                  </a:lnTo>
                  <a:lnTo>
                    <a:pt x="480" y="61"/>
                  </a:lnTo>
                  <a:lnTo>
                    <a:pt x="478" y="63"/>
                  </a:lnTo>
                  <a:lnTo>
                    <a:pt x="478" y="63"/>
                  </a:lnTo>
                  <a:lnTo>
                    <a:pt x="476" y="67"/>
                  </a:lnTo>
                  <a:lnTo>
                    <a:pt x="476" y="67"/>
                  </a:lnTo>
                  <a:lnTo>
                    <a:pt x="476" y="69"/>
                  </a:lnTo>
                  <a:lnTo>
                    <a:pt x="474" y="69"/>
                  </a:lnTo>
                  <a:lnTo>
                    <a:pt x="471" y="71"/>
                  </a:lnTo>
                  <a:lnTo>
                    <a:pt x="471" y="71"/>
                  </a:lnTo>
                  <a:lnTo>
                    <a:pt x="469" y="71"/>
                  </a:lnTo>
                  <a:lnTo>
                    <a:pt x="467" y="67"/>
                  </a:lnTo>
                  <a:lnTo>
                    <a:pt x="467" y="67"/>
                  </a:lnTo>
                  <a:lnTo>
                    <a:pt x="467" y="65"/>
                  </a:lnTo>
                  <a:lnTo>
                    <a:pt x="465" y="65"/>
                  </a:lnTo>
                  <a:lnTo>
                    <a:pt x="465" y="63"/>
                  </a:lnTo>
                  <a:lnTo>
                    <a:pt x="463" y="63"/>
                  </a:lnTo>
                  <a:lnTo>
                    <a:pt x="463" y="61"/>
                  </a:lnTo>
                  <a:lnTo>
                    <a:pt x="461" y="61"/>
                  </a:lnTo>
                  <a:lnTo>
                    <a:pt x="461" y="59"/>
                  </a:lnTo>
                  <a:lnTo>
                    <a:pt x="459" y="59"/>
                  </a:lnTo>
                  <a:lnTo>
                    <a:pt x="457" y="57"/>
                  </a:lnTo>
                  <a:lnTo>
                    <a:pt x="457" y="57"/>
                  </a:lnTo>
                  <a:lnTo>
                    <a:pt x="457" y="56"/>
                  </a:lnTo>
                  <a:lnTo>
                    <a:pt x="455" y="52"/>
                  </a:lnTo>
                  <a:lnTo>
                    <a:pt x="455" y="52"/>
                  </a:lnTo>
                  <a:lnTo>
                    <a:pt x="455" y="50"/>
                  </a:lnTo>
                  <a:lnTo>
                    <a:pt x="457" y="44"/>
                  </a:lnTo>
                  <a:lnTo>
                    <a:pt x="457" y="42"/>
                  </a:lnTo>
                  <a:lnTo>
                    <a:pt x="459" y="42"/>
                  </a:lnTo>
                  <a:lnTo>
                    <a:pt x="459" y="40"/>
                  </a:lnTo>
                  <a:lnTo>
                    <a:pt x="459" y="40"/>
                  </a:lnTo>
                  <a:lnTo>
                    <a:pt x="459" y="40"/>
                  </a:lnTo>
                  <a:lnTo>
                    <a:pt x="461" y="38"/>
                  </a:lnTo>
                  <a:lnTo>
                    <a:pt x="461" y="38"/>
                  </a:lnTo>
                  <a:lnTo>
                    <a:pt x="461" y="38"/>
                  </a:lnTo>
                  <a:lnTo>
                    <a:pt x="463" y="38"/>
                  </a:lnTo>
                  <a:lnTo>
                    <a:pt x="465" y="38"/>
                  </a:lnTo>
                  <a:lnTo>
                    <a:pt x="465" y="38"/>
                  </a:lnTo>
                  <a:lnTo>
                    <a:pt x="467" y="38"/>
                  </a:lnTo>
                  <a:lnTo>
                    <a:pt x="467" y="38"/>
                  </a:lnTo>
                  <a:lnTo>
                    <a:pt x="467" y="37"/>
                  </a:lnTo>
                  <a:lnTo>
                    <a:pt x="467" y="35"/>
                  </a:lnTo>
                  <a:lnTo>
                    <a:pt x="467" y="35"/>
                  </a:lnTo>
                  <a:lnTo>
                    <a:pt x="467" y="35"/>
                  </a:lnTo>
                  <a:lnTo>
                    <a:pt x="467" y="33"/>
                  </a:lnTo>
                  <a:lnTo>
                    <a:pt x="465" y="33"/>
                  </a:lnTo>
                  <a:lnTo>
                    <a:pt x="465" y="35"/>
                  </a:lnTo>
                  <a:lnTo>
                    <a:pt x="465" y="35"/>
                  </a:lnTo>
                  <a:lnTo>
                    <a:pt x="463" y="35"/>
                  </a:lnTo>
                  <a:lnTo>
                    <a:pt x="463" y="35"/>
                  </a:lnTo>
                  <a:lnTo>
                    <a:pt x="459" y="33"/>
                  </a:lnTo>
                  <a:lnTo>
                    <a:pt x="457" y="33"/>
                  </a:lnTo>
                  <a:lnTo>
                    <a:pt x="457" y="33"/>
                  </a:lnTo>
                  <a:lnTo>
                    <a:pt x="455" y="31"/>
                  </a:lnTo>
                  <a:lnTo>
                    <a:pt x="455" y="31"/>
                  </a:lnTo>
                  <a:lnTo>
                    <a:pt x="455" y="31"/>
                  </a:lnTo>
                  <a:lnTo>
                    <a:pt x="457" y="29"/>
                  </a:lnTo>
                  <a:lnTo>
                    <a:pt x="457" y="25"/>
                  </a:lnTo>
                  <a:lnTo>
                    <a:pt x="457" y="23"/>
                  </a:lnTo>
                  <a:lnTo>
                    <a:pt x="457" y="23"/>
                  </a:lnTo>
                  <a:lnTo>
                    <a:pt x="457" y="23"/>
                  </a:lnTo>
                  <a:lnTo>
                    <a:pt x="457" y="21"/>
                  </a:lnTo>
                  <a:lnTo>
                    <a:pt x="457" y="21"/>
                  </a:lnTo>
                  <a:lnTo>
                    <a:pt x="455" y="21"/>
                  </a:lnTo>
                  <a:lnTo>
                    <a:pt x="455" y="21"/>
                  </a:lnTo>
                  <a:lnTo>
                    <a:pt x="453" y="21"/>
                  </a:lnTo>
                  <a:lnTo>
                    <a:pt x="450" y="23"/>
                  </a:lnTo>
                  <a:lnTo>
                    <a:pt x="450" y="23"/>
                  </a:lnTo>
                  <a:lnTo>
                    <a:pt x="448" y="23"/>
                  </a:lnTo>
                  <a:lnTo>
                    <a:pt x="448" y="23"/>
                  </a:lnTo>
                  <a:lnTo>
                    <a:pt x="448" y="23"/>
                  </a:lnTo>
                  <a:lnTo>
                    <a:pt x="446" y="25"/>
                  </a:lnTo>
                  <a:lnTo>
                    <a:pt x="446" y="25"/>
                  </a:lnTo>
                  <a:lnTo>
                    <a:pt x="446" y="25"/>
                  </a:lnTo>
                  <a:lnTo>
                    <a:pt x="446" y="27"/>
                  </a:lnTo>
                  <a:lnTo>
                    <a:pt x="446" y="27"/>
                  </a:lnTo>
                  <a:lnTo>
                    <a:pt x="446" y="29"/>
                  </a:lnTo>
                  <a:lnTo>
                    <a:pt x="446" y="29"/>
                  </a:lnTo>
                  <a:lnTo>
                    <a:pt x="444" y="29"/>
                  </a:lnTo>
                  <a:lnTo>
                    <a:pt x="444" y="31"/>
                  </a:lnTo>
                  <a:lnTo>
                    <a:pt x="444" y="31"/>
                  </a:lnTo>
                  <a:lnTo>
                    <a:pt x="444" y="31"/>
                  </a:lnTo>
                  <a:lnTo>
                    <a:pt x="444" y="31"/>
                  </a:lnTo>
                  <a:lnTo>
                    <a:pt x="444" y="33"/>
                  </a:lnTo>
                  <a:lnTo>
                    <a:pt x="444" y="33"/>
                  </a:lnTo>
                  <a:lnTo>
                    <a:pt x="444" y="33"/>
                  </a:lnTo>
                  <a:lnTo>
                    <a:pt x="444" y="35"/>
                  </a:lnTo>
                  <a:lnTo>
                    <a:pt x="442" y="35"/>
                  </a:lnTo>
                  <a:lnTo>
                    <a:pt x="440" y="37"/>
                  </a:lnTo>
                  <a:lnTo>
                    <a:pt x="440" y="37"/>
                  </a:lnTo>
                  <a:lnTo>
                    <a:pt x="438" y="37"/>
                  </a:lnTo>
                  <a:lnTo>
                    <a:pt x="434" y="35"/>
                  </a:lnTo>
                  <a:lnTo>
                    <a:pt x="432" y="35"/>
                  </a:lnTo>
                  <a:lnTo>
                    <a:pt x="429" y="35"/>
                  </a:lnTo>
                  <a:lnTo>
                    <a:pt x="425" y="35"/>
                  </a:lnTo>
                  <a:lnTo>
                    <a:pt x="423" y="35"/>
                  </a:lnTo>
                  <a:lnTo>
                    <a:pt x="421" y="33"/>
                  </a:lnTo>
                  <a:lnTo>
                    <a:pt x="421" y="33"/>
                  </a:lnTo>
                  <a:lnTo>
                    <a:pt x="419" y="31"/>
                  </a:lnTo>
                  <a:lnTo>
                    <a:pt x="419" y="31"/>
                  </a:lnTo>
                  <a:lnTo>
                    <a:pt x="417" y="27"/>
                  </a:lnTo>
                  <a:lnTo>
                    <a:pt x="417" y="27"/>
                  </a:lnTo>
                  <a:lnTo>
                    <a:pt x="417" y="27"/>
                  </a:lnTo>
                  <a:lnTo>
                    <a:pt x="415" y="25"/>
                  </a:lnTo>
                  <a:lnTo>
                    <a:pt x="415" y="25"/>
                  </a:lnTo>
                  <a:lnTo>
                    <a:pt x="413" y="25"/>
                  </a:lnTo>
                  <a:lnTo>
                    <a:pt x="412" y="25"/>
                  </a:lnTo>
                  <a:lnTo>
                    <a:pt x="412" y="25"/>
                  </a:lnTo>
                  <a:lnTo>
                    <a:pt x="406" y="21"/>
                  </a:lnTo>
                  <a:lnTo>
                    <a:pt x="406" y="21"/>
                  </a:lnTo>
                  <a:lnTo>
                    <a:pt x="404" y="21"/>
                  </a:lnTo>
                  <a:lnTo>
                    <a:pt x="402" y="21"/>
                  </a:lnTo>
                  <a:lnTo>
                    <a:pt x="402" y="21"/>
                  </a:lnTo>
                  <a:lnTo>
                    <a:pt x="402" y="21"/>
                  </a:lnTo>
                  <a:lnTo>
                    <a:pt x="402" y="21"/>
                  </a:lnTo>
                  <a:lnTo>
                    <a:pt x="402" y="23"/>
                  </a:lnTo>
                  <a:lnTo>
                    <a:pt x="400" y="29"/>
                  </a:lnTo>
                  <a:lnTo>
                    <a:pt x="400" y="29"/>
                  </a:lnTo>
                  <a:lnTo>
                    <a:pt x="400" y="29"/>
                  </a:lnTo>
                  <a:lnTo>
                    <a:pt x="400" y="29"/>
                  </a:lnTo>
                  <a:lnTo>
                    <a:pt x="398" y="29"/>
                  </a:lnTo>
                  <a:lnTo>
                    <a:pt x="398" y="29"/>
                  </a:lnTo>
                  <a:lnTo>
                    <a:pt x="398" y="29"/>
                  </a:lnTo>
                  <a:lnTo>
                    <a:pt x="396" y="29"/>
                  </a:lnTo>
                  <a:lnTo>
                    <a:pt x="396" y="27"/>
                  </a:lnTo>
                  <a:lnTo>
                    <a:pt x="394" y="25"/>
                  </a:lnTo>
                  <a:lnTo>
                    <a:pt x="394" y="25"/>
                  </a:lnTo>
                  <a:lnTo>
                    <a:pt x="394" y="23"/>
                  </a:lnTo>
                  <a:lnTo>
                    <a:pt x="394" y="23"/>
                  </a:lnTo>
                  <a:lnTo>
                    <a:pt x="394" y="21"/>
                  </a:lnTo>
                  <a:lnTo>
                    <a:pt x="394" y="21"/>
                  </a:lnTo>
                  <a:lnTo>
                    <a:pt x="394" y="21"/>
                  </a:lnTo>
                  <a:lnTo>
                    <a:pt x="394" y="19"/>
                  </a:lnTo>
                  <a:lnTo>
                    <a:pt x="392" y="19"/>
                  </a:lnTo>
                  <a:lnTo>
                    <a:pt x="391" y="19"/>
                  </a:lnTo>
                  <a:lnTo>
                    <a:pt x="391" y="19"/>
                  </a:lnTo>
                  <a:lnTo>
                    <a:pt x="389" y="19"/>
                  </a:lnTo>
                  <a:lnTo>
                    <a:pt x="389" y="19"/>
                  </a:lnTo>
                  <a:lnTo>
                    <a:pt x="387" y="19"/>
                  </a:lnTo>
                  <a:lnTo>
                    <a:pt x="387" y="18"/>
                  </a:lnTo>
                  <a:lnTo>
                    <a:pt x="387" y="18"/>
                  </a:lnTo>
                  <a:lnTo>
                    <a:pt x="387" y="18"/>
                  </a:lnTo>
                  <a:lnTo>
                    <a:pt x="387" y="18"/>
                  </a:lnTo>
                  <a:lnTo>
                    <a:pt x="385" y="16"/>
                  </a:lnTo>
                  <a:lnTo>
                    <a:pt x="383" y="16"/>
                  </a:lnTo>
                  <a:lnTo>
                    <a:pt x="381" y="16"/>
                  </a:lnTo>
                  <a:lnTo>
                    <a:pt x="381" y="16"/>
                  </a:lnTo>
                  <a:lnTo>
                    <a:pt x="379" y="14"/>
                  </a:lnTo>
                  <a:lnTo>
                    <a:pt x="379" y="14"/>
                  </a:lnTo>
                  <a:lnTo>
                    <a:pt x="377" y="12"/>
                  </a:lnTo>
                  <a:lnTo>
                    <a:pt x="379" y="12"/>
                  </a:lnTo>
                  <a:lnTo>
                    <a:pt x="379" y="12"/>
                  </a:lnTo>
                  <a:lnTo>
                    <a:pt x="379" y="12"/>
                  </a:lnTo>
                  <a:lnTo>
                    <a:pt x="383" y="12"/>
                  </a:lnTo>
                  <a:lnTo>
                    <a:pt x="385" y="10"/>
                  </a:lnTo>
                  <a:lnTo>
                    <a:pt x="385" y="10"/>
                  </a:lnTo>
                  <a:lnTo>
                    <a:pt x="387" y="10"/>
                  </a:lnTo>
                  <a:lnTo>
                    <a:pt x="387" y="10"/>
                  </a:lnTo>
                  <a:lnTo>
                    <a:pt x="387" y="8"/>
                  </a:lnTo>
                  <a:lnTo>
                    <a:pt x="385" y="8"/>
                  </a:lnTo>
                  <a:lnTo>
                    <a:pt x="385" y="8"/>
                  </a:lnTo>
                  <a:lnTo>
                    <a:pt x="383" y="8"/>
                  </a:lnTo>
                  <a:lnTo>
                    <a:pt x="379" y="8"/>
                  </a:lnTo>
                  <a:lnTo>
                    <a:pt x="373" y="10"/>
                  </a:lnTo>
                  <a:lnTo>
                    <a:pt x="371" y="8"/>
                  </a:lnTo>
                  <a:lnTo>
                    <a:pt x="364" y="6"/>
                  </a:lnTo>
                  <a:lnTo>
                    <a:pt x="362" y="6"/>
                  </a:lnTo>
                  <a:lnTo>
                    <a:pt x="362" y="2"/>
                  </a:lnTo>
                  <a:lnTo>
                    <a:pt x="360" y="2"/>
                  </a:lnTo>
                  <a:lnTo>
                    <a:pt x="360" y="0"/>
                  </a:lnTo>
                  <a:lnTo>
                    <a:pt x="358" y="2"/>
                  </a:lnTo>
                  <a:lnTo>
                    <a:pt x="354" y="2"/>
                  </a:lnTo>
                  <a:lnTo>
                    <a:pt x="352" y="2"/>
                  </a:lnTo>
                  <a:lnTo>
                    <a:pt x="352" y="4"/>
                  </a:lnTo>
                  <a:lnTo>
                    <a:pt x="351" y="4"/>
                  </a:lnTo>
                  <a:lnTo>
                    <a:pt x="351" y="6"/>
                  </a:lnTo>
                  <a:lnTo>
                    <a:pt x="349" y="6"/>
                  </a:lnTo>
                  <a:lnTo>
                    <a:pt x="349" y="6"/>
                  </a:lnTo>
                  <a:lnTo>
                    <a:pt x="347" y="6"/>
                  </a:lnTo>
                  <a:lnTo>
                    <a:pt x="345" y="6"/>
                  </a:lnTo>
                  <a:lnTo>
                    <a:pt x="345" y="4"/>
                  </a:lnTo>
                  <a:lnTo>
                    <a:pt x="345" y="4"/>
                  </a:lnTo>
                  <a:lnTo>
                    <a:pt x="343" y="4"/>
                  </a:lnTo>
                  <a:lnTo>
                    <a:pt x="343" y="4"/>
                  </a:lnTo>
                  <a:lnTo>
                    <a:pt x="341" y="4"/>
                  </a:lnTo>
                  <a:lnTo>
                    <a:pt x="339" y="4"/>
                  </a:lnTo>
                  <a:lnTo>
                    <a:pt x="339" y="6"/>
                  </a:lnTo>
                  <a:lnTo>
                    <a:pt x="339" y="6"/>
                  </a:lnTo>
                  <a:lnTo>
                    <a:pt x="339" y="8"/>
                  </a:lnTo>
                  <a:lnTo>
                    <a:pt x="339" y="8"/>
                  </a:lnTo>
                  <a:lnTo>
                    <a:pt x="339" y="8"/>
                  </a:lnTo>
                  <a:lnTo>
                    <a:pt x="337" y="8"/>
                  </a:lnTo>
                  <a:lnTo>
                    <a:pt x="335" y="8"/>
                  </a:lnTo>
                  <a:lnTo>
                    <a:pt x="335" y="8"/>
                  </a:lnTo>
                  <a:lnTo>
                    <a:pt x="333" y="6"/>
                  </a:lnTo>
                  <a:lnTo>
                    <a:pt x="333" y="4"/>
                  </a:lnTo>
                  <a:lnTo>
                    <a:pt x="333" y="4"/>
                  </a:lnTo>
                  <a:lnTo>
                    <a:pt x="331" y="4"/>
                  </a:lnTo>
                  <a:lnTo>
                    <a:pt x="324" y="6"/>
                  </a:lnTo>
                  <a:lnTo>
                    <a:pt x="322" y="6"/>
                  </a:lnTo>
                  <a:lnTo>
                    <a:pt x="320" y="6"/>
                  </a:lnTo>
                  <a:lnTo>
                    <a:pt x="320" y="6"/>
                  </a:lnTo>
                  <a:lnTo>
                    <a:pt x="318" y="4"/>
                  </a:lnTo>
                  <a:lnTo>
                    <a:pt x="316" y="4"/>
                  </a:lnTo>
                  <a:lnTo>
                    <a:pt x="312" y="4"/>
                  </a:lnTo>
                  <a:lnTo>
                    <a:pt x="307" y="4"/>
                  </a:lnTo>
                  <a:lnTo>
                    <a:pt x="305" y="4"/>
                  </a:lnTo>
                  <a:lnTo>
                    <a:pt x="303" y="4"/>
                  </a:lnTo>
                  <a:lnTo>
                    <a:pt x="301" y="6"/>
                  </a:lnTo>
                  <a:lnTo>
                    <a:pt x="299" y="8"/>
                  </a:lnTo>
                  <a:lnTo>
                    <a:pt x="297" y="8"/>
                  </a:lnTo>
                  <a:lnTo>
                    <a:pt x="295" y="8"/>
                  </a:lnTo>
                  <a:lnTo>
                    <a:pt x="293" y="6"/>
                  </a:lnTo>
                  <a:lnTo>
                    <a:pt x="293" y="6"/>
                  </a:lnTo>
                  <a:lnTo>
                    <a:pt x="290" y="6"/>
                  </a:lnTo>
                  <a:lnTo>
                    <a:pt x="290" y="6"/>
                  </a:lnTo>
                  <a:lnTo>
                    <a:pt x="288" y="8"/>
                  </a:lnTo>
                  <a:lnTo>
                    <a:pt x="286" y="8"/>
                  </a:lnTo>
                  <a:lnTo>
                    <a:pt x="284" y="8"/>
                  </a:lnTo>
                  <a:lnTo>
                    <a:pt x="284" y="8"/>
                  </a:lnTo>
                  <a:lnTo>
                    <a:pt x="274" y="6"/>
                  </a:lnTo>
                  <a:lnTo>
                    <a:pt x="270" y="4"/>
                  </a:lnTo>
                  <a:lnTo>
                    <a:pt x="269" y="2"/>
                  </a:lnTo>
                  <a:lnTo>
                    <a:pt x="269" y="4"/>
                  </a:lnTo>
                  <a:lnTo>
                    <a:pt x="267" y="6"/>
                  </a:lnTo>
                  <a:lnTo>
                    <a:pt x="261" y="8"/>
                  </a:lnTo>
                  <a:lnTo>
                    <a:pt x="259" y="10"/>
                  </a:lnTo>
                  <a:lnTo>
                    <a:pt x="259" y="14"/>
                  </a:lnTo>
                  <a:lnTo>
                    <a:pt x="259" y="18"/>
                  </a:lnTo>
                  <a:lnTo>
                    <a:pt x="261" y="18"/>
                  </a:lnTo>
                  <a:lnTo>
                    <a:pt x="261" y="19"/>
                  </a:lnTo>
                  <a:lnTo>
                    <a:pt x="261" y="19"/>
                  </a:lnTo>
                  <a:lnTo>
                    <a:pt x="261" y="19"/>
                  </a:lnTo>
                  <a:lnTo>
                    <a:pt x="261" y="21"/>
                  </a:lnTo>
                  <a:lnTo>
                    <a:pt x="261" y="23"/>
                  </a:lnTo>
                  <a:lnTo>
                    <a:pt x="261" y="23"/>
                  </a:lnTo>
                  <a:lnTo>
                    <a:pt x="261" y="25"/>
                  </a:lnTo>
                  <a:lnTo>
                    <a:pt x="261" y="25"/>
                  </a:lnTo>
                  <a:lnTo>
                    <a:pt x="261" y="25"/>
                  </a:lnTo>
                  <a:lnTo>
                    <a:pt x="263" y="27"/>
                  </a:lnTo>
                  <a:lnTo>
                    <a:pt x="267" y="27"/>
                  </a:lnTo>
                  <a:lnTo>
                    <a:pt x="270" y="29"/>
                  </a:lnTo>
                  <a:lnTo>
                    <a:pt x="270" y="31"/>
                  </a:lnTo>
                  <a:lnTo>
                    <a:pt x="270" y="33"/>
                  </a:lnTo>
                  <a:lnTo>
                    <a:pt x="265" y="35"/>
                  </a:lnTo>
                  <a:lnTo>
                    <a:pt x="265" y="35"/>
                  </a:lnTo>
                  <a:lnTo>
                    <a:pt x="263" y="37"/>
                  </a:lnTo>
                  <a:lnTo>
                    <a:pt x="263" y="37"/>
                  </a:lnTo>
                  <a:lnTo>
                    <a:pt x="261" y="37"/>
                  </a:lnTo>
                  <a:lnTo>
                    <a:pt x="259" y="37"/>
                  </a:lnTo>
                  <a:lnTo>
                    <a:pt x="257" y="37"/>
                  </a:lnTo>
                  <a:lnTo>
                    <a:pt x="255" y="37"/>
                  </a:lnTo>
                  <a:lnTo>
                    <a:pt x="250" y="40"/>
                  </a:lnTo>
                  <a:lnTo>
                    <a:pt x="248" y="42"/>
                  </a:lnTo>
                  <a:lnTo>
                    <a:pt x="250" y="44"/>
                  </a:lnTo>
                  <a:lnTo>
                    <a:pt x="250" y="46"/>
                  </a:lnTo>
                  <a:lnTo>
                    <a:pt x="250" y="46"/>
                  </a:lnTo>
                  <a:lnTo>
                    <a:pt x="248" y="46"/>
                  </a:lnTo>
                  <a:lnTo>
                    <a:pt x="246" y="48"/>
                  </a:lnTo>
                  <a:lnTo>
                    <a:pt x="242" y="50"/>
                  </a:lnTo>
                  <a:lnTo>
                    <a:pt x="240" y="50"/>
                  </a:lnTo>
                  <a:lnTo>
                    <a:pt x="229" y="48"/>
                  </a:lnTo>
                  <a:lnTo>
                    <a:pt x="225" y="46"/>
                  </a:lnTo>
                  <a:lnTo>
                    <a:pt x="223" y="46"/>
                  </a:lnTo>
                  <a:lnTo>
                    <a:pt x="223" y="44"/>
                  </a:lnTo>
                  <a:lnTo>
                    <a:pt x="221" y="40"/>
                  </a:lnTo>
                  <a:lnTo>
                    <a:pt x="221" y="37"/>
                  </a:lnTo>
                  <a:lnTo>
                    <a:pt x="221" y="35"/>
                  </a:lnTo>
                  <a:lnTo>
                    <a:pt x="221" y="35"/>
                  </a:lnTo>
                  <a:lnTo>
                    <a:pt x="223" y="33"/>
                  </a:lnTo>
                  <a:lnTo>
                    <a:pt x="223" y="33"/>
                  </a:lnTo>
                  <a:lnTo>
                    <a:pt x="223" y="31"/>
                  </a:lnTo>
                  <a:lnTo>
                    <a:pt x="219" y="31"/>
                  </a:lnTo>
                  <a:lnTo>
                    <a:pt x="210" y="33"/>
                  </a:lnTo>
                  <a:lnTo>
                    <a:pt x="206" y="35"/>
                  </a:lnTo>
                  <a:lnTo>
                    <a:pt x="204" y="37"/>
                  </a:lnTo>
                  <a:lnTo>
                    <a:pt x="198" y="37"/>
                  </a:lnTo>
                  <a:lnTo>
                    <a:pt x="196" y="37"/>
                  </a:lnTo>
                  <a:lnTo>
                    <a:pt x="192" y="40"/>
                  </a:lnTo>
                  <a:lnTo>
                    <a:pt x="190" y="40"/>
                  </a:lnTo>
                  <a:lnTo>
                    <a:pt x="189" y="40"/>
                  </a:lnTo>
                  <a:lnTo>
                    <a:pt x="185" y="42"/>
                  </a:lnTo>
                  <a:lnTo>
                    <a:pt x="181" y="42"/>
                  </a:lnTo>
                  <a:lnTo>
                    <a:pt x="179" y="42"/>
                  </a:lnTo>
                  <a:lnTo>
                    <a:pt x="179" y="44"/>
                  </a:lnTo>
                  <a:lnTo>
                    <a:pt x="177" y="50"/>
                  </a:lnTo>
                  <a:lnTo>
                    <a:pt x="175" y="52"/>
                  </a:lnTo>
                  <a:lnTo>
                    <a:pt x="171" y="56"/>
                  </a:lnTo>
                  <a:lnTo>
                    <a:pt x="168" y="56"/>
                  </a:lnTo>
                  <a:lnTo>
                    <a:pt x="149" y="56"/>
                  </a:lnTo>
                  <a:lnTo>
                    <a:pt x="145" y="56"/>
                  </a:lnTo>
                  <a:lnTo>
                    <a:pt x="141" y="54"/>
                  </a:lnTo>
                  <a:lnTo>
                    <a:pt x="133" y="46"/>
                  </a:lnTo>
                  <a:lnTo>
                    <a:pt x="129" y="44"/>
                  </a:lnTo>
                  <a:lnTo>
                    <a:pt x="105" y="44"/>
                  </a:lnTo>
                  <a:lnTo>
                    <a:pt x="97" y="46"/>
                  </a:lnTo>
                  <a:lnTo>
                    <a:pt x="93" y="48"/>
                  </a:lnTo>
                  <a:lnTo>
                    <a:pt x="91" y="46"/>
                  </a:lnTo>
                  <a:lnTo>
                    <a:pt x="88" y="44"/>
                  </a:lnTo>
                  <a:lnTo>
                    <a:pt x="84" y="44"/>
                  </a:lnTo>
                  <a:lnTo>
                    <a:pt x="82" y="44"/>
                  </a:lnTo>
                  <a:lnTo>
                    <a:pt x="80" y="46"/>
                  </a:lnTo>
                  <a:lnTo>
                    <a:pt x="76" y="48"/>
                  </a:lnTo>
                  <a:lnTo>
                    <a:pt x="74" y="46"/>
                  </a:lnTo>
                  <a:lnTo>
                    <a:pt x="74" y="46"/>
                  </a:lnTo>
                  <a:lnTo>
                    <a:pt x="72" y="42"/>
                  </a:lnTo>
                  <a:lnTo>
                    <a:pt x="70" y="42"/>
                  </a:lnTo>
                  <a:lnTo>
                    <a:pt x="70" y="40"/>
                  </a:lnTo>
                  <a:lnTo>
                    <a:pt x="69" y="40"/>
                  </a:lnTo>
                  <a:lnTo>
                    <a:pt x="69" y="40"/>
                  </a:lnTo>
                  <a:lnTo>
                    <a:pt x="69" y="40"/>
                  </a:lnTo>
                  <a:lnTo>
                    <a:pt x="67" y="42"/>
                  </a:lnTo>
                  <a:lnTo>
                    <a:pt x="67" y="42"/>
                  </a:lnTo>
                  <a:lnTo>
                    <a:pt x="65" y="48"/>
                  </a:lnTo>
                  <a:lnTo>
                    <a:pt x="63" y="50"/>
                  </a:lnTo>
                  <a:lnTo>
                    <a:pt x="61" y="48"/>
                  </a:lnTo>
                  <a:lnTo>
                    <a:pt x="61" y="42"/>
                  </a:lnTo>
                  <a:lnTo>
                    <a:pt x="59" y="40"/>
                  </a:lnTo>
                  <a:lnTo>
                    <a:pt x="55" y="40"/>
                  </a:lnTo>
                  <a:lnTo>
                    <a:pt x="53" y="44"/>
                  </a:lnTo>
                  <a:lnTo>
                    <a:pt x="53" y="52"/>
                  </a:lnTo>
                  <a:lnTo>
                    <a:pt x="53" y="63"/>
                  </a:lnTo>
                  <a:lnTo>
                    <a:pt x="53" y="77"/>
                  </a:lnTo>
                  <a:lnTo>
                    <a:pt x="46" y="77"/>
                  </a:lnTo>
                  <a:lnTo>
                    <a:pt x="36" y="77"/>
                  </a:lnTo>
                  <a:lnTo>
                    <a:pt x="27" y="77"/>
                  </a:lnTo>
                  <a:lnTo>
                    <a:pt x="21" y="77"/>
                  </a:lnTo>
                  <a:lnTo>
                    <a:pt x="19" y="78"/>
                  </a:lnTo>
                  <a:lnTo>
                    <a:pt x="19" y="78"/>
                  </a:lnTo>
                  <a:lnTo>
                    <a:pt x="19" y="77"/>
                  </a:lnTo>
                  <a:lnTo>
                    <a:pt x="19" y="77"/>
                  </a:lnTo>
                  <a:lnTo>
                    <a:pt x="17" y="77"/>
                  </a:lnTo>
                  <a:lnTo>
                    <a:pt x="17" y="77"/>
                  </a:lnTo>
                  <a:lnTo>
                    <a:pt x="17" y="77"/>
                  </a:lnTo>
                  <a:lnTo>
                    <a:pt x="17" y="78"/>
                  </a:lnTo>
                  <a:lnTo>
                    <a:pt x="17" y="78"/>
                  </a:lnTo>
                  <a:lnTo>
                    <a:pt x="15" y="80"/>
                  </a:lnTo>
                  <a:lnTo>
                    <a:pt x="15" y="82"/>
                  </a:lnTo>
                  <a:lnTo>
                    <a:pt x="13" y="82"/>
                  </a:lnTo>
                  <a:lnTo>
                    <a:pt x="13" y="82"/>
                  </a:lnTo>
                  <a:lnTo>
                    <a:pt x="11" y="80"/>
                  </a:lnTo>
                  <a:lnTo>
                    <a:pt x="11" y="80"/>
                  </a:lnTo>
                  <a:lnTo>
                    <a:pt x="11" y="78"/>
                  </a:lnTo>
                  <a:lnTo>
                    <a:pt x="9" y="78"/>
                  </a:lnTo>
                  <a:lnTo>
                    <a:pt x="9" y="80"/>
                  </a:lnTo>
                  <a:lnTo>
                    <a:pt x="9" y="80"/>
                  </a:lnTo>
                  <a:lnTo>
                    <a:pt x="9" y="82"/>
                  </a:lnTo>
                  <a:lnTo>
                    <a:pt x="9" y="82"/>
                  </a:lnTo>
                  <a:lnTo>
                    <a:pt x="9" y="82"/>
                  </a:lnTo>
                  <a:lnTo>
                    <a:pt x="9" y="82"/>
                  </a:lnTo>
                  <a:lnTo>
                    <a:pt x="9" y="84"/>
                  </a:lnTo>
                  <a:lnTo>
                    <a:pt x="9" y="84"/>
                  </a:lnTo>
                  <a:lnTo>
                    <a:pt x="9" y="84"/>
                  </a:lnTo>
                  <a:lnTo>
                    <a:pt x="8" y="84"/>
                  </a:lnTo>
                  <a:lnTo>
                    <a:pt x="8" y="84"/>
                  </a:lnTo>
                  <a:lnTo>
                    <a:pt x="8" y="84"/>
                  </a:lnTo>
                  <a:lnTo>
                    <a:pt x="6" y="84"/>
                  </a:lnTo>
                  <a:lnTo>
                    <a:pt x="6" y="86"/>
                  </a:lnTo>
                  <a:lnTo>
                    <a:pt x="4" y="88"/>
                  </a:lnTo>
                  <a:lnTo>
                    <a:pt x="4" y="88"/>
                  </a:lnTo>
                  <a:lnTo>
                    <a:pt x="4" y="90"/>
                  </a:lnTo>
                  <a:lnTo>
                    <a:pt x="2" y="90"/>
                  </a:lnTo>
                  <a:lnTo>
                    <a:pt x="2" y="94"/>
                  </a:lnTo>
                  <a:lnTo>
                    <a:pt x="2" y="96"/>
                  </a:lnTo>
                  <a:lnTo>
                    <a:pt x="2" y="97"/>
                  </a:lnTo>
                  <a:lnTo>
                    <a:pt x="2" y="97"/>
                  </a:lnTo>
                  <a:lnTo>
                    <a:pt x="2" y="97"/>
                  </a:lnTo>
                  <a:lnTo>
                    <a:pt x="4" y="96"/>
                  </a:lnTo>
                  <a:lnTo>
                    <a:pt x="4" y="97"/>
                  </a:lnTo>
                  <a:lnTo>
                    <a:pt x="4" y="99"/>
                  </a:lnTo>
                  <a:lnTo>
                    <a:pt x="4" y="101"/>
                  </a:lnTo>
                  <a:lnTo>
                    <a:pt x="6" y="103"/>
                  </a:lnTo>
                  <a:lnTo>
                    <a:pt x="8" y="105"/>
                  </a:lnTo>
                  <a:lnTo>
                    <a:pt x="8" y="105"/>
                  </a:lnTo>
                  <a:lnTo>
                    <a:pt x="9" y="105"/>
                  </a:lnTo>
                  <a:lnTo>
                    <a:pt x="11" y="105"/>
                  </a:lnTo>
                  <a:lnTo>
                    <a:pt x="11" y="107"/>
                  </a:lnTo>
                  <a:lnTo>
                    <a:pt x="9" y="107"/>
                  </a:lnTo>
                  <a:lnTo>
                    <a:pt x="9" y="107"/>
                  </a:lnTo>
                  <a:lnTo>
                    <a:pt x="8" y="109"/>
                  </a:lnTo>
                  <a:lnTo>
                    <a:pt x="6" y="107"/>
                  </a:lnTo>
                  <a:lnTo>
                    <a:pt x="6" y="107"/>
                  </a:lnTo>
                  <a:lnTo>
                    <a:pt x="4" y="107"/>
                  </a:lnTo>
                  <a:lnTo>
                    <a:pt x="4" y="109"/>
                  </a:lnTo>
                  <a:lnTo>
                    <a:pt x="4" y="109"/>
                  </a:lnTo>
                  <a:lnTo>
                    <a:pt x="2" y="109"/>
                  </a:lnTo>
                  <a:lnTo>
                    <a:pt x="2" y="111"/>
                  </a:lnTo>
                  <a:lnTo>
                    <a:pt x="0" y="111"/>
                  </a:lnTo>
                  <a:lnTo>
                    <a:pt x="0" y="111"/>
                  </a:lnTo>
                  <a:lnTo>
                    <a:pt x="0" y="113"/>
                  </a:lnTo>
                  <a:lnTo>
                    <a:pt x="0" y="113"/>
                  </a:lnTo>
                  <a:lnTo>
                    <a:pt x="2" y="115"/>
                  </a:lnTo>
                  <a:lnTo>
                    <a:pt x="8" y="115"/>
                  </a:lnTo>
                  <a:lnTo>
                    <a:pt x="13" y="115"/>
                  </a:lnTo>
                  <a:lnTo>
                    <a:pt x="15" y="115"/>
                  </a:lnTo>
                  <a:lnTo>
                    <a:pt x="15" y="115"/>
                  </a:lnTo>
                  <a:lnTo>
                    <a:pt x="17" y="115"/>
                  </a:lnTo>
                  <a:lnTo>
                    <a:pt x="17" y="113"/>
                  </a:lnTo>
                  <a:lnTo>
                    <a:pt x="19" y="113"/>
                  </a:lnTo>
                  <a:lnTo>
                    <a:pt x="19" y="113"/>
                  </a:lnTo>
                  <a:lnTo>
                    <a:pt x="19" y="111"/>
                  </a:lnTo>
                  <a:lnTo>
                    <a:pt x="17" y="111"/>
                  </a:lnTo>
                  <a:lnTo>
                    <a:pt x="25" y="103"/>
                  </a:lnTo>
                  <a:lnTo>
                    <a:pt x="25" y="101"/>
                  </a:lnTo>
                  <a:lnTo>
                    <a:pt x="27" y="101"/>
                  </a:lnTo>
                  <a:lnTo>
                    <a:pt x="30" y="99"/>
                  </a:lnTo>
                  <a:lnTo>
                    <a:pt x="32" y="99"/>
                  </a:lnTo>
                  <a:lnTo>
                    <a:pt x="34" y="97"/>
                  </a:lnTo>
                  <a:lnTo>
                    <a:pt x="36" y="97"/>
                  </a:lnTo>
                  <a:lnTo>
                    <a:pt x="38" y="96"/>
                  </a:lnTo>
                  <a:lnTo>
                    <a:pt x="40" y="96"/>
                  </a:lnTo>
                  <a:lnTo>
                    <a:pt x="42" y="96"/>
                  </a:lnTo>
                  <a:lnTo>
                    <a:pt x="42" y="94"/>
                  </a:lnTo>
                  <a:lnTo>
                    <a:pt x="44" y="90"/>
                  </a:lnTo>
                  <a:lnTo>
                    <a:pt x="44" y="90"/>
                  </a:lnTo>
                  <a:lnTo>
                    <a:pt x="46" y="90"/>
                  </a:lnTo>
                  <a:lnTo>
                    <a:pt x="49" y="90"/>
                  </a:lnTo>
                  <a:lnTo>
                    <a:pt x="51" y="90"/>
                  </a:lnTo>
                  <a:lnTo>
                    <a:pt x="55" y="88"/>
                  </a:lnTo>
                  <a:lnTo>
                    <a:pt x="57" y="86"/>
                  </a:lnTo>
                  <a:lnTo>
                    <a:pt x="57" y="86"/>
                  </a:lnTo>
                  <a:lnTo>
                    <a:pt x="61" y="84"/>
                  </a:lnTo>
                  <a:lnTo>
                    <a:pt x="61" y="86"/>
                  </a:lnTo>
                  <a:lnTo>
                    <a:pt x="57" y="90"/>
                  </a:lnTo>
                  <a:lnTo>
                    <a:pt x="55" y="90"/>
                  </a:lnTo>
                  <a:lnTo>
                    <a:pt x="55" y="90"/>
                  </a:lnTo>
                  <a:lnTo>
                    <a:pt x="53" y="92"/>
                  </a:lnTo>
                  <a:lnTo>
                    <a:pt x="51" y="92"/>
                  </a:lnTo>
                  <a:lnTo>
                    <a:pt x="49" y="92"/>
                  </a:lnTo>
                  <a:lnTo>
                    <a:pt x="48" y="92"/>
                  </a:lnTo>
                  <a:lnTo>
                    <a:pt x="46" y="94"/>
                  </a:lnTo>
                  <a:lnTo>
                    <a:pt x="46" y="97"/>
                  </a:lnTo>
                  <a:lnTo>
                    <a:pt x="42" y="97"/>
                  </a:lnTo>
                  <a:lnTo>
                    <a:pt x="40" y="99"/>
                  </a:lnTo>
                  <a:lnTo>
                    <a:pt x="38" y="103"/>
                  </a:lnTo>
                  <a:lnTo>
                    <a:pt x="36" y="105"/>
                  </a:lnTo>
                  <a:lnTo>
                    <a:pt x="36" y="105"/>
                  </a:lnTo>
                  <a:lnTo>
                    <a:pt x="34" y="105"/>
                  </a:lnTo>
                  <a:lnTo>
                    <a:pt x="32" y="105"/>
                  </a:lnTo>
                  <a:lnTo>
                    <a:pt x="30" y="107"/>
                  </a:lnTo>
                  <a:lnTo>
                    <a:pt x="28" y="107"/>
                  </a:lnTo>
                  <a:lnTo>
                    <a:pt x="28" y="107"/>
                  </a:lnTo>
                  <a:lnTo>
                    <a:pt x="28" y="109"/>
                  </a:lnTo>
                  <a:lnTo>
                    <a:pt x="30" y="109"/>
                  </a:lnTo>
                  <a:lnTo>
                    <a:pt x="30" y="109"/>
                  </a:lnTo>
                  <a:lnTo>
                    <a:pt x="32" y="109"/>
                  </a:lnTo>
                  <a:lnTo>
                    <a:pt x="30" y="111"/>
                  </a:lnTo>
                  <a:lnTo>
                    <a:pt x="30" y="111"/>
                  </a:lnTo>
                  <a:lnTo>
                    <a:pt x="25" y="111"/>
                  </a:lnTo>
                  <a:lnTo>
                    <a:pt x="23" y="111"/>
                  </a:lnTo>
                  <a:lnTo>
                    <a:pt x="23" y="113"/>
                  </a:lnTo>
                  <a:lnTo>
                    <a:pt x="25" y="118"/>
                  </a:lnTo>
                  <a:lnTo>
                    <a:pt x="23" y="122"/>
                  </a:lnTo>
                  <a:lnTo>
                    <a:pt x="25" y="124"/>
                  </a:lnTo>
                  <a:lnTo>
                    <a:pt x="27" y="124"/>
                  </a:lnTo>
                  <a:lnTo>
                    <a:pt x="27" y="122"/>
                  </a:lnTo>
                  <a:lnTo>
                    <a:pt x="27" y="122"/>
                  </a:lnTo>
                  <a:lnTo>
                    <a:pt x="27" y="120"/>
                  </a:lnTo>
                  <a:lnTo>
                    <a:pt x="27" y="118"/>
                  </a:lnTo>
                  <a:lnTo>
                    <a:pt x="27" y="118"/>
                  </a:lnTo>
                  <a:lnTo>
                    <a:pt x="28" y="120"/>
                  </a:lnTo>
                  <a:lnTo>
                    <a:pt x="28" y="120"/>
                  </a:lnTo>
                  <a:lnTo>
                    <a:pt x="28" y="122"/>
                  </a:lnTo>
                  <a:lnTo>
                    <a:pt x="30" y="120"/>
                  </a:lnTo>
                  <a:lnTo>
                    <a:pt x="30" y="120"/>
                  </a:lnTo>
                  <a:lnTo>
                    <a:pt x="30" y="122"/>
                  </a:lnTo>
                  <a:lnTo>
                    <a:pt x="28" y="122"/>
                  </a:lnTo>
                  <a:lnTo>
                    <a:pt x="27" y="124"/>
                  </a:lnTo>
                  <a:lnTo>
                    <a:pt x="27" y="126"/>
                  </a:lnTo>
                  <a:lnTo>
                    <a:pt x="25" y="128"/>
                  </a:lnTo>
                  <a:lnTo>
                    <a:pt x="27" y="130"/>
                  </a:lnTo>
                  <a:lnTo>
                    <a:pt x="27" y="130"/>
                  </a:lnTo>
                  <a:lnTo>
                    <a:pt x="28" y="130"/>
                  </a:lnTo>
                  <a:lnTo>
                    <a:pt x="28" y="128"/>
                  </a:lnTo>
                  <a:lnTo>
                    <a:pt x="28" y="130"/>
                  </a:lnTo>
                  <a:lnTo>
                    <a:pt x="28" y="132"/>
                  </a:lnTo>
                  <a:lnTo>
                    <a:pt x="28" y="132"/>
                  </a:lnTo>
                  <a:lnTo>
                    <a:pt x="30" y="134"/>
                  </a:lnTo>
                  <a:lnTo>
                    <a:pt x="30" y="132"/>
                  </a:lnTo>
                  <a:lnTo>
                    <a:pt x="32" y="132"/>
                  </a:lnTo>
                  <a:lnTo>
                    <a:pt x="32" y="132"/>
                  </a:lnTo>
                  <a:lnTo>
                    <a:pt x="34" y="132"/>
                  </a:lnTo>
                  <a:lnTo>
                    <a:pt x="34" y="132"/>
                  </a:lnTo>
                  <a:lnTo>
                    <a:pt x="34" y="130"/>
                  </a:lnTo>
                  <a:lnTo>
                    <a:pt x="36" y="132"/>
                  </a:lnTo>
                  <a:lnTo>
                    <a:pt x="36" y="132"/>
                  </a:lnTo>
                  <a:lnTo>
                    <a:pt x="34" y="132"/>
                  </a:lnTo>
                  <a:lnTo>
                    <a:pt x="34" y="132"/>
                  </a:lnTo>
                  <a:lnTo>
                    <a:pt x="34" y="134"/>
                  </a:lnTo>
                  <a:lnTo>
                    <a:pt x="34" y="134"/>
                  </a:lnTo>
                  <a:lnTo>
                    <a:pt x="34" y="135"/>
                  </a:lnTo>
                  <a:lnTo>
                    <a:pt x="34" y="135"/>
                  </a:lnTo>
                  <a:lnTo>
                    <a:pt x="34" y="137"/>
                  </a:lnTo>
                  <a:lnTo>
                    <a:pt x="36" y="137"/>
                  </a:lnTo>
                  <a:lnTo>
                    <a:pt x="36" y="137"/>
                  </a:lnTo>
                  <a:lnTo>
                    <a:pt x="36" y="137"/>
                  </a:lnTo>
                  <a:lnTo>
                    <a:pt x="38" y="137"/>
                  </a:lnTo>
                  <a:lnTo>
                    <a:pt x="38" y="137"/>
                  </a:lnTo>
                  <a:lnTo>
                    <a:pt x="38" y="137"/>
                  </a:lnTo>
                  <a:lnTo>
                    <a:pt x="38" y="137"/>
                  </a:lnTo>
                  <a:lnTo>
                    <a:pt x="38" y="139"/>
                  </a:lnTo>
                  <a:lnTo>
                    <a:pt x="40" y="139"/>
                  </a:lnTo>
                  <a:lnTo>
                    <a:pt x="40" y="139"/>
                  </a:lnTo>
                  <a:lnTo>
                    <a:pt x="42" y="139"/>
                  </a:lnTo>
                  <a:lnTo>
                    <a:pt x="42" y="141"/>
                  </a:lnTo>
                  <a:lnTo>
                    <a:pt x="42" y="141"/>
                  </a:lnTo>
                  <a:lnTo>
                    <a:pt x="38" y="141"/>
                  </a:lnTo>
                  <a:lnTo>
                    <a:pt x="38" y="141"/>
                  </a:lnTo>
                  <a:lnTo>
                    <a:pt x="36" y="145"/>
                  </a:lnTo>
                  <a:lnTo>
                    <a:pt x="36" y="147"/>
                  </a:lnTo>
                  <a:lnTo>
                    <a:pt x="40" y="147"/>
                  </a:lnTo>
                  <a:lnTo>
                    <a:pt x="42" y="147"/>
                  </a:lnTo>
                  <a:lnTo>
                    <a:pt x="44" y="147"/>
                  </a:lnTo>
                  <a:lnTo>
                    <a:pt x="44" y="147"/>
                  </a:lnTo>
                  <a:lnTo>
                    <a:pt x="44" y="149"/>
                  </a:lnTo>
                  <a:lnTo>
                    <a:pt x="42" y="151"/>
                  </a:lnTo>
                  <a:lnTo>
                    <a:pt x="42" y="149"/>
                  </a:lnTo>
                  <a:lnTo>
                    <a:pt x="42" y="149"/>
                  </a:lnTo>
                  <a:lnTo>
                    <a:pt x="42" y="151"/>
                  </a:lnTo>
                  <a:lnTo>
                    <a:pt x="42" y="153"/>
                  </a:lnTo>
                  <a:lnTo>
                    <a:pt x="44" y="154"/>
                  </a:lnTo>
                  <a:lnTo>
                    <a:pt x="46" y="154"/>
                  </a:lnTo>
                  <a:lnTo>
                    <a:pt x="46" y="156"/>
                  </a:lnTo>
                  <a:lnTo>
                    <a:pt x="46" y="156"/>
                  </a:lnTo>
                  <a:lnTo>
                    <a:pt x="46" y="158"/>
                  </a:lnTo>
                  <a:lnTo>
                    <a:pt x="48" y="158"/>
                  </a:lnTo>
                  <a:lnTo>
                    <a:pt x="49" y="160"/>
                  </a:lnTo>
                  <a:lnTo>
                    <a:pt x="67" y="172"/>
                  </a:lnTo>
                  <a:lnTo>
                    <a:pt x="82" y="179"/>
                  </a:lnTo>
                  <a:lnTo>
                    <a:pt x="91" y="185"/>
                  </a:lnTo>
                  <a:lnTo>
                    <a:pt x="97" y="189"/>
                  </a:lnTo>
                  <a:lnTo>
                    <a:pt x="101" y="189"/>
                  </a:lnTo>
                  <a:lnTo>
                    <a:pt x="110" y="191"/>
                  </a:lnTo>
                  <a:lnTo>
                    <a:pt x="112" y="191"/>
                  </a:lnTo>
                  <a:lnTo>
                    <a:pt x="116" y="193"/>
                  </a:lnTo>
                  <a:lnTo>
                    <a:pt x="118" y="193"/>
                  </a:lnTo>
                  <a:lnTo>
                    <a:pt x="122" y="194"/>
                  </a:lnTo>
                  <a:lnTo>
                    <a:pt x="122" y="194"/>
                  </a:lnTo>
                  <a:lnTo>
                    <a:pt x="124" y="194"/>
                  </a:lnTo>
                  <a:lnTo>
                    <a:pt x="124" y="194"/>
                  </a:lnTo>
                  <a:lnTo>
                    <a:pt x="124" y="194"/>
                  </a:lnTo>
                  <a:lnTo>
                    <a:pt x="126" y="194"/>
                  </a:lnTo>
                  <a:lnTo>
                    <a:pt x="129" y="194"/>
                  </a:lnTo>
                  <a:lnTo>
                    <a:pt x="129" y="196"/>
                  </a:lnTo>
                  <a:lnTo>
                    <a:pt x="131" y="196"/>
                  </a:lnTo>
                  <a:lnTo>
                    <a:pt x="133" y="196"/>
                  </a:lnTo>
                  <a:lnTo>
                    <a:pt x="139" y="198"/>
                  </a:lnTo>
                  <a:lnTo>
                    <a:pt x="143" y="198"/>
                  </a:lnTo>
                  <a:lnTo>
                    <a:pt x="145" y="198"/>
                  </a:lnTo>
                  <a:lnTo>
                    <a:pt x="145" y="198"/>
                  </a:lnTo>
                  <a:lnTo>
                    <a:pt x="149" y="193"/>
                  </a:lnTo>
                  <a:lnTo>
                    <a:pt x="150" y="191"/>
                  </a:lnTo>
                  <a:lnTo>
                    <a:pt x="152" y="189"/>
                  </a:lnTo>
                  <a:lnTo>
                    <a:pt x="156" y="187"/>
                  </a:lnTo>
                  <a:lnTo>
                    <a:pt x="156" y="187"/>
                  </a:lnTo>
                  <a:lnTo>
                    <a:pt x="160" y="187"/>
                  </a:lnTo>
                  <a:lnTo>
                    <a:pt x="166" y="185"/>
                  </a:lnTo>
                  <a:lnTo>
                    <a:pt x="170" y="185"/>
                  </a:lnTo>
                  <a:lnTo>
                    <a:pt x="177" y="181"/>
                  </a:lnTo>
                  <a:lnTo>
                    <a:pt x="181" y="181"/>
                  </a:lnTo>
                  <a:lnTo>
                    <a:pt x="183" y="181"/>
                  </a:lnTo>
                  <a:lnTo>
                    <a:pt x="183" y="179"/>
                  </a:lnTo>
                  <a:lnTo>
                    <a:pt x="181" y="177"/>
                  </a:lnTo>
                  <a:lnTo>
                    <a:pt x="181" y="177"/>
                  </a:lnTo>
                  <a:lnTo>
                    <a:pt x="183" y="173"/>
                  </a:lnTo>
                  <a:lnTo>
                    <a:pt x="183" y="175"/>
                  </a:lnTo>
                  <a:lnTo>
                    <a:pt x="183" y="175"/>
                  </a:lnTo>
                  <a:lnTo>
                    <a:pt x="183" y="177"/>
                  </a:lnTo>
                  <a:lnTo>
                    <a:pt x="183" y="177"/>
                  </a:lnTo>
                  <a:lnTo>
                    <a:pt x="185" y="177"/>
                  </a:lnTo>
                  <a:lnTo>
                    <a:pt x="185" y="177"/>
                  </a:lnTo>
                  <a:lnTo>
                    <a:pt x="185" y="177"/>
                  </a:lnTo>
                  <a:lnTo>
                    <a:pt x="185" y="177"/>
                  </a:lnTo>
                  <a:lnTo>
                    <a:pt x="185" y="179"/>
                  </a:lnTo>
                  <a:lnTo>
                    <a:pt x="187" y="179"/>
                  </a:lnTo>
                  <a:lnTo>
                    <a:pt x="187" y="177"/>
                  </a:lnTo>
                  <a:lnTo>
                    <a:pt x="187" y="177"/>
                  </a:lnTo>
                  <a:lnTo>
                    <a:pt x="189" y="177"/>
                  </a:lnTo>
                  <a:lnTo>
                    <a:pt x="190" y="177"/>
                  </a:lnTo>
                  <a:lnTo>
                    <a:pt x="192" y="175"/>
                  </a:lnTo>
                  <a:lnTo>
                    <a:pt x="192" y="173"/>
                  </a:lnTo>
                  <a:lnTo>
                    <a:pt x="194" y="175"/>
                  </a:lnTo>
                  <a:lnTo>
                    <a:pt x="194" y="175"/>
                  </a:lnTo>
                  <a:lnTo>
                    <a:pt x="196" y="177"/>
                  </a:lnTo>
                  <a:lnTo>
                    <a:pt x="198" y="177"/>
                  </a:lnTo>
                  <a:lnTo>
                    <a:pt x="198" y="177"/>
                  </a:lnTo>
                  <a:lnTo>
                    <a:pt x="198" y="179"/>
                  </a:lnTo>
                  <a:lnTo>
                    <a:pt x="198" y="179"/>
                  </a:lnTo>
                  <a:lnTo>
                    <a:pt x="200" y="179"/>
                  </a:lnTo>
                  <a:lnTo>
                    <a:pt x="200" y="179"/>
                  </a:lnTo>
                  <a:lnTo>
                    <a:pt x="200" y="179"/>
                  </a:lnTo>
                  <a:lnTo>
                    <a:pt x="200" y="179"/>
                  </a:lnTo>
                  <a:lnTo>
                    <a:pt x="202" y="179"/>
                  </a:lnTo>
                  <a:lnTo>
                    <a:pt x="202" y="179"/>
                  </a:lnTo>
                  <a:lnTo>
                    <a:pt x="202" y="179"/>
                  </a:lnTo>
                  <a:lnTo>
                    <a:pt x="202" y="181"/>
                  </a:lnTo>
                  <a:lnTo>
                    <a:pt x="204" y="179"/>
                  </a:lnTo>
                  <a:lnTo>
                    <a:pt x="204" y="179"/>
                  </a:lnTo>
                  <a:lnTo>
                    <a:pt x="204" y="179"/>
                  </a:lnTo>
                  <a:lnTo>
                    <a:pt x="206" y="179"/>
                  </a:lnTo>
                  <a:lnTo>
                    <a:pt x="208" y="179"/>
                  </a:lnTo>
                  <a:lnTo>
                    <a:pt x="208" y="179"/>
                  </a:lnTo>
                  <a:lnTo>
                    <a:pt x="208" y="177"/>
                  </a:lnTo>
                  <a:lnTo>
                    <a:pt x="208" y="177"/>
                  </a:lnTo>
                  <a:lnTo>
                    <a:pt x="208" y="175"/>
                  </a:lnTo>
                  <a:lnTo>
                    <a:pt x="208" y="173"/>
                  </a:lnTo>
                  <a:lnTo>
                    <a:pt x="208" y="173"/>
                  </a:lnTo>
                  <a:lnTo>
                    <a:pt x="208" y="172"/>
                  </a:lnTo>
                  <a:lnTo>
                    <a:pt x="208" y="170"/>
                  </a:lnTo>
                  <a:lnTo>
                    <a:pt x="208" y="170"/>
                  </a:lnTo>
                  <a:lnTo>
                    <a:pt x="208" y="168"/>
                  </a:lnTo>
                  <a:lnTo>
                    <a:pt x="208" y="166"/>
                  </a:lnTo>
                  <a:lnTo>
                    <a:pt x="208" y="164"/>
                  </a:lnTo>
                  <a:lnTo>
                    <a:pt x="211" y="162"/>
                  </a:lnTo>
                  <a:lnTo>
                    <a:pt x="213" y="162"/>
                  </a:lnTo>
                  <a:lnTo>
                    <a:pt x="213" y="160"/>
                  </a:lnTo>
                  <a:lnTo>
                    <a:pt x="215" y="160"/>
                  </a:lnTo>
                  <a:lnTo>
                    <a:pt x="217" y="162"/>
                  </a:lnTo>
                  <a:lnTo>
                    <a:pt x="219" y="164"/>
                  </a:lnTo>
                  <a:lnTo>
                    <a:pt x="219" y="166"/>
                  </a:lnTo>
                  <a:lnTo>
                    <a:pt x="219" y="168"/>
                  </a:lnTo>
                  <a:lnTo>
                    <a:pt x="219" y="172"/>
                  </a:lnTo>
                  <a:lnTo>
                    <a:pt x="219" y="173"/>
                  </a:lnTo>
                  <a:lnTo>
                    <a:pt x="217" y="173"/>
                  </a:lnTo>
                  <a:lnTo>
                    <a:pt x="217" y="175"/>
                  </a:lnTo>
                  <a:lnTo>
                    <a:pt x="217" y="177"/>
                  </a:lnTo>
                  <a:lnTo>
                    <a:pt x="215" y="177"/>
                  </a:lnTo>
                  <a:lnTo>
                    <a:pt x="215" y="177"/>
                  </a:lnTo>
                  <a:lnTo>
                    <a:pt x="213" y="177"/>
                  </a:lnTo>
                  <a:lnTo>
                    <a:pt x="213" y="177"/>
                  </a:lnTo>
                  <a:lnTo>
                    <a:pt x="211" y="177"/>
                  </a:lnTo>
                  <a:lnTo>
                    <a:pt x="208" y="181"/>
                  </a:lnTo>
                  <a:lnTo>
                    <a:pt x="206" y="183"/>
                  </a:lnTo>
                  <a:lnTo>
                    <a:pt x="206" y="183"/>
                  </a:lnTo>
                  <a:lnTo>
                    <a:pt x="202" y="189"/>
                  </a:lnTo>
                  <a:lnTo>
                    <a:pt x="200" y="191"/>
                  </a:lnTo>
                  <a:lnTo>
                    <a:pt x="200" y="191"/>
                  </a:lnTo>
                  <a:lnTo>
                    <a:pt x="200" y="193"/>
                  </a:lnTo>
                  <a:lnTo>
                    <a:pt x="200" y="194"/>
                  </a:lnTo>
                  <a:lnTo>
                    <a:pt x="200" y="196"/>
                  </a:lnTo>
                  <a:lnTo>
                    <a:pt x="196" y="202"/>
                  </a:lnTo>
                  <a:lnTo>
                    <a:pt x="192" y="208"/>
                  </a:lnTo>
                  <a:lnTo>
                    <a:pt x="190" y="212"/>
                  </a:lnTo>
                  <a:lnTo>
                    <a:pt x="189" y="215"/>
                  </a:lnTo>
                  <a:lnTo>
                    <a:pt x="187" y="217"/>
                  </a:lnTo>
                  <a:lnTo>
                    <a:pt x="185" y="219"/>
                  </a:lnTo>
                  <a:lnTo>
                    <a:pt x="175" y="217"/>
                  </a:lnTo>
                  <a:lnTo>
                    <a:pt x="173" y="217"/>
                  </a:lnTo>
                  <a:lnTo>
                    <a:pt x="171" y="219"/>
                  </a:lnTo>
                  <a:lnTo>
                    <a:pt x="170" y="219"/>
                  </a:lnTo>
                  <a:lnTo>
                    <a:pt x="168" y="219"/>
                  </a:lnTo>
                  <a:lnTo>
                    <a:pt x="168" y="219"/>
                  </a:lnTo>
                  <a:lnTo>
                    <a:pt x="168" y="219"/>
                  </a:lnTo>
                  <a:lnTo>
                    <a:pt x="162" y="225"/>
                  </a:lnTo>
                  <a:lnTo>
                    <a:pt x="160" y="227"/>
                  </a:lnTo>
                  <a:lnTo>
                    <a:pt x="158" y="227"/>
                  </a:lnTo>
                  <a:lnTo>
                    <a:pt x="156" y="227"/>
                  </a:lnTo>
                  <a:lnTo>
                    <a:pt x="156" y="227"/>
                  </a:lnTo>
                  <a:lnTo>
                    <a:pt x="156" y="227"/>
                  </a:lnTo>
                  <a:lnTo>
                    <a:pt x="154" y="229"/>
                  </a:lnTo>
                  <a:lnTo>
                    <a:pt x="154" y="229"/>
                  </a:lnTo>
                  <a:lnTo>
                    <a:pt x="154" y="231"/>
                  </a:lnTo>
                  <a:lnTo>
                    <a:pt x="152" y="231"/>
                  </a:lnTo>
                  <a:lnTo>
                    <a:pt x="152" y="231"/>
                  </a:lnTo>
                  <a:lnTo>
                    <a:pt x="150" y="231"/>
                  </a:lnTo>
                  <a:lnTo>
                    <a:pt x="147" y="227"/>
                  </a:lnTo>
                  <a:lnTo>
                    <a:pt x="147" y="225"/>
                  </a:lnTo>
                  <a:lnTo>
                    <a:pt x="145" y="227"/>
                  </a:lnTo>
                  <a:lnTo>
                    <a:pt x="143" y="231"/>
                  </a:lnTo>
                  <a:lnTo>
                    <a:pt x="143" y="232"/>
                  </a:lnTo>
                  <a:lnTo>
                    <a:pt x="143" y="232"/>
                  </a:lnTo>
                  <a:lnTo>
                    <a:pt x="141" y="232"/>
                  </a:lnTo>
                  <a:lnTo>
                    <a:pt x="141" y="232"/>
                  </a:lnTo>
                  <a:lnTo>
                    <a:pt x="141" y="232"/>
                  </a:lnTo>
                  <a:lnTo>
                    <a:pt x="139" y="232"/>
                  </a:lnTo>
                  <a:lnTo>
                    <a:pt x="139" y="232"/>
                  </a:lnTo>
                  <a:lnTo>
                    <a:pt x="139" y="234"/>
                  </a:lnTo>
                  <a:lnTo>
                    <a:pt x="139" y="234"/>
                  </a:lnTo>
                  <a:lnTo>
                    <a:pt x="137" y="234"/>
                  </a:lnTo>
                  <a:lnTo>
                    <a:pt x="137" y="236"/>
                  </a:lnTo>
                  <a:lnTo>
                    <a:pt x="137" y="234"/>
                  </a:lnTo>
                  <a:lnTo>
                    <a:pt x="135" y="236"/>
                  </a:lnTo>
                  <a:lnTo>
                    <a:pt x="135" y="236"/>
                  </a:lnTo>
                  <a:lnTo>
                    <a:pt x="135" y="238"/>
                  </a:lnTo>
                  <a:lnTo>
                    <a:pt x="133" y="236"/>
                  </a:lnTo>
                  <a:lnTo>
                    <a:pt x="131" y="236"/>
                  </a:lnTo>
                  <a:lnTo>
                    <a:pt x="129" y="236"/>
                  </a:lnTo>
                  <a:lnTo>
                    <a:pt x="129" y="234"/>
                  </a:lnTo>
                  <a:lnTo>
                    <a:pt x="129" y="232"/>
                  </a:lnTo>
                  <a:lnTo>
                    <a:pt x="129" y="229"/>
                  </a:lnTo>
                  <a:lnTo>
                    <a:pt x="128" y="229"/>
                  </a:lnTo>
                  <a:lnTo>
                    <a:pt x="128" y="229"/>
                  </a:lnTo>
                  <a:lnTo>
                    <a:pt x="126" y="229"/>
                  </a:lnTo>
                  <a:lnTo>
                    <a:pt x="126" y="229"/>
                  </a:lnTo>
                  <a:lnTo>
                    <a:pt x="126" y="231"/>
                  </a:lnTo>
                  <a:lnTo>
                    <a:pt x="126" y="232"/>
                  </a:lnTo>
                  <a:lnTo>
                    <a:pt x="126" y="232"/>
                  </a:lnTo>
                  <a:lnTo>
                    <a:pt x="128" y="234"/>
                  </a:lnTo>
                  <a:lnTo>
                    <a:pt x="126" y="236"/>
                  </a:lnTo>
                  <a:lnTo>
                    <a:pt x="126" y="236"/>
                  </a:lnTo>
                  <a:lnTo>
                    <a:pt x="126" y="236"/>
                  </a:lnTo>
                  <a:lnTo>
                    <a:pt x="124" y="236"/>
                  </a:lnTo>
                  <a:lnTo>
                    <a:pt x="124" y="236"/>
                  </a:lnTo>
                  <a:lnTo>
                    <a:pt x="124" y="238"/>
                  </a:lnTo>
                  <a:lnTo>
                    <a:pt x="122" y="238"/>
                  </a:lnTo>
                  <a:lnTo>
                    <a:pt x="122" y="240"/>
                  </a:lnTo>
                  <a:lnTo>
                    <a:pt x="118" y="240"/>
                  </a:lnTo>
                  <a:lnTo>
                    <a:pt x="112" y="240"/>
                  </a:lnTo>
                  <a:lnTo>
                    <a:pt x="110" y="240"/>
                  </a:lnTo>
                  <a:lnTo>
                    <a:pt x="109" y="242"/>
                  </a:lnTo>
                  <a:lnTo>
                    <a:pt x="105" y="244"/>
                  </a:lnTo>
                  <a:lnTo>
                    <a:pt x="97" y="246"/>
                  </a:lnTo>
                  <a:lnTo>
                    <a:pt x="97" y="246"/>
                  </a:lnTo>
                  <a:lnTo>
                    <a:pt x="95" y="244"/>
                  </a:lnTo>
                  <a:lnTo>
                    <a:pt x="95" y="242"/>
                  </a:lnTo>
                  <a:lnTo>
                    <a:pt x="93" y="240"/>
                  </a:lnTo>
                  <a:lnTo>
                    <a:pt x="95" y="238"/>
                  </a:lnTo>
                  <a:lnTo>
                    <a:pt x="95" y="236"/>
                  </a:lnTo>
                  <a:lnTo>
                    <a:pt x="97" y="234"/>
                  </a:lnTo>
                  <a:lnTo>
                    <a:pt x="97" y="232"/>
                  </a:lnTo>
                  <a:lnTo>
                    <a:pt x="95" y="231"/>
                  </a:lnTo>
                  <a:lnTo>
                    <a:pt x="95" y="231"/>
                  </a:lnTo>
                  <a:lnTo>
                    <a:pt x="93" y="231"/>
                  </a:lnTo>
                  <a:lnTo>
                    <a:pt x="93" y="232"/>
                  </a:lnTo>
                  <a:lnTo>
                    <a:pt x="91" y="232"/>
                  </a:lnTo>
                  <a:lnTo>
                    <a:pt x="91" y="232"/>
                  </a:lnTo>
                  <a:lnTo>
                    <a:pt x="91" y="232"/>
                  </a:lnTo>
                  <a:lnTo>
                    <a:pt x="89" y="232"/>
                  </a:lnTo>
                  <a:lnTo>
                    <a:pt x="89" y="232"/>
                  </a:lnTo>
                  <a:lnTo>
                    <a:pt x="88" y="234"/>
                  </a:lnTo>
                  <a:lnTo>
                    <a:pt x="86" y="234"/>
                  </a:lnTo>
                  <a:lnTo>
                    <a:pt x="86" y="232"/>
                  </a:lnTo>
                  <a:lnTo>
                    <a:pt x="84" y="232"/>
                  </a:lnTo>
                  <a:lnTo>
                    <a:pt x="82" y="231"/>
                  </a:lnTo>
                  <a:lnTo>
                    <a:pt x="84" y="229"/>
                  </a:lnTo>
                  <a:lnTo>
                    <a:pt x="86" y="229"/>
                  </a:lnTo>
                  <a:lnTo>
                    <a:pt x="86" y="227"/>
                  </a:lnTo>
                  <a:lnTo>
                    <a:pt x="86" y="227"/>
                  </a:lnTo>
                  <a:lnTo>
                    <a:pt x="86" y="225"/>
                  </a:lnTo>
                  <a:lnTo>
                    <a:pt x="86" y="225"/>
                  </a:lnTo>
                  <a:lnTo>
                    <a:pt x="82" y="227"/>
                  </a:lnTo>
                  <a:lnTo>
                    <a:pt x="80" y="229"/>
                  </a:lnTo>
                  <a:lnTo>
                    <a:pt x="78" y="231"/>
                  </a:lnTo>
                  <a:lnTo>
                    <a:pt x="76" y="231"/>
                  </a:lnTo>
                  <a:lnTo>
                    <a:pt x="76" y="232"/>
                  </a:lnTo>
                  <a:lnTo>
                    <a:pt x="76" y="234"/>
                  </a:lnTo>
                  <a:lnTo>
                    <a:pt x="74" y="236"/>
                  </a:lnTo>
                  <a:lnTo>
                    <a:pt x="74" y="238"/>
                  </a:lnTo>
                  <a:lnTo>
                    <a:pt x="74" y="240"/>
                  </a:lnTo>
                  <a:lnTo>
                    <a:pt x="72" y="242"/>
                  </a:lnTo>
                  <a:lnTo>
                    <a:pt x="72" y="244"/>
                  </a:lnTo>
                  <a:lnTo>
                    <a:pt x="74" y="246"/>
                  </a:lnTo>
                  <a:lnTo>
                    <a:pt x="76" y="250"/>
                  </a:lnTo>
                  <a:lnTo>
                    <a:pt x="78" y="253"/>
                  </a:lnTo>
                  <a:lnTo>
                    <a:pt x="80" y="255"/>
                  </a:lnTo>
                  <a:lnTo>
                    <a:pt x="82" y="257"/>
                  </a:lnTo>
                  <a:lnTo>
                    <a:pt x="88" y="263"/>
                  </a:lnTo>
                  <a:lnTo>
                    <a:pt x="88" y="265"/>
                  </a:lnTo>
                  <a:lnTo>
                    <a:pt x="89" y="267"/>
                  </a:lnTo>
                  <a:lnTo>
                    <a:pt x="91" y="269"/>
                  </a:lnTo>
                  <a:lnTo>
                    <a:pt x="97" y="274"/>
                  </a:lnTo>
                  <a:lnTo>
                    <a:pt x="97" y="276"/>
                  </a:lnTo>
                  <a:lnTo>
                    <a:pt x="101" y="278"/>
                  </a:lnTo>
                  <a:lnTo>
                    <a:pt x="109" y="288"/>
                  </a:lnTo>
                  <a:lnTo>
                    <a:pt x="110" y="288"/>
                  </a:lnTo>
                  <a:lnTo>
                    <a:pt x="112" y="288"/>
                  </a:lnTo>
                  <a:lnTo>
                    <a:pt x="114" y="286"/>
                  </a:lnTo>
                  <a:lnTo>
                    <a:pt x="114" y="288"/>
                  </a:lnTo>
                  <a:lnTo>
                    <a:pt x="114" y="290"/>
                  </a:lnTo>
                  <a:lnTo>
                    <a:pt x="114" y="291"/>
                  </a:lnTo>
                  <a:lnTo>
                    <a:pt x="118" y="295"/>
                  </a:lnTo>
                  <a:lnTo>
                    <a:pt x="120" y="297"/>
                  </a:lnTo>
                  <a:lnTo>
                    <a:pt x="122" y="297"/>
                  </a:lnTo>
                  <a:lnTo>
                    <a:pt x="124" y="301"/>
                  </a:lnTo>
                  <a:lnTo>
                    <a:pt x="126" y="303"/>
                  </a:lnTo>
                  <a:lnTo>
                    <a:pt x="129" y="307"/>
                  </a:lnTo>
                  <a:lnTo>
                    <a:pt x="131" y="309"/>
                  </a:lnTo>
                  <a:lnTo>
                    <a:pt x="137" y="310"/>
                  </a:lnTo>
                  <a:lnTo>
                    <a:pt x="149" y="324"/>
                  </a:lnTo>
                  <a:lnTo>
                    <a:pt x="150" y="326"/>
                  </a:lnTo>
                  <a:lnTo>
                    <a:pt x="150" y="326"/>
                  </a:lnTo>
                  <a:lnTo>
                    <a:pt x="152" y="326"/>
                  </a:lnTo>
                  <a:lnTo>
                    <a:pt x="154" y="329"/>
                  </a:lnTo>
                  <a:lnTo>
                    <a:pt x="156" y="333"/>
                  </a:lnTo>
                  <a:lnTo>
                    <a:pt x="162" y="341"/>
                  </a:lnTo>
                  <a:lnTo>
                    <a:pt x="168" y="345"/>
                  </a:lnTo>
                  <a:lnTo>
                    <a:pt x="168" y="347"/>
                  </a:lnTo>
                  <a:lnTo>
                    <a:pt x="168" y="347"/>
                  </a:lnTo>
                  <a:lnTo>
                    <a:pt x="175" y="358"/>
                  </a:lnTo>
                  <a:lnTo>
                    <a:pt x="185" y="364"/>
                  </a:lnTo>
                  <a:lnTo>
                    <a:pt x="194" y="373"/>
                  </a:lnTo>
                  <a:lnTo>
                    <a:pt x="198" y="377"/>
                  </a:lnTo>
                  <a:lnTo>
                    <a:pt x="202" y="379"/>
                  </a:lnTo>
                  <a:lnTo>
                    <a:pt x="208" y="381"/>
                  </a:lnTo>
                  <a:lnTo>
                    <a:pt x="210" y="383"/>
                  </a:lnTo>
                  <a:lnTo>
                    <a:pt x="211" y="387"/>
                  </a:lnTo>
                  <a:lnTo>
                    <a:pt x="213" y="387"/>
                  </a:lnTo>
                  <a:lnTo>
                    <a:pt x="215" y="388"/>
                  </a:lnTo>
                  <a:lnTo>
                    <a:pt x="221" y="390"/>
                  </a:lnTo>
                  <a:lnTo>
                    <a:pt x="234" y="398"/>
                  </a:lnTo>
                  <a:lnTo>
                    <a:pt x="238" y="400"/>
                  </a:lnTo>
                  <a:lnTo>
                    <a:pt x="238" y="400"/>
                  </a:lnTo>
                  <a:lnTo>
                    <a:pt x="240" y="400"/>
                  </a:lnTo>
                  <a:lnTo>
                    <a:pt x="242" y="400"/>
                  </a:lnTo>
                  <a:lnTo>
                    <a:pt x="242" y="400"/>
                  </a:lnTo>
                  <a:lnTo>
                    <a:pt x="244" y="400"/>
                  </a:lnTo>
                  <a:lnTo>
                    <a:pt x="244" y="402"/>
                  </a:lnTo>
                  <a:lnTo>
                    <a:pt x="246" y="402"/>
                  </a:lnTo>
                  <a:lnTo>
                    <a:pt x="248" y="402"/>
                  </a:lnTo>
                  <a:lnTo>
                    <a:pt x="261" y="402"/>
                  </a:lnTo>
                  <a:lnTo>
                    <a:pt x="261" y="400"/>
                  </a:lnTo>
                  <a:lnTo>
                    <a:pt x="261" y="400"/>
                  </a:lnTo>
                  <a:lnTo>
                    <a:pt x="261" y="398"/>
                  </a:lnTo>
                  <a:lnTo>
                    <a:pt x="261" y="398"/>
                  </a:lnTo>
                  <a:lnTo>
                    <a:pt x="263" y="398"/>
                  </a:lnTo>
                  <a:lnTo>
                    <a:pt x="263" y="398"/>
                  </a:lnTo>
                  <a:lnTo>
                    <a:pt x="263" y="398"/>
                  </a:lnTo>
                  <a:lnTo>
                    <a:pt x="263" y="398"/>
                  </a:lnTo>
                  <a:lnTo>
                    <a:pt x="265" y="398"/>
                  </a:lnTo>
                  <a:lnTo>
                    <a:pt x="267" y="398"/>
                  </a:lnTo>
                  <a:lnTo>
                    <a:pt x="269" y="398"/>
                  </a:lnTo>
                  <a:lnTo>
                    <a:pt x="270" y="398"/>
                  </a:lnTo>
                  <a:lnTo>
                    <a:pt x="270" y="396"/>
                  </a:lnTo>
                  <a:lnTo>
                    <a:pt x="272" y="396"/>
                  </a:lnTo>
                  <a:lnTo>
                    <a:pt x="272" y="396"/>
                  </a:lnTo>
                  <a:lnTo>
                    <a:pt x="274" y="396"/>
                  </a:lnTo>
                  <a:lnTo>
                    <a:pt x="276" y="396"/>
                  </a:lnTo>
                  <a:lnTo>
                    <a:pt x="291" y="387"/>
                  </a:lnTo>
                  <a:lnTo>
                    <a:pt x="297" y="387"/>
                  </a:lnTo>
                  <a:lnTo>
                    <a:pt x="305" y="383"/>
                  </a:lnTo>
                  <a:lnTo>
                    <a:pt x="307" y="383"/>
                  </a:lnTo>
                  <a:lnTo>
                    <a:pt x="309" y="381"/>
                  </a:lnTo>
                  <a:lnTo>
                    <a:pt x="309" y="379"/>
                  </a:lnTo>
                  <a:lnTo>
                    <a:pt x="312" y="375"/>
                  </a:lnTo>
                  <a:lnTo>
                    <a:pt x="314" y="375"/>
                  </a:lnTo>
                  <a:lnTo>
                    <a:pt x="316" y="375"/>
                  </a:lnTo>
                  <a:lnTo>
                    <a:pt x="314" y="375"/>
                  </a:lnTo>
                  <a:lnTo>
                    <a:pt x="314" y="375"/>
                  </a:lnTo>
                  <a:lnTo>
                    <a:pt x="314" y="377"/>
                  </a:lnTo>
                  <a:lnTo>
                    <a:pt x="316" y="377"/>
                  </a:lnTo>
                  <a:lnTo>
                    <a:pt x="322" y="373"/>
                  </a:lnTo>
                  <a:lnTo>
                    <a:pt x="326" y="371"/>
                  </a:lnTo>
                  <a:lnTo>
                    <a:pt x="330" y="369"/>
                  </a:lnTo>
                  <a:lnTo>
                    <a:pt x="330" y="369"/>
                  </a:lnTo>
                  <a:lnTo>
                    <a:pt x="331" y="369"/>
                  </a:lnTo>
                  <a:lnTo>
                    <a:pt x="333" y="369"/>
                  </a:lnTo>
                  <a:lnTo>
                    <a:pt x="335" y="367"/>
                  </a:lnTo>
                  <a:lnTo>
                    <a:pt x="337" y="366"/>
                  </a:lnTo>
                  <a:lnTo>
                    <a:pt x="349" y="360"/>
                  </a:lnTo>
                  <a:lnTo>
                    <a:pt x="352" y="360"/>
                  </a:lnTo>
                  <a:lnTo>
                    <a:pt x="354" y="358"/>
                  </a:lnTo>
                  <a:lnTo>
                    <a:pt x="360" y="356"/>
                  </a:lnTo>
                  <a:lnTo>
                    <a:pt x="362" y="354"/>
                  </a:lnTo>
                  <a:lnTo>
                    <a:pt x="362" y="354"/>
                  </a:lnTo>
                  <a:lnTo>
                    <a:pt x="362" y="354"/>
                  </a:lnTo>
                  <a:lnTo>
                    <a:pt x="364" y="354"/>
                  </a:lnTo>
                  <a:lnTo>
                    <a:pt x="364" y="354"/>
                  </a:lnTo>
                  <a:lnTo>
                    <a:pt x="366" y="352"/>
                  </a:lnTo>
                  <a:lnTo>
                    <a:pt x="366" y="350"/>
                  </a:lnTo>
                  <a:lnTo>
                    <a:pt x="364" y="348"/>
                  </a:lnTo>
                  <a:lnTo>
                    <a:pt x="364" y="347"/>
                  </a:lnTo>
                  <a:lnTo>
                    <a:pt x="364" y="347"/>
                  </a:lnTo>
                  <a:lnTo>
                    <a:pt x="364" y="347"/>
                  </a:lnTo>
                  <a:lnTo>
                    <a:pt x="364" y="345"/>
                  </a:lnTo>
                  <a:lnTo>
                    <a:pt x="364" y="345"/>
                  </a:lnTo>
                  <a:lnTo>
                    <a:pt x="366" y="343"/>
                  </a:lnTo>
                  <a:lnTo>
                    <a:pt x="366" y="343"/>
                  </a:lnTo>
                  <a:lnTo>
                    <a:pt x="366" y="343"/>
                  </a:lnTo>
                  <a:lnTo>
                    <a:pt x="366" y="341"/>
                  </a:lnTo>
                  <a:lnTo>
                    <a:pt x="366" y="341"/>
                  </a:lnTo>
                  <a:lnTo>
                    <a:pt x="370" y="337"/>
                  </a:lnTo>
                  <a:lnTo>
                    <a:pt x="370" y="335"/>
                  </a:lnTo>
                  <a:lnTo>
                    <a:pt x="371" y="333"/>
                  </a:lnTo>
                  <a:lnTo>
                    <a:pt x="375" y="328"/>
                  </a:lnTo>
                  <a:lnTo>
                    <a:pt x="377" y="324"/>
                  </a:lnTo>
                  <a:lnTo>
                    <a:pt x="381" y="312"/>
                  </a:lnTo>
                  <a:lnTo>
                    <a:pt x="381" y="312"/>
                  </a:lnTo>
                  <a:lnTo>
                    <a:pt x="383" y="312"/>
                  </a:lnTo>
                  <a:lnTo>
                    <a:pt x="383" y="310"/>
                  </a:lnTo>
                  <a:lnTo>
                    <a:pt x="383" y="310"/>
                  </a:lnTo>
                  <a:lnTo>
                    <a:pt x="383" y="309"/>
                  </a:lnTo>
                  <a:lnTo>
                    <a:pt x="383" y="309"/>
                  </a:lnTo>
                  <a:lnTo>
                    <a:pt x="383" y="307"/>
                  </a:lnTo>
                  <a:lnTo>
                    <a:pt x="383" y="307"/>
                  </a:lnTo>
                  <a:lnTo>
                    <a:pt x="381" y="307"/>
                  </a:lnTo>
                  <a:lnTo>
                    <a:pt x="381" y="305"/>
                  </a:lnTo>
                  <a:lnTo>
                    <a:pt x="381" y="305"/>
                  </a:lnTo>
                  <a:lnTo>
                    <a:pt x="379" y="303"/>
                  </a:lnTo>
                  <a:lnTo>
                    <a:pt x="379" y="305"/>
                  </a:lnTo>
                  <a:lnTo>
                    <a:pt x="377" y="303"/>
                  </a:lnTo>
                  <a:lnTo>
                    <a:pt x="377" y="303"/>
                  </a:lnTo>
                  <a:lnTo>
                    <a:pt x="375" y="303"/>
                  </a:lnTo>
                  <a:lnTo>
                    <a:pt x="375" y="303"/>
                  </a:lnTo>
                  <a:lnTo>
                    <a:pt x="375" y="301"/>
                  </a:lnTo>
                  <a:lnTo>
                    <a:pt x="373" y="299"/>
                  </a:lnTo>
                  <a:lnTo>
                    <a:pt x="373" y="297"/>
                  </a:lnTo>
                  <a:lnTo>
                    <a:pt x="373" y="297"/>
                  </a:lnTo>
                  <a:lnTo>
                    <a:pt x="371" y="297"/>
                  </a:lnTo>
                  <a:lnTo>
                    <a:pt x="371" y="295"/>
                  </a:lnTo>
                  <a:lnTo>
                    <a:pt x="371" y="293"/>
                  </a:lnTo>
                  <a:lnTo>
                    <a:pt x="371" y="293"/>
                  </a:lnTo>
                  <a:lnTo>
                    <a:pt x="366" y="295"/>
                  </a:lnTo>
                  <a:lnTo>
                    <a:pt x="364" y="295"/>
                  </a:lnTo>
                  <a:lnTo>
                    <a:pt x="364" y="295"/>
                  </a:lnTo>
                  <a:lnTo>
                    <a:pt x="362" y="293"/>
                  </a:lnTo>
                  <a:lnTo>
                    <a:pt x="360" y="295"/>
                  </a:lnTo>
                  <a:lnTo>
                    <a:pt x="358" y="295"/>
                  </a:lnTo>
                  <a:lnTo>
                    <a:pt x="358" y="295"/>
                  </a:lnTo>
                  <a:lnTo>
                    <a:pt x="358" y="293"/>
                  </a:lnTo>
                  <a:lnTo>
                    <a:pt x="358" y="293"/>
                  </a:lnTo>
                  <a:lnTo>
                    <a:pt x="356" y="293"/>
                  </a:lnTo>
                  <a:lnTo>
                    <a:pt x="356" y="293"/>
                  </a:lnTo>
                  <a:lnTo>
                    <a:pt x="356" y="293"/>
                  </a:lnTo>
                  <a:lnTo>
                    <a:pt x="354" y="293"/>
                  </a:lnTo>
                  <a:lnTo>
                    <a:pt x="354" y="291"/>
                  </a:lnTo>
                  <a:lnTo>
                    <a:pt x="354" y="290"/>
                  </a:lnTo>
                  <a:lnTo>
                    <a:pt x="354" y="288"/>
                  </a:lnTo>
                  <a:lnTo>
                    <a:pt x="356" y="288"/>
                  </a:lnTo>
                  <a:lnTo>
                    <a:pt x="362" y="290"/>
                  </a:lnTo>
                  <a:lnTo>
                    <a:pt x="364" y="290"/>
                  </a:lnTo>
                  <a:lnTo>
                    <a:pt x="366" y="290"/>
                  </a:lnTo>
                  <a:lnTo>
                    <a:pt x="364" y="286"/>
                  </a:lnTo>
                  <a:lnTo>
                    <a:pt x="362" y="286"/>
                  </a:lnTo>
                  <a:lnTo>
                    <a:pt x="362" y="286"/>
                  </a:lnTo>
                  <a:lnTo>
                    <a:pt x="360" y="286"/>
                  </a:lnTo>
                  <a:lnTo>
                    <a:pt x="360" y="286"/>
                  </a:lnTo>
                  <a:lnTo>
                    <a:pt x="360" y="286"/>
                  </a:lnTo>
                  <a:lnTo>
                    <a:pt x="360" y="284"/>
                  </a:lnTo>
                  <a:lnTo>
                    <a:pt x="362" y="284"/>
                  </a:lnTo>
                  <a:lnTo>
                    <a:pt x="364" y="286"/>
                  </a:lnTo>
                  <a:lnTo>
                    <a:pt x="366" y="286"/>
                  </a:lnTo>
                  <a:lnTo>
                    <a:pt x="366" y="288"/>
                  </a:lnTo>
                  <a:lnTo>
                    <a:pt x="368" y="288"/>
                  </a:lnTo>
                  <a:lnTo>
                    <a:pt x="370" y="290"/>
                  </a:lnTo>
                  <a:lnTo>
                    <a:pt x="371" y="290"/>
                  </a:lnTo>
                  <a:lnTo>
                    <a:pt x="370" y="288"/>
                  </a:lnTo>
                  <a:lnTo>
                    <a:pt x="370" y="286"/>
                  </a:lnTo>
                  <a:lnTo>
                    <a:pt x="371" y="286"/>
                  </a:lnTo>
                  <a:lnTo>
                    <a:pt x="371" y="284"/>
                  </a:lnTo>
                  <a:lnTo>
                    <a:pt x="370" y="284"/>
                  </a:lnTo>
                  <a:lnTo>
                    <a:pt x="370" y="282"/>
                  </a:lnTo>
                  <a:lnTo>
                    <a:pt x="370" y="282"/>
                  </a:lnTo>
                  <a:lnTo>
                    <a:pt x="370" y="282"/>
                  </a:lnTo>
                  <a:lnTo>
                    <a:pt x="370" y="280"/>
                  </a:lnTo>
                  <a:lnTo>
                    <a:pt x="368" y="280"/>
                  </a:lnTo>
                  <a:lnTo>
                    <a:pt x="366" y="282"/>
                  </a:lnTo>
                  <a:lnTo>
                    <a:pt x="364" y="282"/>
                  </a:lnTo>
                  <a:lnTo>
                    <a:pt x="358" y="280"/>
                  </a:lnTo>
                  <a:lnTo>
                    <a:pt x="358" y="278"/>
                  </a:lnTo>
                  <a:lnTo>
                    <a:pt x="360" y="278"/>
                  </a:lnTo>
                  <a:lnTo>
                    <a:pt x="362" y="278"/>
                  </a:lnTo>
                  <a:lnTo>
                    <a:pt x="364" y="278"/>
                  </a:lnTo>
                  <a:lnTo>
                    <a:pt x="364" y="278"/>
                  </a:lnTo>
                  <a:lnTo>
                    <a:pt x="364" y="278"/>
                  </a:lnTo>
                  <a:lnTo>
                    <a:pt x="366" y="278"/>
                  </a:lnTo>
                  <a:lnTo>
                    <a:pt x="366" y="278"/>
                  </a:lnTo>
                  <a:lnTo>
                    <a:pt x="362" y="276"/>
                  </a:lnTo>
                  <a:lnTo>
                    <a:pt x="362" y="274"/>
                  </a:lnTo>
                  <a:lnTo>
                    <a:pt x="366" y="276"/>
                  </a:lnTo>
                  <a:lnTo>
                    <a:pt x="368" y="276"/>
                  </a:lnTo>
                  <a:lnTo>
                    <a:pt x="368" y="274"/>
                  </a:lnTo>
                  <a:lnTo>
                    <a:pt x="366" y="274"/>
                  </a:lnTo>
                  <a:lnTo>
                    <a:pt x="364" y="272"/>
                  </a:lnTo>
                  <a:lnTo>
                    <a:pt x="366" y="272"/>
                  </a:lnTo>
                  <a:lnTo>
                    <a:pt x="368" y="272"/>
                  </a:lnTo>
                  <a:lnTo>
                    <a:pt x="370" y="274"/>
                  </a:lnTo>
                  <a:lnTo>
                    <a:pt x="370" y="274"/>
                  </a:lnTo>
                  <a:lnTo>
                    <a:pt x="370" y="276"/>
                  </a:lnTo>
                  <a:lnTo>
                    <a:pt x="371" y="276"/>
                  </a:lnTo>
                  <a:lnTo>
                    <a:pt x="371" y="274"/>
                  </a:lnTo>
                  <a:lnTo>
                    <a:pt x="373" y="274"/>
                  </a:lnTo>
                  <a:lnTo>
                    <a:pt x="373" y="274"/>
                  </a:lnTo>
                  <a:lnTo>
                    <a:pt x="373" y="272"/>
                  </a:lnTo>
                  <a:lnTo>
                    <a:pt x="373" y="272"/>
                  </a:lnTo>
                  <a:lnTo>
                    <a:pt x="373" y="274"/>
                  </a:lnTo>
                  <a:lnTo>
                    <a:pt x="375" y="274"/>
                  </a:lnTo>
                  <a:lnTo>
                    <a:pt x="375" y="272"/>
                  </a:lnTo>
                  <a:lnTo>
                    <a:pt x="375" y="272"/>
                  </a:lnTo>
                  <a:lnTo>
                    <a:pt x="377" y="272"/>
                  </a:lnTo>
                  <a:lnTo>
                    <a:pt x="379" y="272"/>
                  </a:lnTo>
                  <a:lnTo>
                    <a:pt x="379" y="272"/>
                  </a:lnTo>
                  <a:lnTo>
                    <a:pt x="381" y="270"/>
                  </a:lnTo>
                  <a:lnTo>
                    <a:pt x="381" y="270"/>
                  </a:lnTo>
                  <a:lnTo>
                    <a:pt x="381" y="269"/>
                  </a:lnTo>
                  <a:lnTo>
                    <a:pt x="383" y="269"/>
                  </a:lnTo>
                  <a:lnTo>
                    <a:pt x="383" y="269"/>
                  </a:lnTo>
                  <a:lnTo>
                    <a:pt x="383" y="267"/>
                  </a:lnTo>
                  <a:lnTo>
                    <a:pt x="383" y="265"/>
                  </a:lnTo>
                  <a:lnTo>
                    <a:pt x="385" y="255"/>
                  </a:lnTo>
                  <a:lnTo>
                    <a:pt x="383" y="250"/>
                  </a:lnTo>
                  <a:lnTo>
                    <a:pt x="379" y="251"/>
                  </a:lnTo>
                  <a:lnTo>
                    <a:pt x="377" y="250"/>
                  </a:lnTo>
                  <a:lnTo>
                    <a:pt x="377" y="250"/>
                  </a:lnTo>
                  <a:lnTo>
                    <a:pt x="377" y="248"/>
                  </a:lnTo>
                  <a:lnTo>
                    <a:pt x="377" y="246"/>
                  </a:lnTo>
                  <a:lnTo>
                    <a:pt x="377" y="246"/>
                  </a:lnTo>
                  <a:lnTo>
                    <a:pt x="377" y="244"/>
                  </a:lnTo>
                  <a:lnTo>
                    <a:pt x="375" y="248"/>
                  </a:lnTo>
                  <a:lnTo>
                    <a:pt x="373" y="248"/>
                  </a:lnTo>
                  <a:lnTo>
                    <a:pt x="371" y="248"/>
                  </a:lnTo>
                  <a:lnTo>
                    <a:pt x="370" y="246"/>
                  </a:lnTo>
                  <a:lnTo>
                    <a:pt x="370" y="246"/>
                  </a:lnTo>
                  <a:lnTo>
                    <a:pt x="373" y="246"/>
                  </a:lnTo>
                  <a:lnTo>
                    <a:pt x="373" y="244"/>
                  </a:lnTo>
                  <a:lnTo>
                    <a:pt x="375" y="244"/>
                  </a:lnTo>
                  <a:lnTo>
                    <a:pt x="375" y="244"/>
                  </a:lnTo>
                  <a:lnTo>
                    <a:pt x="377" y="244"/>
                  </a:lnTo>
                  <a:lnTo>
                    <a:pt x="379" y="244"/>
                  </a:lnTo>
                  <a:lnTo>
                    <a:pt x="379" y="244"/>
                  </a:lnTo>
                  <a:lnTo>
                    <a:pt x="379" y="246"/>
                  </a:lnTo>
                  <a:lnTo>
                    <a:pt x="381" y="248"/>
                  </a:lnTo>
                  <a:lnTo>
                    <a:pt x="381" y="248"/>
                  </a:lnTo>
                  <a:lnTo>
                    <a:pt x="383" y="248"/>
                  </a:lnTo>
                  <a:lnTo>
                    <a:pt x="385" y="248"/>
                  </a:lnTo>
                  <a:lnTo>
                    <a:pt x="387" y="244"/>
                  </a:lnTo>
                  <a:lnTo>
                    <a:pt x="387" y="244"/>
                  </a:lnTo>
                  <a:lnTo>
                    <a:pt x="387" y="240"/>
                  </a:lnTo>
                  <a:lnTo>
                    <a:pt x="389" y="238"/>
                  </a:lnTo>
                  <a:lnTo>
                    <a:pt x="389" y="238"/>
                  </a:lnTo>
                  <a:lnTo>
                    <a:pt x="392" y="236"/>
                  </a:lnTo>
                  <a:lnTo>
                    <a:pt x="392" y="238"/>
                  </a:lnTo>
                  <a:lnTo>
                    <a:pt x="392" y="240"/>
                  </a:lnTo>
                  <a:lnTo>
                    <a:pt x="391" y="242"/>
                  </a:lnTo>
                  <a:lnTo>
                    <a:pt x="391" y="242"/>
                  </a:lnTo>
                  <a:lnTo>
                    <a:pt x="391" y="244"/>
                  </a:lnTo>
                  <a:lnTo>
                    <a:pt x="391" y="246"/>
                  </a:lnTo>
                  <a:lnTo>
                    <a:pt x="391" y="248"/>
                  </a:lnTo>
                  <a:lnTo>
                    <a:pt x="394" y="248"/>
                  </a:lnTo>
                  <a:lnTo>
                    <a:pt x="394" y="248"/>
                  </a:lnTo>
                  <a:lnTo>
                    <a:pt x="396" y="246"/>
                  </a:lnTo>
                  <a:lnTo>
                    <a:pt x="398" y="248"/>
                  </a:lnTo>
                  <a:lnTo>
                    <a:pt x="398" y="248"/>
                  </a:lnTo>
                  <a:lnTo>
                    <a:pt x="398" y="250"/>
                  </a:lnTo>
                  <a:lnTo>
                    <a:pt x="398" y="250"/>
                  </a:lnTo>
                  <a:lnTo>
                    <a:pt x="398" y="250"/>
                  </a:lnTo>
                  <a:lnTo>
                    <a:pt x="400" y="250"/>
                  </a:lnTo>
                  <a:lnTo>
                    <a:pt x="402" y="250"/>
                  </a:lnTo>
                  <a:lnTo>
                    <a:pt x="404" y="248"/>
                  </a:lnTo>
                  <a:lnTo>
                    <a:pt x="406" y="246"/>
                  </a:lnTo>
                  <a:lnTo>
                    <a:pt x="408" y="244"/>
                  </a:lnTo>
                  <a:lnTo>
                    <a:pt x="410" y="244"/>
                  </a:lnTo>
                  <a:lnTo>
                    <a:pt x="412" y="246"/>
                  </a:lnTo>
                  <a:lnTo>
                    <a:pt x="413" y="246"/>
                  </a:lnTo>
                  <a:lnTo>
                    <a:pt x="413" y="246"/>
                  </a:lnTo>
                  <a:lnTo>
                    <a:pt x="415" y="246"/>
                  </a:lnTo>
                  <a:lnTo>
                    <a:pt x="415" y="246"/>
                  </a:lnTo>
                  <a:lnTo>
                    <a:pt x="423" y="248"/>
                  </a:lnTo>
                  <a:lnTo>
                    <a:pt x="425" y="250"/>
                  </a:lnTo>
                  <a:lnTo>
                    <a:pt x="429" y="248"/>
                  </a:lnTo>
                  <a:lnTo>
                    <a:pt x="429" y="246"/>
                  </a:lnTo>
                  <a:lnTo>
                    <a:pt x="431" y="246"/>
                  </a:lnTo>
                  <a:lnTo>
                    <a:pt x="432" y="246"/>
                  </a:lnTo>
                  <a:lnTo>
                    <a:pt x="434" y="246"/>
                  </a:lnTo>
                  <a:lnTo>
                    <a:pt x="436" y="248"/>
                  </a:lnTo>
                  <a:lnTo>
                    <a:pt x="436" y="248"/>
                  </a:lnTo>
                  <a:lnTo>
                    <a:pt x="438" y="246"/>
                  </a:lnTo>
                  <a:lnTo>
                    <a:pt x="438" y="246"/>
                  </a:lnTo>
                  <a:lnTo>
                    <a:pt x="440" y="246"/>
                  </a:lnTo>
                  <a:lnTo>
                    <a:pt x="440" y="248"/>
                  </a:lnTo>
                  <a:lnTo>
                    <a:pt x="440" y="250"/>
                  </a:lnTo>
                  <a:lnTo>
                    <a:pt x="440" y="251"/>
                  </a:lnTo>
                  <a:lnTo>
                    <a:pt x="438" y="251"/>
                  </a:lnTo>
                  <a:lnTo>
                    <a:pt x="436" y="251"/>
                  </a:lnTo>
                  <a:lnTo>
                    <a:pt x="434" y="250"/>
                  </a:lnTo>
                  <a:lnTo>
                    <a:pt x="434" y="250"/>
                  </a:lnTo>
                  <a:lnTo>
                    <a:pt x="431" y="250"/>
                  </a:lnTo>
                  <a:lnTo>
                    <a:pt x="429" y="251"/>
                  </a:lnTo>
                  <a:lnTo>
                    <a:pt x="425" y="257"/>
                  </a:lnTo>
                  <a:lnTo>
                    <a:pt x="423" y="255"/>
                  </a:lnTo>
                  <a:lnTo>
                    <a:pt x="421" y="255"/>
                  </a:lnTo>
                  <a:lnTo>
                    <a:pt x="421" y="255"/>
                  </a:lnTo>
                  <a:lnTo>
                    <a:pt x="419" y="255"/>
                  </a:lnTo>
                  <a:lnTo>
                    <a:pt x="419" y="255"/>
                  </a:lnTo>
                  <a:lnTo>
                    <a:pt x="419" y="255"/>
                  </a:lnTo>
                  <a:lnTo>
                    <a:pt x="417" y="253"/>
                  </a:lnTo>
                  <a:lnTo>
                    <a:pt x="415" y="253"/>
                  </a:lnTo>
                  <a:lnTo>
                    <a:pt x="413" y="251"/>
                  </a:lnTo>
                  <a:lnTo>
                    <a:pt x="412" y="251"/>
                  </a:lnTo>
                  <a:lnTo>
                    <a:pt x="410" y="253"/>
                  </a:lnTo>
                  <a:lnTo>
                    <a:pt x="408" y="253"/>
                  </a:lnTo>
                  <a:lnTo>
                    <a:pt x="406" y="255"/>
                  </a:lnTo>
                  <a:lnTo>
                    <a:pt x="406" y="257"/>
                  </a:lnTo>
                  <a:lnTo>
                    <a:pt x="404" y="259"/>
                  </a:lnTo>
                  <a:lnTo>
                    <a:pt x="404" y="261"/>
                  </a:lnTo>
                  <a:lnTo>
                    <a:pt x="404" y="263"/>
                  </a:lnTo>
                  <a:lnTo>
                    <a:pt x="404" y="265"/>
                  </a:lnTo>
                  <a:lnTo>
                    <a:pt x="404" y="265"/>
                  </a:lnTo>
                  <a:lnTo>
                    <a:pt x="404" y="267"/>
                  </a:lnTo>
                  <a:lnTo>
                    <a:pt x="404" y="269"/>
                  </a:lnTo>
                  <a:lnTo>
                    <a:pt x="404" y="270"/>
                  </a:lnTo>
                  <a:lnTo>
                    <a:pt x="402" y="274"/>
                  </a:lnTo>
                  <a:lnTo>
                    <a:pt x="402" y="276"/>
                  </a:lnTo>
                  <a:lnTo>
                    <a:pt x="402" y="276"/>
                  </a:lnTo>
                  <a:lnTo>
                    <a:pt x="404" y="282"/>
                  </a:lnTo>
                  <a:lnTo>
                    <a:pt x="406" y="282"/>
                  </a:lnTo>
                  <a:lnTo>
                    <a:pt x="408" y="282"/>
                  </a:lnTo>
                  <a:lnTo>
                    <a:pt x="410" y="280"/>
                  </a:lnTo>
                  <a:lnTo>
                    <a:pt x="412" y="278"/>
                  </a:lnTo>
                  <a:lnTo>
                    <a:pt x="412" y="278"/>
                  </a:lnTo>
                  <a:lnTo>
                    <a:pt x="413" y="276"/>
                  </a:lnTo>
                  <a:lnTo>
                    <a:pt x="419" y="276"/>
                  </a:lnTo>
                  <a:lnTo>
                    <a:pt x="419" y="276"/>
                  </a:lnTo>
                  <a:lnTo>
                    <a:pt x="419" y="274"/>
                  </a:lnTo>
                  <a:lnTo>
                    <a:pt x="419" y="274"/>
                  </a:lnTo>
                  <a:lnTo>
                    <a:pt x="421" y="274"/>
                  </a:lnTo>
                  <a:lnTo>
                    <a:pt x="421" y="274"/>
                  </a:lnTo>
                  <a:lnTo>
                    <a:pt x="421" y="274"/>
                  </a:lnTo>
                  <a:lnTo>
                    <a:pt x="423" y="274"/>
                  </a:lnTo>
                  <a:lnTo>
                    <a:pt x="423" y="274"/>
                  </a:lnTo>
                  <a:lnTo>
                    <a:pt x="423" y="274"/>
                  </a:lnTo>
                  <a:lnTo>
                    <a:pt x="421" y="274"/>
                  </a:lnTo>
                  <a:lnTo>
                    <a:pt x="421" y="276"/>
                  </a:lnTo>
                  <a:lnTo>
                    <a:pt x="421" y="278"/>
                  </a:lnTo>
                  <a:lnTo>
                    <a:pt x="419" y="280"/>
                  </a:lnTo>
                  <a:lnTo>
                    <a:pt x="415" y="278"/>
                  </a:lnTo>
                  <a:lnTo>
                    <a:pt x="413" y="280"/>
                  </a:lnTo>
                  <a:lnTo>
                    <a:pt x="412" y="280"/>
                  </a:lnTo>
                  <a:lnTo>
                    <a:pt x="410" y="286"/>
                  </a:lnTo>
                  <a:lnTo>
                    <a:pt x="410" y="288"/>
                  </a:lnTo>
                  <a:lnTo>
                    <a:pt x="408" y="288"/>
                  </a:lnTo>
                  <a:lnTo>
                    <a:pt x="408" y="290"/>
                  </a:lnTo>
                  <a:lnTo>
                    <a:pt x="406" y="295"/>
                  </a:lnTo>
                  <a:lnTo>
                    <a:pt x="406" y="297"/>
                  </a:lnTo>
                  <a:lnTo>
                    <a:pt x="404" y="301"/>
                  </a:lnTo>
                  <a:lnTo>
                    <a:pt x="404" y="303"/>
                  </a:lnTo>
                  <a:lnTo>
                    <a:pt x="404" y="305"/>
                  </a:lnTo>
                  <a:lnTo>
                    <a:pt x="406" y="307"/>
                  </a:lnTo>
                  <a:lnTo>
                    <a:pt x="408" y="307"/>
                  </a:lnTo>
                  <a:lnTo>
                    <a:pt x="412" y="305"/>
                  </a:lnTo>
                  <a:lnTo>
                    <a:pt x="413" y="305"/>
                  </a:lnTo>
                  <a:lnTo>
                    <a:pt x="415" y="305"/>
                  </a:lnTo>
                  <a:lnTo>
                    <a:pt x="417" y="305"/>
                  </a:lnTo>
                  <a:lnTo>
                    <a:pt x="423" y="305"/>
                  </a:lnTo>
                  <a:lnTo>
                    <a:pt x="425" y="305"/>
                  </a:lnTo>
                  <a:lnTo>
                    <a:pt x="429" y="305"/>
                  </a:lnTo>
                  <a:lnTo>
                    <a:pt x="431" y="305"/>
                  </a:lnTo>
                  <a:lnTo>
                    <a:pt x="432" y="305"/>
                  </a:lnTo>
                  <a:lnTo>
                    <a:pt x="434" y="303"/>
                  </a:lnTo>
                  <a:lnTo>
                    <a:pt x="436" y="303"/>
                  </a:lnTo>
                  <a:lnTo>
                    <a:pt x="440" y="305"/>
                  </a:lnTo>
                  <a:lnTo>
                    <a:pt x="444" y="305"/>
                  </a:lnTo>
                  <a:lnTo>
                    <a:pt x="448" y="303"/>
                  </a:lnTo>
                  <a:lnTo>
                    <a:pt x="450" y="301"/>
                  </a:lnTo>
                  <a:lnTo>
                    <a:pt x="450" y="301"/>
                  </a:lnTo>
                  <a:lnTo>
                    <a:pt x="452" y="299"/>
                  </a:lnTo>
                  <a:lnTo>
                    <a:pt x="452" y="299"/>
                  </a:lnTo>
                  <a:lnTo>
                    <a:pt x="455" y="299"/>
                  </a:lnTo>
                  <a:lnTo>
                    <a:pt x="459" y="297"/>
                  </a:lnTo>
                  <a:lnTo>
                    <a:pt x="459" y="297"/>
                  </a:lnTo>
                  <a:lnTo>
                    <a:pt x="459" y="297"/>
                  </a:lnTo>
                  <a:lnTo>
                    <a:pt x="459" y="299"/>
                  </a:lnTo>
                  <a:lnTo>
                    <a:pt x="459" y="299"/>
                  </a:lnTo>
                  <a:lnTo>
                    <a:pt x="457" y="299"/>
                  </a:lnTo>
                  <a:lnTo>
                    <a:pt x="455" y="299"/>
                  </a:lnTo>
                  <a:lnTo>
                    <a:pt x="450" y="303"/>
                  </a:lnTo>
                  <a:lnTo>
                    <a:pt x="444" y="305"/>
                  </a:lnTo>
                  <a:lnTo>
                    <a:pt x="442" y="307"/>
                  </a:lnTo>
                  <a:lnTo>
                    <a:pt x="438" y="309"/>
                  </a:lnTo>
                  <a:lnTo>
                    <a:pt x="436" y="309"/>
                  </a:lnTo>
                  <a:lnTo>
                    <a:pt x="434" y="309"/>
                  </a:lnTo>
                  <a:lnTo>
                    <a:pt x="432" y="309"/>
                  </a:lnTo>
                  <a:lnTo>
                    <a:pt x="431" y="309"/>
                  </a:lnTo>
                  <a:lnTo>
                    <a:pt x="431" y="309"/>
                  </a:lnTo>
                  <a:lnTo>
                    <a:pt x="429" y="312"/>
                  </a:lnTo>
                  <a:lnTo>
                    <a:pt x="427" y="314"/>
                  </a:lnTo>
                  <a:lnTo>
                    <a:pt x="425" y="316"/>
                  </a:lnTo>
                  <a:lnTo>
                    <a:pt x="423" y="318"/>
                  </a:lnTo>
                  <a:lnTo>
                    <a:pt x="421" y="318"/>
                  </a:lnTo>
                  <a:lnTo>
                    <a:pt x="419" y="318"/>
                  </a:lnTo>
                  <a:lnTo>
                    <a:pt x="415" y="322"/>
                  </a:lnTo>
                  <a:lnTo>
                    <a:pt x="413" y="322"/>
                  </a:lnTo>
                  <a:lnTo>
                    <a:pt x="413" y="324"/>
                  </a:lnTo>
                  <a:lnTo>
                    <a:pt x="410" y="329"/>
                  </a:lnTo>
                  <a:lnTo>
                    <a:pt x="410" y="331"/>
                  </a:lnTo>
                  <a:lnTo>
                    <a:pt x="412" y="331"/>
                  </a:lnTo>
                  <a:lnTo>
                    <a:pt x="417" y="328"/>
                  </a:lnTo>
                  <a:lnTo>
                    <a:pt x="419" y="326"/>
                  </a:lnTo>
                  <a:lnTo>
                    <a:pt x="423" y="324"/>
                  </a:lnTo>
                  <a:lnTo>
                    <a:pt x="425" y="326"/>
                  </a:lnTo>
                  <a:lnTo>
                    <a:pt x="425" y="326"/>
                  </a:lnTo>
                  <a:lnTo>
                    <a:pt x="425" y="328"/>
                  </a:lnTo>
                  <a:lnTo>
                    <a:pt x="423" y="326"/>
                  </a:lnTo>
                  <a:lnTo>
                    <a:pt x="417" y="329"/>
                  </a:lnTo>
                  <a:lnTo>
                    <a:pt x="417" y="329"/>
                  </a:lnTo>
                  <a:lnTo>
                    <a:pt x="413" y="331"/>
                  </a:lnTo>
                  <a:lnTo>
                    <a:pt x="408" y="333"/>
                  </a:lnTo>
                  <a:lnTo>
                    <a:pt x="408" y="333"/>
                  </a:lnTo>
                  <a:lnTo>
                    <a:pt x="408" y="335"/>
                  </a:lnTo>
                  <a:lnTo>
                    <a:pt x="410" y="335"/>
                  </a:lnTo>
                  <a:lnTo>
                    <a:pt x="410" y="337"/>
                  </a:lnTo>
                  <a:lnTo>
                    <a:pt x="413" y="335"/>
                  </a:lnTo>
                  <a:lnTo>
                    <a:pt x="413" y="335"/>
                  </a:lnTo>
                  <a:lnTo>
                    <a:pt x="415" y="337"/>
                  </a:lnTo>
                  <a:lnTo>
                    <a:pt x="413" y="337"/>
                  </a:lnTo>
                  <a:lnTo>
                    <a:pt x="412" y="337"/>
                  </a:lnTo>
                  <a:lnTo>
                    <a:pt x="410" y="337"/>
                  </a:lnTo>
                  <a:lnTo>
                    <a:pt x="410" y="339"/>
                  </a:lnTo>
                  <a:lnTo>
                    <a:pt x="410" y="339"/>
                  </a:lnTo>
                  <a:lnTo>
                    <a:pt x="410" y="341"/>
                  </a:lnTo>
                  <a:lnTo>
                    <a:pt x="412" y="345"/>
                  </a:lnTo>
                  <a:lnTo>
                    <a:pt x="412" y="347"/>
                  </a:lnTo>
                  <a:lnTo>
                    <a:pt x="412" y="347"/>
                  </a:lnTo>
                  <a:lnTo>
                    <a:pt x="413" y="347"/>
                  </a:lnTo>
                  <a:lnTo>
                    <a:pt x="415" y="345"/>
                  </a:lnTo>
                  <a:lnTo>
                    <a:pt x="415" y="347"/>
                  </a:lnTo>
                  <a:lnTo>
                    <a:pt x="415" y="348"/>
                  </a:lnTo>
                  <a:lnTo>
                    <a:pt x="417" y="348"/>
                  </a:lnTo>
                  <a:lnTo>
                    <a:pt x="417" y="350"/>
                  </a:lnTo>
                  <a:lnTo>
                    <a:pt x="419" y="350"/>
                  </a:lnTo>
                  <a:lnTo>
                    <a:pt x="423" y="352"/>
                  </a:lnTo>
                  <a:lnTo>
                    <a:pt x="423" y="352"/>
                  </a:lnTo>
                  <a:lnTo>
                    <a:pt x="421" y="352"/>
                  </a:lnTo>
                  <a:lnTo>
                    <a:pt x="421" y="352"/>
                  </a:lnTo>
                  <a:lnTo>
                    <a:pt x="419" y="354"/>
                  </a:lnTo>
                  <a:lnTo>
                    <a:pt x="413" y="358"/>
                  </a:lnTo>
                  <a:lnTo>
                    <a:pt x="412" y="360"/>
                  </a:lnTo>
                  <a:lnTo>
                    <a:pt x="412" y="362"/>
                  </a:lnTo>
                  <a:lnTo>
                    <a:pt x="413" y="364"/>
                  </a:lnTo>
                  <a:lnTo>
                    <a:pt x="413" y="364"/>
                  </a:lnTo>
                  <a:lnTo>
                    <a:pt x="415" y="362"/>
                  </a:lnTo>
                  <a:lnTo>
                    <a:pt x="417" y="362"/>
                  </a:lnTo>
                  <a:lnTo>
                    <a:pt x="417" y="362"/>
                  </a:lnTo>
                  <a:lnTo>
                    <a:pt x="417" y="362"/>
                  </a:lnTo>
                  <a:lnTo>
                    <a:pt x="417" y="358"/>
                  </a:lnTo>
                  <a:lnTo>
                    <a:pt x="417" y="358"/>
                  </a:lnTo>
                  <a:lnTo>
                    <a:pt x="417" y="356"/>
                  </a:lnTo>
                  <a:lnTo>
                    <a:pt x="419" y="356"/>
                  </a:lnTo>
                  <a:lnTo>
                    <a:pt x="421" y="356"/>
                  </a:lnTo>
                  <a:lnTo>
                    <a:pt x="421" y="356"/>
                  </a:lnTo>
                  <a:lnTo>
                    <a:pt x="423" y="358"/>
                  </a:lnTo>
                  <a:lnTo>
                    <a:pt x="421" y="360"/>
                  </a:lnTo>
                  <a:lnTo>
                    <a:pt x="421" y="362"/>
                  </a:lnTo>
                  <a:lnTo>
                    <a:pt x="419" y="366"/>
                  </a:lnTo>
                  <a:lnTo>
                    <a:pt x="423" y="364"/>
                  </a:lnTo>
                  <a:lnTo>
                    <a:pt x="423" y="364"/>
                  </a:lnTo>
                  <a:lnTo>
                    <a:pt x="423" y="362"/>
                  </a:lnTo>
                  <a:lnTo>
                    <a:pt x="423" y="360"/>
                  </a:lnTo>
                  <a:lnTo>
                    <a:pt x="423" y="360"/>
                  </a:lnTo>
                  <a:lnTo>
                    <a:pt x="425" y="360"/>
                  </a:lnTo>
                  <a:lnTo>
                    <a:pt x="425" y="362"/>
                  </a:lnTo>
                  <a:lnTo>
                    <a:pt x="425" y="362"/>
                  </a:lnTo>
                  <a:lnTo>
                    <a:pt x="429" y="360"/>
                  </a:lnTo>
                  <a:lnTo>
                    <a:pt x="431" y="360"/>
                  </a:lnTo>
                  <a:lnTo>
                    <a:pt x="431" y="360"/>
                  </a:lnTo>
                  <a:lnTo>
                    <a:pt x="434" y="367"/>
                  </a:lnTo>
                  <a:lnTo>
                    <a:pt x="432" y="367"/>
                  </a:lnTo>
                  <a:lnTo>
                    <a:pt x="431" y="369"/>
                  </a:lnTo>
                  <a:lnTo>
                    <a:pt x="427" y="367"/>
                  </a:lnTo>
                  <a:lnTo>
                    <a:pt x="427" y="367"/>
                  </a:lnTo>
                  <a:lnTo>
                    <a:pt x="427" y="369"/>
                  </a:lnTo>
                  <a:lnTo>
                    <a:pt x="427" y="371"/>
                  </a:lnTo>
                  <a:lnTo>
                    <a:pt x="429" y="371"/>
                  </a:lnTo>
                  <a:lnTo>
                    <a:pt x="429" y="371"/>
                  </a:lnTo>
                  <a:lnTo>
                    <a:pt x="431" y="371"/>
                  </a:lnTo>
                  <a:lnTo>
                    <a:pt x="431" y="371"/>
                  </a:lnTo>
                  <a:lnTo>
                    <a:pt x="431" y="373"/>
                  </a:lnTo>
                  <a:lnTo>
                    <a:pt x="431" y="373"/>
                  </a:lnTo>
                  <a:lnTo>
                    <a:pt x="432" y="375"/>
                  </a:lnTo>
                  <a:lnTo>
                    <a:pt x="434" y="375"/>
                  </a:lnTo>
                  <a:lnTo>
                    <a:pt x="436" y="373"/>
                  </a:lnTo>
                  <a:lnTo>
                    <a:pt x="438" y="373"/>
                  </a:lnTo>
                  <a:lnTo>
                    <a:pt x="436" y="375"/>
                  </a:lnTo>
                  <a:lnTo>
                    <a:pt x="434" y="377"/>
                  </a:lnTo>
                  <a:lnTo>
                    <a:pt x="432" y="379"/>
                  </a:lnTo>
                  <a:lnTo>
                    <a:pt x="434" y="383"/>
                  </a:lnTo>
                  <a:lnTo>
                    <a:pt x="434" y="383"/>
                  </a:lnTo>
                  <a:lnTo>
                    <a:pt x="432" y="387"/>
                  </a:lnTo>
                  <a:lnTo>
                    <a:pt x="432" y="388"/>
                  </a:lnTo>
                  <a:lnTo>
                    <a:pt x="436" y="387"/>
                  </a:lnTo>
                  <a:lnTo>
                    <a:pt x="436" y="385"/>
                  </a:lnTo>
                  <a:lnTo>
                    <a:pt x="438" y="385"/>
                  </a:lnTo>
                  <a:lnTo>
                    <a:pt x="438" y="385"/>
                  </a:lnTo>
                  <a:lnTo>
                    <a:pt x="438" y="387"/>
                  </a:lnTo>
                  <a:lnTo>
                    <a:pt x="436" y="388"/>
                  </a:lnTo>
                  <a:lnTo>
                    <a:pt x="436" y="390"/>
                  </a:lnTo>
                  <a:lnTo>
                    <a:pt x="438" y="392"/>
                  </a:lnTo>
                  <a:lnTo>
                    <a:pt x="440" y="390"/>
                  </a:lnTo>
                  <a:lnTo>
                    <a:pt x="440" y="390"/>
                  </a:lnTo>
                  <a:lnTo>
                    <a:pt x="440" y="392"/>
                  </a:lnTo>
                  <a:lnTo>
                    <a:pt x="440" y="392"/>
                  </a:lnTo>
                  <a:lnTo>
                    <a:pt x="440" y="392"/>
                  </a:lnTo>
                  <a:lnTo>
                    <a:pt x="440" y="394"/>
                  </a:lnTo>
                  <a:lnTo>
                    <a:pt x="442" y="394"/>
                  </a:lnTo>
                  <a:lnTo>
                    <a:pt x="442" y="394"/>
                  </a:lnTo>
                  <a:lnTo>
                    <a:pt x="442" y="396"/>
                  </a:lnTo>
                  <a:lnTo>
                    <a:pt x="442" y="396"/>
                  </a:lnTo>
                  <a:lnTo>
                    <a:pt x="438" y="398"/>
                  </a:lnTo>
                  <a:lnTo>
                    <a:pt x="438" y="400"/>
                  </a:lnTo>
                  <a:lnTo>
                    <a:pt x="440" y="402"/>
                  </a:lnTo>
                  <a:lnTo>
                    <a:pt x="438" y="406"/>
                  </a:lnTo>
                  <a:lnTo>
                    <a:pt x="438" y="407"/>
                  </a:lnTo>
                  <a:lnTo>
                    <a:pt x="438" y="409"/>
                  </a:lnTo>
                  <a:lnTo>
                    <a:pt x="436" y="409"/>
                  </a:lnTo>
                  <a:lnTo>
                    <a:pt x="436" y="411"/>
                  </a:lnTo>
                  <a:lnTo>
                    <a:pt x="438" y="413"/>
                  </a:lnTo>
                  <a:lnTo>
                    <a:pt x="438" y="413"/>
                  </a:lnTo>
                  <a:lnTo>
                    <a:pt x="438" y="417"/>
                  </a:lnTo>
                  <a:lnTo>
                    <a:pt x="436" y="419"/>
                  </a:lnTo>
                  <a:lnTo>
                    <a:pt x="436" y="421"/>
                  </a:lnTo>
                  <a:lnTo>
                    <a:pt x="434" y="425"/>
                  </a:lnTo>
                  <a:lnTo>
                    <a:pt x="434" y="425"/>
                  </a:lnTo>
                  <a:lnTo>
                    <a:pt x="436" y="426"/>
                  </a:lnTo>
                  <a:lnTo>
                    <a:pt x="436" y="430"/>
                  </a:lnTo>
                  <a:lnTo>
                    <a:pt x="436" y="432"/>
                  </a:lnTo>
                  <a:lnTo>
                    <a:pt x="434" y="434"/>
                  </a:lnTo>
                  <a:lnTo>
                    <a:pt x="432" y="434"/>
                  </a:lnTo>
                  <a:lnTo>
                    <a:pt x="431" y="434"/>
                  </a:lnTo>
                  <a:lnTo>
                    <a:pt x="431" y="434"/>
                  </a:lnTo>
                  <a:lnTo>
                    <a:pt x="431" y="434"/>
                  </a:lnTo>
                  <a:lnTo>
                    <a:pt x="431" y="434"/>
                  </a:lnTo>
                  <a:lnTo>
                    <a:pt x="429" y="436"/>
                  </a:lnTo>
                  <a:lnTo>
                    <a:pt x="429" y="436"/>
                  </a:lnTo>
                  <a:lnTo>
                    <a:pt x="427" y="436"/>
                  </a:lnTo>
                  <a:lnTo>
                    <a:pt x="427" y="438"/>
                  </a:lnTo>
                  <a:lnTo>
                    <a:pt x="427" y="440"/>
                  </a:lnTo>
                  <a:lnTo>
                    <a:pt x="425" y="442"/>
                  </a:lnTo>
                  <a:lnTo>
                    <a:pt x="425" y="444"/>
                  </a:lnTo>
                  <a:lnTo>
                    <a:pt x="423" y="445"/>
                  </a:lnTo>
                  <a:lnTo>
                    <a:pt x="423" y="447"/>
                  </a:lnTo>
                  <a:lnTo>
                    <a:pt x="423" y="449"/>
                  </a:lnTo>
                  <a:lnTo>
                    <a:pt x="425" y="449"/>
                  </a:lnTo>
                  <a:lnTo>
                    <a:pt x="425" y="449"/>
                  </a:lnTo>
                  <a:lnTo>
                    <a:pt x="425" y="449"/>
                  </a:lnTo>
                  <a:lnTo>
                    <a:pt x="425" y="449"/>
                  </a:lnTo>
                  <a:lnTo>
                    <a:pt x="425" y="451"/>
                  </a:lnTo>
                  <a:lnTo>
                    <a:pt x="423" y="453"/>
                  </a:lnTo>
                  <a:lnTo>
                    <a:pt x="423" y="453"/>
                  </a:lnTo>
                  <a:lnTo>
                    <a:pt x="423" y="457"/>
                  </a:lnTo>
                  <a:lnTo>
                    <a:pt x="421" y="463"/>
                  </a:lnTo>
                  <a:lnTo>
                    <a:pt x="421" y="463"/>
                  </a:lnTo>
                  <a:lnTo>
                    <a:pt x="421" y="463"/>
                  </a:lnTo>
                  <a:lnTo>
                    <a:pt x="423" y="463"/>
                  </a:lnTo>
                  <a:lnTo>
                    <a:pt x="425" y="463"/>
                  </a:lnTo>
                  <a:lnTo>
                    <a:pt x="425" y="461"/>
                  </a:lnTo>
                  <a:lnTo>
                    <a:pt x="427" y="461"/>
                  </a:lnTo>
                  <a:lnTo>
                    <a:pt x="427" y="461"/>
                  </a:lnTo>
                  <a:lnTo>
                    <a:pt x="427" y="461"/>
                  </a:lnTo>
                  <a:lnTo>
                    <a:pt x="431" y="461"/>
                  </a:lnTo>
                  <a:lnTo>
                    <a:pt x="431" y="461"/>
                  </a:lnTo>
                  <a:lnTo>
                    <a:pt x="431" y="461"/>
                  </a:lnTo>
                  <a:lnTo>
                    <a:pt x="431" y="461"/>
                  </a:lnTo>
                  <a:lnTo>
                    <a:pt x="432" y="461"/>
                  </a:lnTo>
                  <a:lnTo>
                    <a:pt x="434" y="461"/>
                  </a:lnTo>
                  <a:lnTo>
                    <a:pt x="436" y="461"/>
                  </a:lnTo>
                  <a:lnTo>
                    <a:pt x="438" y="461"/>
                  </a:lnTo>
                  <a:lnTo>
                    <a:pt x="442" y="459"/>
                  </a:lnTo>
                  <a:lnTo>
                    <a:pt x="442" y="457"/>
                  </a:lnTo>
                  <a:lnTo>
                    <a:pt x="442" y="453"/>
                  </a:lnTo>
                  <a:lnTo>
                    <a:pt x="442" y="453"/>
                  </a:lnTo>
                  <a:lnTo>
                    <a:pt x="442" y="451"/>
                  </a:lnTo>
                  <a:lnTo>
                    <a:pt x="442" y="451"/>
                  </a:lnTo>
                  <a:lnTo>
                    <a:pt x="440" y="451"/>
                  </a:lnTo>
                  <a:lnTo>
                    <a:pt x="438" y="449"/>
                  </a:lnTo>
                  <a:lnTo>
                    <a:pt x="438" y="449"/>
                  </a:lnTo>
                  <a:lnTo>
                    <a:pt x="438" y="447"/>
                  </a:lnTo>
                  <a:lnTo>
                    <a:pt x="438" y="447"/>
                  </a:lnTo>
                  <a:lnTo>
                    <a:pt x="438" y="447"/>
                  </a:lnTo>
                  <a:lnTo>
                    <a:pt x="438" y="447"/>
                  </a:lnTo>
                  <a:lnTo>
                    <a:pt x="438" y="445"/>
                  </a:lnTo>
                  <a:lnTo>
                    <a:pt x="438" y="445"/>
                  </a:lnTo>
                  <a:lnTo>
                    <a:pt x="438" y="445"/>
                  </a:lnTo>
                  <a:lnTo>
                    <a:pt x="440" y="445"/>
                  </a:lnTo>
                  <a:lnTo>
                    <a:pt x="440" y="445"/>
                  </a:lnTo>
                  <a:lnTo>
                    <a:pt x="442" y="445"/>
                  </a:lnTo>
                  <a:lnTo>
                    <a:pt x="442" y="445"/>
                  </a:lnTo>
                  <a:lnTo>
                    <a:pt x="442" y="445"/>
                  </a:lnTo>
                  <a:lnTo>
                    <a:pt x="444" y="442"/>
                  </a:lnTo>
                  <a:lnTo>
                    <a:pt x="444" y="442"/>
                  </a:lnTo>
                  <a:lnTo>
                    <a:pt x="444" y="442"/>
                  </a:lnTo>
                  <a:lnTo>
                    <a:pt x="446" y="442"/>
                  </a:lnTo>
                  <a:lnTo>
                    <a:pt x="446" y="442"/>
                  </a:lnTo>
                  <a:lnTo>
                    <a:pt x="448" y="442"/>
                  </a:lnTo>
                  <a:lnTo>
                    <a:pt x="448" y="442"/>
                  </a:lnTo>
                  <a:lnTo>
                    <a:pt x="450" y="440"/>
                  </a:lnTo>
                  <a:lnTo>
                    <a:pt x="452" y="438"/>
                  </a:lnTo>
                  <a:lnTo>
                    <a:pt x="453" y="438"/>
                  </a:lnTo>
                  <a:lnTo>
                    <a:pt x="453" y="438"/>
                  </a:lnTo>
                  <a:lnTo>
                    <a:pt x="453" y="438"/>
                  </a:lnTo>
                  <a:lnTo>
                    <a:pt x="455" y="438"/>
                  </a:lnTo>
                  <a:lnTo>
                    <a:pt x="455" y="440"/>
                  </a:lnTo>
                  <a:lnTo>
                    <a:pt x="453" y="440"/>
                  </a:lnTo>
                  <a:lnTo>
                    <a:pt x="453" y="442"/>
                  </a:lnTo>
                  <a:lnTo>
                    <a:pt x="455" y="442"/>
                  </a:lnTo>
                  <a:lnTo>
                    <a:pt x="455" y="442"/>
                  </a:lnTo>
                  <a:lnTo>
                    <a:pt x="455" y="442"/>
                  </a:lnTo>
                  <a:lnTo>
                    <a:pt x="457" y="442"/>
                  </a:lnTo>
                  <a:lnTo>
                    <a:pt x="457" y="442"/>
                  </a:lnTo>
                  <a:lnTo>
                    <a:pt x="459" y="442"/>
                  </a:lnTo>
                  <a:lnTo>
                    <a:pt x="459" y="444"/>
                  </a:lnTo>
                  <a:lnTo>
                    <a:pt x="459" y="444"/>
                  </a:lnTo>
                  <a:lnTo>
                    <a:pt x="459" y="444"/>
                  </a:lnTo>
                  <a:lnTo>
                    <a:pt x="459" y="445"/>
                  </a:lnTo>
                  <a:lnTo>
                    <a:pt x="457" y="445"/>
                  </a:lnTo>
                  <a:lnTo>
                    <a:pt x="452" y="449"/>
                  </a:lnTo>
                  <a:lnTo>
                    <a:pt x="452" y="449"/>
                  </a:lnTo>
                  <a:lnTo>
                    <a:pt x="452" y="449"/>
                  </a:lnTo>
                  <a:lnTo>
                    <a:pt x="452" y="449"/>
                  </a:lnTo>
                  <a:lnTo>
                    <a:pt x="452" y="451"/>
                  </a:lnTo>
                  <a:lnTo>
                    <a:pt x="452" y="451"/>
                  </a:lnTo>
                  <a:lnTo>
                    <a:pt x="452" y="451"/>
                  </a:lnTo>
                  <a:lnTo>
                    <a:pt x="452" y="455"/>
                  </a:lnTo>
                  <a:lnTo>
                    <a:pt x="452" y="455"/>
                  </a:lnTo>
                  <a:lnTo>
                    <a:pt x="453" y="457"/>
                  </a:lnTo>
                  <a:lnTo>
                    <a:pt x="453" y="457"/>
                  </a:lnTo>
                  <a:lnTo>
                    <a:pt x="455" y="457"/>
                  </a:lnTo>
                  <a:lnTo>
                    <a:pt x="457" y="457"/>
                  </a:lnTo>
                  <a:lnTo>
                    <a:pt x="457" y="457"/>
                  </a:lnTo>
                  <a:lnTo>
                    <a:pt x="457" y="455"/>
                  </a:lnTo>
                  <a:lnTo>
                    <a:pt x="457" y="455"/>
                  </a:lnTo>
                  <a:lnTo>
                    <a:pt x="457" y="453"/>
                  </a:lnTo>
                  <a:lnTo>
                    <a:pt x="457" y="453"/>
                  </a:lnTo>
                  <a:lnTo>
                    <a:pt x="457" y="453"/>
                  </a:lnTo>
                  <a:lnTo>
                    <a:pt x="459" y="453"/>
                  </a:lnTo>
                  <a:lnTo>
                    <a:pt x="461" y="453"/>
                  </a:lnTo>
                  <a:lnTo>
                    <a:pt x="463" y="453"/>
                  </a:lnTo>
                  <a:lnTo>
                    <a:pt x="463" y="455"/>
                  </a:lnTo>
                  <a:lnTo>
                    <a:pt x="463" y="459"/>
                  </a:lnTo>
                  <a:lnTo>
                    <a:pt x="465" y="459"/>
                  </a:lnTo>
                  <a:lnTo>
                    <a:pt x="467" y="459"/>
                  </a:lnTo>
                  <a:lnTo>
                    <a:pt x="467" y="459"/>
                  </a:lnTo>
                  <a:lnTo>
                    <a:pt x="469" y="459"/>
                  </a:lnTo>
                  <a:lnTo>
                    <a:pt x="469" y="457"/>
                  </a:lnTo>
                  <a:lnTo>
                    <a:pt x="471" y="457"/>
                  </a:lnTo>
                  <a:lnTo>
                    <a:pt x="471" y="457"/>
                  </a:lnTo>
                  <a:lnTo>
                    <a:pt x="471" y="455"/>
                  </a:lnTo>
                  <a:lnTo>
                    <a:pt x="471" y="455"/>
                  </a:lnTo>
                  <a:lnTo>
                    <a:pt x="471" y="455"/>
                  </a:lnTo>
                  <a:lnTo>
                    <a:pt x="471" y="453"/>
                  </a:lnTo>
                  <a:lnTo>
                    <a:pt x="471" y="453"/>
                  </a:lnTo>
                  <a:lnTo>
                    <a:pt x="472" y="451"/>
                  </a:lnTo>
                  <a:lnTo>
                    <a:pt x="472" y="451"/>
                  </a:lnTo>
                  <a:lnTo>
                    <a:pt x="478" y="453"/>
                  </a:lnTo>
                  <a:lnTo>
                    <a:pt x="480" y="453"/>
                  </a:lnTo>
                  <a:lnTo>
                    <a:pt x="482" y="453"/>
                  </a:lnTo>
                  <a:lnTo>
                    <a:pt x="482" y="453"/>
                  </a:lnTo>
                  <a:lnTo>
                    <a:pt x="482" y="453"/>
                  </a:lnTo>
                  <a:lnTo>
                    <a:pt x="484" y="451"/>
                  </a:lnTo>
                  <a:lnTo>
                    <a:pt x="482" y="449"/>
                  </a:lnTo>
                  <a:lnTo>
                    <a:pt x="482" y="449"/>
                  </a:lnTo>
                  <a:lnTo>
                    <a:pt x="482" y="447"/>
                  </a:lnTo>
                  <a:lnTo>
                    <a:pt x="484" y="447"/>
                  </a:lnTo>
                  <a:lnTo>
                    <a:pt x="484" y="445"/>
                  </a:lnTo>
                  <a:lnTo>
                    <a:pt x="484" y="444"/>
                  </a:lnTo>
                  <a:lnTo>
                    <a:pt x="484" y="440"/>
                  </a:lnTo>
                  <a:lnTo>
                    <a:pt x="484" y="438"/>
                  </a:lnTo>
                  <a:lnTo>
                    <a:pt x="484" y="438"/>
                  </a:lnTo>
                  <a:lnTo>
                    <a:pt x="484" y="436"/>
                  </a:lnTo>
                  <a:lnTo>
                    <a:pt x="482" y="436"/>
                  </a:lnTo>
                  <a:lnTo>
                    <a:pt x="482" y="436"/>
                  </a:lnTo>
                  <a:lnTo>
                    <a:pt x="482" y="436"/>
                  </a:lnTo>
                  <a:lnTo>
                    <a:pt x="482" y="434"/>
                  </a:lnTo>
                  <a:lnTo>
                    <a:pt x="480" y="434"/>
                  </a:lnTo>
                  <a:lnTo>
                    <a:pt x="482" y="432"/>
                  </a:lnTo>
                  <a:lnTo>
                    <a:pt x="484" y="430"/>
                  </a:lnTo>
                  <a:lnTo>
                    <a:pt x="488" y="423"/>
                  </a:lnTo>
                  <a:lnTo>
                    <a:pt x="490" y="419"/>
                  </a:lnTo>
                  <a:lnTo>
                    <a:pt x="490" y="417"/>
                  </a:lnTo>
                  <a:lnTo>
                    <a:pt x="490" y="415"/>
                  </a:lnTo>
                  <a:lnTo>
                    <a:pt x="490" y="413"/>
                  </a:lnTo>
                  <a:lnTo>
                    <a:pt x="490" y="413"/>
                  </a:lnTo>
                  <a:lnTo>
                    <a:pt x="488" y="413"/>
                  </a:lnTo>
                  <a:lnTo>
                    <a:pt x="488" y="413"/>
                  </a:lnTo>
                  <a:lnTo>
                    <a:pt x="488" y="413"/>
                  </a:lnTo>
                  <a:lnTo>
                    <a:pt x="486" y="413"/>
                  </a:lnTo>
                  <a:lnTo>
                    <a:pt x="486" y="413"/>
                  </a:lnTo>
                  <a:lnTo>
                    <a:pt x="486" y="411"/>
                  </a:lnTo>
                  <a:lnTo>
                    <a:pt x="486" y="411"/>
                  </a:lnTo>
                  <a:lnTo>
                    <a:pt x="486" y="409"/>
                  </a:lnTo>
                  <a:lnTo>
                    <a:pt x="486" y="409"/>
                  </a:lnTo>
                  <a:lnTo>
                    <a:pt x="484" y="407"/>
                  </a:lnTo>
                  <a:lnTo>
                    <a:pt x="484" y="407"/>
                  </a:lnTo>
                  <a:lnTo>
                    <a:pt x="484" y="407"/>
                  </a:lnTo>
                  <a:lnTo>
                    <a:pt x="482" y="407"/>
                  </a:lnTo>
                  <a:lnTo>
                    <a:pt x="482" y="407"/>
                  </a:lnTo>
                  <a:lnTo>
                    <a:pt x="482" y="407"/>
                  </a:lnTo>
                  <a:lnTo>
                    <a:pt x="482" y="407"/>
                  </a:lnTo>
                  <a:lnTo>
                    <a:pt x="482" y="406"/>
                  </a:lnTo>
                  <a:lnTo>
                    <a:pt x="482" y="406"/>
                  </a:lnTo>
                  <a:lnTo>
                    <a:pt x="486" y="406"/>
                  </a:lnTo>
                  <a:lnTo>
                    <a:pt x="486" y="404"/>
                  </a:lnTo>
                  <a:lnTo>
                    <a:pt x="488" y="400"/>
                  </a:lnTo>
                  <a:lnTo>
                    <a:pt x="488" y="400"/>
                  </a:lnTo>
                  <a:lnTo>
                    <a:pt x="488" y="400"/>
                  </a:lnTo>
                  <a:lnTo>
                    <a:pt x="490" y="400"/>
                  </a:lnTo>
                  <a:lnTo>
                    <a:pt x="490" y="400"/>
                  </a:lnTo>
                  <a:lnTo>
                    <a:pt x="490" y="400"/>
                  </a:lnTo>
                  <a:lnTo>
                    <a:pt x="490" y="402"/>
                  </a:lnTo>
                  <a:lnTo>
                    <a:pt x="492" y="404"/>
                  </a:lnTo>
                  <a:lnTo>
                    <a:pt x="492" y="404"/>
                  </a:lnTo>
                  <a:lnTo>
                    <a:pt x="493" y="406"/>
                  </a:lnTo>
                  <a:lnTo>
                    <a:pt x="493" y="406"/>
                  </a:lnTo>
                  <a:lnTo>
                    <a:pt x="493" y="406"/>
                  </a:lnTo>
                  <a:lnTo>
                    <a:pt x="497" y="407"/>
                  </a:lnTo>
                  <a:lnTo>
                    <a:pt x="501" y="409"/>
                  </a:lnTo>
                  <a:lnTo>
                    <a:pt x="501" y="409"/>
                  </a:lnTo>
                  <a:lnTo>
                    <a:pt x="503" y="411"/>
                  </a:lnTo>
                  <a:lnTo>
                    <a:pt x="505" y="415"/>
                  </a:lnTo>
                  <a:lnTo>
                    <a:pt x="505" y="415"/>
                  </a:lnTo>
                  <a:lnTo>
                    <a:pt x="507" y="415"/>
                  </a:lnTo>
                  <a:lnTo>
                    <a:pt x="507" y="415"/>
                  </a:lnTo>
                  <a:lnTo>
                    <a:pt x="513" y="415"/>
                  </a:lnTo>
                  <a:lnTo>
                    <a:pt x="513" y="415"/>
                  </a:lnTo>
                  <a:lnTo>
                    <a:pt x="516" y="413"/>
                  </a:lnTo>
                  <a:lnTo>
                    <a:pt x="518" y="413"/>
                  </a:lnTo>
                  <a:lnTo>
                    <a:pt x="520" y="411"/>
                  </a:lnTo>
                  <a:lnTo>
                    <a:pt x="520" y="411"/>
                  </a:lnTo>
                  <a:lnTo>
                    <a:pt x="522" y="409"/>
                  </a:lnTo>
                  <a:lnTo>
                    <a:pt x="522" y="409"/>
                  </a:lnTo>
                  <a:lnTo>
                    <a:pt x="522" y="407"/>
                  </a:lnTo>
                  <a:lnTo>
                    <a:pt x="522" y="407"/>
                  </a:lnTo>
                  <a:lnTo>
                    <a:pt x="522" y="406"/>
                  </a:lnTo>
                  <a:lnTo>
                    <a:pt x="522" y="404"/>
                  </a:lnTo>
                  <a:lnTo>
                    <a:pt x="526" y="402"/>
                  </a:lnTo>
                  <a:lnTo>
                    <a:pt x="530" y="398"/>
                  </a:lnTo>
                  <a:lnTo>
                    <a:pt x="530" y="396"/>
                  </a:lnTo>
                  <a:lnTo>
                    <a:pt x="532" y="396"/>
                  </a:lnTo>
                  <a:lnTo>
                    <a:pt x="532" y="394"/>
                  </a:lnTo>
                  <a:lnTo>
                    <a:pt x="532" y="392"/>
                  </a:lnTo>
                  <a:lnTo>
                    <a:pt x="532" y="390"/>
                  </a:lnTo>
                  <a:lnTo>
                    <a:pt x="532" y="383"/>
                  </a:lnTo>
                  <a:lnTo>
                    <a:pt x="530" y="381"/>
                  </a:lnTo>
                  <a:lnTo>
                    <a:pt x="530" y="379"/>
                  </a:lnTo>
                  <a:lnTo>
                    <a:pt x="528" y="375"/>
                  </a:lnTo>
                  <a:lnTo>
                    <a:pt x="528" y="375"/>
                  </a:lnTo>
                  <a:lnTo>
                    <a:pt x="528" y="373"/>
                  </a:lnTo>
                  <a:lnTo>
                    <a:pt x="526" y="373"/>
                  </a:lnTo>
                  <a:lnTo>
                    <a:pt x="524" y="371"/>
                  </a:lnTo>
                  <a:lnTo>
                    <a:pt x="522" y="369"/>
                  </a:lnTo>
                  <a:lnTo>
                    <a:pt x="522" y="367"/>
                  </a:lnTo>
                  <a:lnTo>
                    <a:pt x="520" y="366"/>
                  </a:lnTo>
                  <a:lnTo>
                    <a:pt x="518" y="366"/>
                  </a:lnTo>
                  <a:lnTo>
                    <a:pt x="516" y="366"/>
                  </a:lnTo>
                  <a:lnTo>
                    <a:pt x="514" y="364"/>
                  </a:lnTo>
                  <a:lnTo>
                    <a:pt x="514" y="362"/>
                  </a:lnTo>
                  <a:lnTo>
                    <a:pt x="514" y="362"/>
                  </a:lnTo>
                  <a:lnTo>
                    <a:pt x="513" y="360"/>
                  </a:lnTo>
                  <a:lnTo>
                    <a:pt x="513" y="360"/>
                  </a:lnTo>
                  <a:lnTo>
                    <a:pt x="511" y="360"/>
                  </a:lnTo>
                  <a:lnTo>
                    <a:pt x="511" y="360"/>
                  </a:lnTo>
                  <a:lnTo>
                    <a:pt x="509" y="360"/>
                  </a:lnTo>
                  <a:lnTo>
                    <a:pt x="509" y="360"/>
                  </a:lnTo>
                  <a:lnTo>
                    <a:pt x="507" y="360"/>
                  </a:lnTo>
                  <a:lnTo>
                    <a:pt x="503" y="358"/>
                  </a:lnTo>
                  <a:lnTo>
                    <a:pt x="499" y="354"/>
                  </a:lnTo>
                  <a:lnTo>
                    <a:pt x="499" y="354"/>
                  </a:lnTo>
                  <a:lnTo>
                    <a:pt x="499" y="354"/>
                  </a:lnTo>
                  <a:lnTo>
                    <a:pt x="499" y="352"/>
                  </a:lnTo>
                  <a:lnTo>
                    <a:pt x="499" y="352"/>
                  </a:lnTo>
                  <a:lnTo>
                    <a:pt x="499" y="352"/>
                  </a:lnTo>
                  <a:lnTo>
                    <a:pt x="501" y="352"/>
                  </a:lnTo>
                  <a:lnTo>
                    <a:pt x="507" y="356"/>
                  </a:lnTo>
                  <a:lnTo>
                    <a:pt x="507" y="356"/>
                  </a:lnTo>
                  <a:lnTo>
                    <a:pt x="507" y="356"/>
                  </a:lnTo>
                  <a:lnTo>
                    <a:pt x="509" y="356"/>
                  </a:lnTo>
                  <a:lnTo>
                    <a:pt x="509" y="354"/>
                  </a:lnTo>
                  <a:lnTo>
                    <a:pt x="509" y="356"/>
                  </a:lnTo>
                  <a:lnTo>
                    <a:pt x="511" y="356"/>
                  </a:lnTo>
                  <a:lnTo>
                    <a:pt x="511" y="356"/>
                  </a:lnTo>
                  <a:lnTo>
                    <a:pt x="513" y="356"/>
                  </a:lnTo>
                  <a:lnTo>
                    <a:pt x="513" y="356"/>
                  </a:lnTo>
                  <a:lnTo>
                    <a:pt x="513" y="356"/>
                  </a:lnTo>
                  <a:lnTo>
                    <a:pt x="514" y="354"/>
                  </a:lnTo>
                  <a:lnTo>
                    <a:pt x="514" y="354"/>
                  </a:lnTo>
                  <a:lnTo>
                    <a:pt x="514" y="354"/>
                  </a:lnTo>
                  <a:lnTo>
                    <a:pt x="516" y="352"/>
                  </a:lnTo>
                  <a:lnTo>
                    <a:pt x="518" y="352"/>
                  </a:lnTo>
                  <a:lnTo>
                    <a:pt x="518" y="352"/>
                  </a:lnTo>
                  <a:lnTo>
                    <a:pt x="520" y="350"/>
                  </a:lnTo>
                  <a:lnTo>
                    <a:pt x="520" y="347"/>
                  </a:lnTo>
                  <a:lnTo>
                    <a:pt x="522" y="345"/>
                  </a:lnTo>
                  <a:lnTo>
                    <a:pt x="522" y="345"/>
                  </a:lnTo>
                  <a:lnTo>
                    <a:pt x="522" y="345"/>
                  </a:lnTo>
                  <a:lnTo>
                    <a:pt x="524" y="345"/>
                  </a:lnTo>
                  <a:lnTo>
                    <a:pt x="526" y="347"/>
                  </a:lnTo>
                  <a:lnTo>
                    <a:pt x="526" y="347"/>
                  </a:lnTo>
                  <a:lnTo>
                    <a:pt x="532" y="345"/>
                  </a:lnTo>
                  <a:lnTo>
                    <a:pt x="532" y="343"/>
                  </a:lnTo>
                  <a:lnTo>
                    <a:pt x="533" y="341"/>
                  </a:lnTo>
                  <a:lnTo>
                    <a:pt x="535" y="335"/>
                  </a:lnTo>
                  <a:lnTo>
                    <a:pt x="535" y="333"/>
                  </a:lnTo>
                  <a:lnTo>
                    <a:pt x="537" y="331"/>
                  </a:lnTo>
                  <a:lnTo>
                    <a:pt x="539" y="331"/>
                  </a:lnTo>
                  <a:lnTo>
                    <a:pt x="541" y="329"/>
                  </a:lnTo>
                  <a:lnTo>
                    <a:pt x="543" y="328"/>
                  </a:lnTo>
                  <a:lnTo>
                    <a:pt x="543" y="326"/>
                  </a:lnTo>
                  <a:lnTo>
                    <a:pt x="545" y="326"/>
                  </a:lnTo>
                  <a:lnTo>
                    <a:pt x="545" y="326"/>
                  </a:lnTo>
                  <a:lnTo>
                    <a:pt x="549" y="328"/>
                  </a:lnTo>
                  <a:lnTo>
                    <a:pt x="549" y="328"/>
                  </a:lnTo>
                  <a:lnTo>
                    <a:pt x="551" y="328"/>
                  </a:lnTo>
                  <a:lnTo>
                    <a:pt x="562" y="324"/>
                  </a:lnTo>
                  <a:lnTo>
                    <a:pt x="564" y="324"/>
                  </a:lnTo>
                  <a:lnTo>
                    <a:pt x="566" y="322"/>
                  </a:lnTo>
                  <a:lnTo>
                    <a:pt x="568" y="322"/>
                  </a:lnTo>
                  <a:lnTo>
                    <a:pt x="568" y="320"/>
                  </a:lnTo>
                  <a:lnTo>
                    <a:pt x="568" y="320"/>
                  </a:lnTo>
                  <a:lnTo>
                    <a:pt x="568" y="320"/>
                  </a:lnTo>
                  <a:lnTo>
                    <a:pt x="568" y="318"/>
                  </a:lnTo>
                  <a:lnTo>
                    <a:pt x="568" y="318"/>
                  </a:lnTo>
                  <a:lnTo>
                    <a:pt x="566" y="316"/>
                  </a:lnTo>
                  <a:lnTo>
                    <a:pt x="566" y="316"/>
                  </a:lnTo>
                  <a:lnTo>
                    <a:pt x="566" y="316"/>
                  </a:lnTo>
                  <a:lnTo>
                    <a:pt x="566" y="316"/>
                  </a:lnTo>
                  <a:lnTo>
                    <a:pt x="566" y="316"/>
                  </a:lnTo>
                  <a:lnTo>
                    <a:pt x="564" y="316"/>
                  </a:lnTo>
                  <a:lnTo>
                    <a:pt x="562" y="316"/>
                  </a:lnTo>
                  <a:lnTo>
                    <a:pt x="562" y="318"/>
                  </a:lnTo>
                  <a:lnTo>
                    <a:pt x="562" y="318"/>
                  </a:lnTo>
                  <a:lnTo>
                    <a:pt x="558" y="318"/>
                  </a:lnTo>
                  <a:lnTo>
                    <a:pt x="556" y="318"/>
                  </a:lnTo>
                  <a:lnTo>
                    <a:pt x="556" y="318"/>
                  </a:lnTo>
                  <a:lnTo>
                    <a:pt x="556" y="316"/>
                  </a:lnTo>
                  <a:lnTo>
                    <a:pt x="554" y="316"/>
                  </a:lnTo>
                  <a:lnTo>
                    <a:pt x="554" y="316"/>
                  </a:lnTo>
                  <a:lnTo>
                    <a:pt x="553" y="316"/>
                  </a:lnTo>
                  <a:lnTo>
                    <a:pt x="553" y="316"/>
                  </a:lnTo>
                  <a:lnTo>
                    <a:pt x="553" y="316"/>
                  </a:lnTo>
                  <a:lnTo>
                    <a:pt x="553" y="316"/>
                  </a:lnTo>
                  <a:lnTo>
                    <a:pt x="551" y="316"/>
                  </a:lnTo>
                  <a:lnTo>
                    <a:pt x="551" y="318"/>
                  </a:lnTo>
                  <a:lnTo>
                    <a:pt x="551" y="318"/>
                  </a:lnTo>
                  <a:lnTo>
                    <a:pt x="543" y="316"/>
                  </a:lnTo>
                  <a:lnTo>
                    <a:pt x="541" y="316"/>
                  </a:lnTo>
                  <a:lnTo>
                    <a:pt x="539" y="318"/>
                  </a:lnTo>
                  <a:lnTo>
                    <a:pt x="535" y="318"/>
                  </a:lnTo>
                  <a:lnTo>
                    <a:pt x="533" y="320"/>
                  </a:lnTo>
                  <a:lnTo>
                    <a:pt x="526" y="320"/>
                  </a:lnTo>
                  <a:lnTo>
                    <a:pt x="524" y="322"/>
                  </a:lnTo>
                  <a:lnTo>
                    <a:pt x="524" y="322"/>
                  </a:lnTo>
                  <a:lnTo>
                    <a:pt x="522" y="322"/>
                  </a:lnTo>
                  <a:lnTo>
                    <a:pt x="522" y="322"/>
                  </a:lnTo>
                  <a:lnTo>
                    <a:pt x="522" y="318"/>
                  </a:lnTo>
                  <a:lnTo>
                    <a:pt x="520" y="318"/>
                  </a:lnTo>
                  <a:lnTo>
                    <a:pt x="518" y="314"/>
                  </a:lnTo>
                  <a:lnTo>
                    <a:pt x="518" y="312"/>
                  </a:lnTo>
                  <a:lnTo>
                    <a:pt x="516" y="312"/>
                  </a:lnTo>
                  <a:lnTo>
                    <a:pt x="516" y="310"/>
                  </a:lnTo>
                  <a:lnTo>
                    <a:pt x="518" y="310"/>
                  </a:lnTo>
                  <a:lnTo>
                    <a:pt x="520" y="310"/>
                  </a:lnTo>
                  <a:lnTo>
                    <a:pt x="522" y="309"/>
                  </a:lnTo>
                  <a:lnTo>
                    <a:pt x="524" y="309"/>
                  </a:lnTo>
                  <a:lnTo>
                    <a:pt x="526" y="305"/>
                  </a:lnTo>
                  <a:lnTo>
                    <a:pt x="524" y="303"/>
                  </a:lnTo>
                  <a:lnTo>
                    <a:pt x="524" y="303"/>
                  </a:lnTo>
                  <a:lnTo>
                    <a:pt x="522" y="301"/>
                  </a:lnTo>
                  <a:lnTo>
                    <a:pt x="522" y="301"/>
                  </a:lnTo>
                  <a:lnTo>
                    <a:pt x="522" y="299"/>
                  </a:lnTo>
                  <a:lnTo>
                    <a:pt x="522" y="297"/>
                  </a:lnTo>
                  <a:lnTo>
                    <a:pt x="522" y="297"/>
                  </a:lnTo>
                  <a:lnTo>
                    <a:pt x="522" y="293"/>
                  </a:lnTo>
                  <a:lnTo>
                    <a:pt x="522" y="293"/>
                  </a:lnTo>
                  <a:lnTo>
                    <a:pt x="522" y="291"/>
                  </a:lnTo>
                  <a:lnTo>
                    <a:pt x="522" y="290"/>
                  </a:lnTo>
                  <a:lnTo>
                    <a:pt x="524" y="290"/>
                  </a:lnTo>
                  <a:lnTo>
                    <a:pt x="524" y="290"/>
                  </a:lnTo>
                  <a:lnTo>
                    <a:pt x="528" y="288"/>
                  </a:lnTo>
                  <a:lnTo>
                    <a:pt x="532" y="286"/>
                  </a:lnTo>
                  <a:lnTo>
                    <a:pt x="532" y="286"/>
                  </a:lnTo>
                  <a:lnTo>
                    <a:pt x="535" y="286"/>
                  </a:lnTo>
                  <a:lnTo>
                    <a:pt x="537" y="284"/>
                  </a:lnTo>
                  <a:lnTo>
                    <a:pt x="537" y="284"/>
                  </a:lnTo>
                  <a:lnTo>
                    <a:pt x="545" y="278"/>
                  </a:lnTo>
                  <a:lnTo>
                    <a:pt x="553" y="278"/>
                  </a:lnTo>
                  <a:lnTo>
                    <a:pt x="553" y="270"/>
                  </a:lnTo>
                  <a:lnTo>
                    <a:pt x="553" y="267"/>
                  </a:lnTo>
                  <a:lnTo>
                    <a:pt x="553" y="267"/>
                  </a:lnTo>
                  <a:lnTo>
                    <a:pt x="553" y="265"/>
                  </a:lnTo>
                  <a:lnTo>
                    <a:pt x="551" y="263"/>
                  </a:lnTo>
                  <a:lnTo>
                    <a:pt x="551" y="263"/>
                  </a:lnTo>
                  <a:lnTo>
                    <a:pt x="551" y="261"/>
                  </a:lnTo>
                  <a:lnTo>
                    <a:pt x="551" y="259"/>
                  </a:lnTo>
                  <a:lnTo>
                    <a:pt x="551" y="257"/>
                  </a:lnTo>
                  <a:lnTo>
                    <a:pt x="549" y="255"/>
                  </a:lnTo>
                  <a:lnTo>
                    <a:pt x="549" y="255"/>
                  </a:lnTo>
                  <a:lnTo>
                    <a:pt x="547" y="253"/>
                  </a:lnTo>
                  <a:lnTo>
                    <a:pt x="547" y="253"/>
                  </a:lnTo>
                  <a:lnTo>
                    <a:pt x="545" y="251"/>
                  </a:lnTo>
                  <a:lnTo>
                    <a:pt x="547" y="250"/>
                  </a:lnTo>
                  <a:lnTo>
                    <a:pt x="545" y="248"/>
                  </a:lnTo>
                  <a:lnTo>
                    <a:pt x="545" y="246"/>
                  </a:lnTo>
                  <a:lnTo>
                    <a:pt x="545" y="244"/>
                  </a:lnTo>
                  <a:lnTo>
                    <a:pt x="545" y="242"/>
                  </a:lnTo>
                  <a:lnTo>
                    <a:pt x="547" y="240"/>
                  </a:lnTo>
                  <a:lnTo>
                    <a:pt x="547" y="238"/>
                  </a:lnTo>
                  <a:lnTo>
                    <a:pt x="547" y="238"/>
                  </a:lnTo>
                  <a:lnTo>
                    <a:pt x="547" y="238"/>
                  </a:lnTo>
                  <a:lnTo>
                    <a:pt x="549" y="238"/>
                  </a:lnTo>
                  <a:lnTo>
                    <a:pt x="549" y="238"/>
                  </a:lnTo>
                  <a:lnTo>
                    <a:pt x="551" y="240"/>
                  </a:lnTo>
                  <a:lnTo>
                    <a:pt x="551" y="240"/>
                  </a:lnTo>
                  <a:lnTo>
                    <a:pt x="553" y="240"/>
                  </a:lnTo>
                  <a:lnTo>
                    <a:pt x="553" y="242"/>
                  </a:lnTo>
                  <a:lnTo>
                    <a:pt x="554" y="242"/>
                  </a:lnTo>
                  <a:lnTo>
                    <a:pt x="556" y="240"/>
                  </a:lnTo>
                  <a:lnTo>
                    <a:pt x="558" y="240"/>
                  </a:lnTo>
                  <a:lnTo>
                    <a:pt x="560" y="240"/>
                  </a:lnTo>
                  <a:lnTo>
                    <a:pt x="560" y="238"/>
                  </a:lnTo>
                  <a:lnTo>
                    <a:pt x="562" y="238"/>
                  </a:lnTo>
                  <a:lnTo>
                    <a:pt x="562" y="236"/>
                  </a:lnTo>
                  <a:lnTo>
                    <a:pt x="562" y="236"/>
                  </a:lnTo>
                  <a:lnTo>
                    <a:pt x="562" y="234"/>
                  </a:lnTo>
                  <a:lnTo>
                    <a:pt x="562" y="234"/>
                  </a:lnTo>
                  <a:lnTo>
                    <a:pt x="562" y="232"/>
                  </a:lnTo>
                  <a:lnTo>
                    <a:pt x="560" y="232"/>
                  </a:lnTo>
                  <a:lnTo>
                    <a:pt x="558" y="232"/>
                  </a:lnTo>
                  <a:lnTo>
                    <a:pt x="554" y="232"/>
                  </a:lnTo>
                  <a:lnTo>
                    <a:pt x="551" y="232"/>
                  </a:lnTo>
                  <a:lnTo>
                    <a:pt x="551" y="232"/>
                  </a:lnTo>
                  <a:lnTo>
                    <a:pt x="549" y="232"/>
                  </a:lnTo>
                  <a:lnTo>
                    <a:pt x="547" y="231"/>
                  </a:lnTo>
                  <a:lnTo>
                    <a:pt x="543" y="227"/>
                  </a:lnTo>
                  <a:lnTo>
                    <a:pt x="543" y="225"/>
                  </a:lnTo>
                  <a:lnTo>
                    <a:pt x="543" y="225"/>
                  </a:lnTo>
                  <a:lnTo>
                    <a:pt x="543" y="223"/>
                  </a:lnTo>
                  <a:lnTo>
                    <a:pt x="543" y="221"/>
                  </a:lnTo>
                  <a:lnTo>
                    <a:pt x="545" y="221"/>
                  </a:lnTo>
                  <a:lnTo>
                    <a:pt x="545" y="221"/>
                  </a:lnTo>
                  <a:lnTo>
                    <a:pt x="545" y="221"/>
                  </a:lnTo>
                  <a:lnTo>
                    <a:pt x="551" y="223"/>
                  </a:lnTo>
                  <a:lnTo>
                    <a:pt x="553" y="223"/>
                  </a:lnTo>
                  <a:lnTo>
                    <a:pt x="553" y="223"/>
                  </a:lnTo>
                  <a:lnTo>
                    <a:pt x="554" y="223"/>
                  </a:lnTo>
                  <a:lnTo>
                    <a:pt x="554" y="221"/>
                  </a:lnTo>
                  <a:lnTo>
                    <a:pt x="558" y="217"/>
                  </a:lnTo>
                  <a:lnTo>
                    <a:pt x="566" y="212"/>
                  </a:lnTo>
                  <a:lnTo>
                    <a:pt x="566" y="212"/>
                  </a:lnTo>
                  <a:lnTo>
                    <a:pt x="568" y="212"/>
                  </a:lnTo>
                  <a:lnTo>
                    <a:pt x="570" y="212"/>
                  </a:lnTo>
                  <a:lnTo>
                    <a:pt x="570" y="212"/>
                  </a:lnTo>
                  <a:lnTo>
                    <a:pt x="572" y="212"/>
                  </a:lnTo>
                  <a:lnTo>
                    <a:pt x="572" y="212"/>
                  </a:lnTo>
                  <a:lnTo>
                    <a:pt x="573" y="210"/>
                  </a:lnTo>
                  <a:lnTo>
                    <a:pt x="573" y="210"/>
                  </a:lnTo>
                  <a:lnTo>
                    <a:pt x="575" y="208"/>
                  </a:lnTo>
                  <a:lnTo>
                    <a:pt x="583" y="193"/>
                  </a:lnTo>
                  <a:lnTo>
                    <a:pt x="583" y="191"/>
                  </a:lnTo>
                  <a:lnTo>
                    <a:pt x="581" y="189"/>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4" name="Freeform 57">
              <a:extLst>
                <a:ext uri="{FF2B5EF4-FFF2-40B4-BE49-F238E27FC236}">
                  <a16:creationId xmlns:a16="http://schemas.microsoft.com/office/drawing/2014/main" id="{AF63145F-8B9C-4D58-926F-8E2AD23A8E18}"/>
                </a:ext>
              </a:extLst>
            </p:cNvPr>
            <p:cNvSpPr>
              <a:spLocks/>
            </p:cNvSpPr>
            <p:nvPr/>
          </p:nvSpPr>
          <p:spPr bwMode="auto">
            <a:xfrm>
              <a:off x="5735960" y="3234531"/>
              <a:ext cx="925513" cy="735013"/>
            </a:xfrm>
            <a:custGeom>
              <a:avLst/>
              <a:gdLst>
                <a:gd name="T0" fmla="*/ 553 w 583"/>
                <a:gd name="T1" fmla="*/ 158 h 463"/>
                <a:gd name="T2" fmla="*/ 513 w 583"/>
                <a:gd name="T3" fmla="*/ 132 h 463"/>
                <a:gd name="T4" fmla="*/ 493 w 583"/>
                <a:gd name="T5" fmla="*/ 103 h 463"/>
                <a:gd name="T6" fmla="*/ 484 w 583"/>
                <a:gd name="T7" fmla="*/ 71 h 463"/>
                <a:gd name="T8" fmla="*/ 457 w 583"/>
                <a:gd name="T9" fmla="*/ 44 h 463"/>
                <a:gd name="T10" fmla="*/ 457 w 583"/>
                <a:gd name="T11" fmla="*/ 29 h 463"/>
                <a:gd name="T12" fmla="*/ 444 w 583"/>
                <a:gd name="T13" fmla="*/ 35 h 463"/>
                <a:gd name="T14" fmla="*/ 400 w 583"/>
                <a:gd name="T15" fmla="*/ 29 h 463"/>
                <a:gd name="T16" fmla="*/ 381 w 583"/>
                <a:gd name="T17" fmla="*/ 16 h 463"/>
                <a:gd name="T18" fmla="*/ 349 w 583"/>
                <a:gd name="T19" fmla="*/ 6 h 463"/>
                <a:gd name="T20" fmla="*/ 305 w 583"/>
                <a:gd name="T21" fmla="*/ 4 h 463"/>
                <a:gd name="T22" fmla="*/ 261 w 583"/>
                <a:gd name="T23" fmla="*/ 25 h 463"/>
                <a:gd name="T24" fmla="*/ 221 w 583"/>
                <a:gd name="T25" fmla="*/ 37 h 463"/>
                <a:gd name="T26" fmla="*/ 93 w 583"/>
                <a:gd name="T27" fmla="*/ 48 h 463"/>
                <a:gd name="T28" fmla="*/ 21 w 583"/>
                <a:gd name="T29" fmla="*/ 77 h 463"/>
                <a:gd name="T30" fmla="*/ 6 w 583"/>
                <a:gd name="T31" fmla="*/ 84 h 463"/>
                <a:gd name="T32" fmla="*/ 2 w 583"/>
                <a:gd name="T33" fmla="*/ 111 h 463"/>
                <a:gd name="T34" fmla="*/ 49 w 583"/>
                <a:gd name="T35" fmla="*/ 90 h 463"/>
                <a:gd name="T36" fmla="*/ 30 w 583"/>
                <a:gd name="T37" fmla="*/ 111 h 463"/>
                <a:gd name="T38" fmla="*/ 28 w 583"/>
                <a:gd name="T39" fmla="*/ 132 h 463"/>
                <a:gd name="T40" fmla="*/ 38 w 583"/>
                <a:gd name="T41" fmla="*/ 141 h 463"/>
                <a:gd name="T42" fmla="*/ 122 w 583"/>
                <a:gd name="T43" fmla="*/ 194 h 463"/>
                <a:gd name="T44" fmla="*/ 183 w 583"/>
                <a:gd name="T45" fmla="*/ 175 h 463"/>
                <a:gd name="T46" fmla="*/ 204 w 583"/>
                <a:gd name="T47" fmla="*/ 179 h 463"/>
                <a:gd name="T48" fmla="*/ 215 w 583"/>
                <a:gd name="T49" fmla="*/ 177 h 463"/>
                <a:gd name="T50" fmla="*/ 156 w 583"/>
                <a:gd name="T51" fmla="*/ 227 h 463"/>
                <a:gd name="T52" fmla="*/ 129 w 583"/>
                <a:gd name="T53" fmla="*/ 236 h 463"/>
                <a:gd name="T54" fmla="*/ 95 w 583"/>
                <a:gd name="T55" fmla="*/ 238 h 463"/>
                <a:gd name="T56" fmla="*/ 74 w 583"/>
                <a:gd name="T57" fmla="*/ 236 h 463"/>
                <a:gd name="T58" fmla="*/ 131 w 583"/>
                <a:gd name="T59" fmla="*/ 309 h 463"/>
                <a:gd name="T60" fmla="*/ 244 w 583"/>
                <a:gd name="T61" fmla="*/ 402 h 463"/>
                <a:gd name="T62" fmla="*/ 314 w 583"/>
                <a:gd name="T63" fmla="*/ 375 h 463"/>
                <a:gd name="T64" fmla="*/ 366 w 583"/>
                <a:gd name="T65" fmla="*/ 343 h 463"/>
                <a:gd name="T66" fmla="*/ 373 w 583"/>
                <a:gd name="T67" fmla="*/ 297 h 463"/>
                <a:gd name="T68" fmla="*/ 360 w 583"/>
                <a:gd name="T69" fmla="*/ 286 h 463"/>
                <a:gd name="T70" fmla="*/ 362 w 583"/>
                <a:gd name="T71" fmla="*/ 276 h 463"/>
                <a:gd name="T72" fmla="*/ 383 w 583"/>
                <a:gd name="T73" fmla="*/ 267 h 463"/>
                <a:gd name="T74" fmla="*/ 387 w 583"/>
                <a:gd name="T75" fmla="*/ 240 h 463"/>
                <a:gd name="T76" fmla="*/ 423 w 583"/>
                <a:gd name="T77" fmla="*/ 248 h 463"/>
                <a:gd name="T78" fmla="*/ 413 w 583"/>
                <a:gd name="T79" fmla="*/ 251 h 463"/>
                <a:gd name="T80" fmla="*/ 421 w 583"/>
                <a:gd name="T81" fmla="*/ 274 h 463"/>
                <a:gd name="T82" fmla="*/ 432 w 583"/>
                <a:gd name="T83" fmla="*/ 305 h 463"/>
                <a:gd name="T84" fmla="*/ 423 w 583"/>
                <a:gd name="T85" fmla="*/ 318 h 463"/>
                <a:gd name="T86" fmla="*/ 410 w 583"/>
                <a:gd name="T87" fmla="*/ 339 h 463"/>
                <a:gd name="T88" fmla="*/ 419 w 583"/>
                <a:gd name="T89" fmla="*/ 356 h 463"/>
                <a:gd name="T90" fmla="*/ 431 w 583"/>
                <a:gd name="T91" fmla="*/ 373 h 463"/>
                <a:gd name="T92" fmla="*/ 438 w 583"/>
                <a:gd name="T93" fmla="*/ 398 h 463"/>
                <a:gd name="T94" fmla="*/ 425 w 583"/>
                <a:gd name="T95" fmla="*/ 444 h 463"/>
                <a:gd name="T96" fmla="*/ 442 w 583"/>
                <a:gd name="T97" fmla="*/ 457 h 463"/>
                <a:gd name="T98" fmla="*/ 453 w 583"/>
                <a:gd name="T99" fmla="*/ 438 h 463"/>
                <a:gd name="T100" fmla="*/ 457 w 583"/>
                <a:gd name="T101" fmla="*/ 457 h 463"/>
                <a:gd name="T102" fmla="*/ 484 w 583"/>
                <a:gd name="T103" fmla="*/ 451 h 463"/>
                <a:gd name="T104" fmla="*/ 486 w 583"/>
                <a:gd name="T105" fmla="*/ 411 h 463"/>
                <a:gd name="T106" fmla="*/ 505 w 583"/>
                <a:gd name="T107" fmla="*/ 415 h 463"/>
                <a:gd name="T108" fmla="*/ 524 w 583"/>
                <a:gd name="T109" fmla="*/ 371 h 463"/>
                <a:gd name="T110" fmla="*/ 511 w 583"/>
                <a:gd name="T111" fmla="*/ 356 h 463"/>
                <a:gd name="T112" fmla="*/ 545 w 583"/>
                <a:gd name="T113" fmla="*/ 326 h 463"/>
                <a:gd name="T114" fmla="*/ 553 w 583"/>
                <a:gd name="T115" fmla="*/ 316 h 463"/>
                <a:gd name="T116" fmla="*/ 522 w 583"/>
                <a:gd name="T117" fmla="*/ 299 h 463"/>
                <a:gd name="T118" fmla="*/ 545 w 583"/>
                <a:gd name="T119" fmla="*/ 251 h 463"/>
                <a:gd name="T120" fmla="*/ 551 w 583"/>
                <a:gd name="T121" fmla="*/ 232 h 463"/>
                <a:gd name="T122" fmla="*/ 581 w 583"/>
                <a:gd name="T123" fmla="*/ 18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 h="463">
                  <a:moveTo>
                    <a:pt x="581" y="189"/>
                  </a:moveTo>
                  <a:lnTo>
                    <a:pt x="579" y="187"/>
                  </a:lnTo>
                  <a:lnTo>
                    <a:pt x="577" y="185"/>
                  </a:lnTo>
                  <a:lnTo>
                    <a:pt x="577" y="185"/>
                  </a:lnTo>
                  <a:lnTo>
                    <a:pt x="575" y="185"/>
                  </a:lnTo>
                  <a:lnTo>
                    <a:pt x="575" y="187"/>
                  </a:lnTo>
                  <a:lnTo>
                    <a:pt x="575" y="187"/>
                  </a:lnTo>
                  <a:lnTo>
                    <a:pt x="573" y="187"/>
                  </a:lnTo>
                  <a:lnTo>
                    <a:pt x="573" y="187"/>
                  </a:lnTo>
                  <a:lnTo>
                    <a:pt x="573" y="185"/>
                  </a:lnTo>
                  <a:lnTo>
                    <a:pt x="573" y="183"/>
                  </a:lnTo>
                  <a:lnTo>
                    <a:pt x="572" y="175"/>
                  </a:lnTo>
                  <a:lnTo>
                    <a:pt x="570" y="170"/>
                  </a:lnTo>
                  <a:lnTo>
                    <a:pt x="570" y="168"/>
                  </a:lnTo>
                  <a:lnTo>
                    <a:pt x="568" y="166"/>
                  </a:lnTo>
                  <a:lnTo>
                    <a:pt x="568" y="166"/>
                  </a:lnTo>
                  <a:lnTo>
                    <a:pt x="568" y="166"/>
                  </a:lnTo>
                  <a:lnTo>
                    <a:pt x="566" y="164"/>
                  </a:lnTo>
                  <a:lnTo>
                    <a:pt x="566" y="164"/>
                  </a:lnTo>
                  <a:lnTo>
                    <a:pt x="564" y="162"/>
                  </a:lnTo>
                  <a:lnTo>
                    <a:pt x="564" y="160"/>
                  </a:lnTo>
                  <a:lnTo>
                    <a:pt x="562" y="158"/>
                  </a:lnTo>
                  <a:lnTo>
                    <a:pt x="562" y="158"/>
                  </a:lnTo>
                  <a:lnTo>
                    <a:pt x="558" y="156"/>
                  </a:lnTo>
                  <a:lnTo>
                    <a:pt x="558" y="156"/>
                  </a:lnTo>
                  <a:lnTo>
                    <a:pt x="556" y="156"/>
                  </a:lnTo>
                  <a:lnTo>
                    <a:pt x="556" y="156"/>
                  </a:lnTo>
                  <a:lnTo>
                    <a:pt x="554" y="156"/>
                  </a:lnTo>
                  <a:lnTo>
                    <a:pt x="554" y="158"/>
                  </a:lnTo>
                  <a:lnTo>
                    <a:pt x="553" y="158"/>
                  </a:lnTo>
                  <a:lnTo>
                    <a:pt x="553" y="156"/>
                  </a:lnTo>
                  <a:lnTo>
                    <a:pt x="551" y="156"/>
                  </a:lnTo>
                  <a:lnTo>
                    <a:pt x="551" y="154"/>
                  </a:lnTo>
                  <a:lnTo>
                    <a:pt x="551" y="153"/>
                  </a:lnTo>
                  <a:lnTo>
                    <a:pt x="551" y="151"/>
                  </a:lnTo>
                  <a:lnTo>
                    <a:pt x="551" y="151"/>
                  </a:lnTo>
                  <a:lnTo>
                    <a:pt x="551" y="149"/>
                  </a:lnTo>
                  <a:lnTo>
                    <a:pt x="549" y="147"/>
                  </a:lnTo>
                  <a:lnTo>
                    <a:pt x="547" y="147"/>
                  </a:lnTo>
                  <a:lnTo>
                    <a:pt x="543" y="143"/>
                  </a:lnTo>
                  <a:lnTo>
                    <a:pt x="539" y="141"/>
                  </a:lnTo>
                  <a:lnTo>
                    <a:pt x="535" y="137"/>
                  </a:lnTo>
                  <a:lnTo>
                    <a:pt x="535" y="137"/>
                  </a:lnTo>
                  <a:lnTo>
                    <a:pt x="533" y="137"/>
                  </a:lnTo>
                  <a:lnTo>
                    <a:pt x="533" y="137"/>
                  </a:lnTo>
                  <a:lnTo>
                    <a:pt x="533" y="139"/>
                  </a:lnTo>
                  <a:lnTo>
                    <a:pt x="533" y="139"/>
                  </a:lnTo>
                  <a:lnTo>
                    <a:pt x="533" y="139"/>
                  </a:lnTo>
                  <a:lnTo>
                    <a:pt x="532" y="139"/>
                  </a:lnTo>
                  <a:lnTo>
                    <a:pt x="532" y="139"/>
                  </a:lnTo>
                  <a:lnTo>
                    <a:pt x="532" y="139"/>
                  </a:lnTo>
                  <a:lnTo>
                    <a:pt x="530" y="139"/>
                  </a:lnTo>
                  <a:lnTo>
                    <a:pt x="530" y="139"/>
                  </a:lnTo>
                  <a:lnTo>
                    <a:pt x="526" y="135"/>
                  </a:lnTo>
                  <a:lnTo>
                    <a:pt x="524" y="132"/>
                  </a:lnTo>
                  <a:lnTo>
                    <a:pt x="522" y="130"/>
                  </a:lnTo>
                  <a:lnTo>
                    <a:pt x="522" y="130"/>
                  </a:lnTo>
                  <a:lnTo>
                    <a:pt x="520" y="130"/>
                  </a:lnTo>
                  <a:lnTo>
                    <a:pt x="513" y="132"/>
                  </a:lnTo>
                  <a:lnTo>
                    <a:pt x="513" y="132"/>
                  </a:lnTo>
                  <a:lnTo>
                    <a:pt x="511" y="130"/>
                  </a:lnTo>
                  <a:lnTo>
                    <a:pt x="509" y="130"/>
                  </a:lnTo>
                  <a:lnTo>
                    <a:pt x="505" y="130"/>
                  </a:lnTo>
                  <a:lnTo>
                    <a:pt x="505" y="128"/>
                  </a:lnTo>
                  <a:lnTo>
                    <a:pt x="505" y="126"/>
                  </a:lnTo>
                  <a:lnTo>
                    <a:pt x="507" y="124"/>
                  </a:lnTo>
                  <a:lnTo>
                    <a:pt x="505" y="124"/>
                  </a:lnTo>
                  <a:lnTo>
                    <a:pt x="505" y="122"/>
                  </a:lnTo>
                  <a:lnTo>
                    <a:pt x="505" y="120"/>
                  </a:lnTo>
                  <a:lnTo>
                    <a:pt x="505" y="118"/>
                  </a:lnTo>
                  <a:lnTo>
                    <a:pt x="505" y="116"/>
                  </a:lnTo>
                  <a:lnTo>
                    <a:pt x="505" y="115"/>
                  </a:lnTo>
                  <a:lnTo>
                    <a:pt x="505" y="113"/>
                  </a:lnTo>
                  <a:lnTo>
                    <a:pt x="503" y="111"/>
                  </a:lnTo>
                  <a:lnTo>
                    <a:pt x="501" y="109"/>
                  </a:lnTo>
                  <a:lnTo>
                    <a:pt x="499" y="109"/>
                  </a:lnTo>
                  <a:lnTo>
                    <a:pt x="499" y="111"/>
                  </a:lnTo>
                  <a:lnTo>
                    <a:pt x="497" y="113"/>
                  </a:lnTo>
                  <a:lnTo>
                    <a:pt x="495" y="113"/>
                  </a:lnTo>
                  <a:lnTo>
                    <a:pt x="495" y="113"/>
                  </a:lnTo>
                  <a:lnTo>
                    <a:pt x="493" y="113"/>
                  </a:lnTo>
                  <a:lnTo>
                    <a:pt x="493" y="113"/>
                  </a:lnTo>
                  <a:lnTo>
                    <a:pt x="493" y="111"/>
                  </a:lnTo>
                  <a:lnTo>
                    <a:pt x="493" y="109"/>
                  </a:lnTo>
                  <a:lnTo>
                    <a:pt x="493" y="107"/>
                  </a:lnTo>
                  <a:lnTo>
                    <a:pt x="493" y="107"/>
                  </a:lnTo>
                  <a:lnTo>
                    <a:pt x="495" y="105"/>
                  </a:lnTo>
                  <a:lnTo>
                    <a:pt x="495" y="105"/>
                  </a:lnTo>
                  <a:lnTo>
                    <a:pt x="495" y="103"/>
                  </a:lnTo>
                  <a:lnTo>
                    <a:pt x="493" y="103"/>
                  </a:lnTo>
                  <a:lnTo>
                    <a:pt x="493" y="103"/>
                  </a:lnTo>
                  <a:lnTo>
                    <a:pt x="493" y="101"/>
                  </a:lnTo>
                  <a:lnTo>
                    <a:pt x="490" y="101"/>
                  </a:lnTo>
                  <a:lnTo>
                    <a:pt x="490" y="101"/>
                  </a:lnTo>
                  <a:lnTo>
                    <a:pt x="488" y="99"/>
                  </a:lnTo>
                  <a:lnTo>
                    <a:pt x="488" y="99"/>
                  </a:lnTo>
                  <a:lnTo>
                    <a:pt x="486" y="97"/>
                  </a:lnTo>
                  <a:lnTo>
                    <a:pt x="486" y="96"/>
                  </a:lnTo>
                  <a:lnTo>
                    <a:pt x="486" y="96"/>
                  </a:lnTo>
                  <a:lnTo>
                    <a:pt x="484" y="96"/>
                  </a:lnTo>
                  <a:lnTo>
                    <a:pt x="484" y="94"/>
                  </a:lnTo>
                  <a:lnTo>
                    <a:pt x="480" y="96"/>
                  </a:lnTo>
                  <a:lnTo>
                    <a:pt x="480" y="94"/>
                  </a:lnTo>
                  <a:lnTo>
                    <a:pt x="480" y="94"/>
                  </a:lnTo>
                  <a:lnTo>
                    <a:pt x="482" y="90"/>
                  </a:lnTo>
                  <a:lnTo>
                    <a:pt x="482" y="88"/>
                  </a:lnTo>
                  <a:lnTo>
                    <a:pt x="482" y="86"/>
                  </a:lnTo>
                  <a:lnTo>
                    <a:pt x="482" y="84"/>
                  </a:lnTo>
                  <a:lnTo>
                    <a:pt x="482" y="82"/>
                  </a:lnTo>
                  <a:lnTo>
                    <a:pt x="482" y="82"/>
                  </a:lnTo>
                  <a:lnTo>
                    <a:pt x="484" y="80"/>
                  </a:lnTo>
                  <a:lnTo>
                    <a:pt x="486" y="80"/>
                  </a:lnTo>
                  <a:lnTo>
                    <a:pt x="486" y="80"/>
                  </a:lnTo>
                  <a:lnTo>
                    <a:pt x="486" y="78"/>
                  </a:lnTo>
                  <a:lnTo>
                    <a:pt x="486" y="77"/>
                  </a:lnTo>
                  <a:lnTo>
                    <a:pt x="486" y="75"/>
                  </a:lnTo>
                  <a:lnTo>
                    <a:pt x="484" y="73"/>
                  </a:lnTo>
                  <a:lnTo>
                    <a:pt x="484" y="73"/>
                  </a:lnTo>
                  <a:lnTo>
                    <a:pt x="484" y="73"/>
                  </a:lnTo>
                  <a:lnTo>
                    <a:pt x="484" y="71"/>
                  </a:lnTo>
                  <a:lnTo>
                    <a:pt x="484" y="69"/>
                  </a:lnTo>
                  <a:lnTo>
                    <a:pt x="484" y="67"/>
                  </a:lnTo>
                  <a:lnTo>
                    <a:pt x="480" y="63"/>
                  </a:lnTo>
                  <a:lnTo>
                    <a:pt x="480" y="61"/>
                  </a:lnTo>
                  <a:lnTo>
                    <a:pt x="478" y="63"/>
                  </a:lnTo>
                  <a:lnTo>
                    <a:pt x="478" y="63"/>
                  </a:lnTo>
                  <a:lnTo>
                    <a:pt x="476" y="67"/>
                  </a:lnTo>
                  <a:lnTo>
                    <a:pt x="476" y="67"/>
                  </a:lnTo>
                  <a:lnTo>
                    <a:pt x="476" y="69"/>
                  </a:lnTo>
                  <a:lnTo>
                    <a:pt x="474" y="69"/>
                  </a:lnTo>
                  <a:lnTo>
                    <a:pt x="471" y="71"/>
                  </a:lnTo>
                  <a:lnTo>
                    <a:pt x="471" y="71"/>
                  </a:lnTo>
                  <a:lnTo>
                    <a:pt x="469" y="71"/>
                  </a:lnTo>
                  <a:lnTo>
                    <a:pt x="467" y="67"/>
                  </a:lnTo>
                  <a:lnTo>
                    <a:pt x="467" y="67"/>
                  </a:lnTo>
                  <a:lnTo>
                    <a:pt x="467" y="65"/>
                  </a:lnTo>
                  <a:lnTo>
                    <a:pt x="465" y="65"/>
                  </a:lnTo>
                  <a:lnTo>
                    <a:pt x="465" y="63"/>
                  </a:lnTo>
                  <a:lnTo>
                    <a:pt x="463" y="63"/>
                  </a:lnTo>
                  <a:lnTo>
                    <a:pt x="463" y="61"/>
                  </a:lnTo>
                  <a:lnTo>
                    <a:pt x="461" y="61"/>
                  </a:lnTo>
                  <a:lnTo>
                    <a:pt x="461" y="59"/>
                  </a:lnTo>
                  <a:lnTo>
                    <a:pt x="459" y="59"/>
                  </a:lnTo>
                  <a:lnTo>
                    <a:pt x="457" y="57"/>
                  </a:lnTo>
                  <a:lnTo>
                    <a:pt x="457" y="57"/>
                  </a:lnTo>
                  <a:lnTo>
                    <a:pt x="457" y="56"/>
                  </a:lnTo>
                  <a:lnTo>
                    <a:pt x="455" y="52"/>
                  </a:lnTo>
                  <a:lnTo>
                    <a:pt x="455" y="52"/>
                  </a:lnTo>
                  <a:lnTo>
                    <a:pt x="455" y="50"/>
                  </a:lnTo>
                  <a:lnTo>
                    <a:pt x="457" y="44"/>
                  </a:lnTo>
                  <a:lnTo>
                    <a:pt x="457" y="42"/>
                  </a:lnTo>
                  <a:lnTo>
                    <a:pt x="459" y="42"/>
                  </a:lnTo>
                  <a:lnTo>
                    <a:pt x="459" y="40"/>
                  </a:lnTo>
                  <a:lnTo>
                    <a:pt x="459" y="40"/>
                  </a:lnTo>
                  <a:lnTo>
                    <a:pt x="459" y="40"/>
                  </a:lnTo>
                  <a:lnTo>
                    <a:pt x="461" y="38"/>
                  </a:lnTo>
                  <a:lnTo>
                    <a:pt x="461" y="38"/>
                  </a:lnTo>
                  <a:lnTo>
                    <a:pt x="461" y="38"/>
                  </a:lnTo>
                  <a:lnTo>
                    <a:pt x="463" y="38"/>
                  </a:lnTo>
                  <a:lnTo>
                    <a:pt x="465" y="38"/>
                  </a:lnTo>
                  <a:lnTo>
                    <a:pt x="465" y="38"/>
                  </a:lnTo>
                  <a:lnTo>
                    <a:pt x="467" y="38"/>
                  </a:lnTo>
                  <a:lnTo>
                    <a:pt x="467" y="38"/>
                  </a:lnTo>
                  <a:lnTo>
                    <a:pt x="467" y="37"/>
                  </a:lnTo>
                  <a:lnTo>
                    <a:pt x="467" y="35"/>
                  </a:lnTo>
                  <a:lnTo>
                    <a:pt x="467" y="35"/>
                  </a:lnTo>
                  <a:lnTo>
                    <a:pt x="467" y="35"/>
                  </a:lnTo>
                  <a:lnTo>
                    <a:pt x="467" y="33"/>
                  </a:lnTo>
                  <a:lnTo>
                    <a:pt x="465" y="33"/>
                  </a:lnTo>
                  <a:lnTo>
                    <a:pt x="465" y="35"/>
                  </a:lnTo>
                  <a:lnTo>
                    <a:pt x="465" y="35"/>
                  </a:lnTo>
                  <a:lnTo>
                    <a:pt x="463" y="35"/>
                  </a:lnTo>
                  <a:lnTo>
                    <a:pt x="463" y="35"/>
                  </a:lnTo>
                  <a:lnTo>
                    <a:pt x="459" y="33"/>
                  </a:lnTo>
                  <a:lnTo>
                    <a:pt x="457" y="33"/>
                  </a:lnTo>
                  <a:lnTo>
                    <a:pt x="457" y="33"/>
                  </a:lnTo>
                  <a:lnTo>
                    <a:pt x="455" y="31"/>
                  </a:lnTo>
                  <a:lnTo>
                    <a:pt x="455" y="31"/>
                  </a:lnTo>
                  <a:lnTo>
                    <a:pt x="455" y="31"/>
                  </a:lnTo>
                  <a:lnTo>
                    <a:pt x="457" y="29"/>
                  </a:lnTo>
                  <a:lnTo>
                    <a:pt x="457" y="25"/>
                  </a:lnTo>
                  <a:lnTo>
                    <a:pt x="457" y="23"/>
                  </a:lnTo>
                  <a:lnTo>
                    <a:pt x="457" y="23"/>
                  </a:lnTo>
                  <a:lnTo>
                    <a:pt x="457" y="23"/>
                  </a:lnTo>
                  <a:lnTo>
                    <a:pt x="457" y="21"/>
                  </a:lnTo>
                  <a:lnTo>
                    <a:pt x="457" y="21"/>
                  </a:lnTo>
                  <a:lnTo>
                    <a:pt x="455" y="21"/>
                  </a:lnTo>
                  <a:lnTo>
                    <a:pt x="455" y="21"/>
                  </a:lnTo>
                  <a:lnTo>
                    <a:pt x="453" y="21"/>
                  </a:lnTo>
                  <a:lnTo>
                    <a:pt x="450" y="23"/>
                  </a:lnTo>
                  <a:lnTo>
                    <a:pt x="450" y="23"/>
                  </a:lnTo>
                  <a:lnTo>
                    <a:pt x="448" y="23"/>
                  </a:lnTo>
                  <a:lnTo>
                    <a:pt x="448" y="23"/>
                  </a:lnTo>
                  <a:lnTo>
                    <a:pt x="448" y="23"/>
                  </a:lnTo>
                  <a:lnTo>
                    <a:pt x="446" y="25"/>
                  </a:lnTo>
                  <a:lnTo>
                    <a:pt x="446" y="25"/>
                  </a:lnTo>
                  <a:lnTo>
                    <a:pt x="446" y="25"/>
                  </a:lnTo>
                  <a:lnTo>
                    <a:pt x="446" y="27"/>
                  </a:lnTo>
                  <a:lnTo>
                    <a:pt x="446" y="27"/>
                  </a:lnTo>
                  <a:lnTo>
                    <a:pt x="446" y="29"/>
                  </a:lnTo>
                  <a:lnTo>
                    <a:pt x="446" y="29"/>
                  </a:lnTo>
                  <a:lnTo>
                    <a:pt x="444" y="29"/>
                  </a:lnTo>
                  <a:lnTo>
                    <a:pt x="444" y="31"/>
                  </a:lnTo>
                  <a:lnTo>
                    <a:pt x="444" y="31"/>
                  </a:lnTo>
                  <a:lnTo>
                    <a:pt x="444" y="31"/>
                  </a:lnTo>
                  <a:lnTo>
                    <a:pt x="444" y="31"/>
                  </a:lnTo>
                  <a:lnTo>
                    <a:pt x="444" y="33"/>
                  </a:lnTo>
                  <a:lnTo>
                    <a:pt x="444" y="33"/>
                  </a:lnTo>
                  <a:lnTo>
                    <a:pt x="444" y="33"/>
                  </a:lnTo>
                  <a:lnTo>
                    <a:pt x="444" y="35"/>
                  </a:lnTo>
                  <a:lnTo>
                    <a:pt x="442" y="35"/>
                  </a:lnTo>
                  <a:lnTo>
                    <a:pt x="440" y="37"/>
                  </a:lnTo>
                  <a:lnTo>
                    <a:pt x="440" y="37"/>
                  </a:lnTo>
                  <a:lnTo>
                    <a:pt x="438" y="37"/>
                  </a:lnTo>
                  <a:lnTo>
                    <a:pt x="434" y="35"/>
                  </a:lnTo>
                  <a:lnTo>
                    <a:pt x="432" y="35"/>
                  </a:lnTo>
                  <a:lnTo>
                    <a:pt x="429" y="35"/>
                  </a:lnTo>
                  <a:lnTo>
                    <a:pt x="425" y="35"/>
                  </a:lnTo>
                  <a:lnTo>
                    <a:pt x="423" y="35"/>
                  </a:lnTo>
                  <a:lnTo>
                    <a:pt x="421" y="33"/>
                  </a:lnTo>
                  <a:lnTo>
                    <a:pt x="421" y="33"/>
                  </a:lnTo>
                  <a:lnTo>
                    <a:pt x="419" y="31"/>
                  </a:lnTo>
                  <a:lnTo>
                    <a:pt x="419" y="31"/>
                  </a:lnTo>
                  <a:lnTo>
                    <a:pt x="417" y="27"/>
                  </a:lnTo>
                  <a:lnTo>
                    <a:pt x="417" y="27"/>
                  </a:lnTo>
                  <a:lnTo>
                    <a:pt x="417" y="27"/>
                  </a:lnTo>
                  <a:lnTo>
                    <a:pt x="415" y="25"/>
                  </a:lnTo>
                  <a:lnTo>
                    <a:pt x="415" y="25"/>
                  </a:lnTo>
                  <a:lnTo>
                    <a:pt x="413" y="25"/>
                  </a:lnTo>
                  <a:lnTo>
                    <a:pt x="412" y="25"/>
                  </a:lnTo>
                  <a:lnTo>
                    <a:pt x="412" y="25"/>
                  </a:lnTo>
                  <a:lnTo>
                    <a:pt x="406" y="21"/>
                  </a:lnTo>
                  <a:lnTo>
                    <a:pt x="406" y="21"/>
                  </a:lnTo>
                  <a:lnTo>
                    <a:pt x="404" y="21"/>
                  </a:lnTo>
                  <a:lnTo>
                    <a:pt x="402" y="21"/>
                  </a:lnTo>
                  <a:lnTo>
                    <a:pt x="402" y="21"/>
                  </a:lnTo>
                  <a:lnTo>
                    <a:pt x="402" y="21"/>
                  </a:lnTo>
                  <a:lnTo>
                    <a:pt x="402" y="21"/>
                  </a:lnTo>
                  <a:lnTo>
                    <a:pt x="402" y="23"/>
                  </a:lnTo>
                  <a:lnTo>
                    <a:pt x="400" y="29"/>
                  </a:lnTo>
                  <a:lnTo>
                    <a:pt x="400" y="29"/>
                  </a:lnTo>
                  <a:lnTo>
                    <a:pt x="400" y="29"/>
                  </a:lnTo>
                  <a:lnTo>
                    <a:pt x="400" y="29"/>
                  </a:lnTo>
                  <a:lnTo>
                    <a:pt x="398" y="29"/>
                  </a:lnTo>
                  <a:lnTo>
                    <a:pt x="398" y="29"/>
                  </a:lnTo>
                  <a:lnTo>
                    <a:pt x="398" y="29"/>
                  </a:lnTo>
                  <a:lnTo>
                    <a:pt x="396" y="29"/>
                  </a:lnTo>
                  <a:lnTo>
                    <a:pt x="396" y="27"/>
                  </a:lnTo>
                  <a:lnTo>
                    <a:pt x="394" y="25"/>
                  </a:lnTo>
                  <a:lnTo>
                    <a:pt x="394" y="25"/>
                  </a:lnTo>
                  <a:lnTo>
                    <a:pt x="394" y="23"/>
                  </a:lnTo>
                  <a:lnTo>
                    <a:pt x="394" y="23"/>
                  </a:lnTo>
                  <a:lnTo>
                    <a:pt x="394" y="21"/>
                  </a:lnTo>
                  <a:lnTo>
                    <a:pt x="394" y="21"/>
                  </a:lnTo>
                  <a:lnTo>
                    <a:pt x="394" y="21"/>
                  </a:lnTo>
                  <a:lnTo>
                    <a:pt x="394" y="19"/>
                  </a:lnTo>
                  <a:lnTo>
                    <a:pt x="392" y="19"/>
                  </a:lnTo>
                  <a:lnTo>
                    <a:pt x="391" y="19"/>
                  </a:lnTo>
                  <a:lnTo>
                    <a:pt x="391" y="19"/>
                  </a:lnTo>
                  <a:lnTo>
                    <a:pt x="389" y="19"/>
                  </a:lnTo>
                  <a:lnTo>
                    <a:pt x="389" y="19"/>
                  </a:lnTo>
                  <a:lnTo>
                    <a:pt x="387" y="19"/>
                  </a:lnTo>
                  <a:lnTo>
                    <a:pt x="387" y="18"/>
                  </a:lnTo>
                  <a:lnTo>
                    <a:pt x="387" y="18"/>
                  </a:lnTo>
                  <a:lnTo>
                    <a:pt x="387" y="18"/>
                  </a:lnTo>
                  <a:lnTo>
                    <a:pt x="387" y="18"/>
                  </a:lnTo>
                  <a:lnTo>
                    <a:pt x="385" y="16"/>
                  </a:lnTo>
                  <a:lnTo>
                    <a:pt x="383" y="16"/>
                  </a:lnTo>
                  <a:lnTo>
                    <a:pt x="381" y="16"/>
                  </a:lnTo>
                  <a:lnTo>
                    <a:pt x="381" y="16"/>
                  </a:lnTo>
                  <a:lnTo>
                    <a:pt x="379" y="14"/>
                  </a:lnTo>
                  <a:lnTo>
                    <a:pt x="379" y="14"/>
                  </a:lnTo>
                  <a:lnTo>
                    <a:pt x="377" y="12"/>
                  </a:lnTo>
                  <a:lnTo>
                    <a:pt x="379" y="12"/>
                  </a:lnTo>
                  <a:lnTo>
                    <a:pt x="379" y="12"/>
                  </a:lnTo>
                  <a:lnTo>
                    <a:pt x="379" y="12"/>
                  </a:lnTo>
                  <a:lnTo>
                    <a:pt x="383" y="12"/>
                  </a:lnTo>
                  <a:lnTo>
                    <a:pt x="385" y="10"/>
                  </a:lnTo>
                  <a:lnTo>
                    <a:pt x="385" y="10"/>
                  </a:lnTo>
                  <a:lnTo>
                    <a:pt x="387" y="10"/>
                  </a:lnTo>
                  <a:lnTo>
                    <a:pt x="387" y="10"/>
                  </a:lnTo>
                  <a:lnTo>
                    <a:pt x="387" y="8"/>
                  </a:lnTo>
                  <a:lnTo>
                    <a:pt x="385" y="8"/>
                  </a:lnTo>
                  <a:lnTo>
                    <a:pt x="385" y="8"/>
                  </a:lnTo>
                  <a:lnTo>
                    <a:pt x="383" y="8"/>
                  </a:lnTo>
                  <a:lnTo>
                    <a:pt x="379" y="8"/>
                  </a:lnTo>
                  <a:lnTo>
                    <a:pt x="373" y="10"/>
                  </a:lnTo>
                  <a:lnTo>
                    <a:pt x="371" y="8"/>
                  </a:lnTo>
                  <a:lnTo>
                    <a:pt x="364" y="6"/>
                  </a:lnTo>
                  <a:lnTo>
                    <a:pt x="362" y="6"/>
                  </a:lnTo>
                  <a:lnTo>
                    <a:pt x="362" y="2"/>
                  </a:lnTo>
                  <a:lnTo>
                    <a:pt x="360" y="2"/>
                  </a:lnTo>
                  <a:lnTo>
                    <a:pt x="360" y="0"/>
                  </a:lnTo>
                  <a:lnTo>
                    <a:pt x="358" y="2"/>
                  </a:lnTo>
                  <a:lnTo>
                    <a:pt x="354" y="2"/>
                  </a:lnTo>
                  <a:lnTo>
                    <a:pt x="352" y="2"/>
                  </a:lnTo>
                  <a:lnTo>
                    <a:pt x="352" y="4"/>
                  </a:lnTo>
                  <a:lnTo>
                    <a:pt x="351" y="4"/>
                  </a:lnTo>
                  <a:lnTo>
                    <a:pt x="351" y="6"/>
                  </a:lnTo>
                  <a:lnTo>
                    <a:pt x="349" y="6"/>
                  </a:lnTo>
                  <a:lnTo>
                    <a:pt x="349" y="6"/>
                  </a:lnTo>
                  <a:lnTo>
                    <a:pt x="347" y="6"/>
                  </a:lnTo>
                  <a:lnTo>
                    <a:pt x="345" y="6"/>
                  </a:lnTo>
                  <a:lnTo>
                    <a:pt x="345" y="4"/>
                  </a:lnTo>
                  <a:lnTo>
                    <a:pt x="345" y="4"/>
                  </a:lnTo>
                  <a:lnTo>
                    <a:pt x="343" y="4"/>
                  </a:lnTo>
                  <a:lnTo>
                    <a:pt x="343" y="4"/>
                  </a:lnTo>
                  <a:lnTo>
                    <a:pt x="341" y="4"/>
                  </a:lnTo>
                  <a:lnTo>
                    <a:pt x="339" y="4"/>
                  </a:lnTo>
                  <a:lnTo>
                    <a:pt x="339" y="6"/>
                  </a:lnTo>
                  <a:lnTo>
                    <a:pt x="339" y="6"/>
                  </a:lnTo>
                  <a:lnTo>
                    <a:pt x="339" y="8"/>
                  </a:lnTo>
                  <a:lnTo>
                    <a:pt x="339" y="8"/>
                  </a:lnTo>
                  <a:lnTo>
                    <a:pt x="339" y="8"/>
                  </a:lnTo>
                  <a:lnTo>
                    <a:pt x="337" y="8"/>
                  </a:lnTo>
                  <a:lnTo>
                    <a:pt x="335" y="8"/>
                  </a:lnTo>
                  <a:lnTo>
                    <a:pt x="335" y="8"/>
                  </a:lnTo>
                  <a:lnTo>
                    <a:pt x="333" y="6"/>
                  </a:lnTo>
                  <a:lnTo>
                    <a:pt x="333" y="4"/>
                  </a:lnTo>
                  <a:lnTo>
                    <a:pt x="333" y="4"/>
                  </a:lnTo>
                  <a:lnTo>
                    <a:pt x="331" y="4"/>
                  </a:lnTo>
                  <a:lnTo>
                    <a:pt x="324" y="6"/>
                  </a:lnTo>
                  <a:lnTo>
                    <a:pt x="322" y="6"/>
                  </a:lnTo>
                  <a:lnTo>
                    <a:pt x="320" y="6"/>
                  </a:lnTo>
                  <a:lnTo>
                    <a:pt x="320" y="6"/>
                  </a:lnTo>
                  <a:lnTo>
                    <a:pt x="318" y="4"/>
                  </a:lnTo>
                  <a:lnTo>
                    <a:pt x="316" y="4"/>
                  </a:lnTo>
                  <a:lnTo>
                    <a:pt x="312" y="4"/>
                  </a:lnTo>
                  <a:lnTo>
                    <a:pt x="307" y="4"/>
                  </a:lnTo>
                  <a:lnTo>
                    <a:pt x="305" y="4"/>
                  </a:lnTo>
                  <a:lnTo>
                    <a:pt x="303" y="4"/>
                  </a:lnTo>
                  <a:lnTo>
                    <a:pt x="301" y="6"/>
                  </a:lnTo>
                  <a:lnTo>
                    <a:pt x="299" y="8"/>
                  </a:lnTo>
                  <a:lnTo>
                    <a:pt x="297" y="8"/>
                  </a:lnTo>
                  <a:lnTo>
                    <a:pt x="295" y="8"/>
                  </a:lnTo>
                  <a:lnTo>
                    <a:pt x="293" y="6"/>
                  </a:lnTo>
                  <a:lnTo>
                    <a:pt x="293" y="6"/>
                  </a:lnTo>
                  <a:lnTo>
                    <a:pt x="290" y="6"/>
                  </a:lnTo>
                  <a:lnTo>
                    <a:pt x="290" y="6"/>
                  </a:lnTo>
                  <a:lnTo>
                    <a:pt x="288" y="8"/>
                  </a:lnTo>
                  <a:lnTo>
                    <a:pt x="286" y="8"/>
                  </a:lnTo>
                  <a:lnTo>
                    <a:pt x="284" y="8"/>
                  </a:lnTo>
                  <a:lnTo>
                    <a:pt x="284" y="8"/>
                  </a:lnTo>
                  <a:lnTo>
                    <a:pt x="274" y="6"/>
                  </a:lnTo>
                  <a:lnTo>
                    <a:pt x="270" y="4"/>
                  </a:lnTo>
                  <a:lnTo>
                    <a:pt x="269" y="2"/>
                  </a:lnTo>
                  <a:lnTo>
                    <a:pt x="269" y="4"/>
                  </a:lnTo>
                  <a:lnTo>
                    <a:pt x="267" y="6"/>
                  </a:lnTo>
                  <a:lnTo>
                    <a:pt x="261" y="8"/>
                  </a:lnTo>
                  <a:lnTo>
                    <a:pt x="259" y="10"/>
                  </a:lnTo>
                  <a:lnTo>
                    <a:pt x="259" y="14"/>
                  </a:lnTo>
                  <a:lnTo>
                    <a:pt x="259" y="18"/>
                  </a:lnTo>
                  <a:lnTo>
                    <a:pt x="261" y="18"/>
                  </a:lnTo>
                  <a:lnTo>
                    <a:pt x="261" y="19"/>
                  </a:lnTo>
                  <a:lnTo>
                    <a:pt x="261" y="19"/>
                  </a:lnTo>
                  <a:lnTo>
                    <a:pt x="261" y="19"/>
                  </a:lnTo>
                  <a:lnTo>
                    <a:pt x="261" y="21"/>
                  </a:lnTo>
                  <a:lnTo>
                    <a:pt x="261" y="23"/>
                  </a:lnTo>
                  <a:lnTo>
                    <a:pt x="261" y="23"/>
                  </a:lnTo>
                  <a:lnTo>
                    <a:pt x="261" y="25"/>
                  </a:lnTo>
                  <a:lnTo>
                    <a:pt x="261" y="25"/>
                  </a:lnTo>
                  <a:lnTo>
                    <a:pt x="261" y="25"/>
                  </a:lnTo>
                  <a:lnTo>
                    <a:pt x="263" y="27"/>
                  </a:lnTo>
                  <a:lnTo>
                    <a:pt x="267" y="27"/>
                  </a:lnTo>
                  <a:lnTo>
                    <a:pt x="270" y="29"/>
                  </a:lnTo>
                  <a:lnTo>
                    <a:pt x="270" y="31"/>
                  </a:lnTo>
                  <a:lnTo>
                    <a:pt x="270" y="33"/>
                  </a:lnTo>
                  <a:lnTo>
                    <a:pt x="265" y="35"/>
                  </a:lnTo>
                  <a:lnTo>
                    <a:pt x="265" y="35"/>
                  </a:lnTo>
                  <a:lnTo>
                    <a:pt x="263" y="37"/>
                  </a:lnTo>
                  <a:lnTo>
                    <a:pt x="263" y="37"/>
                  </a:lnTo>
                  <a:lnTo>
                    <a:pt x="261" y="37"/>
                  </a:lnTo>
                  <a:lnTo>
                    <a:pt x="259" y="37"/>
                  </a:lnTo>
                  <a:lnTo>
                    <a:pt x="257" y="37"/>
                  </a:lnTo>
                  <a:lnTo>
                    <a:pt x="255" y="37"/>
                  </a:lnTo>
                  <a:lnTo>
                    <a:pt x="250" y="40"/>
                  </a:lnTo>
                  <a:lnTo>
                    <a:pt x="248" y="42"/>
                  </a:lnTo>
                  <a:lnTo>
                    <a:pt x="250" y="44"/>
                  </a:lnTo>
                  <a:lnTo>
                    <a:pt x="250" y="46"/>
                  </a:lnTo>
                  <a:lnTo>
                    <a:pt x="250" y="46"/>
                  </a:lnTo>
                  <a:lnTo>
                    <a:pt x="248" y="46"/>
                  </a:lnTo>
                  <a:lnTo>
                    <a:pt x="246" y="48"/>
                  </a:lnTo>
                  <a:lnTo>
                    <a:pt x="242" y="50"/>
                  </a:lnTo>
                  <a:lnTo>
                    <a:pt x="240" y="50"/>
                  </a:lnTo>
                  <a:lnTo>
                    <a:pt x="229" y="48"/>
                  </a:lnTo>
                  <a:lnTo>
                    <a:pt x="225" y="46"/>
                  </a:lnTo>
                  <a:lnTo>
                    <a:pt x="223" y="46"/>
                  </a:lnTo>
                  <a:lnTo>
                    <a:pt x="223" y="44"/>
                  </a:lnTo>
                  <a:lnTo>
                    <a:pt x="221" y="40"/>
                  </a:lnTo>
                  <a:lnTo>
                    <a:pt x="221" y="37"/>
                  </a:lnTo>
                  <a:lnTo>
                    <a:pt x="221" y="35"/>
                  </a:lnTo>
                  <a:lnTo>
                    <a:pt x="221" y="35"/>
                  </a:lnTo>
                  <a:lnTo>
                    <a:pt x="223" y="33"/>
                  </a:lnTo>
                  <a:lnTo>
                    <a:pt x="223" y="33"/>
                  </a:lnTo>
                  <a:lnTo>
                    <a:pt x="223" y="31"/>
                  </a:lnTo>
                  <a:lnTo>
                    <a:pt x="219" y="31"/>
                  </a:lnTo>
                  <a:lnTo>
                    <a:pt x="210" y="33"/>
                  </a:lnTo>
                  <a:lnTo>
                    <a:pt x="206" y="35"/>
                  </a:lnTo>
                  <a:lnTo>
                    <a:pt x="204" y="37"/>
                  </a:lnTo>
                  <a:lnTo>
                    <a:pt x="198" y="37"/>
                  </a:lnTo>
                  <a:lnTo>
                    <a:pt x="196" y="37"/>
                  </a:lnTo>
                  <a:lnTo>
                    <a:pt x="192" y="40"/>
                  </a:lnTo>
                  <a:lnTo>
                    <a:pt x="190" y="40"/>
                  </a:lnTo>
                  <a:lnTo>
                    <a:pt x="189" y="40"/>
                  </a:lnTo>
                  <a:lnTo>
                    <a:pt x="185" y="42"/>
                  </a:lnTo>
                  <a:lnTo>
                    <a:pt x="181" y="42"/>
                  </a:lnTo>
                  <a:lnTo>
                    <a:pt x="179" y="42"/>
                  </a:lnTo>
                  <a:lnTo>
                    <a:pt x="179" y="44"/>
                  </a:lnTo>
                  <a:lnTo>
                    <a:pt x="177" y="50"/>
                  </a:lnTo>
                  <a:lnTo>
                    <a:pt x="175" y="52"/>
                  </a:lnTo>
                  <a:lnTo>
                    <a:pt x="171" y="56"/>
                  </a:lnTo>
                  <a:lnTo>
                    <a:pt x="168" y="56"/>
                  </a:lnTo>
                  <a:lnTo>
                    <a:pt x="149" y="56"/>
                  </a:lnTo>
                  <a:lnTo>
                    <a:pt x="145" y="56"/>
                  </a:lnTo>
                  <a:lnTo>
                    <a:pt x="141" y="54"/>
                  </a:lnTo>
                  <a:lnTo>
                    <a:pt x="133" y="46"/>
                  </a:lnTo>
                  <a:lnTo>
                    <a:pt x="129" y="44"/>
                  </a:lnTo>
                  <a:lnTo>
                    <a:pt x="105" y="44"/>
                  </a:lnTo>
                  <a:lnTo>
                    <a:pt x="97" y="46"/>
                  </a:lnTo>
                  <a:lnTo>
                    <a:pt x="93" y="48"/>
                  </a:lnTo>
                  <a:lnTo>
                    <a:pt x="91" y="46"/>
                  </a:lnTo>
                  <a:lnTo>
                    <a:pt x="88" y="44"/>
                  </a:lnTo>
                  <a:lnTo>
                    <a:pt x="84" y="44"/>
                  </a:lnTo>
                  <a:lnTo>
                    <a:pt x="82" y="44"/>
                  </a:lnTo>
                  <a:lnTo>
                    <a:pt x="80" y="46"/>
                  </a:lnTo>
                  <a:lnTo>
                    <a:pt x="76" y="48"/>
                  </a:lnTo>
                  <a:lnTo>
                    <a:pt x="74" y="46"/>
                  </a:lnTo>
                  <a:lnTo>
                    <a:pt x="74" y="46"/>
                  </a:lnTo>
                  <a:lnTo>
                    <a:pt x="72" y="42"/>
                  </a:lnTo>
                  <a:lnTo>
                    <a:pt x="70" y="42"/>
                  </a:lnTo>
                  <a:lnTo>
                    <a:pt x="70" y="40"/>
                  </a:lnTo>
                  <a:lnTo>
                    <a:pt x="69" y="40"/>
                  </a:lnTo>
                  <a:lnTo>
                    <a:pt x="69" y="40"/>
                  </a:lnTo>
                  <a:lnTo>
                    <a:pt x="69" y="40"/>
                  </a:lnTo>
                  <a:lnTo>
                    <a:pt x="67" y="42"/>
                  </a:lnTo>
                  <a:lnTo>
                    <a:pt x="67" y="42"/>
                  </a:lnTo>
                  <a:lnTo>
                    <a:pt x="65" y="48"/>
                  </a:lnTo>
                  <a:lnTo>
                    <a:pt x="63" y="50"/>
                  </a:lnTo>
                  <a:lnTo>
                    <a:pt x="61" y="48"/>
                  </a:lnTo>
                  <a:lnTo>
                    <a:pt x="61" y="42"/>
                  </a:lnTo>
                  <a:lnTo>
                    <a:pt x="59" y="40"/>
                  </a:lnTo>
                  <a:lnTo>
                    <a:pt x="55" y="40"/>
                  </a:lnTo>
                  <a:lnTo>
                    <a:pt x="53" y="44"/>
                  </a:lnTo>
                  <a:lnTo>
                    <a:pt x="53" y="52"/>
                  </a:lnTo>
                  <a:lnTo>
                    <a:pt x="53" y="63"/>
                  </a:lnTo>
                  <a:lnTo>
                    <a:pt x="53" y="77"/>
                  </a:lnTo>
                  <a:lnTo>
                    <a:pt x="46" y="77"/>
                  </a:lnTo>
                  <a:lnTo>
                    <a:pt x="36" y="77"/>
                  </a:lnTo>
                  <a:lnTo>
                    <a:pt x="27" y="77"/>
                  </a:lnTo>
                  <a:lnTo>
                    <a:pt x="21" y="77"/>
                  </a:lnTo>
                  <a:lnTo>
                    <a:pt x="19" y="78"/>
                  </a:lnTo>
                  <a:lnTo>
                    <a:pt x="19" y="78"/>
                  </a:lnTo>
                  <a:lnTo>
                    <a:pt x="19" y="77"/>
                  </a:lnTo>
                  <a:lnTo>
                    <a:pt x="19" y="77"/>
                  </a:lnTo>
                  <a:lnTo>
                    <a:pt x="17" y="77"/>
                  </a:lnTo>
                  <a:lnTo>
                    <a:pt x="17" y="77"/>
                  </a:lnTo>
                  <a:lnTo>
                    <a:pt x="17" y="77"/>
                  </a:lnTo>
                  <a:lnTo>
                    <a:pt x="17" y="78"/>
                  </a:lnTo>
                  <a:lnTo>
                    <a:pt x="17" y="78"/>
                  </a:lnTo>
                  <a:lnTo>
                    <a:pt x="15" y="80"/>
                  </a:lnTo>
                  <a:lnTo>
                    <a:pt x="15" y="82"/>
                  </a:lnTo>
                  <a:lnTo>
                    <a:pt x="13" y="82"/>
                  </a:lnTo>
                  <a:lnTo>
                    <a:pt x="13" y="82"/>
                  </a:lnTo>
                  <a:lnTo>
                    <a:pt x="11" y="80"/>
                  </a:lnTo>
                  <a:lnTo>
                    <a:pt x="11" y="80"/>
                  </a:lnTo>
                  <a:lnTo>
                    <a:pt x="11" y="78"/>
                  </a:lnTo>
                  <a:lnTo>
                    <a:pt x="9" y="78"/>
                  </a:lnTo>
                  <a:lnTo>
                    <a:pt x="9" y="80"/>
                  </a:lnTo>
                  <a:lnTo>
                    <a:pt x="9" y="80"/>
                  </a:lnTo>
                  <a:lnTo>
                    <a:pt x="9" y="82"/>
                  </a:lnTo>
                  <a:lnTo>
                    <a:pt x="9" y="82"/>
                  </a:lnTo>
                  <a:lnTo>
                    <a:pt x="9" y="82"/>
                  </a:lnTo>
                  <a:lnTo>
                    <a:pt x="9" y="82"/>
                  </a:lnTo>
                  <a:lnTo>
                    <a:pt x="9" y="84"/>
                  </a:lnTo>
                  <a:lnTo>
                    <a:pt x="9" y="84"/>
                  </a:lnTo>
                  <a:lnTo>
                    <a:pt x="9" y="84"/>
                  </a:lnTo>
                  <a:lnTo>
                    <a:pt x="8" y="84"/>
                  </a:lnTo>
                  <a:lnTo>
                    <a:pt x="8" y="84"/>
                  </a:lnTo>
                  <a:lnTo>
                    <a:pt x="8" y="84"/>
                  </a:lnTo>
                  <a:lnTo>
                    <a:pt x="6" y="84"/>
                  </a:lnTo>
                  <a:lnTo>
                    <a:pt x="6" y="86"/>
                  </a:lnTo>
                  <a:lnTo>
                    <a:pt x="4" y="88"/>
                  </a:lnTo>
                  <a:lnTo>
                    <a:pt x="4" y="88"/>
                  </a:lnTo>
                  <a:lnTo>
                    <a:pt x="4" y="90"/>
                  </a:lnTo>
                  <a:lnTo>
                    <a:pt x="2" y="90"/>
                  </a:lnTo>
                  <a:lnTo>
                    <a:pt x="2" y="94"/>
                  </a:lnTo>
                  <a:lnTo>
                    <a:pt x="2" y="96"/>
                  </a:lnTo>
                  <a:lnTo>
                    <a:pt x="2" y="97"/>
                  </a:lnTo>
                  <a:lnTo>
                    <a:pt x="2" y="97"/>
                  </a:lnTo>
                  <a:lnTo>
                    <a:pt x="2" y="97"/>
                  </a:lnTo>
                  <a:lnTo>
                    <a:pt x="4" y="96"/>
                  </a:lnTo>
                  <a:lnTo>
                    <a:pt x="4" y="97"/>
                  </a:lnTo>
                  <a:lnTo>
                    <a:pt x="4" y="99"/>
                  </a:lnTo>
                  <a:lnTo>
                    <a:pt x="4" y="101"/>
                  </a:lnTo>
                  <a:lnTo>
                    <a:pt x="6" y="103"/>
                  </a:lnTo>
                  <a:lnTo>
                    <a:pt x="8" y="105"/>
                  </a:lnTo>
                  <a:lnTo>
                    <a:pt x="8" y="105"/>
                  </a:lnTo>
                  <a:lnTo>
                    <a:pt x="9" y="105"/>
                  </a:lnTo>
                  <a:lnTo>
                    <a:pt x="11" y="105"/>
                  </a:lnTo>
                  <a:lnTo>
                    <a:pt x="11" y="107"/>
                  </a:lnTo>
                  <a:lnTo>
                    <a:pt x="9" y="107"/>
                  </a:lnTo>
                  <a:lnTo>
                    <a:pt x="9" y="107"/>
                  </a:lnTo>
                  <a:lnTo>
                    <a:pt x="8" y="109"/>
                  </a:lnTo>
                  <a:lnTo>
                    <a:pt x="6" y="107"/>
                  </a:lnTo>
                  <a:lnTo>
                    <a:pt x="6" y="107"/>
                  </a:lnTo>
                  <a:lnTo>
                    <a:pt x="4" y="107"/>
                  </a:lnTo>
                  <a:lnTo>
                    <a:pt x="4" y="109"/>
                  </a:lnTo>
                  <a:lnTo>
                    <a:pt x="4" y="109"/>
                  </a:lnTo>
                  <a:lnTo>
                    <a:pt x="2" y="109"/>
                  </a:lnTo>
                  <a:lnTo>
                    <a:pt x="2" y="111"/>
                  </a:lnTo>
                  <a:lnTo>
                    <a:pt x="0" y="111"/>
                  </a:lnTo>
                  <a:lnTo>
                    <a:pt x="0" y="111"/>
                  </a:lnTo>
                  <a:lnTo>
                    <a:pt x="0" y="113"/>
                  </a:lnTo>
                  <a:lnTo>
                    <a:pt x="0" y="113"/>
                  </a:lnTo>
                  <a:lnTo>
                    <a:pt x="2" y="115"/>
                  </a:lnTo>
                  <a:lnTo>
                    <a:pt x="8" y="115"/>
                  </a:lnTo>
                  <a:lnTo>
                    <a:pt x="13" y="115"/>
                  </a:lnTo>
                  <a:lnTo>
                    <a:pt x="15" y="115"/>
                  </a:lnTo>
                  <a:lnTo>
                    <a:pt x="15" y="115"/>
                  </a:lnTo>
                  <a:lnTo>
                    <a:pt x="17" y="115"/>
                  </a:lnTo>
                  <a:lnTo>
                    <a:pt x="17" y="113"/>
                  </a:lnTo>
                  <a:lnTo>
                    <a:pt x="19" y="113"/>
                  </a:lnTo>
                  <a:lnTo>
                    <a:pt x="19" y="113"/>
                  </a:lnTo>
                  <a:lnTo>
                    <a:pt x="19" y="111"/>
                  </a:lnTo>
                  <a:lnTo>
                    <a:pt x="17" y="111"/>
                  </a:lnTo>
                  <a:lnTo>
                    <a:pt x="25" y="103"/>
                  </a:lnTo>
                  <a:lnTo>
                    <a:pt x="25" y="101"/>
                  </a:lnTo>
                  <a:lnTo>
                    <a:pt x="27" y="101"/>
                  </a:lnTo>
                  <a:lnTo>
                    <a:pt x="30" y="99"/>
                  </a:lnTo>
                  <a:lnTo>
                    <a:pt x="32" y="99"/>
                  </a:lnTo>
                  <a:lnTo>
                    <a:pt x="34" y="97"/>
                  </a:lnTo>
                  <a:lnTo>
                    <a:pt x="36" y="97"/>
                  </a:lnTo>
                  <a:lnTo>
                    <a:pt x="38" y="96"/>
                  </a:lnTo>
                  <a:lnTo>
                    <a:pt x="40" y="96"/>
                  </a:lnTo>
                  <a:lnTo>
                    <a:pt x="42" y="96"/>
                  </a:lnTo>
                  <a:lnTo>
                    <a:pt x="42" y="94"/>
                  </a:lnTo>
                  <a:lnTo>
                    <a:pt x="44" y="90"/>
                  </a:lnTo>
                  <a:lnTo>
                    <a:pt x="44" y="90"/>
                  </a:lnTo>
                  <a:lnTo>
                    <a:pt x="46" y="90"/>
                  </a:lnTo>
                  <a:lnTo>
                    <a:pt x="49" y="90"/>
                  </a:lnTo>
                  <a:lnTo>
                    <a:pt x="51" y="90"/>
                  </a:lnTo>
                  <a:lnTo>
                    <a:pt x="55" y="88"/>
                  </a:lnTo>
                  <a:lnTo>
                    <a:pt x="57" y="86"/>
                  </a:lnTo>
                  <a:lnTo>
                    <a:pt x="57" y="86"/>
                  </a:lnTo>
                  <a:lnTo>
                    <a:pt x="61" y="84"/>
                  </a:lnTo>
                  <a:lnTo>
                    <a:pt x="61" y="86"/>
                  </a:lnTo>
                  <a:lnTo>
                    <a:pt x="57" y="90"/>
                  </a:lnTo>
                  <a:lnTo>
                    <a:pt x="55" y="90"/>
                  </a:lnTo>
                  <a:lnTo>
                    <a:pt x="55" y="90"/>
                  </a:lnTo>
                  <a:lnTo>
                    <a:pt x="53" y="92"/>
                  </a:lnTo>
                  <a:lnTo>
                    <a:pt x="51" y="92"/>
                  </a:lnTo>
                  <a:lnTo>
                    <a:pt x="49" y="92"/>
                  </a:lnTo>
                  <a:lnTo>
                    <a:pt x="48" y="92"/>
                  </a:lnTo>
                  <a:lnTo>
                    <a:pt x="46" y="94"/>
                  </a:lnTo>
                  <a:lnTo>
                    <a:pt x="46" y="97"/>
                  </a:lnTo>
                  <a:lnTo>
                    <a:pt x="42" y="97"/>
                  </a:lnTo>
                  <a:lnTo>
                    <a:pt x="40" y="99"/>
                  </a:lnTo>
                  <a:lnTo>
                    <a:pt x="38" y="103"/>
                  </a:lnTo>
                  <a:lnTo>
                    <a:pt x="36" y="105"/>
                  </a:lnTo>
                  <a:lnTo>
                    <a:pt x="36" y="105"/>
                  </a:lnTo>
                  <a:lnTo>
                    <a:pt x="34" y="105"/>
                  </a:lnTo>
                  <a:lnTo>
                    <a:pt x="32" y="105"/>
                  </a:lnTo>
                  <a:lnTo>
                    <a:pt x="30" y="107"/>
                  </a:lnTo>
                  <a:lnTo>
                    <a:pt x="28" y="107"/>
                  </a:lnTo>
                  <a:lnTo>
                    <a:pt x="28" y="107"/>
                  </a:lnTo>
                  <a:lnTo>
                    <a:pt x="28" y="109"/>
                  </a:lnTo>
                  <a:lnTo>
                    <a:pt x="30" y="109"/>
                  </a:lnTo>
                  <a:lnTo>
                    <a:pt x="30" y="109"/>
                  </a:lnTo>
                  <a:lnTo>
                    <a:pt x="32" y="109"/>
                  </a:lnTo>
                  <a:lnTo>
                    <a:pt x="30" y="111"/>
                  </a:lnTo>
                  <a:lnTo>
                    <a:pt x="30" y="111"/>
                  </a:lnTo>
                  <a:lnTo>
                    <a:pt x="25" y="111"/>
                  </a:lnTo>
                  <a:lnTo>
                    <a:pt x="23" y="111"/>
                  </a:lnTo>
                  <a:lnTo>
                    <a:pt x="23" y="113"/>
                  </a:lnTo>
                  <a:lnTo>
                    <a:pt x="25" y="118"/>
                  </a:lnTo>
                  <a:lnTo>
                    <a:pt x="23" y="122"/>
                  </a:lnTo>
                  <a:lnTo>
                    <a:pt x="25" y="124"/>
                  </a:lnTo>
                  <a:lnTo>
                    <a:pt x="27" y="124"/>
                  </a:lnTo>
                  <a:lnTo>
                    <a:pt x="27" y="122"/>
                  </a:lnTo>
                  <a:lnTo>
                    <a:pt x="27" y="122"/>
                  </a:lnTo>
                  <a:lnTo>
                    <a:pt x="27" y="120"/>
                  </a:lnTo>
                  <a:lnTo>
                    <a:pt x="27" y="118"/>
                  </a:lnTo>
                  <a:lnTo>
                    <a:pt x="27" y="118"/>
                  </a:lnTo>
                  <a:lnTo>
                    <a:pt x="28" y="120"/>
                  </a:lnTo>
                  <a:lnTo>
                    <a:pt x="28" y="120"/>
                  </a:lnTo>
                  <a:lnTo>
                    <a:pt x="28" y="122"/>
                  </a:lnTo>
                  <a:lnTo>
                    <a:pt x="30" y="120"/>
                  </a:lnTo>
                  <a:lnTo>
                    <a:pt x="30" y="120"/>
                  </a:lnTo>
                  <a:lnTo>
                    <a:pt x="30" y="122"/>
                  </a:lnTo>
                  <a:lnTo>
                    <a:pt x="28" y="122"/>
                  </a:lnTo>
                  <a:lnTo>
                    <a:pt x="27" y="124"/>
                  </a:lnTo>
                  <a:lnTo>
                    <a:pt x="27" y="126"/>
                  </a:lnTo>
                  <a:lnTo>
                    <a:pt x="25" y="128"/>
                  </a:lnTo>
                  <a:lnTo>
                    <a:pt x="27" y="130"/>
                  </a:lnTo>
                  <a:lnTo>
                    <a:pt x="27" y="130"/>
                  </a:lnTo>
                  <a:lnTo>
                    <a:pt x="28" y="130"/>
                  </a:lnTo>
                  <a:lnTo>
                    <a:pt x="28" y="128"/>
                  </a:lnTo>
                  <a:lnTo>
                    <a:pt x="28" y="130"/>
                  </a:lnTo>
                  <a:lnTo>
                    <a:pt x="28" y="132"/>
                  </a:lnTo>
                  <a:lnTo>
                    <a:pt x="28" y="132"/>
                  </a:lnTo>
                  <a:lnTo>
                    <a:pt x="30" y="134"/>
                  </a:lnTo>
                  <a:lnTo>
                    <a:pt x="30" y="132"/>
                  </a:lnTo>
                  <a:lnTo>
                    <a:pt x="32" y="132"/>
                  </a:lnTo>
                  <a:lnTo>
                    <a:pt x="32" y="132"/>
                  </a:lnTo>
                  <a:lnTo>
                    <a:pt x="34" y="132"/>
                  </a:lnTo>
                  <a:lnTo>
                    <a:pt x="34" y="132"/>
                  </a:lnTo>
                  <a:lnTo>
                    <a:pt x="34" y="130"/>
                  </a:lnTo>
                  <a:lnTo>
                    <a:pt x="36" y="132"/>
                  </a:lnTo>
                  <a:lnTo>
                    <a:pt x="36" y="132"/>
                  </a:lnTo>
                  <a:lnTo>
                    <a:pt x="34" y="132"/>
                  </a:lnTo>
                  <a:lnTo>
                    <a:pt x="34" y="132"/>
                  </a:lnTo>
                  <a:lnTo>
                    <a:pt x="34" y="134"/>
                  </a:lnTo>
                  <a:lnTo>
                    <a:pt x="34" y="134"/>
                  </a:lnTo>
                  <a:lnTo>
                    <a:pt x="34" y="135"/>
                  </a:lnTo>
                  <a:lnTo>
                    <a:pt x="34" y="135"/>
                  </a:lnTo>
                  <a:lnTo>
                    <a:pt x="34" y="137"/>
                  </a:lnTo>
                  <a:lnTo>
                    <a:pt x="36" y="137"/>
                  </a:lnTo>
                  <a:lnTo>
                    <a:pt x="36" y="137"/>
                  </a:lnTo>
                  <a:lnTo>
                    <a:pt x="36" y="137"/>
                  </a:lnTo>
                  <a:lnTo>
                    <a:pt x="38" y="137"/>
                  </a:lnTo>
                  <a:lnTo>
                    <a:pt x="38" y="137"/>
                  </a:lnTo>
                  <a:lnTo>
                    <a:pt x="38" y="137"/>
                  </a:lnTo>
                  <a:lnTo>
                    <a:pt x="38" y="137"/>
                  </a:lnTo>
                  <a:lnTo>
                    <a:pt x="38" y="139"/>
                  </a:lnTo>
                  <a:lnTo>
                    <a:pt x="40" y="139"/>
                  </a:lnTo>
                  <a:lnTo>
                    <a:pt x="40" y="139"/>
                  </a:lnTo>
                  <a:lnTo>
                    <a:pt x="42" y="139"/>
                  </a:lnTo>
                  <a:lnTo>
                    <a:pt x="42" y="141"/>
                  </a:lnTo>
                  <a:lnTo>
                    <a:pt x="42" y="141"/>
                  </a:lnTo>
                  <a:lnTo>
                    <a:pt x="38" y="141"/>
                  </a:lnTo>
                  <a:lnTo>
                    <a:pt x="38" y="141"/>
                  </a:lnTo>
                  <a:lnTo>
                    <a:pt x="36" y="145"/>
                  </a:lnTo>
                  <a:lnTo>
                    <a:pt x="36" y="147"/>
                  </a:lnTo>
                  <a:lnTo>
                    <a:pt x="40" y="147"/>
                  </a:lnTo>
                  <a:lnTo>
                    <a:pt x="42" y="147"/>
                  </a:lnTo>
                  <a:lnTo>
                    <a:pt x="44" y="147"/>
                  </a:lnTo>
                  <a:lnTo>
                    <a:pt x="44" y="147"/>
                  </a:lnTo>
                  <a:lnTo>
                    <a:pt x="44" y="149"/>
                  </a:lnTo>
                  <a:lnTo>
                    <a:pt x="42" y="151"/>
                  </a:lnTo>
                  <a:lnTo>
                    <a:pt x="42" y="149"/>
                  </a:lnTo>
                  <a:lnTo>
                    <a:pt x="42" y="149"/>
                  </a:lnTo>
                  <a:lnTo>
                    <a:pt x="42" y="151"/>
                  </a:lnTo>
                  <a:lnTo>
                    <a:pt x="42" y="153"/>
                  </a:lnTo>
                  <a:lnTo>
                    <a:pt x="44" y="154"/>
                  </a:lnTo>
                  <a:lnTo>
                    <a:pt x="46" y="154"/>
                  </a:lnTo>
                  <a:lnTo>
                    <a:pt x="46" y="156"/>
                  </a:lnTo>
                  <a:lnTo>
                    <a:pt x="46" y="156"/>
                  </a:lnTo>
                  <a:lnTo>
                    <a:pt x="46" y="158"/>
                  </a:lnTo>
                  <a:lnTo>
                    <a:pt x="48" y="158"/>
                  </a:lnTo>
                  <a:lnTo>
                    <a:pt x="49" y="160"/>
                  </a:lnTo>
                  <a:lnTo>
                    <a:pt x="67" y="172"/>
                  </a:lnTo>
                  <a:lnTo>
                    <a:pt x="82" y="179"/>
                  </a:lnTo>
                  <a:lnTo>
                    <a:pt x="91" y="185"/>
                  </a:lnTo>
                  <a:lnTo>
                    <a:pt x="97" y="189"/>
                  </a:lnTo>
                  <a:lnTo>
                    <a:pt x="101" y="189"/>
                  </a:lnTo>
                  <a:lnTo>
                    <a:pt x="110" y="191"/>
                  </a:lnTo>
                  <a:lnTo>
                    <a:pt x="112" y="191"/>
                  </a:lnTo>
                  <a:lnTo>
                    <a:pt x="116" y="193"/>
                  </a:lnTo>
                  <a:lnTo>
                    <a:pt x="118" y="193"/>
                  </a:lnTo>
                  <a:lnTo>
                    <a:pt x="122" y="194"/>
                  </a:lnTo>
                  <a:lnTo>
                    <a:pt x="122" y="194"/>
                  </a:lnTo>
                  <a:lnTo>
                    <a:pt x="124" y="194"/>
                  </a:lnTo>
                  <a:lnTo>
                    <a:pt x="124" y="194"/>
                  </a:lnTo>
                  <a:lnTo>
                    <a:pt x="124" y="194"/>
                  </a:lnTo>
                  <a:lnTo>
                    <a:pt x="126" y="194"/>
                  </a:lnTo>
                  <a:lnTo>
                    <a:pt x="129" y="194"/>
                  </a:lnTo>
                  <a:lnTo>
                    <a:pt x="129" y="196"/>
                  </a:lnTo>
                  <a:lnTo>
                    <a:pt x="131" y="196"/>
                  </a:lnTo>
                  <a:lnTo>
                    <a:pt x="133" y="196"/>
                  </a:lnTo>
                  <a:lnTo>
                    <a:pt x="139" y="198"/>
                  </a:lnTo>
                  <a:lnTo>
                    <a:pt x="143" y="198"/>
                  </a:lnTo>
                  <a:lnTo>
                    <a:pt x="145" y="198"/>
                  </a:lnTo>
                  <a:lnTo>
                    <a:pt x="145" y="198"/>
                  </a:lnTo>
                  <a:lnTo>
                    <a:pt x="149" y="193"/>
                  </a:lnTo>
                  <a:lnTo>
                    <a:pt x="150" y="191"/>
                  </a:lnTo>
                  <a:lnTo>
                    <a:pt x="152" y="189"/>
                  </a:lnTo>
                  <a:lnTo>
                    <a:pt x="156" y="187"/>
                  </a:lnTo>
                  <a:lnTo>
                    <a:pt x="156" y="187"/>
                  </a:lnTo>
                  <a:lnTo>
                    <a:pt x="160" y="187"/>
                  </a:lnTo>
                  <a:lnTo>
                    <a:pt x="166" y="185"/>
                  </a:lnTo>
                  <a:lnTo>
                    <a:pt x="170" y="185"/>
                  </a:lnTo>
                  <a:lnTo>
                    <a:pt x="177" y="181"/>
                  </a:lnTo>
                  <a:lnTo>
                    <a:pt x="181" y="181"/>
                  </a:lnTo>
                  <a:lnTo>
                    <a:pt x="183" y="181"/>
                  </a:lnTo>
                  <a:lnTo>
                    <a:pt x="183" y="179"/>
                  </a:lnTo>
                  <a:lnTo>
                    <a:pt x="181" y="177"/>
                  </a:lnTo>
                  <a:lnTo>
                    <a:pt x="181" y="177"/>
                  </a:lnTo>
                  <a:lnTo>
                    <a:pt x="183" y="173"/>
                  </a:lnTo>
                  <a:lnTo>
                    <a:pt x="183" y="175"/>
                  </a:lnTo>
                  <a:lnTo>
                    <a:pt x="183" y="175"/>
                  </a:lnTo>
                  <a:lnTo>
                    <a:pt x="183" y="177"/>
                  </a:lnTo>
                  <a:lnTo>
                    <a:pt x="183" y="177"/>
                  </a:lnTo>
                  <a:lnTo>
                    <a:pt x="185" y="177"/>
                  </a:lnTo>
                  <a:lnTo>
                    <a:pt x="185" y="177"/>
                  </a:lnTo>
                  <a:lnTo>
                    <a:pt x="185" y="177"/>
                  </a:lnTo>
                  <a:lnTo>
                    <a:pt x="185" y="177"/>
                  </a:lnTo>
                  <a:lnTo>
                    <a:pt x="185" y="179"/>
                  </a:lnTo>
                  <a:lnTo>
                    <a:pt x="187" y="179"/>
                  </a:lnTo>
                  <a:lnTo>
                    <a:pt x="187" y="177"/>
                  </a:lnTo>
                  <a:lnTo>
                    <a:pt x="187" y="177"/>
                  </a:lnTo>
                  <a:lnTo>
                    <a:pt x="189" y="177"/>
                  </a:lnTo>
                  <a:lnTo>
                    <a:pt x="190" y="177"/>
                  </a:lnTo>
                  <a:lnTo>
                    <a:pt x="192" y="175"/>
                  </a:lnTo>
                  <a:lnTo>
                    <a:pt x="192" y="173"/>
                  </a:lnTo>
                  <a:lnTo>
                    <a:pt x="194" y="175"/>
                  </a:lnTo>
                  <a:lnTo>
                    <a:pt x="194" y="175"/>
                  </a:lnTo>
                  <a:lnTo>
                    <a:pt x="196" y="177"/>
                  </a:lnTo>
                  <a:lnTo>
                    <a:pt x="198" y="177"/>
                  </a:lnTo>
                  <a:lnTo>
                    <a:pt x="198" y="177"/>
                  </a:lnTo>
                  <a:lnTo>
                    <a:pt x="198" y="179"/>
                  </a:lnTo>
                  <a:lnTo>
                    <a:pt x="198" y="179"/>
                  </a:lnTo>
                  <a:lnTo>
                    <a:pt x="200" y="179"/>
                  </a:lnTo>
                  <a:lnTo>
                    <a:pt x="200" y="179"/>
                  </a:lnTo>
                  <a:lnTo>
                    <a:pt x="200" y="179"/>
                  </a:lnTo>
                  <a:lnTo>
                    <a:pt x="200" y="179"/>
                  </a:lnTo>
                  <a:lnTo>
                    <a:pt x="202" y="179"/>
                  </a:lnTo>
                  <a:lnTo>
                    <a:pt x="202" y="179"/>
                  </a:lnTo>
                  <a:lnTo>
                    <a:pt x="202" y="179"/>
                  </a:lnTo>
                  <a:lnTo>
                    <a:pt x="202" y="181"/>
                  </a:lnTo>
                  <a:lnTo>
                    <a:pt x="204" y="179"/>
                  </a:lnTo>
                  <a:lnTo>
                    <a:pt x="204" y="179"/>
                  </a:lnTo>
                  <a:lnTo>
                    <a:pt x="204" y="179"/>
                  </a:lnTo>
                  <a:lnTo>
                    <a:pt x="206" y="179"/>
                  </a:lnTo>
                  <a:lnTo>
                    <a:pt x="208" y="179"/>
                  </a:lnTo>
                  <a:lnTo>
                    <a:pt x="208" y="179"/>
                  </a:lnTo>
                  <a:lnTo>
                    <a:pt x="208" y="177"/>
                  </a:lnTo>
                  <a:lnTo>
                    <a:pt x="208" y="177"/>
                  </a:lnTo>
                  <a:lnTo>
                    <a:pt x="208" y="175"/>
                  </a:lnTo>
                  <a:lnTo>
                    <a:pt x="208" y="173"/>
                  </a:lnTo>
                  <a:lnTo>
                    <a:pt x="208" y="173"/>
                  </a:lnTo>
                  <a:lnTo>
                    <a:pt x="208" y="172"/>
                  </a:lnTo>
                  <a:lnTo>
                    <a:pt x="208" y="170"/>
                  </a:lnTo>
                  <a:lnTo>
                    <a:pt x="208" y="170"/>
                  </a:lnTo>
                  <a:lnTo>
                    <a:pt x="208" y="168"/>
                  </a:lnTo>
                  <a:lnTo>
                    <a:pt x="208" y="166"/>
                  </a:lnTo>
                  <a:lnTo>
                    <a:pt x="208" y="164"/>
                  </a:lnTo>
                  <a:lnTo>
                    <a:pt x="211" y="162"/>
                  </a:lnTo>
                  <a:lnTo>
                    <a:pt x="213" y="162"/>
                  </a:lnTo>
                  <a:lnTo>
                    <a:pt x="213" y="160"/>
                  </a:lnTo>
                  <a:lnTo>
                    <a:pt x="215" y="160"/>
                  </a:lnTo>
                  <a:lnTo>
                    <a:pt x="217" y="162"/>
                  </a:lnTo>
                  <a:lnTo>
                    <a:pt x="219" y="164"/>
                  </a:lnTo>
                  <a:lnTo>
                    <a:pt x="219" y="166"/>
                  </a:lnTo>
                  <a:lnTo>
                    <a:pt x="219" y="168"/>
                  </a:lnTo>
                  <a:lnTo>
                    <a:pt x="219" y="172"/>
                  </a:lnTo>
                  <a:lnTo>
                    <a:pt x="219" y="173"/>
                  </a:lnTo>
                  <a:lnTo>
                    <a:pt x="217" y="173"/>
                  </a:lnTo>
                  <a:lnTo>
                    <a:pt x="217" y="175"/>
                  </a:lnTo>
                  <a:lnTo>
                    <a:pt x="217" y="177"/>
                  </a:lnTo>
                  <a:lnTo>
                    <a:pt x="215" y="177"/>
                  </a:lnTo>
                  <a:lnTo>
                    <a:pt x="215" y="177"/>
                  </a:lnTo>
                  <a:lnTo>
                    <a:pt x="213" y="177"/>
                  </a:lnTo>
                  <a:lnTo>
                    <a:pt x="213" y="177"/>
                  </a:lnTo>
                  <a:lnTo>
                    <a:pt x="211" y="177"/>
                  </a:lnTo>
                  <a:lnTo>
                    <a:pt x="208" y="181"/>
                  </a:lnTo>
                  <a:lnTo>
                    <a:pt x="206" y="183"/>
                  </a:lnTo>
                  <a:lnTo>
                    <a:pt x="206" y="183"/>
                  </a:lnTo>
                  <a:lnTo>
                    <a:pt x="202" y="189"/>
                  </a:lnTo>
                  <a:lnTo>
                    <a:pt x="200" y="191"/>
                  </a:lnTo>
                  <a:lnTo>
                    <a:pt x="200" y="191"/>
                  </a:lnTo>
                  <a:lnTo>
                    <a:pt x="200" y="193"/>
                  </a:lnTo>
                  <a:lnTo>
                    <a:pt x="200" y="194"/>
                  </a:lnTo>
                  <a:lnTo>
                    <a:pt x="200" y="196"/>
                  </a:lnTo>
                  <a:lnTo>
                    <a:pt x="196" y="202"/>
                  </a:lnTo>
                  <a:lnTo>
                    <a:pt x="192" y="208"/>
                  </a:lnTo>
                  <a:lnTo>
                    <a:pt x="190" y="212"/>
                  </a:lnTo>
                  <a:lnTo>
                    <a:pt x="189" y="215"/>
                  </a:lnTo>
                  <a:lnTo>
                    <a:pt x="187" y="217"/>
                  </a:lnTo>
                  <a:lnTo>
                    <a:pt x="185" y="219"/>
                  </a:lnTo>
                  <a:lnTo>
                    <a:pt x="175" y="217"/>
                  </a:lnTo>
                  <a:lnTo>
                    <a:pt x="173" y="217"/>
                  </a:lnTo>
                  <a:lnTo>
                    <a:pt x="171" y="219"/>
                  </a:lnTo>
                  <a:lnTo>
                    <a:pt x="170" y="219"/>
                  </a:lnTo>
                  <a:lnTo>
                    <a:pt x="168" y="219"/>
                  </a:lnTo>
                  <a:lnTo>
                    <a:pt x="168" y="219"/>
                  </a:lnTo>
                  <a:lnTo>
                    <a:pt x="168" y="219"/>
                  </a:lnTo>
                  <a:lnTo>
                    <a:pt x="162" y="225"/>
                  </a:lnTo>
                  <a:lnTo>
                    <a:pt x="160" y="227"/>
                  </a:lnTo>
                  <a:lnTo>
                    <a:pt x="158" y="227"/>
                  </a:lnTo>
                  <a:lnTo>
                    <a:pt x="156" y="227"/>
                  </a:lnTo>
                  <a:lnTo>
                    <a:pt x="156" y="227"/>
                  </a:lnTo>
                  <a:lnTo>
                    <a:pt x="156" y="227"/>
                  </a:lnTo>
                  <a:lnTo>
                    <a:pt x="154" y="229"/>
                  </a:lnTo>
                  <a:lnTo>
                    <a:pt x="154" y="229"/>
                  </a:lnTo>
                  <a:lnTo>
                    <a:pt x="154" y="231"/>
                  </a:lnTo>
                  <a:lnTo>
                    <a:pt x="152" y="231"/>
                  </a:lnTo>
                  <a:lnTo>
                    <a:pt x="152" y="231"/>
                  </a:lnTo>
                  <a:lnTo>
                    <a:pt x="150" y="231"/>
                  </a:lnTo>
                  <a:lnTo>
                    <a:pt x="147" y="227"/>
                  </a:lnTo>
                  <a:lnTo>
                    <a:pt x="147" y="225"/>
                  </a:lnTo>
                  <a:lnTo>
                    <a:pt x="145" y="227"/>
                  </a:lnTo>
                  <a:lnTo>
                    <a:pt x="143" y="231"/>
                  </a:lnTo>
                  <a:lnTo>
                    <a:pt x="143" y="232"/>
                  </a:lnTo>
                  <a:lnTo>
                    <a:pt x="143" y="232"/>
                  </a:lnTo>
                  <a:lnTo>
                    <a:pt x="141" y="232"/>
                  </a:lnTo>
                  <a:lnTo>
                    <a:pt x="141" y="232"/>
                  </a:lnTo>
                  <a:lnTo>
                    <a:pt x="141" y="232"/>
                  </a:lnTo>
                  <a:lnTo>
                    <a:pt x="139" y="232"/>
                  </a:lnTo>
                  <a:lnTo>
                    <a:pt x="139" y="232"/>
                  </a:lnTo>
                  <a:lnTo>
                    <a:pt x="139" y="234"/>
                  </a:lnTo>
                  <a:lnTo>
                    <a:pt x="139" y="234"/>
                  </a:lnTo>
                  <a:lnTo>
                    <a:pt x="137" y="234"/>
                  </a:lnTo>
                  <a:lnTo>
                    <a:pt x="137" y="236"/>
                  </a:lnTo>
                  <a:lnTo>
                    <a:pt x="137" y="234"/>
                  </a:lnTo>
                  <a:lnTo>
                    <a:pt x="135" y="236"/>
                  </a:lnTo>
                  <a:lnTo>
                    <a:pt x="135" y="236"/>
                  </a:lnTo>
                  <a:lnTo>
                    <a:pt x="135" y="238"/>
                  </a:lnTo>
                  <a:lnTo>
                    <a:pt x="133" y="236"/>
                  </a:lnTo>
                  <a:lnTo>
                    <a:pt x="131" y="236"/>
                  </a:lnTo>
                  <a:lnTo>
                    <a:pt x="129" y="236"/>
                  </a:lnTo>
                  <a:lnTo>
                    <a:pt x="129" y="234"/>
                  </a:lnTo>
                  <a:lnTo>
                    <a:pt x="129" y="232"/>
                  </a:lnTo>
                  <a:lnTo>
                    <a:pt x="129" y="229"/>
                  </a:lnTo>
                  <a:lnTo>
                    <a:pt x="128" y="229"/>
                  </a:lnTo>
                  <a:lnTo>
                    <a:pt x="128" y="229"/>
                  </a:lnTo>
                  <a:lnTo>
                    <a:pt x="126" y="229"/>
                  </a:lnTo>
                  <a:lnTo>
                    <a:pt x="126" y="229"/>
                  </a:lnTo>
                  <a:lnTo>
                    <a:pt x="126" y="231"/>
                  </a:lnTo>
                  <a:lnTo>
                    <a:pt x="126" y="232"/>
                  </a:lnTo>
                  <a:lnTo>
                    <a:pt x="126" y="232"/>
                  </a:lnTo>
                  <a:lnTo>
                    <a:pt x="128" y="234"/>
                  </a:lnTo>
                  <a:lnTo>
                    <a:pt x="126" y="236"/>
                  </a:lnTo>
                  <a:lnTo>
                    <a:pt x="126" y="236"/>
                  </a:lnTo>
                  <a:lnTo>
                    <a:pt x="126" y="236"/>
                  </a:lnTo>
                  <a:lnTo>
                    <a:pt x="124" y="236"/>
                  </a:lnTo>
                  <a:lnTo>
                    <a:pt x="124" y="236"/>
                  </a:lnTo>
                  <a:lnTo>
                    <a:pt x="124" y="238"/>
                  </a:lnTo>
                  <a:lnTo>
                    <a:pt x="122" y="238"/>
                  </a:lnTo>
                  <a:lnTo>
                    <a:pt x="122" y="240"/>
                  </a:lnTo>
                  <a:lnTo>
                    <a:pt x="118" y="240"/>
                  </a:lnTo>
                  <a:lnTo>
                    <a:pt x="112" y="240"/>
                  </a:lnTo>
                  <a:lnTo>
                    <a:pt x="110" y="240"/>
                  </a:lnTo>
                  <a:lnTo>
                    <a:pt x="109" y="242"/>
                  </a:lnTo>
                  <a:lnTo>
                    <a:pt x="105" y="244"/>
                  </a:lnTo>
                  <a:lnTo>
                    <a:pt x="97" y="246"/>
                  </a:lnTo>
                  <a:lnTo>
                    <a:pt x="97" y="246"/>
                  </a:lnTo>
                  <a:lnTo>
                    <a:pt x="95" y="244"/>
                  </a:lnTo>
                  <a:lnTo>
                    <a:pt x="95" y="242"/>
                  </a:lnTo>
                  <a:lnTo>
                    <a:pt x="93" y="240"/>
                  </a:lnTo>
                  <a:lnTo>
                    <a:pt x="95" y="238"/>
                  </a:lnTo>
                  <a:lnTo>
                    <a:pt x="95" y="236"/>
                  </a:lnTo>
                  <a:lnTo>
                    <a:pt x="97" y="234"/>
                  </a:lnTo>
                  <a:lnTo>
                    <a:pt x="97" y="232"/>
                  </a:lnTo>
                  <a:lnTo>
                    <a:pt x="95" y="231"/>
                  </a:lnTo>
                  <a:lnTo>
                    <a:pt x="95" y="231"/>
                  </a:lnTo>
                  <a:lnTo>
                    <a:pt x="93" y="231"/>
                  </a:lnTo>
                  <a:lnTo>
                    <a:pt x="93" y="232"/>
                  </a:lnTo>
                  <a:lnTo>
                    <a:pt x="91" y="232"/>
                  </a:lnTo>
                  <a:lnTo>
                    <a:pt x="91" y="232"/>
                  </a:lnTo>
                  <a:lnTo>
                    <a:pt x="91" y="232"/>
                  </a:lnTo>
                  <a:lnTo>
                    <a:pt x="89" y="232"/>
                  </a:lnTo>
                  <a:lnTo>
                    <a:pt x="89" y="232"/>
                  </a:lnTo>
                  <a:lnTo>
                    <a:pt x="88" y="234"/>
                  </a:lnTo>
                  <a:lnTo>
                    <a:pt x="86" y="234"/>
                  </a:lnTo>
                  <a:lnTo>
                    <a:pt x="86" y="232"/>
                  </a:lnTo>
                  <a:lnTo>
                    <a:pt x="84" y="232"/>
                  </a:lnTo>
                  <a:lnTo>
                    <a:pt x="82" y="231"/>
                  </a:lnTo>
                  <a:lnTo>
                    <a:pt x="84" y="229"/>
                  </a:lnTo>
                  <a:lnTo>
                    <a:pt x="86" y="229"/>
                  </a:lnTo>
                  <a:lnTo>
                    <a:pt x="86" y="227"/>
                  </a:lnTo>
                  <a:lnTo>
                    <a:pt x="86" y="227"/>
                  </a:lnTo>
                  <a:lnTo>
                    <a:pt x="86" y="225"/>
                  </a:lnTo>
                  <a:lnTo>
                    <a:pt x="86" y="225"/>
                  </a:lnTo>
                  <a:lnTo>
                    <a:pt x="82" y="227"/>
                  </a:lnTo>
                  <a:lnTo>
                    <a:pt x="80" y="229"/>
                  </a:lnTo>
                  <a:lnTo>
                    <a:pt x="78" y="231"/>
                  </a:lnTo>
                  <a:lnTo>
                    <a:pt x="76" y="231"/>
                  </a:lnTo>
                  <a:lnTo>
                    <a:pt x="76" y="232"/>
                  </a:lnTo>
                  <a:lnTo>
                    <a:pt x="76" y="234"/>
                  </a:lnTo>
                  <a:lnTo>
                    <a:pt x="74" y="236"/>
                  </a:lnTo>
                  <a:lnTo>
                    <a:pt x="74" y="238"/>
                  </a:lnTo>
                  <a:lnTo>
                    <a:pt x="74" y="240"/>
                  </a:lnTo>
                  <a:lnTo>
                    <a:pt x="72" y="242"/>
                  </a:lnTo>
                  <a:lnTo>
                    <a:pt x="72" y="244"/>
                  </a:lnTo>
                  <a:lnTo>
                    <a:pt x="74" y="246"/>
                  </a:lnTo>
                  <a:lnTo>
                    <a:pt x="76" y="250"/>
                  </a:lnTo>
                  <a:lnTo>
                    <a:pt x="78" y="253"/>
                  </a:lnTo>
                  <a:lnTo>
                    <a:pt x="80" y="255"/>
                  </a:lnTo>
                  <a:lnTo>
                    <a:pt x="82" y="257"/>
                  </a:lnTo>
                  <a:lnTo>
                    <a:pt x="88" y="263"/>
                  </a:lnTo>
                  <a:lnTo>
                    <a:pt x="88" y="265"/>
                  </a:lnTo>
                  <a:lnTo>
                    <a:pt x="89" y="267"/>
                  </a:lnTo>
                  <a:lnTo>
                    <a:pt x="91" y="269"/>
                  </a:lnTo>
                  <a:lnTo>
                    <a:pt x="97" y="274"/>
                  </a:lnTo>
                  <a:lnTo>
                    <a:pt x="97" y="276"/>
                  </a:lnTo>
                  <a:lnTo>
                    <a:pt x="101" y="278"/>
                  </a:lnTo>
                  <a:lnTo>
                    <a:pt x="109" y="288"/>
                  </a:lnTo>
                  <a:lnTo>
                    <a:pt x="110" y="288"/>
                  </a:lnTo>
                  <a:lnTo>
                    <a:pt x="112" y="288"/>
                  </a:lnTo>
                  <a:lnTo>
                    <a:pt x="114" y="286"/>
                  </a:lnTo>
                  <a:lnTo>
                    <a:pt x="114" y="288"/>
                  </a:lnTo>
                  <a:lnTo>
                    <a:pt x="114" y="290"/>
                  </a:lnTo>
                  <a:lnTo>
                    <a:pt x="114" y="291"/>
                  </a:lnTo>
                  <a:lnTo>
                    <a:pt x="118" y="295"/>
                  </a:lnTo>
                  <a:lnTo>
                    <a:pt x="120" y="297"/>
                  </a:lnTo>
                  <a:lnTo>
                    <a:pt x="122" y="297"/>
                  </a:lnTo>
                  <a:lnTo>
                    <a:pt x="124" y="301"/>
                  </a:lnTo>
                  <a:lnTo>
                    <a:pt x="126" y="303"/>
                  </a:lnTo>
                  <a:lnTo>
                    <a:pt x="129" y="307"/>
                  </a:lnTo>
                  <a:lnTo>
                    <a:pt x="131" y="309"/>
                  </a:lnTo>
                  <a:lnTo>
                    <a:pt x="137" y="310"/>
                  </a:lnTo>
                  <a:lnTo>
                    <a:pt x="149" y="324"/>
                  </a:lnTo>
                  <a:lnTo>
                    <a:pt x="150" y="326"/>
                  </a:lnTo>
                  <a:lnTo>
                    <a:pt x="150" y="326"/>
                  </a:lnTo>
                  <a:lnTo>
                    <a:pt x="152" y="326"/>
                  </a:lnTo>
                  <a:lnTo>
                    <a:pt x="154" y="329"/>
                  </a:lnTo>
                  <a:lnTo>
                    <a:pt x="156" y="333"/>
                  </a:lnTo>
                  <a:lnTo>
                    <a:pt x="162" y="341"/>
                  </a:lnTo>
                  <a:lnTo>
                    <a:pt x="168" y="345"/>
                  </a:lnTo>
                  <a:lnTo>
                    <a:pt x="168" y="347"/>
                  </a:lnTo>
                  <a:lnTo>
                    <a:pt x="168" y="347"/>
                  </a:lnTo>
                  <a:lnTo>
                    <a:pt x="175" y="358"/>
                  </a:lnTo>
                  <a:lnTo>
                    <a:pt x="185" y="364"/>
                  </a:lnTo>
                  <a:lnTo>
                    <a:pt x="194" y="373"/>
                  </a:lnTo>
                  <a:lnTo>
                    <a:pt x="198" y="377"/>
                  </a:lnTo>
                  <a:lnTo>
                    <a:pt x="202" y="379"/>
                  </a:lnTo>
                  <a:lnTo>
                    <a:pt x="208" y="381"/>
                  </a:lnTo>
                  <a:lnTo>
                    <a:pt x="210" y="383"/>
                  </a:lnTo>
                  <a:lnTo>
                    <a:pt x="211" y="387"/>
                  </a:lnTo>
                  <a:lnTo>
                    <a:pt x="213" y="387"/>
                  </a:lnTo>
                  <a:lnTo>
                    <a:pt x="215" y="388"/>
                  </a:lnTo>
                  <a:lnTo>
                    <a:pt x="221" y="390"/>
                  </a:lnTo>
                  <a:lnTo>
                    <a:pt x="234" y="398"/>
                  </a:lnTo>
                  <a:lnTo>
                    <a:pt x="238" y="400"/>
                  </a:lnTo>
                  <a:lnTo>
                    <a:pt x="238" y="400"/>
                  </a:lnTo>
                  <a:lnTo>
                    <a:pt x="240" y="400"/>
                  </a:lnTo>
                  <a:lnTo>
                    <a:pt x="242" y="400"/>
                  </a:lnTo>
                  <a:lnTo>
                    <a:pt x="242" y="400"/>
                  </a:lnTo>
                  <a:lnTo>
                    <a:pt x="244" y="400"/>
                  </a:lnTo>
                  <a:lnTo>
                    <a:pt x="244" y="402"/>
                  </a:lnTo>
                  <a:lnTo>
                    <a:pt x="246" y="402"/>
                  </a:lnTo>
                  <a:lnTo>
                    <a:pt x="248" y="402"/>
                  </a:lnTo>
                  <a:lnTo>
                    <a:pt x="261" y="402"/>
                  </a:lnTo>
                  <a:lnTo>
                    <a:pt x="261" y="400"/>
                  </a:lnTo>
                  <a:lnTo>
                    <a:pt x="261" y="400"/>
                  </a:lnTo>
                  <a:lnTo>
                    <a:pt x="261" y="398"/>
                  </a:lnTo>
                  <a:lnTo>
                    <a:pt x="261" y="398"/>
                  </a:lnTo>
                  <a:lnTo>
                    <a:pt x="263" y="398"/>
                  </a:lnTo>
                  <a:lnTo>
                    <a:pt x="263" y="398"/>
                  </a:lnTo>
                  <a:lnTo>
                    <a:pt x="263" y="398"/>
                  </a:lnTo>
                  <a:lnTo>
                    <a:pt x="263" y="398"/>
                  </a:lnTo>
                  <a:lnTo>
                    <a:pt x="265" y="398"/>
                  </a:lnTo>
                  <a:lnTo>
                    <a:pt x="267" y="398"/>
                  </a:lnTo>
                  <a:lnTo>
                    <a:pt x="269" y="398"/>
                  </a:lnTo>
                  <a:lnTo>
                    <a:pt x="270" y="398"/>
                  </a:lnTo>
                  <a:lnTo>
                    <a:pt x="270" y="396"/>
                  </a:lnTo>
                  <a:lnTo>
                    <a:pt x="272" y="396"/>
                  </a:lnTo>
                  <a:lnTo>
                    <a:pt x="272" y="396"/>
                  </a:lnTo>
                  <a:lnTo>
                    <a:pt x="274" y="396"/>
                  </a:lnTo>
                  <a:lnTo>
                    <a:pt x="276" y="396"/>
                  </a:lnTo>
                  <a:lnTo>
                    <a:pt x="291" y="387"/>
                  </a:lnTo>
                  <a:lnTo>
                    <a:pt x="297" y="387"/>
                  </a:lnTo>
                  <a:lnTo>
                    <a:pt x="305" y="383"/>
                  </a:lnTo>
                  <a:lnTo>
                    <a:pt x="307" y="383"/>
                  </a:lnTo>
                  <a:lnTo>
                    <a:pt x="309" y="381"/>
                  </a:lnTo>
                  <a:lnTo>
                    <a:pt x="309" y="379"/>
                  </a:lnTo>
                  <a:lnTo>
                    <a:pt x="312" y="375"/>
                  </a:lnTo>
                  <a:lnTo>
                    <a:pt x="314" y="375"/>
                  </a:lnTo>
                  <a:lnTo>
                    <a:pt x="316" y="375"/>
                  </a:lnTo>
                  <a:lnTo>
                    <a:pt x="314" y="375"/>
                  </a:lnTo>
                  <a:lnTo>
                    <a:pt x="314" y="375"/>
                  </a:lnTo>
                  <a:lnTo>
                    <a:pt x="314" y="377"/>
                  </a:lnTo>
                  <a:lnTo>
                    <a:pt x="316" y="377"/>
                  </a:lnTo>
                  <a:lnTo>
                    <a:pt x="322" y="373"/>
                  </a:lnTo>
                  <a:lnTo>
                    <a:pt x="326" y="371"/>
                  </a:lnTo>
                  <a:lnTo>
                    <a:pt x="330" y="369"/>
                  </a:lnTo>
                  <a:lnTo>
                    <a:pt x="330" y="369"/>
                  </a:lnTo>
                  <a:lnTo>
                    <a:pt x="331" y="369"/>
                  </a:lnTo>
                  <a:lnTo>
                    <a:pt x="333" y="369"/>
                  </a:lnTo>
                  <a:lnTo>
                    <a:pt x="335" y="367"/>
                  </a:lnTo>
                  <a:lnTo>
                    <a:pt x="337" y="366"/>
                  </a:lnTo>
                  <a:lnTo>
                    <a:pt x="349" y="360"/>
                  </a:lnTo>
                  <a:lnTo>
                    <a:pt x="352" y="360"/>
                  </a:lnTo>
                  <a:lnTo>
                    <a:pt x="354" y="358"/>
                  </a:lnTo>
                  <a:lnTo>
                    <a:pt x="360" y="356"/>
                  </a:lnTo>
                  <a:lnTo>
                    <a:pt x="362" y="354"/>
                  </a:lnTo>
                  <a:lnTo>
                    <a:pt x="362" y="354"/>
                  </a:lnTo>
                  <a:lnTo>
                    <a:pt x="362" y="354"/>
                  </a:lnTo>
                  <a:lnTo>
                    <a:pt x="364" y="354"/>
                  </a:lnTo>
                  <a:lnTo>
                    <a:pt x="364" y="354"/>
                  </a:lnTo>
                  <a:lnTo>
                    <a:pt x="366" y="352"/>
                  </a:lnTo>
                  <a:lnTo>
                    <a:pt x="366" y="350"/>
                  </a:lnTo>
                  <a:lnTo>
                    <a:pt x="364" y="348"/>
                  </a:lnTo>
                  <a:lnTo>
                    <a:pt x="364" y="347"/>
                  </a:lnTo>
                  <a:lnTo>
                    <a:pt x="364" y="347"/>
                  </a:lnTo>
                  <a:lnTo>
                    <a:pt x="364" y="347"/>
                  </a:lnTo>
                  <a:lnTo>
                    <a:pt x="364" y="345"/>
                  </a:lnTo>
                  <a:lnTo>
                    <a:pt x="364" y="345"/>
                  </a:lnTo>
                  <a:lnTo>
                    <a:pt x="366" y="343"/>
                  </a:lnTo>
                  <a:lnTo>
                    <a:pt x="366" y="343"/>
                  </a:lnTo>
                  <a:lnTo>
                    <a:pt x="366" y="343"/>
                  </a:lnTo>
                  <a:lnTo>
                    <a:pt x="366" y="341"/>
                  </a:lnTo>
                  <a:lnTo>
                    <a:pt x="366" y="341"/>
                  </a:lnTo>
                  <a:lnTo>
                    <a:pt x="370" y="337"/>
                  </a:lnTo>
                  <a:lnTo>
                    <a:pt x="370" y="335"/>
                  </a:lnTo>
                  <a:lnTo>
                    <a:pt x="371" y="333"/>
                  </a:lnTo>
                  <a:lnTo>
                    <a:pt x="375" y="328"/>
                  </a:lnTo>
                  <a:lnTo>
                    <a:pt x="377" y="324"/>
                  </a:lnTo>
                  <a:lnTo>
                    <a:pt x="381" y="312"/>
                  </a:lnTo>
                  <a:lnTo>
                    <a:pt x="381" y="312"/>
                  </a:lnTo>
                  <a:lnTo>
                    <a:pt x="383" y="312"/>
                  </a:lnTo>
                  <a:lnTo>
                    <a:pt x="383" y="310"/>
                  </a:lnTo>
                  <a:lnTo>
                    <a:pt x="383" y="310"/>
                  </a:lnTo>
                  <a:lnTo>
                    <a:pt x="383" y="309"/>
                  </a:lnTo>
                  <a:lnTo>
                    <a:pt x="383" y="309"/>
                  </a:lnTo>
                  <a:lnTo>
                    <a:pt x="383" y="307"/>
                  </a:lnTo>
                  <a:lnTo>
                    <a:pt x="383" y="307"/>
                  </a:lnTo>
                  <a:lnTo>
                    <a:pt x="381" y="307"/>
                  </a:lnTo>
                  <a:lnTo>
                    <a:pt x="381" y="305"/>
                  </a:lnTo>
                  <a:lnTo>
                    <a:pt x="381" y="305"/>
                  </a:lnTo>
                  <a:lnTo>
                    <a:pt x="379" y="303"/>
                  </a:lnTo>
                  <a:lnTo>
                    <a:pt x="379" y="305"/>
                  </a:lnTo>
                  <a:lnTo>
                    <a:pt x="377" y="303"/>
                  </a:lnTo>
                  <a:lnTo>
                    <a:pt x="377" y="303"/>
                  </a:lnTo>
                  <a:lnTo>
                    <a:pt x="375" y="303"/>
                  </a:lnTo>
                  <a:lnTo>
                    <a:pt x="375" y="303"/>
                  </a:lnTo>
                  <a:lnTo>
                    <a:pt x="375" y="301"/>
                  </a:lnTo>
                  <a:lnTo>
                    <a:pt x="373" y="299"/>
                  </a:lnTo>
                  <a:lnTo>
                    <a:pt x="373" y="297"/>
                  </a:lnTo>
                  <a:lnTo>
                    <a:pt x="373" y="297"/>
                  </a:lnTo>
                  <a:lnTo>
                    <a:pt x="371" y="297"/>
                  </a:lnTo>
                  <a:lnTo>
                    <a:pt x="371" y="295"/>
                  </a:lnTo>
                  <a:lnTo>
                    <a:pt x="371" y="293"/>
                  </a:lnTo>
                  <a:lnTo>
                    <a:pt x="371" y="293"/>
                  </a:lnTo>
                  <a:lnTo>
                    <a:pt x="366" y="295"/>
                  </a:lnTo>
                  <a:lnTo>
                    <a:pt x="364" y="295"/>
                  </a:lnTo>
                  <a:lnTo>
                    <a:pt x="364" y="295"/>
                  </a:lnTo>
                  <a:lnTo>
                    <a:pt x="362" y="293"/>
                  </a:lnTo>
                  <a:lnTo>
                    <a:pt x="360" y="295"/>
                  </a:lnTo>
                  <a:lnTo>
                    <a:pt x="358" y="295"/>
                  </a:lnTo>
                  <a:lnTo>
                    <a:pt x="358" y="295"/>
                  </a:lnTo>
                  <a:lnTo>
                    <a:pt x="358" y="293"/>
                  </a:lnTo>
                  <a:lnTo>
                    <a:pt x="358" y="293"/>
                  </a:lnTo>
                  <a:lnTo>
                    <a:pt x="356" y="293"/>
                  </a:lnTo>
                  <a:lnTo>
                    <a:pt x="356" y="293"/>
                  </a:lnTo>
                  <a:lnTo>
                    <a:pt x="356" y="293"/>
                  </a:lnTo>
                  <a:lnTo>
                    <a:pt x="354" y="293"/>
                  </a:lnTo>
                  <a:lnTo>
                    <a:pt x="354" y="291"/>
                  </a:lnTo>
                  <a:lnTo>
                    <a:pt x="354" y="290"/>
                  </a:lnTo>
                  <a:lnTo>
                    <a:pt x="354" y="288"/>
                  </a:lnTo>
                  <a:lnTo>
                    <a:pt x="356" y="288"/>
                  </a:lnTo>
                  <a:lnTo>
                    <a:pt x="362" y="290"/>
                  </a:lnTo>
                  <a:lnTo>
                    <a:pt x="364" y="290"/>
                  </a:lnTo>
                  <a:lnTo>
                    <a:pt x="366" y="290"/>
                  </a:lnTo>
                  <a:lnTo>
                    <a:pt x="364" y="286"/>
                  </a:lnTo>
                  <a:lnTo>
                    <a:pt x="362" y="286"/>
                  </a:lnTo>
                  <a:lnTo>
                    <a:pt x="362" y="286"/>
                  </a:lnTo>
                  <a:lnTo>
                    <a:pt x="360" y="286"/>
                  </a:lnTo>
                  <a:lnTo>
                    <a:pt x="360" y="286"/>
                  </a:lnTo>
                  <a:lnTo>
                    <a:pt x="360" y="286"/>
                  </a:lnTo>
                  <a:lnTo>
                    <a:pt x="360" y="284"/>
                  </a:lnTo>
                  <a:lnTo>
                    <a:pt x="362" y="284"/>
                  </a:lnTo>
                  <a:lnTo>
                    <a:pt x="364" y="286"/>
                  </a:lnTo>
                  <a:lnTo>
                    <a:pt x="366" y="286"/>
                  </a:lnTo>
                  <a:lnTo>
                    <a:pt x="366" y="288"/>
                  </a:lnTo>
                  <a:lnTo>
                    <a:pt x="368" y="288"/>
                  </a:lnTo>
                  <a:lnTo>
                    <a:pt x="370" y="290"/>
                  </a:lnTo>
                  <a:lnTo>
                    <a:pt x="371" y="290"/>
                  </a:lnTo>
                  <a:lnTo>
                    <a:pt x="370" y="288"/>
                  </a:lnTo>
                  <a:lnTo>
                    <a:pt x="370" y="286"/>
                  </a:lnTo>
                  <a:lnTo>
                    <a:pt x="371" y="286"/>
                  </a:lnTo>
                  <a:lnTo>
                    <a:pt x="371" y="284"/>
                  </a:lnTo>
                  <a:lnTo>
                    <a:pt x="370" y="284"/>
                  </a:lnTo>
                  <a:lnTo>
                    <a:pt x="370" y="282"/>
                  </a:lnTo>
                  <a:lnTo>
                    <a:pt x="370" y="282"/>
                  </a:lnTo>
                  <a:lnTo>
                    <a:pt x="370" y="282"/>
                  </a:lnTo>
                  <a:lnTo>
                    <a:pt x="370" y="280"/>
                  </a:lnTo>
                  <a:lnTo>
                    <a:pt x="368" y="280"/>
                  </a:lnTo>
                  <a:lnTo>
                    <a:pt x="366" y="282"/>
                  </a:lnTo>
                  <a:lnTo>
                    <a:pt x="364" y="282"/>
                  </a:lnTo>
                  <a:lnTo>
                    <a:pt x="358" y="280"/>
                  </a:lnTo>
                  <a:lnTo>
                    <a:pt x="358" y="278"/>
                  </a:lnTo>
                  <a:lnTo>
                    <a:pt x="360" y="278"/>
                  </a:lnTo>
                  <a:lnTo>
                    <a:pt x="362" y="278"/>
                  </a:lnTo>
                  <a:lnTo>
                    <a:pt x="364" y="278"/>
                  </a:lnTo>
                  <a:lnTo>
                    <a:pt x="364" y="278"/>
                  </a:lnTo>
                  <a:lnTo>
                    <a:pt x="364" y="278"/>
                  </a:lnTo>
                  <a:lnTo>
                    <a:pt x="366" y="278"/>
                  </a:lnTo>
                  <a:lnTo>
                    <a:pt x="366" y="278"/>
                  </a:lnTo>
                  <a:lnTo>
                    <a:pt x="362" y="276"/>
                  </a:lnTo>
                  <a:lnTo>
                    <a:pt x="362" y="274"/>
                  </a:lnTo>
                  <a:lnTo>
                    <a:pt x="366" y="276"/>
                  </a:lnTo>
                  <a:lnTo>
                    <a:pt x="368" y="276"/>
                  </a:lnTo>
                  <a:lnTo>
                    <a:pt x="368" y="274"/>
                  </a:lnTo>
                  <a:lnTo>
                    <a:pt x="366" y="274"/>
                  </a:lnTo>
                  <a:lnTo>
                    <a:pt x="364" y="272"/>
                  </a:lnTo>
                  <a:lnTo>
                    <a:pt x="366" y="272"/>
                  </a:lnTo>
                  <a:lnTo>
                    <a:pt x="368" y="272"/>
                  </a:lnTo>
                  <a:lnTo>
                    <a:pt x="370" y="274"/>
                  </a:lnTo>
                  <a:lnTo>
                    <a:pt x="370" y="274"/>
                  </a:lnTo>
                  <a:lnTo>
                    <a:pt x="370" y="276"/>
                  </a:lnTo>
                  <a:lnTo>
                    <a:pt x="371" y="276"/>
                  </a:lnTo>
                  <a:lnTo>
                    <a:pt x="371" y="274"/>
                  </a:lnTo>
                  <a:lnTo>
                    <a:pt x="373" y="274"/>
                  </a:lnTo>
                  <a:lnTo>
                    <a:pt x="373" y="274"/>
                  </a:lnTo>
                  <a:lnTo>
                    <a:pt x="373" y="272"/>
                  </a:lnTo>
                  <a:lnTo>
                    <a:pt x="373" y="272"/>
                  </a:lnTo>
                  <a:lnTo>
                    <a:pt x="373" y="274"/>
                  </a:lnTo>
                  <a:lnTo>
                    <a:pt x="375" y="274"/>
                  </a:lnTo>
                  <a:lnTo>
                    <a:pt x="375" y="272"/>
                  </a:lnTo>
                  <a:lnTo>
                    <a:pt x="375" y="272"/>
                  </a:lnTo>
                  <a:lnTo>
                    <a:pt x="377" y="272"/>
                  </a:lnTo>
                  <a:lnTo>
                    <a:pt x="379" y="272"/>
                  </a:lnTo>
                  <a:lnTo>
                    <a:pt x="379" y="272"/>
                  </a:lnTo>
                  <a:lnTo>
                    <a:pt x="381" y="270"/>
                  </a:lnTo>
                  <a:lnTo>
                    <a:pt x="381" y="270"/>
                  </a:lnTo>
                  <a:lnTo>
                    <a:pt x="381" y="269"/>
                  </a:lnTo>
                  <a:lnTo>
                    <a:pt x="383" y="269"/>
                  </a:lnTo>
                  <a:lnTo>
                    <a:pt x="383" y="269"/>
                  </a:lnTo>
                  <a:lnTo>
                    <a:pt x="383" y="267"/>
                  </a:lnTo>
                  <a:lnTo>
                    <a:pt x="383" y="265"/>
                  </a:lnTo>
                  <a:lnTo>
                    <a:pt x="385" y="255"/>
                  </a:lnTo>
                  <a:lnTo>
                    <a:pt x="383" y="250"/>
                  </a:lnTo>
                  <a:lnTo>
                    <a:pt x="379" y="251"/>
                  </a:lnTo>
                  <a:lnTo>
                    <a:pt x="377" y="250"/>
                  </a:lnTo>
                  <a:lnTo>
                    <a:pt x="377" y="250"/>
                  </a:lnTo>
                  <a:lnTo>
                    <a:pt x="377" y="248"/>
                  </a:lnTo>
                  <a:lnTo>
                    <a:pt x="377" y="246"/>
                  </a:lnTo>
                  <a:lnTo>
                    <a:pt x="377" y="246"/>
                  </a:lnTo>
                  <a:lnTo>
                    <a:pt x="377" y="244"/>
                  </a:lnTo>
                  <a:lnTo>
                    <a:pt x="375" y="248"/>
                  </a:lnTo>
                  <a:lnTo>
                    <a:pt x="373" y="248"/>
                  </a:lnTo>
                  <a:lnTo>
                    <a:pt x="371" y="248"/>
                  </a:lnTo>
                  <a:lnTo>
                    <a:pt x="370" y="246"/>
                  </a:lnTo>
                  <a:lnTo>
                    <a:pt x="370" y="246"/>
                  </a:lnTo>
                  <a:lnTo>
                    <a:pt x="373" y="246"/>
                  </a:lnTo>
                  <a:lnTo>
                    <a:pt x="373" y="244"/>
                  </a:lnTo>
                  <a:lnTo>
                    <a:pt x="375" y="244"/>
                  </a:lnTo>
                  <a:lnTo>
                    <a:pt x="375" y="244"/>
                  </a:lnTo>
                  <a:lnTo>
                    <a:pt x="377" y="244"/>
                  </a:lnTo>
                  <a:lnTo>
                    <a:pt x="379" y="244"/>
                  </a:lnTo>
                  <a:lnTo>
                    <a:pt x="379" y="244"/>
                  </a:lnTo>
                  <a:lnTo>
                    <a:pt x="379" y="246"/>
                  </a:lnTo>
                  <a:lnTo>
                    <a:pt x="381" y="248"/>
                  </a:lnTo>
                  <a:lnTo>
                    <a:pt x="381" y="248"/>
                  </a:lnTo>
                  <a:lnTo>
                    <a:pt x="383" y="248"/>
                  </a:lnTo>
                  <a:lnTo>
                    <a:pt x="385" y="248"/>
                  </a:lnTo>
                  <a:lnTo>
                    <a:pt x="387" y="244"/>
                  </a:lnTo>
                  <a:lnTo>
                    <a:pt x="387" y="244"/>
                  </a:lnTo>
                  <a:lnTo>
                    <a:pt x="387" y="240"/>
                  </a:lnTo>
                  <a:lnTo>
                    <a:pt x="389" y="238"/>
                  </a:lnTo>
                  <a:lnTo>
                    <a:pt x="389" y="238"/>
                  </a:lnTo>
                  <a:lnTo>
                    <a:pt x="392" y="236"/>
                  </a:lnTo>
                  <a:lnTo>
                    <a:pt x="392" y="238"/>
                  </a:lnTo>
                  <a:lnTo>
                    <a:pt x="392" y="240"/>
                  </a:lnTo>
                  <a:lnTo>
                    <a:pt x="391" y="242"/>
                  </a:lnTo>
                  <a:lnTo>
                    <a:pt x="391" y="242"/>
                  </a:lnTo>
                  <a:lnTo>
                    <a:pt x="391" y="244"/>
                  </a:lnTo>
                  <a:lnTo>
                    <a:pt x="391" y="246"/>
                  </a:lnTo>
                  <a:lnTo>
                    <a:pt x="391" y="248"/>
                  </a:lnTo>
                  <a:lnTo>
                    <a:pt x="394" y="248"/>
                  </a:lnTo>
                  <a:lnTo>
                    <a:pt x="394" y="248"/>
                  </a:lnTo>
                  <a:lnTo>
                    <a:pt x="396" y="246"/>
                  </a:lnTo>
                  <a:lnTo>
                    <a:pt x="398" y="248"/>
                  </a:lnTo>
                  <a:lnTo>
                    <a:pt x="398" y="248"/>
                  </a:lnTo>
                  <a:lnTo>
                    <a:pt x="398" y="250"/>
                  </a:lnTo>
                  <a:lnTo>
                    <a:pt x="398" y="250"/>
                  </a:lnTo>
                  <a:lnTo>
                    <a:pt x="398" y="250"/>
                  </a:lnTo>
                  <a:lnTo>
                    <a:pt x="400" y="250"/>
                  </a:lnTo>
                  <a:lnTo>
                    <a:pt x="402" y="250"/>
                  </a:lnTo>
                  <a:lnTo>
                    <a:pt x="404" y="248"/>
                  </a:lnTo>
                  <a:lnTo>
                    <a:pt x="406" y="246"/>
                  </a:lnTo>
                  <a:lnTo>
                    <a:pt x="408" y="244"/>
                  </a:lnTo>
                  <a:lnTo>
                    <a:pt x="410" y="244"/>
                  </a:lnTo>
                  <a:lnTo>
                    <a:pt x="412" y="246"/>
                  </a:lnTo>
                  <a:lnTo>
                    <a:pt x="413" y="246"/>
                  </a:lnTo>
                  <a:lnTo>
                    <a:pt x="413" y="246"/>
                  </a:lnTo>
                  <a:lnTo>
                    <a:pt x="415" y="246"/>
                  </a:lnTo>
                  <a:lnTo>
                    <a:pt x="415" y="246"/>
                  </a:lnTo>
                  <a:lnTo>
                    <a:pt x="423" y="248"/>
                  </a:lnTo>
                  <a:lnTo>
                    <a:pt x="425" y="250"/>
                  </a:lnTo>
                  <a:lnTo>
                    <a:pt x="429" y="248"/>
                  </a:lnTo>
                  <a:lnTo>
                    <a:pt x="429" y="246"/>
                  </a:lnTo>
                  <a:lnTo>
                    <a:pt x="431" y="246"/>
                  </a:lnTo>
                  <a:lnTo>
                    <a:pt x="432" y="246"/>
                  </a:lnTo>
                  <a:lnTo>
                    <a:pt x="434" y="246"/>
                  </a:lnTo>
                  <a:lnTo>
                    <a:pt x="436" y="248"/>
                  </a:lnTo>
                  <a:lnTo>
                    <a:pt x="436" y="248"/>
                  </a:lnTo>
                  <a:lnTo>
                    <a:pt x="438" y="246"/>
                  </a:lnTo>
                  <a:lnTo>
                    <a:pt x="438" y="246"/>
                  </a:lnTo>
                  <a:lnTo>
                    <a:pt x="440" y="246"/>
                  </a:lnTo>
                  <a:lnTo>
                    <a:pt x="440" y="248"/>
                  </a:lnTo>
                  <a:lnTo>
                    <a:pt x="440" y="250"/>
                  </a:lnTo>
                  <a:lnTo>
                    <a:pt x="440" y="251"/>
                  </a:lnTo>
                  <a:lnTo>
                    <a:pt x="438" y="251"/>
                  </a:lnTo>
                  <a:lnTo>
                    <a:pt x="436" y="251"/>
                  </a:lnTo>
                  <a:lnTo>
                    <a:pt x="434" y="250"/>
                  </a:lnTo>
                  <a:lnTo>
                    <a:pt x="434" y="250"/>
                  </a:lnTo>
                  <a:lnTo>
                    <a:pt x="431" y="250"/>
                  </a:lnTo>
                  <a:lnTo>
                    <a:pt x="429" y="251"/>
                  </a:lnTo>
                  <a:lnTo>
                    <a:pt x="425" y="257"/>
                  </a:lnTo>
                  <a:lnTo>
                    <a:pt x="423" y="255"/>
                  </a:lnTo>
                  <a:lnTo>
                    <a:pt x="421" y="255"/>
                  </a:lnTo>
                  <a:lnTo>
                    <a:pt x="421" y="255"/>
                  </a:lnTo>
                  <a:lnTo>
                    <a:pt x="419" y="255"/>
                  </a:lnTo>
                  <a:lnTo>
                    <a:pt x="419" y="255"/>
                  </a:lnTo>
                  <a:lnTo>
                    <a:pt x="419" y="255"/>
                  </a:lnTo>
                  <a:lnTo>
                    <a:pt x="417" y="253"/>
                  </a:lnTo>
                  <a:lnTo>
                    <a:pt x="415" y="253"/>
                  </a:lnTo>
                  <a:lnTo>
                    <a:pt x="413" y="251"/>
                  </a:lnTo>
                  <a:lnTo>
                    <a:pt x="412" y="251"/>
                  </a:lnTo>
                  <a:lnTo>
                    <a:pt x="410" y="253"/>
                  </a:lnTo>
                  <a:lnTo>
                    <a:pt x="408" y="253"/>
                  </a:lnTo>
                  <a:lnTo>
                    <a:pt x="406" y="255"/>
                  </a:lnTo>
                  <a:lnTo>
                    <a:pt x="406" y="257"/>
                  </a:lnTo>
                  <a:lnTo>
                    <a:pt x="404" y="259"/>
                  </a:lnTo>
                  <a:lnTo>
                    <a:pt x="404" y="261"/>
                  </a:lnTo>
                  <a:lnTo>
                    <a:pt x="404" y="263"/>
                  </a:lnTo>
                  <a:lnTo>
                    <a:pt x="404" y="265"/>
                  </a:lnTo>
                  <a:lnTo>
                    <a:pt x="404" y="265"/>
                  </a:lnTo>
                  <a:lnTo>
                    <a:pt x="404" y="267"/>
                  </a:lnTo>
                  <a:lnTo>
                    <a:pt x="404" y="269"/>
                  </a:lnTo>
                  <a:lnTo>
                    <a:pt x="404" y="270"/>
                  </a:lnTo>
                  <a:lnTo>
                    <a:pt x="402" y="274"/>
                  </a:lnTo>
                  <a:lnTo>
                    <a:pt x="402" y="276"/>
                  </a:lnTo>
                  <a:lnTo>
                    <a:pt x="402" y="276"/>
                  </a:lnTo>
                  <a:lnTo>
                    <a:pt x="404" y="282"/>
                  </a:lnTo>
                  <a:lnTo>
                    <a:pt x="406" y="282"/>
                  </a:lnTo>
                  <a:lnTo>
                    <a:pt x="408" y="282"/>
                  </a:lnTo>
                  <a:lnTo>
                    <a:pt x="410" y="280"/>
                  </a:lnTo>
                  <a:lnTo>
                    <a:pt x="412" y="278"/>
                  </a:lnTo>
                  <a:lnTo>
                    <a:pt x="412" y="278"/>
                  </a:lnTo>
                  <a:lnTo>
                    <a:pt x="413" y="276"/>
                  </a:lnTo>
                  <a:lnTo>
                    <a:pt x="419" y="276"/>
                  </a:lnTo>
                  <a:lnTo>
                    <a:pt x="419" y="276"/>
                  </a:lnTo>
                  <a:lnTo>
                    <a:pt x="419" y="274"/>
                  </a:lnTo>
                  <a:lnTo>
                    <a:pt x="419" y="274"/>
                  </a:lnTo>
                  <a:lnTo>
                    <a:pt x="421" y="274"/>
                  </a:lnTo>
                  <a:lnTo>
                    <a:pt x="421" y="274"/>
                  </a:lnTo>
                  <a:lnTo>
                    <a:pt x="421" y="274"/>
                  </a:lnTo>
                  <a:lnTo>
                    <a:pt x="423" y="274"/>
                  </a:lnTo>
                  <a:lnTo>
                    <a:pt x="423" y="274"/>
                  </a:lnTo>
                  <a:lnTo>
                    <a:pt x="423" y="274"/>
                  </a:lnTo>
                  <a:lnTo>
                    <a:pt x="421" y="274"/>
                  </a:lnTo>
                  <a:lnTo>
                    <a:pt x="421" y="276"/>
                  </a:lnTo>
                  <a:lnTo>
                    <a:pt x="421" y="278"/>
                  </a:lnTo>
                  <a:lnTo>
                    <a:pt x="419" y="280"/>
                  </a:lnTo>
                  <a:lnTo>
                    <a:pt x="415" y="278"/>
                  </a:lnTo>
                  <a:lnTo>
                    <a:pt x="413" y="280"/>
                  </a:lnTo>
                  <a:lnTo>
                    <a:pt x="412" y="280"/>
                  </a:lnTo>
                  <a:lnTo>
                    <a:pt x="410" y="286"/>
                  </a:lnTo>
                  <a:lnTo>
                    <a:pt x="410" y="288"/>
                  </a:lnTo>
                  <a:lnTo>
                    <a:pt x="408" y="288"/>
                  </a:lnTo>
                  <a:lnTo>
                    <a:pt x="408" y="290"/>
                  </a:lnTo>
                  <a:lnTo>
                    <a:pt x="406" y="295"/>
                  </a:lnTo>
                  <a:lnTo>
                    <a:pt x="406" y="297"/>
                  </a:lnTo>
                  <a:lnTo>
                    <a:pt x="404" y="301"/>
                  </a:lnTo>
                  <a:lnTo>
                    <a:pt x="404" y="303"/>
                  </a:lnTo>
                  <a:lnTo>
                    <a:pt x="404" y="305"/>
                  </a:lnTo>
                  <a:lnTo>
                    <a:pt x="406" y="307"/>
                  </a:lnTo>
                  <a:lnTo>
                    <a:pt x="408" y="307"/>
                  </a:lnTo>
                  <a:lnTo>
                    <a:pt x="412" y="305"/>
                  </a:lnTo>
                  <a:lnTo>
                    <a:pt x="413" y="305"/>
                  </a:lnTo>
                  <a:lnTo>
                    <a:pt x="415" y="305"/>
                  </a:lnTo>
                  <a:lnTo>
                    <a:pt x="417" y="305"/>
                  </a:lnTo>
                  <a:lnTo>
                    <a:pt x="423" y="305"/>
                  </a:lnTo>
                  <a:lnTo>
                    <a:pt x="425" y="305"/>
                  </a:lnTo>
                  <a:lnTo>
                    <a:pt x="429" y="305"/>
                  </a:lnTo>
                  <a:lnTo>
                    <a:pt x="431" y="305"/>
                  </a:lnTo>
                  <a:lnTo>
                    <a:pt x="432" y="305"/>
                  </a:lnTo>
                  <a:lnTo>
                    <a:pt x="434" y="303"/>
                  </a:lnTo>
                  <a:lnTo>
                    <a:pt x="436" y="303"/>
                  </a:lnTo>
                  <a:lnTo>
                    <a:pt x="440" y="305"/>
                  </a:lnTo>
                  <a:lnTo>
                    <a:pt x="444" y="305"/>
                  </a:lnTo>
                  <a:lnTo>
                    <a:pt x="448" y="303"/>
                  </a:lnTo>
                  <a:lnTo>
                    <a:pt x="450" y="301"/>
                  </a:lnTo>
                  <a:lnTo>
                    <a:pt x="450" y="301"/>
                  </a:lnTo>
                  <a:lnTo>
                    <a:pt x="452" y="299"/>
                  </a:lnTo>
                  <a:lnTo>
                    <a:pt x="452" y="299"/>
                  </a:lnTo>
                  <a:lnTo>
                    <a:pt x="455" y="299"/>
                  </a:lnTo>
                  <a:lnTo>
                    <a:pt x="459" y="297"/>
                  </a:lnTo>
                  <a:lnTo>
                    <a:pt x="459" y="297"/>
                  </a:lnTo>
                  <a:lnTo>
                    <a:pt x="459" y="297"/>
                  </a:lnTo>
                  <a:lnTo>
                    <a:pt x="459" y="299"/>
                  </a:lnTo>
                  <a:lnTo>
                    <a:pt x="459" y="299"/>
                  </a:lnTo>
                  <a:lnTo>
                    <a:pt x="457" y="299"/>
                  </a:lnTo>
                  <a:lnTo>
                    <a:pt x="455" y="299"/>
                  </a:lnTo>
                  <a:lnTo>
                    <a:pt x="450" y="303"/>
                  </a:lnTo>
                  <a:lnTo>
                    <a:pt x="444" y="305"/>
                  </a:lnTo>
                  <a:lnTo>
                    <a:pt x="442" y="307"/>
                  </a:lnTo>
                  <a:lnTo>
                    <a:pt x="438" y="309"/>
                  </a:lnTo>
                  <a:lnTo>
                    <a:pt x="436" y="309"/>
                  </a:lnTo>
                  <a:lnTo>
                    <a:pt x="434" y="309"/>
                  </a:lnTo>
                  <a:lnTo>
                    <a:pt x="432" y="309"/>
                  </a:lnTo>
                  <a:lnTo>
                    <a:pt x="431" y="309"/>
                  </a:lnTo>
                  <a:lnTo>
                    <a:pt x="431" y="309"/>
                  </a:lnTo>
                  <a:lnTo>
                    <a:pt x="429" y="312"/>
                  </a:lnTo>
                  <a:lnTo>
                    <a:pt x="427" y="314"/>
                  </a:lnTo>
                  <a:lnTo>
                    <a:pt x="425" y="316"/>
                  </a:lnTo>
                  <a:lnTo>
                    <a:pt x="423" y="318"/>
                  </a:lnTo>
                  <a:lnTo>
                    <a:pt x="421" y="318"/>
                  </a:lnTo>
                  <a:lnTo>
                    <a:pt x="419" y="318"/>
                  </a:lnTo>
                  <a:lnTo>
                    <a:pt x="415" y="322"/>
                  </a:lnTo>
                  <a:lnTo>
                    <a:pt x="413" y="322"/>
                  </a:lnTo>
                  <a:lnTo>
                    <a:pt x="413" y="324"/>
                  </a:lnTo>
                  <a:lnTo>
                    <a:pt x="410" y="329"/>
                  </a:lnTo>
                  <a:lnTo>
                    <a:pt x="410" y="331"/>
                  </a:lnTo>
                  <a:lnTo>
                    <a:pt x="412" y="331"/>
                  </a:lnTo>
                  <a:lnTo>
                    <a:pt x="417" y="328"/>
                  </a:lnTo>
                  <a:lnTo>
                    <a:pt x="419" y="326"/>
                  </a:lnTo>
                  <a:lnTo>
                    <a:pt x="423" y="324"/>
                  </a:lnTo>
                  <a:lnTo>
                    <a:pt x="425" y="326"/>
                  </a:lnTo>
                  <a:lnTo>
                    <a:pt x="425" y="326"/>
                  </a:lnTo>
                  <a:lnTo>
                    <a:pt x="425" y="328"/>
                  </a:lnTo>
                  <a:lnTo>
                    <a:pt x="423" y="326"/>
                  </a:lnTo>
                  <a:lnTo>
                    <a:pt x="417" y="329"/>
                  </a:lnTo>
                  <a:lnTo>
                    <a:pt x="417" y="329"/>
                  </a:lnTo>
                  <a:lnTo>
                    <a:pt x="413" y="331"/>
                  </a:lnTo>
                  <a:lnTo>
                    <a:pt x="408" y="333"/>
                  </a:lnTo>
                  <a:lnTo>
                    <a:pt x="408" y="333"/>
                  </a:lnTo>
                  <a:lnTo>
                    <a:pt x="408" y="335"/>
                  </a:lnTo>
                  <a:lnTo>
                    <a:pt x="410" y="335"/>
                  </a:lnTo>
                  <a:lnTo>
                    <a:pt x="410" y="337"/>
                  </a:lnTo>
                  <a:lnTo>
                    <a:pt x="413" y="335"/>
                  </a:lnTo>
                  <a:lnTo>
                    <a:pt x="413" y="335"/>
                  </a:lnTo>
                  <a:lnTo>
                    <a:pt x="415" y="337"/>
                  </a:lnTo>
                  <a:lnTo>
                    <a:pt x="413" y="337"/>
                  </a:lnTo>
                  <a:lnTo>
                    <a:pt x="412" y="337"/>
                  </a:lnTo>
                  <a:lnTo>
                    <a:pt x="410" y="337"/>
                  </a:lnTo>
                  <a:lnTo>
                    <a:pt x="410" y="339"/>
                  </a:lnTo>
                  <a:lnTo>
                    <a:pt x="410" y="339"/>
                  </a:lnTo>
                  <a:lnTo>
                    <a:pt x="410" y="341"/>
                  </a:lnTo>
                  <a:lnTo>
                    <a:pt x="412" y="345"/>
                  </a:lnTo>
                  <a:lnTo>
                    <a:pt x="412" y="347"/>
                  </a:lnTo>
                  <a:lnTo>
                    <a:pt x="412" y="347"/>
                  </a:lnTo>
                  <a:lnTo>
                    <a:pt x="413" y="347"/>
                  </a:lnTo>
                  <a:lnTo>
                    <a:pt x="415" y="345"/>
                  </a:lnTo>
                  <a:lnTo>
                    <a:pt x="415" y="347"/>
                  </a:lnTo>
                  <a:lnTo>
                    <a:pt x="415" y="348"/>
                  </a:lnTo>
                  <a:lnTo>
                    <a:pt x="417" y="348"/>
                  </a:lnTo>
                  <a:lnTo>
                    <a:pt x="417" y="350"/>
                  </a:lnTo>
                  <a:lnTo>
                    <a:pt x="419" y="350"/>
                  </a:lnTo>
                  <a:lnTo>
                    <a:pt x="423" y="352"/>
                  </a:lnTo>
                  <a:lnTo>
                    <a:pt x="423" y="352"/>
                  </a:lnTo>
                  <a:lnTo>
                    <a:pt x="421" y="352"/>
                  </a:lnTo>
                  <a:lnTo>
                    <a:pt x="421" y="352"/>
                  </a:lnTo>
                  <a:lnTo>
                    <a:pt x="419" y="354"/>
                  </a:lnTo>
                  <a:lnTo>
                    <a:pt x="413" y="358"/>
                  </a:lnTo>
                  <a:lnTo>
                    <a:pt x="412" y="360"/>
                  </a:lnTo>
                  <a:lnTo>
                    <a:pt x="412" y="362"/>
                  </a:lnTo>
                  <a:lnTo>
                    <a:pt x="413" y="364"/>
                  </a:lnTo>
                  <a:lnTo>
                    <a:pt x="413" y="364"/>
                  </a:lnTo>
                  <a:lnTo>
                    <a:pt x="415" y="362"/>
                  </a:lnTo>
                  <a:lnTo>
                    <a:pt x="417" y="362"/>
                  </a:lnTo>
                  <a:lnTo>
                    <a:pt x="417" y="362"/>
                  </a:lnTo>
                  <a:lnTo>
                    <a:pt x="417" y="362"/>
                  </a:lnTo>
                  <a:lnTo>
                    <a:pt x="417" y="358"/>
                  </a:lnTo>
                  <a:lnTo>
                    <a:pt x="417" y="358"/>
                  </a:lnTo>
                  <a:lnTo>
                    <a:pt x="417" y="356"/>
                  </a:lnTo>
                  <a:lnTo>
                    <a:pt x="419" y="356"/>
                  </a:lnTo>
                  <a:lnTo>
                    <a:pt x="421" y="356"/>
                  </a:lnTo>
                  <a:lnTo>
                    <a:pt x="421" y="356"/>
                  </a:lnTo>
                  <a:lnTo>
                    <a:pt x="423" y="358"/>
                  </a:lnTo>
                  <a:lnTo>
                    <a:pt x="421" y="360"/>
                  </a:lnTo>
                  <a:lnTo>
                    <a:pt x="421" y="362"/>
                  </a:lnTo>
                  <a:lnTo>
                    <a:pt x="419" y="366"/>
                  </a:lnTo>
                  <a:lnTo>
                    <a:pt x="423" y="364"/>
                  </a:lnTo>
                  <a:lnTo>
                    <a:pt x="423" y="364"/>
                  </a:lnTo>
                  <a:lnTo>
                    <a:pt x="423" y="362"/>
                  </a:lnTo>
                  <a:lnTo>
                    <a:pt x="423" y="360"/>
                  </a:lnTo>
                  <a:lnTo>
                    <a:pt x="423" y="360"/>
                  </a:lnTo>
                  <a:lnTo>
                    <a:pt x="425" y="360"/>
                  </a:lnTo>
                  <a:lnTo>
                    <a:pt x="425" y="362"/>
                  </a:lnTo>
                  <a:lnTo>
                    <a:pt x="425" y="362"/>
                  </a:lnTo>
                  <a:lnTo>
                    <a:pt x="429" y="360"/>
                  </a:lnTo>
                  <a:lnTo>
                    <a:pt x="431" y="360"/>
                  </a:lnTo>
                  <a:lnTo>
                    <a:pt x="431" y="360"/>
                  </a:lnTo>
                  <a:lnTo>
                    <a:pt x="434" y="367"/>
                  </a:lnTo>
                  <a:lnTo>
                    <a:pt x="432" y="367"/>
                  </a:lnTo>
                  <a:lnTo>
                    <a:pt x="431" y="369"/>
                  </a:lnTo>
                  <a:lnTo>
                    <a:pt x="427" y="367"/>
                  </a:lnTo>
                  <a:lnTo>
                    <a:pt x="427" y="367"/>
                  </a:lnTo>
                  <a:lnTo>
                    <a:pt x="427" y="369"/>
                  </a:lnTo>
                  <a:lnTo>
                    <a:pt x="427" y="371"/>
                  </a:lnTo>
                  <a:lnTo>
                    <a:pt x="429" y="371"/>
                  </a:lnTo>
                  <a:lnTo>
                    <a:pt x="429" y="371"/>
                  </a:lnTo>
                  <a:lnTo>
                    <a:pt x="431" y="371"/>
                  </a:lnTo>
                  <a:lnTo>
                    <a:pt x="431" y="371"/>
                  </a:lnTo>
                  <a:lnTo>
                    <a:pt x="431" y="373"/>
                  </a:lnTo>
                  <a:lnTo>
                    <a:pt x="431" y="373"/>
                  </a:lnTo>
                  <a:lnTo>
                    <a:pt x="432" y="375"/>
                  </a:lnTo>
                  <a:lnTo>
                    <a:pt x="434" y="375"/>
                  </a:lnTo>
                  <a:lnTo>
                    <a:pt x="436" y="373"/>
                  </a:lnTo>
                  <a:lnTo>
                    <a:pt x="438" y="373"/>
                  </a:lnTo>
                  <a:lnTo>
                    <a:pt x="436" y="375"/>
                  </a:lnTo>
                  <a:lnTo>
                    <a:pt x="434" y="377"/>
                  </a:lnTo>
                  <a:lnTo>
                    <a:pt x="432" y="379"/>
                  </a:lnTo>
                  <a:lnTo>
                    <a:pt x="434" y="383"/>
                  </a:lnTo>
                  <a:lnTo>
                    <a:pt x="434" y="383"/>
                  </a:lnTo>
                  <a:lnTo>
                    <a:pt x="432" y="387"/>
                  </a:lnTo>
                  <a:lnTo>
                    <a:pt x="432" y="388"/>
                  </a:lnTo>
                  <a:lnTo>
                    <a:pt x="436" y="387"/>
                  </a:lnTo>
                  <a:lnTo>
                    <a:pt x="436" y="385"/>
                  </a:lnTo>
                  <a:lnTo>
                    <a:pt x="438" y="385"/>
                  </a:lnTo>
                  <a:lnTo>
                    <a:pt x="438" y="385"/>
                  </a:lnTo>
                  <a:lnTo>
                    <a:pt x="438" y="387"/>
                  </a:lnTo>
                  <a:lnTo>
                    <a:pt x="436" y="388"/>
                  </a:lnTo>
                  <a:lnTo>
                    <a:pt x="436" y="390"/>
                  </a:lnTo>
                  <a:lnTo>
                    <a:pt x="438" y="392"/>
                  </a:lnTo>
                  <a:lnTo>
                    <a:pt x="440" y="390"/>
                  </a:lnTo>
                  <a:lnTo>
                    <a:pt x="440" y="390"/>
                  </a:lnTo>
                  <a:lnTo>
                    <a:pt x="440" y="392"/>
                  </a:lnTo>
                  <a:lnTo>
                    <a:pt x="440" y="392"/>
                  </a:lnTo>
                  <a:lnTo>
                    <a:pt x="440" y="392"/>
                  </a:lnTo>
                  <a:lnTo>
                    <a:pt x="440" y="394"/>
                  </a:lnTo>
                  <a:lnTo>
                    <a:pt x="442" y="394"/>
                  </a:lnTo>
                  <a:lnTo>
                    <a:pt x="442" y="394"/>
                  </a:lnTo>
                  <a:lnTo>
                    <a:pt x="442" y="396"/>
                  </a:lnTo>
                  <a:lnTo>
                    <a:pt x="442" y="396"/>
                  </a:lnTo>
                  <a:lnTo>
                    <a:pt x="438" y="398"/>
                  </a:lnTo>
                  <a:lnTo>
                    <a:pt x="438" y="400"/>
                  </a:lnTo>
                  <a:lnTo>
                    <a:pt x="440" y="402"/>
                  </a:lnTo>
                  <a:lnTo>
                    <a:pt x="438" y="406"/>
                  </a:lnTo>
                  <a:lnTo>
                    <a:pt x="438" y="407"/>
                  </a:lnTo>
                  <a:lnTo>
                    <a:pt x="438" y="409"/>
                  </a:lnTo>
                  <a:lnTo>
                    <a:pt x="436" y="409"/>
                  </a:lnTo>
                  <a:lnTo>
                    <a:pt x="436" y="411"/>
                  </a:lnTo>
                  <a:lnTo>
                    <a:pt x="438" y="413"/>
                  </a:lnTo>
                  <a:lnTo>
                    <a:pt x="438" y="413"/>
                  </a:lnTo>
                  <a:lnTo>
                    <a:pt x="438" y="417"/>
                  </a:lnTo>
                  <a:lnTo>
                    <a:pt x="436" y="419"/>
                  </a:lnTo>
                  <a:lnTo>
                    <a:pt x="436" y="421"/>
                  </a:lnTo>
                  <a:lnTo>
                    <a:pt x="434" y="425"/>
                  </a:lnTo>
                  <a:lnTo>
                    <a:pt x="434" y="425"/>
                  </a:lnTo>
                  <a:lnTo>
                    <a:pt x="436" y="426"/>
                  </a:lnTo>
                  <a:lnTo>
                    <a:pt x="436" y="430"/>
                  </a:lnTo>
                  <a:lnTo>
                    <a:pt x="436" y="432"/>
                  </a:lnTo>
                  <a:lnTo>
                    <a:pt x="434" y="434"/>
                  </a:lnTo>
                  <a:lnTo>
                    <a:pt x="432" y="434"/>
                  </a:lnTo>
                  <a:lnTo>
                    <a:pt x="431" y="434"/>
                  </a:lnTo>
                  <a:lnTo>
                    <a:pt x="431" y="434"/>
                  </a:lnTo>
                  <a:lnTo>
                    <a:pt x="431" y="434"/>
                  </a:lnTo>
                  <a:lnTo>
                    <a:pt x="431" y="434"/>
                  </a:lnTo>
                  <a:lnTo>
                    <a:pt x="429" y="436"/>
                  </a:lnTo>
                  <a:lnTo>
                    <a:pt x="429" y="436"/>
                  </a:lnTo>
                  <a:lnTo>
                    <a:pt x="427" y="436"/>
                  </a:lnTo>
                  <a:lnTo>
                    <a:pt x="427" y="438"/>
                  </a:lnTo>
                  <a:lnTo>
                    <a:pt x="427" y="440"/>
                  </a:lnTo>
                  <a:lnTo>
                    <a:pt x="425" y="442"/>
                  </a:lnTo>
                  <a:lnTo>
                    <a:pt x="425" y="444"/>
                  </a:lnTo>
                  <a:lnTo>
                    <a:pt x="423" y="445"/>
                  </a:lnTo>
                  <a:lnTo>
                    <a:pt x="423" y="447"/>
                  </a:lnTo>
                  <a:lnTo>
                    <a:pt x="423" y="449"/>
                  </a:lnTo>
                  <a:lnTo>
                    <a:pt x="425" y="449"/>
                  </a:lnTo>
                  <a:lnTo>
                    <a:pt x="425" y="449"/>
                  </a:lnTo>
                  <a:lnTo>
                    <a:pt x="425" y="449"/>
                  </a:lnTo>
                  <a:lnTo>
                    <a:pt x="425" y="449"/>
                  </a:lnTo>
                  <a:lnTo>
                    <a:pt x="425" y="451"/>
                  </a:lnTo>
                  <a:lnTo>
                    <a:pt x="423" y="453"/>
                  </a:lnTo>
                  <a:lnTo>
                    <a:pt x="423" y="453"/>
                  </a:lnTo>
                  <a:lnTo>
                    <a:pt x="423" y="457"/>
                  </a:lnTo>
                  <a:lnTo>
                    <a:pt x="421" y="463"/>
                  </a:lnTo>
                  <a:lnTo>
                    <a:pt x="421" y="463"/>
                  </a:lnTo>
                  <a:lnTo>
                    <a:pt x="421" y="463"/>
                  </a:lnTo>
                  <a:lnTo>
                    <a:pt x="423" y="463"/>
                  </a:lnTo>
                  <a:lnTo>
                    <a:pt x="425" y="463"/>
                  </a:lnTo>
                  <a:lnTo>
                    <a:pt x="425" y="461"/>
                  </a:lnTo>
                  <a:lnTo>
                    <a:pt x="427" y="461"/>
                  </a:lnTo>
                  <a:lnTo>
                    <a:pt x="427" y="461"/>
                  </a:lnTo>
                  <a:lnTo>
                    <a:pt x="427" y="461"/>
                  </a:lnTo>
                  <a:lnTo>
                    <a:pt x="431" y="461"/>
                  </a:lnTo>
                  <a:lnTo>
                    <a:pt x="431" y="461"/>
                  </a:lnTo>
                  <a:lnTo>
                    <a:pt x="431" y="461"/>
                  </a:lnTo>
                  <a:lnTo>
                    <a:pt x="431" y="461"/>
                  </a:lnTo>
                  <a:lnTo>
                    <a:pt x="432" y="461"/>
                  </a:lnTo>
                  <a:lnTo>
                    <a:pt x="434" y="461"/>
                  </a:lnTo>
                  <a:lnTo>
                    <a:pt x="436" y="461"/>
                  </a:lnTo>
                  <a:lnTo>
                    <a:pt x="438" y="461"/>
                  </a:lnTo>
                  <a:lnTo>
                    <a:pt x="442" y="459"/>
                  </a:lnTo>
                  <a:lnTo>
                    <a:pt x="442" y="457"/>
                  </a:lnTo>
                  <a:lnTo>
                    <a:pt x="442" y="453"/>
                  </a:lnTo>
                  <a:lnTo>
                    <a:pt x="442" y="453"/>
                  </a:lnTo>
                  <a:lnTo>
                    <a:pt x="442" y="451"/>
                  </a:lnTo>
                  <a:lnTo>
                    <a:pt x="442" y="451"/>
                  </a:lnTo>
                  <a:lnTo>
                    <a:pt x="440" y="451"/>
                  </a:lnTo>
                  <a:lnTo>
                    <a:pt x="438" y="449"/>
                  </a:lnTo>
                  <a:lnTo>
                    <a:pt x="438" y="449"/>
                  </a:lnTo>
                  <a:lnTo>
                    <a:pt x="438" y="447"/>
                  </a:lnTo>
                  <a:lnTo>
                    <a:pt x="438" y="447"/>
                  </a:lnTo>
                  <a:lnTo>
                    <a:pt x="438" y="447"/>
                  </a:lnTo>
                  <a:lnTo>
                    <a:pt x="438" y="447"/>
                  </a:lnTo>
                  <a:lnTo>
                    <a:pt x="438" y="445"/>
                  </a:lnTo>
                  <a:lnTo>
                    <a:pt x="438" y="445"/>
                  </a:lnTo>
                  <a:lnTo>
                    <a:pt x="438" y="445"/>
                  </a:lnTo>
                  <a:lnTo>
                    <a:pt x="440" y="445"/>
                  </a:lnTo>
                  <a:lnTo>
                    <a:pt x="440" y="445"/>
                  </a:lnTo>
                  <a:lnTo>
                    <a:pt x="442" y="445"/>
                  </a:lnTo>
                  <a:lnTo>
                    <a:pt x="442" y="445"/>
                  </a:lnTo>
                  <a:lnTo>
                    <a:pt x="442" y="445"/>
                  </a:lnTo>
                  <a:lnTo>
                    <a:pt x="444" y="442"/>
                  </a:lnTo>
                  <a:lnTo>
                    <a:pt x="444" y="442"/>
                  </a:lnTo>
                  <a:lnTo>
                    <a:pt x="444" y="442"/>
                  </a:lnTo>
                  <a:lnTo>
                    <a:pt x="446" y="442"/>
                  </a:lnTo>
                  <a:lnTo>
                    <a:pt x="446" y="442"/>
                  </a:lnTo>
                  <a:lnTo>
                    <a:pt x="448" y="442"/>
                  </a:lnTo>
                  <a:lnTo>
                    <a:pt x="448" y="442"/>
                  </a:lnTo>
                  <a:lnTo>
                    <a:pt x="450" y="440"/>
                  </a:lnTo>
                  <a:lnTo>
                    <a:pt x="452" y="438"/>
                  </a:lnTo>
                  <a:lnTo>
                    <a:pt x="453" y="438"/>
                  </a:lnTo>
                  <a:lnTo>
                    <a:pt x="453" y="438"/>
                  </a:lnTo>
                  <a:lnTo>
                    <a:pt x="453" y="438"/>
                  </a:lnTo>
                  <a:lnTo>
                    <a:pt x="455" y="438"/>
                  </a:lnTo>
                  <a:lnTo>
                    <a:pt x="455" y="440"/>
                  </a:lnTo>
                  <a:lnTo>
                    <a:pt x="453" y="440"/>
                  </a:lnTo>
                  <a:lnTo>
                    <a:pt x="453" y="442"/>
                  </a:lnTo>
                  <a:lnTo>
                    <a:pt x="455" y="442"/>
                  </a:lnTo>
                  <a:lnTo>
                    <a:pt x="455" y="442"/>
                  </a:lnTo>
                  <a:lnTo>
                    <a:pt x="455" y="442"/>
                  </a:lnTo>
                  <a:lnTo>
                    <a:pt x="457" y="442"/>
                  </a:lnTo>
                  <a:lnTo>
                    <a:pt x="457" y="442"/>
                  </a:lnTo>
                  <a:lnTo>
                    <a:pt x="459" y="442"/>
                  </a:lnTo>
                  <a:lnTo>
                    <a:pt x="459" y="444"/>
                  </a:lnTo>
                  <a:lnTo>
                    <a:pt x="459" y="444"/>
                  </a:lnTo>
                  <a:lnTo>
                    <a:pt x="459" y="444"/>
                  </a:lnTo>
                  <a:lnTo>
                    <a:pt x="459" y="445"/>
                  </a:lnTo>
                  <a:lnTo>
                    <a:pt x="457" y="445"/>
                  </a:lnTo>
                  <a:lnTo>
                    <a:pt x="452" y="449"/>
                  </a:lnTo>
                  <a:lnTo>
                    <a:pt x="452" y="449"/>
                  </a:lnTo>
                  <a:lnTo>
                    <a:pt x="452" y="449"/>
                  </a:lnTo>
                  <a:lnTo>
                    <a:pt x="452" y="449"/>
                  </a:lnTo>
                  <a:lnTo>
                    <a:pt x="452" y="451"/>
                  </a:lnTo>
                  <a:lnTo>
                    <a:pt x="452" y="451"/>
                  </a:lnTo>
                  <a:lnTo>
                    <a:pt x="452" y="451"/>
                  </a:lnTo>
                  <a:lnTo>
                    <a:pt x="452" y="455"/>
                  </a:lnTo>
                  <a:lnTo>
                    <a:pt x="452" y="455"/>
                  </a:lnTo>
                  <a:lnTo>
                    <a:pt x="453" y="457"/>
                  </a:lnTo>
                  <a:lnTo>
                    <a:pt x="453" y="457"/>
                  </a:lnTo>
                  <a:lnTo>
                    <a:pt x="455" y="457"/>
                  </a:lnTo>
                  <a:lnTo>
                    <a:pt x="457" y="457"/>
                  </a:lnTo>
                  <a:lnTo>
                    <a:pt x="457" y="457"/>
                  </a:lnTo>
                  <a:lnTo>
                    <a:pt x="457" y="455"/>
                  </a:lnTo>
                  <a:lnTo>
                    <a:pt x="457" y="455"/>
                  </a:lnTo>
                  <a:lnTo>
                    <a:pt x="457" y="453"/>
                  </a:lnTo>
                  <a:lnTo>
                    <a:pt x="457" y="453"/>
                  </a:lnTo>
                  <a:lnTo>
                    <a:pt x="457" y="453"/>
                  </a:lnTo>
                  <a:lnTo>
                    <a:pt x="459" y="453"/>
                  </a:lnTo>
                  <a:lnTo>
                    <a:pt x="461" y="453"/>
                  </a:lnTo>
                  <a:lnTo>
                    <a:pt x="463" y="453"/>
                  </a:lnTo>
                  <a:lnTo>
                    <a:pt x="463" y="455"/>
                  </a:lnTo>
                  <a:lnTo>
                    <a:pt x="463" y="459"/>
                  </a:lnTo>
                  <a:lnTo>
                    <a:pt x="465" y="459"/>
                  </a:lnTo>
                  <a:lnTo>
                    <a:pt x="467" y="459"/>
                  </a:lnTo>
                  <a:lnTo>
                    <a:pt x="467" y="459"/>
                  </a:lnTo>
                  <a:lnTo>
                    <a:pt x="469" y="459"/>
                  </a:lnTo>
                  <a:lnTo>
                    <a:pt x="469" y="457"/>
                  </a:lnTo>
                  <a:lnTo>
                    <a:pt x="471" y="457"/>
                  </a:lnTo>
                  <a:lnTo>
                    <a:pt x="471" y="457"/>
                  </a:lnTo>
                  <a:lnTo>
                    <a:pt x="471" y="455"/>
                  </a:lnTo>
                  <a:lnTo>
                    <a:pt x="471" y="455"/>
                  </a:lnTo>
                  <a:lnTo>
                    <a:pt x="471" y="455"/>
                  </a:lnTo>
                  <a:lnTo>
                    <a:pt x="471" y="453"/>
                  </a:lnTo>
                  <a:lnTo>
                    <a:pt x="471" y="453"/>
                  </a:lnTo>
                  <a:lnTo>
                    <a:pt x="472" y="451"/>
                  </a:lnTo>
                  <a:lnTo>
                    <a:pt x="472" y="451"/>
                  </a:lnTo>
                  <a:lnTo>
                    <a:pt x="478" y="453"/>
                  </a:lnTo>
                  <a:lnTo>
                    <a:pt x="480" y="453"/>
                  </a:lnTo>
                  <a:lnTo>
                    <a:pt x="482" y="453"/>
                  </a:lnTo>
                  <a:lnTo>
                    <a:pt x="482" y="453"/>
                  </a:lnTo>
                  <a:lnTo>
                    <a:pt x="482" y="453"/>
                  </a:lnTo>
                  <a:lnTo>
                    <a:pt x="484" y="451"/>
                  </a:lnTo>
                  <a:lnTo>
                    <a:pt x="482" y="449"/>
                  </a:lnTo>
                  <a:lnTo>
                    <a:pt x="482" y="449"/>
                  </a:lnTo>
                  <a:lnTo>
                    <a:pt x="482" y="447"/>
                  </a:lnTo>
                  <a:lnTo>
                    <a:pt x="484" y="447"/>
                  </a:lnTo>
                  <a:lnTo>
                    <a:pt x="484" y="445"/>
                  </a:lnTo>
                  <a:lnTo>
                    <a:pt x="484" y="444"/>
                  </a:lnTo>
                  <a:lnTo>
                    <a:pt x="484" y="440"/>
                  </a:lnTo>
                  <a:lnTo>
                    <a:pt x="484" y="438"/>
                  </a:lnTo>
                  <a:lnTo>
                    <a:pt x="484" y="438"/>
                  </a:lnTo>
                  <a:lnTo>
                    <a:pt x="484" y="436"/>
                  </a:lnTo>
                  <a:lnTo>
                    <a:pt x="482" y="436"/>
                  </a:lnTo>
                  <a:lnTo>
                    <a:pt x="482" y="436"/>
                  </a:lnTo>
                  <a:lnTo>
                    <a:pt x="482" y="436"/>
                  </a:lnTo>
                  <a:lnTo>
                    <a:pt x="482" y="434"/>
                  </a:lnTo>
                  <a:lnTo>
                    <a:pt x="480" y="434"/>
                  </a:lnTo>
                  <a:lnTo>
                    <a:pt x="482" y="432"/>
                  </a:lnTo>
                  <a:lnTo>
                    <a:pt x="484" y="430"/>
                  </a:lnTo>
                  <a:lnTo>
                    <a:pt x="488" y="423"/>
                  </a:lnTo>
                  <a:lnTo>
                    <a:pt x="490" y="419"/>
                  </a:lnTo>
                  <a:lnTo>
                    <a:pt x="490" y="417"/>
                  </a:lnTo>
                  <a:lnTo>
                    <a:pt x="490" y="415"/>
                  </a:lnTo>
                  <a:lnTo>
                    <a:pt x="490" y="413"/>
                  </a:lnTo>
                  <a:lnTo>
                    <a:pt x="490" y="413"/>
                  </a:lnTo>
                  <a:lnTo>
                    <a:pt x="488" y="413"/>
                  </a:lnTo>
                  <a:lnTo>
                    <a:pt x="488" y="413"/>
                  </a:lnTo>
                  <a:lnTo>
                    <a:pt x="488" y="413"/>
                  </a:lnTo>
                  <a:lnTo>
                    <a:pt x="486" y="413"/>
                  </a:lnTo>
                  <a:lnTo>
                    <a:pt x="486" y="413"/>
                  </a:lnTo>
                  <a:lnTo>
                    <a:pt x="486" y="411"/>
                  </a:lnTo>
                  <a:lnTo>
                    <a:pt x="486" y="411"/>
                  </a:lnTo>
                  <a:lnTo>
                    <a:pt x="486" y="409"/>
                  </a:lnTo>
                  <a:lnTo>
                    <a:pt x="486" y="409"/>
                  </a:lnTo>
                  <a:lnTo>
                    <a:pt x="484" y="407"/>
                  </a:lnTo>
                  <a:lnTo>
                    <a:pt x="484" y="407"/>
                  </a:lnTo>
                  <a:lnTo>
                    <a:pt x="484" y="407"/>
                  </a:lnTo>
                  <a:lnTo>
                    <a:pt x="482" y="407"/>
                  </a:lnTo>
                  <a:lnTo>
                    <a:pt x="482" y="407"/>
                  </a:lnTo>
                  <a:lnTo>
                    <a:pt x="482" y="407"/>
                  </a:lnTo>
                  <a:lnTo>
                    <a:pt x="482" y="407"/>
                  </a:lnTo>
                  <a:lnTo>
                    <a:pt x="482" y="406"/>
                  </a:lnTo>
                  <a:lnTo>
                    <a:pt x="482" y="406"/>
                  </a:lnTo>
                  <a:lnTo>
                    <a:pt x="486" y="406"/>
                  </a:lnTo>
                  <a:lnTo>
                    <a:pt x="486" y="404"/>
                  </a:lnTo>
                  <a:lnTo>
                    <a:pt x="488" y="400"/>
                  </a:lnTo>
                  <a:lnTo>
                    <a:pt x="488" y="400"/>
                  </a:lnTo>
                  <a:lnTo>
                    <a:pt x="488" y="400"/>
                  </a:lnTo>
                  <a:lnTo>
                    <a:pt x="490" y="400"/>
                  </a:lnTo>
                  <a:lnTo>
                    <a:pt x="490" y="400"/>
                  </a:lnTo>
                  <a:lnTo>
                    <a:pt x="490" y="400"/>
                  </a:lnTo>
                  <a:lnTo>
                    <a:pt x="490" y="402"/>
                  </a:lnTo>
                  <a:lnTo>
                    <a:pt x="492" y="404"/>
                  </a:lnTo>
                  <a:lnTo>
                    <a:pt x="492" y="404"/>
                  </a:lnTo>
                  <a:lnTo>
                    <a:pt x="493" y="406"/>
                  </a:lnTo>
                  <a:lnTo>
                    <a:pt x="493" y="406"/>
                  </a:lnTo>
                  <a:lnTo>
                    <a:pt x="493" y="406"/>
                  </a:lnTo>
                  <a:lnTo>
                    <a:pt x="497" y="407"/>
                  </a:lnTo>
                  <a:lnTo>
                    <a:pt x="501" y="409"/>
                  </a:lnTo>
                  <a:lnTo>
                    <a:pt x="501" y="409"/>
                  </a:lnTo>
                  <a:lnTo>
                    <a:pt x="503" y="411"/>
                  </a:lnTo>
                  <a:lnTo>
                    <a:pt x="505" y="415"/>
                  </a:lnTo>
                  <a:lnTo>
                    <a:pt x="505" y="415"/>
                  </a:lnTo>
                  <a:lnTo>
                    <a:pt x="507" y="415"/>
                  </a:lnTo>
                  <a:lnTo>
                    <a:pt x="507" y="415"/>
                  </a:lnTo>
                  <a:lnTo>
                    <a:pt x="513" y="415"/>
                  </a:lnTo>
                  <a:lnTo>
                    <a:pt x="513" y="415"/>
                  </a:lnTo>
                  <a:lnTo>
                    <a:pt x="516" y="413"/>
                  </a:lnTo>
                  <a:lnTo>
                    <a:pt x="518" y="413"/>
                  </a:lnTo>
                  <a:lnTo>
                    <a:pt x="520" y="411"/>
                  </a:lnTo>
                  <a:lnTo>
                    <a:pt x="520" y="411"/>
                  </a:lnTo>
                  <a:lnTo>
                    <a:pt x="522" y="409"/>
                  </a:lnTo>
                  <a:lnTo>
                    <a:pt x="522" y="409"/>
                  </a:lnTo>
                  <a:lnTo>
                    <a:pt x="522" y="407"/>
                  </a:lnTo>
                  <a:lnTo>
                    <a:pt x="522" y="407"/>
                  </a:lnTo>
                  <a:lnTo>
                    <a:pt x="522" y="406"/>
                  </a:lnTo>
                  <a:lnTo>
                    <a:pt x="522" y="404"/>
                  </a:lnTo>
                  <a:lnTo>
                    <a:pt x="526" y="402"/>
                  </a:lnTo>
                  <a:lnTo>
                    <a:pt x="530" y="398"/>
                  </a:lnTo>
                  <a:lnTo>
                    <a:pt x="530" y="396"/>
                  </a:lnTo>
                  <a:lnTo>
                    <a:pt x="532" y="396"/>
                  </a:lnTo>
                  <a:lnTo>
                    <a:pt x="532" y="394"/>
                  </a:lnTo>
                  <a:lnTo>
                    <a:pt x="532" y="392"/>
                  </a:lnTo>
                  <a:lnTo>
                    <a:pt x="532" y="390"/>
                  </a:lnTo>
                  <a:lnTo>
                    <a:pt x="532" y="383"/>
                  </a:lnTo>
                  <a:lnTo>
                    <a:pt x="530" y="381"/>
                  </a:lnTo>
                  <a:lnTo>
                    <a:pt x="530" y="379"/>
                  </a:lnTo>
                  <a:lnTo>
                    <a:pt x="528" y="375"/>
                  </a:lnTo>
                  <a:lnTo>
                    <a:pt x="528" y="375"/>
                  </a:lnTo>
                  <a:lnTo>
                    <a:pt x="528" y="373"/>
                  </a:lnTo>
                  <a:lnTo>
                    <a:pt x="526" y="373"/>
                  </a:lnTo>
                  <a:lnTo>
                    <a:pt x="524" y="371"/>
                  </a:lnTo>
                  <a:lnTo>
                    <a:pt x="522" y="369"/>
                  </a:lnTo>
                  <a:lnTo>
                    <a:pt x="522" y="367"/>
                  </a:lnTo>
                  <a:lnTo>
                    <a:pt x="520" y="366"/>
                  </a:lnTo>
                  <a:lnTo>
                    <a:pt x="518" y="366"/>
                  </a:lnTo>
                  <a:lnTo>
                    <a:pt x="516" y="366"/>
                  </a:lnTo>
                  <a:lnTo>
                    <a:pt x="514" y="364"/>
                  </a:lnTo>
                  <a:lnTo>
                    <a:pt x="514" y="362"/>
                  </a:lnTo>
                  <a:lnTo>
                    <a:pt x="514" y="362"/>
                  </a:lnTo>
                  <a:lnTo>
                    <a:pt x="513" y="360"/>
                  </a:lnTo>
                  <a:lnTo>
                    <a:pt x="513" y="360"/>
                  </a:lnTo>
                  <a:lnTo>
                    <a:pt x="511" y="360"/>
                  </a:lnTo>
                  <a:lnTo>
                    <a:pt x="511" y="360"/>
                  </a:lnTo>
                  <a:lnTo>
                    <a:pt x="509" y="360"/>
                  </a:lnTo>
                  <a:lnTo>
                    <a:pt x="509" y="360"/>
                  </a:lnTo>
                  <a:lnTo>
                    <a:pt x="507" y="360"/>
                  </a:lnTo>
                  <a:lnTo>
                    <a:pt x="503" y="358"/>
                  </a:lnTo>
                  <a:lnTo>
                    <a:pt x="499" y="354"/>
                  </a:lnTo>
                  <a:lnTo>
                    <a:pt x="499" y="354"/>
                  </a:lnTo>
                  <a:lnTo>
                    <a:pt x="499" y="354"/>
                  </a:lnTo>
                  <a:lnTo>
                    <a:pt x="499" y="352"/>
                  </a:lnTo>
                  <a:lnTo>
                    <a:pt x="499" y="352"/>
                  </a:lnTo>
                  <a:lnTo>
                    <a:pt x="499" y="352"/>
                  </a:lnTo>
                  <a:lnTo>
                    <a:pt x="501" y="352"/>
                  </a:lnTo>
                  <a:lnTo>
                    <a:pt x="507" y="356"/>
                  </a:lnTo>
                  <a:lnTo>
                    <a:pt x="507" y="356"/>
                  </a:lnTo>
                  <a:lnTo>
                    <a:pt x="507" y="356"/>
                  </a:lnTo>
                  <a:lnTo>
                    <a:pt x="509" y="356"/>
                  </a:lnTo>
                  <a:lnTo>
                    <a:pt x="509" y="354"/>
                  </a:lnTo>
                  <a:lnTo>
                    <a:pt x="509" y="356"/>
                  </a:lnTo>
                  <a:lnTo>
                    <a:pt x="511" y="356"/>
                  </a:lnTo>
                  <a:lnTo>
                    <a:pt x="511" y="356"/>
                  </a:lnTo>
                  <a:lnTo>
                    <a:pt x="513" y="356"/>
                  </a:lnTo>
                  <a:lnTo>
                    <a:pt x="513" y="356"/>
                  </a:lnTo>
                  <a:lnTo>
                    <a:pt x="513" y="356"/>
                  </a:lnTo>
                  <a:lnTo>
                    <a:pt x="514" y="354"/>
                  </a:lnTo>
                  <a:lnTo>
                    <a:pt x="514" y="354"/>
                  </a:lnTo>
                  <a:lnTo>
                    <a:pt x="514" y="354"/>
                  </a:lnTo>
                  <a:lnTo>
                    <a:pt x="516" y="352"/>
                  </a:lnTo>
                  <a:lnTo>
                    <a:pt x="518" y="352"/>
                  </a:lnTo>
                  <a:lnTo>
                    <a:pt x="518" y="352"/>
                  </a:lnTo>
                  <a:lnTo>
                    <a:pt x="520" y="350"/>
                  </a:lnTo>
                  <a:lnTo>
                    <a:pt x="520" y="347"/>
                  </a:lnTo>
                  <a:lnTo>
                    <a:pt x="522" y="345"/>
                  </a:lnTo>
                  <a:lnTo>
                    <a:pt x="522" y="345"/>
                  </a:lnTo>
                  <a:lnTo>
                    <a:pt x="522" y="345"/>
                  </a:lnTo>
                  <a:lnTo>
                    <a:pt x="524" y="345"/>
                  </a:lnTo>
                  <a:lnTo>
                    <a:pt x="526" y="347"/>
                  </a:lnTo>
                  <a:lnTo>
                    <a:pt x="526" y="347"/>
                  </a:lnTo>
                  <a:lnTo>
                    <a:pt x="532" y="345"/>
                  </a:lnTo>
                  <a:lnTo>
                    <a:pt x="532" y="343"/>
                  </a:lnTo>
                  <a:lnTo>
                    <a:pt x="533" y="341"/>
                  </a:lnTo>
                  <a:lnTo>
                    <a:pt x="535" y="335"/>
                  </a:lnTo>
                  <a:lnTo>
                    <a:pt x="535" y="333"/>
                  </a:lnTo>
                  <a:lnTo>
                    <a:pt x="537" y="331"/>
                  </a:lnTo>
                  <a:lnTo>
                    <a:pt x="539" y="331"/>
                  </a:lnTo>
                  <a:lnTo>
                    <a:pt x="541" y="329"/>
                  </a:lnTo>
                  <a:lnTo>
                    <a:pt x="543" y="328"/>
                  </a:lnTo>
                  <a:lnTo>
                    <a:pt x="543" y="326"/>
                  </a:lnTo>
                  <a:lnTo>
                    <a:pt x="545" y="326"/>
                  </a:lnTo>
                  <a:lnTo>
                    <a:pt x="545" y="326"/>
                  </a:lnTo>
                  <a:lnTo>
                    <a:pt x="549" y="328"/>
                  </a:lnTo>
                  <a:lnTo>
                    <a:pt x="549" y="328"/>
                  </a:lnTo>
                  <a:lnTo>
                    <a:pt x="551" y="328"/>
                  </a:lnTo>
                  <a:lnTo>
                    <a:pt x="562" y="324"/>
                  </a:lnTo>
                  <a:lnTo>
                    <a:pt x="564" y="324"/>
                  </a:lnTo>
                  <a:lnTo>
                    <a:pt x="566" y="322"/>
                  </a:lnTo>
                  <a:lnTo>
                    <a:pt x="568" y="322"/>
                  </a:lnTo>
                  <a:lnTo>
                    <a:pt x="568" y="320"/>
                  </a:lnTo>
                  <a:lnTo>
                    <a:pt x="568" y="320"/>
                  </a:lnTo>
                  <a:lnTo>
                    <a:pt x="568" y="320"/>
                  </a:lnTo>
                  <a:lnTo>
                    <a:pt x="568" y="318"/>
                  </a:lnTo>
                  <a:lnTo>
                    <a:pt x="568" y="318"/>
                  </a:lnTo>
                  <a:lnTo>
                    <a:pt x="566" y="316"/>
                  </a:lnTo>
                  <a:lnTo>
                    <a:pt x="566" y="316"/>
                  </a:lnTo>
                  <a:lnTo>
                    <a:pt x="566" y="316"/>
                  </a:lnTo>
                  <a:lnTo>
                    <a:pt x="566" y="316"/>
                  </a:lnTo>
                  <a:lnTo>
                    <a:pt x="566" y="316"/>
                  </a:lnTo>
                  <a:lnTo>
                    <a:pt x="564" y="316"/>
                  </a:lnTo>
                  <a:lnTo>
                    <a:pt x="562" y="316"/>
                  </a:lnTo>
                  <a:lnTo>
                    <a:pt x="562" y="318"/>
                  </a:lnTo>
                  <a:lnTo>
                    <a:pt x="562" y="318"/>
                  </a:lnTo>
                  <a:lnTo>
                    <a:pt x="558" y="318"/>
                  </a:lnTo>
                  <a:lnTo>
                    <a:pt x="556" y="318"/>
                  </a:lnTo>
                  <a:lnTo>
                    <a:pt x="556" y="318"/>
                  </a:lnTo>
                  <a:lnTo>
                    <a:pt x="556" y="316"/>
                  </a:lnTo>
                  <a:lnTo>
                    <a:pt x="554" y="316"/>
                  </a:lnTo>
                  <a:lnTo>
                    <a:pt x="554" y="316"/>
                  </a:lnTo>
                  <a:lnTo>
                    <a:pt x="553" y="316"/>
                  </a:lnTo>
                  <a:lnTo>
                    <a:pt x="553" y="316"/>
                  </a:lnTo>
                  <a:lnTo>
                    <a:pt x="553" y="316"/>
                  </a:lnTo>
                  <a:lnTo>
                    <a:pt x="553" y="316"/>
                  </a:lnTo>
                  <a:lnTo>
                    <a:pt x="551" y="316"/>
                  </a:lnTo>
                  <a:lnTo>
                    <a:pt x="551" y="318"/>
                  </a:lnTo>
                  <a:lnTo>
                    <a:pt x="551" y="318"/>
                  </a:lnTo>
                  <a:lnTo>
                    <a:pt x="543" y="316"/>
                  </a:lnTo>
                  <a:lnTo>
                    <a:pt x="541" y="316"/>
                  </a:lnTo>
                  <a:lnTo>
                    <a:pt x="539" y="318"/>
                  </a:lnTo>
                  <a:lnTo>
                    <a:pt x="535" y="318"/>
                  </a:lnTo>
                  <a:lnTo>
                    <a:pt x="533" y="320"/>
                  </a:lnTo>
                  <a:lnTo>
                    <a:pt x="526" y="320"/>
                  </a:lnTo>
                  <a:lnTo>
                    <a:pt x="524" y="322"/>
                  </a:lnTo>
                  <a:lnTo>
                    <a:pt x="524" y="322"/>
                  </a:lnTo>
                  <a:lnTo>
                    <a:pt x="522" y="322"/>
                  </a:lnTo>
                  <a:lnTo>
                    <a:pt x="522" y="322"/>
                  </a:lnTo>
                  <a:lnTo>
                    <a:pt x="522" y="318"/>
                  </a:lnTo>
                  <a:lnTo>
                    <a:pt x="520" y="318"/>
                  </a:lnTo>
                  <a:lnTo>
                    <a:pt x="518" y="314"/>
                  </a:lnTo>
                  <a:lnTo>
                    <a:pt x="518" y="312"/>
                  </a:lnTo>
                  <a:lnTo>
                    <a:pt x="516" y="312"/>
                  </a:lnTo>
                  <a:lnTo>
                    <a:pt x="516" y="310"/>
                  </a:lnTo>
                  <a:lnTo>
                    <a:pt x="518" y="310"/>
                  </a:lnTo>
                  <a:lnTo>
                    <a:pt x="520" y="310"/>
                  </a:lnTo>
                  <a:lnTo>
                    <a:pt x="522" y="309"/>
                  </a:lnTo>
                  <a:lnTo>
                    <a:pt x="524" y="309"/>
                  </a:lnTo>
                  <a:lnTo>
                    <a:pt x="526" y="305"/>
                  </a:lnTo>
                  <a:lnTo>
                    <a:pt x="524" y="303"/>
                  </a:lnTo>
                  <a:lnTo>
                    <a:pt x="524" y="303"/>
                  </a:lnTo>
                  <a:lnTo>
                    <a:pt x="522" y="301"/>
                  </a:lnTo>
                  <a:lnTo>
                    <a:pt x="522" y="301"/>
                  </a:lnTo>
                  <a:lnTo>
                    <a:pt x="522" y="299"/>
                  </a:lnTo>
                  <a:lnTo>
                    <a:pt x="522" y="297"/>
                  </a:lnTo>
                  <a:lnTo>
                    <a:pt x="522" y="297"/>
                  </a:lnTo>
                  <a:lnTo>
                    <a:pt x="522" y="293"/>
                  </a:lnTo>
                  <a:lnTo>
                    <a:pt x="522" y="293"/>
                  </a:lnTo>
                  <a:lnTo>
                    <a:pt x="522" y="291"/>
                  </a:lnTo>
                  <a:lnTo>
                    <a:pt x="522" y="290"/>
                  </a:lnTo>
                  <a:lnTo>
                    <a:pt x="524" y="290"/>
                  </a:lnTo>
                  <a:lnTo>
                    <a:pt x="524" y="290"/>
                  </a:lnTo>
                  <a:lnTo>
                    <a:pt x="528" y="288"/>
                  </a:lnTo>
                  <a:lnTo>
                    <a:pt x="532" y="286"/>
                  </a:lnTo>
                  <a:lnTo>
                    <a:pt x="532" y="286"/>
                  </a:lnTo>
                  <a:lnTo>
                    <a:pt x="535" y="286"/>
                  </a:lnTo>
                  <a:lnTo>
                    <a:pt x="537" y="284"/>
                  </a:lnTo>
                  <a:lnTo>
                    <a:pt x="537" y="284"/>
                  </a:lnTo>
                  <a:lnTo>
                    <a:pt x="545" y="278"/>
                  </a:lnTo>
                  <a:lnTo>
                    <a:pt x="553" y="278"/>
                  </a:lnTo>
                  <a:lnTo>
                    <a:pt x="553" y="270"/>
                  </a:lnTo>
                  <a:lnTo>
                    <a:pt x="553" y="267"/>
                  </a:lnTo>
                  <a:lnTo>
                    <a:pt x="553" y="267"/>
                  </a:lnTo>
                  <a:lnTo>
                    <a:pt x="553" y="265"/>
                  </a:lnTo>
                  <a:lnTo>
                    <a:pt x="551" y="263"/>
                  </a:lnTo>
                  <a:lnTo>
                    <a:pt x="551" y="263"/>
                  </a:lnTo>
                  <a:lnTo>
                    <a:pt x="551" y="261"/>
                  </a:lnTo>
                  <a:lnTo>
                    <a:pt x="551" y="259"/>
                  </a:lnTo>
                  <a:lnTo>
                    <a:pt x="551" y="257"/>
                  </a:lnTo>
                  <a:lnTo>
                    <a:pt x="549" y="255"/>
                  </a:lnTo>
                  <a:lnTo>
                    <a:pt x="549" y="255"/>
                  </a:lnTo>
                  <a:lnTo>
                    <a:pt x="547" y="253"/>
                  </a:lnTo>
                  <a:lnTo>
                    <a:pt x="547" y="253"/>
                  </a:lnTo>
                  <a:lnTo>
                    <a:pt x="545" y="251"/>
                  </a:lnTo>
                  <a:lnTo>
                    <a:pt x="547" y="250"/>
                  </a:lnTo>
                  <a:lnTo>
                    <a:pt x="545" y="248"/>
                  </a:lnTo>
                  <a:lnTo>
                    <a:pt x="545" y="246"/>
                  </a:lnTo>
                  <a:lnTo>
                    <a:pt x="545" y="244"/>
                  </a:lnTo>
                  <a:lnTo>
                    <a:pt x="545" y="242"/>
                  </a:lnTo>
                  <a:lnTo>
                    <a:pt x="547" y="240"/>
                  </a:lnTo>
                  <a:lnTo>
                    <a:pt x="547" y="238"/>
                  </a:lnTo>
                  <a:lnTo>
                    <a:pt x="547" y="238"/>
                  </a:lnTo>
                  <a:lnTo>
                    <a:pt x="547" y="238"/>
                  </a:lnTo>
                  <a:lnTo>
                    <a:pt x="549" y="238"/>
                  </a:lnTo>
                  <a:lnTo>
                    <a:pt x="549" y="238"/>
                  </a:lnTo>
                  <a:lnTo>
                    <a:pt x="551" y="240"/>
                  </a:lnTo>
                  <a:lnTo>
                    <a:pt x="551" y="240"/>
                  </a:lnTo>
                  <a:lnTo>
                    <a:pt x="553" y="240"/>
                  </a:lnTo>
                  <a:lnTo>
                    <a:pt x="553" y="242"/>
                  </a:lnTo>
                  <a:lnTo>
                    <a:pt x="554" y="242"/>
                  </a:lnTo>
                  <a:lnTo>
                    <a:pt x="556" y="240"/>
                  </a:lnTo>
                  <a:lnTo>
                    <a:pt x="558" y="240"/>
                  </a:lnTo>
                  <a:lnTo>
                    <a:pt x="560" y="240"/>
                  </a:lnTo>
                  <a:lnTo>
                    <a:pt x="560" y="238"/>
                  </a:lnTo>
                  <a:lnTo>
                    <a:pt x="562" y="238"/>
                  </a:lnTo>
                  <a:lnTo>
                    <a:pt x="562" y="236"/>
                  </a:lnTo>
                  <a:lnTo>
                    <a:pt x="562" y="236"/>
                  </a:lnTo>
                  <a:lnTo>
                    <a:pt x="562" y="234"/>
                  </a:lnTo>
                  <a:lnTo>
                    <a:pt x="562" y="234"/>
                  </a:lnTo>
                  <a:lnTo>
                    <a:pt x="562" y="232"/>
                  </a:lnTo>
                  <a:lnTo>
                    <a:pt x="560" y="232"/>
                  </a:lnTo>
                  <a:lnTo>
                    <a:pt x="558" y="232"/>
                  </a:lnTo>
                  <a:lnTo>
                    <a:pt x="554" y="232"/>
                  </a:lnTo>
                  <a:lnTo>
                    <a:pt x="551" y="232"/>
                  </a:lnTo>
                  <a:lnTo>
                    <a:pt x="551" y="232"/>
                  </a:lnTo>
                  <a:lnTo>
                    <a:pt x="549" y="232"/>
                  </a:lnTo>
                  <a:lnTo>
                    <a:pt x="547" y="231"/>
                  </a:lnTo>
                  <a:lnTo>
                    <a:pt x="543" y="227"/>
                  </a:lnTo>
                  <a:lnTo>
                    <a:pt x="543" y="225"/>
                  </a:lnTo>
                  <a:lnTo>
                    <a:pt x="543" y="225"/>
                  </a:lnTo>
                  <a:lnTo>
                    <a:pt x="543" y="223"/>
                  </a:lnTo>
                  <a:lnTo>
                    <a:pt x="543" y="221"/>
                  </a:lnTo>
                  <a:lnTo>
                    <a:pt x="545" y="221"/>
                  </a:lnTo>
                  <a:lnTo>
                    <a:pt x="545" y="221"/>
                  </a:lnTo>
                  <a:lnTo>
                    <a:pt x="545" y="221"/>
                  </a:lnTo>
                  <a:lnTo>
                    <a:pt x="551" y="223"/>
                  </a:lnTo>
                  <a:lnTo>
                    <a:pt x="553" y="223"/>
                  </a:lnTo>
                  <a:lnTo>
                    <a:pt x="553" y="223"/>
                  </a:lnTo>
                  <a:lnTo>
                    <a:pt x="554" y="223"/>
                  </a:lnTo>
                  <a:lnTo>
                    <a:pt x="554" y="221"/>
                  </a:lnTo>
                  <a:lnTo>
                    <a:pt x="558" y="217"/>
                  </a:lnTo>
                  <a:lnTo>
                    <a:pt x="566" y="212"/>
                  </a:lnTo>
                  <a:lnTo>
                    <a:pt x="566" y="212"/>
                  </a:lnTo>
                  <a:lnTo>
                    <a:pt x="568" y="212"/>
                  </a:lnTo>
                  <a:lnTo>
                    <a:pt x="570" y="212"/>
                  </a:lnTo>
                  <a:lnTo>
                    <a:pt x="570" y="212"/>
                  </a:lnTo>
                  <a:lnTo>
                    <a:pt x="572" y="212"/>
                  </a:lnTo>
                  <a:lnTo>
                    <a:pt x="572" y="212"/>
                  </a:lnTo>
                  <a:lnTo>
                    <a:pt x="573" y="210"/>
                  </a:lnTo>
                  <a:lnTo>
                    <a:pt x="573" y="210"/>
                  </a:lnTo>
                  <a:lnTo>
                    <a:pt x="575" y="208"/>
                  </a:lnTo>
                  <a:lnTo>
                    <a:pt x="583" y="193"/>
                  </a:lnTo>
                  <a:lnTo>
                    <a:pt x="583" y="191"/>
                  </a:lnTo>
                  <a:lnTo>
                    <a:pt x="581" y="189"/>
                  </a:lnTo>
                  <a:close/>
                </a:path>
              </a:pathLst>
            </a:custGeom>
            <a:solidFill>
              <a:srgbClr val="487EAF"/>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8">
              <a:extLst>
                <a:ext uri="{FF2B5EF4-FFF2-40B4-BE49-F238E27FC236}">
                  <a16:creationId xmlns:a16="http://schemas.microsoft.com/office/drawing/2014/main" id="{83DC421F-4F45-40D8-86B8-A84958BD81DD}"/>
                </a:ext>
              </a:extLst>
            </p:cNvPr>
            <p:cNvSpPr>
              <a:spLocks/>
            </p:cNvSpPr>
            <p:nvPr/>
          </p:nvSpPr>
          <p:spPr bwMode="auto">
            <a:xfrm>
              <a:off x="6547173" y="4629944"/>
              <a:ext cx="90488" cy="136525"/>
            </a:xfrm>
            <a:custGeom>
              <a:avLst/>
              <a:gdLst>
                <a:gd name="T0" fmla="*/ 57 w 57"/>
                <a:gd name="T1" fmla="*/ 42 h 86"/>
                <a:gd name="T2" fmla="*/ 53 w 57"/>
                <a:gd name="T3" fmla="*/ 36 h 86"/>
                <a:gd name="T4" fmla="*/ 53 w 57"/>
                <a:gd name="T5" fmla="*/ 32 h 86"/>
                <a:gd name="T6" fmla="*/ 51 w 57"/>
                <a:gd name="T7" fmla="*/ 29 h 86"/>
                <a:gd name="T8" fmla="*/ 51 w 57"/>
                <a:gd name="T9" fmla="*/ 19 h 86"/>
                <a:gd name="T10" fmla="*/ 47 w 57"/>
                <a:gd name="T11" fmla="*/ 13 h 86"/>
                <a:gd name="T12" fmla="*/ 43 w 57"/>
                <a:gd name="T13" fmla="*/ 13 h 86"/>
                <a:gd name="T14" fmla="*/ 40 w 57"/>
                <a:gd name="T15" fmla="*/ 13 h 86"/>
                <a:gd name="T16" fmla="*/ 28 w 57"/>
                <a:gd name="T17" fmla="*/ 15 h 86"/>
                <a:gd name="T18" fmla="*/ 22 w 57"/>
                <a:gd name="T19" fmla="*/ 13 h 86"/>
                <a:gd name="T20" fmla="*/ 21 w 57"/>
                <a:gd name="T21" fmla="*/ 6 h 86"/>
                <a:gd name="T22" fmla="*/ 15 w 57"/>
                <a:gd name="T23" fmla="*/ 4 h 86"/>
                <a:gd name="T24" fmla="*/ 13 w 57"/>
                <a:gd name="T25" fmla="*/ 0 h 86"/>
                <a:gd name="T26" fmla="*/ 11 w 57"/>
                <a:gd name="T27" fmla="*/ 0 h 86"/>
                <a:gd name="T28" fmla="*/ 7 w 57"/>
                <a:gd name="T29" fmla="*/ 4 h 86"/>
                <a:gd name="T30" fmla="*/ 0 w 57"/>
                <a:gd name="T31" fmla="*/ 8 h 86"/>
                <a:gd name="T32" fmla="*/ 3 w 57"/>
                <a:gd name="T33" fmla="*/ 15 h 86"/>
                <a:gd name="T34" fmla="*/ 9 w 57"/>
                <a:gd name="T35" fmla="*/ 13 h 86"/>
                <a:gd name="T36" fmla="*/ 15 w 57"/>
                <a:gd name="T37" fmla="*/ 11 h 86"/>
                <a:gd name="T38" fmla="*/ 5 w 57"/>
                <a:gd name="T39" fmla="*/ 17 h 86"/>
                <a:gd name="T40" fmla="*/ 5 w 57"/>
                <a:gd name="T41" fmla="*/ 21 h 86"/>
                <a:gd name="T42" fmla="*/ 7 w 57"/>
                <a:gd name="T43" fmla="*/ 27 h 86"/>
                <a:gd name="T44" fmla="*/ 17 w 57"/>
                <a:gd name="T45" fmla="*/ 25 h 86"/>
                <a:gd name="T46" fmla="*/ 17 w 57"/>
                <a:gd name="T47" fmla="*/ 27 h 86"/>
                <a:gd name="T48" fmla="*/ 11 w 57"/>
                <a:gd name="T49" fmla="*/ 29 h 86"/>
                <a:gd name="T50" fmla="*/ 15 w 57"/>
                <a:gd name="T51" fmla="*/ 32 h 86"/>
                <a:gd name="T52" fmla="*/ 17 w 57"/>
                <a:gd name="T53" fmla="*/ 32 h 86"/>
                <a:gd name="T54" fmla="*/ 22 w 57"/>
                <a:gd name="T55" fmla="*/ 36 h 86"/>
                <a:gd name="T56" fmla="*/ 26 w 57"/>
                <a:gd name="T57" fmla="*/ 40 h 86"/>
                <a:gd name="T58" fmla="*/ 22 w 57"/>
                <a:gd name="T59" fmla="*/ 36 h 86"/>
                <a:gd name="T60" fmla="*/ 17 w 57"/>
                <a:gd name="T61" fmla="*/ 36 h 86"/>
                <a:gd name="T62" fmla="*/ 11 w 57"/>
                <a:gd name="T63" fmla="*/ 38 h 86"/>
                <a:gd name="T64" fmla="*/ 19 w 57"/>
                <a:gd name="T65" fmla="*/ 40 h 86"/>
                <a:gd name="T66" fmla="*/ 26 w 57"/>
                <a:gd name="T67" fmla="*/ 61 h 86"/>
                <a:gd name="T68" fmla="*/ 22 w 57"/>
                <a:gd name="T69" fmla="*/ 65 h 86"/>
                <a:gd name="T70" fmla="*/ 28 w 57"/>
                <a:gd name="T71" fmla="*/ 74 h 86"/>
                <a:gd name="T72" fmla="*/ 32 w 57"/>
                <a:gd name="T73" fmla="*/ 76 h 86"/>
                <a:gd name="T74" fmla="*/ 36 w 57"/>
                <a:gd name="T75" fmla="*/ 84 h 86"/>
                <a:gd name="T76" fmla="*/ 43 w 57"/>
                <a:gd name="T77" fmla="*/ 82 h 86"/>
                <a:gd name="T78" fmla="*/ 47 w 57"/>
                <a:gd name="T79" fmla="*/ 82 h 86"/>
                <a:gd name="T80" fmla="*/ 51 w 57"/>
                <a:gd name="T81" fmla="*/ 78 h 86"/>
                <a:gd name="T82" fmla="*/ 53 w 57"/>
                <a:gd name="T83" fmla="*/ 74 h 86"/>
                <a:gd name="T84" fmla="*/ 53 w 57"/>
                <a:gd name="T85" fmla="*/ 70 h 86"/>
                <a:gd name="T86" fmla="*/ 53 w 57"/>
                <a:gd name="T87" fmla="*/ 65 h 86"/>
                <a:gd name="T88" fmla="*/ 57 w 57"/>
                <a:gd name="T89" fmla="*/ 57 h 86"/>
                <a:gd name="T90" fmla="*/ 55 w 57"/>
                <a:gd name="T91" fmla="*/ 55 h 86"/>
                <a:gd name="T92" fmla="*/ 51 w 57"/>
                <a:gd name="T93" fmla="*/ 51 h 86"/>
                <a:gd name="T94" fmla="*/ 55 w 57"/>
                <a:gd name="T95" fmla="*/ 50 h 86"/>
                <a:gd name="T96" fmla="*/ 57 w 57"/>
                <a:gd name="T97" fmla="*/ 4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86">
                  <a:moveTo>
                    <a:pt x="57" y="44"/>
                  </a:moveTo>
                  <a:lnTo>
                    <a:pt x="57" y="42"/>
                  </a:lnTo>
                  <a:lnTo>
                    <a:pt x="57" y="42"/>
                  </a:lnTo>
                  <a:lnTo>
                    <a:pt x="57" y="42"/>
                  </a:lnTo>
                  <a:lnTo>
                    <a:pt x="53" y="38"/>
                  </a:lnTo>
                  <a:lnTo>
                    <a:pt x="53" y="38"/>
                  </a:lnTo>
                  <a:lnTo>
                    <a:pt x="53" y="36"/>
                  </a:lnTo>
                  <a:lnTo>
                    <a:pt x="53" y="36"/>
                  </a:lnTo>
                  <a:lnTo>
                    <a:pt x="53" y="34"/>
                  </a:lnTo>
                  <a:lnTo>
                    <a:pt x="53" y="34"/>
                  </a:lnTo>
                  <a:lnTo>
                    <a:pt x="53" y="34"/>
                  </a:lnTo>
                  <a:lnTo>
                    <a:pt x="53" y="32"/>
                  </a:lnTo>
                  <a:lnTo>
                    <a:pt x="53" y="32"/>
                  </a:lnTo>
                  <a:lnTo>
                    <a:pt x="51" y="31"/>
                  </a:lnTo>
                  <a:lnTo>
                    <a:pt x="51" y="31"/>
                  </a:lnTo>
                  <a:lnTo>
                    <a:pt x="51" y="29"/>
                  </a:lnTo>
                  <a:lnTo>
                    <a:pt x="53" y="27"/>
                  </a:lnTo>
                  <a:lnTo>
                    <a:pt x="53" y="25"/>
                  </a:lnTo>
                  <a:lnTo>
                    <a:pt x="53" y="25"/>
                  </a:lnTo>
                  <a:lnTo>
                    <a:pt x="51" y="19"/>
                  </a:lnTo>
                  <a:lnTo>
                    <a:pt x="51" y="15"/>
                  </a:lnTo>
                  <a:lnTo>
                    <a:pt x="51" y="15"/>
                  </a:lnTo>
                  <a:lnTo>
                    <a:pt x="49" y="15"/>
                  </a:lnTo>
                  <a:lnTo>
                    <a:pt x="47" y="13"/>
                  </a:lnTo>
                  <a:lnTo>
                    <a:pt x="45" y="13"/>
                  </a:lnTo>
                  <a:lnTo>
                    <a:pt x="45" y="11"/>
                  </a:lnTo>
                  <a:lnTo>
                    <a:pt x="43" y="13"/>
                  </a:lnTo>
                  <a:lnTo>
                    <a:pt x="43" y="13"/>
                  </a:lnTo>
                  <a:lnTo>
                    <a:pt x="43" y="13"/>
                  </a:lnTo>
                  <a:lnTo>
                    <a:pt x="42" y="13"/>
                  </a:lnTo>
                  <a:lnTo>
                    <a:pt x="42" y="13"/>
                  </a:lnTo>
                  <a:lnTo>
                    <a:pt x="40" y="13"/>
                  </a:lnTo>
                  <a:lnTo>
                    <a:pt x="38" y="13"/>
                  </a:lnTo>
                  <a:lnTo>
                    <a:pt x="34" y="13"/>
                  </a:lnTo>
                  <a:lnTo>
                    <a:pt x="30" y="15"/>
                  </a:lnTo>
                  <a:lnTo>
                    <a:pt x="28" y="15"/>
                  </a:lnTo>
                  <a:lnTo>
                    <a:pt x="26" y="15"/>
                  </a:lnTo>
                  <a:lnTo>
                    <a:pt x="26" y="15"/>
                  </a:lnTo>
                  <a:lnTo>
                    <a:pt x="24" y="15"/>
                  </a:lnTo>
                  <a:lnTo>
                    <a:pt x="22" y="13"/>
                  </a:lnTo>
                  <a:lnTo>
                    <a:pt x="22" y="11"/>
                  </a:lnTo>
                  <a:lnTo>
                    <a:pt x="21" y="8"/>
                  </a:lnTo>
                  <a:lnTo>
                    <a:pt x="21" y="6"/>
                  </a:lnTo>
                  <a:lnTo>
                    <a:pt x="21" y="6"/>
                  </a:lnTo>
                  <a:lnTo>
                    <a:pt x="19" y="4"/>
                  </a:lnTo>
                  <a:lnTo>
                    <a:pt x="17" y="4"/>
                  </a:lnTo>
                  <a:lnTo>
                    <a:pt x="15" y="4"/>
                  </a:lnTo>
                  <a:lnTo>
                    <a:pt x="15" y="4"/>
                  </a:lnTo>
                  <a:lnTo>
                    <a:pt x="15" y="4"/>
                  </a:lnTo>
                  <a:lnTo>
                    <a:pt x="15" y="2"/>
                  </a:lnTo>
                  <a:lnTo>
                    <a:pt x="15" y="2"/>
                  </a:lnTo>
                  <a:lnTo>
                    <a:pt x="13" y="0"/>
                  </a:lnTo>
                  <a:lnTo>
                    <a:pt x="13" y="0"/>
                  </a:lnTo>
                  <a:lnTo>
                    <a:pt x="13" y="0"/>
                  </a:lnTo>
                  <a:lnTo>
                    <a:pt x="13" y="0"/>
                  </a:lnTo>
                  <a:lnTo>
                    <a:pt x="11" y="0"/>
                  </a:lnTo>
                  <a:lnTo>
                    <a:pt x="11" y="4"/>
                  </a:lnTo>
                  <a:lnTo>
                    <a:pt x="9" y="4"/>
                  </a:lnTo>
                  <a:lnTo>
                    <a:pt x="9" y="4"/>
                  </a:lnTo>
                  <a:lnTo>
                    <a:pt x="7" y="4"/>
                  </a:lnTo>
                  <a:lnTo>
                    <a:pt x="3" y="4"/>
                  </a:lnTo>
                  <a:lnTo>
                    <a:pt x="2" y="6"/>
                  </a:lnTo>
                  <a:lnTo>
                    <a:pt x="0" y="6"/>
                  </a:lnTo>
                  <a:lnTo>
                    <a:pt x="0" y="8"/>
                  </a:lnTo>
                  <a:lnTo>
                    <a:pt x="0" y="8"/>
                  </a:lnTo>
                  <a:lnTo>
                    <a:pt x="2" y="11"/>
                  </a:lnTo>
                  <a:lnTo>
                    <a:pt x="2" y="13"/>
                  </a:lnTo>
                  <a:lnTo>
                    <a:pt x="3" y="15"/>
                  </a:lnTo>
                  <a:lnTo>
                    <a:pt x="3" y="15"/>
                  </a:lnTo>
                  <a:lnTo>
                    <a:pt x="3" y="15"/>
                  </a:lnTo>
                  <a:lnTo>
                    <a:pt x="7" y="13"/>
                  </a:lnTo>
                  <a:lnTo>
                    <a:pt x="9" y="13"/>
                  </a:lnTo>
                  <a:lnTo>
                    <a:pt x="9" y="11"/>
                  </a:lnTo>
                  <a:lnTo>
                    <a:pt x="11" y="11"/>
                  </a:lnTo>
                  <a:lnTo>
                    <a:pt x="15" y="11"/>
                  </a:lnTo>
                  <a:lnTo>
                    <a:pt x="15" y="11"/>
                  </a:lnTo>
                  <a:lnTo>
                    <a:pt x="9" y="13"/>
                  </a:lnTo>
                  <a:lnTo>
                    <a:pt x="7" y="15"/>
                  </a:lnTo>
                  <a:lnTo>
                    <a:pt x="5" y="15"/>
                  </a:lnTo>
                  <a:lnTo>
                    <a:pt x="5" y="17"/>
                  </a:lnTo>
                  <a:lnTo>
                    <a:pt x="5" y="17"/>
                  </a:lnTo>
                  <a:lnTo>
                    <a:pt x="5" y="17"/>
                  </a:lnTo>
                  <a:lnTo>
                    <a:pt x="5" y="19"/>
                  </a:lnTo>
                  <a:lnTo>
                    <a:pt x="5" y="21"/>
                  </a:lnTo>
                  <a:lnTo>
                    <a:pt x="5" y="21"/>
                  </a:lnTo>
                  <a:lnTo>
                    <a:pt x="7" y="23"/>
                  </a:lnTo>
                  <a:lnTo>
                    <a:pt x="5" y="27"/>
                  </a:lnTo>
                  <a:lnTo>
                    <a:pt x="7" y="27"/>
                  </a:lnTo>
                  <a:lnTo>
                    <a:pt x="9" y="29"/>
                  </a:lnTo>
                  <a:lnTo>
                    <a:pt x="11" y="27"/>
                  </a:lnTo>
                  <a:lnTo>
                    <a:pt x="17" y="23"/>
                  </a:lnTo>
                  <a:lnTo>
                    <a:pt x="17" y="25"/>
                  </a:lnTo>
                  <a:lnTo>
                    <a:pt x="17" y="25"/>
                  </a:lnTo>
                  <a:lnTo>
                    <a:pt x="17" y="25"/>
                  </a:lnTo>
                  <a:lnTo>
                    <a:pt x="17" y="25"/>
                  </a:lnTo>
                  <a:lnTo>
                    <a:pt x="17" y="27"/>
                  </a:lnTo>
                  <a:lnTo>
                    <a:pt x="13" y="27"/>
                  </a:lnTo>
                  <a:lnTo>
                    <a:pt x="13" y="27"/>
                  </a:lnTo>
                  <a:lnTo>
                    <a:pt x="11" y="29"/>
                  </a:lnTo>
                  <a:lnTo>
                    <a:pt x="11" y="29"/>
                  </a:lnTo>
                  <a:lnTo>
                    <a:pt x="9" y="31"/>
                  </a:lnTo>
                  <a:lnTo>
                    <a:pt x="11" y="32"/>
                  </a:lnTo>
                  <a:lnTo>
                    <a:pt x="11" y="32"/>
                  </a:lnTo>
                  <a:lnTo>
                    <a:pt x="15" y="32"/>
                  </a:lnTo>
                  <a:lnTo>
                    <a:pt x="15" y="32"/>
                  </a:lnTo>
                  <a:lnTo>
                    <a:pt x="15" y="32"/>
                  </a:lnTo>
                  <a:lnTo>
                    <a:pt x="17" y="32"/>
                  </a:lnTo>
                  <a:lnTo>
                    <a:pt x="17" y="32"/>
                  </a:lnTo>
                  <a:lnTo>
                    <a:pt x="19" y="32"/>
                  </a:lnTo>
                  <a:lnTo>
                    <a:pt x="19" y="32"/>
                  </a:lnTo>
                  <a:lnTo>
                    <a:pt x="22" y="34"/>
                  </a:lnTo>
                  <a:lnTo>
                    <a:pt x="22" y="36"/>
                  </a:lnTo>
                  <a:lnTo>
                    <a:pt x="24" y="38"/>
                  </a:lnTo>
                  <a:lnTo>
                    <a:pt x="26" y="40"/>
                  </a:lnTo>
                  <a:lnTo>
                    <a:pt x="26" y="40"/>
                  </a:lnTo>
                  <a:lnTo>
                    <a:pt x="26" y="40"/>
                  </a:lnTo>
                  <a:lnTo>
                    <a:pt x="24" y="40"/>
                  </a:lnTo>
                  <a:lnTo>
                    <a:pt x="24" y="40"/>
                  </a:lnTo>
                  <a:lnTo>
                    <a:pt x="24" y="38"/>
                  </a:lnTo>
                  <a:lnTo>
                    <a:pt x="22" y="36"/>
                  </a:lnTo>
                  <a:lnTo>
                    <a:pt x="21" y="36"/>
                  </a:lnTo>
                  <a:lnTo>
                    <a:pt x="19" y="36"/>
                  </a:lnTo>
                  <a:lnTo>
                    <a:pt x="17" y="36"/>
                  </a:lnTo>
                  <a:lnTo>
                    <a:pt x="17" y="36"/>
                  </a:lnTo>
                  <a:lnTo>
                    <a:pt x="15" y="36"/>
                  </a:lnTo>
                  <a:lnTo>
                    <a:pt x="15" y="36"/>
                  </a:lnTo>
                  <a:lnTo>
                    <a:pt x="9" y="36"/>
                  </a:lnTo>
                  <a:lnTo>
                    <a:pt x="11" y="38"/>
                  </a:lnTo>
                  <a:lnTo>
                    <a:pt x="13" y="40"/>
                  </a:lnTo>
                  <a:lnTo>
                    <a:pt x="15" y="40"/>
                  </a:lnTo>
                  <a:lnTo>
                    <a:pt x="17" y="40"/>
                  </a:lnTo>
                  <a:lnTo>
                    <a:pt x="19" y="40"/>
                  </a:lnTo>
                  <a:lnTo>
                    <a:pt x="19" y="42"/>
                  </a:lnTo>
                  <a:lnTo>
                    <a:pt x="24" y="59"/>
                  </a:lnTo>
                  <a:lnTo>
                    <a:pt x="24" y="59"/>
                  </a:lnTo>
                  <a:lnTo>
                    <a:pt x="26" y="61"/>
                  </a:lnTo>
                  <a:lnTo>
                    <a:pt x="24" y="61"/>
                  </a:lnTo>
                  <a:lnTo>
                    <a:pt x="22" y="63"/>
                  </a:lnTo>
                  <a:lnTo>
                    <a:pt x="22" y="63"/>
                  </a:lnTo>
                  <a:lnTo>
                    <a:pt x="22" y="65"/>
                  </a:lnTo>
                  <a:lnTo>
                    <a:pt x="21" y="67"/>
                  </a:lnTo>
                  <a:lnTo>
                    <a:pt x="26" y="69"/>
                  </a:lnTo>
                  <a:lnTo>
                    <a:pt x="26" y="69"/>
                  </a:lnTo>
                  <a:lnTo>
                    <a:pt x="28" y="74"/>
                  </a:lnTo>
                  <a:lnTo>
                    <a:pt x="30" y="74"/>
                  </a:lnTo>
                  <a:lnTo>
                    <a:pt x="30" y="74"/>
                  </a:lnTo>
                  <a:lnTo>
                    <a:pt x="32" y="76"/>
                  </a:lnTo>
                  <a:lnTo>
                    <a:pt x="32" y="76"/>
                  </a:lnTo>
                  <a:lnTo>
                    <a:pt x="32" y="80"/>
                  </a:lnTo>
                  <a:lnTo>
                    <a:pt x="32" y="82"/>
                  </a:lnTo>
                  <a:lnTo>
                    <a:pt x="32" y="82"/>
                  </a:lnTo>
                  <a:lnTo>
                    <a:pt x="36" y="84"/>
                  </a:lnTo>
                  <a:lnTo>
                    <a:pt x="36" y="86"/>
                  </a:lnTo>
                  <a:lnTo>
                    <a:pt x="38" y="86"/>
                  </a:lnTo>
                  <a:lnTo>
                    <a:pt x="40" y="84"/>
                  </a:lnTo>
                  <a:lnTo>
                    <a:pt x="43" y="82"/>
                  </a:lnTo>
                  <a:lnTo>
                    <a:pt x="43" y="82"/>
                  </a:lnTo>
                  <a:lnTo>
                    <a:pt x="43" y="82"/>
                  </a:lnTo>
                  <a:lnTo>
                    <a:pt x="45" y="82"/>
                  </a:lnTo>
                  <a:lnTo>
                    <a:pt x="47" y="82"/>
                  </a:lnTo>
                  <a:lnTo>
                    <a:pt x="49" y="82"/>
                  </a:lnTo>
                  <a:lnTo>
                    <a:pt x="49" y="80"/>
                  </a:lnTo>
                  <a:lnTo>
                    <a:pt x="51" y="78"/>
                  </a:lnTo>
                  <a:lnTo>
                    <a:pt x="51" y="78"/>
                  </a:lnTo>
                  <a:lnTo>
                    <a:pt x="51" y="78"/>
                  </a:lnTo>
                  <a:lnTo>
                    <a:pt x="51" y="76"/>
                  </a:lnTo>
                  <a:lnTo>
                    <a:pt x="53" y="74"/>
                  </a:lnTo>
                  <a:lnTo>
                    <a:pt x="53" y="74"/>
                  </a:lnTo>
                  <a:lnTo>
                    <a:pt x="53" y="72"/>
                  </a:lnTo>
                  <a:lnTo>
                    <a:pt x="53" y="72"/>
                  </a:lnTo>
                  <a:lnTo>
                    <a:pt x="53" y="70"/>
                  </a:lnTo>
                  <a:lnTo>
                    <a:pt x="53" y="70"/>
                  </a:lnTo>
                  <a:lnTo>
                    <a:pt x="53" y="67"/>
                  </a:lnTo>
                  <a:lnTo>
                    <a:pt x="53" y="67"/>
                  </a:lnTo>
                  <a:lnTo>
                    <a:pt x="53" y="65"/>
                  </a:lnTo>
                  <a:lnTo>
                    <a:pt x="53" y="65"/>
                  </a:lnTo>
                  <a:lnTo>
                    <a:pt x="53" y="63"/>
                  </a:lnTo>
                  <a:lnTo>
                    <a:pt x="55" y="59"/>
                  </a:lnTo>
                  <a:lnTo>
                    <a:pt x="57" y="57"/>
                  </a:lnTo>
                  <a:lnTo>
                    <a:pt x="57" y="57"/>
                  </a:lnTo>
                  <a:lnTo>
                    <a:pt x="55" y="55"/>
                  </a:lnTo>
                  <a:lnTo>
                    <a:pt x="55" y="55"/>
                  </a:lnTo>
                  <a:lnTo>
                    <a:pt x="55" y="55"/>
                  </a:lnTo>
                  <a:lnTo>
                    <a:pt x="55" y="55"/>
                  </a:lnTo>
                  <a:lnTo>
                    <a:pt x="51" y="53"/>
                  </a:lnTo>
                  <a:lnTo>
                    <a:pt x="51" y="53"/>
                  </a:lnTo>
                  <a:lnTo>
                    <a:pt x="51" y="51"/>
                  </a:lnTo>
                  <a:lnTo>
                    <a:pt x="51" y="51"/>
                  </a:lnTo>
                  <a:lnTo>
                    <a:pt x="51" y="51"/>
                  </a:lnTo>
                  <a:lnTo>
                    <a:pt x="51" y="50"/>
                  </a:lnTo>
                  <a:lnTo>
                    <a:pt x="53" y="50"/>
                  </a:lnTo>
                  <a:lnTo>
                    <a:pt x="55" y="50"/>
                  </a:lnTo>
                  <a:lnTo>
                    <a:pt x="55" y="50"/>
                  </a:lnTo>
                  <a:lnTo>
                    <a:pt x="57" y="50"/>
                  </a:lnTo>
                  <a:lnTo>
                    <a:pt x="57" y="48"/>
                  </a:lnTo>
                  <a:lnTo>
                    <a:pt x="57" y="48"/>
                  </a:lnTo>
                  <a:lnTo>
                    <a:pt x="57" y="4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6" name="Freeform 59">
              <a:extLst>
                <a:ext uri="{FF2B5EF4-FFF2-40B4-BE49-F238E27FC236}">
                  <a16:creationId xmlns:a16="http://schemas.microsoft.com/office/drawing/2014/main" id="{3F559073-99DB-4D9F-876B-0B6344945DFC}"/>
                </a:ext>
              </a:extLst>
            </p:cNvPr>
            <p:cNvSpPr>
              <a:spLocks/>
            </p:cNvSpPr>
            <p:nvPr/>
          </p:nvSpPr>
          <p:spPr bwMode="auto">
            <a:xfrm>
              <a:off x="6547173" y="4629944"/>
              <a:ext cx="90488" cy="136525"/>
            </a:xfrm>
            <a:custGeom>
              <a:avLst/>
              <a:gdLst>
                <a:gd name="T0" fmla="*/ 57 w 57"/>
                <a:gd name="T1" fmla="*/ 42 h 86"/>
                <a:gd name="T2" fmla="*/ 53 w 57"/>
                <a:gd name="T3" fmla="*/ 36 h 86"/>
                <a:gd name="T4" fmla="*/ 53 w 57"/>
                <a:gd name="T5" fmla="*/ 32 h 86"/>
                <a:gd name="T6" fmla="*/ 51 w 57"/>
                <a:gd name="T7" fmla="*/ 29 h 86"/>
                <a:gd name="T8" fmla="*/ 51 w 57"/>
                <a:gd name="T9" fmla="*/ 19 h 86"/>
                <a:gd name="T10" fmla="*/ 47 w 57"/>
                <a:gd name="T11" fmla="*/ 13 h 86"/>
                <a:gd name="T12" fmla="*/ 43 w 57"/>
                <a:gd name="T13" fmla="*/ 13 h 86"/>
                <a:gd name="T14" fmla="*/ 40 w 57"/>
                <a:gd name="T15" fmla="*/ 13 h 86"/>
                <a:gd name="T16" fmla="*/ 28 w 57"/>
                <a:gd name="T17" fmla="*/ 15 h 86"/>
                <a:gd name="T18" fmla="*/ 22 w 57"/>
                <a:gd name="T19" fmla="*/ 13 h 86"/>
                <a:gd name="T20" fmla="*/ 21 w 57"/>
                <a:gd name="T21" fmla="*/ 6 h 86"/>
                <a:gd name="T22" fmla="*/ 15 w 57"/>
                <a:gd name="T23" fmla="*/ 4 h 86"/>
                <a:gd name="T24" fmla="*/ 13 w 57"/>
                <a:gd name="T25" fmla="*/ 0 h 86"/>
                <a:gd name="T26" fmla="*/ 11 w 57"/>
                <a:gd name="T27" fmla="*/ 0 h 86"/>
                <a:gd name="T28" fmla="*/ 7 w 57"/>
                <a:gd name="T29" fmla="*/ 4 h 86"/>
                <a:gd name="T30" fmla="*/ 0 w 57"/>
                <a:gd name="T31" fmla="*/ 8 h 86"/>
                <a:gd name="T32" fmla="*/ 3 w 57"/>
                <a:gd name="T33" fmla="*/ 15 h 86"/>
                <a:gd name="T34" fmla="*/ 9 w 57"/>
                <a:gd name="T35" fmla="*/ 13 h 86"/>
                <a:gd name="T36" fmla="*/ 15 w 57"/>
                <a:gd name="T37" fmla="*/ 11 h 86"/>
                <a:gd name="T38" fmla="*/ 5 w 57"/>
                <a:gd name="T39" fmla="*/ 17 h 86"/>
                <a:gd name="T40" fmla="*/ 5 w 57"/>
                <a:gd name="T41" fmla="*/ 21 h 86"/>
                <a:gd name="T42" fmla="*/ 7 w 57"/>
                <a:gd name="T43" fmla="*/ 27 h 86"/>
                <a:gd name="T44" fmla="*/ 17 w 57"/>
                <a:gd name="T45" fmla="*/ 25 h 86"/>
                <a:gd name="T46" fmla="*/ 17 w 57"/>
                <a:gd name="T47" fmla="*/ 27 h 86"/>
                <a:gd name="T48" fmla="*/ 11 w 57"/>
                <a:gd name="T49" fmla="*/ 29 h 86"/>
                <a:gd name="T50" fmla="*/ 15 w 57"/>
                <a:gd name="T51" fmla="*/ 32 h 86"/>
                <a:gd name="T52" fmla="*/ 17 w 57"/>
                <a:gd name="T53" fmla="*/ 32 h 86"/>
                <a:gd name="T54" fmla="*/ 22 w 57"/>
                <a:gd name="T55" fmla="*/ 36 h 86"/>
                <a:gd name="T56" fmla="*/ 26 w 57"/>
                <a:gd name="T57" fmla="*/ 40 h 86"/>
                <a:gd name="T58" fmla="*/ 22 w 57"/>
                <a:gd name="T59" fmla="*/ 36 h 86"/>
                <a:gd name="T60" fmla="*/ 17 w 57"/>
                <a:gd name="T61" fmla="*/ 36 h 86"/>
                <a:gd name="T62" fmla="*/ 11 w 57"/>
                <a:gd name="T63" fmla="*/ 38 h 86"/>
                <a:gd name="T64" fmla="*/ 19 w 57"/>
                <a:gd name="T65" fmla="*/ 40 h 86"/>
                <a:gd name="T66" fmla="*/ 26 w 57"/>
                <a:gd name="T67" fmla="*/ 61 h 86"/>
                <a:gd name="T68" fmla="*/ 22 w 57"/>
                <a:gd name="T69" fmla="*/ 65 h 86"/>
                <a:gd name="T70" fmla="*/ 28 w 57"/>
                <a:gd name="T71" fmla="*/ 74 h 86"/>
                <a:gd name="T72" fmla="*/ 32 w 57"/>
                <a:gd name="T73" fmla="*/ 76 h 86"/>
                <a:gd name="T74" fmla="*/ 36 w 57"/>
                <a:gd name="T75" fmla="*/ 84 h 86"/>
                <a:gd name="T76" fmla="*/ 43 w 57"/>
                <a:gd name="T77" fmla="*/ 82 h 86"/>
                <a:gd name="T78" fmla="*/ 47 w 57"/>
                <a:gd name="T79" fmla="*/ 82 h 86"/>
                <a:gd name="T80" fmla="*/ 51 w 57"/>
                <a:gd name="T81" fmla="*/ 78 h 86"/>
                <a:gd name="T82" fmla="*/ 53 w 57"/>
                <a:gd name="T83" fmla="*/ 74 h 86"/>
                <a:gd name="T84" fmla="*/ 53 w 57"/>
                <a:gd name="T85" fmla="*/ 70 h 86"/>
                <a:gd name="T86" fmla="*/ 53 w 57"/>
                <a:gd name="T87" fmla="*/ 65 h 86"/>
                <a:gd name="T88" fmla="*/ 57 w 57"/>
                <a:gd name="T89" fmla="*/ 57 h 86"/>
                <a:gd name="T90" fmla="*/ 55 w 57"/>
                <a:gd name="T91" fmla="*/ 55 h 86"/>
                <a:gd name="T92" fmla="*/ 51 w 57"/>
                <a:gd name="T93" fmla="*/ 51 h 86"/>
                <a:gd name="T94" fmla="*/ 55 w 57"/>
                <a:gd name="T95" fmla="*/ 50 h 86"/>
                <a:gd name="T96" fmla="*/ 57 w 57"/>
                <a:gd name="T97" fmla="*/ 4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86">
                  <a:moveTo>
                    <a:pt x="57" y="44"/>
                  </a:moveTo>
                  <a:lnTo>
                    <a:pt x="57" y="42"/>
                  </a:lnTo>
                  <a:lnTo>
                    <a:pt x="57" y="42"/>
                  </a:lnTo>
                  <a:lnTo>
                    <a:pt x="57" y="42"/>
                  </a:lnTo>
                  <a:lnTo>
                    <a:pt x="53" y="38"/>
                  </a:lnTo>
                  <a:lnTo>
                    <a:pt x="53" y="38"/>
                  </a:lnTo>
                  <a:lnTo>
                    <a:pt x="53" y="36"/>
                  </a:lnTo>
                  <a:lnTo>
                    <a:pt x="53" y="36"/>
                  </a:lnTo>
                  <a:lnTo>
                    <a:pt x="53" y="34"/>
                  </a:lnTo>
                  <a:lnTo>
                    <a:pt x="53" y="34"/>
                  </a:lnTo>
                  <a:lnTo>
                    <a:pt x="53" y="34"/>
                  </a:lnTo>
                  <a:lnTo>
                    <a:pt x="53" y="32"/>
                  </a:lnTo>
                  <a:lnTo>
                    <a:pt x="53" y="32"/>
                  </a:lnTo>
                  <a:lnTo>
                    <a:pt x="51" y="31"/>
                  </a:lnTo>
                  <a:lnTo>
                    <a:pt x="51" y="31"/>
                  </a:lnTo>
                  <a:lnTo>
                    <a:pt x="51" y="29"/>
                  </a:lnTo>
                  <a:lnTo>
                    <a:pt x="53" y="27"/>
                  </a:lnTo>
                  <a:lnTo>
                    <a:pt x="53" y="25"/>
                  </a:lnTo>
                  <a:lnTo>
                    <a:pt x="53" y="25"/>
                  </a:lnTo>
                  <a:lnTo>
                    <a:pt x="51" y="19"/>
                  </a:lnTo>
                  <a:lnTo>
                    <a:pt x="51" y="15"/>
                  </a:lnTo>
                  <a:lnTo>
                    <a:pt x="51" y="15"/>
                  </a:lnTo>
                  <a:lnTo>
                    <a:pt x="49" y="15"/>
                  </a:lnTo>
                  <a:lnTo>
                    <a:pt x="47" y="13"/>
                  </a:lnTo>
                  <a:lnTo>
                    <a:pt x="45" y="13"/>
                  </a:lnTo>
                  <a:lnTo>
                    <a:pt x="45" y="11"/>
                  </a:lnTo>
                  <a:lnTo>
                    <a:pt x="43" y="13"/>
                  </a:lnTo>
                  <a:lnTo>
                    <a:pt x="43" y="13"/>
                  </a:lnTo>
                  <a:lnTo>
                    <a:pt x="43" y="13"/>
                  </a:lnTo>
                  <a:lnTo>
                    <a:pt x="42" y="13"/>
                  </a:lnTo>
                  <a:lnTo>
                    <a:pt x="42" y="13"/>
                  </a:lnTo>
                  <a:lnTo>
                    <a:pt x="40" y="13"/>
                  </a:lnTo>
                  <a:lnTo>
                    <a:pt x="38" y="13"/>
                  </a:lnTo>
                  <a:lnTo>
                    <a:pt x="34" y="13"/>
                  </a:lnTo>
                  <a:lnTo>
                    <a:pt x="30" y="15"/>
                  </a:lnTo>
                  <a:lnTo>
                    <a:pt x="28" y="15"/>
                  </a:lnTo>
                  <a:lnTo>
                    <a:pt x="26" y="15"/>
                  </a:lnTo>
                  <a:lnTo>
                    <a:pt x="26" y="15"/>
                  </a:lnTo>
                  <a:lnTo>
                    <a:pt x="24" y="15"/>
                  </a:lnTo>
                  <a:lnTo>
                    <a:pt x="22" y="13"/>
                  </a:lnTo>
                  <a:lnTo>
                    <a:pt x="22" y="11"/>
                  </a:lnTo>
                  <a:lnTo>
                    <a:pt x="21" y="8"/>
                  </a:lnTo>
                  <a:lnTo>
                    <a:pt x="21" y="6"/>
                  </a:lnTo>
                  <a:lnTo>
                    <a:pt x="21" y="6"/>
                  </a:lnTo>
                  <a:lnTo>
                    <a:pt x="19" y="4"/>
                  </a:lnTo>
                  <a:lnTo>
                    <a:pt x="17" y="4"/>
                  </a:lnTo>
                  <a:lnTo>
                    <a:pt x="15" y="4"/>
                  </a:lnTo>
                  <a:lnTo>
                    <a:pt x="15" y="4"/>
                  </a:lnTo>
                  <a:lnTo>
                    <a:pt x="15" y="4"/>
                  </a:lnTo>
                  <a:lnTo>
                    <a:pt x="15" y="2"/>
                  </a:lnTo>
                  <a:lnTo>
                    <a:pt x="15" y="2"/>
                  </a:lnTo>
                  <a:lnTo>
                    <a:pt x="13" y="0"/>
                  </a:lnTo>
                  <a:lnTo>
                    <a:pt x="13" y="0"/>
                  </a:lnTo>
                  <a:lnTo>
                    <a:pt x="13" y="0"/>
                  </a:lnTo>
                  <a:lnTo>
                    <a:pt x="13" y="0"/>
                  </a:lnTo>
                  <a:lnTo>
                    <a:pt x="11" y="0"/>
                  </a:lnTo>
                  <a:lnTo>
                    <a:pt x="11" y="4"/>
                  </a:lnTo>
                  <a:lnTo>
                    <a:pt x="9" y="4"/>
                  </a:lnTo>
                  <a:lnTo>
                    <a:pt x="9" y="4"/>
                  </a:lnTo>
                  <a:lnTo>
                    <a:pt x="7" y="4"/>
                  </a:lnTo>
                  <a:lnTo>
                    <a:pt x="3" y="4"/>
                  </a:lnTo>
                  <a:lnTo>
                    <a:pt x="2" y="6"/>
                  </a:lnTo>
                  <a:lnTo>
                    <a:pt x="0" y="6"/>
                  </a:lnTo>
                  <a:lnTo>
                    <a:pt x="0" y="8"/>
                  </a:lnTo>
                  <a:lnTo>
                    <a:pt x="0" y="8"/>
                  </a:lnTo>
                  <a:lnTo>
                    <a:pt x="2" y="11"/>
                  </a:lnTo>
                  <a:lnTo>
                    <a:pt x="2" y="13"/>
                  </a:lnTo>
                  <a:lnTo>
                    <a:pt x="3" y="15"/>
                  </a:lnTo>
                  <a:lnTo>
                    <a:pt x="3" y="15"/>
                  </a:lnTo>
                  <a:lnTo>
                    <a:pt x="3" y="15"/>
                  </a:lnTo>
                  <a:lnTo>
                    <a:pt x="7" y="13"/>
                  </a:lnTo>
                  <a:lnTo>
                    <a:pt x="9" y="13"/>
                  </a:lnTo>
                  <a:lnTo>
                    <a:pt x="9" y="11"/>
                  </a:lnTo>
                  <a:lnTo>
                    <a:pt x="11" y="11"/>
                  </a:lnTo>
                  <a:lnTo>
                    <a:pt x="15" y="11"/>
                  </a:lnTo>
                  <a:lnTo>
                    <a:pt x="15" y="11"/>
                  </a:lnTo>
                  <a:lnTo>
                    <a:pt x="9" y="13"/>
                  </a:lnTo>
                  <a:lnTo>
                    <a:pt x="7" y="15"/>
                  </a:lnTo>
                  <a:lnTo>
                    <a:pt x="5" y="15"/>
                  </a:lnTo>
                  <a:lnTo>
                    <a:pt x="5" y="17"/>
                  </a:lnTo>
                  <a:lnTo>
                    <a:pt x="5" y="17"/>
                  </a:lnTo>
                  <a:lnTo>
                    <a:pt x="5" y="17"/>
                  </a:lnTo>
                  <a:lnTo>
                    <a:pt x="5" y="19"/>
                  </a:lnTo>
                  <a:lnTo>
                    <a:pt x="5" y="21"/>
                  </a:lnTo>
                  <a:lnTo>
                    <a:pt x="5" y="21"/>
                  </a:lnTo>
                  <a:lnTo>
                    <a:pt x="7" y="23"/>
                  </a:lnTo>
                  <a:lnTo>
                    <a:pt x="5" y="27"/>
                  </a:lnTo>
                  <a:lnTo>
                    <a:pt x="7" y="27"/>
                  </a:lnTo>
                  <a:lnTo>
                    <a:pt x="9" y="29"/>
                  </a:lnTo>
                  <a:lnTo>
                    <a:pt x="11" y="27"/>
                  </a:lnTo>
                  <a:lnTo>
                    <a:pt x="17" y="23"/>
                  </a:lnTo>
                  <a:lnTo>
                    <a:pt x="17" y="25"/>
                  </a:lnTo>
                  <a:lnTo>
                    <a:pt x="17" y="25"/>
                  </a:lnTo>
                  <a:lnTo>
                    <a:pt x="17" y="25"/>
                  </a:lnTo>
                  <a:lnTo>
                    <a:pt x="17" y="25"/>
                  </a:lnTo>
                  <a:lnTo>
                    <a:pt x="17" y="27"/>
                  </a:lnTo>
                  <a:lnTo>
                    <a:pt x="13" y="27"/>
                  </a:lnTo>
                  <a:lnTo>
                    <a:pt x="13" y="27"/>
                  </a:lnTo>
                  <a:lnTo>
                    <a:pt x="11" y="29"/>
                  </a:lnTo>
                  <a:lnTo>
                    <a:pt x="11" y="29"/>
                  </a:lnTo>
                  <a:lnTo>
                    <a:pt x="9" y="31"/>
                  </a:lnTo>
                  <a:lnTo>
                    <a:pt x="11" y="32"/>
                  </a:lnTo>
                  <a:lnTo>
                    <a:pt x="11" y="32"/>
                  </a:lnTo>
                  <a:lnTo>
                    <a:pt x="15" y="32"/>
                  </a:lnTo>
                  <a:lnTo>
                    <a:pt x="15" y="32"/>
                  </a:lnTo>
                  <a:lnTo>
                    <a:pt x="15" y="32"/>
                  </a:lnTo>
                  <a:lnTo>
                    <a:pt x="17" y="32"/>
                  </a:lnTo>
                  <a:lnTo>
                    <a:pt x="17" y="32"/>
                  </a:lnTo>
                  <a:lnTo>
                    <a:pt x="19" y="32"/>
                  </a:lnTo>
                  <a:lnTo>
                    <a:pt x="19" y="32"/>
                  </a:lnTo>
                  <a:lnTo>
                    <a:pt x="22" y="34"/>
                  </a:lnTo>
                  <a:lnTo>
                    <a:pt x="22" y="36"/>
                  </a:lnTo>
                  <a:lnTo>
                    <a:pt x="24" y="38"/>
                  </a:lnTo>
                  <a:lnTo>
                    <a:pt x="26" y="40"/>
                  </a:lnTo>
                  <a:lnTo>
                    <a:pt x="26" y="40"/>
                  </a:lnTo>
                  <a:lnTo>
                    <a:pt x="26" y="40"/>
                  </a:lnTo>
                  <a:lnTo>
                    <a:pt x="24" y="40"/>
                  </a:lnTo>
                  <a:lnTo>
                    <a:pt x="24" y="40"/>
                  </a:lnTo>
                  <a:lnTo>
                    <a:pt x="24" y="38"/>
                  </a:lnTo>
                  <a:lnTo>
                    <a:pt x="22" y="36"/>
                  </a:lnTo>
                  <a:lnTo>
                    <a:pt x="21" y="36"/>
                  </a:lnTo>
                  <a:lnTo>
                    <a:pt x="19" y="36"/>
                  </a:lnTo>
                  <a:lnTo>
                    <a:pt x="17" y="36"/>
                  </a:lnTo>
                  <a:lnTo>
                    <a:pt x="17" y="36"/>
                  </a:lnTo>
                  <a:lnTo>
                    <a:pt x="15" y="36"/>
                  </a:lnTo>
                  <a:lnTo>
                    <a:pt x="15" y="36"/>
                  </a:lnTo>
                  <a:lnTo>
                    <a:pt x="9" y="36"/>
                  </a:lnTo>
                  <a:lnTo>
                    <a:pt x="11" y="38"/>
                  </a:lnTo>
                  <a:lnTo>
                    <a:pt x="13" y="40"/>
                  </a:lnTo>
                  <a:lnTo>
                    <a:pt x="15" y="40"/>
                  </a:lnTo>
                  <a:lnTo>
                    <a:pt x="17" y="40"/>
                  </a:lnTo>
                  <a:lnTo>
                    <a:pt x="19" y="40"/>
                  </a:lnTo>
                  <a:lnTo>
                    <a:pt x="19" y="42"/>
                  </a:lnTo>
                  <a:lnTo>
                    <a:pt x="24" y="59"/>
                  </a:lnTo>
                  <a:lnTo>
                    <a:pt x="24" y="59"/>
                  </a:lnTo>
                  <a:lnTo>
                    <a:pt x="26" y="61"/>
                  </a:lnTo>
                  <a:lnTo>
                    <a:pt x="24" y="61"/>
                  </a:lnTo>
                  <a:lnTo>
                    <a:pt x="22" y="63"/>
                  </a:lnTo>
                  <a:lnTo>
                    <a:pt x="22" y="63"/>
                  </a:lnTo>
                  <a:lnTo>
                    <a:pt x="22" y="65"/>
                  </a:lnTo>
                  <a:lnTo>
                    <a:pt x="21" y="67"/>
                  </a:lnTo>
                  <a:lnTo>
                    <a:pt x="26" y="69"/>
                  </a:lnTo>
                  <a:lnTo>
                    <a:pt x="26" y="69"/>
                  </a:lnTo>
                  <a:lnTo>
                    <a:pt x="28" y="74"/>
                  </a:lnTo>
                  <a:lnTo>
                    <a:pt x="30" y="74"/>
                  </a:lnTo>
                  <a:lnTo>
                    <a:pt x="30" y="74"/>
                  </a:lnTo>
                  <a:lnTo>
                    <a:pt x="32" y="76"/>
                  </a:lnTo>
                  <a:lnTo>
                    <a:pt x="32" y="76"/>
                  </a:lnTo>
                  <a:lnTo>
                    <a:pt x="32" y="80"/>
                  </a:lnTo>
                  <a:lnTo>
                    <a:pt x="32" y="82"/>
                  </a:lnTo>
                  <a:lnTo>
                    <a:pt x="32" y="82"/>
                  </a:lnTo>
                  <a:lnTo>
                    <a:pt x="36" y="84"/>
                  </a:lnTo>
                  <a:lnTo>
                    <a:pt x="36" y="86"/>
                  </a:lnTo>
                  <a:lnTo>
                    <a:pt x="38" y="86"/>
                  </a:lnTo>
                  <a:lnTo>
                    <a:pt x="40" y="84"/>
                  </a:lnTo>
                  <a:lnTo>
                    <a:pt x="43" y="82"/>
                  </a:lnTo>
                  <a:lnTo>
                    <a:pt x="43" y="82"/>
                  </a:lnTo>
                  <a:lnTo>
                    <a:pt x="43" y="82"/>
                  </a:lnTo>
                  <a:lnTo>
                    <a:pt x="45" y="82"/>
                  </a:lnTo>
                  <a:lnTo>
                    <a:pt x="47" y="82"/>
                  </a:lnTo>
                  <a:lnTo>
                    <a:pt x="49" y="82"/>
                  </a:lnTo>
                  <a:lnTo>
                    <a:pt x="49" y="80"/>
                  </a:lnTo>
                  <a:lnTo>
                    <a:pt x="51" y="78"/>
                  </a:lnTo>
                  <a:lnTo>
                    <a:pt x="51" y="78"/>
                  </a:lnTo>
                  <a:lnTo>
                    <a:pt x="51" y="78"/>
                  </a:lnTo>
                  <a:lnTo>
                    <a:pt x="51" y="76"/>
                  </a:lnTo>
                  <a:lnTo>
                    <a:pt x="53" y="74"/>
                  </a:lnTo>
                  <a:lnTo>
                    <a:pt x="53" y="74"/>
                  </a:lnTo>
                  <a:lnTo>
                    <a:pt x="53" y="72"/>
                  </a:lnTo>
                  <a:lnTo>
                    <a:pt x="53" y="72"/>
                  </a:lnTo>
                  <a:lnTo>
                    <a:pt x="53" y="70"/>
                  </a:lnTo>
                  <a:lnTo>
                    <a:pt x="53" y="70"/>
                  </a:lnTo>
                  <a:lnTo>
                    <a:pt x="53" y="67"/>
                  </a:lnTo>
                  <a:lnTo>
                    <a:pt x="53" y="67"/>
                  </a:lnTo>
                  <a:lnTo>
                    <a:pt x="53" y="65"/>
                  </a:lnTo>
                  <a:lnTo>
                    <a:pt x="53" y="65"/>
                  </a:lnTo>
                  <a:lnTo>
                    <a:pt x="53" y="63"/>
                  </a:lnTo>
                  <a:lnTo>
                    <a:pt x="55" y="59"/>
                  </a:lnTo>
                  <a:lnTo>
                    <a:pt x="57" y="57"/>
                  </a:lnTo>
                  <a:lnTo>
                    <a:pt x="57" y="57"/>
                  </a:lnTo>
                  <a:lnTo>
                    <a:pt x="55" y="55"/>
                  </a:lnTo>
                  <a:lnTo>
                    <a:pt x="55" y="55"/>
                  </a:lnTo>
                  <a:lnTo>
                    <a:pt x="55" y="55"/>
                  </a:lnTo>
                  <a:lnTo>
                    <a:pt x="55" y="55"/>
                  </a:lnTo>
                  <a:lnTo>
                    <a:pt x="51" y="53"/>
                  </a:lnTo>
                  <a:lnTo>
                    <a:pt x="51" y="53"/>
                  </a:lnTo>
                  <a:lnTo>
                    <a:pt x="51" y="51"/>
                  </a:lnTo>
                  <a:lnTo>
                    <a:pt x="51" y="51"/>
                  </a:lnTo>
                  <a:lnTo>
                    <a:pt x="51" y="51"/>
                  </a:lnTo>
                  <a:lnTo>
                    <a:pt x="51" y="50"/>
                  </a:lnTo>
                  <a:lnTo>
                    <a:pt x="53" y="50"/>
                  </a:lnTo>
                  <a:lnTo>
                    <a:pt x="55" y="50"/>
                  </a:lnTo>
                  <a:lnTo>
                    <a:pt x="55" y="50"/>
                  </a:lnTo>
                  <a:lnTo>
                    <a:pt x="57" y="50"/>
                  </a:lnTo>
                  <a:lnTo>
                    <a:pt x="57" y="48"/>
                  </a:lnTo>
                  <a:lnTo>
                    <a:pt x="57" y="48"/>
                  </a:lnTo>
                  <a:lnTo>
                    <a:pt x="57" y="44"/>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60">
              <a:extLst>
                <a:ext uri="{FF2B5EF4-FFF2-40B4-BE49-F238E27FC236}">
                  <a16:creationId xmlns:a16="http://schemas.microsoft.com/office/drawing/2014/main" id="{87B49DE9-EE35-4D46-AB24-28C414C8C0FE}"/>
                </a:ext>
              </a:extLst>
            </p:cNvPr>
            <p:cNvSpPr>
              <a:spLocks noEditPoints="1"/>
            </p:cNvSpPr>
            <p:nvPr/>
          </p:nvSpPr>
          <p:spPr bwMode="auto">
            <a:xfrm>
              <a:off x="6150298" y="3866356"/>
              <a:ext cx="277813" cy="57150"/>
            </a:xfrm>
            <a:custGeom>
              <a:avLst/>
              <a:gdLst>
                <a:gd name="T0" fmla="*/ 175 w 175"/>
                <a:gd name="T1" fmla="*/ 28 h 36"/>
                <a:gd name="T2" fmla="*/ 173 w 175"/>
                <a:gd name="T3" fmla="*/ 27 h 36"/>
                <a:gd name="T4" fmla="*/ 173 w 175"/>
                <a:gd name="T5" fmla="*/ 27 h 36"/>
                <a:gd name="T6" fmla="*/ 171 w 175"/>
                <a:gd name="T7" fmla="*/ 27 h 36"/>
                <a:gd name="T8" fmla="*/ 171 w 175"/>
                <a:gd name="T9" fmla="*/ 30 h 36"/>
                <a:gd name="T10" fmla="*/ 170 w 175"/>
                <a:gd name="T11" fmla="*/ 32 h 36"/>
                <a:gd name="T12" fmla="*/ 170 w 175"/>
                <a:gd name="T13" fmla="*/ 34 h 36"/>
                <a:gd name="T14" fmla="*/ 170 w 175"/>
                <a:gd name="T15" fmla="*/ 36 h 36"/>
                <a:gd name="T16" fmla="*/ 170 w 175"/>
                <a:gd name="T17" fmla="*/ 36 h 36"/>
                <a:gd name="T18" fmla="*/ 171 w 175"/>
                <a:gd name="T19" fmla="*/ 36 h 36"/>
                <a:gd name="T20" fmla="*/ 173 w 175"/>
                <a:gd name="T21" fmla="*/ 36 h 36"/>
                <a:gd name="T22" fmla="*/ 175 w 175"/>
                <a:gd name="T23" fmla="*/ 34 h 36"/>
                <a:gd name="T24" fmla="*/ 175 w 175"/>
                <a:gd name="T25" fmla="*/ 32 h 36"/>
                <a:gd name="T26" fmla="*/ 175 w 175"/>
                <a:gd name="T27" fmla="*/ 28 h 36"/>
                <a:gd name="T28" fmla="*/ 2 w 175"/>
                <a:gd name="T29" fmla="*/ 0 h 36"/>
                <a:gd name="T30" fmla="*/ 0 w 175"/>
                <a:gd name="T31" fmla="*/ 0 h 36"/>
                <a:gd name="T32" fmla="*/ 0 w 175"/>
                <a:gd name="T33" fmla="*/ 0 h 36"/>
                <a:gd name="T34" fmla="*/ 0 w 175"/>
                <a:gd name="T35" fmla="*/ 2 h 36"/>
                <a:gd name="T36" fmla="*/ 0 w 175"/>
                <a:gd name="T37" fmla="*/ 2 h 36"/>
                <a:gd name="T38" fmla="*/ 0 w 175"/>
                <a:gd name="T39" fmla="*/ 4 h 36"/>
                <a:gd name="T40" fmla="*/ 0 w 175"/>
                <a:gd name="T41" fmla="*/ 2 h 36"/>
                <a:gd name="T42" fmla="*/ 2 w 175"/>
                <a:gd name="T43" fmla="*/ 2 h 36"/>
                <a:gd name="T44" fmla="*/ 2 w 175"/>
                <a:gd name="T45" fmla="*/ 0 h 36"/>
                <a:gd name="T46" fmla="*/ 2 w 175"/>
                <a:gd name="T47" fmla="*/ 0 h 36"/>
                <a:gd name="T48" fmla="*/ 2 w 175"/>
                <a:gd name="T4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36">
                  <a:moveTo>
                    <a:pt x="175" y="28"/>
                  </a:moveTo>
                  <a:lnTo>
                    <a:pt x="173" y="27"/>
                  </a:lnTo>
                  <a:lnTo>
                    <a:pt x="173" y="27"/>
                  </a:lnTo>
                  <a:lnTo>
                    <a:pt x="171" y="27"/>
                  </a:lnTo>
                  <a:lnTo>
                    <a:pt x="171" y="30"/>
                  </a:lnTo>
                  <a:lnTo>
                    <a:pt x="170" y="32"/>
                  </a:lnTo>
                  <a:lnTo>
                    <a:pt x="170" y="34"/>
                  </a:lnTo>
                  <a:lnTo>
                    <a:pt x="170" y="36"/>
                  </a:lnTo>
                  <a:lnTo>
                    <a:pt x="170" y="36"/>
                  </a:lnTo>
                  <a:lnTo>
                    <a:pt x="171" y="36"/>
                  </a:lnTo>
                  <a:lnTo>
                    <a:pt x="173" y="36"/>
                  </a:lnTo>
                  <a:lnTo>
                    <a:pt x="175" y="34"/>
                  </a:lnTo>
                  <a:lnTo>
                    <a:pt x="175" y="32"/>
                  </a:lnTo>
                  <a:lnTo>
                    <a:pt x="175" y="28"/>
                  </a:lnTo>
                  <a:close/>
                  <a:moveTo>
                    <a:pt x="2" y="0"/>
                  </a:moveTo>
                  <a:lnTo>
                    <a:pt x="0" y="0"/>
                  </a:lnTo>
                  <a:lnTo>
                    <a:pt x="0" y="0"/>
                  </a:lnTo>
                  <a:lnTo>
                    <a:pt x="0" y="2"/>
                  </a:lnTo>
                  <a:lnTo>
                    <a:pt x="0" y="2"/>
                  </a:lnTo>
                  <a:lnTo>
                    <a:pt x="0" y="4"/>
                  </a:lnTo>
                  <a:lnTo>
                    <a:pt x="0" y="2"/>
                  </a:lnTo>
                  <a:lnTo>
                    <a:pt x="2" y="2"/>
                  </a:lnTo>
                  <a:lnTo>
                    <a:pt x="2" y="0"/>
                  </a:lnTo>
                  <a:lnTo>
                    <a:pt x="2" y="0"/>
                  </a:lnTo>
                  <a:lnTo>
                    <a:pt x="2" y="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8" name="Freeform 61">
              <a:extLst>
                <a:ext uri="{FF2B5EF4-FFF2-40B4-BE49-F238E27FC236}">
                  <a16:creationId xmlns:a16="http://schemas.microsoft.com/office/drawing/2014/main" id="{3C134DA4-7B8C-4800-AC10-1CCDF7FC548E}"/>
                </a:ext>
              </a:extLst>
            </p:cNvPr>
            <p:cNvSpPr>
              <a:spLocks noEditPoints="1"/>
            </p:cNvSpPr>
            <p:nvPr/>
          </p:nvSpPr>
          <p:spPr bwMode="auto">
            <a:xfrm>
              <a:off x="6150298" y="3866356"/>
              <a:ext cx="277813" cy="57150"/>
            </a:xfrm>
            <a:custGeom>
              <a:avLst/>
              <a:gdLst>
                <a:gd name="T0" fmla="*/ 175 w 175"/>
                <a:gd name="T1" fmla="*/ 28 h 36"/>
                <a:gd name="T2" fmla="*/ 173 w 175"/>
                <a:gd name="T3" fmla="*/ 27 h 36"/>
                <a:gd name="T4" fmla="*/ 173 w 175"/>
                <a:gd name="T5" fmla="*/ 27 h 36"/>
                <a:gd name="T6" fmla="*/ 171 w 175"/>
                <a:gd name="T7" fmla="*/ 27 h 36"/>
                <a:gd name="T8" fmla="*/ 171 w 175"/>
                <a:gd name="T9" fmla="*/ 30 h 36"/>
                <a:gd name="T10" fmla="*/ 170 w 175"/>
                <a:gd name="T11" fmla="*/ 32 h 36"/>
                <a:gd name="T12" fmla="*/ 170 w 175"/>
                <a:gd name="T13" fmla="*/ 34 h 36"/>
                <a:gd name="T14" fmla="*/ 170 w 175"/>
                <a:gd name="T15" fmla="*/ 36 h 36"/>
                <a:gd name="T16" fmla="*/ 170 w 175"/>
                <a:gd name="T17" fmla="*/ 36 h 36"/>
                <a:gd name="T18" fmla="*/ 171 w 175"/>
                <a:gd name="T19" fmla="*/ 36 h 36"/>
                <a:gd name="T20" fmla="*/ 173 w 175"/>
                <a:gd name="T21" fmla="*/ 36 h 36"/>
                <a:gd name="T22" fmla="*/ 175 w 175"/>
                <a:gd name="T23" fmla="*/ 34 h 36"/>
                <a:gd name="T24" fmla="*/ 175 w 175"/>
                <a:gd name="T25" fmla="*/ 32 h 36"/>
                <a:gd name="T26" fmla="*/ 175 w 175"/>
                <a:gd name="T27" fmla="*/ 28 h 36"/>
                <a:gd name="T28" fmla="*/ 2 w 175"/>
                <a:gd name="T29" fmla="*/ 0 h 36"/>
                <a:gd name="T30" fmla="*/ 0 w 175"/>
                <a:gd name="T31" fmla="*/ 0 h 36"/>
                <a:gd name="T32" fmla="*/ 0 w 175"/>
                <a:gd name="T33" fmla="*/ 0 h 36"/>
                <a:gd name="T34" fmla="*/ 0 w 175"/>
                <a:gd name="T35" fmla="*/ 2 h 36"/>
                <a:gd name="T36" fmla="*/ 0 w 175"/>
                <a:gd name="T37" fmla="*/ 2 h 36"/>
                <a:gd name="T38" fmla="*/ 0 w 175"/>
                <a:gd name="T39" fmla="*/ 4 h 36"/>
                <a:gd name="T40" fmla="*/ 0 w 175"/>
                <a:gd name="T41" fmla="*/ 2 h 36"/>
                <a:gd name="T42" fmla="*/ 2 w 175"/>
                <a:gd name="T43" fmla="*/ 2 h 36"/>
                <a:gd name="T44" fmla="*/ 2 w 175"/>
                <a:gd name="T45" fmla="*/ 0 h 36"/>
                <a:gd name="T46" fmla="*/ 2 w 175"/>
                <a:gd name="T47" fmla="*/ 0 h 36"/>
                <a:gd name="T48" fmla="*/ 2 w 175"/>
                <a:gd name="T4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36">
                  <a:moveTo>
                    <a:pt x="175" y="28"/>
                  </a:moveTo>
                  <a:lnTo>
                    <a:pt x="173" y="27"/>
                  </a:lnTo>
                  <a:lnTo>
                    <a:pt x="173" y="27"/>
                  </a:lnTo>
                  <a:lnTo>
                    <a:pt x="171" y="27"/>
                  </a:lnTo>
                  <a:lnTo>
                    <a:pt x="171" y="30"/>
                  </a:lnTo>
                  <a:lnTo>
                    <a:pt x="170" y="32"/>
                  </a:lnTo>
                  <a:lnTo>
                    <a:pt x="170" y="34"/>
                  </a:lnTo>
                  <a:lnTo>
                    <a:pt x="170" y="36"/>
                  </a:lnTo>
                  <a:lnTo>
                    <a:pt x="170" y="36"/>
                  </a:lnTo>
                  <a:lnTo>
                    <a:pt x="171" y="36"/>
                  </a:lnTo>
                  <a:lnTo>
                    <a:pt x="173" y="36"/>
                  </a:lnTo>
                  <a:lnTo>
                    <a:pt x="175" y="34"/>
                  </a:lnTo>
                  <a:lnTo>
                    <a:pt x="175" y="32"/>
                  </a:lnTo>
                  <a:lnTo>
                    <a:pt x="175" y="28"/>
                  </a:lnTo>
                  <a:close/>
                  <a:moveTo>
                    <a:pt x="2" y="0"/>
                  </a:moveTo>
                  <a:lnTo>
                    <a:pt x="0" y="0"/>
                  </a:lnTo>
                  <a:lnTo>
                    <a:pt x="0" y="0"/>
                  </a:lnTo>
                  <a:lnTo>
                    <a:pt x="0" y="2"/>
                  </a:lnTo>
                  <a:lnTo>
                    <a:pt x="0" y="2"/>
                  </a:lnTo>
                  <a:lnTo>
                    <a:pt x="0" y="4"/>
                  </a:lnTo>
                  <a:lnTo>
                    <a:pt x="0" y="2"/>
                  </a:lnTo>
                  <a:lnTo>
                    <a:pt x="2" y="2"/>
                  </a:lnTo>
                  <a:lnTo>
                    <a:pt x="2" y="0"/>
                  </a:lnTo>
                  <a:lnTo>
                    <a:pt x="2" y="0"/>
                  </a:lnTo>
                  <a:lnTo>
                    <a:pt x="2" y="0"/>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2">
              <a:extLst>
                <a:ext uri="{FF2B5EF4-FFF2-40B4-BE49-F238E27FC236}">
                  <a16:creationId xmlns:a16="http://schemas.microsoft.com/office/drawing/2014/main" id="{9E489BD8-EBD1-4B37-9A9B-6BD32B1D1F6B}"/>
                </a:ext>
              </a:extLst>
            </p:cNvPr>
            <p:cNvSpPr>
              <a:spLocks/>
            </p:cNvSpPr>
            <p:nvPr/>
          </p:nvSpPr>
          <p:spPr bwMode="auto">
            <a:xfrm>
              <a:off x="6431285" y="3929856"/>
              <a:ext cx="39688" cy="47625"/>
            </a:xfrm>
            <a:custGeom>
              <a:avLst/>
              <a:gdLst>
                <a:gd name="T0" fmla="*/ 25 w 25"/>
                <a:gd name="T1" fmla="*/ 15 h 30"/>
                <a:gd name="T2" fmla="*/ 21 w 25"/>
                <a:gd name="T3" fmla="*/ 15 h 30"/>
                <a:gd name="T4" fmla="*/ 19 w 25"/>
                <a:gd name="T5" fmla="*/ 15 h 30"/>
                <a:gd name="T6" fmla="*/ 19 w 25"/>
                <a:gd name="T7" fmla="*/ 17 h 30"/>
                <a:gd name="T8" fmla="*/ 19 w 25"/>
                <a:gd name="T9" fmla="*/ 19 h 30"/>
                <a:gd name="T10" fmla="*/ 17 w 25"/>
                <a:gd name="T11" fmla="*/ 19 h 30"/>
                <a:gd name="T12" fmla="*/ 15 w 25"/>
                <a:gd name="T13" fmla="*/ 19 h 30"/>
                <a:gd name="T14" fmla="*/ 14 w 25"/>
                <a:gd name="T15" fmla="*/ 17 h 30"/>
                <a:gd name="T16" fmla="*/ 14 w 25"/>
                <a:gd name="T17" fmla="*/ 13 h 30"/>
                <a:gd name="T18" fmla="*/ 14 w 25"/>
                <a:gd name="T19" fmla="*/ 11 h 30"/>
                <a:gd name="T20" fmla="*/ 14 w 25"/>
                <a:gd name="T21" fmla="*/ 11 h 30"/>
                <a:gd name="T22" fmla="*/ 19 w 25"/>
                <a:gd name="T23" fmla="*/ 7 h 30"/>
                <a:gd name="T24" fmla="*/ 21 w 25"/>
                <a:gd name="T25" fmla="*/ 6 h 30"/>
                <a:gd name="T26" fmla="*/ 21 w 25"/>
                <a:gd name="T27" fmla="*/ 6 h 30"/>
                <a:gd name="T28" fmla="*/ 19 w 25"/>
                <a:gd name="T29" fmla="*/ 4 h 30"/>
                <a:gd name="T30" fmla="*/ 17 w 25"/>
                <a:gd name="T31" fmla="*/ 4 h 30"/>
                <a:gd name="T32" fmla="*/ 17 w 25"/>
                <a:gd name="T33" fmla="*/ 4 h 30"/>
                <a:gd name="T34" fmla="*/ 15 w 25"/>
                <a:gd name="T35" fmla="*/ 2 h 30"/>
                <a:gd name="T36" fmla="*/ 17 w 25"/>
                <a:gd name="T37" fmla="*/ 0 h 30"/>
                <a:gd name="T38" fmla="*/ 15 w 25"/>
                <a:gd name="T39" fmla="*/ 0 h 30"/>
                <a:gd name="T40" fmla="*/ 14 w 25"/>
                <a:gd name="T41" fmla="*/ 0 h 30"/>
                <a:gd name="T42" fmla="*/ 10 w 25"/>
                <a:gd name="T43" fmla="*/ 4 h 30"/>
                <a:gd name="T44" fmla="*/ 8 w 25"/>
                <a:gd name="T45" fmla="*/ 4 h 30"/>
                <a:gd name="T46" fmla="*/ 6 w 25"/>
                <a:gd name="T47" fmla="*/ 4 h 30"/>
                <a:gd name="T48" fmla="*/ 6 w 25"/>
                <a:gd name="T49" fmla="*/ 4 h 30"/>
                <a:gd name="T50" fmla="*/ 4 w 25"/>
                <a:gd name="T51" fmla="*/ 7 h 30"/>
                <a:gd name="T52" fmla="*/ 2 w 25"/>
                <a:gd name="T53" fmla="*/ 7 h 30"/>
                <a:gd name="T54" fmla="*/ 0 w 25"/>
                <a:gd name="T55" fmla="*/ 7 h 30"/>
                <a:gd name="T56" fmla="*/ 0 w 25"/>
                <a:gd name="T57" fmla="*/ 7 h 30"/>
                <a:gd name="T58" fmla="*/ 0 w 25"/>
                <a:gd name="T59" fmla="*/ 9 h 30"/>
                <a:gd name="T60" fmla="*/ 0 w 25"/>
                <a:gd name="T61" fmla="*/ 9 h 30"/>
                <a:gd name="T62" fmla="*/ 0 w 25"/>
                <a:gd name="T63" fmla="*/ 11 h 30"/>
                <a:gd name="T64" fmla="*/ 4 w 25"/>
                <a:gd name="T65" fmla="*/ 13 h 30"/>
                <a:gd name="T66" fmla="*/ 4 w 25"/>
                <a:gd name="T67" fmla="*/ 15 h 30"/>
                <a:gd name="T68" fmla="*/ 4 w 25"/>
                <a:gd name="T69" fmla="*/ 19 h 30"/>
                <a:gd name="T70" fmla="*/ 6 w 25"/>
                <a:gd name="T71" fmla="*/ 25 h 30"/>
                <a:gd name="T72" fmla="*/ 8 w 25"/>
                <a:gd name="T73" fmla="*/ 28 h 30"/>
                <a:gd name="T74" fmla="*/ 10 w 25"/>
                <a:gd name="T75" fmla="*/ 28 h 30"/>
                <a:gd name="T76" fmla="*/ 12 w 25"/>
                <a:gd name="T77" fmla="*/ 28 h 30"/>
                <a:gd name="T78" fmla="*/ 14 w 25"/>
                <a:gd name="T79" fmla="*/ 26 h 30"/>
                <a:gd name="T80" fmla="*/ 14 w 25"/>
                <a:gd name="T81" fmla="*/ 28 h 30"/>
                <a:gd name="T82" fmla="*/ 15 w 25"/>
                <a:gd name="T83" fmla="*/ 28 h 30"/>
                <a:gd name="T84" fmla="*/ 15 w 25"/>
                <a:gd name="T85" fmla="*/ 28 h 30"/>
                <a:gd name="T86" fmla="*/ 17 w 25"/>
                <a:gd name="T87" fmla="*/ 26 h 30"/>
                <a:gd name="T88" fmla="*/ 19 w 25"/>
                <a:gd name="T89" fmla="*/ 26 h 30"/>
                <a:gd name="T90" fmla="*/ 21 w 25"/>
                <a:gd name="T91" fmla="*/ 28 h 30"/>
                <a:gd name="T92" fmla="*/ 23 w 25"/>
                <a:gd name="T93" fmla="*/ 30 h 30"/>
                <a:gd name="T94" fmla="*/ 23 w 25"/>
                <a:gd name="T95" fmla="*/ 28 h 30"/>
                <a:gd name="T96" fmla="*/ 25 w 25"/>
                <a:gd name="T97" fmla="*/ 26 h 30"/>
                <a:gd name="T98" fmla="*/ 25 w 25"/>
                <a:gd name="T9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30">
                  <a:moveTo>
                    <a:pt x="25" y="17"/>
                  </a:moveTo>
                  <a:lnTo>
                    <a:pt x="25" y="15"/>
                  </a:lnTo>
                  <a:lnTo>
                    <a:pt x="23" y="15"/>
                  </a:lnTo>
                  <a:lnTo>
                    <a:pt x="21" y="15"/>
                  </a:lnTo>
                  <a:lnTo>
                    <a:pt x="19" y="15"/>
                  </a:lnTo>
                  <a:lnTo>
                    <a:pt x="19" y="15"/>
                  </a:lnTo>
                  <a:lnTo>
                    <a:pt x="19" y="15"/>
                  </a:lnTo>
                  <a:lnTo>
                    <a:pt x="19" y="17"/>
                  </a:lnTo>
                  <a:lnTo>
                    <a:pt x="19" y="17"/>
                  </a:lnTo>
                  <a:lnTo>
                    <a:pt x="19" y="19"/>
                  </a:lnTo>
                  <a:lnTo>
                    <a:pt x="19" y="19"/>
                  </a:lnTo>
                  <a:lnTo>
                    <a:pt x="17" y="19"/>
                  </a:lnTo>
                  <a:lnTo>
                    <a:pt x="15" y="19"/>
                  </a:lnTo>
                  <a:lnTo>
                    <a:pt x="15" y="19"/>
                  </a:lnTo>
                  <a:lnTo>
                    <a:pt x="14" y="17"/>
                  </a:lnTo>
                  <a:lnTo>
                    <a:pt x="14" y="17"/>
                  </a:lnTo>
                  <a:lnTo>
                    <a:pt x="14" y="13"/>
                  </a:lnTo>
                  <a:lnTo>
                    <a:pt x="14" y="13"/>
                  </a:lnTo>
                  <a:lnTo>
                    <a:pt x="14" y="13"/>
                  </a:lnTo>
                  <a:lnTo>
                    <a:pt x="14" y="11"/>
                  </a:lnTo>
                  <a:lnTo>
                    <a:pt x="14" y="11"/>
                  </a:lnTo>
                  <a:lnTo>
                    <a:pt x="14" y="11"/>
                  </a:lnTo>
                  <a:lnTo>
                    <a:pt x="14" y="11"/>
                  </a:lnTo>
                  <a:lnTo>
                    <a:pt x="19" y="7"/>
                  </a:lnTo>
                  <a:lnTo>
                    <a:pt x="21" y="7"/>
                  </a:lnTo>
                  <a:lnTo>
                    <a:pt x="21" y="6"/>
                  </a:lnTo>
                  <a:lnTo>
                    <a:pt x="21" y="6"/>
                  </a:lnTo>
                  <a:lnTo>
                    <a:pt x="21" y="6"/>
                  </a:lnTo>
                  <a:lnTo>
                    <a:pt x="21" y="4"/>
                  </a:lnTo>
                  <a:lnTo>
                    <a:pt x="19" y="4"/>
                  </a:lnTo>
                  <a:lnTo>
                    <a:pt x="19" y="4"/>
                  </a:lnTo>
                  <a:lnTo>
                    <a:pt x="17" y="4"/>
                  </a:lnTo>
                  <a:lnTo>
                    <a:pt x="17" y="4"/>
                  </a:lnTo>
                  <a:lnTo>
                    <a:pt x="17" y="4"/>
                  </a:lnTo>
                  <a:lnTo>
                    <a:pt x="15" y="4"/>
                  </a:lnTo>
                  <a:lnTo>
                    <a:pt x="15" y="2"/>
                  </a:lnTo>
                  <a:lnTo>
                    <a:pt x="17" y="2"/>
                  </a:lnTo>
                  <a:lnTo>
                    <a:pt x="17" y="0"/>
                  </a:lnTo>
                  <a:lnTo>
                    <a:pt x="15" y="0"/>
                  </a:lnTo>
                  <a:lnTo>
                    <a:pt x="15" y="0"/>
                  </a:lnTo>
                  <a:lnTo>
                    <a:pt x="15" y="0"/>
                  </a:lnTo>
                  <a:lnTo>
                    <a:pt x="14" y="0"/>
                  </a:lnTo>
                  <a:lnTo>
                    <a:pt x="12" y="2"/>
                  </a:lnTo>
                  <a:lnTo>
                    <a:pt x="10" y="4"/>
                  </a:lnTo>
                  <a:lnTo>
                    <a:pt x="10" y="4"/>
                  </a:lnTo>
                  <a:lnTo>
                    <a:pt x="8" y="4"/>
                  </a:lnTo>
                  <a:lnTo>
                    <a:pt x="8" y="4"/>
                  </a:lnTo>
                  <a:lnTo>
                    <a:pt x="6" y="4"/>
                  </a:lnTo>
                  <a:lnTo>
                    <a:pt x="6" y="4"/>
                  </a:lnTo>
                  <a:lnTo>
                    <a:pt x="6" y="4"/>
                  </a:lnTo>
                  <a:lnTo>
                    <a:pt x="4" y="7"/>
                  </a:lnTo>
                  <a:lnTo>
                    <a:pt x="4" y="7"/>
                  </a:lnTo>
                  <a:lnTo>
                    <a:pt x="4" y="7"/>
                  </a:lnTo>
                  <a:lnTo>
                    <a:pt x="2" y="7"/>
                  </a:lnTo>
                  <a:lnTo>
                    <a:pt x="2" y="7"/>
                  </a:lnTo>
                  <a:lnTo>
                    <a:pt x="0" y="7"/>
                  </a:lnTo>
                  <a:lnTo>
                    <a:pt x="0" y="7"/>
                  </a:lnTo>
                  <a:lnTo>
                    <a:pt x="0" y="7"/>
                  </a:lnTo>
                  <a:lnTo>
                    <a:pt x="0" y="9"/>
                  </a:lnTo>
                  <a:lnTo>
                    <a:pt x="0" y="9"/>
                  </a:lnTo>
                  <a:lnTo>
                    <a:pt x="0" y="9"/>
                  </a:lnTo>
                  <a:lnTo>
                    <a:pt x="0" y="9"/>
                  </a:lnTo>
                  <a:lnTo>
                    <a:pt x="0" y="11"/>
                  </a:lnTo>
                  <a:lnTo>
                    <a:pt x="0" y="11"/>
                  </a:lnTo>
                  <a:lnTo>
                    <a:pt x="2" y="13"/>
                  </a:lnTo>
                  <a:lnTo>
                    <a:pt x="4" y="13"/>
                  </a:lnTo>
                  <a:lnTo>
                    <a:pt x="4" y="13"/>
                  </a:lnTo>
                  <a:lnTo>
                    <a:pt x="4" y="15"/>
                  </a:lnTo>
                  <a:lnTo>
                    <a:pt x="4" y="15"/>
                  </a:lnTo>
                  <a:lnTo>
                    <a:pt x="4" y="19"/>
                  </a:lnTo>
                  <a:lnTo>
                    <a:pt x="4" y="21"/>
                  </a:lnTo>
                  <a:lnTo>
                    <a:pt x="6" y="25"/>
                  </a:lnTo>
                  <a:lnTo>
                    <a:pt x="8" y="26"/>
                  </a:lnTo>
                  <a:lnTo>
                    <a:pt x="8" y="28"/>
                  </a:lnTo>
                  <a:lnTo>
                    <a:pt x="10" y="28"/>
                  </a:lnTo>
                  <a:lnTo>
                    <a:pt x="10" y="28"/>
                  </a:lnTo>
                  <a:lnTo>
                    <a:pt x="10" y="28"/>
                  </a:lnTo>
                  <a:lnTo>
                    <a:pt x="12" y="28"/>
                  </a:lnTo>
                  <a:lnTo>
                    <a:pt x="12" y="26"/>
                  </a:lnTo>
                  <a:lnTo>
                    <a:pt x="14" y="26"/>
                  </a:lnTo>
                  <a:lnTo>
                    <a:pt x="14" y="26"/>
                  </a:lnTo>
                  <a:lnTo>
                    <a:pt x="14" y="28"/>
                  </a:lnTo>
                  <a:lnTo>
                    <a:pt x="15" y="28"/>
                  </a:lnTo>
                  <a:lnTo>
                    <a:pt x="15" y="28"/>
                  </a:lnTo>
                  <a:lnTo>
                    <a:pt x="15" y="28"/>
                  </a:lnTo>
                  <a:lnTo>
                    <a:pt x="15" y="28"/>
                  </a:lnTo>
                  <a:lnTo>
                    <a:pt x="17" y="26"/>
                  </a:lnTo>
                  <a:lnTo>
                    <a:pt x="17" y="26"/>
                  </a:lnTo>
                  <a:lnTo>
                    <a:pt x="19" y="26"/>
                  </a:lnTo>
                  <a:lnTo>
                    <a:pt x="19" y="26"/>
                  </a:lnTo>
                  <a:lnTo>
                    <a:pt x="21" y="28"/>
                  </a:lnTo>
                  <a:lnTo>
                    <a:pt x="21" y="28"/>
                  </a:lnTo>
                  <a:lnTo>
                    <a:pt x="23" y="30"/>
                  </a:lnTo>
                  <a:lnTo>
                    <a:pt x="23" y="30"/>
                  </a:lnTo>
                  <a:lnTo>
                    <a:pt x="23" y="30"/>
                  </a:lnTo>
                  <a:lnTo>
                    <a:pt x="23" y="28"/>
                  </a:lnTo>
                  <a:lnTo>
                    <a:pt x="25" y="28"/>
                  </a:lnTo>
                  <a:lnTo>
                    <a:pt x="25" y="26"/>
                  </a:lnTo>
                  <a:lnTo>
                    <a:pt x="25" y="25"/>
                  </a:lnTo>
                  <a:lnTo>
                    <a:pt x="25" y="21"/>
                  </a:lnTo>
                  <a:lnTo>
                    <a:pt x="25" y="17"/>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60" name="Freeform 63">
              <a:extLst>
                <a:ext uri="{FF2B5EF4-FFF2-40B4-BE49-F238E27FC236}">
                  <a16:creationId xmlns:a16="http://schemas.microsoft.com/office/drawing/2014/main" id="{72022E71-BAFD-47AC-AE0A-E8249506AE3C}"/>
                </a:ext>
              </a:extLst>
            </p:cNvPr>
            <p:cNvSpPr>
              <a:spLocks/>
            </p:cNvSpPr>
            <p:nvPr/>
          </p:nvSpPr>
          <p:spPr bwMode="auto">
            <a:xfrm>
              <a:off x="6431285" y="3929856"/>
              <a:ext cx="39688" cy="47625"/>
            </a:xfrm>
            <a:custGeom>
              <a:avLst/>
              <a:gdLst>
                <a:gd name="T0" fmla="*/ 25 w 25"/>
                <a:gd name="T1" fmla="*/ 15 h 30"/>
                <a:gd name="T2" fmla="*/ 21 w 25"/>
                <a:gd name="T3" fmla="*/ 15 h 30"/>
                <a:gd name="T4" fmla="*/ 19 w 25"/>
                <a:gd name="T5" fmla="*/ 15 h 30"/>
                <a:gd name="T6" fmla="*/ 19 w 25"/>
                <a:gd name="T7" fmla="*/ 17 h 30"/>
                <a:gd name="T8" fmla="*/ 19 w 25"/>
                <a:gd name="T9" fmla="*/ 19 h 30"/>
                <a:gd name="T10" fmla="*/ 17 w 25"/>
                <a:gd name="T11" fmla="*/ 19 h 30"/>
                <a:gd name="T12" fmla="*/ 15 w 25"/>
                <a:gd name="T13" fmla="*/ 19 h 30"/>
                <a:gd name="T14" fmla="*/ 14 w 25"/>
                <a:gd name="T15" fmla="*/ 17 h 30"/>
                <a:gd name="T16" fmla="*/ 14 w 25"/>
                <a:gd name="T17" fmla="*/ 13 h 30"/>
                <a:gd name="T18" fmla="*/ 14 w 25"/>
                <a:gd name="T19" fmla="*/ 11 h 30"/>
                <a:gd name="T20" fmla="*/ 14 w 25"/>
                <a:gd name="T21" fmla="*/ 11 h 30"/>
                <a:gd name="T22" fmla="*/ 19 w 25"/>
                <a:gd name="T23" fmla="*/ 7 h 30"/>
                <a:gd name="T24" fmla="*/ 21 w 25"/>
                <a:gd name="T25" fmla="*/ 6 h 30"/>
                <a:gd name="T26" fmla="*/ 21 w 25"/>
                <a:gd name="T27" fmla="*/ 6 h 30"/>
                <a:gd name="T28" fmla="*/ 19 w 25"/>
                <a:gd name="T29" fmla="*/ 4 h 30"/>
                <a:gd name="T30" fmla="*/ 17 w 25"/>
                <a:gd name="T31" fmla="*/ 4 h 30"/>
                <a:gd name="T32" fmla="*/ 17 w 25"/>
                <a:gd name="T33" fmla="*/ 4 h 30"/>
                <a:gd name="T34" fmla="*/ 15 w 25"/>
                <a:gd name="T35" fmla="*/ 2 h 30"/>
                <a:gd name="T36" fmla="*/ 17 w 25"/>
                <a:gd name="T37" fmla="*/ 0 h 30"/>
                <a:gd name="T38" fmla="*/ 15 w 25"/>
                <a:gd name="T39" fmla="*/ 0 h 30"/>
                <a:gd name="T40" fmla="*/ 14 w 25"/>
                <a:gd name="T41" fmla="*/ 0 h 30"/>
                <a:gd name="T42" fmla="*/ 10 w 25"/>
                <a:gd name="T43" fmla="*/ 4 h 30"/>
                <a:gd name="T44" fmla="*/ 8 w 25"/>
                <a:gd name="T45" fmla="*/ 4 h 30"/>
                <a:gd name="T46" fmla="*/ 6 w 25"/>
                <a:gd name="T47" fmla="*/ 4 h 30"/>
                <a:gd name="T48" fmla="*/ 6 w 25"/>
                <a:gd name="T49" fmla="*/ 4 h 30"/>
                <a:gd name="T50" fmla="*/ 4 w 25"/>
                <a:gd name="T51" fmla="*/ 7 h 30"/>
                <a:gd name="T52" fmla="*/ 2 w 25"/>
                <a:gd name="T53" fmla="*/ 7 h 30"/>
                <a:gd name="T54" fmla="*/ 0 w 25"/>
                <a:gd name="T55" fmla="*/ 7 h 30"/>
                <a:gd name="T56" fmla="*/ 0 w 25"/>
                <a:gd name="T57" fmla="*/ 7 h 30"/>
                <a:gd name="T58" fmla="*/ 0 w 25"/>
                <a:gd name="T59" fmla="*/ 9 h 30"/>
                <a:gd name="T60" fmla="*/ 0 w 25"/>
                <a:gd name="T61" fmla="*/ 9 h 30"/>
                <a:gd name="T62" fmla="*/ 0 w 25"/>
                <a:gd name="T63" fmla="*/ 11 h 30"/>
                <a:gd name="T64" fmla="*/ 4 w 25"/>
                <a:gd name="T65" fmla="*/ 13 h 30"/>
                <a:gd name="T66" fmla="*/ 4 w 25"/>
                <a:gd name="T67" fmla="*/ 15 h 30"/>
                <a:gd name="T68" fmla="*/ 4 w 25"/>
                <a:gd name="T69" fmla="*/ 19 h 30"/>
                <a:gd name="T70" fmla="*/ 6 w 25"/>
                <a:gd name="T71" fmla="*/ 25 h 30"/>
                <a:gd name="T72" fmla="*/ 8 w 25"/>
                <a:gd name="T73" fmla="*/ 28 h 30"/>
                <a:gd name="T74" fmla="*/ 10 w 25"/>
                <a:gd name="T75" fmla="*/ 28 h 30"/>
                <a:gd name="T76" fmla="*/ 12 w 25"/>
                <a:gd name="T77" fmla="*/ 28 h 30"/>
                <a:gd name="T78" fmla="*/ 14 w 25"/>
                <a:gd name="T79" fmla="*/ 26 h 30"/>
                <a:gd name="T80" fmla="*/ 14 w 25"/>
                <a:gd name="T81" fmla="*/ 28 h 30"/>
                <a:gd name="T82" fmla="*/ 15 w 25"/>
                <a:gd name="T83" fmla="*/ 28 h 30"/>
                <a:gd name="T84" fmla="*/ 15 w 25"/>
                <a:gd name="T85" fmla="*/ 28 h 30"/>
                <a:gd name="T86" fmla="*/ 17 w 25"/>
                <a:gd name="T87" fmla="*/ 26 h 30"/>
                <a:gd name="T88" fmla="*/ 19 w 25"/>
                <a:gd name="T89" fmla="*/ 26 h 30"/>
                <a:gd name="T90" fmla="*/ 21 w 25"/>
                <a:gd name="T91" fmla="*/ 28 h 30"/>
                <a:gd name="T92" fmla="*/ 23 w 25"/>
                <a:gd name="T93" fmla="*/ 30 h 30"/>
                <a:gd name="T94" fmla="*/ 23 w 25"/>
                <a:gd name="T95" fmla="*/ 28 h 30"/>
                <a:gd name="T96" fmla="*/ 25 w 25"/>
                <a:gd name="T97" fmla="*/ 26 h 30"/>
                <a:gd name="T98" fmla="*/ 25 w 25"/>
                <a:gd name="T9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30">
                  <a:moveTo>
                    <a:pt x="25" y="17"/>
                  </a:moveTo>
                  <a:lnTo>
                    <a:pt x="25" y="15"/>
                  </a:lnTo>
                  <a:lnTo>
                    <a:pt x="23" y="15"/>
                  </a:lnTo>
                  <a:lnTo>
                    <a:pt x="21" y="15"/>
                  </a:lnTo>
                  <a:lnTo>
                    <a:pt x="19" y="15"/>
                  </a:lnTo>
                  <a:lnTo>
                    <a:pt x="19" y="15"/>
                  </a:lnTo>
                  <a:lnTo>
                    <a:pt x="19" y="15"/>
                  </a:lnTo>
                  <a:lnTo>
                    <a:pt x="19" y="17"/>
                  </a:lnTo>
                  <a:lnTo>
                    <a:pt x="19" y="17"/>
                  </a:lnTo>
                  <a:lnTo>
                    <a:pt x="19" y="19"/>
                  </a:lnTo>
                  <a:lnTo>
                    <a:pt x="19" y="19"/>
                  </a:lnTo>
                  <a:lnTo>
                    <a:pt x="17" y="19"/>
                  </a:lnTo>
                  <a:lnTo>
                    <a:pt x="15" y="19"/>
                  </a:lnTo>
                  <a:lnTo>
                    <a:pt x="15" y="19"/>
                  </a:lnTo>
                  <a:lnTo>
                    <a:pt x="14" y="17"/>
                  </a:lnTo>
                  <a:lnTo>
                    <a:pt x="14" y="17"/>
                  </a:lnTo>
                  <a:lnTo>
                    <a:pt x="14" y="13"/>
                  </a:lnTo>
                  <a:lnTo>
                    <a:pt x="14" y="13"/>
                  </a:lnTo>
                  <a:lnTo>
                    <a:pt x="14" y="13"/>
                  </a:lnTo>
                  <a:lnTo>
                    <a:pt x="14" y="11"/>
                  </a:lnTo>
                  <a:lnTo>
                    <a:pt x="14" y="11"/>
                  </a:lnTo>
                  <a:lnTo>
                    <a:pt x="14" y="11"/>
                  </a:lnTo>
                  <a:lnTo>
                    <a:pt x="14" y="11"/>
                  </a:lnTo>
                  <a:lnTo>
                    <a:pt x="19" y="7"/>
                  </a:lnTo>
                  <a:lnTo>
                    <a:pt x="21" y="7"/>
                  </a:lnTo>
                  <a:lnTo>
                    <a:pt x="21" y="6"/>
                  </a:lnTo>
                  <a:lnTo>
                    <a:pt x="21" y="6"/>
                  </a:lnTo>
                  <a:lnTo>
                    <a:pt x="21" y="6"/>
                  </a:lnTo>
                  <a:lnTo>
                    <a:pt x="21" y="4"/>
                  </a:lnTo>
                  <a:lnTo>
                    <a:pt x="19" y="4"/>
                  </a:lnTo>
                  <a:lnTo>
                    <a:pt x="19" y="4"/>
                  </a:lnTo>
                  <a:lnTo>
                    <a:pt x="17" y="4"/>
                  </a:lnTo>
                  <a:lnTo>
                    <a:pt x="17" y="4"/>
                  </a:lnTo>
                  <a:lnTo>
                    <a:pt x="17" y="4"/>
                  </a:lnTo>
                  <a:lnTo>
                    <a:pt x="15" y="4"/>
                  </a:lnTo>
                  <a:lnTo>
                    <a:pt x="15" y="2"/>
                  </a:lnTo>
                  <a:lnTo>
                    <a:pt x="17" y="2"/>
                  </a:lnTo>
                  <a:lnTo>
                    <a:pt x="17" y="0"/>
                  </a:lnTo>
                  <a:lnTo>
                    <a:pt x="15" y="0"/>
                  </a:lnTo>
                  <a:lnTo>
                    <a:pt x="15" y="0"/>
                  </a:lnTo>
                  <a:lnTo>
                    <a:pt x="15" y="0"/>
                  </a:lnTo>
                  <a:lnTo>
                    <a:pt x="14" y="0"/>
                  </a:lnTo>
                  <a:lnTo>
                    <a:pt x="12" y="2"/>
                  </a:lnTo>
                  <a:lnTo>
                    <a:pt x="10" y="4"/>
                  </a:lnTo>
                  <a:lnTo>
                    <a:pt x="10" y="4"/>
                  </a:lnTo>
                  <a:lnTo>
                    <a:pt x="8" y="4"/>
                  </a:lnTo>
                  <a:lnTo>
                    <a:pt x="8" y="4"/>
                  </a:lnTo>
                  <a:lnTo>
                    <a:pt x="6" y="4"/>
                  </a:lnTo>
                  <a:lnTo>
                    <a:pt x="6" y="4"/>
                  </a:lnTo>
                  <a:lnTo>
                    <a:pt x="6" y="4"/>
                  </a:lnTo>
                  <a:lnTo>
                    <a:pt x="4" y="7"/>
                  </a:lnTo>
                  <a:lnTo>
                    <a:pt x="4" y="7"/>
                  </a:lnTo>
                  <a:lnTo>
                    <a:pt x="4" y="7"/>
                  </a:lnTo>
                  <a:lnTo>
                    <a:pt x="2" y="7"/>
                  </a:lnTo>
                  <a:lnTo>
                    <a:pt x="2" y="7"/>
                  </a:lnTo>
                  <a:lnTo>
                    <a:pt x="0" y="7"/>
                  </a:lnTo>
                  <a:lnTo>
                    <a:pt x="0" y="7"/>
                  </a:lnTo>
                  <a:lnTo>
                    <a:pt x="0" y="7"/>
                  </a:lnTo>
                  <a:lnTo>
                    <a:pt x="0" y="9"/>
                  </a:lnTo>
                  <a:lnTo>
                    <a:pt x="0" y="9"/>
                  </a:lnTo>
                  <a:lnTo>
                    <a:pt x="0" y="9"/>
                  </a:lnTo>
                  <a:lnTo>
                    <a:pt x="0" y="9"/>
                  </a:lnTo>
                  <a:lnTo>
                    <a:pt x="0" y="11"/>
                  </a:lnTo>
                  <a:lnTo>
                    <a:pt x="0" y="11"/>
                  </a:lnTo>
                  <a:lnTo>
                    <a:pt x="2" y="13"/>
                  </a:lnTo>
                  <a:lnTo>
                    <a:pt x="4" y="13"/>
                  </a:lnTo>
                  <a:lnTo>
                    <a:pt x="4" y="13"/>
                  </a:lnTo>
                  <a:lnTo>
                    <a:pt x="4" y="15"/>
                  </a:lnTo>
                  <a:lnTo>
                    <a:pt x="4" y="15"/>
                  </a:lnTo>
                  <a:lnTo>
                    <a:pt x="4" y="19"/>
                  </a:lnTo>
                  <a:lnTo>
                    <a:pt x="4" y="21"/>
                  </a:lnTo>
                  <a:lnTo>
                    <a:pt x="6" y="25"/>
                  </a:lnTo>
                  <a:lnTo>
                    <a:pt x="8" y="26"/>
                  </a:lnTo>
                  <a:lnTo>
                    <a:pt x="8" y="28"/>
                  </a:lnTo>
                  <a:lnTo>
                    <a:pt x="10" y="28"/>
                  </a:lnTo>
                  <a:lnTo>
                    <a:pt x="10" y="28"/>
                  </a:lnTo>
                  <a:lnTo>
                    <a:pt x="10" y="28"/>
                  </a:lnTo>
                  <a:lnTo>
                    <a:pt x="12" y="28"/>
                  </a:lnTo>
                  <a:lnTo>
                    <a:pt x="12" y="26"/>
                  </a:lnTo>
                  <a:lnTo>
                    <a:pt x="14" y="26"/>
                  </a:lnTo>
                  <a:lnTo>
                    <a:pt x="14" y="26"/>
                  </a:lnTo>
                  <a:lnTo>
                    <a:pt x="14" y="28"/>
                  </a:lnTo>
                  <a:lnTo>
                    <a:pt x="15" y="28"/>
                  </a:lnTo>
                  <a:lnTo>
                    <a:pt x="15" y="28"/>
                  </a:lnTo>
                  <a:lnTo>
                    <a:pt x="15" y="28"/>
                  </a:lnTo>
                  <a:lnTo>
                    <a:pt x="15" y="28"/>
                  </a:lnTo>
                  <a:lnTo>
                    <a:pt x="17" y="26"/>
                  </a:lnTo>
                  <a:lnTo>
                    <a:pt x="17" y="26"/>
                  </a:lnTo>
                  <a:lnTo>
                    <a:pt x="19" y="26"/>
                  </a:lnTo>
                  <a:lnTo>
                    <a:pt x="19" y="26"/>
                  </a:lnTo>
                  <a:lnTo>
                    <a:pt x="21" y="28"/>
                  </a:lnTo>
                  <a:lnTo>
                    <a:pt x="21" y="28"/>
                  </a:lnTo>
                  <a:lnTo>
                    <a:pt x="23" y="30"/>
                  </a:lnTo>
                  <a:lnTo>
                    <a:pt x="23" y="30"/>
                  </a:lnTo>
                  <a:lnTo>
                    <a:pt x="23" y="30"/>
                  </a:lnTo>
                  <a:lnTo>
                    <a:pt x="23" y="28"/>
                  </a:lnTo>
                  <a:lnTo>
                    <a:pt x="25" y="28"/>
                  </a:lnTo>
                  <a:lnTo>
                    <a:pt x="25" y="26"/>
                  </a:lnTo>
                  <a:lnTo>
                    <a:pt x="25" y="25"/>
                  </a:lnTo>
                  <a:lnTo>
                    <a:pt x="25" y="21"/>
                  </a:lnTo>
                  <a:lnTo>
                    <a:pt x="25" y="17"/>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4">
              <a:extLst>
                <a:ext uri="{FF2B5EF4-FFF2-40B4-BE49-F238E27FC236}">
                  <a16:creationId xmlns:a16="http://schemas.microsoft.com/office/drawing/2014/main" id="{8B62ABAD-EBA5-48FE-A56F-CC041EA0F0DD}"/>
                </a:ext>
              </a:extLst>
            </p:cNvPr>
            <p:cNvSpPr>
              <a:spLocks/>
            </p:cNvSpPr>
            <p:nvPr/>
          </p:nvSpPr>
          <p:spPr bwMode="auto">
            <a:xfrm>
              <a:off x="7510785" y="3328194"/>
              <a:ext cx="600075" cy="996950"/>
            </a:xfrm>
            <a:custGeom>
              <a:avLst/>
              <a:gdLst>
                <a:gd name="T0" fmla="*/ 359 w 378"/>
                <a:gd name="T1" fmla="*/ 113 h 628"/>
                <a:gd name="T2" fmla="*/ 347 w 378"/>
                <a:gd name="T3" fmla="*/ 95 h 628"/>
                <a:gd name="T4" fmla="*/ 340 w 378"/>
                <a:gd name="T5" fmla="*/ 67 h 628"/>
                <a:gd name="T6" fmla="*/ 338 w 378"/>
                <a:gd name="T7" fmla="*/ 52 h 628"/>
                <a:gd name="T8" fmla="*/ 323 w 378"/>
                <a:gd name="T9" fmla="*/ 54 h 628"/>
                <a:gd name="T10" fmla="*/ 300 w 378"/>
                <a:gd name="T11" fmla="*/ 6 h 628"/>
                <a:gd name="T12" fmla="*/ 271 w 378"/>
                <a:gd name="T13" fmla="*/ 19 h 628"/>
                <a:gd name="T14" fmla="*/ 231 w 378"/>
                <a:gd name="T15" fmla="*/ 21 h 628"/>
                <a:gd name="T16" fmla="*/ 168 w 378"/>
                <a:gd name="T17" fmla="*/ 35 h 628"/>
                <a:gd name="T18" fmla="*/ 132 w 378"/>
                <a:gd name="T19" fmla="*/ 44 h 628"/>
                <a:gd name="T20" fmla="*/ 134 w 378"/>
                <a:gd name="T21" fmla="*/ 63 h 628"/>
                <a:gd name="T22" fmla="*/ 174 w 378"/>
                <a:gd name="T23" fmla="*/ 78 h 628"/>
                <a:gd name="T24" fmla="*/ 145 w 378"/>
                <a:gd name="T25" fmla="*/ 128 h 628"/>
                <a:gd name="T26" fmla="*/ 122 w 378"/>
                <a:gd name="T27" fmla="*/ 162 h 628"/>
                <a:gd name="T28" fmla="*/ 88 w 378"/>
                <a:gd name="T29" fmla="*/ 170 h 628"/>
                <a:gd name="T30" fmla="*/ 67 w 378"/>
                <a:gd name="T31" fmla="*/ 202 h 628"/>
                <a:gd name="T32" fmla="*/ 44 w 378"/>
                <a:gd name="T33" fmla="*/ 240 h 628"/>
                <a:gd name="T34" fmla="*/ 16 w 378"/>
                <a:gd name="T35" fmla="*/ 310 h 628"/>
                <a:gd name="T36" fmla="*/ 27 w 378"/>
                <a:gd name="T37" fmla="*/ 335 h 628"/>
                <a:gd name="T38" fmla="*/ 29 w 378"/>
                <a:gd name="T39" fmla="*/ 350 h 628"/>
                <a:gd name="T40" fmla="*/ 33 w 378"/>
                <a:gd name="T41" fmla="*/ 377 h 628"/>
                <a:gd name="T42" fmla="*/ 16 w 378"/>
                <a:gd name="T43" fmla="*/ 398 h 628"/>
                <a:gd name="T44" fmla="*/ 18 w 378"/>
                <a:gd name="T45" fmla="*/ 419 h 628"/>
                <a:gd name="T46" fmla="*/ 14 w 378"/>
                <a:gd name="T47" fmla="*/ 432 h 628"/>
                <a:gd name="T48" fmla="*/ 25 w 378"/>
                <a:gd name="T49" fmla="*/ 430 h 628"/>
                <a:gd name="T50" fmla="*/ 52 w 378"/>
                <a:gd name="T51" fmla="*/ 455 h 628"/>
                <a:gd name="T52" fmla="*/ 46 w 378"/>
                <a:gd name="T53" fmla="*/ 480 h 628"/>
                <a:gd name="T54" fmla="*/ 20 w 378"/>
                <a:gd name="T55" fmla="*/ 478 h 628"/>
                <a:gd name="T56" fmla="*/ 0 w 378"/>
                <a:gd name="T57" fmla="*/ 533 h 628"/>
                <a:gd name="T58" fmla="*/ 12 w 378"/>
                <a:gd name="T59" fmla="*/ 548 h 628"/>
                <a:gd name="T60" fmla="*/ 46 w 378"/>
                <a:gd name="T61" fmla="*/ 580 h 628"/>
                <a:gd name="T62" fmla="*/ 52 w 378"/>
                <a:gd name="T63" fmla="*/ 586 h 628"/>
                <a:gd name="T64" fmla="*/ 63 w 378"/>
                <a:gd name="T65" fmla="*/ 599 h 628"/>
                <a:gd name="T66" fmla="*/ 90 w 378"/>
                <a:gd name="T67" fmla="*/ 626 h 628"/>
                <a:gd name="T68" fmla="*/ 109 w 378"/>
                <a:gd name="T69" fmla="*/ 615 h 628"/>
                <a:gd name="T70" fmla="*/ 117 w 378"/>
                <a:gd name="T71" fmla="*/ 590 h 628"/>
                <a:gd name="T72" fmla="*/ 132 w 378"/>
                <a:gd name="T73" fmla="*/ 575 h 628"/>
                <a:gd name="T74" fmla="*/ 153 w 378"/>
                <a:gd name="T75" fmla="*/ 546 h 628"/>
                <a:gd name="T76" fmla="*/ 170 w 378"/>
                <a:gd name="T77" fmla="*/ 531 h 628"/>
                <a:gd name="T78" fmla="*/ 181 w 378"/>
                <a:gd name="T79" fmla="*/ 518 h 628"/>
                <a:gd name="T80" fmla="*/ 174 w 378"/>
                <a:gd name="T81" fmla="*/ 485 h 628"/>
                <a:gd name="T82" fmla="*/ 170 w 378"/>
                <a:gd name="T83" fmla="*/ 466 h 628"/>
                <a:gd name="T84" fmla="*/ 159 w 378"/>
                <a:gd name="T85" fmla="*/ 432 h 628"/>
                <a:gd name="T86" fmla="*/ 155 w 378"/>
                <a:gd name="T87" fmla="*/ 402 h 628"/>
                <a:gd name="T88" fmla="*/ 170 w 378"/>
                <a:gd name="T89" fmla="*/ 407 h 628"/>
                <a:gd name="T90" fmla="*/ 191 w 378"/>
                <a:gd name="T91" fmla="*/ 424 h 628"/>
                <a:gd name="T92" fmla="*/ 214 w 378"/>
                <a:gd name="T93" fmla="*/ 434 h 628"/>
                <a:gd name="T94" fmla="*/ 225 w 378"/>
                <a:gd name="T95" fmla="*/ 413 h 628"/>
                <a:gd name="T96" fmla="*/ 212 w 378"/>
                <a:gd name="T97" fmla="*/ 409 h 628"/>
                <a:gd name="T98" fmla="*/ 199 w 378"/>
                <a:gd name="T99" fmla="*/ 369 h 628"/>
                <a:gd name="T100" fmla="*/ 191 w 378"/>
                <a:gd name="T101" fmla="*/ 358 h 628"/>
                <a:gd name="T102" fmla="*/ 199 w 378"/>
                <a:gd name="T103" fmla="*/ 326 h 628"/>
                <a:gd name="T104" fmla="*/ 216 w 378"/>
                <a:gd name="T105" fmla="*/ 310 h 628"/>
                <a:gd name="T106" fmla="*/ 250 w 378"/>
                <a:gd name="T107" fmla="*/ 295 h 628"/>
                <a:gd name="T108" fmla="*/ 277 w 378"/>
                <a:gd name="T109" fmla="*/ 284 h 628"/>
                <a:gd name="T110" fmla="*/ 288 w 378"/>
                <a:gd name="T111" fmla="*/ 274 h 628"/>
                <a:gd name="T112" fmla="*/ 300 w 378"/>
                <a:gd name="T113" fmla="*/ 234 h 628"/>
                <a:gd name="T114" fmla="*/ 302 w 378"/>
                <a:gd name="T115" fmla="*/ 219 h 628"/>
                <a:gd name="T116" fmla="*/ 311 w 378"/>
                <a:gd name="T117" fmla="*/ 192 h 628"/>
                <a:gd name="T118" fmla="*/ 342 w 378"/>
                <a:gd name="T119" fmla="*/ 160 h 628"/>
                <a:gd name="T120" fmla="*/ 364 w 378"/>
                <a:gd name="T121" fmla="*/ 137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8" h="628">
                  <a:moveTo>
                    <a:pt x="378" y="124"/>
                  </a:moveTo>
                  <a:lnTo>
                    <a:pt x="378" y="122"/>
                  </a:lnTo>
                  <a:lnTo>
                    <a:pt x="376" y="120"/>
                  </a:lnTo>
                  <a:lnTo>
                    <a:pt x="376" y="120"/>
                  </a:lnTo>
                  <a:lnTo>
                    <a:pt x="376" y="116"/>
                  </a:lnTo>
                  <a:lnTo>
                    <a:pt x="376" y="116"/>
                  </a:lnTo>
                  <a:lnTo>
                    <a:pt x="374" y="116"/>
                  </a:lnTo>
                  <a:lnTo>
                    <a:pt x="372" y="114"/>
                  </a:lnTo>
                  <a:lnTo>
                    <a:pt x="372" y="114"/>
                  </a:lnTo>
                  <a:lnTo>
                    <a:pt x="370" y="114"/>
                  </a:lnTo>
                  <a:lnTo>
                    <a:pt x="370" y="114"/>
                  </a:lnTo>
                  <a:lnTo>
                    <a:pt x="368" y="114"/>
                  </a:lnTo>
                  <a:lnTo>
                    <a:pt x="368" y="114"/>
                  </a:lnTo>
                  <a:lnTo>
                    <a:pt x="368" y="114"/>
                  </a:lnTo>
                  <a:lnTo>
                    <a:pt x="366" y="114"/>
                  </a:lnTo>
                  <a:lnTo>
                    <a:pt x="366" y="114"/>
                  </a:lnTo>
                  <a:lnTo>
                    <a:pt x="364" y="114"/>
                  </a:lnTo>
                  <a:lnTo>
                    <a:pt x="364" y="114"/>
                  </a:lnTo>
                  <a:lnTo>
                    <a:pt x="363" y="114"/>
                  </a:lnTo>
                  <a:lnTo>
                    <a:pt x="361" y="113"/>
                  </a:lnTo>
                  <a:lnTo>
                    <a:pt x="359" y="113"/>
                  </a:lnTo>
                  <a:lnTo>
                    <a:pt x="359" y="113"/>
                  </a:lnTo>
                  <a:lnTo>
                    <a:pt x="359" y="113"/>
                  </a:lnTo>
                  <a:lnTo>
                    <a:pt x="359" y="114"/>
                  </a:lnTo>
                  <a:lnTo>
                    <a:pt x="359" y="114"/>
                  </a:lnTo>
                  <a:lnTo>
                    <a:pt x="359" y="114"/>
                  </a:lnTo>
                  <a:lnTo>
                    <a:pt x="359" y="114"/>
                  </a:lnTo>
                  <a:lnTo>
                    <a:pt x="359" y="114"/>
                  </a:lnTo>
                  <a:lnTo>
                    <a:pt x="357" y="114"/>
                  </a:lnTo>
                  <a:lnTo>
                    <a:pt x="357" y="114"/>
                  </a:lnTo>
                  <a:lnTo>
                    <a:pt x="357" y="114"/>
                  </a:lnTo>
                  <a:lnTo>
                    <a:pt x="355" y="114"/>
                  </a:lnTo>
                  <a:lnTo>
                    <a:pt x="355" y="114"/>
                  </a:lnTo>
                  <a:lnTo>
                    <a:pt x="355" y="113"/>
                  </a:lnTo>
                  <a:lnTo>
                    <a:pt x="355" y="111"/>
                  </a:lnTo>
                  <a:lnTo>
                    <a:pt x="355" y="109"/>
                  </a:lnTo>
                  <a:lnTo>
                    <a:pt x="353" y="107"/>
                  </a:lnTo>
                  <a:lnTo>
                    <a:pt x="353" y="105"/>
                  </a:lnTo>
                  <a:lnTo>
                    <a:pt x="353" y="105"/>
                  </a:lnTo>
                  <a:lnTo>
                    <a:pt x="349" y="101"/>
                  </a:lnTo>
                  <a:lnTo>
                    <a:pt x="347" y="99"/>
                  </a:lnTo>
                  <a:lnTo>
                    <a:pt x="347" y="95"/>
                  </a:lnTo>
                  <a:lnTo>
                    <a:pt x="347" y="92"/>
                  </a:lnTo>
                  <a:lnTo>
                    <a:pt x="349" y="84"/>
                  </a:lnTo>
                  <a:lnTo>
                    <a:pt x="347" y="78"/>
                  </a:lnTo>
                  <a:lnTo>
                    <a:pt x="347" y="76"/>
                  </a:lnTo>
                  <a:lnTo>
                    <a:pt x="347" y="76"/>
                  </a:lnTo>
                  <a:lnTo>
                    <a:pt x="345" y="75"/>
                  </a:lnTo>
                  <a:lnTo>
                    <a:pt x="345" y="75"/>
                  </a:lnTo>
                  <a:lnTo>
                    <a:pt x="343" y="76"/>
                  </a:lnTo>
                  <a:lnTo>
                    <a:pt x="342" y="78"/>
                  </a:lnTo>
                  <a:lnTo>
                    <a:pt x="342" y="78"/>
                  </a:lnTo>
                  <a:lnTo>
                    <a:pt x="342" y="78"/>
                  </a:lnTo>
                  <a:lnTo>
                    <a:pt x="340" y="78"/>
                  </a:lnTo>
                  <a:lnTo>
                    <a:pt x="340" y="76"/>
                  </a:lnTo>
                  <a:lnTo>
                    <a:pt x="340" y="76"/>
                  </a:lnTo>
                  <a:lnTo>
                    <a:pt x="340" y="75"/>
                  </a:lnTo>
                  <a:lnTo>
                    <a:pt x="340" y="75"/>
                  </a:lnTo>
                  <a:lnTo>
                    <a:pt x="342" y="71"/>
                  </a:lnTo>
                  <a:lnTo>
                    <a:pt x="342" y="71"/>
                  </a:lnTo>
                  <a:lnTo>
                    <a:pt x="342" y="69"/>
                  </a:lnTo>
                  <a:lnTo>
                    <a:pt x="342" y="69"/>
                  </a:lnTo>
                  <a:lnTo>
                    <a:pt x="340" y="67"/>
                  </a:lnTo>
                  <a:lnTo>
                    <a:pt x="342" y="67"/>
                  </a:lnTo>
                  <a:lnTo>
                    <a:pt x="342" y="65"/>
                  </a:lnTo>
                  <a:lnTo>
                    <a:pt x="342" y="65"/>
                  </a:lnTo>
                  <a:lnTo>
                    <a:pt x="345" y="61"/>
                  </a:lnTo>
                  <a:lnTo>
                    <a:pt x="345" y="61"/>
                  </a:lnTo>
                  <a:lnTo>
                    <a:pt x="345" y="59"/>
                  </a:lnTo>
                  <a:lnTo>
                    <a:pt x="347" y="59"/>
                  </a:lnTo>
                  <a:lnTo>
                    <a:pt x="347" y="57"/>
                  </a:lnTo>
                  <a:lnTo>
                    <a:pt x="347" y="57"/>
                  </a:lnTo>
                  <a:lnTo>
                    <a:pt x="345" y="54"/>
                  </a:lnTo>
                  <a:lnTo>
                    <a:pt x="345" y="54"/>
                  </a:lnTo>
                  <a:lnTo>
                    <a:pt x="345" y="52"/>
                  </a:lnTo>
                  <a:lnTo>
                    <a:pt x="343" y="52"/>
                  </a:lnTo>
                  <a:lnTo>
                    <a:pt x="343" y="50"/>
                  </a:lnTo>
                  <a:lnTo>
                    <a:pt x="343" y="50"/>
                  </a:lnTo>
                  <a:lnTo>
                    <a:pt x="342" y="50"/>
                  </a:lnTo>
                  <a:lnTo>
                    <a:pt x="342" y="50"/>
                  </a:lnTo>
                  <a:lnTo>
                    <a:pt x="340" y="50"/>
                  </a:lnTo>
                  <a:lnTo>
                    <a:pt x="340" y="52"/>
                  </a:lnTo>
                  <a:lnTo>
                    <a:pt x="340" y="52"/>
                  </a:lnTo>
                  <a:lnTo>
                    <a:pt x="338" y="52"/>
                  </a:lnTo>
                  <a:lnTo>
                    <a:pt x="338" y="52"/>
                  </a:lnTo>
                  <a:lnTo>
                    <a:pt x="338" y="52"/>
                  </a:lnTo>
                  <a:lnTo>
                    <a:pt x="338" y="52"/>
                  </a:lnTo>
                  <a:lnTo>
                    <a:pt x="338" y="54"/>
                  </a:lnTo>
                  <a:lnTo>
                    <a:pt x="338" y="54"/>
                  </a:lnTo>
                  <a:lnTo>
                    <a:pt x="338" y="57"/>
                  </a:lnTo>
                  <a:lnTo>
                    <a:pt x="338" y="57"/>
                  </a:lnTo>
                  <a:lnTo>
                    <a:pt x="338" y="57"/>
                  </a:lnTo>
                  <a:lnTo>
                    <a:pt x="338" y="57"/>
                  </a:lnTo>
                  <a:lnTo>
                    <a:pt x="338" y="57"/>
                  </a:lnTo>
                  <a:lnTo>
                    <a:pt x="336" y="57"/>
                  </a:lnTo>
                  <a:lnTo>
                    <a:pt x="330" y="56"/>
                  </a:lnTo>
                  <a:lnTo>
                    <a:pt x="330" y="56"/>
                  </a:lnTo>
                  <a:lnTo>
                    <a:pt x="328" y="56"/>
                  </a:lnTo>
                  <a:lnTo>
                    <a:pt x="328" y="56"/>
                  </a:lnTo>
                  <a:lnTo>
                    <a:pt x="326" y="56"/>
                  </a:lnTo>
                  <a:lnTo>
                    <a:pt x="326" y="56"/>
                  </a:lnTo>
                  <a:lnTo>
                    <a:pt x="324" y="56"/>
                  </a:lnTo>
                  <a:lnTo>
                    <a:pt x="324" y="56"/>
                  </a:lnTo>
                  <a:lnTo>
                    <a:pt x="323" y="54"/>
                  </a:lnTo>
                  <a:lnTo>
                    <a:pt x="323" y="54"/>
                  </a:lnTo>
                  <a:lnTo>
                    <a:pt x="321" y="52"/>
                  </a:lnTo>
                  <a:lnTo>
                    <a:pt x="321" y="48"/>
                  </a:lnTo>
                  <a:lnTo>
                    <a:pt x="319" y="46"/>
                  </a:lnTo>
                  <a:lnTo>
                    <a:pt x="319" y="46"/>
                  </a:lnTo>
                  <a:lnTo>
                    <a:pt x="319" y="44"/>
                  </a:lnTo>
                  <a:lnTo>
                    <a:pt x="319" y="44"/>
                  </a:lnTo>
                  <a:lnTo>
                    <a:pt x="321" y="40"/>
                  </a:lnTo>
                  <a:lnTo>
                    <a:pt x="321" y="40"/>
                  </a:lnTo>
                  <a:lnTo>
                    <a:pt x="321" y="38"/>
                  </a:lnTo>
                  <a:lnTo>
                    <a:pt x="321" y="38"/>
                  </a:lnTo>
                  <a:lnTo>
                    <a:pt x="319" y="35"/>
                  </a:lnTo>
                  <a:lnTo>
                    <a:pt x="317" y="33"/>
                  </a:lnTo>
                  <a:lnTo>
                    <a:pt x="303" y="21"/>
                  </a:lnTo>
                  <a:lnTo>
                    <a:pt x="303" y="18"/>
                  </a:lnTo>
                  <a:lnTo>
                    <a:pt x="302" y="18"/>
                  </a:lnTo>
                  <a:lnTo>
                    <a:pt x="302" y="16"/>
                  </a:lnTo>
                  <a:lnTo>
                    <a:pt x="302" y="14"/>
                  </a:lnTo>
                  <a:lnTo>
                    <a:pt x="302" y="12"/>
                  </a:lnTo>
                  <a:lnTo>
                    <a:pt x="302" y="8"/>
                  </a:lnTo>
                  <a:lnTo>
                    <a:pt x="302" y="8"/>
                  </a:lnTo>
                  <a:lnTo>
                    <a:pt x="300" y="6"/>
                  </a:lnTo>
                  <a:lnTo>
                    <a:pt x="300" y="6"/>
                  </a:lnTo>
                  <a:lnTo>
                    <a:pt x="296" y="4"/>
                  </a:lnTo>
                  <a:lnTo>
                    <a:pt x="296" y="2"/>
                  </a:lnTo>
                  <a:lnTo>
                    <a:pt x="294" y="2"/>
                  </a:lnTo>
                  <a:lnTo>
                    <a:pt x="294" y="2"/>
                  </a:lnTo>
                  <a:lnTo>
                    <a:pt x="288" y="0"/>
                  </a:lnTo>
                  <a:lnTo>
                    <a:pt x="284" y="0"/>
                  </a:lnTo>
                  <a:lnTo>
                    <a:pt x="282" y="0"/>
                  </a:lnTo>
                  <a:lnTo>
                    <a:pt x="282" y="4"/>
                  </a:lnTo>
                  <a:lnTo>
                    <a:pt x="281" y="6"/>
                  </a:lnTo>
                  <a:lnTo>
                    <a:pt x="281" y="6"/>
                  </a:lnTo>
                  <a:lnTo>
                    <a:pt x="277" y="8"/>
                  </a:lnTo>
                  <a:lnTo>
                    <a:pt x="277" y="10"/>
                  </a:lnTo>
                  <a:lnTo>
                    <a:pt x="277" y="10"/>
                  </a:lnTo>
                  <a:lnTo>
                    <a:pt x="277" y="14"/>
                  </a:lnTo>
                  <a:lnTo>
                    <a:pt x="277" y="14"/>
                  </a:lnTo>
                  <a:lnTo>
                    <a:pt x="275" y="14"/>
                  </a:lnTo>
                  <a:lnTo>
                    <a:pt x="273" y="18"/>
                  </a:lnTo>
                  <a:lnTo>
                    <a:pt x="273" y="19"/>
                  </a:lnTo>
                  <a:lnTo>
                    <a:pt x="273" y="19"/>
                  </a:lnTo>
                  <a:lnTo>
                    <a:pt x="271" y="19"/>
                  </a:lnTo>
                  <a:lnTo>
                    <a:pt x="269" y="19"/>
                  </a:lnTo>
                  <a:lnTo>
                    <a:pt x="267" y="21"/>
                  </a:lnTo>
                  <a:lnTo>
                    <a:pt x="265" y="21"/>
                  </a:lnTo>
                  <a:lnTo>
                    <a:pt x="263" y="23"/>
                  </a:lnTo>
                  <a:lnTo>
                    <a:pt x="262" y="23"/>
                  </a:lnTo>
                  <a:lnTo>
                    <a:pt x="262" y="23"/>
                  </a:lnTo>
                  <a:lnTo>
                    <a:pt x="256" y="23"/>
                  </a:lnTo>
                  <a:lnTo>
                    <a:pt x="254" y="21"/>
                  </a:lnTo>
                  <a:lnTo>
                    <a:pt x="250" y="23"/>
                  </a:lnTo>
                  <a:lnTo>
                    <a:pt x="250" y="23"/>
                  </a:lnTo>
                  <a:lnTo>
                    <a:pt x="246" y="21"/>
                  </a:lnTo>
                  <a:lnTo>
                    <a:pt x="244" y="21"/>
                  </a:lnTo>
                  <a:lnTo>
                    <a:pt x="242" y="19"/>
                  </a:lnTo>
                  <a:lnTo>
                    <a:pt x="239" y="16"/>
                  </a:lnTo>
                  <a:lnTo>
                    <a:pt x="235" y="14"/>
                  </a:lnTo>
                  <a:lnTo>
                    <a:pt x="233" y="16"/>
                  </a:lnTo>
                  <a:lnTo>
                    <a:pt x="233" y="16"/>
                  </a:lnTo>
                  <a:lnTo>
                    <a:pt x="233" y="18"/>
                  </a:lnTo>
                  <a:lnTo>
                    <a:pt x="233" y="19"/>
                  </a:lnTo>
                  <a:lnTo>
                    <a:pt x="233" y="19"/>
                  </a:lnTo>
                  <a:lnTo>
                    <a:pt x="231" y="21"/>
                  </a:lnTo>
                  <a:lnTo>
                    <a:pt x="229" y="23"/>
                  </a:lnTo>
                  <a:lnTo>
                    <a:pt x="227" y="23"/>
                  </a:lnTo>
                  <a:lnTo>
                    <a:pt x="223" y="23"/>
                  </a:lnTo>
                  <a:lnTo>
                    <a:pt x="222" y="25"/>
                  </a:lnTo>
                  <a:lnTo>
                    <a:pt x="222" y="25"/>
                  </a:lnTo>
                  <a:lnTo>
                    <a:pt x="222" y="27"/>
                  </a:lnTo>
                  <a:lnTo>
                    <a:pt x="222" y="29"/>
                  </a:lnTo>
                  <a:lnTo>
                    <a:pt x="222" y="29"/>
                  </a:lnTo>
                  <a:lnTo>
                    <a:pt x="220" y="31"/>
                  </a:lnTo>
                  <a:lnTo>
                    <a:pt x="218" y="33"/>
                  </a:lnTo>
                  <a:lnTo>
                    <a:pt x="212" y="33"/>
                  </a:lnTo>
                  <a:lnTo>
                    <a:pt x="212" y="35"/>
                  </a:lnTo>
                  <a:lnTo>
                    <a:pt x="210" y="37"/>
                  </a:lnTo>
                  <a:lnTo>
                    <a:pt x="210" y="37"/>
                  </a:lnTo>
                  <a:lnTo>
                    <a:pt x="206" y="37"/>
                  </a:lnTo>
                  <a:lnTo>
                    <a:pt x="199" y="37"/>
                  </a:lnTo>
                  <a:lnTo>
                    <a:pt x="185" y="35"/>
                  </a:lnTo>
                  <a:lnTo>
                    <a:pt x="183" y="35"/>
                  </a:lnTo>
                  <a:lnTo>
                    <a:pt x="180" y="35"/>
                  </a:lnTo>
                  <a:lnTo>
                    <a:pt x="170" y="35"/>
                  </a:lnTo>
                  <a:lnTo>
                    <a:pt x="168" y="35"/>
                  </a:lnTo>
                  <a:lnTo>
                    <a:pt x="162" y="31"/>
                  </a:lnTo>
                  <a:lnTo>
                    <a:pt x="161" y="31"/>
                  </a:lnTo>
                  <a:lnTo>
                    <a:pt x="155" y="31"/>
                  </a:lnTo>
                  <a:lnTo>
                    <a:pt x="153" y="31"/>
                  </a:lnTo>
                  <a:lnTo>
                    <a:pt x="147" y="33"/>
                  </a:lnTo>
                  <a:lnTo>
                    <a:pt x="145" y="35"/>
                  </a:lnTo>
                  <a:lnTo>
                    <a:pt x="143" y="35"/>
                  </a:lnTo>
                  <a:lnTo>
                    <a:pt x="140" y="35"/>
                  </a:lnTo>
                  <a:lnTo>
                    <a:pt x="138" y="31"/>
                  </a:lnTo>
                  <a:lnTo>
                    <a:pt x="134" y="27"/>
                  </a:lnTo>
                  <a:lnTo>
                    <a:pt x="132" y="25"/>
                  </a:lnTo>
                  <a:lnTo>
                    <a:pt x="128" y="25"/>
                  </a:lnTo>
                  <a:lnTo>
                    <a:pt x="126" y="27"/>
                  </a:lnTo>
                  <a:lnTo>
                    <a:pt x="126" y="29"/>
                  </a:lnTo>
                  <a:lnTo>
                    <a:pt x="126" y="29"/>
                  </a:lnTo>
                  <a:lnTo>
                    <a:pt x="126" y="31"/>
                  </a:lnTo>
                  <a:lnTo>
                    <a:pt x="126" y="31"/>
                  </a:lnTo>
                  <a:lnTo>
                    <a:pt x="128" y="33"/>
                  </a:lnTo>
                  <a:lnTo>
                    <a:pt x="130" y="38"/>
                  </a:lnTo>
                  <a:lnTo>
                    <a:pt x="132" y="42"/>
                  </a:lnTo>
                  <a:lnTo>
                    <a:pt x="132" y="44"/>
                  </a:lnTo>
                  <a:lnTo>
                    <a:pt x="132" y="46"/>
                  </a:lnTo>
                  <a:lnTo>
                    <a:pt x="130" y="46"/>
                  </a:lnTo>
                  <a:lnTo>
                    <a:pt x="130" y="48"/>
                  </a:lnTo>
                  <a:lnTo>
                    <a:pt x="128" y="50"/>
                  </a:lnTo>
                  <a:lnTo>
                    <a:pt x="128" y="50"/>
                  </a:lnTo>
                  <a:lnTo>
                    <a:pt x="126" y="50"/>
                  </a:lnTo>
                  <a:lnTo>
                    <a:pt x="126" y="52"/>
                  </a:lnTo>
                  <a:lnTo>
                    <a:pt x="124" y="56"/>
                  </a:lnTo>
                  <a:lnTo>
                    <a:pt x="124" y="56"/>
                  </a:lnTo>
                  <a:lnTo>
                    <a:pt x="124" y="57"/>
                  </a:lnTo>
                  <a:lnTo>
                    <a:pt x="122" y="57"/>
                  </a:lnTo>
                  <a:lnTo>
                    <a:pt x="122" y="57"/>
                  </a:lnTo>
                  <a:lnTo>
                    <a:pt x="122" y="59"/>
                  </a:lnTo>
                  <a:lnTo>
                    <a:pt x="124" y="61"/>
                  </a:lnTo>
                  <a:lnTo>
                    <a:pt x="124" y="63"/>
                  </a:lnTo>
                  <a:lnTo>
                    <a:pt x="126" y="65"/>
                  </a:lnTo>
                  <a:lnTo>
                    <a:pt x="126" y="65"/>
                  </a:lnTo>
                  <a:lnTo>
                    <a:pt x="128" y="67"/>
                  </a:lnTo>
                  <a:lnTo>
                    <a:pt x="128" y="65"/>
                  </a:lnTo>
                  <a:lnTo>
                    <a:pt x="132" y="63"/>
                  </a:lnTo>
                  <a:lnTo>
                    <a:pt x="134" y="63"/>
                  </a:lnTo>
                  <a:lnTo>
                    <a:pt x="136" y="61"/>
                  </a:lnTo>
                  <a:lnTo>
                    <a:pt x="138" y="59"/>
                  </a:lnTo>
                  <a:lnTo>
                    <a:pt x="138" y="59"/>
                  </a:lnTo>
                  <a:lnTo>
                    <a:pt x="140" y="61"/>
                  </a:lnTo>
                  <a:lnTo>
                    <a:pt x="141" y="61"/>
                  </a:lnTo>
                  <a:lnTo>
                    <a:pt x="147" y="63"/>
                  </a:lnTo>
                  <a:lnTo>
                    <a:pt x="151" y="63"/>
                  </a:lnTo>
                  <a:lnTo>
                    <a:pt x="153" y="65"/>
                  </a:lnTo>
                  <a:lnTo>
                    <a:pt x="157" y="67"/>
                  </a:lnTo>
                  <a:lnTo>
                    <a:pt x="159" y="73"/>
                  </a:lnTo>
                  <a:lnTo>
                    <a:pt x="161" y="75"/>
                  </a:lnTo>
                  <a:lnTo>
                    <a:pt x="161" y="75"/>
                  </a:lnTo>
                  <a:lnTo>
                    <a:pt x="162" y="75"/>
                  </a:lnTo>
                  <a:lnTo>
                    <a:pt x="162" y="75"/>
                  </a:lnTo>
                  <a:lnTo>
                    <a:pt x="162" y="76"/>
                  </a:lnTo>
                  <a:lnTo>
                    <a:pt x="164" y="78"/>
                  </a:lnTo>
                  <a:lnTo>
                    <a:pt x="164" y="78"/>
                  </a:lnTo>
                  <a:lnTo>
                    <a:pt x="170" y="76"/>
                  </a:lnTo>
                  <a:lnTo>
                    <a:pt x="170" y="76"/>
                  </a:lnTo>
                  <a:lnTo>
                    <a:pt x="172" y="78"/>
                  </a:lnTo>
                  <a:lnTo>
                    <a:pt x="174" y="78"/>
                  </a:lnTo>
                  <a:lnTo>
                    <a:pt x="176" y="82"/>
                  </a:lnTo>
                  <a:lnTo>
                    <a:pt x="178" y="84"/>
                  </a:lnTo>
                  <a:lnTo>
                    <a:pt x="178" y="86"/>
                  </a:lnTo>
                  <a:lnTo>
                    <a:pt x="176" y="94"/>
                  </a:lnTo>
                  <a:lnTo>
                    <a:pt x="176" y="97"/>
                  </a:lnTo>
                  <a:lnTo>
                    <a:pt x="176" y="99"/>
                  </a:lnTo>
                  <a:lnTo>
                    <a:pt x="174" y="103"/>
                  </a:lnTo>
                  <a:lnTo>
                    <a:pt x="172" y="105"/>
                  </a:lnTo>
                  <a:lnTo>
                    <a:pt x="170" y="105"/>
                  </a:lnTo>
                  <a:lnTo>
                    <a:pt x="168" y="103"/>
                  </a:lnTo>
                  <a:lnTo>
                    <a:pt x="166" y="105"/>
                  </a:lnTo>
                  <a:lnTo>
                    <a:pt x="162" y="107"/>
                  </a:lnTo>
                  <a:lnTo>
                    <a:pt x="157" y="109"/>
                  </a:lnTo>
                  <a:lnTo>
                    <a:pt x="155" y="111"/>
                  </a:lnTo>
                  <a:lnTo>
                    <a:pt x="155" y="113"/>
                  </a:lnTo>
                  <a:lnTo>
                    <a:pt x="155" y="114"/>
                  </a:lnTo>
                  <a:lnTo>
                    <a:pt x="155" y="118"/>
                  </a:lnTo>
                  <a:lnTo>
                    <a:pt x="155" y="120"/>
                  </a:lnTo>
                  <a:lnTo>
                    <a:pt x="151" y="124"/>
                  </a:lnTo>
                  <a:lnTo>
                    <a:pt x="147" y="126"/>
                  </a:lnTo>
                  <a:lnTo>
                    <a:pt x="145" y="128"/>
                  </a:lnTo>
                  <a:lnTo>
                    <a:pt x="143" y="128"/>
                  </a:lnTo>
                  <a:lnTo>
                    <a:pt x="141" y="130"/>
                  </a:lnTo>
                  <a:lnTo>
                    <a:pt x="140" y="132"/>
                  </a:lnTo>
                  <a:lnTo>
                    <a:pt x="140" y="134"/>
                  </a:lnTo>
                  <a:lnTo>
                    <a:pt x="140" y="135"/>
                  </a:lnTo>
                  <a:lnTo>
                    <a:pt x="141" y="139"/>
                  </a:lnTo>
                  <a:lnTo>
                    <a:pt x="140" y="141"/>
                  </a:lnTo>
                  <a:lnTo>
                    <a:pt x="138" y="143"/>
                  </a:lnTo>
                  <a:lnTo>
                    <a:pt x="138" y="145"/>
                  </a:lnTo>
                  <a:lnTo>
                    <a:pt x="140" y="147"/>
                  </a:lnTo>
                  <a:lnTo>
                    <a:pt x="140" y="149"/>
                  </a:lnTo>
                  <a:lnTo>
                    <a:pt x="138" y="149"/>
                  </a:lnTo>
                  <a:lnTo>
                    <a:pt x="136" y="149"/>
                  </a:lnTo>
                  <a:lnTo>
                    <a:pt x="130" y="153"/>
                  </a:lnTo>
                  <a:lnTo>
                    <a:pt x="128" y="154"/>
                  </a:lnTo>
                  <a:lnTo>
                    <a:pt x="128" y="156"/>
                  </a:lnTo>
                  <a:lnTo>
                    <a:pt x="128" y="158"/>
                  </a:lnTo>
                  <a:lnTo>
                    <a:pt x="128" y="160"/>
                  </a:lnTo>
                  <a:lnTo>
                    <a:pt x="126" y="160"/>
                  </a:lnTo>
                  <a:lnTo>
                    <a:pt x="124" y="160"/>
                  </a:lnTo>
                  <a:lnTo>
                    <a:pt x="122" y="162"/>
                  </a:lnTo>
                  <a:lnTo>
                    <a:pt x="121" y="162"/>
                  </a:lnTo>
                  <a:lnTo>
                    <a:pt x="119" y="162"/>
                  </a:lnTo>
                  <a:lnTo>
                    <a:pt x="115" y="164"/>
                  </a:lnTo>
                  <a:lnTo>
                    <a:pt x="113" y="166"/>
                  </a:lnTo>
                  <a:lnTo>
                    <a:pt x="113" y="168"/>
                  </a:lnTo>
                  <a:lnTo>
                    <a:pt x="111" y="168"/>
                  </a:lnTo>
                  <a:lnTo>
                    <a:pt x="109" y="170"/>
                  </a:lnTo>
                  <a:lnTo>
                    <a:pt x="107" y="170"/>
                  </a:lnTo>
                  <a:lnTo>
                    <a:pt x="107" y="170"/>
                  </a:lnTo>
                  <a:lnTo>
                    <a:pt x="105" y="170"/>
                  </a:lnTo>
                  <a:lnTo>
                    <a:pt x="103" y="166"/>
                  </a:lnTo>
                  <a:lnTo>
                    <a:pt x="103" y="166"/>
                  </a:lnTo>
                  <a:lnTo>
                    <a:pt x="101" y="164"/>
                  </a:lnTo>
                  <a:lnTo>
                    <a:pt x="100" y="164"/>
                  </a:lnTo>
                  <a:lnTo>
                    <a:pt x="98" y="166"/>
                  </a:lnTo>
                  <a:lnTo>
                    <a:pt x="96" y="168"/>
                  </a:lnTo>
                  <a:lnTo>
                    <a:pt x="94" y="168"/>
                  </a:lnTo>
                  <a:lnTo>
                    <a:pt x="92" y="170"/>
                  </a:lnTo>
                  <a:lnTo>
                    <a:pt x="90" y="170"/>
                  </a:lnTo>
                  <a:lnTo>
                    <a:pt x="88" y="170"/>
                  </a:lnTo>
                  <a:lnTo>
                    <a:pt x="88" y="170"/>
                  </a:lnTo>
                  <a:lnTo>
                    <a:pt x="86" y="168"/>
                  </a:lnTo>
                  <a:lnTo>
                    <a:pt x="86" y="166"/>
                  </a:lnTo>
                  <a:lnTo>
                    <a:pt x="86" y="166"/>
                  </a:lnTo>
                  <a:lnTo>
                    <a:pt x="84" y="166"/>
                  </a:lnTo>
                  <a:lnTo>
                    <a:pt x="84" y="168"/>
                  </a:lnTo>
                  <a:lnTo>
                    <a:pt x="81" y="172"/>
                  </a:lnTo>
                  <a:lnTo>
                    <a:pt x="79" y="173"/>
                  </a:lnTo>
                  <a:lnTo>
                    <a:pt x="79" y="177"/>
                  </a:lnTo>
                  <a:lnTo>
                    <a:pt x="81" y="181"/>
                  </a:lnTo>
                  <a:lnTo>
                    <a:pt x="79" y="183"/>
                  </a:lnTo>
                  <a:lnTo>
                    <a:pt x="79" y="185"/>
                  </a:lnTo>
                  <a:lnTo>
                    <a:pt x="77" y="189"/>
                  </a:lnTo>
                  <a:lnTo>
                    <a:pt x="73" y="191"/>
                  </a:lnTo>
                  <a:lnTo>
                    <a:pt x="73" y="192"/>
                  </a:lnTo>
                  <a:lnTo>
                    <a:pt x="71" y="192"/>
                  </a:lnTo>
                  <a:lnTo>
                    <a:pt x="71" y="194"/>
                  </a:lnTo>
                  <a:lnTo>
                    <a:pt x="71" y="200"/>
                  </a:lnTo>
                  <a:lnTo>
                    <a:pt x="69" y="202"/>
                  </a:lnTo>
                  <a:lnTo>
                    <a:pt x="69" y="202"/>
                  </a:lnTo>
                  <a:lnTo>
                    <a:pt x="67" y="202"/>
                  </a:lnTo>
                  <a:lnTo>
                    <a:pt x="67" y="202"/>
                  </a:lnTo>
                  <a:lnTo>
                    <a:pt x="67" y="204"/>
                  </a:lnTo>
                  <a:lnTo>
                    <a:pt x="67" y="206"/>
                  </a:lnTo>
                  <a:lnTo>
                    <a:pt x="69" y="206"/>
                  </a:lnTo>
                  <a:lnTo>
                    <a:pt x="69" y="208"/>
                  </a:lnTo>
                  <a:lnTo>
                    <a:pt x="67" y="210"/>
                  </a:lnTo>
                  <a:lnTo>
                    <a:pt x="67" y="210"/>
                  </a:lnTo>
                  <a:lnTo>
                    <a:pt x="65" y="210"/>
                  </a:lnTo>
                  <a:lnTo>
                    <a:pt x="63" y="206"/>
                  </a:lnTo>
                  <a:lnTo>
                    <a:pt x="61" y="204"/>
                  </a:lnTo>
                  <a:lnTo>
                    <a:pt x="61" y="204"/>
                  </a:lnTo>
                  <a:lnTo>
                    <a:pt x="60" y="206"/>
                  </a:lnTo>
                  <a:lnTo>
                    <a:pt x="58" y="208"/>
                  </a:lnTo>
                  <a:lnTo>
                    <a:pt x="54" y="217"/>
                  </a:lnTo>
                  <a:lnTo>
                    <a:pt x="54" y="219"/>
                  </a:lnTo>
                  <a:lnTo>
                    <a:pt x="52" y="223"/>
                  </a:lnTo>
                  <a:lnTo>
                    <a:pt x="54" y="229"/>
                  </a:lnTo>
                  <a:lnTo>
                    <a:pt x="52" y="234"/>
                  </a:lnTo>
                  <a:lnTo>
                    <a:pt x="50" y="236"/>
                  </a:lnTo>
                  <a:lnTo>
                    <a:pt x="48" y="238"/>
                  </a:lnTo>
                  <a:lnTo>
                    <a:pt x="46" y="238"/>
                  </a:lnTo>
                  <a:lnTo>
                    <a:pt x="44" y="240"/>
                  </a:lnTo>
                  <a:lnTo>
                    <a:pt x="42" y="242"/>
                  </a:lnTo>
                  <a:lnTo>
                    <a:pt x="42" y="251"/>
                  </a:lnTo>
                  <a:lnTo>
                    <a:pt x="42" y="253"/>
                  </a:lnTo>
                  <a:lnTo>
                    <a:pt x="42" y="255"/>
                  </a:lnTo>
                  <a:lnTo>
                    <a:pt x="42" y="265"/>
                  </a:lnTo>
                  <a:lnTo>
                    <a:pt x="42" y="267"/>
                  </a:lnTo>
                  <a:lnTo>
                    <a:pt x="40" y="270"/>
                  </a:lnTo>
                  <a:lnTo>
                    <a:pt x="40" y="274"/>
                  </a:lnTo>
                  <a:lnTo>
                    <a:pt x="39" y="278"/>
                  </a:lnTo>
                  <a:lnTo>
                    <a:pt x="39" y="284"/>
                  </a:lnTo>
                  <a:lnTo>
                    <a:pt x="37" y="286"/>
                  </a:lnTo>
                  <a:lnTo>
                    <a:pt x="35" y="288"/>
                  </a:lnTo>
                  <a:lnTo>
                    <a:pt x="33" y="289"/>
                  </a:lnTo>
                  <a:lnTo>
                    <a:pt x="27" y="293"/>
                  </a:lnTo>
                  <a:lnTo>
                    <a:pt x="21" y="297"/>
                  </a:lnTo>
                  <a:lnTo>
                    <a:pt x="20" y="297"/>
                  </a:lnTo>
                  <a:lnTo>
                    <a:pt x="20" y="299"/>
                  </a:lnTo>
                  <a:lnTo>
                    <a:pt x="18" y="299"/>
                  </a:lnTo>
                  <a:lnTo>
                    <a:pt x="18" y="301"/>
                  </a:lnTo>
                  <a:lnTo>
                    <a:pt x="18" y="307"/>
                  </a:lnTo>
                  <a:lnTo>
                    <a:pt x="16" y="310"/>
                  </a:lnTo>
                  <a:lnTo>
                    <a:pt x="16" y="312"/>
                  </a:lnTo>
                  <a:lnTo>
                    <a:pt x="16" y="312"/>
                  </a:lnTo>
                  <a:lnTo>
                    <a:pt x="16" y="316"/>
                  </a:lnTo>
                  <a:lnTo>
                    <a:pt x="18" y="318"/>
                  </a:lnTo>
                  <a:lnTo>
                    <a:pt x="18" y="318"/>
                  </a:lnTo>
                  <a:lnTo>
                    <a:pt x="20" y="318"/>
                  </a:lnTo>
                  <a:lnTo>
                    <a:pt x="20" y="320"/>
                  </a:lnTo>
                  <a:lnTo>
                    <a:pt x="20" y="320"/>
                  </a:lnTo>
                  <a:lnTo>
                    <a:pt x="21" y="320"/>
                  </a:lnTo>
                  <a:lnTo>
                    <a:pt x="21" y="320"/>
                  </a:lnTo>
                  <a:lnTo>
                    <a:pt x="21" y="320"/>
                  </a:lnTo>
                  <a:lnTo>
                    <a:pt x="23" y="320"/>
                  </a:lnTo>
                  <a:lnTo>
                    <a:pt x="25" y="320"/>
                  </a:lnTo>
                  <a:lnTo>
                    <a:pt x="25" y="320"/>
                  </a:lnTo>
                  <a:lnTo>
                    <a:pt x="25" y="320"/>
                  </a:lnTo>
                  <a:lnTo>
                    <a:pt x="27" y="320"/>
                  </a:lnTo>
                  <a:lnTo>
                    <a:pt x="27" y="322"/>
                  </a:lnTo>
                  <a:lnTo>
                    <a:pt x="27" y="322"/>
                  </a:lnTo>
                  <a:lnTo>
                    <a:pt x="27" y="324"/>
                  </a:lnTo>
                  <a:lnTo>
                    <a:pt x="27" y="326"/>
                  </a:lnTo>
                  <a:lnTo>
                    <a:pt x="27" y="335"/>
                  </a:lnTo>
                  <a:lnTo>
                    <a:pt x="29" y="343"/>
                  </a:lnTo>
                  <a:lnTo>
                    <a:pt x="29" y="345"/>
                  </a:lnTo>
                  <a:lnTo>
                    <a:pt x="27" y="345"/>
                  </a:lnTo>
                  <a:lnTo>
                    <a:pt x="27" y="347"/>
                  </a:lnTo>
                  <a:lnTo>
                    <a:pt x="23" y="348"/>
                  </a:lnTo>
                  <a:lnTo>
                    <a:pt x="23" y="348"/>
                  </a:lnTo>
                  <a:lnTo>
                    <a:pt x="21" y="348"/>
                  </a:lnTo>
                  <a:lnTo>
                    <a:pt x="21" y="350"/>
                  </a:lnTo>
                  <a:lnTo>
                    <a:pt x="21" y="352"/>
                  </a:lnTo>
                  <a:lnTo>
                    <a:pt x="21" y="352"/>
                  </a:lnTo>
                  <a:lnTo>
                    <a:pt x="21" y="352"/>
                  </a:lnTo>
                  <a:lnTo>
                    <a:pt x="21" y="354"/>
                  </a:lnTo>
                  <a:lnTo>
                    <a:pt x="23" y="354"/>
                  </a:lnTo>
                  <a:lnTo>
                    <a:pt x="23" y="354"/>
                  </a:lnTo>
                  <a:lnTo>
                    <a:pt x="23" y="354"/>
                  </a:lnTo>
                  <a:lnTo>
                    <a:pt x="25" y="354"/>
                  </a:lnTo>
                  <a:lnTo>
                    <a:pt x="27" y="352"/>
                  </a:lnTo>
                  <a:lnTo>
                    <a:pt x="27" y="350"/>
                  </a:lnTo>
                  <a:lnTo>
                    <a:pt x="29" y="350"/>
                  </a:lnTo>
                  <a:lnTo>
                    <a:pt x="29" y="350"/>
                  </a:lnTo>
                  <a:lnTo>
                    <a:pt x="29" y="350"/>
                  </a:lnTo>
                  <a:lnTo>
                    <a:pt x="31" y="352"/>
                  </a:lnTo>
                  <a:lnTo>
                    <a:pt x="33" y="352"/>
                  </a:lnTo>
                  <a:lnTo>
                    <a:pt x="33" y="352"/>
                  </a:lnTo>
                  <a:lnTo>
                    <a:pt x="33" y="352"/>
                  </a:lnTo>
                  <a:lnTo>
                    <a:pt x="33" y="352"/>
                  </a:lnTo>
                  <a:lnTo>
                    <a:pt x="33" y="354"/>
                  </a:lnTo>
                  <a:lnTo>
                    <a:pt x="33" y="354"/>
                  </a:lnTo>
                  <a:lnTo>
                    <a:pt x="33" y="358"/>
                  </a:lnTo>
                  <a:lnTo>
                    <a:pt x="33" y="360"/>
                  </a:lnTo>
                  <a:lnTo>
                    <a:pt x="33" y="360"/>
                  </a:lnTo>
                  <a:lnTo>
                    <a:pt x="35" y="360"/>
                  </a:lnTo>
                  <a:lnTo>
                    <a:pt x="35" y="362"/>
                  </a:lnTo>
                  <a:lnTo>
                    <a:pt x="35" y="362"/>
                  </a:lnTo>
                  <a:lnTo>
                    <a:pt x="33" y="364"/>
                  </a:lnTo>
                  <a:lnTo>
                    <a:pt x="33" y="366"/>
                  </a:lnTo>
                  <a:lnTo>
                    <a:pt x="33" y="366"/>
                  </a:lnTo>
                  <a:lnTo>
                    <a:pt x="33" y="371"/>
                  </a:lnTo>
                  <a:lnTo>
                    <a:pt x="33" y="373"/>
                  </a:lnTo>
                  <a:lnTo>
                    <a:pt x="33" y="375"/>
                  </a:lnTo>
                  <a:lnTo>
                    <a:pt x="33" y="377"/>
                  </a:lnTo>
                  <a:lnTo>
                    <a:pt x="33" y="377"/>
                  </a:lnTo>
                  <a:lnTo>
                    <a:pt x="33" y="379"/>
                  </a:lnTo>
                  <a:lnTo>
                    <a:pt x="33" y="379"/>
                  </a:lnTo>
                  <a:lnTo>
                    <a:pt x="33" y="381"/>
                  </a:lnTo>
                  <a:lnTo>
                    <a:pt x="31" y="381"/>
                  </a:lnTo>
                  <a:lnTo>
                    <a:pt x="29" y="381"/>
                  </a:lnTo>
                  <a:lnTo>
                    <a:pt x="29" y="383"/>
                  </a:lnTo>
                  <a:lnTo>
                    <a:pt x="27" y="385"/>
                  </a:lnTo>
                  <a:lnTo>
                    <a:pt x="25" y="385"/>
                  </a:lnTo>
                  <a:lnTo>
                    <a:pt x="23" y="385"/>
                  </a:lnTo>
                  <a:lnTo>
                    <a:pt x="23" y="386"/>
                  </a:lnTo>
                  <a:lnTo>
                    <a:pt x="18" y="386"/>
                  </a:lnTo>
                  <a:lnTo>
                    <a:pt x="16" y="386"/>
                  </a:lnTo>
                  <a:lnTo>
                    <a:pt x="16" y="386"/>
                  </a:lnTo>
                  <a:lnTo>
                    <a:pt x="16" y="388"/>
                  </a:lnTo>
                  <a:lnTo>
                    <a:pt x="16" y="390"/>
                  </a:lnTo>
                  <a:lnTo>
                    <a:pt x="16" y="390"/>
                  </a:lnTo>
                  <a:lnTo>
                    <a:pt x="16" y="392"/>
                  </a:lnTo>
                  <a:lnTo>
                    <a:pt x="14" y="396"/>
                  </a:lnTo>
                  <a:lnTo>
                    <a:pt x="14" y="396"/>
                  </a:lnTo>
                  <a:lnTo>
                    <a:pt x="14" y="396"/>
                  </a:lnTo>
                  <a:lnTo>
                    <a:pt x="16" y="398"/>
                  </a:lnTo>
                  <a:lnTo>
                    <a:pt x="23" y="398"/>
                  </a:lnTo>
                  <a:lnTo>
                    <a:pt x="23" y="398"/>
                  </a:lnTo>
                  <a:lnTo>
                    <a:pt x="23" y="398"/>
                  </a:lnTo>
                  <a:lnTo>
                    <a:pt x="25" y="398"/>
                  </a:lnTo>
                  <a:lnTo>
                    <a:pt x="27" y="404"/>
                  </a:lnTo>
                  <a:lnTo>
                    <a:pt x="27" y="407"/>
                  </a:lnTo>
                  <a:lnTo>
                    <a:pt x="27" y="407"/>
                  </a:lnTo>
                  <a:lnTo>
                    <a:pt x="27" y="409"/>
                  </a:lnTo>
                  <a:lnTo>
                    <a:pt x="27" y="409"/>
                  </a:lnTo>
                  <a:lnTo>
                    <a:pt x="25" y="411"/>
                  </a:lnTo>
                  <a:lnTo>
                    <a:pt x="25" y="417"/>
                  </a:lnTo>
                  <a:lnTo>
                    <a:pt x="25" y="419"/>
                  </a:lnTo>
                  <a:lnTo>
                    <a:pt x="25" y="419"/>
                  </a:lnTo>
                  <a:lnTo>
                    <a:pt x="25" y="419"/>
                  </a:lnTo>
                  <a:lnTo>
                    <a:pt x="23" y="419"/>
                  </a:lnTo>
                  <a:lnTo>
                    <a:pt x="23" y="419"/>
                  </a:lnTo>
                  <a:lnTo>
                    <a:pt x="21" y="419"/>
                  </a:lnTo>
                  <a:lnTo>
                    <a:pt x="20" y="417"/>
                  </a:lnTo>
                  <a:lnTo>
                    <a:pt x="18" y="417"/>
                  </a:lnTo>
                  <a:lnTo>
                    <a:pt x="18" y="417"/>
                  </a:lnTo>
                  <a:lnTo>
                    <a:pt x="18" y="419"/>
                  </a:lnTo>
                  <a:lnTo>
                    <a:pt x="16" y="421"/>
                  </a:lnTo>
                  <a:lnTo>
                    <a:pt x="16" y="421"/>
                  </a:lnTo>
                  <a:lnTo>
                    <a:pt x="16" y="423"/>
                  </a:lnTo>
                  <a:lnTo>
                    <a:pt x="16" y="423"/>
                  </a:lnTo>
                  <a:lnTo>
                    <a:pt x="16" y="423"/>
                  </a:lnTo>
                  <a:lnTo>
                    <a:pt x="16" y="423"/>
                  </a:lnTo>
                  <a:lnTo>
                    <a:pt x="18" y="423"/>
                  </a:lnTo>
                  <a:lnTo>
                    <a:pt x="20" y="424"/>
                  </a:lnTo>
                  <a:lnTo>
                    <a:pt x="20" y="424"/>
                  </a:lnTo>
                  <a:lnTo>
                    <a:pt x="21" y="424"/>
                  </a:lnTo>
                  <a:lnTo>
                    <a:pt x="21" y="426"/>
                  </a:lnTo>
                  <a:lnTo>
                    <a:pt x="20" y="426"/>
                  </a:lnTo>
                  <a:lnTo>
                    <a:pt x="20" y="426"/>
                  </a:lnTo>
                  <a:lnTo>
                    <a:pt x="20" y="428"/>
                  </a:lnTo>
                  <a:lnTo>
                    <a:pt x="20" y="428"/>
                  </a:lnTo>
                  <a:lnTo>
                    <a:pt x="20" y="428"/>
                  </a:lnTo>
                  <a:lnTo>
                    <a:pt x="18" y="430"/>
                  </a:lnTo>
                  <a:lnTo>
                    <a:pt x="16" y="430"/>
                  </a:lnTo>
                  <a:lnTo>
                    <a:pt x="14" y="430"/>
                  </a:lnTo>
                  <a:lnTo>
                    <a:pt x="14" y="432"/>
                  </a:lnTo>
                  <a:lnTo>
                    <a:pt x="14" y="432"/>
                  </a:lnTo>
                  <a:lnTo>
                    <a:pt x="14" y="432"/>
                  </a:lnTo>
                  <a:lnTo>
                    <a:pt x="14" y="434"/>
                  </a:lnTo>
                  <a:lnTo>
                    <a:pt x="16" y="434"/>
                  </a:lnTo>
                  <a:lnTo>
                    <a:pt x="18" y="434"/>
                  </a:lnTo>
                  <a:lnTo>
                    <a:pt x="20" y="434"/>
                  </a:lnTo>
                  <a:lnTo>
                    <a:pt x="20" y="434"/>
                  </a:lnTo>
                  <a:lnTo>
                    <a:pt x="21" y="434"/>
                  </a:lnTo>
                  <a:lnTo>
                    <a:pt x="21" y="434"/>
                  </a:lnTo>
                  <a:lnTo>
                    <a:pt x="21" y="434"/>
                  </a:lnTo>
                  <a:lnTo>
                    <a:pt x="21" y="434"/>
                  </a:lnTo>
                  <a:lnTo>
                    <a:pt x="21" y="432"/>
                  </a:lnTo>
                  <a:lnTo>
                    <a:pt x="21" y="432"/>
                  </a:lnTo>
                  <a:lnTo>
                    <a:pt x="21" y="432"/>
                  </a:lnTo>
                  <a:lnTo>
                    <a:pt x="21" y="432"/>
                  </a:lnTo>
                  <a:lnTo>
                    <a:pt x="21" y="430"/>
                  </a:lnTo>
                  <a:lnTo>
                    <a:pt x="21" y="430"/>
                  </a:lnTo>
                  <a:lnTo>
                    <a:pt x="23" y="430"/>
                  </a:lnTo>
                  <a:lnTo>
                    <a:pt x="23" y="430"/>
                  </a:lnTo>
                  <a:lnTo>
                    <a:pt x="25" y="430"/>
                  </a:lnTo>
                  <a:lnTo>
                    <a:pt x="25" y="430"/>
                  </a:lnTo>
                  <a:lnTo>
                    <a:pt x="25" y="430"/>
                  </a:lnTo>
                  <a:lnTo>
                    <a:pt x="27" y="432"/>
                  </a:lnTo>
                  <a:lnTo>
                    <a:pt x="27" y="436"/>
                  </a:lnTo>
                  <a:lnTo>
                    <a:pt x="27" y="438"/>
                  </a:lnTo>
                  <a:lnTo>
                    <a:pt x="29" y="438"/>
                  </a:lnTo>
                  <a:lnTo>
                    <a:pt x="31" y="440"/>
                  </a:lnTo>
                  <a:lnTo>
                    <a:pt x="31" y="440"/>
                  </a:lnTo>
                  <a:lnTo>
                    <a:pt x="35" y="440"/>
                  </a:lnTo>
                  <a:lnTo>
                    <a:pt x="37" y="442"/>
                  </a:lnTo>
                  <a:lnTo>
                    <a:pt x="37" y="442"/>
                  </a:lnTo>
                  <a:lnTo>
                    <a:pt x="37" y="442"/>
                  </a:lnTo>
                  <a:lnTo>
                    <a:pt x="39" y="444"/>
                  </a:lnTo>
                  <a:lnTo>
                    <a:pt x="39" y="449"/>
                  </a:lnTo>
                  <a:lnTo>
                    <a:pt x="40" y="449"/>
                  </a:lnTo>
                  <a:lnTo>
                    <a:pt x="40" y="451"/>
                  </a:lnTo>
                  <a:lnTo>
                    <a:pt x="42" y="451"/>
                  </a:lnTo>
                  <a:lnTo>
                    <a:pt x="46" y="453"/>
                  </a:lnTo>
                  <a:lnTo>
                    <a:pt x="48" y="453"/>
                  </a:lnTo>
                  <a:lnTo>
                    <a:pt x="50" y="455"/>
                  </a:lnTo>
                  <a:lnTo>
                    <a:pt x="52" y="455"/>
                  </a:lnTo>
                  <a:lnTo>
                    <a:pt x="52" y="455"/>
                  </a:lnTo>
                  <a:lnTo>
                    <a:pt x="52" y="455"/>
                  </a:lnTo>
                  <a:lnTo>
                    <a:pt x="54" y="457"/>
                  </a:lnTo>
                  <a:lnTo>
                    <a:pt x="54" y="459"/>
                  </a:lnTo>
                  <a:lnTo>
                    <a:pt x="58" y="461"/>
                  </a:lnTo>
                  <a:lnTo>
                    <a:pt x="58" y="463"/>
                  </a:lnTo>
                  <a:lnTo>
                    <a:pt x="60" y="464"/>
                  </a:lnTo>
                  <a:lnTo>
                    <a:pt x="58" y="464"/>
                  </a:lnTo>
                  <a:lnTo>
                    <a:pt x="58" y="466"/>
                  </a:lnTo>
                  <a:lnTo>
                    <a:pt x="58" y="468"/>
                  </a:lnTo>
                  <a:lnTo>
                    <a:pt x="56" y="468"/>
                  </a:lnTo>
                  <a:lnTo>
                    <a:pt x="54" y="468"/>
                  </a:lnTo>
                  <a:lnTo>
                    <a:pt x="52" y="468"/>
                  </a:lnTo>
                  <a:lnTo>
                    <a:pt x="52" y="470"/>
                  </a:lnTo>
                  <a:lnTo>
                    <a:pt x="50" y="470"/>
                  </a:lnTo>
                  <a:lnTo>
                    <a:pt x="50" y="470"/>
                  </a:lnTo>
                  <a:lnTo>
                    <a:pt x="50" y="472"/>
                  </a:lnTo>
                  <a:lnTo>
                    <a:pt x="52" y="474"/>
                  </a:lnTo>
                  <a:lnTo>
                    <a:pt x="52" y="476"/>
                  </a:lnTo>
                  <a:lnTo>
                    <a:pt x="52" y="476"/>
                  </a:lnTo>
                  <a:lnTo>
                    <a:pt x="52" y="478"/>
                  </a:lnTo>
                  <a:lnTo>
                    <a:pt x="48" y="480"/>
                  </a:lnTo>
                  <a:lnTo>
                    <a:pt x="46" y="480"/>
                  </a:lnTo>
                  <a:lnTo>
                    <a:pt x="44" y="482"/>
                  </a:lnTo>
                  <a:lnTo>
                    <a:pt x="44" y="482"/>
                  </a:lnTo>
                  <a:lnTo>
                    <a:pt x="42" y="483"/>
                  </a:lnTo>
                  <a:lnTo>
                    <a:pt x="42" y="483"/>
                  </a:lnTo>
                  <a:lnTo>
                    <a:pt x="42" y="483"/>
                  </a:lnTo>
                  <a:lnTo>
                    <a:pt x="40" y="482"/>
                  </a:lnTo>
                  <a:lnTo>
                    <a:pt x="40" y="480"/>
                  </a:lnTo>
                  <a:lnTo>
                    <a:pt x="39" y="478"/>
                  </a:lnTo>
                  <a:lnTo>
                    <a:pt x="37" y="478"/>
                  </a:lnTo>
                  <a:lnTo>
                    <a:pt x="35" y="478"/>
                  </a:lnTo>
                  <a:lnTo>
                    <a:pt x="33" y="478"/>
                  </a:lnTo>
                  <a:lnTo>
                    <a:pt x="31" y="476"/>
                  </a:lnTo>
                  <a:lnTo>
                    <a:pt x="31" y="472"/>
                  </a:lnTo>
                  <a:lnTo>
                    <a:pt x="29" y="470"/>
                  </a:lnTo>
                  <a:lnTo>
                    <a:pt x="27" y="472"/>
                  </a:lnTo>
                  <a:lnTo>
                    <a:pt x="25" y="472"/>
                  </a:lnTo>
                  <a:lnTo>
                    <a:pt x="25" y="474"/>
                  </a:lnTo>
                  <a:lnTo>
                    <a:pt x="23" y="476"/>
                  </a:lnTo>
                  <a:lnTo>
                    <a:pt x="23" y="476"/>
                  </a:lnTo>
                  <a:lnTo>
                    <a:pt x="21" y="476"/>
                  </a:lnTo>
                  <a:lnTo>
                    <a:pt x="20" y="478"/>
                  </a:lnTo>
                  <a:lnTo>
                    <a:pt x="20" y="478"/>
                  </a:lnTo>
                  <a:lnTo>
                    <a:pt x="18" y="482"/>
                  </a:lnTo>
                  <a:lnTo>
                    <a:pt x="18" y="483"/>
                  </a:lnTo>
                  <a:lnTo>
                    <a:pt x="16" y="483"/>
                  </a:lnTo>
                  <a:lnTo>
                    <a:pt x="14" y="483"/>
                  </a:lnTo>
                  <a:lnTo>
                    <a:pt x="14" y="485"/>
                  </a:lnTo>
                  <a:lnTo>
                    <a:pt x="12" y="487"/>
                  </a:lnTo>
                  <a:lnTo>
                    <a:pt x="10" y="495"/>
                  </a:lnTo>
                  <a:lnTo>
                    <a:pt x="10" y="497"/>
                  </a:lnTo>
                  <a:lnTo>
                    <a:pt x="10" y="499"/>
                  </a:lnTo>
                  <a:lnTo>
                    <a:pt x="8" y="501"/>
                  </a:lnTo>
                  <a:lnTo>
                    <a:pt x="2" y="508"/>
                  </a:lnTo>
                  <a:lnTo>
                    <a:pt x="0" y="512"/>
                  </a:lnTo>
                  <a:lnTo>
                    <a:pt x="0" y="514"/>
                  </a:lnTo>
                  <a:lnTo>
                    <a:pt x="2" y="518"/>
                  </a:lnTo>
                  <a:lnTo>
                    <a:pt x="8" y="523"/>
                  </a:lnTo>
                  <a:lnTo>
                    <a:pt x="8" y="525"/>
                  </a:lnTo>
                  <a:lnTo>
                    <a:pt x="6" y="527"/>
                  </a:lnTo>
                  <a:lnTo>
                    <a:pt x="0" y="531"/>
                  </a:lnTo>
                  <a:lnTo>
                    <a:pt x="0" y="531"/>
                  </a:lnTo>
                  <a:lnTo>
                    <a:pt x="0" y="533"/>
                  </a:lnTo>
                  <a:lnTo>
                    <a:pt x="0" y="535"/>
                  </a:lnTo>
                  <a:lnTo>
                    <a:pt x="0" y="535"/>
                  </a:lnTo>
                  <a:lnTo>
                    <a:pt x="0" y="537"/>
                  </a:lnTo>
                  <a:lnTo>
                    <a:pt x="2" y="537"/>
                  </a:lnTo>
                  <a:lnTo>
                    <a:pt x="2" y="537"/>
                  </a:lnTo>
                  <a:lnTo>
                    <a:pt x="4" y="539"/>
                  </a:lnTo>
                  <a:lnTo>
                    <a:pt x="4" y="539"/>
                  </a:lnTo>
                  <a:lnTo>
                    <a:pt x="4" y="541"/>
                  </a:lnTo>
                  <a:lnTo>
                    <a:pt x="4" y="541"/>
                  </a:lnTo>
                  <a:lnTo>
                    <a:pt x="4" y="542"/>
                  </a:lnTo>
                  <a:lnTo>
                    <a:pt x="6" y="544"/>
                  </a:lnTo>
                  <a:lnTo>
                    <a:pt x="6" y="544"/>
                  </a:lnTo>
                  <a:lnTo>
                    <a:pt x="6" y="546"/>
                  </a:lnTo>
                  <a:lnTo>
                    <a:pt x="8" y="546"/>
                  </a:lnTo>
                  <a:lnTo>
                    <a:pt x="8" y="548"/>
                  </a:lnTo>
                  <a:lnTo>
                    <a:pt x="8" y="548"/>
                  </a:lnTo>
                  <a:lnTo>
                    <a:pt x="10" y="548"/>
                  </a:lnTo>
                  <a:lnTo>
                    <a:pt x="10" y="548"/>
                  </a:lnTo>
                  <a:lnTo>
                    <a:pt x="10" y="546"/>
                  </a:lnTo>
                  <a:lnTo>
                    <a:pt x="12" y="546"/>
                  </a:lnTo>
                  <a:lnTo>
                    <a:pt x="12" y="548"/>
                  </a:lnTo>
                  <a:lnTo>
                    <a:pt x="12" y="548"/>
                  </a:lnTo>
                  <a:lnTo>
                    <a:pt x="14" y="550"/>
                  </a:lnTo>
                  <a:lnTo>
                    <a:pt x="16" y="548"/>
                  </a:lnTo>
                  <a:lnTo>
                    <a:pt x="20" y="548"/>
                  </a:lnTo>
                  <a:lnTo>
                    <a:pt x="21" y="548"/>
                  </a:lnTo>
                  <a:lnTo>
                    <a:pt x="21" y="548"/>
                  </a:lnTo>
                  <a:lnTo>
                    <a:pt x="23" y="550"/>
                  </a:lnTo>
                  <a:lnTo>
                    <a:pt x="25" y="550"/>
                  </a:lnTo>
                  <a:lnTo>
                    <a:pt x="27" y="552"/>
                  </a:lnTo>
                  <a:lnTo>
                    <a:pt x="27" y="552"/>
                  </a:lnTo>
                  <a:lnTo>
                    <a:pt x="29" y="554"/>
                  </a:lnTo>
                  <a:lnTo>
                    <a:pt x="35" y="560"/>
                  </a:lnTo>
                  <a:lnTo>
                    <a:pt x="35" y="561"/>
                  </a:lnTo>
                  <a:lnTo>
                    <a:pt x="37" y="563"/>
                  </a:lnTo>
                  <a:lnTo>
                    <a:pt x="39" y="565"/>
                  </a:lnTo>
                  <a:lnTo>
                    <a:pt x="40" y="567"/>
                  </a:lnTo>
                  <a:lnTo>
                    <a:pt x="40" y="567"/>
                  </a:lnTo>
                  <a:lnTo>
                    <a:pt x="42" y="569"/>
                  </a:lnTo>
                  <a:lnTo>
                    <a:pt x="42" y="573"/>
                  </a:lnTo>
                  <a:lnTo>
                    <a:pt x="44" y="579"/>
                  </a:lnTo>
                  <a:lnTo>
                    <a:pt x="46" y="580"/>
                  </a:lnTo>
                  <a:lnTo>
                    <a:pt x="48" y="582"/>
                  </a:lnTo>
                  <a:lnTo>
                    <a:pt x="48" y="582"/>
                  </a:lnTo>
                  <a:lnTo>
                    <a:pt x="46" y="584"/>
                  </a:lnTo>
                  <a:lnTo>
                    <a:pt x="46" y="584"/>
                  </a:lnTo>
                  <a:lnTo>
                    <a:pt x="44" y="584"/>
                  </a:lnTo>
                  <a:lnTo>
                    <a:pt x="44" y="586"/>
                  </a:lnTo>
                  <a:lnTo>
                    <a:pt x="44" y="586"/>
                  </a:lnTo>
                  <a:lnTo>
                    <a:pt x="42" y="588"/>
                  </a:lnTo>
                  <a:lnTo>
                    <a:pt x="42" y="588"/>
                  </a:lnTo>
                  <a:lnTo>
                    <a:pt x="44" y="590"/>
                  </a:lnTo>
                  <a:lnTo>
                    <a:pt x="44" y="590"/>
                  </a:lnTo>
                  <a:lnTo>
                    <a:pt x="46" y="590"/>
                  </a:lnTo>
                  <a:lnTo>
                    <a:pt x="48" y="590"/>
                  </a:lnTo>
                  <a:lnTo>
                    <a:pt x="48" y="590"/>
                  </a:lnTo>
                  <a:lnTo>
                    <a:pt x="50" y="590"/>
                  </a:lnTo>
                  <a:lnTo>
                    <a:pt x="50" y="590"/>
                  </a:lnTo>
                  <a:lnTo>
                    <a:pt x="50" y="590"/>
                  </a:lnTo>
                  <a:lnTo>
                    <a:pt x="50" y="588"/>
                  </a:lnTo>
                  <a:lnTo>
                    <a:pt x="50" y="586"/>
                  </a:lnTo>
                  <a:lnTo>
                    <a:pt x="52" y="586"/>
                  </a:lnTo>
                  <a:lnTo>
                    <a:pt x="52" y="586"/>
                  </a:lnTo>
                  <a:lnTo>
                    <a:pt x="52" y="586"/>
                  </a:lnTo>
                  <a:lnTo>
                    <a:pt x="54" y="586"/>
                  </a:lnTo>
                  <a:lnTo>
                    <a:pt x="54" y="586"/>
                  </a:lnTo>
                  <a:lnTo>
                    <a:pt x="54" y="588"/>
                  </a:lnTo>
                  <a:lnTo>
                    <a:pt x="54" y="588"/>
                  </a:lnTo>
                  <a:lnTo>
                    <a:pt x="54" y="590"/>
                  </a:lnTo>
                  <a:lnTo>
                    <a:pt x="56" y="592"/>
                  </a:lnTo>
                  <a:lnTo>
                    <a:pt x="56" y="592"/>
                  </a:lnTo>
                  <a:lnTo>
                    <a:pt x="56" y="594"/>
                  </a:lnTo>
                  <a:lnTo>
                    <a:pt x="58" y="594"/>
                  </a:lnTo>
                  <a:lnTo>
                    <a:pt x="60" y="592"/>
                  </a:lnTo>
                  <a:lnTo>
                    <a:pt x="61" y="592"/>
                  </a:lnTo>
                  <a:lnTo>
                    <a:pt x="61" y="592"/>
                  </a:lnTo>
                  <a:lnTo>
                    <a:pt x="63" y="592"/>
                  </a:lnTo>
                  <a:lnTo>
                    <a:pt x="65" y="592"/>
                  </a:lnTo>
                  <a:lnTo>
                    <a:pt x="65" y="594"/>
                  </a:lnTo>
                  <a:lnTo>
                    <a:pt x="63" y="594"/>
                  </a:lnTo>
                  <a:lnTo>
                    <a:pt x="63" y="596"/>
                  </a:lnTo>
                  <a:lnTo>
                    <a:pt x="63" y="596"/>
                  </a:lnTo>
                  <a:lnTo>
                    <a:pt x="61" y="598"/>
                  </a:lnTo>
                  <a:lnTo>
                    <a:pt x="63" y="599"/>
                  </a:lnTo>
                  <a:lnTo>
                    <a:pt x="63" y="601"/>
                  </a:lnTo>
                  <a:lnTo>
                    <a:pt x="63" y="603"/>
                  </a:lnTo>
                  <a:lnTo>
                    <a:pt x="63" y="605"/>
                  </a:lnTo>
                  <a:lnTo>
                    <a:pt x="65" y="609"/>
                  </a:lnTo>
                  <a:lnTo>
                    <a:pt x="67" y="609"/>
                  </a:lnTo>
                  <a:lnTo>
                    <a:pt x="67" y="622"/>
                  </a:lnTo>
                  <a:lnTo>
                    <a:pt x="69" y="624"/>
                  </a:lnTo>
                  <a:lnTo>
                    <a:pt x="69" y="628"/>
                  </a:lnTo>
                  <a:lnTo>
                    <a:pt x="71" y="628"/>
                  </a:lnTo>
                  <a:lnTo>
                    <a:pt x="73" y="628"/>
                  </a:lnTo>
                  <a:lnTo>
                    <a:pt x="73" y="628"/>
                  </a:lnTo>
                  <a:lnTo>
                    <a:pt x="77" y="626"/>
                  </a:lnTo>
                  <a:lnTo>
                    <a:pt x="79" y="624"/>
                  </a:lnTo>
                  <a:lnTo>
                    <a:pt x="81" y="622"/>
                  </a:lnTo>
                  <a:lnTo>
                    <a:pt x="82" y="622"/>
                  </a:lnTo>
                  <a:lnTo>
                    <a:pt x="82" y="622"/>
                  </a:lnTo>
                  <a:lnTo>
                    <a:pt x="84" y="622"/>
                  </a:lnTo>
                  <a:lnTo>
                    <a:pt x="84" y="622"/>
                  </a:lnTo>
                  <a:lnTo>
                    <a:pt x="86" y="624"/>
                  </a:lnTo>
                  <a:lnTo>
                    <a:pt x="88" y="624"/>
                  </a:lnTo>
                  <a:lnTo>
                    <a:pt x="90" y="626"/>
                  </a:lnTo>
                  <a:lnTo>
                    <a:pt x="94" y="626"/>
                  </a:lnTo>
                  <a:lnTo>
                    <a:pt x="98" y="624"/>
                  </a:lnTo>
                  <a:lnTo>
                    <a:pt x="105" y="626"/>
                  </a:lnTo>
                  <a:lnTo>
                    <a:pt x="103" y="624"/>
                  </a:lnTo>
                  <a:lnTo>
                    <a:pt x="103" y="622"/>
                  </a:lnTo>
                  <a:lnTo>
                    <a:pt x="105" y="620"/>
                  </a:lnTo>
                  <a:lnTo>
                    <a:pt x="105" y="618"/>
                  </a:lnTo>
                  <a:lnTo>
                    <a:pt x="105" y="618"/>
                  </a:lnTo>
                  <a:lnTo>
                    <a:pt x="105" y="618"/>
                  </a:lnTo>
                  <a:lnTo>
                    <a:pt x="105" y="617"/>
                  </a:lnTo>
                  <a:lnTo>
                    <a:pt x="105" y="617"/>
                  </a:lnTo>
                  <a:lnTo>
                    <a:pt x="107" y="617"/>
                  </a:lnTo>
                  <a:lnTo>
                    <a:pt x="107" y="617"/>
                  </a:lnTo>
                  <a:lnTo>
                    <a:pt x="107" y="618"/>
                  </a:lnTo>
                  <a:lnTo>
                    <a:pt x="107" y="618"/>
                  </a:lnTo>
                  <a:lnTo>
                    <a:pt x="109" y="618"/>
                  </a:lnTo>
                  <a:lnTo>
                    <a:pt x="109" y="618"/>
                  </a:lnTo>
                  <a:lnTo>
                    <a:pt x="109" y="618"/>
                  </a:lnTo>
                  <a:lnTo>
                    <a:pt x="109" y="618"/>
                  </a:lnTo>
                  <a:lnTo>
                    <a:pt x="109" y="617"/>
                  </a:lnTo>
                  <a:lnTo>
                    <a:pt x="109" y="615"/>
                  </a:lnTo>
                  <a:lnTo>
                    <a:pt x="109" y="615"/>
                  </a:lnTo>
                  <a:lnTo>
                    <a:pt x="109" y="613"/>
                  </a:lnTo>
                  <a:lnTo>
                    <a:pt x="111" y="613"/>
                  </a:lnTo>
                  <a:lnTo>
                    <a:pt x="111" y="611"/>
                  </a:lnTo>
                  <a:lnTo>
                    <a:pt x="111" y="611"/>
                  </a:lnTo>
                  <a:lnTo>
                    <a:pt x="113" y="611"/>
                  </a:lnTo>
                  <a:lnTo>
                    <a:pt x="113" y="609"/>
                  </a:lnTo>
                  <a:lnTo>
                    <a:pt x="113" y="607"/>
                  </a:lnTo>
                  <a:lnTo>
                    <a:pt x="113" y="603"/>
                  </a:lnTo>
                  <a:lnTo>
                    <a:pt x="113" y="603"/>
                  </a:lnTo>
                  <a:lnTo>
                    <a:pt x="113" y="601"/>
                  </a:lnTo>
                  <a:lnTo>
                    <a:pt x="113" y="601"/>
                  </a:lnTo>
                  <a:lnTo>
                    <a:pt x="113" y="601"/>
                  </a:lnTo>
                  <a:lnTo>
                    <a:pt x="115" y="599"/>
                  </a:lnTo>
                  <a:lnTo>
                    <a:pt x="115" y="599"/>
                  </a:lnTo>
                  <a:lnTo>
                    <a:pt x="115" y="599"/>
                  </a:lnTo>
                  <a:lnTo>
                    <a:pt x="115" y="598"/>
                  </a:lnTo>
                  <a:lnTo>
                    <a:pt x="117" y="596"/>
                  </a:lnTo>
                  <a:lnTo>
                    <a:pt x="117" y="594"/>
                  </a:lnTo>
                  <a:lnTo>
                    <a:pt x="117" y="592"/>
                  </a:lnTo>
                  <a:lnTo>
                    <a:pt x="117" y="590"/>
                  </a:lnTo>
                  <a:lnTo>
                    <a:pt x="117" y="590"/>
                  </a:lnTo>
                  <a:lnTo>
                    <a:pt x="115" y="588"/>
                  </a:lnTo>
                  <a:lnTo>
                    <a:pt x="115" y="588"/>
                  </a:lnTo>
                  <a:lnTo>
                    <a:pt x="115" y="588"/>
                  </a:lnTo>
                  <a:lnTo>
                    <a:pt x="115" y="586"/>
                  </a:lnTo>
                  <a:lnTo>
                    <a:pt x="117" y="586"/>
                  </a:lnTo>
                  <a:lnTo>
                    <a:pt x="117" y="586"/>
                  </a:lnTo>
                  <a:lnTo>
                    <a:pt x="117" y="584"/>
                  </a:lnTo>
                  <a:lnTo>
                    <a:pt x="119" y="580"/>
                  </a:lnTo>
                  <a:lnTo>
                    <a:pt x="119" y="580"/>
                  </a:lnTo>
                  <a:lnTo>
                    <a:pt x="119" y="580"/>
                  </a:lnTo>
                  <a:lnTo>
                    <a:pt x="121" y="580"/>
                  </a:lnTo>
                  <a:lnTo>
                    <a:pt x="121" y="580"/>
                  </a:lnTo>
                  <a:lnTo>
                    <a:pt x="121" y="580"/>
                  </a:lnTo>
                  <a:lnTo>
                    <a:pt x="122" y="580"/>
                  </a:lnTo>
                  <a:lnTo>
                    <a:pt x="128" y="579"/>
                  </a:lnTo>
                  <a:lnTo>
                    <a:pt x="128" y="577"/>
                  </a:lnTo>
                  <a:lnTo>
                    <a:pt x="128" y="577"/>
                  </a:lnTo>
                  <a:lnTo>
                    <a:pt x="130" y="575"/>
                  </a:lnTo>
                  <a:lnTo>
                    <a:pt x="130" y="575"/>
                  </a:lnTo>
                  <a:lnTo>
                    <a:pt x="132" y="575"/>
                  </a:lnTo>
                  <a:lnTo>
                    <a:pt x="132" y="573"/>
                  </a:lnTo>
                  <a:lnTo>
                    <a:pt x="134" y="573"/>
                  </a:lnTo>
                  <a:lnTo>
                    <a:pt x="136" y="573"/>
                  </a:lnTo>
                  <a:lnTo>
                    <a:pt x="136" y="573"/>
                  </a:lnTo>
                  <a:lnTo>
                    <a:pt x="136" y="571"/>
                  </a:lnTo>
                  <a:lnTo>
                    <a:pt x="140" y="567"/>
                  </a:lnTo>
                  <a:lnTo>
                    <a:pt x="141" y="563"/>
                  </a:lnTo>
                  <a:lnTo>
                    <a:pt x="143" y="563"/>
                  </a:lnTo>
                  <a:lnTo>
                    <a:pt x="145" y="560"/>
                  </a:lnTo>
                  <a:lnTo>
                    <a:pt x="149" y="558"/>
                  </a:lnTo>
                  <a:lnTo>
                    <a:pt x="151" y="556"/>
                  </a:lnTo>
                  <a:lnTo>
                    <a:pt x="153" y="554"/>
                  </a:lnTo>
                  <a:lnTo>
                    <a:pt x="153" y="554"/>
                  </a:lnTo>
                  <a:lnTo>
                    <a:pt x="155" y="552"/>
                  </a:lnTo>
                  <a:lnTo>
                    <a:pt x="155" y="552"/>
                  </a:lnTo>
                  <a:lnTo>
                    <a:pt x="155" y="552"/>
                  </a:lnTo>
                  <a:lnTo>
                    <a:pt x="155" y="550"/>
                  </a:lnTo>
                  <a:lnTo>
                    <a:pt x="155" y="548"/>
                  </a:lnTo>
                  <a:lnTo>
                    <a:pt x="155" y="548"/>
                  </a:lnTo>
                  <a:lnTo>
                    <a:pt x="153" y="546"/>
                  </a:lnTo>
                  <a:lnTo>
                    <a:pt x="153" y="546"/>
                  </a:lnTo>
                  <a:lnTo>
                    <a:pt x="151" y="546"/>
                  </a:lnTo>
                  <a:lnTo>
                    <a:pt x="151" y="546"/>
                  </a:lnTo>
                  <a:lnTo>
                    <a:pt x="151" y="544"/>
                  </a:lnTo>
                  <a:lnTo>
                    <a:pt x="153" y="544"/>
                  </a:lnTo>
                  <a:lnTo>
                    <a:pt x="153" y="544"/>
                  </a:lnTo>
                  <a:lnTo>
                    <a:pt x="153" y="544"/>
                  </a:lnTo>
                  <a:lnTo>
                    <a:pt x="155" y="544"/>
                  </a:lnTo>
                  <a:lnTo>
                    <a:pt x="155" y="542"/>
                  </a:lnTo>
                  <a:lnTo>
                    <a:pt x="155" y="542"/>
                  </a:lnTo>
                  <a:lnTo>
                    <a:pt x="157" y="541"/>
                  </a:lnTo>
                  <a:lnTo>
                    <a:pt x="157" y="541"/>
                  </a:lnTo>
                  <a:lnTo>
                    <a:pt x="159" y="539"/>
                  </a:lnTo>
                  <a:lnTo>
                    <a:pt x="159" y="539"/>
                  </a:lnTo>
                  <a:lnTo>
                    <a:pt x="161" y="539"/>
                  </a:lnTo>
                  <a:lnTo>
                    <a:pt x="161" y="539"/>
                  </a:lnTo>
                  <a:lnTo>
                    <a:pt x="164" y="537"/>
                  </a:lnTo>
                  <a:lnTo>
                    <a:pt x="166" y="537"/>
                  </a:lnTo>
                  <a:lnTo>
                    <a:pt x="166" y="537"/>
                  </a:lnTo>
                  <a:lnTo>
                    <a:pt x="168" y="535"/>
                  </a:lnTo>
                  <a:lnTo>
                    <a:pt x="168" y="533"/>
                  </a:lnTo>
                  <a:lnTo>
                    <a:pt x="170" y="531"/>
                  </a:lnTo>
                  <a:lnTo>
                    <a:pt x="170" y="531"/>
                  </a:lnTo>
                  <a:lnTo>
                    <a:pt x="170" y="531"/>
                  </a:lnTo>
                  <a:lnTo>
                    <a:pt x="170" y="531"/>
                  </a:lnTo>
                  <a:lnTo>
                    <a:pt x="172" y="533"/>
                  </a:lnTo>
                  <a:lnTo>
                    <a:pt x="172" y="533"/>
                  </a:lnTo>
                  <a:lnTo>
                    <a:pt x="174" y="535"/>
                  </a:lnTo>
                  <a:lnTo>
                    <a:pt x="174" y="533"/>
                  </a:lnTo>
                  <a:lnTo>
                    <a:pt x="174" y="531"/>
                  </a:lnTo>
                  <a:lnTo>
                    <a:pt x="174" y="529"/>
                  </a:lnTo>
                  <a:lnTo>
                    <a:pt x="174" y="529"/>
                  </a:lnTo>
                  <a:lnTo>
                    <a:pt x="176" y="525"/>
                  </a:lnTo>
                  <a:lnTo>
                    <a:pt x="176" y="521"/>
                  </a:lnTo>
                  <a:lnTo>
                    <a:pt x="176" y="521"/>
                  </a:lnTo>
                  <a:lnTo>
                    <a:pt x="176" y="521"/>
                  </a:lnTo>
                  <a:lnTo>
                    <a:pt x="176" y="520"/>
                  </a:lnTo>
                  <a:lnTo>
                    <a:pt x="178" y="520"/>
                  </a:lnTo>
                  <a:lnTo>
                    <a:pt x="178" y="520"/>
                  </a:lnTo>
                  <a:lnTo>
                    <a:pt x="178" y="520"/>
                  </a:lnTo>
                  <a:lnTo>
                    <a:pt x="178" y="520"/>
                  </a:lnTo>
                  <a:lnTo>
                    <a:pt x="180" y="518"/>
                  </a:lnTo>
                  <a:lnTo>
                    <a:pt x="181" y="518"/>
                  </a:lnTo>
                  <a:lnTo>
                    <a:pt x="181" y="518"/>
                  </a:lnTo>
                  <a:lnTo>
                    <a:pt x="181" y="516"/>
                  </a:lnTo>
                  <a:lnTo>
                    <a:pt x="181" y="510"/>
                  </a:lnTo>
                  <a:lnTo>
                    <a:pt x="181" y="508"/>
                  </a:lnTo>
                  <a:lnTo>
                    <a:pt x="181" y="508"/>
                  </a:lnTo>
                  <a:lnTo>
                    <a:pt x="181" y="506"/>
                  </a:lnTo>
                  <a:lnTo>
                    <a:pt x="180" y="504"/>
                  </a:lnTo>
                  <a:lnTo>
                    <a:pt x="180" y="504"/>
                  </a:lnTo>
                  <a:lnTo>
                    <a:pt x="180" y="501"/>
                  </a:lnTo>
                  <a:lnTo>
                    <a:pt x="178" y="501"/>
                  </a:lnTo>
                  <a:lnTo>
                    <a:pt x="178" y="499"/>
                  </a:lnTo>
                  <a:lnTo>
                    <a:pt x="176" y="499"/>
                  </a:lnTo>
                  <a:lnTo>
                    <a:pt x="176" y="497"/>
                  </a:lnTo>
                  <a:lnTo>
                    <a:pt x="176" y="497"/>
                  </a:lnTo>
                  <a:lnTo>
                    <a:pt x="176" y="495"/>
                  </a:lnTo>
                  <a:lnTo>
                    <a:pt x="176" y="493"/>
                  </a:lnTo>
                  <a:lnTo>
                    <a:pt x="176" y="491"/>
                  </a:lnTo>
                  <a:lnTo>
                    <a:pt x="174" y="489"/>
                  </a:lnTo>
                  <a:lnTo>
                    <a:pt x="174" y="489"/>
                  </a:lnTo>
                  <a:lnTo>
                    <a:pt x="174" y="487"/>
                  </a:lnTo>
                  <a:lnTo>
                    <a:pt x="174" y="485"/>
                  </a:lnTo>
                  <a:lnTo>
                    <a:pt x="174" y="483"/>
                  </a:lnTo>
                  <a:lnTo>
                    <a:pt x="174" y="483"/>
                  </a:lnTo>
                  <a:lnTo>
                    <a:pt x="176" y="480"/>
                  </a:lnTo>
                  <a:lnTo>
                    <a:pt x="176" y="478"/>
                  </a:lnTo>
                  <a:lnTo>
                    <a:pt x="176" y="478"/>
                  </a:lnTo>
                  <a:lnTo>
                    <a:pt x="176" y="476"/>
                  </a:lnTo>
                  <a:lnTo>
                    <a:pt x="174" y="476"/>
                  </a:lnTo>
                  <a:lnTo>
                    <a:pt x="174" y="476"/>
                  </a:lnTo>
                  <a:lnTo>
                    <a:pt x="174" y="474"/>
                  </a:lnTo>
                  <a:lnTo>
                    <a:pt x="174" y="474"/>
                  </a:lnTo>
                  <a:lnTo>
                    <a:pt x="174" y="474"/>
                  </a:lnTo>
                  <a:lnTo>
                    <a:pt x="176" y="472"/>
                  </a:lnTo>
                  <a:lnTo>
                    <a:pt x="176" y="472"/>
                  </a:lnTo>
                  <a:lnTo>
                    <a:pt x="176" y="470"/>
                  </a:lnTo>
                  <a:lnTo>
                    <a:pt x="176" y="470"/>
                  </a:lnTo>
                  <a:lnTo>
                    <a:pt x="176" y="468"/>
                  </a:lnTo>
                  <a:lnTo>
                    <a:pt x="174" y="468"/>
                  </a:lnTo>
                  <a:lnTo>
                    <a:pt x="174" y="468"/>
                  </a:lnTo>
                  <a:lnTo>
                    <a:pt x="172" y="466"/>
                  </a:lnTo>
                  <a:lnTo>
                    <a:pt x="170" y="466"/>
                  </a:lnTo>
                  <a:lnTo>
                    <a:pt x="170" y="466"/>
                  </a:lnTo>
                  <a:lnTo>
                    <a:pt x="170" y="466"/>
                  </a:lnTo>
                  <a:lnTo>
                    <a:pt x="168" y="463"/>
                  </a:lnTo>
                  <a:lnTo>
                    <a:pt x="168" y="461"/>
                  </a:lnTo>
                  <a:lnTo>
                    <a:pt x="168" y="461"/>
                  </a:lnTo>
                  <a:lnTo>
                    <a:pt x="166" y="461"/>
                  </a:lnTo>
                  <a:lnTo>
                    <a:pt x="164" y="461"/>
                  </a:lnTo>
                  <a:lnTo>
                    <a:pt x="164" y="459"/>
                  </a:lnTo>
                  <a:lnTo>
                    <a:pt x="162" y="459"/>
                  </a:lnTo>
                  <a:lnTo>
                    <a:pt x="164" y="451"/>
                  </a:lnTo>
                  <a:lnTo>
                    <a:pt x="164" y="449"/>
                  </a:lnTo>
                  <a:lnTo>
                    <a:pt x="164" y="447"/>
                  </a:lnTo>
                  <a:lnTo>
                    <a:pt x="164" y="445"/>
                  </a:lnTo>
                  <a:lnTo>
                    <a:pt x="162" y="444"/>
                  </a:lnTo>
                  <a:lnTo>
                    <a:pt x="162" y="442"/>
                  </a:lnTo>
                  <a:lnTo>
                    <a:pt x="162" y="440"/>
                  </a:lnTo>
                  <a:lnTo>
                    <a:pt x="164" y="436"/>
                  </a:lnTo>
                  <a:lnTo>
                    <a:pt x="164" y="434"/>
                  </a:lnTo>
                  <a:lnTo>
                    <a:pt x="162" y="434"/>
                  </a:lnTo>
                  <a:lnTo>
                    <a:pt x="162" y="432"/>
                  </a:lnTo>
                  <a:lnTo>
                    <a:pt x="162" y="432"/>
                  </a:lnTo>
                  <a:lnTo>
                    <a:pt x="159" y="432"/>
                  </a:lnTo>
                  <a:lnTo>
                    <a:pt x="157" y="432"/>
                  </a:lnTo>
                  <a:lnTo>
                    <a:pt x="157" y="432"/>
                  </a:lnTo>
                  <a:lnTo>
                    <a:pt x="157" y="430"/>
                  </a:lnTo>
                  <a:lnTo>
                    <a:pt x="155" y="428"/>
                  </a:lnTo>
                  <a:lnTo>
                    <a:pt x="155" y="426"/>
                  </a:lnTo>
                  <a:lnTo>
                    <a:pt x="155" y="426"/>
                  </a:lnTo>
                  <a:lnTo>
                    <a:pt x="145" y="423"/>
                  </a:lnTo>
                  <a:lnTo>
                    <a:pt x="145" y="421"/>
                  </a:lnTo>
                  <a:lnTo>
                    <a:pt x="143" y="421"/>
                  </a:lnTo>
                  <a:lnTo>
                    <a:pt x="143" y="419"/>
                  </a:lnTo>
                  <a:lnTo>
                    <a:pt x="143" y="419"/>
                  </a:lnTo>
                  <a:lnTo>
                    <a:pt x="143" y="417"/>
                  </a:lnTo>
                  <a:lnTo>
                    <a:pt x="143" y="415"/>
                  </a:lnTo>
                  <a:lnTo>
                    <a:pt x="143" y="415"/>
                  </a:lnTo>
                  <a:lnTo>
                    <a:pt x="147" y="407"/>
                  </a:lnTo>
                  <a:lnTo>
                    <a:pt x="149" y="407"/>
                  </a:lnTo>
                  <a:lnTo>
                    <a:pt x="149" y="407"/>
                  </a:lnTo>
                  <a:lnTo>
                    <a:pt x="151" y="405"/>
                  </a:lnTo>
                  <a:lnTo>
                    <a:pt x="155" y="402"/>
                  </a:lnTo>
                  <a:lnTo>
                    <a:pt x="155" y="402"/>
                  </a:lnTo>
                  <a:lnTo>
                    <a:pt x="155" y="402"/>
                  </a:lnTo>
                  <a:lnTo>
                    <a:pt x="157" y="402"/>
                  </a:lnTo>
                  <a:lnTo>
                    <a:pt x="157" y="402"/>
                  </a:lnTo>
                  <a:lnTo>
                    <a:pt x="161" y="407"/>
                  </a:lnTo>
                  <a:lnTo>
                    <a:pt x="162" y="407"/>
                  </a:lnTo>
                  <a:lnTo>
                    <a:pt x="162" y="409"/>
                  </a:lnTo>
                  <a:lnTo>
                    <a:pt x="162" y="409"/>
                  </a:lnTo>
                  <a:lnTo>
                    <a:pt x="162" y="409"/>
                  </a:lnTo>
                  <a:lnTo>
                    <a:pt x="162" y="411"/>
                  </a:lnTo>
                  <a:lnTo>
                    <a:pt x="164" y="411"/>
                  </a:lnTo>
                  <a:lnTo>
                    <a:pt x="164" y="409"/>
                  </a:lnTo>
                  <a:lnTo>
                    <a:pt x="164" y="409"/>
                  </a:lnTo>
                  <a:lnTo>
                    <a:pt x="164" y="409"/>
                  </a:lnTo>
                  <a:lnTo>
                    <a:pt x="166" y="407"/>
                  </a:lnTo>
                  <a:lnTo>
                    <a:pt x="166" y="407"/>
                  </a:lnTo>
                  <a:lnTo>
                    <a:pt x="166" y="405"/>
                  </a:lnTo>
                  <a:lnTo>
                    <a:pt x="166" y="405"/>
                  </a:lnTo>
                  <a:lnTo>
                    <a:pt x="168" y="405"/>
                  </a:lnTo>
                  <a:lnTo>
                    <a:pt x="168" y="405"/>
                  </a:lnTo>
                  <a:lnTo>
                    <a:pt x="168" y="405"/>
                  </a:lnTo>
                  <a:lnTo>
                    <a:pt x="168" y="405"/>
                  </a:lnTo>
                  <a:lnTo>
                    <a:pt x="170" y="407"/>
                  </a:lnTo>
                  <a:lnTo>
                    <a:pt x="172" y="409"/>
                  </a:lnTo>
                  <a:lnTo>
                    <a:pt x="174" y="411"/>
                  </a:lnTo>
                  <a:lnTo>
                    <a:pt x="174" y="411"/>
                  </a:lnTo>
                  <a:lnTo>
                    <a:pt x="174" y="411"/>
                  </a:lnTo>
                  <a:lnTo>
                    <a:pt x="174" y="411"/>
                  </a:lnTo>
                  <a:lnTo>
                    <a:pt x="176" y="413"/>
                  </a:lnTo>
                  <a:lnTo>
                    <a:pt x="176" y="413"/>
                  </a:lnTo>
                  <a:lnTo>
                    <a:pt x="176" y="413"/>
                  </a:lnTo>
                  <a:lnTo>
                    <a:pt x="176" y="413"/>
                  </a:lnTo>
                  <a:lnTo>
                    <a:pt x="176" y="413"/>
                  </a:lnTo>
                  <a:lnTo>
                    <a:pt x="178" y="413"/>
                  </a:lnTo>
                  <a:lnTo>
                    <a:pt x="180" y="413"/>
                  </a:lnTo>
                  <a:lnTo>
                    <a:pt x="180" y="413"/>
                  </a:lnTo>
                  <a:lnTo>
                    <a:pt x="181" y="415"/>
                  </a:lnTo>
                  <a:lnTo>
                    <a:pt x="181" y="415"/>
                  </a:lnTo>
                  <a:lnTo>
                    <a:pt x="187" y="428"/>
                  </a:lnTo>
                  <a:lnTo>
                    <a:pt x="187" y="428"/>
                  </a:lnTo>
                  <a:lnTo>
                    <a:pt x="189" y="428"/>
                  </a:lnTo>
                  <a:lnTo>
                    <a:pt x="189" y="428"/>
                  </a:lnTo>
                  <a:lnTo>
                    <a:pt x="189" y="428"/>
                  </a:lnTo>
                  <a:lnTo>
                    <a:pt x="191" y="424"/>
                  </a:lnTo>
                  <a:lnTo>
                    <a:pt x="191" y="424"/>
                  </a:lnTo>
                  <a:lnTo>
                    <a:pt x="193" y="424"/>
                  </a:lnTo>
                  <a:lnTo>
                    <a:pt x="193" y="424"/>
                  </a:lnTo>
                  <a:lnTo>
                    <a:pt x="193" y="423"/>
                  </a:lnTo>
                  <a:lnTo>
                    <a:pt x="193" y="423"/>
                  </a:lnTo>
                  <a:lnTo>
                    <a:pt x="195" y="423"/>
                  </a:lnTo>
                  <a:lnTo>
                    <a:pt x="195" y="423"/>
                  </a:lnTo>
                  <a:lnTo>
                    <a:pt x="204" y="424"/>
                  </a:lnTo>
                  <a:lnTo>
                    <a:pt x="206" y="424"/>
                  </a:lnTo>
                  <a:lnTo>
                    <a:pt x="208" y="426"/>
                  </a:lnTo>
                  <a:lnTo>
                    <a:pt x="208" y="426"/>
                  </a:lnTo>
                  <a:lnTo>
                    <a:pt x="212" y="426"/>
                  </a:lnTo>
                  <a:lnTo>
                    <a:pt x="214" y="426"/>
                  </a:lnTo>
                  <a:lnTo>
                    <a:pt x="214" y="426"/>
                  </a:lnTo>
                  <a:lnTo>
                    <a:pt x="214" y="428"/>
                  </a:lnTo>
                  <a:lnTo>
                    <a:pt x="214" y="428"/>
                  </a:lnTo>
                  <a:lnTo>
                    <a:pt x="214" y="430"/>
                  </a:lnTo>
                  <a:lnTo>
                    <a:pt x="214" y="430"/>
                  </a:lnTo>
                  <a:lnTo>
                    <a:pt x="214" y="432"/>
                  </a:lnTo>
                  <a:lnTo>
                    <a:pt x="214" y="432"/>
                  </a:lnTo>
                  <a:lnTo>
                    <a:pt x="214" y="434"/>
                  </a:lnTo>
                  <a:lnTo>
                    <a:pt x="214" y="434"/>
                  </a:lnTo>
                  <a:lnTo>
                    <a:pt x="214" y="434"/>
                  </a:lnTo>
                  <a:lnTo>
                    <a:pt x="216" y="434"/>
                  </a:lnTo>
                  <a:lnTo>
                    <a:pt x="216" y="434"/>
                  </a:lnTo>
                  <a:lnTo>
                    <a:pt x="220" y="430"/>
                  </a:lnTo>
                  <a:lnTo>
                    <a:pt x="220" y="430"/>
                  </a:lnTo>
                  <a:lnTo>
                    <a:pt x="222" y="430"/>
                  </a:lnTo>
                  <a:lnTo>
                    <a:pt x="223" y="428"/>
                  </a:lnTo>
                  <a:lnTo>
                    <a:pt x="223" y="428"/>
                  </a:lnTo>
                  <a:lnTo>
                    <a:pt x="225" y="426"/>
                  </a:lnTo>
                  <a:lnTo>
                    <a:pt x="227" y="426"/>
                  </a:lnTo>
                  <a:lnTo>
                    <a:pt x="227" y="426"/>
                  </a:lnTo>
                  <a:lnTo>
                    <a:pt x="225" y="424"/>
                  </a:lnTo>
                  <a:lnTo>
                    <a:pt x="223" y="423"/>
                  </a:lnTo>
                  <a:lnTo>
                    <a:pt x="223" y="423"/>
                  </a:lnTo>
                  <a:lnTo>
                    <a:pt x="223" y="423"/>
                  </a:lnTo>
                  <a:lnTo>
                    <a:pt x="223" y="423"/>
                  </a:lnTo>
                  <a:lnTo>
                    <a:pt x="223" y="421"/>
                  </a:lnTo>
                  <a:lnTo>
                    <a:pt x="225" y="415"/>
                  </a:lnTo>
                  <a:lnTo>
                    <a:pt x="225" y="415"/>
                  </a:lnTo>
                  <a:lnTo>
                    <a:pt x="225" y="413"/>
                  </a:lnTo>
                  <a:lnTo>
                    <a:pt x="225" y="411"/>
                  </a:lnTo>
                  <a:lnTo>
                    <a:pt x="225" y="411"/>
                  </a:lnTo>
                  <a:lnTo>
                    <a:pt x="225" y="411"/>
                  </a:lnTo>
                  <a:lnTo>
                    <a:pt x="223" y="411"/>
                  </a:lnTo>
                  <a:lnTo>
                    <a:pt x="222" y="411"/>
                  </a:lnTo>
                  <a:lnTo>
                    <a:pt x="222" y="411"/>
                  </a:lnTo>
                  <a:lnTo>
                    <a:pt x="220" y="411"/>
                  </a:lnTo>
                  <a:lnTo>
                    <a:pt x="220" y="411"/>
                  </a:lnTo>
                  <a:lnTo>
                    <a:pt x="220" y="411"/>
                  </a:lnTo>
                  <a:lnTo>
                    <a:pt x="220" y="411"/>
                  </a:lnTo>
                  <a:lnTo>
                    <a:pt x="218" y="413"/>
                  </a:lnTo>
                  <a:lnTo>
                    <a:pt x="218" y="413"/>
                  </a:lnTo>
                  <a:lnTo>
                    <a:pt x="218" y="413"/>
                  </a:lnTo>
                  <a:lnTo>
                    <a:pt x="216" y="413"/>
                  </a:lnTo>
                  <a:lnTo>
                    <a:pt x="216" y="413"/>
                  </a:lnTo>
                  <a:lnTo>
                    <a:pt x="216" y="411"/>
                  </a:lnTo>
                  <a:lnTo>
                    <a:pt x="216" y="411"/>
                  </a:lnTo>
                  <a:lnTo>
                    <a:pt x="214" y="409"/>
                  </a:lnTo>
                  <a:lnTo>
                    <a:pt x="214" y="409"/>
                  </a:lnTo>
                  <a:lnTo>
                    <a:pt x="212" y="409"/>
                  </a:lnTo>
                  <a:lnTo>
                    <a:pt x="212" y="409"/>
                  </a:lnTo>
                  <a:lnTo>
                    <a:pt x="212" y="409"/>
                  </a:lnTo>
                  <a:lnTo>
                    <a:pt x="208" y="409"/>
                  </a:lnTo>
                  <a:lnTo>
                    <a:pt x="206" y="409"/>
                  </a:lnTo>
                  <a:lnTo>
                    <a:pt x="206" y="409"/>
                  </a:lnTo>
                  <a:lnTo>
                    <a:pt x="206" y="409"/>
                  </a:lnTo>
                  <a:lnTo>
                    <a:pt x="204" y="407"/>
                  </a:lnTo>
                  <a:lnTo>
                    <a:pt x="202" y="407"/>
                  </a:lnTo>
                  <a:lnTo>
                    <a:pt x="199" y="405"/>
                  </a:lnTo>
                  <a:lnTo>
                    <a:pt x="199" y="404"/>
                  </a:lnTo>
                  <a:lnTo>
                    <a:pt x="199" y="402"/>
                  </a:lnTo>
                  <a:lnTo>
                    <a:pt x="201" y="396"/>
                  </a:lnTo>
                  <a:lnTo>
                    <a:pt x="201" y="394"/>
                  </a:lnTo>
                  <a:lnTo>
                    <a:pt x="201" y="392"/>
                  </a:lnTo>
                  <a:lnTo>
                    <a:pt x="201" y="388"/>
                  </a:lnTo>
                  <a:lnTo>
                    <a:pt x="201" y="383"/>
                  </a:lnTo>
                  <a:lnTo>
                    <a:pt x="199" y="381"/>
                  </a:lnTo>
                  <a:lnTo>
                    <a:pt x="199" y="381"/>
                  </a:lnTo>
                  <a:lnTo>
                    <a:pt x="199" y="381"/>
                  </a:lnTo>
                  <a:lnTo>
                    <a:pt x="199" y="379"/>
                  </a:lnTo>
                  <a:lnTo>
                    <a:pt x="199" y="377"/>
                  </a:lnTo>
                  <a:lnTo>
                    <a:pt x="199" y="369"/>
                  </a:lnTo>
                  <a:lnTo>
                    <a:pt x="199" y="367"/>
                  </a:lnTo>
                  <a:lnTo>
                    <a:pt x="199" y="366"/>
                  </a:lnTo>
                  <a:lnTo>
                    <a:pt x="199" y="366"/>
                  </a:lnTo>
                  <a:lnTo>
                    <a:pt x="199" y="367"/>
                  </a:lnTo>
                  <a:lnTo>
                    <a:pt x="197" y="367"/>
                  </a:lnTo>
                  <a:lnTo>
                    <a:pt x="197" y="367"/>
                  </a:lnTo>
                  <a:lnTo>
                    <a:pt x="197" y="367"/>
                  </a:lnTo>
                  <a:lnTo>
                    <a:pt x="197" y="366"/>
                  </a:lnTo>
                  <a:lnTo>
                    <a:pt x="197" y="364"/>
                  </a:lnTo>
                  <a:lnTo>
                    <a:pt x="195" y="362"/>
                  </a:lnTo>
                  <a:lnTo>
                    <a:pt x="195" y="362"/>
                  </a:lnTo>
                  <a:lnTo>
                    <a:pt x="195" y="362"/>
                  </a:lnTo>
                  <a:lnTo>
                    <a:pt x="195" y="362"/>
                  </a:lnTo>
                  <a:lnTo>
                    <a:pt x="195" y="362"/>
                  </a:lnTo>
                  <a:lnTo>
                    <a:pt x="195" y="362"/>
                  </a:lnTo>
                  <a:lnTo>
                    <a:pt x="195" y="362"/>
                  </a:lnTo>
                  <a:lnTo>
                    <a:pt x="193" y="362"/>
                  </a:lnTo>
                  <a:lnTo>
                    <a:pt x="193" y="362"/>
                  </a:lnTo>
                  <a:lnTo>
                    <a:pt x="193" y="362"/>
                  </a:lnTo>
                  <a:lnTo>
                    <a:pt x="193" y="360"/>
                  </a:lnTo>
                  <a:lnTo>
                    <a:pt x="191" y="358"/>
                  </a:lnTo>
                  <a:lnTo>
                    <a:pt x="191" y="356"/>
                  </a:lnTo>
                  <a:lnTo>
                    <a:pt x="193" y="350"/>
                  </a:lnTo>
                  <a:lnTo>
                    <a:pt x="195" y="348"/>
                  </a:lnTo>
                  <a:lnTo>
                    <a:pt x="195" y="347"/>
                  </a:lnTo>
                  <a:lnTo>
                    <a:pt x="195" y="347"/>
                  </a:lnTo>
                  <a:lnTo>
                    <a:pt x="195" y="345"/>
                  </a:lnTo>
                  <a:lnTo>
                    <a:pt x="195" y="343"/>
                  </a:lnTo>
                  <a:lnTo>
                    <a:pt x="193" y="343"/>
                  </a:lnTo>
                  <a:lnTo>
                    <a:pt x="193" y="341"/>
                  </a:lnTo>
                  <a:lnTo>
                    <a:pt x="193" y="339"/>
                  </a:lnTo>
                  <a:lnTo>
                    <a:pt x="193" y="339"/>
                  </a:lnTo>
                  <a:lnTo>
                    <a:pt x="193" y="328"/>
                  </a:lnTo>
                  <a:lnTo>
                    <a:pt x="193" y="326"/>
                  </a:lnTo>
                  <a:lnTo>
                    <a:pt x="193" y="326"/>
                  </a:lnTo>
                  <a:lnTo>
                    <a:pt x="193" y="326"/>
                  </a:lnTo>
                  <a:lnTo>
                    <a:pt x="193" y="326"/>
                  </a:lnTo>
                  <a:lnTo>
                    <a:pt x="193" y="326"/>
                  </a:lnTo>
                  <a:lnTo>
                    <a:pt x="195" y="326"/>
                  </a:lnTo>
                  <a:lnTo>
                    <a:pt x="197" y="326"/>
                  </a:lnTo>
                  <a:lnTo>
                    <a:pt x="197" y="326"/>
                  </a:lnTo>
                  <a:lnTo>
                    <a:pt x="199" y="326"/>
                  </a:lnTo>
                  <a:lnTo>
                    <a:pt x="199" y="326"/>
                  </a:lnTo>
                  <a:lnTo>
                    <a:pt x="199" y="328"/>
                  </a:lnTo>
                  <a:lnTo>
                    <a:pt x="199" y="328"/>
                  </a:lnTo>
                  <a:lnTo>
                    <a:pt x="199" y="329"/>
                  </a:lnTo>
                  <a:lnTo>
                    <a:pt x="199" y="329"/>
                  </a:lnTo>
                  <a:lnTo>
                    <a:pt x="199" y="329"/>
                  </a:lnTo>
                  <a:lnTo>
                    <a:pt x="199" y="329"/>
                  </a:lnTo>
                  <a:lnTo>
                    <a:pt x="199" y="329"/>
                  </a:lnTo>
                  <a:lnTo>
                    <a:pt x="201" y="329"/>
                  </a:lnTo>
                  <a:lnTo>
                    <a:pt x="202" y="328"/>
                  </a:lnTo>
                  <a:lnTo>
                    <a:pt x="202" y="328"/>
                  </a:lnTo>
                  <a:lnTo>
                    <a:pt x="204" y="326"/>
                  </a:lnTo>
                  <a:lnTo>
                    <a:pt x="206" y="324"/>
                  </a:lnTo>
                  <a:lnTo>
                    <a:pt x="206" y="322"/>
                  </a:lnTo>
                  <a:lnTo>
                    <a:pt x="208" y="320"/>
                  </a:lnTo>
                  <a:lnTo>
                    <a:pt x="208" y="320"/>
                  </a:lnTo>
                  <a:lnTo>
                    <a:pt x="210" y="320"/>
                  </a:lnTo>
                  <a:lnTo>
                    <a:pt x="210" y="320"/>
                  </a:lnTo>
                  <a:lnTo>
                    <a:pt x="212" y="320"/>
                  </a:lnTo>
                  <a:lnTo>
                    <a:pt x="212" y="318"/>
                  </a:lnTo>
                  <a:lnTo>
                    <a:pt x="216" y="310"/>
                  </a:lnTo>
                  <a:lnTo>
                    <a:pt x="218" y="305"/>
                  </a:lnTo>
                  <a:lnTo>
                    <a:pt x="220" y="303"/>
                  </a:lnTo>
                  <a:lnTo>
                    <a:pt x="220" y="301"/>
                  </a:lnTo>
                  <a:lnTo>
                    <a:pt x="220" y="299"/>
                  </a:lnTo>
                  <a:lnTo>
                    <a:pt x="220" y="299"/>
                  </a:lnTo>
                  <a:lnTo>
                    <a:pt x="220" y="299"/>
                  </a:lnTo>
                  <a:lnTo>
                    <a:pt x="220" y="299"/>
                  </a:lnTo>
                  <a:lnTo>
                    <a:pt x="222" y="299"/>
                  </a:lnTo>
                  <a:lnTo>
                    <a:pt x="222" y="297"/>
                  </a:lnTo>
                  <a:lnTo>
                    <a:pt x="229" y="297"/>
                  </a:lnTo>
                  <a:lnTo>
                    <a:pt x="231" y="297"/>
                  </a:lnTo>
                  <a:lnTo>
                    <a:pt x="231" y="297"/>
                  </a:lnTo>
                  <a:lnTo>
                    <a:pt x="233" y="299"/>
                  </a:lnTo>
                  <a:lnTo>
                    <a:pt x="233" y="299"/>
                  </a:lnTo>
                  <a:lnTo>
                    <a:pt x="233" y="299"/>
                  </a:lnTo>
                  <a:lnTo>
                    <a:pt x="235" y="299"/>
                  </a:lnTo>
                  <a:lnTo>
                    <a:pt x="235" y="297"/>
                  </a:lnTo>
                  <a:lnTo>
                    <a:pt x="237" y="297"/>
                  </a:lnTo>
                  <a:lnTo>
                    <a:pt x="239" y="297"/>
                  </a:lnTo>
                  <a:lnTo>
                    <a:pt x="241" y="297"/>
                  </a:lnTo>
                  <a:lnTo>
                    <a:pt x="250" y="295"/>
                  </a:lnTo>
                  <a:lnTo>
                    <a:pt x="250" y="295"/>
                  </a:lnTo>
                  <a:lnTo>
                    <a:pt x="252" y="297"/>
                  </a:lnTo>
                  <a:lnTo>
                    <a:pt x="252" y="297"/>
                  </a:lnTo>
                  <a:lnTo>
                    <a:pt x="252" y="297"/>
                  </a:lnTo>
                  <a:lnTo>
                    <a:pt x="254" y="299"/>
                  </a:lnTo>
                  <a:lnTo>
                    <a:pt x="254" y="299"/>
                  </a:lnTo>
                  <a:lnTo>
                    <a:pt x="256" y="299"/>
                  </a:lnTo>
                  <a:lnTo>
                    <a:pt x="256" y="299"/>
                  </a:lnTo>
                  <a:lnTo>
                    <a:pt x="258" y="299"/>
                  </a:lnTo>
                  <a:lnTo>
                    <a:pt x="258" y="301"/>
                  </a:lnTo>
                  <a:lnTo>
                    <a:pt x="260" y="301"/>
                  </a:lnTo>
                  <a:lnTo>
                    <a:pt x="260" y="301"/>
                  </a:lnTo>
                  <a:lnTo>
                    <a:pt x="265" y="301"/>
                  </a:lnTo>
                  <a:lnTo>
                    <a:pt x="265" y="301"/>
                  </a:lnTo>
                  <a:lnTo>
                    <a:pt x="267" y="301"/>
                  </a:lnTo>
                  <a:lnTo>
                    <a:pt x="269" y="299"/>
                  </a:lnTo>
                  <a:lnTo>
                    <a:pt x="269" y="297"/>
                  </a:lnTo>
                  <a:lnTo>
                    <a:pt x="271" y="295"/>
                  </a:lnTo>
                  <a:lnTo>
                    <a:pt x="273" y="288"/>
                  </a:lnTo>
                  <a:lnTo>
                    <a:pt x="275" y="288"/>
                  </a:lnTo>
                  <a:lnTo>
                    <a:pt x="277" y="284"/>
                  </a:lnTo>
                  <a:lnTo>
                    <a:pt x="277" y="284"/>
                  </a:lnTo>
                  <a:lnTo>
                    <a:pt x="277" y="284"/>
                  </a:lnTo>
                  <a:lnTo>
                    <a:pt x="277" y="282"/>
                  </a:lnTo>
                  <a:lnTo>
                    <a:pt x="277" y="282"/>
                  </a:lnTo>
                  <a:lnTo>
                    <a:pt x="277" y="282"/>
                  </a:lnTo>
                  <a:lnTo>
                    <a:pt x="277" y="282"/>
                  </a:lnTo>
                  <a:lnTo>
                    <a:pt x="277" y="280"/>
                  </a:lnTo>
                  <a:lnTo>
                    <a:pt x="277" y="280"/>
                  </a:lnTo>
                  <a:lnTo>
                    <a:pt x="279" y="278"/>
                  </a:lnTo>
                  <a:lnTo>
                    <a:pt x="279" y="278"/>
                  </a:lnTo>
                  <a:lnTo>
                    <a:pt x="279" y="278"/>
                  </a:lnTo>
                  <a:lnTo>
                    <a:pt x="281" y="278"/>
                  </a:lnTo>
                  <a:lnTo>
                    <a:pt x="284" y="280"/>
                  </a:lnTo>
                  <a:lnTo>
                    <a:pt x="286" y="280"/>
                  </a:lnTo>
                  <a:lnTo>
                    <a:pt x="286" y="280"/>
                  </a:lnTo>
                  <a:lnTo>
                    <a:pt x="286" y="280"/>
                  </a:lnTo>
                  <a:lnTo>
                    <a:pt x="288" y="280"/>
                  </a:lnTo>
                  <a:lnTo>
                    <a:pt x="288" y="278"/>
                  </a:lnTo>
                  <a:lnTo>
                    <a:pt x="288" y="278"/>
                  </a:lnTo>
                  <a:lnTo>
                    <a:pt x="288" y="276"/>
                  </a:lnTo>
                  <a:lnTo>
                    <a:pt x="288" y="274"/>
                  </a:lnTo>
                  <a:lnTo>
                    <a:pt x="288" y="274"/>
                  </a:lnTo>
                  <a:lnTo>
                    <a:pt x="288" y="272"/>
                  </a:lnTo>
                  <a:lnTo>
                    <a:pt x="284" y="270"/>
                  </a:lnTo>
                  <a:lnTo>
                    <a:pt x="284" y="269"/>
                  </a:lnTo>
                  <a:lnTo>
                    <a:pt x="282" y="269"/>
                  </a:lnTo>
                  <a:lnTo>
                    <a:pt x="282" y="267"/>
                  </a:lnTo>
                  <a:lnTo>
                    <a:pt x="282" y="265"/>
                  </a:lnTo>
                  <a:lnTo>
                    <a:pt x="282" y="263"/>
                  </a:lnTo>
                  <a:lnTo>
                    <a:pt x="284" y="261"/>
                  </a:lnTo>
                  <a:lnTo>
                    <a:pt x="284" y="259"/>
                  </a:lnTo>
                  <a:lnTo>
                    <a:pt x="284" y="257"/>
                  </a:lnTo>
                  <a:lnTo>
                    <a:pt x="284" y="255"/>
                  </a:lnTo>
                  <a:lnTo>
                    <a:pt x="294" y="242"/>
                  </a:lnTo>
                  <a:lnTo>
                    <a:pt x="296" y="240"/>
                  </a:lnTo>
                  <a:lnTo>
                    <a:pt x="296" y="238"/>
                  </a:lnTo>
                  <a:lnTo>
                    <a:pt x="296" y="234"/>
                  </a:lnTo>
                  <a:lnTo>
                    <a:pt x="296" y="234"/>
                  </a:lnTo>
                  <a:lnTo>
                    <a:pt x="296" y="232"/>
                  </a:lnTo>
                  <a:lnTo>
                    <a:pt x="298" y="232"/>
                  </a:lnTo>
                  <a:lnTo>
                    <a:pt x="298" y="232"/>
                  </a:lnTo>
                  <a:lnTo>
                    <a:pt x="300" y="234"/>
                  </a:lnTo>
                  <a:lnTo>
                    <a:pt x="300" y="234"/>
                  </a:lnTo>
                  <a:lnTo>
                    <a:pt x="300" y="234"/>
                  </a:lnTo>
                  <a:lnTo>
                    <a:pt x="300" y="234"/>
                  </a:lnTo>
                  <a:lnTo>
                    <a:pt x="302" y="232"/>
                  </a:lnTo>
                  <a:lnTo>
                    <a:pt x="302" y="231"/>
                  </a:lnTo>
                  <a:lnTo>
                    <a:pt x="302" y="231"/>
                  </a:lnTo>
                  <a:lnTo>
                    <a:pt x="302" y="231"/>
                  </a:lnTo>
                  <a:lnTo>
                    <a:pt x="303" y="231"/>
                  </a:lnTo>
                  <a:lnTo>
                    <a:pt x="303" y="231"/>
                  </a:lnTo>
                  <a:lnTo>
                    <a:pt x="303" y="231"/>
                  </a:lnTo>
                  <a:lnTo>
                    <a:pt x="305" y="229"/>
                  </a:lnTo>
                  <a:lnTo>
                    <a:pt x="305" y="227"/>
                  </a:lnTo>
                  <a:lnTo>
                    <a:pt x="305" y="227"/>
                  </a:lnTo>
                  <a:lnTo>
                    <a:pt x="305" y="225"/>
                  </a:lnTo>
                  <a:lnTo>
                    <a:pt x="305" y="223"/>
                  </a:lnTo>
                  <a:lnTo>
                    <a:pt x="305" y="223"/>
                  </a:lnTo>
                  <a:lnTo>
                    <a:pt x="305" y="221"/>
                  </a:lnTo>
                  <a:lnTo>
                    <a:pt x="305" y="221"/>
                  </a:lnTo>
                  <a:lnTo>
                    <a:pt x="303" y="221"/>
                  </a:lnTo>
                  <a:lnTo>
                    <a:pt x="302" y="219"/>
                  </a:lnTo>
                  <a:lnTo>
                    <a:pt x="302" y="219"/>
                  </a:lnTo>
                  <a:lnTo>
                    <a:pt x="300" y="217"/>
                  </a:lnTo>
                  <a:lnTo>
                    <a:pt x="300" y="217"/>
                  </a:lnTo>
                  <a:lnTo>
                    <a:pt x="300" y="215"/>
                  </a:lnTo>
                  <a:lnTo>
                    <a:pt x="302" y="211"/>
                  </a:lnTo>
                  <a:lnTo>
                    <a:pt x="302" y="211"/>
                  </a:lnTo>
                  <a:lnTo>
                    <a:pt x="302" y="211"/>
                  </a:lnTo>
                  <a:lnTo>
                    <a:pt x="303" y="210"/>
                  </a:lnTo>
                  <a:lnTo>
                    <a:pt x="303" y="210"/>
                  </a:lnTo>
                  <a:lnTo>
                    <a:pt x="305" y="210"/>
                  </a:lnTo>
                  <a:lnTo>
                    <a:pt x="305" y="208"/>
                  </a:lnTo>
                  <a:lnTo>
                    <a:pt x="305" y="208"/>
                  </a:lnTo>
                  <a:lnTo>
                    <a:pt x="305" y="206"/>
                  </a:lnTo>
                  <a:lnTo>
                    <a:pt x="305" y="206"/>
                  </a:lnTo>
                  <a:lnTo>
                    <a:pt x="305" y="206"/>
                  </a:lnTo>
                  <a:lnTo>
                    <a:pt x="303" y="204"/>
                  </a:lnTo>
                  <a:lnTo>
                    <a:pt x="303" y="204"/>
                  </a:lnTo>
                  <a:lnTo>
                    <a:pt x="303" y="202"/>
                  </a:lnTo>
                  <a:lnTo>
                    <a:pt x="303" y="202"/>
                  </a:lnTo>
                  <a:lnTo>
                    <a:pt x="309" y="194"/>
                  </a:lnTo>
                  <a:lnTo>
                    <a:pt x="311" y="192"/>
                  </a:lnTo>
                  <a:lnTo>
                    <a:pt x="311" y="192"/>
                  </a:lnTo>
                  <a:lnTo>
                    <a:pt x="315" y="191"/>
                  </a:lnTo>
                  <a:lnTo>
                    <a:pt x="319" y="189"/>
                  </a:lnTo>
                  <a:lnTo>
                    <a:pt x="321" y="189"/>
                  </a:lnTo>
                  <a:lnTo>
                    <a:pt x="328" y="181"/>
                  </a:lnTo>
                  <a:lnTo>
                    <a:pt x="330" y="179"/>
                  </a:lnTo>
                  <a:lnTo>
                    <a:pt x="334" y="179"/>
                  </a:lnTo>
                  <a:lnTo>
                    <a:pt x="338" y="177"/>
                  </a:lnTo>
                  <a:lnTo>
                    <a:pt x="340" y="177"/>
                  </a:lnTo>
                  <a:lnTo>
                    <a:pt x="340" y="177"/>
                  </a:lnTo>
                  <a:lnTo>
                    <a:pt x="342" y="177"/>
                  </a:lnTo>
                  <a:lnTo>
                    <a:pt x="343" y="173"/>
                  </a:lnTo>
                  <a:lnTo>
                    <a:pt x="343" y="173"/>
                  </a:lnTo>
                  <a:lnTo>
                    <a:pt x="345" y="172"/>
                  </a:lnTo>
                  <a:lnTo>
                    <a:pt x="345" y="172"/>
                  </a:lnTo>
                  <a:lnTo>
                    <a:pt x="345" y="170"/>
                  </a:lnTo>
                  <a:lnTo>
                    <a:pt x="345" y="170"/>
                  </a:lnTo>
                  <a:lnTo>
                    <a:pt x="345" y="168"/>
                  </a:lnTo>
                  <a:lnTo>
                    <a:pt x="343" y="166"/>
                  </a:lnTo>
                  <a:lnTo>
                    <a:pt x="342" y="162"/>
                  </a:lnTo>
                  <a:lnTo>
                    <a:pt x="342" y="162"/>
                  </a:lnTo>
                  <a:lnTo>
                    <a:pt x="342" y="160"/>
                  </a:lnTo>
                  <a:lnTo>
                    <a:pt x="343" y="158"/>
                  </a:lnTo>
                  <a:lnTo>
                    <a:pt x="343" y="156"/>
                  </a:lnTo>
                  <a:lnTo>
                    <a:pt x="343" y="156"/>
                  </a:lnTo>
                  <a:lnTo>
                    <a:pt x="343" y="156"/>
                  </a:lnTo>
                  <a:lnTo>
                    <a:pt x="343" y="154"/>
                  </a:lnTo>
                  <a:lnTo>
                    <a:pt x="345" y="154"/>
                  </a:lnTo>
                  <a:lnTo>
                    <a:pt x="347" y="154"/>
                  </a:lnTo>
                  <a:lnTo>
                    <a:pt x="347" y="154"/>
                  </a:lnTo>
                  <a:lnTo>
                    <a:pt x="347" y="153"/>
                  </a:lnTo>
                  <a:lnTo>
                    <a:pt x="349" y="151"/>
                  </a:lnTo>
                  <a:lnTo>
                    <a:pt x="351" y="151"/>
                  </a:lnTo>
                  <a:lnTo>
                    <a:pt x="351" y="151"/>
                  </a:lnTo>
                  <a:lnTo>
                    <a:pt x="353" y="151"/>
                  </a:lnTo>
                  <a:lnTo>
                    <a:pt x="355" y="151"/>
                  </a:lnTo>
                  <a:lnTo>
                    <a:pt x="355" y="151"/>
                  </a:lnTo>
                  <a:lnTo>
                    <a:pt x="357" y="149"/>
                  </a:lnTo>
                  <a:lnTo>
                    <a:pt x="359" y="147"/>
                  </a:lnTo>
                  <a:lnTo>
                    <a:pt x="363" y="145"/>
                  </a:lnTo>
                  <a:lnTo>
                    <a:pt x="363" y="143"/>
                  </a:lnTo>
                  <a:lnTo>
                    <a:pt x="364" y="143"/>
                  </a:lnTo>
                  <a:lnTo>
                    <a:pt x="364" y="137"/>
                  </a:lnTo>
                  <a:lnTo>
                    <a:pt x="366" y="137"/>
                  </a:lnTo>
                  <a:lnTo>
                    <a:pt x="366" y="135"/>
                  </a:lnTo>
                  <a:lnTo>
                    <a:pt x="366" y="135"/>
                  </a:lnTo>
                  <a:lnTo>
                    <a:pt x="368" y="135"/>
                  </a:lnTo>
                  <a:lnTo>
                    <a:pt x="368" y="134"/>
                  </a:lnTo>
                  <a:lnTo>
                    <a:pt x="370" y="134"/>
                  </a:lnTo>
                  <a:lnTo>
                    <a:pt x="370" y="134"/>
                  </a:lnTo>
                  <a:lnTo>
                    <a:pt x="372" y="132"/>
                  </a:lnTo>
                  <a:lnTo>
                    <a:pt x="376" y="130"/>
                  </a:lnTo>
                  <a:lnTo>
                    <a:pt x="376" y="128"/>
                  </a:lnTo>
                  <a:lnTo>
                    <a:pt x="378" y="128"/>
                  </a:lnTo>
                  <a:lnTo>
                    <a:pt x="378" y="126"/>
                  </a:lnTo>
                  <a:lnTo>
                    <a:pt x="378" y="124"/>
                  </a:lnTo>
                  <a:lnTo>
                    <a:pt x="378" y="12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62" name="Freeform 65">
              <a:extLst>
                <a:ext uri="{FF2B5EF4-FFF2-40B4-BE49-F238E27FC236}">
                  <a16:creationId xmlns:a16="http://schemas.microsoft.com/office/drawing/2014/main" id="{30493D6B-4B60-4275-A718-74E5EB5203D0}"/>
                </a:ext>
              </a:extLst>
            </p:cNvPr>
            <p:cNvSpPr>
              <a:spLocks/>
            </p:cNvSpPr>
            <p:nvPr/>
          </p:nvSpPr>
          <p:spPr bwMode="auto">
            <a:xfrm>
              <a:off x="7510785" y="3328194"/>
              <a:ext cx="600075" cy="996950"/>
            </a:xfrm>
            <a:custGeom>
              <a:avLst/>
              <a:gdLst>
                <a:gd name="T0" fmla="*/ 359 w 378"/>
                <a:gd name="T1" fmla="*/ 113 h 628"/>
                <a:gd name="T2" fmla="*/ 347 w 378"/>
                <a:gd name="T3" fmla="*/ 95 h 628"/>
                <a:gd name="T4" fmla="*/ 340 w 378"/>
                <a:gd name="T5" fmla="*/ 67 h 628"/>
                <a:gd name="T6" fmla="*/ 338 w 378"/>
                <a:gd name="T7" fmla="*/ 52 h 628"/>
                <a:gd name="T8" fmla="*/ 323 w 378"/>
                <a:gd name="T9" fmla="*/ 54 h 628"/>
                <a:gd name="T10" fmla="*/ 300 w 378"/>
                <a:gd name="T11" fmla="*/ 6 h 628"/>
                <a:gd name="T12" fmla="*/ 271 w 378"/>
                <a:gd name="T13" fmla="*/ 19 h 628"/>
                <a:gd name="T14" fmla="*/ 231 w 378"/>
                <a:gd name="T15" fmla="*/ 21 h 628"/>
                <a:gd name="T16" fmla="*/ 168 w 378"/>
                <a:gd name="T17" fmla="*/ 35 h 628"/>
                <a:gd name="T18" fmla="*/ 132 w 378"/>
                <a:gd name="T19" fmla="*/ 44 h 628"/>
                <a:gd name="T20" fmla="*/ 134 w 378"/>
                <a:gd name="T21" fmla="*/ 63 h 628"/>
                <a:gd name="T22" fmla="*/ 174 w 378"/>
                <a:gd name="T23" fmla="*/ 78 h 628"/>
                <a:gd name="T24" fmla="*/ 145 w 378"/>
                <a:gd name="T25" fmla="*/ 128 h 628"/>
                <a:gd name="T26" fmla="*/ 122 w 378"/>
                <a:gd name="T27" fmla="*/ 162 h 628"/>
                <a:gd name="T28" fmla="*/ 88 w 378"/>
                <a:gd name="T29" fmla="*/ 170 h 628"/>
                <a:gd name="T30" fmla="*/ 67 w 378"/>
                <a:gd name="T31" fmla="*/ 202 h 628"/>
                <a:gd name="T32" fmla="*/ 44 w 378"/>
                <a:gd name="T33" fmla="*/ 240 h 628"/>
                <a:gd name="T34" fmla="*/ 16 w 378"/>
                <a:gd name="T35" fmla="*/ 310 h 628"/>
                <a:gd name="T36" fmla="*/ 27 w 378"/>
                <a:gd name="T37" fmla="*/ 335 h 628"/>
                <a:gd name="T38" fmla="*/ 29 w 378"/>
                <a:gd name="T39" fmla="*/ 350 h 628"/>
                <a:gd name="T40" fmla="*/ 33 w 378"/>
                <a:gd name="T41" fmla="*/ 377 h 628"/>
                <a:gd name="T42" fmla="*/ 16 w 378"/>
                <a:gd name="T43" fmla="*/ 398 h 628"/>
                <a:gd name="T44" fmla="*/ 18 w 378"/>
                <a:gd name="T45" fmla="*/ 419 h 628"/>
                <a:gd name="T46" fmla="*/ 14 w 378"/>
                <a:gd name="T47" fmla="*/ 432 h 628"/>
                <a:gd name="T48" fmla="*/ 25 w 378"/>
                <a:gd name="T49" fmla="*/ 430 h 628"/>
                <a:gd name="T50" fmla="*/ 52 w 378"/>
                <a:gd name="T51" fmla="*/ 455 h 628"/>
                <a:gd name="T52" fmla="*/ 46 w 378"/>
                <a:gd name="T53" fmla="*/ 480 h 628"/>
                <a:gd name="T54" fmla="*/ 20 w 378"/>
                <a:gd name="T55" fmla="*/ 478 h 628"/>
                <a:gd name="T56" fmla="*/ 0 w 378"/>
                <a:gd name="T57" fmla="*/ 533 h 628"/>
                <a:gd name="T58" fmla="*/ 12 w 378"/>
                <a:gd name="T59" fmla="*/ 548 h 628"/>
                <a:gd name="T60" fmla="*/ 46 w 378"/>
                <a:gd name="T61" fmla="*/ 580 h 628"/>
                <a:gd name="T62" fmla="*/ 52 w 378"/>
                <a:gd name="T63" fmla="*/ 586 h 628"/>
                <a:gd name="T64" fmla="*/ 63 w 378"/>
                <a:gd name="T65" fmla="*/ 599 h 628"/>
                <a:gd name="T66" fmla="*/ 90 w 378"/>
                <a:gd name="T67" fmla="*/ 626 h 628"/>
                <a:gd name="T68" fmla="*/ 109 w 378"/>
                <a:gd name="T69" fmla="*/ 615 h 628"/>
                <a:gd name="T70" fmla="*/ 117 w 378"/>
                <a:gd name="T71" fmla="*/ 590 h 628"/>
                <a:gd name="T72" fmla="*/ 132 w 378"/>
                <a:gd name="T73" fmla="*/ 575 h 628"/>
                <a:gd name="T74" fmla="*/ 153 w 378"/>
                <a:gd name="T75" fmla="*/ 546 h 628"/>
                <a:gd name="T76" fmla="*/ 170 w 378"/>
                <a:gd name="T77" fmla="*/ 531 h 628"/>
                <a:gd name="T78" fmla="*/ 181 w 378"/>
                <a:gd name="T79" fmla="*/ 518 h 628"/>
                <a:gd name="T80" fmla="*/ 174 w 378"/>
                <a:gd name="T81" fmla="*/ 485 h 628"/>
                <a:gd name="T82" fmla="*/ 170 w 378"/>
                <a:gd name="T83" fmla="*/ 466 h 628"/>
                <a:gd name="T84" fmla="*/ 159 w 378"/>
                <a:gd name="T85" fmla="*/ 432 h 628"/>
                <a:gd name="T86" fmla="*/ 155 w 378"/>
                <a:gd name="T87" fmla="*/ 402 h 628"/>
                <a:gd name="T88" fmla="*/ 170 w 378"/>
                <a:gd name="T89" fmla="*/ 407 h 628"/>
                <a:gd name="T90" fmla="*/ 191 w 378"/>
                <a:gd name="T91" fmla="*/ 424 h 628"/>
                <a:gd name="T92" fmla="*/ 214 w 378"/>
                <a:gd name="T93" fmla="*/ 434 h 628"/>
                <a:gd name="T94" fmla="*/ 225 w 378"/>
                <a:gd name="T95" fmla="*/ 413 h 628"/>
                <a:gd name="T96" fmla="*/ 212 w 378"/>
                <a:gd name="T97" fmla="*/ 409 h 628"/>
                <a:gd name="T98" fmla="*/ 199 w 378"/>
                <a:gd name="T99" fmla="*/ 369 h 628"/>
                <a:gd name="T100" fmla="*/ 191 w 378"/>
                <a:gd name="T101" fmla="*/ 358 h 628"/>
                <a:gd name="T102" fmla="*/ 199 w 378"/>
                <a:gd name="T103" fmla="*/ 326 h 628"/>
                <a:gd name="T104" fmla="*/ 216 w 378"/>
                <a:gd name="T105" fmla="*/ 310 h 628"/>
                <a:gd name="T106" fmla="*/ 250 w 378"/>
                <a:gd name="T107" fmla="*/ 295 h 628"/>
                <a:gd name="T108" fmla="*/ 277 w 378"/>
                <a:gd name="T109" fmla="*/ 284 h 628"/>
                <a:gd name="T110" fmla="*/ 288 w 378"/>
                <a:gd name="T111" fmla="*/ 274 h 628"/>
                <a:gd name="T112" fmla="*/ 300 w 378"/>
                <a:gd name="T113" fmla="*/ 234 h 628"/>
                <a:gd name="T114" fmla="*/ 302 w 378"/>
                <a:gd name="T115" fmla="*/ 219 h 628"/>
                <a:gd name="T116" fmla="*/ 311 w 378"/>
                <a:gd name="T117" fmla="*/ 192 h 628"/>
                <a:gd name="T118" fmla="*/ 342 w 378"/>
                <a:gd name="T119" fmla="*/ 160 h 628"/>
                <a:gd name="T120" fmla="*/ 364 w 378"/>
                <a:gd name="T121" fmla="*/ 137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8" h="628">
                  <a:moveTo>
                    <a:pt x="378" y="124"/>
                  </a:moveTo>
                  <a:lnTo>
                    <a:pt x="378" y="122"/>
                  </a:lnTo>
                  <a:lnTo>
                    <a:pt x="376" y="120"/>
                  </a:lnTo>
                  <a:lnTo>
                    <a:pt x="376" y="120"/>
                  </a:lnTo>
                  <a:lnTo>
                    <a:pt x="376" y="116"/>
                  </a:lnTo>
                  <a:lnTo>
                    <a:pt x="376" y="116"/>
                  </a:lnTo>
                  <a:lnTo>
                    <a:pt x="374" y="116"/>
                  </a:lnTo>
                  <a:lnTo>
                    <a:pt x="372" y="114"/>
                  </a:lnTo>
                  <a:lnTo>
                    <a:pt x="372" y="114"/>
                  </a:lnTo>
                  <a:lnTo>
                    <a:pt x="370" y="114"/>
                  </a:lnTo>
                  <a:lnTo>
                    <a:pt x="370" y="114"/>
                  </a:lnTo>
                  <a:lnTo>
                    <a:pt x="368" y="114"/>
                  </a:lnTo>
                  <a:lnTo>
                    <a:pt x="368" y="114"/>
                  </a:lnTo>
                  <a:lnTo>
                    <a:pt x="368" y="114"/>
                  </a:lnTo>
                  <a:lnTo>
                    <a:pt x="366" y="114"/>
                  </a:lnTo>
                  <a:lnTo>
                    <a:pt x="366" y="114"/>
                  </a:lnTo>
                  <a:lnTo>
                    <a:pt x="364" y="114"/>
                  </a:lnTo>
                  <a:lnTo>
                    <a:pt x="364" y="114"/>
                  </a:lnTo>
                  <a:lnTo>
                    <a:pt x="363" y="114"/>
                  </a:lnTo>
                  <a:lnTo>
                    <a:pt x="361" y="113"/>
                  </a:lnTo>
                  <a:lnTo>
                    <a:pt x="359" y="113"/>
                  </a:lnTo>
                  <a:lnTo>
                    <a:pt x="359" y="113"/>
                  </a:lnTo>
                  <a:lnTo>
                    <a:pt x="359" y="113"/>
                  </a:lnTo>
                  <a:lnTo>
                    <a:pt x="359" y="114"/>
                  </a:lnTo>
                  <a:lnTo>
                    <a:pt x="359" y="114"/>
                  </a:lnTo>
                  <a:lnTo>
                    <a:pt x="359" y="114"/>
                  </a:lnTo>
                  <a:lnTo>
                    <a:pt x="359" y="114"/>
                  </a:lnTo>
                  <a:lnTo>
                    <a:pt x="359" y="114"/>
                  </a:lnTo>
                  <a:lnTo>
                    <a:pt x="357" y="114"/>
                  </a:lnTo>
                  <a:lnTo>
                    <a:pt x="357" y="114"/>
                  </a:lnTo>
                  <a:lnTo>
                    <a:pt x="357" y="114"/>
                  </a:lnTo>
                  <a:lnTo>
                    <a:pt x="355" y="114"/>
                  </a:lnTo>
                  <a:lnTo>
                    <a:pt x="355" y="114"/>
                  </a:lnTo>
                  <a:lnTo>
                    <a:pt x="355" y="113"/>
                  </a:lnTo>
                  <a:lnTo>
                    <a:pt x="355" y="111"/>
                  </a:lnTo>
                  <a:lnTo>
                    <a:pt x="355" y="109"/>
                  </a:lnTo>
                  <a:lnTo>
                    <a:pt x="353" y="107"/>
                  </a:lnTo>
                  <a:lnTo>
                    <a:pt x="353" y="105"/>
                  </a:lnTo>
                  <a:lnTo>
                    <a:pt x="353" y="105"/>
                  </a:lnTo>
                  <a:lnTo>
                    <a:pt x="349" y="101"/>
                  </a:lnTo>
                  <a:lnTo>
                    <a:pt x="347" y="99"/>
                  </a:lnTo>
                  <a:lnTo>
                    <a:pt x="347" y="95"/>
                  </a:lnTo>
                  <a:lnTo>
                    <a:pt x="347" y="92"/>
                  </a:lnTo>
                  <a:lnTo>
                    <a:pt x="349" y="84"/>
                  </a:lnTo>
                  <a:lnTo>
                    <a:pt x="347" y="78"/>
                  </a:lnTo>
                  <a:lnTo>
                    <a:pt x="347" y="76"/>
                  </a:lnTo>
                  <a:lnTo>
                    <a:pt x="347" y="76"/>
                  </a:lnTo>
                  <a:lnTo>
                    <a:pt x="345" y="75"/>
                  </a:lnTo>
                  <a:lnTo>
                    <a:pt x="345" y="75"/>
                  </a:lnTo>
                  <a:lnTo>
                    <a:pt x="343" y="76"/>
                  </a:lnTo>
                  <a:lnTo>
                    <a:pt x="342" y="78"/>
                  </a:lnTo>
                  <a:lnTo>
                    <a:pt x="342" y="78"/>
                  </a:lnTo>
                  <a:lnTo>
                    <a:pt x="342" y="78"/>
                  </a:lnTo>
                  <a:lnTo>
                    <a:pt x="340" y="78"/>
                  </a:lnTo>
                  <a:lnTo>
                    <a:pt x="340" y="76"/>
                  </a:lnTo>
                  <a:lnTo>
                    <a:pt x="340" y="76"/>
                  </a:lnTo>
                  <a:lnTo>
                    <a:pt x="340" y="75"/>
                  </a:lnTo>
                  <a:lnTo>
                    <a:pt x="340" y="75"/>
                  </a:lnTo>
                  <a:lnTo>
                    <a:pt x="342" y="71"/>
                  </a:lnTo>
                  <a:lnTo>
                    <a:pt x="342" y="71"/>
                  </a:lnTo>
                  <a:lnTo>
                    <a:pt x="342" y="69"/>
                  </a:lnTo>
                  <a:lnTo>
                    <a:pt x="342" y="69"/>
                  </a:lnTo>
                  <a:lnTo>
                    <a:pt x="340" y="67"/>
                  </a:lnTo>
                  <a:lnTo>
                    <a:pt x="342" y="67"/>
                  </a:lnTo>
                  <a:lnTo>
                    <a:pt x="342" y="65"/>
                  </a:lnTo>
                  <a:lnTo>
                    <a:pt x="342" y="65"/>
                  </a:lnTo>
                  <a:lnTo>
                    <a:pt x="345" y="61"/>
                  </a:lnTo>
                  <a:lnTo>
                    <a:pt x="345" y="61"/>
                  </a:lnTo>
                  <a:lnTo>
                    <a:pt x="345" y="59"/>
                  </a:lnTo>
                  <a:lnTo>
                    <a:pt x="347" y="59"/>
                  </a:lnTo>
                  <a:lnTo>
                    <a:pt x="347" y="57"/>
                  </a:lnTo>
                  <a:lnTo>
                    <a:pt x="347" y="57"/>
                  </a:lnTo>
                  <a:lnTo>
                    <a:pt x="345" y="54"/>
                  </a:lnTo>
                  <a:lnTo>
                    <a:pt x="345" y="54"/>
                  </a:lnTo>
                  <a:lnTo>
                    <a:pt x="345" y="52"/>
                  </a:lnTo>
                  <a:lnTo>
                    <a:pt x="343" y="52"/>
                  </a:lnTo>
                  <a:lnTo>
                    <a:pt x="343" y="50"/>
                  </a:lnTo>
                  <a:lnTo>
                    <a:pt x="343" y="50"/>
                  </a:lnTo>
                  <a:lnTo>
                    <a:pt x="342" y="50"/>
                  </a:lnTo>
                  <a:lnTo>
                    <a:pt x="342" y="50"/>
                  </a:lnTo>
                  <a:lnTo>
                    <a:pt x="340" y="50"/>
                  </a:lnTo>
                  <a:lnTo>
                    <a:pt x="340" y="52"/>
                  </a:lnTo>
                  <a:lnTo>
                    <a:pt x="340" y="52"/>
                  </a:lnTo>
                  <a:lnTo>
                    <a:pt x="338" y="52"/>
                  </a:lnTo>
                  <a:lnTo>
                    <a:pt x="338" y="52"/>
                  </a:lnTo>
                  <a:lnTo>
                    <a:pt x="338" y="52"/>
                  </a:lnTo>
                  <a:lnTo>
                    <a:pt x="338" y="52"/>
                  </a:lnTo>
                  <a:lnTo>
                    <a:pt x="338" y="54"/>
                  </a:lnTo>
                  <a:lnTo>
                    <a:pt x="338" y="54"/>
                  </a:lnTo>
                  <a:lnTo>
                    <a:pt x="338" y="57"/>
                  </a:lnTo>
                  <a:lnTo>
                    <a:pt x="338" y="57"/>
                  </a:lnTo>
                  <a:lnTo>
                    <a:pt x="338" y="57"/>
                  </a:lnTo>
                  <a:lnTo>
                    <a:pt x="338" y="57"/>
                  </a:lnTo>
                  <a:lnTo>
                    <a:pt x="338" y="57"/>
                  </a:lnTo>
                  <a:lnTo>
                    <a:pt x="336" y="57"/>
                  </a:lnTo>
                  <a:lnTo>
                    <a:pt x="330" y="56"/>
                  </a:lnTo>
                  <a:lnTo>
                    <a:pt x="330" y="56"/>
                  </a:lnTo>
                  <a:lnTo>
                    <a:pt x="328" y="56"/>
                  </a:lnTo>
                  <a:lnTo>
                    <a:pt x="328" y="56"/>
                  </a:lnTo>
                  <a:lnTo>
                    <a:pt x="326" y="56"/>
                  </a:lnTo>
                  <a:lnTo>
                    <a:pt x="326" y="56"/>
                  </a:lnTo>
                  <a:lnTo>
                    <a:pt x="324" y="56"/>
                  </a:lnTo>
                  <a:lnTo>
                    <a:pt x="324" y="56"/>
                  </a:lnTo>
                  <a:lnTo>
                    <a:pt x="323" y="54"/>
                  </a:lnTo>
                  <a:lnTo>
                    <a:pt x="323" y="54"/>
                  </a:lnTo>
                  <a:lnTo>
                    <a:pt x="321" y="52"/>
                  </a:lnTo>
                  <a:lnTo>
                    <a:pt x="321" y="48"/>
                  </a:lnTo>
                  <a:lnTo>
                    <a:pt x="319" y="46"/>
                  </a:lnTo>
                  <a:lnTo>
                    <a:pt x="319" y="46"/>
                  </a:lnTo>
                  <a:lnTo>
                    <a:pt x="319" y="44"/>
                  </a:lnTo>
                  <a:lnTo>
                    <a:pt x="319" y="44"/>
                  </a:lnTo>
                  <a:lnTo>
                    <a:pt x="321" y="40"/>
                  </a:lnTo>
                  <a:lnTo>
                    <a:pt x="321" y="40"/>
                  </a:lnTo>
                  <a:lnTo>
                    <a:pt x="321" y="38"/>
                  </a:lnTo>
                  <a:lnTo>
                    <a:pt x="321" y="38"/>
                  </a:lnTo>
                  <a:lnTo>
                    <a:pt x="319" y="35"/>
                  </a:lnTo>
                  <a:lnTo>
                    <a:pt x="317" y="33"/>
                  </a:lnTo>
                  <a:lnTo>
                    <a:pt x="303" y="21"/>
                  </a:lnTo>
                  <a:lnTo>
                    <a:pt x="303" y="18"/>
                  </a:lnTo>
                  <a:lnTo>
                    <a:pt x="302" y="18"/>
                  </a:lnTo>
                  <a:lnTo>
                    <a:pt x="302" y="16"/>
                  </a:lnTo>
                  <a:lnTo>
                    <a:pt x="302" y="14"/>
                  </a:lnTo>
                  <a:lnTo>
                    <a:pt x="302" y="12"/>
                  </a:lnTo>
                  <a:lnTo>
                    <a:pt x="302" y="8"/>
                  </a:lnTo>
                  <a:lnTo>
                    <a:pt x="302" y="8"/>
                  </a:lnTo>
                  <a:lnTo>
                    <a:pt x="300" y="6"/>
                  </a:lnTo>
                  <a:lnTo>
                    <a:pt x="300" y="6"/>
                  </a:lnTo>
                  <a:lnTo>
                    <a:pt x="296" y="4"/>
                  </a:lnTo>
                  <a:lnTo>
                    <a:pt x="296" y="2"/>
                  </a:lnTo>
                  <a:lnTo>
                    <a:pt x="294" y="2"/>
                  </a:lnTo>
                  <a:lnTo>
                    <a:pt x="294" y="2"/>
                  </a:lnTo>
                  <a:lnTo>
                    <a:pt x="288" y="0"/>
                  </a:lnTo>
                  <a:lnTo>
                    <a:pt x="284" y="0"/>
                  </a:lnTo>
                  <a:lnTo>
                    <a:pt x="282" y="0"/>
                  </a:lnTo>
                  <a:lnTo>
                    <a:pt x="282" y="4"/>
                  </a:lnTo>
                  <a:lnTo>
                    <a:pt x="281" y="6"/>
                  </a:lnTo>
                  <a:lnTo>
                    <a:pt x="281" y="6"/>
                  </a:lnTo>
                  <a:lnTo>
                    <a:pt x="277" y="8"/>
                  </a:lnTo>
                  <a:lnTo>
                    <a:pt x="277" y="10"/>
                  </a:lnTo>
                  <a:lnTo>
                    <a:pt x="277" y="10"/>
                  </a:lnTo>
                  <a:lnTo>
                    <a:pt x="277" y="14"/>
                  </a:lnTo>
                  <a:lnTo>
                    <a:pt x="277" y="14"/>
                  </a:lnTo>
                  <a:lnTo>
                    <a:pt x="275" y="14"/>
                  </a:lnTo>
                  <a:lnTo>
                    <a:pt x="273" y="18"/>
                  </a:lnTo>
                  <a:lnTo>
                    <a:pt x="273" y="19"/>
                  </a:lnTo>
                  <a:lnTo>
                    <a:pt x="273" y="19"/>
                  </a:lnTo>
                  <a:lnTo>
                    <a:pt x="271" y="19"/>
                  </a:lnTo>
                  <a:lnTo>
                    <a:pt x="269" y="19"/>
                  </a:lnTo>
                  <a:lnTo>
                    <a:pt x="267" y="21"/>
                  </a:lnTo>
                  <a:lnTo>
                    <a:pt x="265" y="21"/>
                  </a:lnTo>
                  <a:lnTo>
                    <a:pt x="263" y="23"/>
                  </a:lnTo>
                  <a:lnTo>
                    <a:pt x="262" y="23"/>
                  </a:lnTo>
                  <a:lnTo>
                    <a:pt x="262" y="23"/>
                  </a:lnTo>
                  <a:lnTo>
                    <a:pt x="256" y="23"/>
                  </a:lnTo>
                  <a:lnTo>
                    <a:pt x="254" y="21"/>
                  </a:lnTo>
                  <a:lnTo>
                    <a:pt x="250" y="23"/>
                  </a:lnTo>
                  <a:lnTo>
                    <a:pt x="250" y="23"/>
                  </a:lnTo>
                  <a:lnTo>
                    <a:pt x="246" y="21"/>
                  </a:lnTo>
                  <a:lnTo>
                    <a:pt x="244" y="21"/>
                  </a:lnTo>
                  <a:lnTo>
                    <a:pt x="242" y="19"/>
                  </a:lnTo>
                  <a:lnTo>
                    <a:pt x="239" y="16"/>
                  </a:lnTo>
                  <a:lnTo>
                    <a:pt x="235" y="14"/>
                  </a:lnTo>
                  <a:lnTo>
                    <a:pt x="233" y="16"/>
                  </a:lnTo>
                  <a:lnTo>
                    <a:pt x="233" y="16"/>
                  </a:lnTo>
                  <a:lnTo>
                    <a:pt x="233" y="18"/>
                  </a:lnTo>
                  <a:lnTo>
                    <a:pt x="233" y="19"/>
                  </a:lnTo>
                  <a:lnTo>
                    <a:pt x="233" y="19"/>
                  </a:lnTo>
                  <a:lnTo>
                    <a:pt x="231" y="21"/>
                  </a:lnTo>
                  <a:lnTo>
                    <a:pt x="229" y="23"/>
                  </a:lnTo>
                  <a:lnTo>
                    <a:pt x="227" y="23"/>
                  </a:lnTo>
                  <a:lnTo>
                    <a:pt x="223" y="23"/>
                  </a:lnTo>
                  <a:lnTo>
                    <a:pt x="222" y="25"/>
                  </a:lnTo>
                  <a:lnTo>
                    <a:pt x="222" y="25"/>
                  </a:lnTo>
                  <a:lnTo>
                    <a:pt x="222" y="27"/>
                  </a:lnTo>
                  <a:lnTo>
                    <a:pt x="222" y="29"/>
                  </a:lnTo>
                  <a:lnTo>
                    <a:pt x="222" y="29"/>
                  </a:lnTo>
                  <a:lnTo>
                    <a:pt x="220" y="31"/>
                  </a:lnTo>
                  <a:lnTo>
                    <a:pt x="218" y="33"/>
                  </a:lnTo>
                  <a:lnTo>
                    <a:pt x="212" y="33"/>
                  </a:lnTo>
                  <a:lnTo>
                    <a:pt x="212" y="35"/>
                  </a:lnTo>
                  <a:lnTo>
                    <a:pt x="210" y="37"/>
                  </a:lnTo>
                  <a:lnTo>
                    <a:pt x="210" y="37"/>
                  </a:lnTo>
                  <a:lnTo>
                    <a:pt x="206" y="37"/>
                  </a:lnTo>
                  <a:lnTo>
                    <a:pt x="199" y="37"/>
                  </a:lnTo>
                  <a:lnTo>
                    <a:pt x="185" y="35"/>
                  </a:lnTo>
                  <a:lnTo>
                    <a:pt x="183" y="35"/>
                  </a:lnTo>
                  <a:lnTo>
                    <a:pt x="180" y="35"/>
                  </a:lnTo>
                  <a:lnTo>
                    <a:pt x="170" y="35"/>
                  </a:lnTo>
                  <a:lnTo>
                    <a:pt x="168" y="35"/>
                  </a:lnTo>
                  <a:lnTo>
                    <a:pt x="162" y="31"/>
                  </a:lnTo>
                  <a:lnTo>
                    <a:pt x="161" y="31"/>
                  </a:lnTo>
                  <a:lnTo>
                    <a:pt x="155" y="31"/>
                  </a:lnTo>
                  <a:lnTo>
                    <a:pt x="153" y="31"/>
                  </a:lnTo>
                  <a:lnTo>
                    <a:pt x="147" y="33"/>
                  </a:lnTo>
                  <a:lnTo>
                    <a:pt x="145" y="35"/>
                  </a:lnTo>
                  <a:lnTo>
                    <a:pt x="143" y="35"/>
                  </a:lnTo>
                  <a:lnTo>
                    <a:pt x="140" y="35"/>
                  </a:lnTo>
                  <a:lnTo>
                    <a:pt x="138" y="31"/>
                  </a:lnTo>
                  <a:lnTo>
                    <a:pt x="134" y="27"/>
                  </a:lnTo>
                  <a:lnTo>
                    <a:pt x="132" y="25"/>
                  </a:lnTo>
                  <a:lnTo>
                    <a:pt x="128" y="25"/>
                  </a:lnTo>
                  <a:lnTo>
                    <a:pt x="126" y="27"/>
                  </a:lnTo>
                  <a:lnTo>
                    <a:pt x="126" y="29"/>
                  </a:lnTo>
                  <a:lnTo>
                    <a:pt x="126" y="29"/>
                  </a:lnTo>
                  <a:lnTo>
                    <a:pt x="126" y="31"/>
                  </a:lnTo>
                  <a:lnTo>
                    <a:pt x="126" y="31"/>
                  </a:lnTo>
                  <a:lnTo>
                    <a:pt x="128" y="33"/>
                  </a:lnTo>
                  <a:lnTo>
                    <a:pt x="130" y="38"/>
                  </a:lnTo>
                  <a:lnTo>
                    <a:pt x="132" y="42"/>
                  </a:lnTo>
                  <a:lnTo>
                    <a:pt x="132" y="44"/>
                  </a:lnTo>
                  <a:lnTo>
                    <a:pt x="132" y="46"/>
                  </a:lnTo>
                  <a:lnTo>
                    <a:pt x="130" y="46"/>
                  </a:lnTo>
                  <a:lnTo>
                    <a:pt x="130" y="48"/>
                  </a:lnTo>
                  <a:lnTo>
                    <a:pt x="128" y="50"/>
                  </a:lnTo>
                  <a:lnTo>
                    <a:pt x="128" y="50"/>
                  </a:lnTo>
                  <a:lnTo>
                    <a:pt x="126" y="50"/>
                  </a:lnTo>
                  <a:lnTo>
                    <a:pt x="126" y="52"/>
                  </a:lnTo>
                  <a:lnTo>
                    <a:pt x="124" y="56"/>
                  </a:lnTo>
                  <a:lnTo>
                    <a:pt x="124" y="56"/>
                  </a:lnTo>
                  <a:lnTo>
                    <a:pt x="124" y="57"/>
                  </a:lnTo>
                  <a:lnTo>
                    <a:pt x="122" y="57"/>
                  </a:lnTo>
                  <a:lnTo>
                    <a:pt x="122" y="57"/>
                  </a:lnTo>
                  <a:lnTo>
                    <a:pt x="122" y="59"/>
                  </a:lnTo>
                  <a:lnTo>
                    <a:pt x="124" y="61"/>
                  </a:lnTo>
                  <a:lnTo>
                    <a:pt x="124" y="63"/>
                  </a:lnTo>
                  <a:lnTo>
                    <a:pt x="126" y="65"/>
                  </a:lnTo>
                  <a:lnTo>
                    <a:pt x="126" y="65"/>
                  </a:lnTo>
                  <a:lnTo>
                    <a:pt x="128" y="67"/>
                  </a:lnTo>
                  <a:lnTo>
                    <a:pt x="128" y="65"/>
                  </a:lnTo>
                  <a:lnTo>
                    <a:pt x="132" y="63"/>
                  </a:lnTo>
                  <a:lnTo>
                    <a:pt x="134" y="63"/>
                  </a:lnTo>
                  <a:lnTo>
                    <a:pt x="136" y="61"/>
                  </a:lnTo>
                  <a:lnTo>
                    <a:pt x="138" y="59"/>
                  </a:lnTo>
                  <a:lnTo>
                    <a:pt x="138" y="59"/>
                  </a:lnTo>
                  <a:lnTo>
                    <a:pt x="140" y="61"/>
                  </a:lnTo>
                  <a:lnTo>
                    <a:pt x="141" y="61"/>
                  </a:lnTo>
                  <a:lnTo>
                    <a:pt x="147" y="63"/>
                  </a:lnTo>
                  <a:lnTo>
                    <a:pt x="151" y="63"/>
                  </a:lnTo>
                  <a:lnTo>
                    <a:pt x="153" y="65"/>
                  </a:lnTo>
                  <a:lnTo>
                    <a:pt x="157" y="67"/>
                  </a:lnTo>
                  <a:lnTo>
                    <a:pt x="159" y="73"/>
                  </a:lnTo>
                  <a:lnTo>
                    <a:pt x="161" y="75"/>
                  </a:lnTo>
                  <a:lnTo>
                    <a:pt x="161" y="75"/>
                  </a:lnTo>
                  <a:lnTo>
                    <a:pt x="162" y="75"/>
                  </a:lnTo>
                  <a:lnTo>
                    <a:pt x="162" y="75"/>
                  </a:lnTo>
                  <a:lnTo>
                    <a:pt x="162" y="76"/>
                  </a:lnTo>
                  <a:lnTo>
                    <a:pt x="164" y="78"/>
                  </a:lnTo>
                  <a:lnTo>
                    <a:pt x="164" y="78"/>
                  </a:lnTo>
                  <a:lnTo>
                    <a:pt x="170" y="76"/>
                  </a:lnTo>
                  <a:lnTo>
                    <a:pt x="170" y="76"/>
                  </a:lnTo>
                  <a:lnTo>
                    <a:pt x="172" y="78"/>
                  </a:lnTo>
                  <a:lnTo>
                    <a:pt x="174" y="78"/>
                  </a:lnTo>
                  <a:lnTo>
                    <a:pt x="176" y="82"/>
                  </a:lnTo>
                  <a:lnTo>
                    <a:pt x="178" y="84"/>
                  </a:lnTo>
                  <a:lnTo>
                    <a:pt x="178" y="86"/>
                  </a:lnTo>
                  <a:lnTo>
                    <a:pt x="176" y="94"/>
                  </a:lnTo>
                  <a:lnTo>
                    <a:pt x="176" y="97"/>
                  </a:lnTo>
                  <a:lnTo>
                    <a:pt x="176" y="99"/>
                  </a:lnTo>
                  <a:lnTo>
                    <a:pt x="174" y="103"/>
                  </a:lnTo>
                  <a:lnTo>
                    <a:pt x="172" y="105"/>
                  </a:lnTo>
                  <a:lnTo>
                    <a:pt x="170" y="105"/>
                  </a:lnTo>
                  <a:lnTo>
                    <a:pt x="168" y="103"/>
                  </a:lnTo>
                  <a:lnTo>
                    <a:pt x="166" y="105"/>
                  </a:lnTo>
                  <a:lnTo>
                    <a:pt x="162" y="107"/>
                  </a:lnTo>
                  <a:lnTo>
                    <a:pt x="157" y="109"/>
                  </a:lnTo>
                  <a:lnTo>
                    <a:pt x="155" y="111"/>
                  </a:lnTo>
                  <a:lnTo>
                    <a:pt x="155" y="113"/>
                  </a:lnTo>
                  <a:lnTo>
                    <a:pt x="155" y="114"/>
                  </a:lnTo>
                  <a:lnTo>
                    <a:pt x="155" y="118"/>
                  </a:lnTo>
                  <a:lnTo>
                    <a:pt x="155" y="120"/>
                  </a:lnTo>
                  <a:lnTo>
                    <a:pt x="151" y="124"/>
                  </a:lnTo>
                  <a:lnTo>
                    <a:pt x="147" y="126"/>
                  </a:lnTo>
                  <a:lnTo>
                    <a:pt x="145" y="128"/>
                  </a:lnTo>
                  <a:lnTo>
                    <a:pt x="143" y="128"/>
                  </a:lnTo>
                  <a:lnTo>
                    <a:pt x="141" y="130"/>
                  </a:lnTo>
                  <a:lnTo>
                    <a:pt x="140" y="132"/>
                  </a:lnTo>
                  <a:lnTo>
                    <a:pt x="140" y="134"/>
                  </a:lnTo>
                  <a:lnTo>
                    <a:pt x="140" y="135"/>
                  </a:lnTo>
                  <a:lnTo>
                    <a:pt x="141" y="139"/>
                  </a:lnTo>
                  <a:lnTo>
                    <a:pt x="140" y="141"/>
                  </a:lnTo>
                  <a:lnTo>
                    <a:pt x="138" y="143"/>
                  </a:lnTo>
                  <a:lnTo>
                    <a:pt x="138" y="145"/>
                  </a:lnTo>
                  <a:lnTo>
                    <a:pt x="140" y="147"/>
                  </a:lnTo>
                  <a:lnTo>
                    <a:pt x="140" y="149"/>
                  </a:lnTo>
                  <a:lnTo>
                    <a:pt x="138" y="149"/>
                  </a:lnTo>
                  <a:lnTo>
                    <a:pt x="136" y="149"/>
                  </a:lnTo>
                  <a:lnTo>
                    <a:pt x="130" y="153"/>
                  </a:lnTo>
                  <a:lnTo>
                    <a:pt x="128" y="154"/>
                  </a:lnTo>
                  <a:lnTo>
                    <a:pt x="128" y="156"/>
                  </a:lnTo>
                  <a:lnTo>
                    <a:pt x="128" y="158"/>
                  </a:lnTo>
                  <a:lnTo>
                    <a:pt x="128" y="160"/>
                  </a:lnTo>
                  <a:lnTo>
                    <a:pt x="126" y="160"/>
                  </a:lnTo>
                  <a:lnTo>
                    <a:pt x="124" y="160"/>
                  </a:lnTo>
                  <a:lnTo>
                    <a:pt x="122" y="162"/>
                  </a:lnTo>
                  <a:lnTo>
                    <a:pt x="121" y="162"/>
                  </a:lnTo>
                  <a:lnTo>
                    <a:pt x="119" y="162"/>
                  </a:lnTo>
                  <a:lnTo>
                    <a:pt x="115" y="164"/>
                  </a:lnTo>
                  <a:lnTo>
                    <a:pt x="113" y="166"/>
                  </a:lnTo>
                  <a:lnTo>
                    <a:pt x="113" y="168"/>
                  </a:lnTo>
                  <a:lnTo>
                    <a:pt x="111" y="168"/>
                  </a:lnTo>
                  <a:lnTo>
                    <a:pt x="109" y="170"/>
                  </a:lnTo>
                  <a:lnTo>
                    <a:pt x="107" y="170"/>
                  </a:lnTo>
                  <a:lnTo>
                    <a:pt x="107" y="170"/>
                  </a:lnTo>
                  <a:lnTo>
                    <a:pt x="105" y="170"/>
                  </a:lnTo>
                  <a:lnTo>
                    <a:pt x="103" y="166"/>
                  </a:lnTo>
                  <a:lnTo>
                    <a:pt x="103" y="166"/>
                  </a:lnTo>
                  <a:lnTo>
                    <a:pt x="101" y="164"/>
                  </a:lnTo>
                  <a:lnTo>
                    <a:pt x="100" y="164"/>
                  </a:lnTo>
                  <a:lnTo>
                    <a:pt x="98" y="166"/>
                  </a:lnTo>
                  <a:lnTo>
                    <a:pt x="96" y="168"/>
                  </a:lnTo>
                  <a:lnTo>
                    <a:pt x="94" y="168"/>
                  </a:lnTo>
                  <a:lnTo>
                    <a:pt x="92" y="170"/>
                  </a:lnTo>
                  <a:lnTo>
                    <a:pt x="90" y="170"/>
                  </a:lnTo>
                  <a:lnTo>
                    <a:pt x="88" y="170"/>
                  </a:lnTo>
                  <a:lnTo>
                    <a:pt x="88" y="170"/>
                  </a:lnTo>
                  <a:lnTo>
                    <a:pt x="86" y="168"/>
                  </a:lnTo>
                  <a:lnTo>
                    <a:pt x="86" y="166"/>
                  </a:lnTo>
                  <a:lnTo>
                    <a:pt x="86" y="166"/>
                  </a:lnTo>
                  <a:lnTo>
                    <a:pt x="84" y="166"/>
                  </a:lnTo>
                  <a:lnTo>
                    <a:pt x="84" y="168"/>
                  </a:lnTo>
                  <a:lnTo>
                    <a:pt x="81" y="172"/>
                  </a:lnTo>
                  <a:lnTo>
                    <a:pt x="79" y="173"/>
                  </a:lnTo>
                  <a:lnTo>
                    <a:pt x="79" y="177"/>
                  </a:lnTo>
                  <a:lnTo>
                    <a:pt x="81" y="181"/>
                  </a:lnTo>
                  <a:lnTo>
                    <a:pt x="79" y="183"/>
                  </a:lnTo>
                  <a:lnTo>
                    <a:pt x="79" y="185"/>
                  </a:lnTo>
                  <a:lnTo>
                    <a:pt x="77" y="189"/>
                  </a:lnTo>
                  <a:lnTo>
                    <a:pt x="73" y="191"/>
                  </a:lnTo>
                  <a:lnTo>
                    <a:pt x="73" y="192"/>
                  </a:lnTo>
                  <a:lnTo>
                    <a:pt x="71" y="192"/>
                  </a:lnTo>
                  <a:lnTo>
                    <a:pt x="71" y="194"/>
                  </a:lnTo>
                  <a:lnTo>
                    <a:pt x="71" y="200"/>
                  </a:lnTo>
                  <a:lnTo>
                    <a:pt x="69" y="202"/>
                  </a:lnTo>
                  <a:lnTo>
                    <a:pt x="69" y="202"/>
                  </a:lnTo>
                  <a:lnTo>
                    <a:pt x="67" y="202"/>
                  </a:lnTo>
                  <a:lnTo>
                    <a:pt x="67" y="202"/>
                  </a:lnTo>
                  <a:lnTo>
                    <a:pt x="67" y="204"/>
                  </a:lnTo>
                  <a:lnTo>
                    <a:pt x="67" y="206"/>
                  </a:lnTo>
                  <a:lnTo>
                    <a:pt x="69" y="206"/>
                  </a:lnTo>
                  <a:lnTo>
                    <a:pt x="69" y="208"/>
                  </a:lnTo>
                  <a:lnTo>
                    <a:pt x="67" y="210"/>
                  </a:lnTo>
                  <a:lnTo>
                    <a:pt x="67" y="210"/>
                  </a:lnTo>
                  <a:lnTo>
                    <a:pt x="65" y="210"/>
                  </a:lnTo>
                  <a:lnTo>
                    <a:pt x="63" y="206"/>
                  </a:lnTo>
                  <a:lnTo>
                    <a:pt x="61" y="204"/>
                  </a:lnTo>
                  <a:lnTo>
                    <a:pt x="61" y="204"/>
                  </a:lnTo>
                  <a:lnTo>
                    <a:pt x="60" y="206"/>
                  </a:lnTo>
                  <a:lnTo>
                    <a:pt x="58" y="208"/>
                  </a:lnTo>
                  <a:lnTo>
                    <a:pt x="54" y="217"/>
                  </a:lnTo>
                  <a:lnTo>
                    <a:pt x="54" y="219"/>
                  </a:lnTo>
                  <a:lnTo>
                    <a:pt x="52" y="223"/>
                  </a:lnTo>
                  <a:lnTo>
                    <a:pt x="54" y="229"/>
                  </a:lnTo>
                  <a:lnTo>
                    <a:pt x="52" y="234"/>
                  </a:lnTo>
                  <a:lnTo>
                    <a:pt x="50" y="236"/>
                  </a:lnTo>
                  <a:lnTo>
                    <a:pt x="48" y="238"/>
                  </a:lnTo>
                  <a:lnTo>
                    <a:pt x="46" y="238"/>
                  </a:lnTo>
                  <a:lnTo>
                    <a:pt x="44" y="240"/>
                  </a:lnTo>
                  <a:lnTo>
                    <a:pt x="42" y="242"/>
                  </a:lnTo>
                  <a:lnTo>
                    <a:pt x="42" y="251"/>
                  </a:lnTo>
                  <a:lnTo>
                    <a:pt x="42" y="253"/>
                  </a:lnTo>
                  <a:lnTo>
                    <a:pt x="42" y="255"/>
                  </a:lnTo>
                  <a:lnTo>
                    <a:pt x="42" y="265"/>
                  </a:lnTo>
                  <a:lnTo>
                    <a:pt x="42" y="267"/>
                  </a:lnTo>
                  <a:lnTo>
                    <a:pt x="40" y="270"/>
                  </a:lnTo>
                  <a:lnTo>
                    <a:pt x="40" y="274"/>
                  </a:lnTo>
                  <a:lnTo>
                    <a:pt x="39" y="278"/>
                  </a:lnTo>
                  <a:lnTo>
                    <a:pt x="39" y="284"/>
                  </a:lnTo>
                  <a:lnTo>
                    <a:pt x="37" y="286"/>
                  </a:lnTo>
                  <a:lnTo>
                    <a:pt x="35" y="288"/>
                  </a:lnTo>
                  <a:lnTo>
                    <a:pt x="33" y="289"/>
                  </a:lnTo>
                  <a:lnTo>
                    <a:pt x="27" y="293"/>
                  </a:lnTo>
                  <a:lnTo>
                    <a:pt x="21" y="297"/>
                  </a:lnTo>
                  <a:lnTo>
                    <a:pt x="20" y="297"/>
                  </a:lnTo>
                  <a:lnTo>
                    <a:pt x="20" y="299"/>
                  </a:lnTo>
                  <a:lnTo>
                    <a:pt x="18" y="299"/>
                  </a:lnTo>
                  <a:lnTo>
                    <a:pt x="18" y="301"/>
                  </a:lnTo>
                  <a:lnTo>
                    <a:pt x="18" y="307"/>
                  </a:lnTo>
                  <a:lnTo>
                    <a:pt x="16" y="310"/>
                  </a:lnTo>
                  <a:lnTo>
                    <a:pt x="16" y="312"/>
                  </a:lnTo>
                  <a:lnTo>
                    <a:pt x="16" y="312"/>
                  </a:lnTo>
                  <a:lnTo>
                    <a:pt x="16" y="316"/>
                  </a:lnTo>
                  <a:lnTo>
                    <a:pt x="18" y="318"/>
                  </a:lnTo>
                  <a:lnTo>
                    <a:pt x="18" y="318"/>
                  </a:lnTo>
                  <a:lnTo>
                    <a:pt x="20" y="318"/>
                  </a:lnTo>
                  <a:lnTo>
                    <a:pt x="20" y="320"/>
                  </a:lnTo>
                  <a:lnTo>
                    <a:pt x="20" y="320"/>
                  </a:lnTo>
                  <a:lnTo>
                    <a:pt x="21" y="320"/>
                  </a:lnTo>
                  <a:lnTo>
                    <a:pt x="21" y="320"/>
                  </a:lnTo>
                  <a:lnTo>
                    <a:pt x="21" y="320"/>
                  </a:lnTo>
                  <a:lnTo>
                    <a:pt x="23" y="320"/>
                  </a:lnTo>
                  <a:lnTo>
                    <a:pt x="25" y="320"/>
                  </a:lnTo>
                  <a:lnTo>
                    <a:pt x="25" y="320"/>
                  </a:lnTo>
                  <a:lnTo>
                    <a:pt x="25" y="320"/>
                  </a:lnTo>
                  <a:lnTo>
                    <a:pt x="27" y="320"/>
                  </a:lnTo>
                  <a:lnTo>
                    <a:pt x="27" y="322"/>
                  </a:lnTo>
                  <a:lnTo>
                    <a:pt x="27" y="322"/>
                  </a:lnTo>
                  <a:lnTo>
                    <a:pt x="27" y="324"/>
                  </a:lnTo>
                  <a:lnTo>
                    <a:pt x="27" y="326"/>
                  </a:lnTo>
                  <a:lnTo>
                    <a:pt x="27" y="335"/>
                  </a:lnTo>
                  <a:lnTo>
                    <a:pt x="29" y="343"/>
                  </a:lnTo>
                  <a:lnTo>
                    <a:pt x="29" y="345"/>
                  </a:lnTo>
                  <a:lnTo>
                    <a:pt x="27" y="345"/>
                  </a:lnTo>
                  <a:lnTo>
                    <a:pt x="27" y="347"/>
                  </a:lnTo>
                  <a:lnTo>
                    <a:pt x="23" y="348"/>
                  </a:lnTo>
                  <a:lnTo>
                    <a:pt x="23" y="348"/>
                  </a:lnTo>
                  <a:lnTo>
                    <a:pt x="21" y="348"/>
                  </a:lnTo>
                  <a:lnTo>
                    <a:pt x="21" y="350"/>
                  </a:lnTo>
                  <a:lnTo>
                    <a:pt x="21" y="352"/>
                  </a:lnTo>
                  <a:lnTo>
                    <a:pt x="21" y="352"/>
                  </a:lnTo>
                  <a:lnTo>
                    <a:pt x="21" y="352"/>
                  </a:lnTo>
                  <a:lnTo>
                    <a:pt x="21" y="354"/>
                  </a:lnTo>
                  <a:lnTo>
                    <a:pt x="23" y="354"/>
                  </a:lnTo>
                  <a:lnTo>
                    <a:pt x="23" y="354"/>
                  </a:lnTo>
                  <a:lnTo>
                    <a:pt x="23" y="354"/>
                  </a:lnTo>
                  <a:lnTo>
                    <a:pt x="25" y="354"/>
                  </a:lnTo>
                  <a:lnTo>
                    <a:pt x="27" y="352"/>
                  </a:lnTo>
                  <a:lnTo>
                    <a:pt x="27" y="350"/>
                  </a:lnTo>
                  <a:lnTo>
                    <a:pt x="29" y="350"/>
                  </a:lnTo>
                  <a:lnTo>
                    <a:pt x="29" y="350"/>
                  </a:lnTo>
                  <a:lnTo>
                    <a:pt x="29" y="350"/>
                  </a:lnTo>
                  <a:lnTo>
                    <a:pt x="31" y="352"/>
                  </a:lnTo>
                  <a:lnTo>
                    <a:pt x="33" y="352"/>
                  </a:lnTo>
                  <a:lnTo>
                    <a:pt x="33" y="352"/>
                  </a:lnTo>
                  <a:lnTo>
                    <a:pt x="33" y="352"/>
                  </a:lnTo>
                  <a:lnTo>
                    <a:pt x="33" y="352"/>
                  </a:lnTo>
                  <a:lnTo>
                    <a:pt x="33" y="354"/>
                  </a:lnTo>
                  <a:lnTo>
                    <a:pt x="33" y="354"/>
                  </a:lnTo>
                  <a:lnTo>
                    <a:pt x="33" y="358"/>
                  </a:lnTo>
                  <a:lnTo>
                    <a:pt x="33" y="360"/>
                  </a:lnTo>
                  <a:lnTo>
                    <a:pt x="33" y="360"/>
                  </a:lnTo>
                  <a:lnTo>
                    <a:pt x="35" y="360"/>
                  </a:lnTo>
                  <a:lnTo>
                    <a:pt x="35" y="362"/>
                  </a:lnTo>
                  <a:lnTo>
                    <a:pt x="35" y="362"/>
                  </a:lnTo>
                  <a:lnTo>
                    <a:pt x="33" y="364"/>
                  </a:lnTo>
                  <a:lnTo>
                    <a:pt x="33" y="366"/>
                  </a:lnTo>
                  <a:lnTo>
                    <a:pt x="33" y="366"/>
                  </a:lnTo>
                  <a:lnTo>
                    <a:pt x="33" y="371"/>
                  </a:lnTo>
                  <a:lnTo>
                    <a:pt x="33" y="373"/>
                  </a:lnTo>
                  <a:lnTo>
                    <a:pt x="33" y="375"/>
                  </a:lnTo>
                  <a:lnTo>
                    <a:pt x="33" y="377"/>
                  </a:lnTo>
                  <a:lnTo>
                    <a:pt x="33" y="377"/>
                  </a:lnTo>
                  <a:lnTo>
                    <a:pt x="33" y="379"/>
                  </a:lnTo>
                  <a:lnTo>
                    <a:pt x="33" y="379"/>
                  </a:lnTo>
                  <a:lnTo>
                    <a:pt x="33" y="381"/>
                  </a:lnTo>
                  <a:lnTo>
                    <a:pt x="31" y="381"/>
                  </a:lnTo>
                  <a:lnTo>
                    <a:pt x="29" y="381"/>
                  </a:lnTo>
                  <a:lnTo>
                    <a:pt x="29" y="383"/>
                  </a:lnTo>
                  <a:lnTo>
                    <a:pt x="27" y="385"/>
                  </a:lnTo>
                  <a:lnTo>
                    <a:pt x="25" y="385"/>
                  </a:lnTo>
                  <a:lnTo>
                    <a:pt x="23" y="385"/>
                  </a:lnTo>
                  <a:lnTo>
                    <a:pt x="23" y="386"/>
                  </a:lnTo>
                  <a:lnTo>
                    <a:pt x="18" y="386"/>
                  </a:lnTo>
                  <a:lnTo>
                    <a:pt x="16" y="386"/>
                  </a:lnTo>
                  <a:lnTo>
                    <a:pt x="16" y="386"/>
                  </a:lnTo>
                  <a:lnTo>
                    <a:pt x="16" y="388"/>
                  </a:lnTo>
                  <a:lnTo>
                    <a:pt x="16" y="390"/>
                  </a:lnTo>
                  <a:lnTo>
                    <a:pt x="16" y="390"/>
                  </a:lnTo>
                  <a:lnTo>
                    <a:pt x="16" y="392"/>
                  </a:lnTo>
                  <a:lnTo>
                    <a:pt x="14" y="396"/>
                  </a:lnTo>
                  <a:lnTo>
                    <a:pt x="14" y="396"/>
                  </a:lnTo>
                  <a:lnTo>
                    <a:pt x="14" y="396"/>
                  </a:lnTo>
                  <a:lnTo>
                    <a:pt x="16" y="398"/>
                  </a:lnTo>
                  <a:lnTo>
                    <a:pt x="23" y="398"/>
                  </a:lnTo>
                  <a:lnTo>
                    <a:pt x="23" y="398"/>
                  </a:lnTo>
                  <a:lnTo>
                    <a:pt x="23" y="398"/>
                  </a:lnTo>
                  <a:lnTo>
                    <a:pt x="25" y="398"/>
                  </a:lnTo>
                  <a:lnTo>
                    <a:pt x="27" y="404"/>
                  </a:lnTo>
                  <a:lnTo>
                    <a:pt x="27" y="407"/>
                  </a:lnTo>
                  <a:lnTo>
                    <a:pt x="27" y="407"/>
                  </a:lnTo>
                  <a:lnTo>
                    <a:pt x="27" y="409"/>
                  </a:lnTo>
                  <a:lnTo>
                    <a:pt x="27" y="409"/>
                  </a:lnTo>
                  <a:lnTo>
                    <a:pt x="25" y="411"/>
                  </a:lnTo>
                  <a:lnTo>
                    <a:pt x="25" y="417"/>
                  </a:lnTo>
                  <a:lnTo>
                    <a:pt x="25" y="419"/>
                  </a:lnTo>
                  <a:lnTo>
                    <a:pt x="25" y="419"/>
                  </a:lnTo>
                  <a:lnTo>
                    <a:pt x="25" y="419"/>
                  </a:lnTo>
                  <a:lnTo>
                    <a:pt x="23" y="419"/>
                  </a:lnTo>
                  <a:lnTo>
                    <a:pt x="23" y="419"/>
                  </a:lnTo>
                  <a:lnTo>
                    <a:pt x="21" y="419"/>
                  </a:lnTo>
                  <a:lnTo>
                    <a:pt x="20" y="417"/>
                  </a:lnTo>
                  <a:lnTo>
                    <a:pt x="18" y="417"/>
                  </a:lnTo>
                  <a:lnTo>
                    <a:pt x="18" y="417"/>
                  </a:lnTo>
                  <a:lnTo>
                    <a:pt x="18" y="419"/>
                  </a:lnTo>
                  <a:lnTo>
                    <a:pt x="16" y="421"/>
                  </a:lnTo>
                  <a:lnTo>
                    <a:pt x="16" y="421"/>
                  </a:lnTo>
                  <a:lnTo>
                    <a:pt x="16" y="423"/>
                  </a:lnTo>
                  <a:lnTo>
                    <a:pt x="16" y="423"/>
                  </a:lnTo>
                  <a:lnTo>
                    <a:pt x="16" y="423"/>
                  </a:lnTo>
                  <a:lnTo>
                    <a:pt x="16" y="423"/>
                  </a:lnTo>
                  <a:lnTo>
                    <a:pt x="18" y="423"/>
                  </a:lnTo>
                  <a:lnTo>
                    <a:pt x="20" y="424"/>
                  </a:lnTo>
                  <a:lnTo>
                    <a:pt x="20" y="424"/>
                  </a:lnTo>
                  <a:lnTo>
                    <a:pt x="21" y="424"/>
                  </a:lnTo>
                  <a:lnTo>
                    <a:pt x="21" y="426"/>
                  </a:lnTo>
                  <a:lnTo>
                    <a:pt x="20" y="426"/>
                  </a:lnTo>
                  <a:lnTo>
                    <a:pt x="20" y="426"/>
                  </a:lnTo>
                  <a:lnTo>
                    <a:pt x="20" y="428"/>
                  </a:lnTo>
                  <a:lnTo>
                    <a:pt x="20" y="428"/>
                  </a:lnTo>
                  <a:lnTo>
                    <a:pt x="20" y="428"/>
                  </a:lnTo>
                  <a:lnTo>
                    <a:pt x="18" y="430"/>
                  </a:lnTo>
                  <a:lnTo>
                    <a:pt x="16" y="430"/>
                  </a:lnTo>
                  <a:lnTo>
                    <a:pt x="14" y="430"/>
                  </a:lnTo>
                  <a:lnTo>
                    <a:pt x="14" y="432"/>
                  </a:lnTo>
                  <a:lnTo>
                    <a:pt x="14" y="432"/>
                  </a:lnTo>
                  <a:lnTo>
                    <a:pt x="14" y="432"/>
                  </a:lnTo>
                  <a:lnTo>
                    <a:pt x="14" y="434"/>
                  </a:lnTo>
                  <a:lnTo>
                    <a:pt x="16" y="434"/>
                  </a:lnTo>
                  <a:lnTo>
                    <a:pt x="18" y="434"/>
                  </a:lnTo>
                  <a:lnTo>
                    <a:pt x="20" y="434"/>
                  </a:lnTo>
                  <a:lnTo>
                    <a:pt x="20" y="434"/>
                  </a:lnTo>
                  <a:lnTo>
                    <a:pt x="21" y="434"/>
                  </a:lnTo>
                  <a:lnTo>
                    <a:pt x="21" y="434"/>
                  </a:lnTo>
                  <a:lnTo>
                    <a:pt x="21" y="434"/>
                  </a:lnTo>
                  <a:lnTo>
                    <a:pt x="21" y="434"/>
                  </a:lnTo>
                  <a:lnTo>
                    <a:pt x="21" y="432"/>
                  </a:lnTo>
                  <a:lnTo>
                    <a:pt x="21" y="432"/>
                  </a:lnTo>
                  <a:lnTo>
                    <a:pt x="21" y="432"/>
                  </a:lnTo>
                  <a:lnTo>
                    <a:pt x="21" y="432"/>
                  </a:lnTo>
                  <a:lnTo>
                    <a:pt x="21" y="430"/>
                  </a:lnTo>
                  <a:lnTo>
                    <a:pt x="21" y="430"/>
                  </a:lnTo>
                  <a:lnTo>
                    <a:pt x="23" y="430"/>
                  </a:lnTo>
                  <a:lnTo>
                    <a:pt x="23" y="430"/>
                  </a:lnTo>
                  <a:lnTo>
                    <a:pt x="25" y="430"/>
                  </a:lnTo>
                  <a:lnTo>
                    <a:pt x="25" y="430"/>
                  </a:lnTo>
                  <a:lnTo>
                    <a:pt x="25" y="430"/>
                  </a:lnTo>
                  <a:lnTo>
                    <a:pt x="27" y="432"/>
                  </a:lnTo>
                  <a:lnTo>
                    <a:pt x="27" y="436"/>
                  </a:lnTo>
                  <a:lnTo>
                    <a:pt x="27" y="438"/>
                  </a:lnTo>
                  <a:lnTo>
                    <a:pt x="29" y="438"/>
                  </a:lnTo>
                  <a:lnTo>
                    <a:pt x="31" y="440"/>
                  </a:lnTo>
                  <a:lnTo>
                    <a:pt x="31" y="440"/>
                  </a:lnTo>
                  <a:lnTo>
                    <a:pt x="35" y="440"/>
                  </a:lnTo>
                  <a:lnTo>
                    <a:pt x="37" y="442"/>
                  </a:lnTo>
                  <a:lnTo>
                    <a:pt x="37" y="442"/>
                  </a:lnTo>
                  <a:lnTo>
                    <a:pt x="37" y="442"/>
                  </a:lnTo>
                  <a:lnTo>
                    <a:pt x="39" y="444"/>
                  </a:lnTo>
                  <a:lnTo>
                    <a:pt x="39" y="449"/>
                  </a:lnTo>
                  <a:lnTo>
                    <a:pt x="40" y="449"/>
                  </a:lnTo>
                  <a:lnTo>
                    <a:pt x="40" y="451"/>
                  </a:lnTo>
                  <a:lnTo>
                    <a:pt x="42" y="451"/>
                  </a:lnTo>
                  <a:lnTo>
                    <a:pt x="46" y="453"/>
                  </a:lnTo>
                  <a:lnTo>
                    <a:pt x="48" y="453"/>
                  </a:lnTo>
                  <a:lnTo>
                    <a:pt x="50" y="455"/>
                  </a:lnTo>
                  <a:lnTo>
                    <a:pt x="52" y="455"/>
                  </a:lnTo>
                  <a:lnTo>
                    <a:pt x="52" y="455"/>
                  </a:lnTo>
                  <a:lnTo>
                    <a:pt x="52" y="455"/>
                  </a:lnTo>
                  <a:lnTo>
                    <a:pt x="54" y="457"/>
                  </a:lnTo>
                  <a:lnTo>
                    <a:pt x="54" y="459"/>
                  </a:lnTo>
                  <a:lnTo>
                    <a:pt x="58" y="461"/>
                  </a:lnTo>
                  <a:lnTo>
                    <a:pt x="58" y="463"/>
                  </a:lnTo>
                  <a:lnTo>
                    <a:pt x="60" y="464"/>
                  </a:lnTo>
                  <a:lnTo>
                    <a:pt x="58" y="464"/>
                  </a:lnTo>
                  <a:lnTo>
                    <a:pt x="58" y="466"/>
                  </a:lnTo>
                  <a:lnTo>
                    <a:pt x="58" y="468"/>
                  </a:lnTo>
                  <a:lnTo>
                    <a:pt x="56" y="468"/>
                  </a:lnTo>
                  <a:lnTo>
                    <a:pt x="54" y="468"/>
                  </a:lnTo>
                  <a:lnTo>
                    <a:pt x="52" y="468"/>
                  </a:lnTo>
                  <a:lnTo>
                    <a:pt x="52" y="470"/>
                  </a:lnTo>
                  <a:lnTo>
                    <a:pt x="50" y="470"/>
                  </a:lnTo>
                  <a:lnTo>
                    <a:pt x="50" y="470"/>
                  </a:lnTo>
                  <a:lnTo>
                    <a:pt x="50" y="472"/>
                  </a:lnTo>
                  <a:lnTo>
                    <a:pt x="52" y="474"/>
                  </a:lnTo>
                  <a:lnTo>
                    <a:pt x="52" y="476"/>
                  </a:lnTo>
                  <a:lnTo>
                    <a:pt x="52" y="476"/>
                  </a:lnTo>
                  <a:lnTo>
                    <a:pt x="52" y="478"/>
                  </a:lnTo>
                  <a:lnTo>
                    <a:pt x="48" y="480"/>
                  </a:lnTo>
                  <a:lnTo>
                    <a:pt x="46" y="480"/>
                  </a:lnTo>
                  <a:lnTo>
                    <a:pt x="44" y="482"/>
                  </a:lnTo>
                  <a:lnTo>
                    <a:pt x="44" y="482"/>
                  </a:lnTo>
                  <a:lnTo>
                    <a:pt x="42" y="483"/>
                  </a:lnTo>
                  <a:lnTo>
                    <a:pt x="42" y="483"/>
                  </a:lnTo>
                  <a:lnTo>
                    <a:pt x="42" y="483"/>
                  </a:lnTo>
                  <a:lnTo>
                    <a:pt x="40" y="482"/>
                  </a:lnTo>
                  <a:lnTo>
                    <a:pt x="40" y="480"/>
                  </a:lnTo>
                  <a:lnTo>
                    <a:pt x="39" y="478"/>
                  </a:lnTo>
                  <a:lnTo>
                    <a:pt x="37" y="478"/>
                  </a:lnTo>
                  <a:lnTo>
                    <a:pt x="35" y="478"/>
                  </a:lnTo>
                  <a:lnTo>
                    <a:pt x="33" y="478"/>
                  </a:lnTo>
                  <a:lnTo>
                    <a:pt x="31" y="476"/>
                  </a:lnTo>
                  <a:lnTo>
                    <a:pt x="31" y="472"/>
                  </a:lnTo>
                  <a:lnTo>
                    <a:pt x="29" y="470"/>
                  </a:lnTo>
                  <a:lnTo>
                    <a:pt x="27" y="472"/>
                  </a:lnTo>
                  <a:lnTo>
                    <a:pt x="25" y="472"/>
                  </a:lnTo>
                  <a:lnTo>
                    <a:pt x="25" y="474"/>
                  </a:lnTo>
                  <a:lnTo>
                    <a:pt x="23" y="476"/>
                  </a:lnTo>
                  <a:lnTo>
                    <a:pt x="23" y="476"/>
                  </a:lnTo>
                  <a:lnTo>
                    <a:pt x="21" y="476"/>
                  </a:lnTo>
                  <a:lnTo>
                    <a:pt x="20" y="478"/>
                  </a:lnTo>
                  <a:lnTo>
                    <a:pt x="20" y="478"/>
                  </a:lnTo>
                  <a:lnTo>
                    <a:pt x="18" y="482"/>
                  </a:lnTo>
                  <a:lnTo>
                    <a:pt x="18" y="483"/>
                  </a:lnTo>
                  <a:lnTo>
                    <a:pt x="16" y="483"/>
                  </a:lnTo>
                  <a:lnTo>
                    <a:pt x="14" y="483"/>
                  </a:lnTo>
                  <a:lnTo>
                    <a:pt x="14" y="485"/>
                  </a:lnTo>
                  <a:lnTo>
                    <a:pt x="12" y="487"/>
                  </a:lnTo>
                  <a:lnTo>
                    <a:pt x="10" y="495"/>
                  </a:lnTo>
                  <a:lnTo>
                    <a:pt x="10" y="497"/>
                  </a:lnTo>
                  <a:lnTo>
                    <a:pt x="10" y="499"/>
                  </a:lnTo>
                  <a:lnTo>
                    <a:pt x="8" y="501"/>
                  </a:lnTo>
                  <a:lnTo>
                    <a:pt x="2" y="508"/>
                  </a:lnTo>
                  <a:lnTo>
                    <a:pt x="0" y="512"/>
                  </a:lnTo>
                  <a:lnTo>
                    <a:pt x="0" y="514"/>
                  </a:lnTo>
                  <a:lnTo>
                    <a:pt x="2" y="518"/>
                  </a:lnTo>
                  <a:lnTo>
                    <a:pt x="8" y="523"/>
                  </a:lnTo>
                  <a:lnTo>
                    <a:pt x="8" y="525"/>
                  </a:lnTo>
                  <a:lnTo>
                    <a:pt x="6" y="527"/>
                  </a:lnTo>
                  <a:lnTo>
                    <a:pt x="0" y="531"/>
                  </a:lnTo>
                  <a:lnTo>
                    <a:pt x="0" y="531"/>
                  </a:lnTo>
                  <a:lnTo>
                    <a:pt x="0" y="533"/>
                  </a:lnTo>
                  <a:lnTo>
                    <a:pt x="0" y="535"/>
                  </a:lnTo>
                  <a:lnTo>
                    <a:pt x="0" y="535"/>
                  </a:lnTo>
                  <a:lnTo>
                    <a:pt x="0" y="537"/>
                  </a:lnTo>
                  <a:lnTo>
                    <a:pt x="2" y="537"/>
                  </a:lnTo>
                  <a:lnTo>
                    <a:pt x="2" y="537"/>
                  </a:lnTo>
                  <a:lnTo>
                    <a:pt x="4" y="539"/>
                  </a:lnTo>
                  <a:lnTo>
                    <a:pt x="4" y="539"/>
                  </a:lnTo>
                  <a:lnTo>
                    <a:pt x="4" y="541"/>
                  </a:lnTo>
                  <a:lnTo>
                    <a:pt x="4" y="541"/>
                  </a:lnTo>
                  <a:lnTo>
                    <a:pt x="4" y="542"/>
                  </a:lnTo>
                  <a:lnTo>
                    <a:pt x="6" y="544"/>
                  </a:lnTo>
                  <a:lnTo>
                    <a:pt x="6" y="544"/>
                  </a:lnTo>
                  <a:lnTo>
                    <a:pt x="6" y="546"/>
                  </a:lnTo>
                  <a:lnTo>
                    <a:pt x="8" y="546"/>
                  </a:lnTo>
                  <a:lnTo>
                    <a:pt x="8" y="548"/>
                  </a:lnTo>
                  <a:lnTo>
                    <a:pt x="8" y="548"/>
                  </a:lnTo>
                  <a:lnTo>
                    <a:pt x="10" y="548"/>
                  </a:lnTo>
                  <a:lnTo>
                    <a:pt x="10" y="548"/>
                  </a:lnTo>
                  <a:lnTo>
                    <a:pt x="10" y="546"/>
                  </a:lnTo>
                  <a:lnTo>
                    <a:pt x="12" y="546"/>
                  </a:lnTo>
                  <a:lnTo>
                    <a:pt x="12" y="548"/>
                  </a:lnTo>
                  <a:lnTo>
                    <a:pt x="12" y="548"/>
                  </a:lnTo>
                  <a:lnTo>
                    <a:pt x="14" y="550"/>
                  </a:lnTo>
                  <a:lnTo>
                    <a:pt x="16" y="548"/>
                  </a:lnTo>
                  <a:lnTo>
                    <a:pt x="20" y="548"/>
                  </a:lnTo>
                  <a:lnTo>
                    <a:pt x="21" y="548"/>
                  </a:lnTo>
                  <a:lnTo>
                    <a:pt x="21" y="548"/>
                  </a:lnTo>
                  <a:lnTo>
                    <a:pt x="23" y="550"/>
                  </a:lnTo>
                  <a:lnTo>
                    <a:pt x="25" y="550"/>
                  </a:lnTo>
                  <a:lnTo>
                    <a:pt x="27" y="552"/>
                  </a:lnTo>
                  <a:lnTo>
                    <a:pt x="27" y="552"/>
                  </a:lnTo>
                  <a:lnTo>
                    <a:pt x="29" y="554"/>
                  </a:lnTo>
                  <a:lnTo>
                    <a:pt x="35" y="560"/>
                  </a:lnTo>
                  <a:lnTo>
                    <a:pt x="35" y="561"/>
                  </a:lnTo>
                  <a:lnTo>
                    <a:pt x="37" y="563"/>
                  </a:lnTo>
                  <a:lnTo>
                    <a:pt x="39" y="565"/>
                  </a:lnTo>
                  <a:lnTo>
                    <a:pt x="40" y="567"/>
                  </a:lnTo>
                  <a:lnTo>
                    <a:pt x="40" y="567"/>
                  </a:lnTo>
                  <a:lnTo>
                    <a:pt x="42" y="569"/>
                  </a:lnTo>
                  <a:lnTo>
                    <a:pt x="42" y="573"/>
                  </a:lnTo>
                  <a:lnTo>
                    <a:pt x="44" y="579"/>
                  </a:lnTo>
                  <a:lnTo>
                    <a:pt x="46" y="580"/>
                  </a:lnTo>
                  <a:lnTo>
                    <a:pt x="48" y="582"/>
                  </a:lnTo>
                  <a:lnTo>
                    <a:pt x="48" y="582"/>
                  </a:lnTo>
                  <a:lnTo>
                    <a:pt x="46" y="584"/>
                  </a:lnTo>
                  <a:lnTo>
                    <a:pt x="46" y="584"/>
                  </a:lnTo>
                  <a:lnTo>
                    <a:pt x="44" y="584"/>
                  </a:lnTo>
                  <a:lnTo>
                    <a:pt x="44" y="586"/>
                  </a:lnTo>
                  <a:lnTo>
                    <a:pt x="44" y="586"/>
                  </a:lnTo>
                  <a:lnTo>
                    <a:pt x="42" y="588"/>
                  </a:lnTo>
                  <a:lnTo>
                    <a:pt x="42" y="588"/>
                  </a:lnTo>
                  <a:lnTo>
                    <a:pt x="44" y="590"/>
                  </a:lnTo>
                  <a:lnTo>
                    <a:pt x="44" y="590"/>
                  </a:lnTo>
                  <a:lnTo>
                    <a:pt x="46" y="590"/>
                  </a:lnTo>
                  <a:lnTo>
                    <a:pt x="48" y="590"/>
                  </a:lnTo>
                  <a:lnTo>
                    <a:pt x="48" y="590"/>
                  </a:lnTo>
                  <a:lnTo>
                    <a:pt x="50" y="590"/>
                  </a:lnTo>
                  <a:lnTo>
                    <a:pt x="50" y="590"/>
                  </a:lnTo>
                  <a:lnTo>
                    <a:pt x="50" y="590"/>
                  </a:lnTo>
                  <a:lnTo>
                    <a:pt x="50" y="588"/>
                  </a:lnTo>
                  <a:lnTo>
                    <a:pt x="50" y="586"/>
                  </a:lnTo>
                  <a:lnTo>
                    <a:pt x="52" y="586"/>
                  </a:lnTo>
                  <a:lnTo>
                    <a:pt x="52" y="586"/>
                  </a:lnTo>
                  <a:lnTo>
                    <a:pt x="52" y="586"/>
                  </a:lnTo>
                  <a:lnTo>
                    <a:pt x="54" y="586"/>
                  </a:lnTo>
                  <a:lnTo>
                    <a:pt x="54" y="586"/>
                  </a:lnTo>
                  <a:lnTo>
                    <a:pt x="54" y="588"/>
                  </a:lnTo>
                  <a:lnTo>
                    <a:pt x="54" y="588"/>
                  </a:lnTo>
                  <a:lnTo>
                    <a:pt x="54" y="590"/>
                  </a:lnTo>
                  <a:lnTo>
                    <a:pt x="56" y="592"/>
                  </a:lnTo>
                  <a:lnTo>
                    <a:pt x="56" y="592"/>
                  </a:lnTo>
                  <a:lnTo>
                    <a:pt x="56" y="594"/>
                  </a:lnTo>
                  <a:lnTo>
                    <a:pt x="58" y="594"/>
                  </a:lnTo>
                  <a:lnTo>
                    <a:pt x="60" y="592"/>
                  </a:lnTo>
                  <a:lnTo>
                    <a:pt x="61" y="592"/>
                  </a:lnTo>
                  <a:lnTo>
                    <a:pt x="61" y="592"/>
                  </a:lnTo>
                  <a:lnTo>
                    <a:pt x="63" y="592"/>
                  </a:lnTo>
                  <a:lnTo>
                    <a:pt x="65" y="592"/>
                  </a:lnTo>
                  <a:lnTo>
                    <a:pt x="65" y="594"/>
                  </a:lnTo>
                  <a:lnTo>
                    <a:pt x="63" y="594"/>
                  </a:lnTo>
                  <a:lnTo>
                    <a:pt x="63" y="596"/>
                  </a:lnTo>
                  <a:lnTo>
                    <a:pt x="63" y="596"/>
                  </a:lnTo>
                  <a:lnTo>
                    <a:pt x="61" y="598"/>
                  </a:lnTo>
                  <a:lnTo>
                    <a:pt x="63" y="599"/>
                  </a:lnTo>
                  <a:lnTo>
                    <a:pt x="63" y="601"/>
                  </a:lnTo>
                  <a:lnTo>
                    <a:pt x="63" y="603"/>
                  </a:lnTo>
                  <a:lnTo>
                    <a:pt x="63" y="605"/>
                  </a:lnTo>
                  <a:lnTo>
                    <a:pt x="65" y="609"/>
                  </a:lnTo>
                  <a:lnTo>
                    <a:pt x="67" y="609"/>
                  </a:lnTo>
                  <a:lnTo>
                    <a:pt x="67" y="622"/>
                  </a:lnTo>
                  <a:lnTo>
                    <a:pt x="69" y="624"/>
                  </a:lnTo>
                  <a:lnTo>
                    <a:pt x="69" y="628"/>
                  </a:lnTo>
                  <a:lnTo>
                    <a:pt x="71" y="628"/>
                  </a:lnTo>
                  <a:lnTo>
                    <a:pt x="73" y="628"/>
                  </a:lnTo>
                  <a:lnTo>
                    <a:pt x="73" y="628"/>
                  </a:lnTo>
                  <a:lnTo>
                    <a:pt x="77" y="626"/>
                  </a:lnTo>
                  <a:lnTo>
                    <a:pt x="79" y="624"/>
                  </a:lnTo>
                  <a:lnTo>
                    <a:pt x="81" y="622"/>
                  </a:lnTo>
                  <a:lnTo>
                    <a:pt x="82" y="622"/>
                  </a:lnTo>
                  <a:lnTo>
                    <a:pt x="82" y="622"/>
                  </a:lnTo>
                  <a:lnTo>
                    <a:pt x="84" y="622"/>
                  </a:lnTo>
                  <a:lnTo>
                    <a:pt x="84" y="622"/>
                  </a:lnTo>
                  <a:lnTo>
                    <a:pt x="86" y="624"/>
                  </a:lnTo>
                  <a:lnTo>
                    <a:pt x="88" y="624"/>
                  </a:lnTo>
                  <a:lnTo>
                    <a:pt x="90" y="626"/>
                  </a:lnTo>
                  <a:lnTo>
                    <a:pt x="94" y="626"/>
                  </a:lnTo>
                  <a:lnTo>
                    <a:pt x="98" y="624"/>
                  </a:lnTo>
                  <a:lnTo>
                    <a:pt x="105" y="626"/>
                  </a:lnTo>
                  <a:lnTo>
                    <a:pt x="103" y="624"/>
                  </a:lnTo>
                  <a:lnTo>
                    <a:pt x="103" y="622"/>
                  </a:lnTo>
                  <a:lnTo>
                    <a:pt x="105" y="620"/>
                  </a:lnTo>
                  <a:lnTo>
                    <a:pt x="105" y="618"/>
                  </a:lnTo>
                  <a:lnTo>
                    <a:pt x="105" y="618"/>
                  </a:lnTo>
                  <a:lnTo>
                    <a:pt x="105" y="618"/>
                  </a:lnTo>
                  <a:lnTo>
                    <a:pt x="105" y="617"/>
                  </a:lnTo>
                  <a:lnTo>
                    <a:pt x="105" y="617"/>
                  </a:lnTo>
                  <a:lnTo>
                    <a:pt x="107" y="617"/>
                  </a:lnTo>
                  <a:lnTo>
                    <a:pt x="107" y="617"/>
                  </a:lnTo>
                  <a:lnTo>
                    <a:pt x="107" y="618"/>
                  </a:lnTo>
                  <a:lnTo>
                    <a:pt x="107" y="618"/>
                  </a:lnTo>
                  <a:lnTo>
                    <a:pt x="109" y="618"/>
                  </a:lnTo>
                  <a:lnTo>
                    <a:pt x="109" y="618"/>
                  </a:lnTo>
                  <a:lnTo>
                    <a:pt x="109" y="618"/>
                  </a:lnTo>
                  <a:lnTo>
                    <a:pt x="109" y="618"/>
                  </a:lnTo>
                  <a:lnTo>
                    <a:pt x="109" y="617"/>
                  </a:lnTo>
                  <a:lnTo>
                    <a:pt x="109" y="615"/>
                  </a:lnTo>
                  <a:lnTo>
                    <a:pt x="109" y="615"/>
                  </a:lnTo>
                  <a:lnTo>
                    <a:pt x="109" y="613"/>
                  </a:lnTo>
                  <a:lnTo>
                    <a:pt x="111" y="613"/>
                  </a:lnTo>
                  <a:lnTo>
                    <a:pt x="111" y="611"/>
                  </a:lnTo>
                  <a:lnTo>
                    <a:pt x="111" y="611"/>
                  </a:lnTo>
                  <a:lnTo>
                    <a:pt x="113" y="611"/>
                  </a:lnTo>
                  <a:lnTo>
                    <a:pt x="113" y="609"/>
                  </a:lnTo>
                  <a:lnTo>
                    <a:pt x="113" y="607"/>
                  </a:lnTo>
                  <a:lnTo>
                    <a:pt x="113" y="603"/>
                  </a:lnTo>
                  <a:lnTo>
                    <a:pt x="113" y="603"/>
                  </a:lnTo>
                  <a:lnTo>
                    <a:pt x="113" y="601"/>
                  </a:lnTo>
                  <a:lnTo>
                    <a:pt x="113" y="601"/>
                  </a:lnTo>
                  <a:lnTo>
                    <a:pt x="113" y="601"/>
                  </a:lnTo>
                  <a:lnTo>
                    <a:pt x="115" y="599"/>
                  </a:lnTo>
                  <a:lnTo>
                    <a:pt x="115" y="599"/>
                  </a:lnTo>
                  <a:lnTo>
                    <a:pt x="115" y="599"/>
                  </a:lnTo>
                  <a:lnTo>
                    <a:pt x="115" y="598"/>
                  </a:lnTo>
                  <a:lnTo>
                    <a:pt x="117" y="596"/>
                  </a:lnTo>
                  <a:lnTo>
                    <a:pt x="117" y="594"/>
                  </a:lnTo>
                  <a:lnTo>
                    <a:pt x="117" y="592"/>
                  </a:lnTo>
                  <a:lnTo>
                    <a:pt x="117" y="590"/>
                  </a:lnTo>
                  <a:lnTo>
                    <a:pt x="117" y="590"/>
                  </a:lnTo>
                  <a:lnTo>
                    <a:pt x="115" y="588"/>
                  </a:lnTo>
                  <a:lnTo>
                    <a:pt x="115" y="588"/>
                  </a:lnTo>
                  <a:lnTo>
                    <a:pt x="115" y="588"/>
                  </a:lnTo>
                  <a:lnTo>
                    <a:pt x="115" y="586"/>
                  </a:lnTo>
                  <a:lnTo>
                    <a:pt x="117" y="586"/>
                  </a:lnTo>
                  <a:lnTo>
                    <a:pt x="117" y="586"/>
                  </a:lnTo>
                  <a:lnTo>
                    <a:pt x="117" y="584"/>
                  </a:lnTo>
                  <a:lnTo>
                    <a:pt x="119" y="580"/>
                  </a:lnTo>
                  <a:lnTo>
                    <a:pt x="119" y="580"/>
                  </a:lnTo>
                  <a:lnTo>
                    <a:pt x="119" y="580"/>
                  </a:lnTo>
                  <a:lnTo>
                    <a:pt x="121" y="580"/>
                  </a:lnTo>
                  <a:lnTo>
                    <a:pt x="121" y="580"/>
                  </a:lnTo>
                  <a:lnTo>
                    <a:pt x="121" y="580"/>
                  </a:lnTo>
                  <a:lnTo>
                    <a:pt x="122" y="580"/>
                  </a:lnTo>
                  <a:lnTo>
                    <a:pt x="128" y="579"/>
                  </a:lnTo>
                  <a:lnTo>
                    <a:pt x="128" y="577"/>
                  </a:lnTo>
                  <a:lnTo>
                    <a:pt x="128" y="577"/>
                  </a:lnTo>
                  <a:lnTo>
                    <a:pt x="130" y="575"/>
                  </a:lnTo>
                  <a:lnTo>
                    <a:pt x="130" y="575"/>
                  </a:lnTo>
                  <a:lnTo>
                    <a:pt x="132" y="575"/>
                  </a:lnTo>
                  <a:lnTo>
                    <a:pt x="132" y="573"/>
                  </a:lnTo>
                  <a:lnTo>
                    <a:pt x="134" y="573"/>
                  </a:lnTo>
                  <a:lnTo>
                    <a:pt x="136" y="573"/>
                  </a:lnTo>
                  <a:lnTo>
                    <a:pt x="136" y="573"/>
                  </a:lnTo>
                  <a:lnTo>
                    <a:pt x="136" y="571"/>
                  </a:lnTo>
                  <a:lnTo>
                    <a:pt x="140" y="567"/>
                  </a:lnTo>
                  <a:lnTo>
                    <a:pt x="141" y="563"/>
                  </a:lnTo>
                  <a:lnTo>
                    <a:pt x="143" y="563"/>
                  </a:lnTo>
                  <a:lnTo>
                    <a:pt x="145" y="560"/>
                  </a:lnTo>
                  <a:lnTo>
                    <a:pt x="149" y="558"/>
                  </a:lnTo>
                  <a:lnTo>
                    <a:pt x="151" y="556"/>
                  </a:lnTo>
                  <a:lnTo>
                    <a:pt x="153" y="554"/>
                  </a:lnTo>
                  <a:lnTo>
                    <a:pt x="153" y="554"/>
                  </a:lnTo>
                  <a:lnTo>
                    <a:pt x="155" y="552"/>
                  </a:lnTo>
                  <a:lnTo>
                    <a:pt x="155" y="552"/>
                  </a:lnTo>
                  <a:lnTo>
                    <a:pt x="155" y="552"/>
                  </a:lnTo>
                  <a:lnTo>
                    <a:pt x="155" y="550"/>
                  </a:lnTo>
                  <a:lnTo>
                    <a:pt x="155" y="548"/>
                  </a:lnTo>
                  <a:lnTo>
                    <a:pt x="155" y="548"/>
                  </a:lnTo>
                  <a:lnTo>
                    <a:pt x="153" y="546"/>
                  </a:lnTo>
                  <a:lnTo>
                    <a:pt x="153" y="546"/>
                  </a:lnTo>
                  <a:lnTo>
                    <a:pt x="151" y="546"/>
                  </a:lnTo>
                  <a:lnTo>
                    <a:pt x="151" y="546"/>
                  </a:lnTo>
                  <a:lnTo>
                    <a:pt x="151" y="544"/>
                  </a:lnTo>
                  <a:lnTo>
                    <a:pt x="153" y="544"/>
                  </a:lnTo>
                  <a:lnTo>
                    <a:pt x="153" y="544"/>
                  </a:lnTo>
                  <a:lnTo>
                    <a:pt x="153" y="544"/>
                  </a:lnTo>
                  <a:lnTo>
                    <a:pt x="155" y="544"/>
                  </a:lnTo>
                  <a:lnTo>
                    <a:pt x="155" y="542"/>
                  </a:lnTo>
                  <a:lnTo>
                    <a:pt x="155" y="542"/>
                  </a:lnTo>
                  <a:lnTo>
                    <a:pt x="157" y="541"/>
                  </a:lnTo>
                  <a:lnTo>
                    <a:pt x="157" y="541"/>
                  </a:lnTo>
                  <a:lnTo>
                    <a:pt x="159" y="539"/>
                  </a:lnTo>
                  <a:lnTo>
                    <a:pt x="159" y="539"/>
                  </a:lnTo>
                  <a:lnTo>
                    <a:pt x="161" y="539"/>
                  </a:lnTo>
                  <a:lnTo>
                    <a:pt x="161" y="539"/>
                  </a:lnTo>
                  <a:lnTo>
                    <a:pt x="164" y="537"/>
                  </a:lnTo>
                  <a:lnTo>
                    <a:pt x="166" y="537"/>
                  </a:lnTo>
                  <a:lnTo>
                    <a:pt x="166" y="537"/>
                  </a:lnTo>
                  <a:lnTo>
                    <a:pt x="168" y="535"/>
                  </a:lnTo>
                  <a:lnTo>
                    <a:pt x="168" y="533"/>
                  </a:lnTo>
                  <a:lnTo>
                    <a:pt x="170" y="531"/>
                  </a:lnTo>
                  <a:lnTo>
                    <a:pt x="170" y="531"/>
                  </a:lnTo>
                  <a:lnTo>
                    <a:pt x="170" y="531"/>
                  </a:lnTo>
                  <a:lnTo>
                    <a:pt x="170" y="531"/>
                  </a:lnTo>
                  <a:lnTo>
                    <a:pt x="172" y="533"/>
                  </a:lnTo>
                  <a:lnTo>
                    <a:pt x="172" y="533"/>
                  </a:lnTo>
                  <a:lnTo>
                    <a:pt x="174" y="535"/>
                  </a:lnTo>
                  <a:lnTo>
                    <a:pt x="174" y="533"/>
                  </a:lnTo>
                  <a:lnTo>
                    <a:pt x="174" y="531"/>
                  </a:lnTo>
                  <a:lnTo>
                    <a:pt x="174" y="529"/>
                  </a:lnTo>
                  <a:lnTo>
                    <a:pt x="174" y="529"/>
                  </a:lnTo>
                  <a:lnTo>
                    <a:pt x="176" y="525"/>
                  </a:lnTo>
                  <a:lnTo>
                    <a:pt x="176" y="521"/>
                  </a:lnTo>
                  <a:lnTo>
                    <a:pt x="176" y="521"/>
                  </a:lnTo>
                  <a:lnTo>
                    <a:pt x="176" y="521"/>
                  </a:lnTo>
                  <a:lnTo>
                    <a:pt x="176" y="520"/>
                  </a:lnTo>
                  <a:lnTo>
                    <a:pt x="178" y="520"/>
                  </a:lnTo>
                  <a:lnTo>
                    <a:pt x="178" y="520"/>
                  </a:lnTo>
                  <a:lnTo>
                    <a:pt x="178" y="520"/>
                  </a:lnTo>
                  <a:lnTo>
                    <a:pt x="178" y="520"/>
                  </a:lnTo>
                  <a:lnTo>
                    <a:pt x="180" y="518"/>
                  </a:lnTo>
                  <a:lnTo>
                    <a:pt x="181" y="518"/>
                  </a:lnTo>
                  <a:lnTo>
                    <a:pt x="181" y="518"/>
                  </a:lnTo>
                  <a:lnTo>
                    <a:pt x="181" y="516"/>
                  </a:lnTo>
                  <a:lnTo>
                    <a:pt x="181" y="510"/>
                  </a:lnTo>
                  <a:lnTo>
                    <a:pt x="181" y="508"/>
                  </a:lnTo>
                  <a:lnTo>
                    <a:pt x="181" y="508"/>
                  </a:lnTo>
                  <a:lnTo>
                    <a:pt x="181" y="506"/>
                  </a:lnTo>
                  <a:lnTo>
                    <a:pt x="180" y="504"/>
                  </a:lnTo>
                  <a:lnTo>
                    <a:pt x="180" y="504"/>
                  </a:lnTo>
                  <a:lnTo>
                    <a:pt x="180" y="501"/>
                  </a:lnTo>
                  <a:lnTo>
                    <a:pt x="178" y="501"/>
                  </a:lnTo>
                  <a:lnTo>
                    <a:pt x="178" y="499"/>
                  </a:lnTo>
                  <a:lnTo>
                    <a:pt x="176" y="499"/>
                  </a:lnTo>
                  <a:lnTo>
                    <a:pt x="176" y="497"/>
                  </a:lnTo>
                  <a:lnTo>
                    <a:pt x="176" y="497"/>
                  </a:lnTo>
                  <a:lnTo>
                    <a:pt x="176" y="495"/>
                  </a:lnTo>
                  <a:lnTo>
                    <a:pt x="176" y="493"/>
                  </a:lnTo>
                  <a:lnTo>
                    <a:pt x="176" y="491"/>
                  </a:lnTo>
                  <a:lnTo>
                    <a:pt x="174" y="489"/>
                  </a:lnTo>
                  <a:lnTo>
                    <a:pt x="174" y="489"/>
                  </a:lnTo>
                  <a:lnTo>
                    <a:pt x="174" y="487"/>
                  </a:lnTo>
                  <a:lnTo>
                    <a:pt x="174" y="485"/>
                  </a:lnTo>
                  <a:lnTo>
                    <a:pt x="174" y="483"/>
                  </a:lnTo>
                  <a:lnTo>
                    <a:pt x="174" y="483"/>
                  </a:lnTo>
                  <a:lnTo>
                    <a:pt x="176" y="480"/>
                  </a:lnTo>
                  <a:lnTo>
                    <a:pt x="176" y="478"/>
                  </a:lnTo>
                  <a:lnTo>
                    <a:pt x="176" y="478"/>
                  </a:lnTo>
                  <a:lnTo>
                    <a:pt x="176" y="476"/>
                  </a:lnTo>
                  <a:lnTo>
                    <a:pt x="174" y="476"/>
                  </a:lnTo>
                  <a:lnTo>
                    <a:pt x="174" y="476"/>
                  </a:lnTo>
                  <a:lnTo>
                    <a:pt x="174" y="474"/>
                  </a:lnTo>
                  <a:lnTo>
                    <a:pt x="174" y="474"/>
                  </a:lnTo>
                  <a:lnTo>
                    <a:pt x="174" y="474"/>
                  </a:lnTo>
                  <a:lnTo>
                    <a:pt x="176" y="472"/>
                  </a:lnTo>
                  <a:lnTo>
                    <a:pt x="176" y="472"/>
                  </a:lnTo>
                  <a:lnTo>
                    <a:pt x="176" y="470"/>
                  </a:lnTo>
                  <a:lnTo>
                    <a:pt x="176" y="470"/>
                  </a:lnTo>
                  <a:lnTo>
                    <a:pt x="176" y="468"/>
                  </a:lnTo>
                  <a:lnTo>
                    <a:pt x="174" y="468"/>
                  </a:lnTo>
                  <a:lnTo>
                    <a:pt x="174" y="468"/>
                  </a:lnTo>
                  <a:lnTo>
                    <a:pt x="172" y="466"/>
                  </a:lnTo>
                  <a:lnTo>
                    <a:pt x="170" y="466"/>
                  </a:lnTo>
                  <a:lnTo>
                    <a:pt x="170" y="466"/>
                  </a:lnTo>
                  <a:lnTo>
                    <a:pt x="170" y="466"/>
                  </a:lnTo>
                  <a:lnTo>
                    <a:pt x="168" y="463"/>
                  </a:lnTo>
                  <a:lnTo>
                    <a:pt x="168" y="461"/>
                  </a:lnTo>
                  <a:lnTo>
                    <a:pt x="168" y="461"/>
                  </a:lnTo>
                  <a:lnTo>
                    <a:pt x="166" y="461"/>
                  </a:lnTo>
                  <a:lnTo>
                    <a:pt x="164" y="461"/>
                  </a:lnTo>
                  <a:lnTo>
                    <a:pt x="164" y="459"/>
                  </a:lnTo>
                  <a:lnTo>
                    <a:pt x="162" y="459"/>
                  </a:lnTo>
                  <a:lnTo>
                    <a:pt x="164" y="451"/>
                  </a:lnTo>
                  <a:lnTo>
                    <a:pt x="164" y="449"/>
                  </a:lnTo>
                  <a:lnTo>
                    <a:pt x="164" y="447"/>
                  </a:lnTo>
                  <a:lnTo>
                    <a:pt x="164" y="445"/>
                  </a:lnTo>
                  <a:lnTo>
                    <a:pt x="162" y="444"/>
                  </a:lnTo>
                  <a:lnTo>
                    <a:pt x="162" y="442"/>
                  </a:lnTo>
                  <a:lnTo>
                    <a:pt x="162" y="440"/>
                  </a:lnTo>
                  <a:lnTo>
                    <a:pt x="164" y="436"/>
                  </a:lnTo>
                  <a:lnTo>
                    <a:pt x="164" y="434"/>
                  </a:lnTo>
                  <a:lnTo>
                    <a:pt x="162" y="434"/>
                  </a:lnTo>
                  <a:lnTo>
                    <a:pt x="162" y="432"/>
                  </a:lnTo>
                  <a:lnTo>
                    <a:pt x="162" y="432"/>
                  </a:lnTo>
                  <a:lnTo>
                    <a:pt x="159" y="432"/>
                  </a:lnTo>
                  <a:lnTo>
                    <a:pt x="157" y="432"/>
                  </a:lnTo>
                  <a:lnTo>
                    <a:pt x="157" y="432"/>
                  </a:lnTo>
                  <a:lnTo>
                    <a:pt x="157" y="430"/>
                  </a:lnTo>
                  <a:lnTo>
                    <a:pt x="155" y="428"/>
                  </a:lnTo>
                  <a:lnTo>
                    <a:pt x="155" y="426"/>
                  </a:lnTo>
                  <a:lnTo>
                    <a:pt x="155" y="426"/>
                  </a:lnTo>
                  <a:lnTo>
                    <a:pt x="145" y="423"/>
                  </a:lnTo>
                  <a:lnTo>
                    <a:pt x="145" y="421"/>
                  </a:lnTo>
                  <a:lnTo>
                    <a:pt x="143" y="421"/>
                  </a:lnTo>
                  <a:lnTo>
                    <a:pt x="143" y="419"/>
                  </a:lnTo>
                  <a:lnTo>
                    <a:pt x="143" y="419"/>
                  </a:lnTo>
                  <a:lnTo>
                    <a:pt x="143" y="417"/>
                  </a:lnTo>
                  <a:lnTo>
                    <a:pt x="143" y="415"/>
                  </a:lnTo>
                  <a:lnTo>
                    <a:pt x="143" y="415"/>
                  </a:lnTo>
                  <a:lnTo>
                    <a:pt x="147" y="407"/>
                  </a:lnTo>
                  <a:lnTo>
                    <a:pt x="149" y="407"/>
                  </a:lnTo>
                  <a:lnTo>
                    <a:pt x="149" y="407"/>
                  </a:lnTo>
                  <a:lnTo>
                    <a:pt x="151" y="405"/>
                  </a:lnTo>
                  <a:lnTo>
                    <a:pt x="155" y="402"/>
                  </a:lnTo>
                  <a:lnTo>
                    <a:pt x="155" y="402"/>
                  </a:lnTo>
                  <a:lnTo>
                    <a:pt x="155" y="402"/>
                  </a:lnTo>
                  <a:lnTo>
                    <a:pt x="157" y="402"/>
                  </a:lnTo>
                  <a:lnTo>
                    <a:pt x="157" y="402"/>
                  </a:lnTo>
                  <a:lnTo>
                    <a:pt x="161" y="407"/>
                  </a:lnTo>
                  <a:lnTo>
                    <a:pt x="162" y="407"/>
                  </a:lnTo>
                  <a:lnTo>
                    <a:pt x="162" y="409"/>
                  </a:lnTo>
                  <a:lnTo>
                    <a:pt x="162" y="409"/>
                  </a:lnTo>
                  <a:lnTo>
                    <a:pt x="162" y="409"/>
                  </a:lnTo>
                  <a:lnTo>
                    <a:pt x="162" y="411"/>
                  </a:lnTo>
                  <a:lnTo>
                    <a:pt x="164" y="411"/>
                  </a:lnTo>
                  <a:lnTo>
                    <a:pt x="164" y="409"/>
                  </a:lnTo>
                  <a:lnTo>
                    <a:pt x="164" y="409"/>
                  </a:lnTo>
                  <a:lnTo>
                    <a:pt x="164" y="409"/>
                  </a:lnTo>
                  <a:lnTo>
                    <a:pt x="166" y="407"/>
                  </a:lnTo>
                  <a:lnTo>
                    <a:pt x="166" y="407"/>
                  </a:lnTo>
                  <a:lnTo>
                    <a:pt x="166" y="405"/>
                  </a:lnTo>
                  <a:lnTo>
                    <a:pt x="166" y="405"/>
                  </a:lnTo>
                  <a:lnTo>
                    <a:pt x="168" y="405"/>
                  </a:lnTo>
                  <a:lnTo>
                    <a:pt x="168" y="405"/>
                  </a:lnTo>
                  <a:lnTo>
                    <a:pt x="168" y="405"/>
                  </a:lnTo>
                  <a:lnTo>
                    <a:pt x="168" y="405"/>
                  </a:lnTo>
                  <a:lnTo>
                    <a:pt x="170" y="407"/>
                  </a:lnTo>
                  <a:lnTo>
                    <a:pt x="172" y="409"/>
                  </a:lnTo>
                  <a:lnTo>
                    <a:pt x="174" y="411"/>
                  </a:lnTo>
                  <a:lnTo>
                    <a:pt x="174" y="411"/>
                  </a:lnTo>
                  <a:lnTo>
                    <a:pt x="174" y="411"/>
                  </a:lnTo>
                  <a:lnTo>
                    <a:pt x="174" y="411"/>
                  </a:lnTo>
                  <a:lnTo>
                    <a:pt x="176" y="413"/>
                  </a:lnTo>
                  <a:lnTo>
                    <a:pt x="176" y="413"/>
                  </a:lnTo>
                  <a:lnTo>
                    <a:pt x="176" y="413"/>
                  </a:lnTo>
                  <a:lnTo>
                    <a:pt x="176" y="413"/>
                  </a:lnTo>
                  <a:lnTo>
                    <a:pt x="176" y="413"/>
                  </a:lnTo>
                  <a:lnTo>
                    <a:pt x="178" y="413"/>
                  </a:lnTo>
                  <a:lnTo>
                    <a:pt x="180" y="413"/>
                  </a:lnTo>
                  <a:lnTo>
                    <a:pt x="180" y="413"/>
                  </a:lnTo>
                  <a:lnTo>
                    <a:pt x="181" y="415"/>
                  </a:lnTo>
                  <a:lnTo>
                    <a:pt x="181" y="415"/>
                  </a:lnTo>
                  <a:lnTo>
                    <a:pt x="187" y="428"/>
                  </a:lnTo>
                  <a:lnTo>
                    <a:pt x="187" y="428"/>
                  </a:lnTo>
                  <a:lnTo>
                    <a:pt x="189" y="428"/>
                  </a:lnTo>
                  <a:lnTo>
                    <a:pt x="189" y="428"/>
                  </a:lnTo>
                  <a:lnTo>
                    <a:pt x="189" y="428"/>
                  </a:lnTo>
                  <a:lnTo>
                    <a:pt x="191" y="424"/>
                  </a:lnTo>
                  <a:lnTo>
                    <a:pt x="191" y="424"/>
                  </a:lnTo>
                  <a:lnTo>
                    <a:pt x="193" y="424"/>
                  </a:lnTo>
                  <a:lnTo>
                    <a:pt x="193" y="424"/>
                  </a:lnTo>
                  <a:lnTo>
                    <a:pt x="193" y="423"/>
                  </a:lnTo>
                  <a:lnTo>
                    <a:pt x="193" y="423"/>
                  </a:lnTo>
                  <a:lnTo>
                    <a:pt x="195" y="423"/>
                  </a:lnTo>
                  <a:lnTo>
                    <a:pt x="195" y="423"/>
                  </a:lnTo>
                  <a:lnTo>
                    <a:pt x="204" y="424"/>
                  </a:lnTo>
                  <a:lnTo>
                    <a:pt x="206" y="424"/>
                  </a:lnTo>
                  <a:lnTo>
                    <a:pt x="208" y="426"/>
                  </a:lnTo>
                  <a:lnTo>
                    <a:pt x="208" y="426"/>
                  </a:lnTo>
                  <a:lnTo>
                    <a:pt x="212" y="426"/>
                  </a:lnTo>
                  <a:lnTo>
                    <a:pt x="214" y="426"/>
                  </a:lnTo>
                  <a:lnTo>
                    <a:pt x="214" y="426"/>
                  </a:lnTo>
                  <a:lnTo>
                    <a:pt x="214" y="428"/>
                  </a:lnTo>
                  <a:lnTo>
                    <a:pt x="214" y="428"/>
                  </a:lnTo>
                  <a:lnTo>
                    <a:pt x="214" y="430"/>
                  </a:lnTo>
                  <a:lnTo>
                    <a:pt x="214" y="430"/>
                  </a:lnTo>
                  <a:lnTo>
                    <a:pt x="214" y="432"/>
                  </a:lnTo>
                  <a:lnTo>
                    <a:pt x="214" y="432"/>
                  </a:lnTo>
                  <a:lnTo>
                    <a:pt x="214" y="434"/>
                  </a:lnTo>
                  <a:lnTo>
                    <a:pt x="214" y="434"/>
                  </a:lnTo>
                  <a:lnTo>
                    <a:pt x="214" y="434"/>
                  </a:lnTo>
                  <a:lnTo>
                    <a:pt x="216" y="434"/>
                  </a:lnTo>
                  <a:lnTo>
                    <a:pt x="216" y="434"/>
                  </a:lnTo>
                  <a:lnTo>
                    <a:pt x="220" y="430"/>
                  </a:lnTo>
                  <a:lnTo>
                    <a:pt x="220" y="430"/>
                  </a:lnTo>
                  <a:lnTo>
                    <a:pt x="222" y="430"/>
                  </a:lnTo>
                  <a:lnTo>
                    <a:pt x="223" y="428"/>
                  </a:lnTo>
                  <a:lnTo>
                    <a:pt x="223" y="428"/>
                  </a:lnTo>
                  <a:lnTo>
                    <a:pt x="225" y="426"/>
                  </a:lnTo>
                  <a:lnTo>
                    <a:pt x="227" y="426"/>
                  </a:lnTo>
                  <a:lnTo>
                    <a:pt x="227" y="426"/>
                  </a:lnTo>
                  <a:lnTo>
                    <a:pt x="225" y="424"/>
                  </a:lnTo>
                  <a:lnTo>
                    <a:pt x="223" y="423"/>
                  </a:lnTo>
                  <a:lnTo>
                    <a:pt x="223" y="423"/>
                  </a:lnTo>
                  <a:lnTo>
                    <a:pt x="223" y="423"/>
                  </a:lnTo>
                  <a:lnTo>
                    <a:pt x="223" y="423"/>
                  </a:lnTo>
                  <a:lnTo>
                    <a:pt x="223" y="421"/>
                  </a:lnTo>
                  <a:lnTo>
                    <a:pt x="225" y="415"/>
                  </a:lnTo>
                  <a:lnTo>
                    <a:pt x="225" y="415"/>
                  </a:lnTo>
                  <a:lnTo>
                    <a:pt x="225" y="413"/>
                  </a:lnTo>
                  <a:lnTo>
                    <a:pt x="225" y="411"/>
                  </a:lnTo>
                  <a:lnTo>
                    <a:pt x="225" y="411"/>
                  </a:lnTo>
                  <a:lnTo>
                    <a:pt x="225" y="411"/>
                  </a:lnTo>
                  <a:lnTo>
                    <a:pt x="223" y="411"/>
                  </a:lnTo>
                  <a:lnTo>
                    <a:pt x="222" y="411"/>
                  </a:lnTo>
                  <a:lnTo>
                    <a:pt x="222" y="411"/>
                  </a:lnTo>
                  <a:lnTo>
                    <a:pt x="220" y="411"/>
                  </a:lnTo>
                  <a:lnTo>
                    <a:pt x="220" y="411"/>
                  </a:lnTo>
                  <a:lnTo>
                    <a:pt x="220" y="411"/>
                  </a:lnTo>
                  <a:lnTo>
                    <a:pt x="220" y="411"/>
                  </a:lnTo>
                  <a:lnTo>
                    <a:pt x="218" y="413"/>
                  </a:lnTo>
                  <a:lnTo>
                    <a:pt x="218" y="413"/>
                  </a:lnTo>
                  <a:lnTo>
                    <a:pt x="218" y="413"/>
                  </a:lnTo>
                  <a:lnTo>
                    <a:pt x="216" y="413"/>
                  </a:lnTo>
                  <a:lnTo>
                    <a:pt x="216" y="413"/>
                  </a:lnTo>
                  <a:lnTo>
                    <a:pt x="216" y="411"/>
                  </a:lnTo>
                  <a:lnTo>
                    <a:pt x="216" y="411"/>
                  </a:lnTo>
                  <a:lnTo>
                    <a:pt x="214" y="409"/>
                  </a:lnTo>
                  <a:lnTo>
                    <a:pt x="214" y="409"/>
                  </a:lnTo>
                  <a:lnTo>
                    <a:pt x="212" y="409"/>
                  </a:lnTo>
                  <a:lnTo>
                    <a:pt x="212" y="409"/>
                  </a:lnTo>
                  <a:lnTo>
                    <a:pt x="212" y="409"/>
                  </a:lnTo>
                  <a:lnTo>
                    <a:pt x="208" y="409"/>
                  </a:lnTo>
                  <a:lnTo>
                    <a:pt x="206" y="409"/>
                  </a:lnTo>
                  <a:lnTo>
                    <a:pt x="206" y="409"/>
                  </a:lnTo>
                  <a:lnTo>
                    <a:pt x="206" y="409"/>
                  </a:lnTo>
                  <a:lnTo>
                    <a:pt x="204" y="407"/>
                  </a:lnTo>
                  <a:lnTo>
                    <a:pt x="202" y="407"/>
                  </a:lnTo>
                  <a:lnTo>
                    <a:pt x="199" y="405"/>
                  </a:lnTo>
                  <a:lnTo>
                    <a:pt x="199" y="404"/>
                  </a:lnTo>
                  <a:lnTo>
                    <a:pt x="199" y="402"/>
                  </a:lnTo>
                  <a:lnTo>
                    <a:pt x="201" y="396"/>
                  </a:lnTo>
                  <a:lnTo>
                    <a:pt x="201" y="394"/>
                  </a:lnTo>
                  <a:lnTo>
                    <a:pt x="201" y="392"/>
                  </a:lnTo>
                  <a:lnTo>
                    <a:pt x="201" y="388"/>
                  </a:lnTo>
                  <a:lnTo>
                    <a:pt x="201" y="383"/>
                  </a:lnTo>
                  <a:lnTo>
                    <a:pt x="199" y="381"/>
                  </a:lnTo>
                  <a:lnTo>
                    <a:pt x="199" y="381"/>
                  </a:lnTo>
                  <a:lnTo>
                    <a:pt x="199" y="381"/>
                  </a:lnTo>
                  <a:lnTo>
                    <a:pt x="199" y="379"/>
                  </a:lnTo>
                  <a:lnTo>
                    <a:pt x="199" y="377"/>
                  </a:lnTo>
                  <a:lnTo>
                    <a:pt x="199" y="369"/>
                  </a:lnTo>
                  <a:lnTo>
                    <a:pt x="199" y="367"/>
                  </a:lnTo>
                  <a:lnTo>
                    <a:pt x="199" y="366"/>
                  </a:lnTo>
                  <a:lnTo>
                    <a:pt x="199" y="366"/>
                  </a:lnTo>
                  <a:lnTo>
                    <a:pt x="199" y="367"/>
                  </a:lnTo>
                  <a:lnTo>
                    <a:pt x="197" y="367"/>
                  </a:lnTo>
                  <a:lnTo>
                    <a:pt x="197" y="367"/>
                  </a:lnTo>
                  <a:lnTo>
                    <a:pt x="197" y="367"/>
                  </a:lnTo>
                  <a:lnTo>
                    <a:pt x="197" y="366"/>
                  </a:lnTo>
                  <a:lnTo>
                    <a:pt x="197" y="364"/>
                  </a:lnTo>
                  <a:lnTo>
                    <a:pt x="195" y="362"/>
                  </a:lnTo>
                  <a:lnTo>
                    <a:pt x="195" y="362"/>
                  </a:lnTo>
                  <a:lnTo>
                    <a:pt x="195" y="362"/>
                  </a:lnTo>
                  <a:lnTo>
                    <a:pt x="195" y="362"/>
                  </a:lnTo>
                  <a:lnTo>
                    <a:pt x="195" y="362"/>
                  </a:lnTo>
                  <a:lnTo>
                    <a:pt x="195" y="362"/>
                  </a:lnTo>
                  <a:lnTo>
                    <a:pt x="195" y="362"/>
                  </a:lnTo>
                  <a:lnTo>
                    <a:pt x="193" y="362"/>
                  </a:lnTo>
                  <a:lnTo>
                    <a:pt x="193" y="362"/>
                  </a:lnTo>
                  <a:lnTo>
                    <a:pt x="193" y="362"/>
                  </a:lnTo>
                  <a:lnTo>
                    <a:pt x="193" y="360"/>
                  </a:lnTo>
                  <a:lnTo>
                    <a:pt x="191" y="358"/>
                  </a:lnTo>
                  <a:lnTo>
                    <a:pt x="191" y="356"/>
                  </a:lnTo>
                  <a:lnTo>
                    <a:pt x="193" y="350"/>
                  </a:lnTo>
                  <a:lnTo>
                    <a:pt x="195" y="348"/>
                  </a:lnTo>
                  <a:lnTo>
                    <a:pt x="195" y="347"/>
                  </a:lnTo>
                  <a:lnTo>
                    <a:pt x="195" y="347"/>
                  </a:lnTo>
                  <a:lnTo>
                    <a:pt x="195" y="345"/>
                  </a:lnTo>
                  <a:lnTo>
                    <a:pt x="195" y="343"/>
                  </a:lnTo>
                  <a:lnTo>
                    <a:pt x="193" y="343"/>
                  </a:lnTo>
                  <a:lnTo>
                    <a:pt x="193" y="341"/>
                  </a:lnTo>
                  <a:lnTo>
                    <a:pt x="193" y="339"/>
                  </a:lnTo>
                  <a:lnTo>
                    <a:pt x="193" y="339"/>
                  </a:lnTo>
                  <a:lnTo>
                    <a:pt x="193" y="328"/>
                  </a:lnTo>
                  <a:lnTo>
                    <a:pt x="193" y="326"/>
                  </a:lnTo>
                  <a:lnTo>
                    <a:pt x="193" y="326"/>
                  </a:lnTo>
                  <a:lnTo>
                    <a:pt x="193" y="326"/>
                  </a:lnTo>
                  <a:lnTo>
                    <a:pt x="193" y="326"/>
                  </a:lnTo>
                  <a:lnTo>
                    <a:pt x="193" y="326"/>
                  </a:lnTo>
                  <a:lnTo>
                    <a:pt x="195" y="326"/>
                  </a:lnTo>
                  <a:lnTo>
                    <a:pt x="197" y="326"/>
                  </a:lnTo>
                  <a:lnTo>
                    <a:pt x="197" y="326"/>
                  </a:lnTo>
                  <a:lnTo>
                    <a:pt x="199" y="326"/>
                  </a:lnTo>
                  <a:lnTo>
                    <a:pt x="199" y="326"/>
                  </a:lnTo>
                  <a:lnTo>
                    <a:pt x="199" y="328"/>
                  </a:lnTo>
                  <a:lnTo>
                    <a:pt x="199" y="328"/>
                  </a:lnTo>
                  <a:lnTo>
                    <a:pt x="199" y="329"/>
                  </a:lnTo>
                  <a:lnTo>
                    <a:pt x="199" y="329"/>
                  </a:lnTo>
                  <a:lnTo>
                    <a:pt x="199" y="329"/>
                  </a:lnTo>
                  <a:lnTo>
                    <a:pt x="199" y="329"/>
                  </a:lnTo>
                  <a:lnTo>
                    <a:pt x="199" y="329"/>
                  </a:lnTo>
                  <a:lnTo>
                    <a:pt x="201" y="329"/>
                  </a:lnTo>
                  <a:lnTo>
                    <a:pt x="202" y="328"/>
                  </a:lnTo>
                  <a:lnTo>
                    <a:pt x="202" y="328"/>
                  </a:lnTo>
                  <a:lnTo>
                    <a:pt x="204" y="326"/>
                  </a:lnTo>
                  <a:lnTo>
                    <a:pt x="206" y="324"/>
                  </a:lnTo>
                  <a:lnTo>
                    <a:pt x="206" y="322"/>
                  </a:lnTo>
                  <a:lnTo>
                    <a:pt x="208" y="320"/>
                  </a:lnTo>
                  <a:lnTo>
                    <a:pt x="208" y="320"/>
                  </a:lnTo>
                  <a:lnTo>
                    <a:pt x="210" y="320"/>
                  </a:lnTo>
                  <a:lnTo>
                    <a:pt x="210" y="320"/>
                  </a:lnTo>
                  <a:lnTo>
                    <a:pt x="212" y="320"/>
                  </a:lnTo>
                  <a:lnTo>
                    <a:pt x="212" y="318"/>
                  </a:lnTo>
                  <a:lnTo>
                    <a:pt x="216" y="310"/>
                  </a:lnTo>
                  <a:lnTo>
                    <a:pt x="218" y="305"/>
                  </a:lnTo>
                  <a:lnTo>
                    <a:pt x="220" y="303"/>
                  </a:lnTo>
                  <a:lnTo>
                    <a:pt x="220" y="301"/>
                  </a:lnTo>
                  <a:lnTo>
                    <a:pt x="220" y="299"/>
                  </a:lnTo>
                  <a:lnTo>
                    <a:pt x="220" y="299"/>
                  </a:lnTo>
                  <a:lnTo>
                    <a:pt x="220" y="299"/>
                  </a:lnTo>
                  <a:lnTo>
                    <a:pt x="220" y="299"/>
                  </a:lnTo>
                  <a:lnTo>
                    <a:pt x="222" y="299"/>
                  </a:lnTo>
                  <a:lnTo>
                    <a:pt x="222" y="297"/>
                  </a:lnTo>
                  <a:lnTo>
                    <a:pt x="229" y="297"/>
                  </a:lnTo>
                  <a:lnTo>
                    <a:pt x="231" y="297"/>
                  </a:lnTo>
                  <a:lnTo>
                    <a:pt x="231" y="297"/>
                  </a:lnTo>
                  <a:lnTo>
                    <a:pt x="233" y="299"/>
                  </a:lnTo>
                  <a:lnTo>
                    <a:pt x="233" y="299"/>
                  </a:lnTo>
                  <a:lnTo>
                    <a:pt x="233" y="299"/>
                  </a:lnTo>
                  <a:lnTo>
                    <a:pt x="235" y="299"/>
                  </a:lnTo>
                  <a:lnTo>
                    <a:pt x="235" y="297"/>
                  </a:lnTo>
                  <a:lnTo>
                    <a:pt x="237" y="297"/>
                  </a:lnTo>
                  <a:lnTo>
                    <a:pt x="239" y="297"/>
                  </a:lnTo>
                  <a:lnTo>
                    <a:pt x="241" y="297"/>
                  </a:lnTo>
                  <a:lnTo>
                    <a:pt x="250" y="295"/>
                  </a:lnTo>
                  <a:lnTo>
                    <a:pt x="250" y="295"/>
                  </a:lnTo>
                  <a:lnTo>
                    <a:pt x="252" y="297"/>
                  </a:lnTo>
                  <a:lnTo>
                    <a:pt x="252" y="297"/>
                  </a:lnTo>
                  <a:lnTo>
                    <a:pt x="252" y="297"/>
                  </a:lnTo>
                  <a:lnTo>
                    <a:pt x="254" y="299"/>
                  </a:lnTo>
                  <a:lnTo>
                    <a:pt x="254" y="299"/>
                  </a:lnTo>
                  <a:lnTo>
                    <a:pt x="256" y="299"/>
                  </a:lnTo>
                  <a:lnTo>
                    <a:pt x="256" y="299"/>
                  </a:lnTo>
                  <a:lnTo>
                    <a:pt x="258" y="299"/>
                  </a:lnTo>
                  <a:lnTo>
                    <a:pt x="258" y="301"/>
                  </a:lnTo>
                  <a:lnTo>
                    <a:pt x="260" y="301"/>
                  </a:lnTo>
                  <a:lnTo>
                    <a:pt x="260" y="301"/>
                  </a:lnTo>
                  <a:lnTo>
                    <a:pt x="265" y="301"/>
                  </a:lnTo>
                  <a:lnTo>
                    <a:pt x="265" y="301"/>
                  </a:lnTo>
                  <a:lnTo>
                    <a:pt x="267" y="301"/>
                  </a:lnTo>
                  <a:lnTo>
                    <a:pt x="269" y="299"/>
                  </a:lnTo>
                  <a:lnTo>
                    <a:pt x="269" y="297"/>
                  </a:lnTo>
                  <a:lnTo>
                    <a:pt x="271" y="295"/>
                  </a:lnTo>
                  <a:lnTo>
                    <a:pt x="273" y="288"/>
                  </a:lnTo>
                  <a:lnTo>
                    <a:pt x="275" y="288"/>
                  </a:lnTo>
                  <a:lnTo>
                    <a:pt x="277" y="284"/>
                  </a:lnTo>
                  <a:lnTo>
                    <a:pt x="277" y="284"/>
                  </a:lnTo>
                  <a:lnTo>
                    <a:pt x="277" y="284"/>
                  </a:lnTo>
                  <a:lnTo>
                    <a:pt x="277" y="282"/>
                  </a:lnTo>
                  <a:lnTo>
                    <a:pt x="277" y="282"/>
                  </a:lnTo>
                  <a:lnTo>
                    <a:pt x="277" y="282"/>
                  </a:lnTo>
                  <a:lnTo>
                    <a:pt x="277" y="282"/>
                  </a:lnTo>
                  <a:lnTo>
                    <a:pt x="277" y="280"/>
                  </a:lnTo>
                  <a:lnTo>
                    <a:pt x="277" y="280"/>
                  </a:lnTo>
                  <a:lnTo>
                    <a:pt x="279" y="278"/>
                  </a:lnTo>
                  <a:lnTo>
                    <a:pt x="279" y="278"/>
                  </a:lnTo>
                  <a:lnTo>
                    <a:pt x="279" y="278"/>
                  </a:lnTo>
                  <a:lnTo>
                    <a:pt x="281" y="278"/>
                  </a:lnTo>
                  <a:lnTo>
                    <a:pt x="284" y="280"/>
                  </a:lnTo>
                  <a:lnTo>
                    <a:pt x="286" y="280"/>
                  </a:lnTo>
                  <a:lnTo>
                    <a:pt x="286" y="280"/>
                  </a:lnTo>
                  <a:lnTo>
                    <a:pt x="286" y="280"/>
                  </a:lnTo>
                  <a:lnTo>
                    <a:pt x="288" y="280"/>
                  </a:lnTo>
                  <a:lnTo>
                    <a:pt x="288" y="278"/>
                  </a:lnTo>
                  <a:lnTo>
                    <a:pt x="288" y="278"/>
                  </a:lnTo>
                  <a:lnTo>
                    <a:pt x="288" y="276"/>
                  </a:lnTo>
                  <a:lnTo>
                    <a:pt x="288" y="274"/>
                  </a:lnTo>
                  <a:lnTo>
                    <a:pt x="288" y="274"/>
                  </a:lnTo>
                  <a:lnTo>
                    <a:pt x="288" y="272"/>
                  </a:lnTo>
                  <a:lnTo>
                    <a:pt x="284" y="270"/>
                  </a:lnTo>
                  <a:lnTo>
                    <a:pt x="284" y="269"/>
                  </a:lnTo>
                  <a:lnTo>
                    <a:pt x="282" y="269"/>
                  </a:lnTo>
                  <a:lnTo>
                    <a:pt x="282" y="267"/>
                  </a:lnTo>
                  <a:lnTo>
                    <a:pt x="282" y="265"/>
                  </a:lnTo>
                  <a:lnTo>
                    <a:pt x="282" y="263"/>
                  </a:lnTo>
                  <a:lnTo>
                    <a:pt x="284" y="261"/>
                  </a:lnTo>
                  <a:lnTo>
                    <a:pt x="284" y="259"/>
                  </a:lnTo>
                  <a:lnTo>
                    <a:pt x="284" y="257"/>
                  </a:lnTo>
                  <a:lnTo>
                    <a:pt x="284" y="255"/>
                  </a:lnTo>
                  <a:lnTo>
                    <a:pt x="294" y="242"/>
                  </a:lnTo>
                  <a:lnTo>
                    <a:pt x="296" y="240"/>
                  </a:lnTo>
                  <a:lnTo>
                    <a:pt x="296" y="238"/>
                  </a:lnTo>
                  <a:lnTo>
                    <a:pt x="296" y="234"/>
                  </a:lnTo>
                  <a:lnTo>
                    <a:pt x="296" y="234"/>
                  </a:lnTo>
                  <a:lnTo>
                    <a:pt x="296" y="232"/>
                  </a:lnTo>
                  <a:lnTo>
                    <a:pt x="298" y="232"/>
                  </a:lnTo>
                  <a:lnTo>
                    <a:pt x="298" y="232"/>
                  </a:lnTo>
                  <a:lnTo>
                    <a:pt x="300" y="234"/>
                  </a:lnTo>
                  <a:lnTo>
                    <a:pt x="300" y="234"/>
                  </a:lnTo>
                  <a:lnTo>
                    <a:pt x="300" y="234"/>
                  </a:lnTo>
                  <a:lnTo>
                    <a:pt x="300" y="234"/>
                  </a:lnTo>
                  <a:lnTo>
                    <a:pt x="302" y="232"/>
                  </a:lnTo>
                  <a:lnTo>
                    <a:pt x="302" y="231"/>
                  </a:lnTo>
                  <a:lnTo>
                    <a:pt x="302" y="231"/>
                  </a:lnTo>
                  <a:lnTo>
                    <a:pt x="302" y="231"/>
                  </a:lnTo>
                  <a:lnTo>
                    <a:pt x="303" y="231"/>
                  </a:lnTo>
                  <a:lnTo>
                    <a:pt x="303" y="231"/>
                  </a:lnTo>
                  <a:lnTo>
                    <a:pt x="303" y="231"/>
                  </a:lnTo>
                  <a:lnTo>
                    <a:pt x="305" y="229"/>
                  </a:lnTo>
                  <a:lnTo>
                    <a:pt x="305" y="227"/>
                  </a:lnTo>
                  <a:lnTo>
                    <a:pt x="305" y="227"/>
                  </a:lnTo>
                  <a:lnTo>
                    <a:pt x="305" y="225"/>
                  </a:lnTo>
                  <a:lnTo>
                    <a:pt x="305" y="223"/>
                  </a:lnTo>
                  <a:lnTo>
                    <a:pt x="305" y="223"/>
                  </a:lnTo>
                  <a:lnTo>
                    <a:pt x="305" y="221"/>
                  </a:lnTo>
                  <a:lnTo>
                    <a:pt x="305" y="221"/>
                  </a:lnTo>
                  <a:lnTo>
                    <a:pt x="303" y="221"/>
                  </a:lnTo>
                  <a:lnTo>
                    <a:pt x="302" y="219"/>
                  </a:lnTo>
                  <a:lnTo>
                    <a:pt x="302" y="219"/>
                  </a:lnTo>
                  <a:lnTo>
                    <a:pt x="300" y="217"/>
                  </a:lnTo>
                  <a:lnTo>
                    <a:pt x="300" y="217"/>
                  </a:lnTo>
                  <a:lnTo>
                    <a:pt x="300" y="215"/>
                  </a:lnTo>
                  <a:lnTo>
                    <a:pt x="302" y="211"/>
                  </a:lnTo>
                  <a:lnTo>
                    <a:pt x="302" y="211"/>
                  </a:lnTo>
                  <a:lnTo>
                    <a:pt x="302" y="211"/>
                  </a:lnTo>
                  <a:lnTo>
                    <a:pt x="303" y="210"/>
                  </a:lnTo>
                  <a:lnTo>
                    <a:pt x="303" y="210"/>
                  </a:lnTo>
                  <a:lnTo>
                    <a:pt x="305" y="210"/>
                  </a:lnTo>
                  <a:lnTo>
                    <a:pt x="305" y="208"/>
                  </a:lnTo>
                  <a:lnTo>
                    <a:pt x="305" y="208"/>
                  </a:lnTo>
                  <a:lnTo>
                    <a:pt x="305" y="206"/>
                  </a:lnTo>
                  <a:lnTo>
                    <a:pt x="305" y="206"/>
                  </a:lnTo>
                  <a:lnTo>
                    <a:pt x="305" y="206"/>
                  </a:lnTo>
                  <a:lnTo>
                    <a:pt x="303" y="204"/>
                  </a:lnTo>
                  <a:lnTo>
                    <a:pt x="303" y="204"/>
                  </a:lnTo>
                  <a:lnTo>
                    <a:pt x="303" y="202"/>
                  </a:lnTo>
                  <a:lnTo>
                    <a:pt x="303" y="202"/>
                  </a:lnTo>
                  <a:lnTo>
                    <a:pt x="309" y="194"/>
                  </a:lnTo>
                  <a:lnTo>
                    <a:pt x="311" y="192"/>
                  </a:lnTo>
                  <a:lnTo>
                    <a:pt x="311" y="192"/>
                  </a:lnTo>
                  <a:lnTo>
                    <a:pt x="315" y="191"/>
                  </a:lnTo>
                  <a:lnTo>
                    <a:pt x="319" y="189"/>
                  </a:lnTo>
                  <a:lnTo>
                    <a:pt x="321" y="189"/>
                  </a:lnTo>
                  <a:lnTo>
                    <a:pt x="328" y="181"/>
                  </a:lnTo>
                  <a:lnTo>
                    <a:pt x="330" y="179"/>
                  </a:lnTo>
                  <a:lnTo>
                    <a:pt x="334" y="179"/>
                  </a:lnTo>
                  <a:lnTo>
                    <a:pt x="338" y="177"/>
                  </a:lnTo>
                  <a:lnTo>
                    <a:pt x="340" y="177"/>
                  </a:lnTo>
                  <a:lnTo>
                    <a:pt x="340" y="177"/>
                  </a:lnTo>
                  <a:lnTo>
                    <a:pt x="342" y="177"/>
                  </a:lnTo>
                  <a:lnTo>
                    <a:pt x="343" y="173"/>
                  </a:lnTo>
                  <a:lnTo>
                    <a:pt x="343" y="173"/>
                  </a:lnTo>
                  <a:lnTo>
                    <a:pt x="345" y="172"/>
                  </a:lnTo>
                  <a:lnTo>
                    <a:pt x="345" y="172"/>
                  </a:lnTo>
                  <a:lnTo>
                    <a:pt x="345" y="170"/>
                  </a:lnTo>
                  <a:lnTo>
                    <a:pt x="345" y="170"/>
                  </a:lnTo>
                  <a:lnTo>
                    <a:pt x="345" y="168"/>
                  </a:lnTo>
                  <a:lnTo>
                    <a:pt x="343" y="166"/>
                  </a:lnTo>
                  <a:lnTo>
                    <a:pt x="342" y="162"/>
                  </a:lnTo>
                  <a:lnTo>
                    <a:pt x="342" y="162"/>
                  </a:lnTo>
                  <a:lnTo>
                    <a:pt x="342" y="160"/>
                  </a:lnTo>
                  <a:lnTo>
                    <a:pt x="343" y="158"/>
                  </a:lnTo>
                  <a:lnTo>
                    <a:pt x="343" y="156"/>
                  </a:lnTo>
                  <a:lnTo>
                    <a:pt x="343" y="156"/>
                  </a:lnTo>
                  <a:lnTo>
                    <a:pt x="343" y="156"/>
                  </a:lnTo>
                  <a:lnTo>
                    <a:pt x="343" y="154"/>
                  </a:lnTo>
                  <a:lnTo>
                    <a:pt x="345" y="154"/>
                  </a:lnTo>
                  <a:lnTo>
                    <a:pt x="347" y="154"/>
                  </a:lnTo>
                  <a:lnTo>
                    <a:pt x="347" y="154"/>
                  </a:lnTo>
                  <a:lnTo>
                    <a:pt x="347" y="153"/>
                  </a:lnTo>
                  <a:lnTo>
                    <a:pt x="349" y="151"/>
                  </a:lnTo>
                  <a:lnTo>
                    <a:pt x="351" y="151"/>
                  </a:lnTo>
                  <a:lnTo>
                    <a:pt x="351" y="151"/>
                  </a:lnTo>
                  <a:lnTo>
                    <a:pt x="353" y="151"/>
                  </a:lnTo>
                  <a:lnTo>
                    <a:pt x="355" y="151"/>
                  </a:lnTo>
                  <a:lnTo>
                    <a:pt x="355" y="151"/>
                  </a:lnTo>
                  <a:lnTo>
                    <a:pt x="357" y="149"/>
                  </a:lnTo>
                  <a:lnTo>
                    <a:pt x="359" y="147"/>
                  </a:lnTo>
                  <a:lnTo>
                    <a:pt x="363" y="145"/>
                  </a:lnTo>
                  <a:lnTo>
                    <a:pt x="363" y="143"/>
                  </a:lnTo>
                  <a:lnTo>
                    <a:pt x="364" y="143"/>
                  </a:lnTo>
                  <a:lnTo>
                    <a:pt x="364" y="137"/>
                  </a:lnTo>
                  <a:lnTo>
                    <a:pt x="366" y="137"/>
                  </a:lnTo>
                  <a:lnTo>
                    <a:pt x="366" y="135"/>
                  </a:lnTo>
                  <a:lnTo>
                    <a:pt x="366" y="135"/>
                  </a:lnTo>
                  <a:lnTo>
                    <a:pt x="368" y="135"/>
                  </a:lnTo>
                  <a:lnTo>
                    <a:pt x="368" y="134"/>
                  </a:lnTo>
                  <a:lnTo>
                    <a:pt x="370" y="134"/>
                  </a:lnTo>
                  <a:lnTo>
                    <a:pt x="370" y="134"/>
                  </a:lnTo>
                  <a:lnTo>
                    <a:pt x="372" y="132"/>
                  </a:lnTo>
                  <a:lnTo>
                    <a:pt x="376" y="130"/>
                  </a:lnTo>
                  <a:lnTo>
                    <a:pt x="376" y="128"/>
                  </a:lnTo>
                  <a:lnTo>
                    <a:pt x="378" y="128"/>
                  </a:lnTo>
                  <a:lnTo>
                    <a:pt x="378" y="126"/>
                  </a:lnTo>
                  <a:lnTo>
                    <a:pt x="378" y="124"/>
                  </a:lnTo>
                  <a:lnTo>
                    <a:pt x="378" y="124"/>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6">
              <a:extLst>
                <a:ext uri="{FF2B5EF4-FFF2-40B4-BE49-F238E27FC236}">
                  <a16:creationId xmlns:a16="http://schemas.microsoft.com/office/drawing/2014/main" id="{850130E9-375D-4CAB-81BB-02F5886E211A}"/>
                </a:ext>
              </a:extLst>
            </p:cNvPr>
            <p:cNvSpPr>
              <a:spLocks/>
            </p:cNvSpPr>
            <p:nvPr/>
          </p:nvSpPr>
          <p:spPr bwMode="auto">
            <a:xfrm>
              <a:off x="6988498" y="2229644"/>
              <a:ext cx="17463" cy="20638"/>
            </a:xfrm>
            <a:custGeom>
              <a:avLst/>
              <a:gdLst>
                <a:gd name="T0" fmla="*/ 11 w 11"/>
                <a:gd name="T1" fmla="*/ 10 h 13"/>
                <a:gd name="T2" fmla="*/ 11 w 11"/>
                <a:gd name="T3" fmla="*/ 8 h 13"/>
                <a:gd name="T4" fmla="*/ 11 w 11"/>
                <a:gd name="T5" fmla="*/ 6 h 13"/>
                <a:gd name="T6" fmla="*/ 11 w 11"/>
                <a:gd name="T7" fmla="*/ 6 h 13"/>
                <a:gd name="T8" fmla="*/ 11 w 11"/>
                <a:gd name="T9" fmla="*/ 6 h 13"/>
                <a:gd name="T10" fmla="*/ 11 w 11"/>
                <a:gd name="T11" fmla="*/ 4 h 13"/>
                <a:gd name="T12" fmla="*/ 11 w 11"/>
                <a:gd name="T13" fmla="*/ 2 h 13"/>
                <a:gd name="T14" fmla="*/ 11 w 11"/>
                <a:gd name="T15" fmla="*/ 2 h 13"/>
                <a:gd name="T16" fmla="*/ 11 w 11"/>
                <a:gd name="T17" fmla="*/ 0 h 13"/>
                <a:gd name="T18" fmla="*/ 7 w 11"/>
                <a:gd name="T19" fmla="*/ 0 h 13"/>
                <a:gd name="T20" fmla="*/ 6 w 11"/>
                <a:gd name="T21" fmla="*/ 0 h 13"/>
                <a:gd name="T22" fmla="*/ 4 w 11"/>
                <a:gd name="T23" fmla="*/ 0 h 13"/>
                <a:gd name="T24" fmla="*/ 0 w 11"/>
                <a:gd name="T25" fmla="*/ 2 h 13"/>
                <a:gd name="T26" fmla="*/ 0 w 11"/>
                <a:gd name="T27" fmla="*/ 2 h 13"/>
                <a:gd name="T28" fmla="*/ 0 w 11"/>
                <a:gd name="T29" fmla="*/ 2 h 13"/>
                <a:gd name="T30" fmla="*/ 0 w 11"/>
                <a:gd name="T31" fmla="*/ 4 h 13"/>
                <a:gd name="T32" fmla="*/ 0 w 11"/>
                <a:gd name="T33" fmla="*/ 4 h 13"/>
                <a:gd name="T34" fmla="*/ 0 w 11"/>
                <a:gd name="T35" fmla="*/ 6 h 13"/>
                <a:gd name="T36" fmla="*/ 0 w 11"/>
                <a:gd name="T37" fmla="*/ 6 h 13"/>
                <a:gd name="T38" fmla="*/ 4 w 11"/>
                <a:gd name="T39" fmla="*/ 8 h 13"/>
                <a:gd name="T40" fmla="*/ 6 w 11"/>
                <a:gd name="T41" fmla="*/ 12 h 13"/>
                <a:gd name="T42" fmla="*/ 7 w 11"/>
                <a:gd name="T43" fmla="*/ 12 h 13"/>
                <a:gd name="T44" fmla="*/ 7 w 11"/>
                <a:gd name="T45" fmla="*/ 13 h 13"/>
                <a:gd name="T46" fmla="*/ 7 w 11"/>
                <a:gd name="T47" fmla="*/ 13 h 13"/>
                <a:gd name="T48" fmla="*/ 7 w 11"/>
                <a:gd name="T49" fmla="*/ 13 h 13"/>
                <a:gd name="T50" fmla="*/ 9 w 11"/>
                <a:gd name="T51" fmla="*/ 12 h 13"/>
                <a:gd name="T52" fmla="*/ 9 w 11"/>
                <a:gd name="T53" fmla="*/ 12 h 13"/>
                <a:gd name="T54" fmla="*/ 9 w 11"/>
                <a:gd name="T55" fmla="*/ 12 h 13"/>
                <a:gd name="T56" fmla="*/ 11 w 11"/>
                <a:gd name="T57" fmla="*/ 12 h 13"/>
                <a:gd name="T58" fmla="*/ 11 w 11"/>
                <a:gd name="T59" fmla="*/ 12 h 13"/>
                <a:gd name="T60" fmla="*/ 11 w 11"/>
                <a:gd name="T6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13">
                  <a:moveTo>
                    <a:pt x="11" y="10"/>
                  </a:moveTo>
                  <a:lnTo>
                    <a:pt x="11" y="8"/>
                  </a:lnTo>
                  <a:lnTo>
                    <a:pt x="11" y="6"/>
                  </a:lnTo>
                  <a:lnTo>
                    <a:pt x="11" y="6"/>
                  </a:lnTo>
                  <a:lnTo>
                    <a:pt x="11" y="6"/>
                  </a:lnTo>
                  <a:lnTo>
                    <a:pt x="11" y="4"/>
                  </a:lnTo>
                  <a:lnTo>
                    <a:pt x="11" y="2"/>
                  </a:lnTo>
                  <a:lnTo>
                    <a:pt x="11" y="2"/>
                  </a:lnTo>
                  <a:lnTo>
                    <a:pt x="11" y="0"/>
                  </a:lnTo>
                  <a:lnTo>
                    <a:pt x="7" y="0"/>
                  </a:lnTo>
                  <a:lnTo>
                    <a:pt x="6" y="0"/>
                  </a:lnTo>
                  <a:lnTo>
                    <a:pt x="4" y="0"/>
                  </a:lnTo>
                  <a:lnTo>
                    <a:pt x="0" y="2"/>
                  </a:lnTo>
                  <a:lnTo>
                    <a:pt x="0" y="2"/>
                  </a:lnTo>
                  <a:lnTo>
                    <a:pt x="0" y="2"/>
                  </a:lnTo>
                  <a:lnTo>
                    <a:pt x="0" y="4"/>
                  </a:lnTo>
                  <a:lnTo>
                    <a:pt x="0" y="4"/>
                  </a:lnTo>
                  <a:lnTo>
                    <a:pt x="0" y="6"/>
                  </a:lnTo>
                  <a:lnTo>
                    <a:pt x="0" y="6"/>
                  </a:lnTo>
                  <a:lnTo>
                    <a:pt x="4" y="8"/>
                  </a:lnTo>
                  <a:lnTo>
                    <a:pt x="6" y="12"/>
                  </a:lnTo>
                  <a:lnTo>
                    <a:pt x="7" y="12"/>
                  </a:lnTo>
                  <a:lnTo>
                    <a:pt x="7" y="13"/>
                  </a:lnTo>
                  <a:lnTo>
                    <a:pt x="7" y="13"/>
                  </a:lnTo>
                  <a:lnTo>
                    <a:pt x="7" y="13"/>
                  </a:lnTo>
                  <a:lnTo>
                    <a:pt x="9" y="12"/>
                  </a:lnTo>
                  <a:lnTo>
                    <a:pt x="9" y="12"/>
                  </a:lnTo>
                  <a:lnTo>
                    <a:pt x="9" y="12"/>
                  </a:lnTo>
                  <a:lnTo>
                    <a:pt x="11" y="12"/>
                  </a:lnTo>
                  <a:lnTo>
                    <a:pt x="11" y="12"/>
                  </a:lnTo>
                  <a:lnTo>
                    <a:pt x="11" y="1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64" name="Freeform 67">
              <a:extLst>
                <a:ext uri="{FF2B5EF4-FFF2-40B4-BE49-F238E27FC236}">
                  <a16:creationId xmlns:a16="http://schemas.microsoft.com/office/drawing/2014/main" id="{E51A19F4-716C-4A84-B814-EBBC9AB01CA9}"/>
                </a:ext>
              </a:extLst>
            </p:cNvPr>
            <p:cNvSpPr>
              <a:spLocks/>
            </p:cNvSpPr>
            <p:nvPr/>
          </p:nvSpPr>
          <p:spPr bwMode="auto">
            <a:xfrm>
              <a:off x="6988498" y="2229644"/>
              <a:ext cx="17463" cy="20638"/>
            </a:xfrm>
            <a:custGeom>
              <a:avLst/>
              <a:gdLst>
                <a:gd name="T0" fmla="*/ 11 w 11"/>
                <a:gd name="T1" fmla="*/ 10 h 13"/>
                <a:gd name="T2" fmla="*/ 11 w 11"/>
                <a:gd name="T3" fmla="*/ 8 h 13"/>
                <a:gd name="T4" fmla="*/ 11 w 11"/>
                <a:gd name="T5" fmla="*/ 6 h 13"/>
                <a:gd name="T6" fmla="*/ 11 w 11"/>
                <a:gd name="T7" fmla="*/ 6 h 13"/>
                <a:gd name="T8" fmla="*/ 11 w 11"/>
                <a:gd name="T9" fmla="*/ 6 h 13"/>
                <a:gd name="T10" fmla="*/ 11 w 11"/>
                <a:gd name="T11" fmla="*/ 4 h 13"/>
                <a:gd name="T12" fmla="*/ 11 w 11"/>
                <a:gd name="T13" fmla="*/ 2 h 13"/>
                <a:gd name="T14" fmla="*/ 11 w 11"/>
                <a:gd name="T15" fmla="*/ 2 h 13"/>
                <a:gd name="T16" fmla="*/ 11 w 11"/>
                <a:gd name="T17" fmla="*/ 0 h 13"/>
                <a:gd name="T18" fmla="*/ 7 w 11"/>
                <a:gd name="T19" fmla="*/ 0 h 13"/>
                <a:gd name="T20" fmla="*/ 6 w 11"/>
                <a:gd name="T21" fmla="*/ 0 h 13"/>
                <a:gd name="T22" fmla="*/ 4 w 11"/>
                <a:gd name="T23" fmla="*/ 0 h 13"/>
                <a:gd name="T24" fmla="*/ 0 w 11"/>
                <a:gd name="T25" fmla="*/ 2 h 13"/>
                <a:gd name="T26" fmla="*/ 0 w 11"/>
                <a:gd name="T27" fmla="*/ 2 h 13"/>
                <a:gd name="T28" fmla="*/ 0 w 11"/>
                <a:gd name="T29" fmla="*/ 2 h 13"/>
                <a:gd name="T30" fmla="*/ 0 w 11"/>
                <a:gd name="T31" fmla="*/ 4 h 13"/>
                <a:gd name="T32" fmla="*/ 0 w 11"/>
                <a:gd name="T33" fmla="*/ 4 h 13"/>
                <a:gd name="T34" fmla="*/ 0 w 11"/>
                <a:gd name="T35" fmla="*/ 6 h 13"/>
                <a:gd name="T36" fmla="*/ 0 w 11"/>
                <a:gd name="T37" fmla="*/ 6 h 13"/>
                <a:gd name="T38" fmla="*/ 4 w 11"/>
                <a:gd name="T39" fmla="*/ 8 h 13"/>
                <a:gd name="T40" fmla="*/ 6 w 11"/>
                <a:gd name="T41" fmla="*/ 12 h 13"/>
                <a:gd name="T42" fmla="*/ 7 w 11"/>
                <a:gd name="T43" fmla="*/ 12 h 13"/>
                <a:gd name="T44" fmla="*/ 7 w 11"/>
                <a:gd name="T45" fmla="*/ 13 h 13"/>
                <a:gd name="T46" fmla="*/ 7 w 11"/>
                <a:gd name="T47" fmla="*/ 13 h 13"/>
                <a:gd name="T48" fmla="*/ 7 w 11"/>
                <a:gd name="T49" fmla="*/ 13 h 13"/>
                <a:gd name="T50" fmla="*/ 9 w 11"/>
                <a:gd name="T51" fmla="*/ 12 h 13"/>
                <a:gd name="T52" fmla="*/ 9 w 11"/>
                <a:gd name="T53" fmla="*/ 12 h 13"/>
                <a:gd name="T54" fmla="*/ 9 w 11"/>
                <a:gd name="T55" fmla="*/ 12 h 13"/>
                <a:gd name="T56" fmla="*/ 11 w 11"/>
                <a:gd name="T57" fmla="*/ 12 h 13"/>
                <a:gd name="T58" fmla="*/ 11 w 11"/>
                <a:gd name="T59" fmla="*/ 12 h 13"/>
                <a:gd name="T60" fmla="*/ 11 w 11"/>
                <a:gd name="T6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13">
                  <a:moveTo>
                    <a:pt x="11" y="10"/>
                  </a:moveTo>
                  <a:lnTo>
                    <a:pt x="11" y="8"/>
                  </a:lnTo>
                  <a:lnTo>
                    <a:pt x="11" y="6"/>
                  </a:lnTo>
                  <a:lnTo>
                    <a:pt x="11" y="6"/>
                  </a:lnTo>
                  <a:lnTo>
                    <a:pt x="11" y="6"/>
                  </a:lnTo>
                  <a:lnTo>
                    <a:pt x="11" y="4"/>
                  </a:lnTo>
                  <a:lnTo>
                    <a:pt x="11" y="2"/>
                  </a:lnTo>
                  <a:lnTo>
                    <a:pt x="11" y="2"/>
                  </a:lnTo>
                  <a:lnTo>
                    <a:pt x="11" y="0"/>
                  </a:lnTo>
                  <a:lnTo>
                    <a:pt x="7" y="0"/>
                  </a:lnTo>
                  <a:lnTo>
                    <a:pt x="6" y="0"/>
                  </a:lnTo>
                  <a:lnTo>
                    <a:pt x="4" y="0"/>
                  </a:lnTo>
                  <a:lnTo>
                    <a:pt x="0" y="2"/>
                  </a:lnTo>
                  <a:lnTo>
                    <a:pt x="0" y="2"/>
                  </a:lnTo>
                  <a:lnTo>
                    <a:pt x="0" y="2"/>
                  </a:lnTo>
                  <a:lnTo>
                    <a:pt x="0" y="4"/>
                  </a:lnTo>
                  <a:lnTo>
                    <a:pt x="0" y="4"/>
                  </a:lnTo>
                  <a:lnTo>
                    <a:pt x="0" y="6"/>
                  </a:lnTo>
                  <a:lnTo>
                    <a:pt x="0" y="6"/>
                  </a:lnTo>
                  <a:lnTo>
                    <a:pt x="4" y="8"/>
                  </a:lnTo>
                  <a:lnTo>
                    <a:pt x="6" y="12"/>
                  </a:lnTo>
                  <a:lnTo>
                    <a:pt x="7" y="12"/>
                  </a:lnTo>
                  <a:lnTo>
                    <a:pt x="7" y="13"/>
                  </a:lnTo>
                  <a:lnTo>
                    <a:pt x="7" y="13"/>
                  </a:lnTo>
                  <a:lnTo>
                    <a:pt x="7" y="13"/>
                  </a:lnTo>
                  <a:lnTo>
                    <a:pt x="9" y="12"/>
                  </a:lnTo>
                  <a:lnTo>
                    <a:pt x="9" y="12"/>
                  </a:lnTo>
                  <a:lnTo>
                    <a:pt x="9" y="12"/>
                  </a:lnTo>
                  <a:lnTo>
                    <a:pt x="11" y="12"/>
                  </a:lnTo>
                  <a:lnTo>
                    <a:pt x="11" y="12"/>
                  </a:lnTo>
                  <a:lnTo>
                    <a:pt x="11" y="10"/>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8">
              <a:extLst>
                <a:ext uri="{FF2B5EF4-FFF2-40B4-BE49-F238E27FC236}">
                  <a16:creationId xmlns:a16="http://schemas.microsoft.com/office/drawing/2014/main" id="{00E422E5-B7C1-43CA-972C-903DD55B4333}"/>
                </a:ext>
              </a:extLst>
            </p:cNvPr>
            <p:cNvSpPr>
              <a:spLocks/>
            </p:cNvSpPr>
            <p:nvPr/>
          </p:nvSpPr>
          <p:spPr bwMode="auto">
            <a:xfrm>
              <a:off x="7958460" y="2778919"/>
              <a:ext cx="730250" cy="522288"/>
            </a:xfrm>
            <a:custGeom>
              <a:avLst/>
              <a:gdLst>
                <a:gd name="T0" fmla="*/ 454 w 460"/>
                <a:gd name="T1" fmla="*/ 107 h 329"/>
                <a:gd name="T2" fmla="*/ 441 w 460"/>
                <a:gd name="T3" fmla="*/ 103 h 329"/>
                <a:gd name="T4" fmla="*/ 420 w 460"/>
                <a:gd name="T5" fmla="*/ 109 h 329"/>
                <a:gd name="T6" fmla="*/ 391 w 460"/>
                <a:gd name="T7" fmla="*/ 116 h 329"/>
                <a:gd name="T8" fmla="*/ 353 w 460"/>
                <a:gd name="T9" fmla="*/ 116 h 329"/>
                <a:gd name="T10" fmla="*/ 328 w 460"/>
                <a:gd name="T11" fmla="*/ 109 h 329"/>
                <a:gd name="T12" fmla="*/ 296 w 460"/>
                <a:gd name="T13" fmla="*/ 103 h 329"/>
                <a:gd name="T14" fmla="*/ 265 w 460"/>
                <a:gd name="T15" fmla="*/ 97 h 329"/>
                <a:gd name="T16" fmla="*/ 235 w 460"/>
                <a:gd name="T17" fmla="*/ 97 h 329"/>
                <a:gd name="T18" fmla="*/ 220 w 460"/>
                <a:gd name="T19" fmla="*/ 73 h 329"/>
                <a:gd name="T20" fmla="*/ 170 w 460"/>
                <a:gd name="T21" fmla="*/ 76 h 329"/>
                <a:gd name="T22" fmla="*/ 147 w 460"/>
                <a:gd name="T23" fmla="*/ 57 h 329"/>
                <a:gd name="T24" fmla="*/ 124 w 460"/>
                <a:gd name="T25" fmla="*/ 33 h 329"/>
                <a:gd name="T26" fmla="*/ 75 w 460"/>
                <a:gd name="T27" fmla="*/ 2 h 329"/>
                <a:gd name="T28" fmla="*/ 52 w 460"/>
                <a:gd name="T29" fmla="*/ 15 h 329"/>
                <a:gd name="T30" fmla="*/ 52 w 460"/>
                <a:gd name="T31" fmla="*/ 25 h 329"/>
                <a:gd name="T32" fmla="*/ 65 w 460"/>
                <a:gd name="T33" fmla="*/ 46 h 329"/>
                <a:gd name="T34" fmla="*/ 81 w 460"/>
                <a:gd name="T35" fmla="*/ 65 h 329"/>
                <a:gd name="T36" fmla="*/ 90 w 460"/>
                <a:gd name="T37" fmla="*/ 78 h 329"/>
                <a:gd name="T38" fmla="*/ 71 w 460"/>
                <a:gd name="T39" fmla="*/ 90 h 329"/>
                <a:gd name="T40" fmla="*/ 60 w 460"/>
                <a:gd name="T41" fmla="*/ 103 h 329"/>
                <a:gd name="T42" fmla="*/ 56 w 460"/>
                <a:gd name="T43" fmla="*/ 109 h 329"/>
                <a:gd name="T44" fmla="*/ 79 w 460"/>
                <a:gd name="T45" fmla="*/ 114 h 329"/>
                <a:gd name="T46" fmla="*/ 75 w 460"/>
                <a:gd name="T47" fmla="*/ 128 h 329"/>
                <a:gd name="T48" fmla="*/ 65 w 460"/>
                <a:gd name="T49" fmla="*/ 137 h 329"/>
                <a:gd name="T50" fmla="*/ 82 w 460"/>
                <a:gd name="T51" fmla="*/ 156 h 329"/>
                <a:gd name="T52" fmla="*/ 105 w 460"/>
                <a:gd name="T53" fmla="*/ 170 h 329"/>
                <a:gd name="T54" fmla="*/ 109 w 460"/>
                <a:gd name="T55" fmla="*/ 187 h 329"/>
                <a:gd name="T56" fmla="*/ 94 w 460"/>
                <a:gd name="T57" fmla="*/ 190 h 329"/>
                <a:gd name="T58" fmla="*/ 82 w 460"/>
                <a:gd name="T59" fmla="*/ 190 h 329"/>
                <a:gd name="T60" fmla="*/ 54 w 460"/>
                <a:gd name="T61" fmla="*/ 204 h 329"/>
                <a:gd name="T62" fmla="*/ 4 w 460"/>
                <a:gd name="T63" fmla="*/ 236 h 329"/>
                <a:gd name="T64" fmla="*/ 4 w 460"/>
                <a:gd name="T65" fmla="*/ 267 h 329"/>
                <a:gd name="T66" fmla="*/ 20 w 460"/>
                <a:gd name="T67" fmla="*/ 284 h 329"/>
                <a:gd name="T68" fmla="*/ 35 w 460"/>
                <a:gd name="T69" fmla="*/ 308 h 329"/>
                <a:gd name="T70" fmla="*/ 63 w 460"/>
                <a:gd name="T71" fmla="*/ 301 h 329"/>
                <a:gd name="T72" fmla="*/ 77 w 460"/>
                <a:gd name="T73" fmla="*/ 310 h 329"/>
                <a:gd name="T74" fmla="*/ 82 w 460"/>
                <a:gd name="T75" fmla="*/ 306 h 329"/>
                <a:gd name="T76" fmla="*/ 92 w 460"/>
                <a:gd name="T77" fmla="*/ 314 h 329"/>
                <a:gd name="T78" fmla="*/ 113 w 460"/>
                <a:gd name="T79" fmla="*/ 327 h 329"/>
                <a:gd name="T80" fmla="*/ 126 w 460"/>
                <a:gd name="T81" fmla="*/ 316 h 329"/>
                <a:gd name="T82" fmla="*/ 145 w 460"/>
                <a:gd name="T83" fmla="*/ 324 h 329"/>
                <a:gd name="T84" fmla="*/ 170 w 460"/>
                <a:gd name="T85" fmla="*/ 320 h 329"/>
                <a:gd name="T86" fmla="*/ 202 w 460"/>
                <a:gd name="T87" fmla="*/ 308 h 329"/>
                <a:gd name="T88" fmla="*/ 216 w 460"/>
                <a:gd name="T89" fmla="*/ 297 h 329"/>
                <a:gd name="T90" fmla="*/ 235 w 460"/>
                <a:gd name="T91" fmla="*/ 284 h 329"/>
                <a:gd name="T92" fmla="*/ 258 w 460"/>
                <a:gd name="T93" fmla="*/ 299 h 329"/>
                <a:gd name="T94" fmla="*/ 273 w 460"/>
                <a:gd name="T95" fmla="*/ 314 h 329"/>
                <a:gd name="T96" fmla="*/ 294 w 460"/>
                <a:gd name="T97" fmla="*/ 310 h 329"/>
                <a:gd name="T98" fmla="*/ 330 w 460"/>
                <a:gd name="T99" fmla="*/ 306 h 329"/>
                <a:gd name="T100" fmla="*/ 345 w 460"/>
                <a:gd name="T101" fmla="*/ 289 h 329"/>
                <a:gd name="T102" fmla="*/ 357 w 460"/>
                <a:gd name="T103" fmla="*/ 253 h 329"/>
                <a:gd name="T104" fmla="*/ 374 w 460"/>
                <a:gd name="T105" fmla="*/ 238 h 329"/>
                <a:gd name="T106" fmla="*/ 391 w 460"/>
                <a:gd name="T107" fmla="*/ 227 h 329"/>
                <a:gd name="T108" fmla="*/ 418 w 460"/>
                <a:gd name="T109" fmla="*/ 228 h 329"/>
                <a:gd name="T110" fmla="*/ 410 w 460"/>
                <a:gd name="T111" fmla="*/ 219 h 329"/>
                <a:gd name="T112" fmla="*/ 418 w 460"/>
                <a:gd name="T113" fmla="*/ 211 h 329"/>
                <a:gd name="T114" fmla="*/ 439 w 460"/>
                <a:gd name="T115" fmla="*/ 209 h 329"/>
                <a:gd name="T116" fmla="*/ 435 w 460"/>
                <a:gd name="T117" fmla="*/ 189 h 329"/>
                <a:gd name="T118" fmla="*/ 414 w 460"/>
                <a:gd name="T119" fmla="*/ 168 h 329"/>
                <a:gd name="T120" fmla="*/ 416 w 460"/>
                <a:gd name="T121" fmla="*/ 156 h 329"/>
                <a:gd name="T122" fmla="*/ 439 w 460"/>
                <a:gd name="T123" fmla="*/ 137 h 329"/>
                <a:gd name="T124" fmla="*/ 460 w 460"/>
                <a:gd name="T125" fmla="*/ 12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 h="329">
                  <a:moveTo>
                    <a:pt x="460" y="120"/>
                  </a:moveTo>
                  <a:lnTo>
                    <a:pt x="460" y="118"/>
                  </a:lnTo>
                  <a:lnTo>
                    <a:pt x="460" y="118"/>
                  </a:lnTo>
                  <a:lnTo>
                    <a:pt x="458" y="116"/>
                  </a:lnTo>
                  <a:lnTo>
                    <a:pt x="456" y="116"/>
                  </a:lnTo>
                  <a:lnTo>
                    <a:pt x="456" y="116"/>
                  </a:lnTo>
                  <a:lnTo>
                    <a:pt x="456" y="114"/>
                  </a:lnTo>
                  <a:lnTo>
                    <a:pt x="456" y="114"/>
                  </a:lnTo>
                  <a:lnTo>
                    <a:pt x="456" y="114"/>
                  </a:lnTo>
                  <a:lnTo>
                    <a:pt x="458" y="112"/>
                  </a:lnTo>
                  <a:lnTo>
                    <a:pt x="458" y="112"/>
                  </a:lnTo>
                  <a:lnTo>
                    <a:pt x="458" y="112"/>
                  </a:lnTo>
                  <a:lnTo>
                    <a:pt x="458" y="112"/>
                  </a:lnTo>
                  <a:lnTo>
                    <a:pt x="458" y="111"/>
                  </a:lnTo>
                  <a:lnTo>
                    <a:pt x="454" y="109"/>
                  </a:lnTo>
                  <a:lnTo>
                    <a:pt x="454" y="107"/>
                  </a:lnTo>
                  <a:lnTo>
                    <a:pt x="452" y="107"/>
                  </a:lnTo>
                  <a:lnTo>
                    <a:pt x="452" y="107"/>
                  </a:lnTo>
                  <a:lnTo>
                    <a:pt x="450" y="105"/>
                  </a:lnTo>
                  <a:lnTo>
                    <a:pt x="450" y="105"/>
                  </a:lnTo>
                  <a:lnTo>
                    <a:pt x="450" y="105"/>
                  </a:lnTo>
                  <a:lnTo>
                    <a:pt x="450" y="105"/>
                  </a:lnTo>
                  <a:lnTo>
                    <a:pt x="450" y="103"/>
                  </a:lnTo>
                  <a:lnTo>
                    <a:pt x="452" y="101"/>
                  </a:lnTo>
                  <a:lnTo>
                    <a:pt x="452" y="101"/>
                  </a:lnTo>
                  <a:lnTo>
                    <a:pt x="450" y="99"/>
                  </a:lnTo>
                  <a:lnTo>
                    <a:pt x="446" y="101"/>
                  </a:lnTo>
                  <a:lnTo>
                    <a:pt x="444" y="101"/>
                  </a:lnTo>
                  <a:lnTo>
                    <a:pt x="444" y="103"/>
                  </a:lnTo>
                  <a:lnTo>
                    <a:pt x="443" y="101"/>
                  </a:lnTo>
                  <a:lnTo>
                    <a:pt x="441" y="101"/>
                  </a:lnTo>
                  <a:lnTo>
                    <a:pt x="441" y="103"/>
                  </a:lnTo>
                  <a:lnTo>
                    <a:pt x="441" y="105"/>
                  </a:lnTo>
                  <a:lnTo>
                    <a:pt x="441" y="105"/>
                  </a:lnTo>
                  <a:lnTo>
                    <a:pt x="439" y="111"/>
                  </a:lnTo>
                  <a:lnTo>
                    <a:pt x="437" y="114"/>
                  </a:lnTo>
                  <a:lnTo>
                    <a:pt x="433" y="118"/>
                  </a:lnTo>
                  <a:lnTo>
                    <a:pt x="429" y="118"/>
                  </a:lnTo>
                  <a:lnTo>
                    <a:pt x="429" y="118"/>
                  </a:lnTo>
                  <a:lnTo>
                    <a:pt x="425" y="116"/>
                  </a:lnTo>
                  <a:lnTo>
                    <a:pt x="425" y="114"/>
                  </a:lnTo>
                  <a:lnTo>
                    <a:pt x="424" y="114"/>
                  </a:lnTo>
                  <a:lnTo>
                    <a:pt x="424" y="112"/>
                  </a:lnTo>
                  <a:lnTo>
                    <a:pt x="424" y="111"/>
                  </a:lnTo>
                  <a:lnTo>
                    <a:pt x="424" y="111"/>
                  </a:lnTo>
                  <a:lnTo>
                    <a:pt x="420" y="109"/>
                  </a:lnTo>
                  <a:lnTo>
                    <a:pt x="420" y="109"/>
                  </a:lnTo>
                  <a:lnTo>
                    <a:pt x="420" y="109"/>
                  </a:lnTo>
                  <a:lnTo>
                    <a:pt x="416" y="112"/>
                  </a:lnTo>
                  <a:lnTo>
                    <a:pt x="414" y="112"/>
                  </a:lnTo>
                  <a:lnTo>
                    <a:pt x="412" y="111"/>
                  </a:lnTo>
                  <a:lnTo>
                    <a:pt x="410" y="111"/>
                  </a:lnTo>
                  <a:lnTo>
                    <a:pt x="410" y="111"/>
                  </a:lnTo>
                  <a:lnTo>
                    <a:pt x="410" y="112"/>
                  </a:lnTo>
                  <a:lnTo>
                    <a:pt x="408" y="114"/>
                  </a:lnTo>
                  <a:lnTo>
                    <a:pt x="406" y="114"/>
                  </a:lnTo>
                  <a:lnTo>
                    <a:pt x="406" y="114"/>
                  </a:lnTo>
                  <a:lnTo>
                    <a:pt x="404" y="114"/>
                  </a:lnTo>
                  <a:lnTo>
                    <a:pt x="403" y="112"/>
                  </a:lnTo>
                  <a:lnTo>
                    <a:pt x="401" y="114"/>
                  </a:lnTo>
                  <a:lnTo>
                    <a:pt x="401" y="114"/>
                  </a:lnTo>
                  <a:lnTo>
                    <a:pt x="397" y="116"/>
                  </a:lnTo>
                  <a:lnTo>
                    <a:pt x="395" y="118"/>
                  </a:lnTo>
                  <a:lnTo>
                    <a:pt x="391" y="116"/>
                  </a:lnTo>
                  <a:lnTo>
                    <a:pt x="384" y="112"/>
                  </a:lnTo>
                  <a:lnTo>
                    <a:pt x="382" y="112"/>
                  </a:lnTo>
                  <a:lnTo>
                    <a:pt x="378" y="112"/>
                  </a:lnTo>
                  <a:lnTo>
                    <a:pt x="376" y="114"/>
                  </a:lnTo>
                  <a:lnTo>
                    <a:pt x="372" y="114"/>
                  </a:lnTo>
                  <a:lnTo>
                    <a:pt x="372" y="116"/>
                  </a:lnTo>
                  <a:lnTo>
                    <a:pt x="370" y="120"/>
                  </a:lnTo>
                  <a:lnTo>
                    <a:pt x="368" y="122"/>
                  </a:lnTo>
                  <a:lnTo>
                    <a:pt x="368" y="120"/>
                  </a:lnTo>
                  <a:lnTo>
                    <a:pt x="364" y="120"/>
                  </a:lnTo>
                  <a:lnTo>
                    <a:pt x="363" y="118"/>
                  </a:lnTo>
                  <a:lnTo>
                    <a:pt x="363" y="116"/>
                  </a:lnTo>
                  <a:lnTo>
                    <a:pt x="361" y="116"/>
                  </a:lnTo>
                  <a:lnTo>
                    <a:pt x="361" y="114"/>
                  </a:lnTo>
                  <a:lnTo>
                    <a:pt x="357" y="116"/>
                  </a:lnTo>
                  <a:lnTo>
                    <a:pt x="353" y="116"/>
                  </a:lnTo>
                  <a:lnTo>
                    <a:pt x="349" y="114"/>
                  </a:lnTo>
                  <a:lnTo>
                    <a:pt x="347" y="112"/>
                  </a:lnTo>
                  <a:lnTo>
                    <a:pt x="345" y="109"/>
                  </a:lnTo>
                  <a:lnTo>
                    <a:pt x="345" y="105"/>
                  </a:lnTo>
                  <a:lnTo>
                    <a:pt x="345" y="105"/>
                  </a:lnTo>
                  <a:lnTo>
                    <a:pt x="343" y="101"/>
                  </a:lnTo>
                  <a:lnTo>
                    <a:pt x="343" y="99"/>
                  </a:lnTo>
                  <a:lnTo>
                    <a:pt x="343" y="97"/>
                  </a:lnTo>
                  <a:lnTo>
                    <a:pt x="343" y="97"/>
                  </a:lnTo>
                  <a:lnTo>
                    <a:pt x="342" y="97"/>
                  </a:lnTo>
                  <a:lnTo>
                    <a:pt x="340" y="101"/>
                  </a:lnTo>
                  <a:lnTo>
                    <a:pt x="338" y="101"/>
                  </a:lnTo>
                  <a:lnTo>
                    <a:pt x="334" y="103"/>
                  </a:lnTo>
                  <a:lnTo>
                    <a:pt x="332" y="105"/>
                  </a:lnTo>
                  <a:lnTo>
                    <a:pt x="328" y="105"/>
                  </a:lnTo>
                  <a:lnTo>
                    <a:pt x="328" y="109"/>
                  </a:lnTo>
                  <a:lnTo>
                    <a:pt x="326" y="111"/>
                  </a:lnTo>
                  <a:lnTo>
                    <a:pt x="324" y="112"/>
                  </a:lnTo>
                  <a:lnTo>
                    <a:pt x="321" y="112"/>
                  </a:lnTo>
                  <a:lnTo>
                    <a:pt x="321" y="112"/>
                  </a:lnTo>
                  <a:lnTo>
                    <a:pt x="317" y="111"/>
                  </a:lnTo>
                  <a:lnTo>
                    <a:pt x="317" y="111"/>
                  </a:lnTo>
                  <a:lnTo>
                    <a:pt x="315" y="112"/>
                  </a:lnTo>
                  <a:lnTo>
                    <a:pt x="315" y="112"/>
                  </a:lnTo>
                  <a:lnTo>
                    <a:pt x="313" y="114"/>
                  </a:lnTo>
                  <a:lnTo>
                    <a:pt x="311" y="114"/>
                  </a:lnTo>
                  <a:lnTo>
                    <a:pt x="305" y="111"/>
                  </a:lnTo>
                  <a:lnTo>
                    <a:pt x="300" y="107"/>
                  </a:lnTo>
                  <a:lnTo>
                    <a:pt x="298" y="105"/>
                  </a:lnTo>
                  <a:lnTo>
                    <a:pt x="298" y="105"/>
                  </a:lnTo>
                  <a:lnTo>
                    <a:pt x="296" y="105"/>
                  </a:lnTo>
                  <a:lnTo>
                    <a:pt x="296" y="103"/>
                  </a:lnTo>
                  <a:lnTo>
                    <a:pt x="294" y="103"/>
                  </a:lnTo>
                  <a:lnTo>
                    <a:pt x="292" y="101"/>
                  </a:lnTo>
                  <a:lnTo>
                    <a:pt x="288" y="101"/>
                  </a:lnTo>
                  <a:lnTo>
                    <a:pt x="283" y="97"/>
                  </a:lnTo>
                  <a:lnTo>
                    <a:pt x="281" y="97"/>
                  </a:lnTo>
                  <a:lnTo>
                    <a:pt x="279" y="97"/>
                  </a:lnTo>
                  <a:lnTo>
                    <a:pt x="277" y="97"/>
                  </a:lnTo>
                  <a:lnTo>
                    <a:pt x="277" y="97"/>
                  </a:lnTo>
                  <a:lnTo>
                    <a:pt x="277" y="95"/>
                  </a:lnTo>
                  <a:lnTo>
                    <a:pt x="277" y="95"/>
                  </a:lnTo>
                  <a:lnTo>
                    <a:pt x="275" y="93"/>
                  </a:lnTo>
                  <a:lnTo>
                    <a:pt x="275" y="93"/>
                  </a:lnTo>
                  <a:lnTo>
                    <a:pt x="273" y="93"/>
                  </a:lnTo>
                  <a:lnTo>
                    <a:pt x="269" y="95"/>
                  </a:lnTo>
                  <a:lnTo>
                    <a:pt x="267" y="97"/>
                  </a:lnTo>
                  <a:lnTo>
                    <a:pt x="265" y="97"/>
                  </a:lnTo>
                  <a:lnTo>
                    <a:pt x="265" y="97"/>
                  </a:lnTo>
                  <a:lnTo>
                    <a:pt x="263" y="95"/>
                  </a:lnTo>
                  <a:lnTo>
                    <a:pt x="263" y="95"/>
                  </a:lnTo>
                  <a:lnTo>
                    <a:pt x="263" y="95"/>
                  </a:lnTo>
                  <a:lnTo>
                    <a:pt x="262" y="95"/>
                  </a:lnTo>
                  <a:lnTo>
                    <a:pt x="262" y="95"/>
                  </a:lnTo>
                  <a:lnTo>
                    <a:pt x="262" y="95"/>
                  </a:lnTo>
                  <a:lnTo>
                    <a:pt x="260" y="95"/>
                  </a:lnTo>
                  <a:lnTo>
                    <a:pt x="258" y="95"/>
                  </a:lnTo>
                  <a:lnTo>
                    <a:pt x="258" y="93"/>
                  </a:lnTo>
                  <a:lnTo>
                    <a:pt x="252" y="90"/>
                  </a:lnTo>
                  <a:lnTo>
                    <a:pt x="248" y="90"/>
                  </a:lnTo>
                  <a:lnTo>
                    <a:pt x="246" y="90"/>
                  </a:lnTo>
                  <a:lnTo>
                    <a:pt x="242" y="90"/>
                  </a:lnTo>
                  <a:lnTo>
                    <a:pt x="242" y="92"/>
                  </a:lnTo>
                  <a:lnTo>
                    <a:pt x="235" y="97"/>
                  </a:lnTo>
                  <a:lnTo>
                    <a:pt x="233" y="97"/>
                  </a:lnTo>
                  <a:lnTo>
                    <a:pt x="231" y="99"/>
                  </a:lnTo>
                  <a:lnTo>
                    <a:pt x="231" y="97"/>
                  </a:lnTo>
                  <a:lnTo>
                    <a:pt x="231" y="97"/>
                  </a:lnTo>
                  <a:lnTo>
                    <a:pt x="231" y="95"/>
                  </a:lnTo>
                  <a:lnTo>
                    <a:pt x="231" y="95"/>
                  </a:lnTo>
                  <a:lnTo>
                    <a:pt x="231" y="95"/>
                  </a:lnTo>
                  <a:lnTo>
                    <a:pt x="229" y="95"/>
                  </a:lnTo>
                  <a:lnTo>
                    <a:pt x="229" y="95"/>
                  </a:lnTo>
                  <a:lnTo>
                    <a:pt x="227" y="95"/>
                  </a:lnTo>
                  <a:lnTo>
                    <a:pt x="223" y="92"/>
                  </a:lnTo>
                  <a:lnTo>
                    <a:pt x="222" y="90"/>
                  </a:lnTo>
                  <a:lnTo>
                    <a:pt x="220" y="86"/>
                  </a:lnTo>
                  <a:lnTo>
                    <a:pt x="222" y="78"/>
                  </a:lnTo>
                  <a:lnTo>
                    <a:pt x="220" y="74"/>
                  </a:lnTo>
                  <a:lnTo>
                    <a:pt x="220" y="73"/>
                  </a:lnTo>
                  <a:lnTo>
                    <a:pt x="212" y="69"/>
                  </a:lnTo>
                  <a:lnTo>
                    <a:pt x="210" y="69"/>
                  </a:lnTo>
                  <a:lnTo>
                    <a:pt x="202" y="71"/>
                  </a:lnTo>
                  <a:lnTo>
                    <a:pt x="199" y="74"/>
                  </a:lnTo>
                  <a:lnTo>
                    <a:pt x="197" y="76"/>
                  </a:lnTo>
                  <a:lnTo>
                    <a:pt x="195" y="76"/>
                  </a:lnTo>
                  <a:lnTo>
                    <a:pt x="193" y="76"/>
                  </a:lnTo>
                  <a:lnTo>
                    <a:pt x="191" y="76"/>
                  </a:lnTo>
                  <a:lnTo>
                    <a:pt x="189" y="76"/>
                  </a:lnTo>
                  <a:lnTo>
                    <a:pt x="189" y="78"/>
                  </a:lnTo>
                  <a:lnTo>
                    <a:pt x="187" y="78"/>
                  </a:lnTo>
                  <a:lnTo>
                    <a:pt x="187" y="80"/>
                  </a:lnTo>
                  <a:lnTo>
                    <a:pt x="183" y="80"/>
                  </a:lnTo>
                  <a:lnTo>
                    <a:pt x="182" y="80"/>
                  </a:lnTo>
                  <a:lnTo>
                    <a:pt x="174" y="78"/>
                  </a:lnTo>
                  <a:lnTo>
                    <a:pt x="170" y="76"/>
                  </a:lnTo>
                  <a:lnTo>
                    <a:pt x="170" y="73"/>
                  </a:lnTo>
                  <a:lnTo>
                    <a:pt x="170" y="69"/>
                  </a:lnTo>
                  <a:lnTo>
                    <a:pt x="166" y="67"/>
                  </a:lnTo>
                  <a:lnTo>
                    <a:pt x="164" y="67"/>
                  </a:lnTo>
                  <a:lnTo>
                    <a:pt x="159" y="71"/>
                  </a:lnTo>
                  <a:lnTo>
                    <a:pt x="157" y="69"/>
                  </a:lnTo>
                  <a:lnTo>
                    <a:pt x="157" y="69"/>
                  </a:lnTo>
                  <a:lnTo>
                    <a:pt x="157" y="67"/>
                  </a:lnTo>
                  <a:lnTo>
                    <a:pt x="155" y="65"/>
                  </a:lnTo>
                  <a:lnTo>
                    <a:pt x="155" y="65"/>
                  </a:lnTo>
                  <a:lnTo>
                    <a:pt x="153" y="65"/>
                  </a:lnTo>
                  <a:lnTo>
                    <a:pt x="151" y="65"/>
                  </a:lnTo>
                  <a:lnTo>
                    <a:pt x="151" y="63"/>
                  </a:lnTo>
                  <a:lnTo>
                    <a:pt x="149" y="59"/>
                  </a:lnTo>
                  <a:lnTo>
                    <a:pt x="149" y="57"/>
                  </a:lnTo>
                  <a:lnTo>
                    <a:pt x="147" y="57"/>
                  </a:lnTo>
                  <a:lnTo>
                    <a:pt x="142" y="55"/>
                  </a:lnTo>
                  <a:lnTo>
                    <a:pt x="140" y="54"/>
                  </a:lnTo>
                  <a:lnTo>
                    <a:pt x="140" y="54"/>
                  </a:lnTo>
                  <a:lnTo>
                    <a:pt x="138" y="52"/>
                  </a:lnTo>
                  <a:lnTo>
                    <a:pt x="138" y="52"/>
                  </a:lnTo>
                  <a:lnTo>
                    <a:pt x="136" y="54"/>
                  </a:lnTo>
                  <a:lnTo>
                    <a:pt x="134" y="54"/>
                  </a:lnTo>
                  <a:lnTo>
                    <a:pt x="134" y="54"/>
                  </a:lnTo>
                  <a:lnTo>
                    <a:pt x="122" y="50"/>
                  </a:lnTo>
                  <a:lnTo>
                    <a:pt x="121" y="50"/>
                  </a:lnTo>
                  <a:lnTo>
                    <a:pt x="121" y="48"/>
                  </a:lnTo>
                  <a:lnTo>
                    <a:pt x="121" y="46"/>
                  </a:lnTo>
                  <a:lnTo>
                    <a:pt x="122" y="42"/>
                  </a:lnTo>
                  <a:lnTo>
                    <a:pt x="124" y="40"/>
                  </a:lnTo>
                  <a:lnTo>
                    <a:pt x="124" y="36"/>
                  </a:lnTo>
                  <a:lnTo>
                    <a:pt x="124" y="33"/>
                  </a:lnTo>
                  <a:lnTo>
                    <a:pt x="122" y="29"/>
                  </a:lnTo>
                  <a:lnTo>
                    <a:pt x="121" y="25"/>
                  </a:lnTo>
                  <a:lnTo>
                    <a:pt x="119" y="21"/>
                  </a:lnTo>
                  <a:lnTo>
                    <a:pt x="117" y="19"/>
                  </a:lnTo>
                  <a:lnTo>
                    <a:pt x="90" y="15"/>
                  </a:lnTo>
                  <a:lnTo>
                    <a:pt x="88" y="14"/>
                  </a:lnTo>
                  <a:lnTo>
                    <a:pt x="86" y="12"/>
                  </a:lnTo>
                  <a:lnTo>
                    <a:pt x="84" y="10"/>
                  </a:lnTo>
                  <a:lnTo>
                    <a:pt x="84" y="8"/>
                  </a:lnTo>
                  <a:lnTo>
                    <a:pt x="81" y="8"/>
                  </a:lnTo>
                  <a:lnTo>
                    <a:pt x="81" y="8"/>
                  </a:lnTo>
                  <a:lnTo>
                    <a:pt x="79" y="6"/>
                  </a:lnTo>
                  <a:lnTo>
                    <a:pt x="79" y="4"/>
                  </a:lnTo>
                  <a:lnTo>
                    <a:pt x="77" y="4"/>
                  </a:lnTo>
                  <a:lnTo>
                    <a:pt x="75" y="4"/>
                  </a:lnTo>
                  <a:lnTo>
                    <a:pt x="75" y="2"/>
                  </a:lnTo>
                  <a:lnTo>
                    <a:pt x="75" y="0"/>
                  </a:lnTo>
                  <a:lnTo>
                    <a:pt x="73" y="0"/>
                  </a:lnTo>
                  <a:lnTo>
                    <a:pt x="71" y="0"/>
                  </a:lnTo>
                  <a:lnTo>
                    <a:pt x="65" y="6"/>
                  </a:lnTo>
                  <a:lnTo>
                    <a:pt x="63" y="8"/>
                  </a:lnTo>
                  <a:lnTo>
                    <a:pt x="61" y="8"/>
                  </a:lnTo>
                  <a:lnTo>
                    <a:pt x="58" y="8"/>
                  </a:lnTo>
                  <a:lnTo>
                    <a:pt x="56" y="8"/>
                  </a:lnTo>
                  <a:lnTo>
                    <a:pt x="56" y="8"/>
                  </a:lnTo>
                  <a:lnTo>
                    <a:pt x="54" y="8"/>
                  </a:lnTo>
                  <a:lnTo>
                    <a:pt x="50" y="8"/>
                  </a:lnTo>
                  <a:lnTo>
                    <a:pt x="48" y="8"/>
                  </a:lnTo>
                  <a:lnTo>
                    <a:pt x="48" y="10"/>
                  </a:lnTo>
                  <a:lnTo>
                    <a:pt x="52" y="14"/>
                  </a:lnTo>
                  <a:lnTo>
                    <a:pt x="52" y="14"/>
                  </a:lnTo>
                  <a:lnTo>
                    <a:pt x="52" y="15"/>
                  </a:lnTo>
                  <a:lnTo>
                    <a:pt x="52" y="15"/>
                  </a:lnTo>
                  <a:lnTo>
                    <a:pt x="50" y="17"/>
                  </a:lnTo>
                  <a:lnTo>
                    <a:pt x="50" y="17"/>
                  </a:lnTo>
                  <a:lnTo>
                    <a:pt x="50" y="17"/>
                  </a:lnTo>
                  <a:lnTo>
                    <a:pt x="50" y="17"/>
                  </a:lnTo>
                  <a:lnTo>
                    <a:pt x="50" y="17"/>
                  </a:lnTo>
                  <a:lnTo>
                    <a:pt x="50" y="19"/>
                  </a:lnTo>
                  <a:lnTo>
                    <a:pt x="50" y="19"/>
                  </a:lnTo>
                  <a:lnTo>
                    <a:pt x="50" y="19"/>
                  </a:lnTo>
                  <a:lnTo>
                    <a:pt x="50" y="19"/>
                  </a:lnTo>
                  <a:lnTo>
                    <a:pt x="52" y="19"/>
                  </a:lnTo>
                  <a:lnTo>
                    <a:pt x="54" y="19"/>
                  </a:lnTo>
                  <a:lnTo>
                    <a:pt x="54" y="19"/>
                  </a:lnTo>
                  <a:lnTo>
                    <a:pt x="54" y="21"/>
                  </a:lnTo>
                  <a:lnTo>
                    <a:pt x="52" y="23"/>
                  </a:lnTo>
                  <a:lnTo>
                    <a:pt x="52" y="25"/>
                  </a:lnTo>
                  <a:lnTo>
                    <a:pt x="54" y="25"/>
                  </a:lnTo>
                  <a:lnTo>
                    <a:pt x="54" y="27"/>
                  </a:lnTo>
                  <a:lnTo>
                    <a:pt x="56" y="27"/>
                  </a:lnTo>
                  <a:lnTo>
                    <a:pt x="56" y="29"/>
                  </a:lnTo>
                  <a:lnTo>
                    <a:pt x="56" y="29"/>
                  </a:lnTo>
                  <a:lnTo>
                    <a:pt x="58" y="31"/>
                  </a:lnTo>
                  <a:lnTo>
                    <a:pt x="58" y="33"/>
                  </a:lnTo>
                  <a:lnTo>
                    <a:pt x="58" y="34"/>
                  </a:lnTo>
                  <a:lnTo>
                    <a:pt x="58" y="36"/>
                  </a:lnTo>
                  <a:lnTo>
                    <a:pt x="58" y="38"/>
                  </a:lnTo>
                  <a:lnTo>
                    <a:pt x="58" y="38"/>
                  </a:lnTo>
                  <a:lnTo>
                    <a:pt x="61" y="40"/>
                  </a:lnTo>
                  <a:lnTo>
                    <a:pt x="61" y="42"/>
                  </a:lnTo>
                  <a:lnTo>
                    <a:pt x="61" y="44"/>
                  </a:lnTo>
                  <a:lnTo>
                    <a:pt x="63" y="46"/>
                  </a:lnTo>
                  <a:lnTo>
                    <a:pt x="65" y="46"/>
                  </a:lnTo>
                  <a:lnTo>
                    <a:pt x="65" y="48"/>
                  </a:lnTo>
                  <a:lnTo>
                    <a:pt x="65" y="50"/>
                  </a:lnTo>
                  <a:lnTo>
                    <a:pt x="65" y="50"/>
                  </a:lnTo>
                  <a:lnTo>
                    <a:pt x="65" y="54"/>
                  </a:lnTo>
                  <a:lnTo>
                    <a:pt x="65" y="54"/>
                  </a:lnTo>
                  <a:lnTo>
                    <a:pt x="69" y="59"/>
                  </a:lnTo>
                  <a:lnTo>
                    <a:pt x="69" y="61"/>
                  </a:lnTo>
                  <a:lnTo>
                    <a:pt x="71" y="63"/>
                  </a:lnTo>
                  <a:lnTo>
                    <a:pt x="73" y="63"/>
                  </a:lnTo>
                  <a:lnTo>
                    <a:pt x="73" y="63"/>
                  </a:lnTo>
                  <a:lnTo>
                    <a:pt x="75" y="65"/>
                  </a:lnTo>
                  <a:lnTo>
                    <a:pt x="77" y="67"/>
                  </a:lnTo>
                  <a:lnTo>
                    <a:pt x="79" y="67"/>
                  </a:lnTo>
                  <a:lnTo>
                    <a:pt x="79" y="67"/>
                  </a:lnTo>
                  <a:lnTo>
                    <a:pt x="79" y="65"/>
                  </a:lnTo>
                  <a:lnTo>
                    <a:pt x="81" y="65"/>
                  </a:lnTo>
                  <a:lnTo>
                    <a:pt x="81" y="65"/>
                  </a:lnTo>
                  <a:lnTo>
                    <a:pt x="81" y="65"/>
                  </a:lnTo>
                  <a:lnTo>
                    <a:pt x="82" y="65"/>
                  </a:lnTo>
                  <a:lnTo>
                    <a:pt x="82" y="65"/>
                  </a:lnTo>
                  <a:lnTo>
                    <a:pt x="84" y="65"/>
                  </a:lnTo>
                  <a:lnTo>
                    <a:pt x="84" y="65"/>
                  </a:lnTo>
                  <a:lnTo>
                    <a:pt x="86" y="67"/>
                  </a:lnTo>
                  <a:lnTo>
                    <a:pt x="86" y="69"/>
                  </a:lnTo>
                  <a:lnTo>
                    <a:pt x="86" y="71"/>
                  </a:lnTo>
                  <a:lnTo>
                    <a:pt x="86" y="73"/>
                  </a:lnTo>
                  <a:lnTo>
                    <a:pt x="86" y="76"/>
                  </a:lnTo>
                  <a:lnTo>
                    <a:pt x="86" y="78"/>
                  </a:lnTo>
                  <a:lnTo>
                    <a:pt x="86" y="78"/>
                  </a:lnTo>
                  <a:lnTo>
                    <a:pt x="86" y="78"/>
                  </a:lnTo>
                  <a:lnTo>
                    <a:pt x="88" y="78"/>
                  </a:lnTo>
                  <a:lnTo>
                    <a:pt x="90" y="78"/>
                  </a:lnTo>
                  <a:lnTo>
                    <a:pt x="90" y="80"/>
                  </a:lnTo>
                  <a:lnTo>
                    <a:pt x="92" y="80"/>
                  </a:lnTo>
                  <a:lnTo>
                    <a:pt x="98" y="88"/>
                  </a:lnTo>
                  <a:lnTo>
                    <a:pt x="100" y="88"/>
                  </a:lnTo>
                  <a:lnTo>
                    <a:pt x="100" y="88"/>
                  </a:lnTo>
                  <a:lnTo>
                    <a:pt x="100" y="90"/>
                  </a:lnTo>
                  <a:lnTo>
                    <a:pt x="100" y="90"/>
                  </a:lnTo>
                  <a:lnTo>
                    <a:pt x="98" y="90"/>
                  </a:lnTo>
                  <a:lnTo>
                    <a:pt x="84" y="92"/>
                  </a:lnTo>
                  <a:lnTo>
                    <a:pt x="81" y="90"/>
                  </a:lnTo>
                  <a:lnTo>
                    <a:pt x="79" y="90"/>
                  </a:lnTo>
                  <a:lnTo>
                    <a:pt x="77" y="90"/>
                  </a:lnTo>
                  <a:lnTo>
                    <a:pt x="77" y="90"/>
                  </a:lnTo>
                  <a:lnTo>
                    <a:pt x="73" y="90"/>
                  </a:lnTo>
                  <a:lnTo>
                    <a:pt x="73" y="90"/>
                  </a:lnTo>
                  <a:lnTo>
                    <a:pt x="71" y="90"/>
                  </a:lnTo>
                  <a:lnTo>
                    <a:pt x="71" y="92"/>
                  </a:lnTo>
                  <a:lnTo>
                    <a:pt x="71" y="92"/>
                  </a:lnTo>
                  <a:lnTo>
                    <a:pt x="69" y="95"/>
                  </a:lnTo>
                  <a:lnTo>
                    <a:pt x="69" y="97"/>
                  </a:lnTo>
                  <a:lnTo>
                    <a:pt x="69" y="97"/>
                  </a:lnTo>
                  <a:lnTo>
                    <a:pt x="67" y="99"/>
                  </a:lnTo>
                  <a:lnTo>
                    <a:pt x="67" y="99"/>
                  </a:lnTo>
                  <a:lnTo>
                    <a:pt x="67" y="99"/>
                  </a:lnTo>
                  <a:lnTo>
                    <a:pt x="63" y="101"/>
                  </a:lnTo>
                  <a:lnTo>
                    <a:pt x="61" y="101"/>
                  </a:lnTo>
                  <a:lnTo>
                    <a:pt x="61" y="101"/>
                  </a:lnTo>
                  <a:lnTo>
                    <a:pt x="61" y="101"/>
                  </a:lnTo>
                  <a:lnTo>
                    <a:pt x="60" y="103"/>
                  </a:lnTo>
                  <a:lnTo>
                    <a:pt x="60" y="103"/>
                  </a:lnTo>
                  <a:lnTo>
                    <a:pt x="60" y="103"/>
                  </a:lnTo>
                  <a:lnTo>
                    <a:pt x="60" y="103"/>
                  </a:lnTo>
                  <a:lnTo>
                    <a:pt x="60" y="103"/>
                  </a:lnTo>
                  <a:lnTo>
                    <a:pt x="60" y="103"/>
                  </a:lnTo>
                  <a:lnTo>
                    <a:pt x="60" y="101"/>
                  </a:lnTo>
                  <a:lnTo>
                    <a:pt x="58" y="101"/>
                  </a:lnTo>
                  <a:lnTo>
                    <a:pt x="58" y="101"/>
                  </a:lnTo>
                  <a:lnTo>
                    <a:pt x="58" y="99"/>
                  </a:lnTo>
                  <a:lnTo>
                    <a:pt x="58" y="99"/>
                  </a:lnTo>
                  <a:lnTo>
                    <a:pt x="58" y="99"/>
                  </a:lnTo>
                  <a:lnTo>
                    <a:pt x="56" y="101"/>
                  </a:lnTo>
                  <a:lnTo>
                    <a:pt x="56" y="101"/>
                  </a:lnTo>
                  <a:lnTo>
                    <a:pt x="56" y="101"/>
                  </a:lnTo>
                  <a:lnTo>
                    <a:pt x="56" y="105"/>
                  </a:lnTo>
                  <a:lnTo>
                    <a:pt x="56" y="105"/>
                  </a:lnTo>
                  <a:lnTo>
                    <a:pt x="56" y="107"/>
                  </a:lnTo>
                  <a:lnTo>
                    <a:pt x="56" y="109"/>
                  </a:lnTo>
                  <a:lnTo>
                    <a:pt x="56" y="109"/>
                  </a:lnTo>
                  <a:lnTo>
                    <a:pt x="58" y="109"/>
                  </a:lnTo>
                  <a:lnTo>
                    <a:pt x="60" y="111"/>
                  </a:lnTo>
                  <a:lnTo>
                    <a:pt x="60" y="111"/>
                  </a:lnTo>
                  <a:lnTo>
                    <a:pt x="61" y="111"/>
                  </a:lnTo>
                  <a:lnTo>
                    <a:pt x="61" y="109"/>
                  </a:lnTo>
                  <a:lnTo>
                    <a:pt x="63" y="109"/>
                  </a:lnTo>
                  <a:lnTo>
                    <a:pt x="63" y="109"/>
                  </a:lnTo>
                  <a:lnTo>
                    <a:pt x="63" y="109"/>
                  </a:lnTo>
                  <a:lnTo>
                    <a:pt x="63" y="109"/>
                  </a:lnTo>
                  <a:lnTo>
                    <a:pt x="65" y="109"/>
                  </a:lnTo>
                  <a:lnTo>
                    <a:pt x="65" y="109"/>
                  </a:lnTo>
                  <a:lnTo>
                    <a:pt x="67" y="109"/>
                  </a:lnTo>
                  <a:lnTo>
                    <a:pt x="69" y="112"/>
                  </a:lnTo>
                  <a:lnTo>
                    <a:pt x="71" y="112"/>
                  </a:lnTo>
                  <a:lnTo>
                    <a:pt x="73" y="114"/>
                  </a:lnTo>
                  <a:lnTo>
                    <a:pt x="79" y="114"/>
                  </a:lnTo>
                  <a:lnTo>
                    <a:pt x="81" y="116"/>
                  </a:lnTo>
                  <a:lnTo>
                    <a:pt x="81" y="116"/>
                  </a:lnTo>
                  <a:lnTo>
                    <a:pt x="81" y="116"/>
                  </a:lnTo>
                  <a:lnTo>
                    <a:pt x="81" y="118"/>
                  </a:lnTo>
                  <a:lnTo>
                    <a:pt x="79" y="122"/>
                  </a:lnTo>
                  <a:lnTo>
                    <a:pt x="79" y="122"/>
                  </a:lnTo>
                  <a:lnTo>
                    <a:pt x="79" y="122"/>
                  </a:lnTo>
                  <a:lnTo>
                    <a:pt x="79" y="124"/>
                  </a:lnTo>
                  <a:lnTo>
                    <a:pt x="81" y="126"/>
                  </a:lnTo>
                  <a:lnTo>
                    <a:pt x="81" y="128"/>
                  </a:lnTo>
                  <a:lnTo>
                    <a:pt x="81" y="128"/>
                  </a:lnTo>
                  <a:lnTo>
                    <a:pt x="79" y="128"/>
                  </a:lnTo>
                  <a:lnTo>
                    <a:pt x="77" y="128"/>
                  </a:lnTo>
                  <a:lnTo>
                    <a:pt x="77" y="128"/>
                  </a:lnTo>
                  <a:lnTo>
                    <a:pt x="75" y="128"/>
                  </a:lnTo>
                  <a:lnTo>
                    <a:pt x="75" y="128"/>
                  </a:lnTo>
                  <a:lnTo>
                    <a:pt x="73" y="128"/>
                  </a:lnTo>
                  <a:lnTo>
                    <a:pt x="73" y="128"/>
                  </a:lnTo>
                  <a:lnTo>
                    <a:pt x="73" y="130"/>
                  </a:lnTo>
                  <a:lnTo>
                    <a:pt x="71" y="130"/>
                  </a:lnTo>
                  <a:lnTo>
                    <a:pt x="71" y="130"/>
                  </a:lnTo>
                  <a:lnTo>
                    <a:pt x="65" y="130"/>
                  </a:lnTo>
                  <a:lnTo>
                    <a:pt x="63" y="131"/>
                  </a:lnTo>
                  <a:lnTo>
                    <a:pt x="63" y="131"/>
                  </a:lnTo>
                  <a:lnTo>
                    <a:pt x="63" y="131"/>
                  </a:lnTo>
                  <a:lnTo>
                    <a:pt x="63" y="131"/>
                  </a:lnTo>
                  <a:lnTo>
                    <a:pt x="61" y="131"/>
                  </a:lnTo>
                  <a:lnTo>
                    <a:pt x="61" y="133"/>
                  </a:lnTo>
                  <a:lnTo>
                    <a:pt x="61" y="133"/>
                  </a:lnTo>
                  <a:lnTo>
                    <a:pt x="61" y="135"/>
                  </a:lnTo>
                  <a:lnTo>
                    <a:pt x="63" y="135"/>
                  </a:lnTo>
                  <a:lnTo>
                    <a:pt x="65" y="137"/>
                  </a:lnTo>
                  <a:lnTo>
                    <a:pt x="67" y="139"/>
                  </a:lnTo>
                  <a:lnTo>
                    <a:pt x="69" y="147"/>
                  </a:lnTo>
                  <a:lnTo>
                    <a:pt x="69" y="147"/>
                  </a:lnTo>
                  <a:lnTo>
                    <a:pt x="71" y="147"/>
                  </a:lnTo>
                  <a:lnTo>
                    <a:pt x="73" y="147"/>
                  </a:lnTo>
                  <a:lnTo>
                    <a:pt x="73" y="147"/>
                  </a:lnTo>
                  <a:lnTo>
                    <a:pt x="75" y="149"/>
                  </a:lnTo>
                  <a:lnTo>
                    <a:pt x="77" y="149"/>
                  </a:lnTo>
                  <a:lnTo>
                    <a:pt x="77" y="150"/>
                  </a:lnTo>
                  <a:lnTo>
                    <a:pt x="79" y="150"/>
                  </a:lnTo>
                  <a:lnTo>
                    <a:pt x="79" y="152"/>
                  </a:lnTo>
                  <a:lnTo>
                    <a:pt x="79" y="154"/>
                  </a:lnTo>
                  <a:lnTo>
                    <a:pt x="81" y="154"/>
                  </a:lnTo>
                  <a:lnTo>
                    <a:pt x="81" y="154"/>
                  </a:lnTo>
                  <a:lnTo>
                    <a:pt x="82" y="154"/>
                  </a:lnTo>
                  <a:lnTo>
                    <a:pt x="82" y="156"/>
                  </a:lnTo>
                  <a:lnTo>
                    <a:pt x="84" y="160"/>
                  </a:lnTo>
                  <a:lnTo>
                    <a:pt x="84" y="160"/>
                  </a:lnTo>
                  <a:lnTo>
                    <a:pt x="84" y="162"/>
                  </a:lnTo>
                  <a:lnTo>
                    <a:pt x="86" y="162"/>
                  </a:lnTo>
                  <a:lnTo>
                    <a:pt x="88" y="164"/>
                  </a:lnTo>
                  <a:lnTo>
                    <a:pt x="88" y="164"/>
                  </a:lnTo>
                  <a:lnTo>
                    <a:pt x="90" y="164"/>
                  </a:lnTo>
                  <a:lnTo>
                    <a:pt x="94" y="162"/>
                  </a:lnTo>
                  <a:lnTo>
                    <a:pt x="96" y="162"/>
                  </a:lnTo>
                  <a:lnTo>
                    <a:pt x="98" y="162"/>
                  </a:lnTo>
                  <a:lnTo>
                    <a:pt x="98" y="164"/>
                  </a:lnTo>
                  <a:lnTo>
                    <a:pt x="100" y="164"/>
                  </a:lnTo>
                  <a:lnTo>
                    <a:pt x="101" y="166"/>
                  </a:lnTo>
                  <a:lnTo>
                    <a:pt x="101" y="168"/>
                  </a:lnTo>
                  <a:lnTo>
                    <a:pt x="101" y="168"/>
                  </a:lnTo>
                  <a:lnTo>
                    <a:pt x="105" y="170"/>
                  </a:lnTo>
                  <a:lnTo>
                    <a:pt x="107" y="170"/>
                  </a:lnTo>
                  <a:lnTo>
                    <a:pt x="109" y="170"/>
                  </a:lnTo>
                  <a:lnTo>
                    <a:pt x="111" y="170"/>
                  </a:lnTo>
                  <a:lnTo>
                    <a:pt x="113" y="171"/>
                  </a:lnTo>
                  <a:lnTo>
                    <a:pt x="119" y="177"/>
                  </a:lnTo>
                  <a:lnTo>
                    <a:pt x="119" y="177"/>
                  </a:lnTo>
                  <a:lnTo>
                    <a:pt x="121" y="179"/>
                  </a:lnTo>
                  <a:lnTo>
                    <a:pt x="119" y="179"/>
                  </a:lnTo>
                  <a:lnTo>
                    <a:pt x="119" y="181"/>
                  </a:lnTo>
                  <a:lnTo>
                    <a:pt x="119" y="183"/>
                  </a:lnTo>
                  <a:lnTo>
                    <a:pt x="119" y="183"/>
                  </a:lnTo>
                  <a:lnTo>
                    <a:pt x="117" y="183"/>
                  </a:lnTo>
                  <a:lnTo>
                    <a:pt x="113" y="187"/>
                  </a:lnTo>
                  <a:lnTo>
                    <a:pt x="113" y="187"/>
                  </a:lnTo>
                  <a:lnTo>
                    <a:pt x="111" y="187"/>
                  </a:lnTo>
                  <a:lnTo>
                    <a:pt x="109" y="187"/>
                  </a:lnTo>
                  <a:lnTo>
                    <a:pt x="107" y="187"/>
                  </a:lnTo>
                  <a:lnTo>
                    <a:pt x="107" y="187"/>
                  </a:lnTo>
                  <a:lnTo>
                    <a:pt x="105" y="187"/>
                  </a:lnTo>
                  <a:lnTo>
                    <a:pt x="103" y="185"/>
                  </a:lnTo>
                  <a:lnTo>
                    <a:pt x="101" y="185"/>
                  </a:lnTo>
                  <a:lnTo>
                    <a:pt x="100" y="181"/>
                  </a:lnTo>
                  <a:lnTo>
                    <a:pt x="98" y="181"/>
                  </a:lnTo>
                  <a:lnTo>
                    <a:pt x="96" y="181"/>
                  </a:lnTo>
                  <a:lnTo>
                    <a:pt x="94" y="181"/>
                  </a:lnTo>
                  <a:lnTo>
                    <a:pt x="94" y="183"/>
                  </a:lnTo>
                  <a:lnTo>
                    <a:pt x="92" y="183"/>
                  </a:lnTo>
                  <a:lnTo>
                    <a:pt x="92" y="185"/>
                  </a:lnTo>
                  <a:lnTo>
                    <a:pt x="94" y="189"/>
                  </a:lnTo>
                  <a:lnTo>
                    <a:pt x="94" y="189"/>
                  </a:lnTo>
                  <a:lnTo>
                    <a:pt x="94" y="189"/>
                  </a:lnTo>
                  <a:lnTo>
                    <a:pt x="94" y="190"/>
                  </a:lnTo>
                  <a:lnTo>
                    <a:pt x="94" y="190"/>
                  </a:lnTo>
                  <a:lnTo>
                    <a:pt x="94" y="190"/>
                  </a:lnTo>
                  <a:lnTo>
                    <a:pt x="94" y="192"/>
                  </a:lnTo>
                  <a:lnTo>
                    <a:pt x="92" y="192"/>
                  </a:lnTo>
                  <a:lnTo>
                    <a:pt x="92" y="192"/>
                  </a:lnTo>
                  <a:lnTo>
                    <a:pt x="90" y="192"/>
                  </a:lnTo>
                  <a:lnTo>
                    <a:pt x="88" y="192"/>
                  </a:lnTo>
                  <a:lnTo>
                    <a:pt x="86" y="192"/>
                  </a:lnTo>
                  <a:lnTo>
                    <a:pt x="86" y="192"/>
                  </a:lnTo>
                  <a:lnTo>
                    <a:pt x="86" y="192"/>
                  </a:lnTo>
                  <a:lnTo>
                    <a:pt x="84" y="192"/>
                  </a:lnTo>
                  <a:lnTo>
                    <a:pt x="84" y="192"/>
                  </a:lnTo>
                  <a:lnTo>
                    <a:pt x="84" y="192"/>
                  </a:lnTo>
                  <a:lnTo>
                    <a:pt x="84" y="190"/>
                  </a:lnTo>
                  <a:lnTo>
                    <a:pt x="84" y="190"/>
                  </a:lnTo>
                  <a:lnTo>
                    <a:pt x="82" y="190"/>
                  </a:lnTo>
                  <a:lnTo>
                    <a:pt x="82" y="190"/>
                  </a:lnTo>
                  <a:lnTo>
                    <a:pt x="82" y="189"/>
                  </a:lnTo>
                  <a:lnTo>
                    <a:pt x="82" y="189"/>
                  </a:lnTo>
                  <a:lnTo>
                    <a:pt x="82" y="189"/>
                  </a:lnTo>
                  <a:lnTo>
                    <a:pt x="82" y="187"/>
                  </a:lnTo>
                  <a:lnTo>
                    <a:pt x="82" y="187"/>
                  </a:lnTo>
                  <a:lnTo>
                    <a:pt x="82" y="185"/>
                  </a:lnTo>
                  <a:lnTo>
                    <a:pt x="82" y="185"/>
                  </a:lnTo>
                  <a:lnTo>
                    <a:pt x="81" y="183"/>
                  </a:lnTo>
                  <a:lnTo>
                    <a:pt x="77" y="183"/>
                  </a:lnTo>
                  <a:lnTo>
                    <a:pt x="69" y="190"/>
                  </a:lnTo>
                  <a:lnTo>
                    <a:pt x="63" y="196"/>
                  </a:lnTo>
                  <a:lnTo>
                    <a:pt x="61" y="198"/>
                  </a:lnTo>
                  <a:lnTo>
                    <a:pt x="56" y="202"/>
                  </a:lnTo>
                  <a:lnTo>
                    <a:pt x="54" y="204"/>
                  </a:lnTo>
                  <a:lnTo>
                    <a:pt x="54" y="204"/>
                  </a:lnTo>
                  <a:lnTo>
                    <a:pt x="52" y="206"/>
                  </a:lnTo>
                  <a:lnTo>
                    <a:pt x="50" y="208"/>
                  </a:lnTo>
                  <a:lnTo>
                    <a:pt x="46" y="209"/>
                  </a:lnTo>
                  <a:lnTo>
                    <a:pt x="46" y="209"/>
                  </a:lnTo>
                  <a:lnTo>
                    <a:pt x="44" y="209"/>
                  </a:lnTo>
                  <a:lnTo>
                    <a:pt x="44" y="211"/>
                  </a:lnTo>
                  <a:lnTo>
                    <a:pt x="42" y="213"/>
                  </a:lnTo>
                  <a:lnTo>
                    <a:pt x="33" y="219"/>
                  </a:lnTo>
                  <a:lnTo>
                    <a:pt x="20" y="227"/>
                  </a:lnTo>
                  <a:lnTo>
                    <a:pt x="18" y="227"/>
                  </a:lnTo>
                  <a:lnTo>
                    <a:pt x="16" y="230"/>
                  </a:lnTo>
                  <a:lnTo>
                    <a:pt x="14" y="230"/>
                  </a:lnTo>
                  <a:lnTo>
                    <a:pt x="10" y="232"/>
                  </a:lnTo>
                  <a:lnTo>
                    <a:pt x="6" y="234"/>
                  </a:lnTo>
                  <a:lnTo>
                    <a:pt x="4" y="236"/>
                  </a:lnTo>
                  <a:lnTo>
                    <a:pt x="4" y="236"/>
                  </a:lnTo>
                  <a:lnTo>
                    <a:pt x="2" y="238"/>
                  </a:lnTo>
                  <a:lnTo>
                    <a:pt x="2" y="240"/>
                  </a:lnTo>
                  <a:lnTo>
                    <a:pt x="2" y="240"/>
                  </a:lnTo>
                  <a:lnTo>
                    <a:pt x="2" y="242"/>
                  </a:lnTo>
                  <a:lnTo>
                    <a:pt x="0" y="244"/>
                  </a:lnTo>
                  <a:lnTo>
                    <a:pt x="0" y="249"/>
                  </a:lnTo>
                  <a:lnTo>
                    <a:pt x="0" y="251"/>
                  </a:lnTo>
                  <a:lnTo>
                    <a:pt x="0" y="251"/>
                  </a:lnTo>
                  <a:lnTo>
                    <a:pt x="0" y="253"/>
                  </a:lnTo>
                  <a:lnTo>
                    <a:pt x="2" y="255"/>
                  </a:lnTo>
                  <a:lnTo>
                    <a:pt x="4" y="257"/>
                  </a:lnTo>
                  <a:lnTo>
                    <a:pt x="4" y="259"/>
                  </a:lnTo>
                  <a:lnTo>
                    <a:pt x="4" y="259"/>
                  </a:lnTo>
                  <a:lnTo>
                    <a:pt x="4" y="263"/>
                  </a:lnTo>
                  <a:lnTo>
                    <a:pt x="4" y="267"/>
                  </a:lnTo>
                  <a:lnTo>
                    <a:pt x="4" y="267"/>
                  </a:lnTo>
                  <a:lnTo>
                    <a:pt x="4" y="268"/>
                  </a:lnTo>
                  <a:lnTo>
                    <a:pt x="4" y="268"/>
                  </a:lnTo>
                  <a:lnTo>
                    <a:pt x="4" y="270"/>
                  </a:lnTo>
                  <a:lnTo>
                    <a:pt x="4" y="272"/>
                  </a:lnTo>
                  <a:lnTo>
                    <a:pt x="4" y="272"/>
                  </a:lnTo>
                  <a:lnTo>
                    <a:pt x="6" y="274"/>
                  </a:lnTo>
                  <a:lnTo>
                    <a:pt x="6" y="274"/>
                  </a:lnTo>
                  <a:lnTo>
                    <a:pt x="8" y="276"/>
                  </a:lnTo>
                  <a:lnTo>
                    <a:pt x="8" y="276"/>
                  </a:lnTo>
                  <a:lnTo>
                    <a:pt x="10" y="278"/>
                  </a:lnTo>
                  <a:lnTo>
                    <a:pt x="10" y="280"/>
                  </a:lnTo>
                  <a:lnTo>
                    <a:pt x="12" y="280"/>
                  </a:lnTo>
                  <a:lnTo>
                    <a:pt x="14" y="282"/>
                  </a:lnTo>
                  <a:lnTo>
                    <a:pt x="14" y="282"/>
                  </a:lnTo>
                  <a:lnTo>
                    <a:pt x="18" y="284"/>
                  </a:lnTo>
                  <a:lnTo>
                    <a:pt x="20" y="284"/>
                  </a:lnTo>
                  <a:lnTo>
                    <a:pt x="20" y="284"/>
                  </a:lnTo>
                  <a:lnTo>
                    <a:pt x="20" y="286"/>
                  </a:lnTo>
                  <a:lnTo>
                    <a:pt x="20" y="287"/>
                  </a:lnTo>
                  <a:lnTo>
                    <a:pt x="20" y="289"/>
                  </a:lnTo>
                  <a:lnTo>
                    <a:pt x="18" y="291"/>
                  </a:lnTo>
                  <a:lnTo>
                    <a:pt x="18" y="293"/>
                  </a:lnTo>
                  <a:lnTo>
                    <a:pt x="18" y="293"/>
                  </a:lnTo>
                  <a:lnTo>
                    <a:pt x="20" y="295"/>
                  </a:lnTo>
                  <a:lnTo>
                    <a:pt x="20" y="297"/>
                  </a:lnTo>
                  <a:lnTo>
                    <a:pt x="20" y="297"/>
                  </a:lnTo>
                  <a:lnTo>
                    <a:pt x="20" y="301"/>
                  </a:lnTo>
                  <a:lnTo>
                    <a:pt x="20" y="303"/>
                  </a:lnTo>
                  <a:lnTo>
                    <a:pt x="20" y="306"/>
                  </a:lnTo>
                  <a:lnTo>
                    <a:pt x="21" y="306"/>
                  </a:lnTo>
                  <a:lnTo>
                    <a:pt x="29" y="308"/>
                  </a:lnTo>
                  <a:lnTo>
                    <a:pt x="35" y="308"/>
                  </a:lnTo>
                  <a:lnTo>
                    <a:pt x="41" y="308"/>
                  </a:lnTo>
                  <a:lnTo>
                    <a:pt x="42" y="308"/>
                  </a:lnTo>
                  <a:lnTo>
                    <a:pt x="44" y="306"/>
                  </a:lnTo>
                  <a:lnTo>
                    <a:pt x="46" y="305"/>
                  </a:lnTo>
                  <a:lnTo>
                    <a:pt x="46" y="305"/>
                  </a:lnTo>
                  <a:lnTo>
                    <a:pt x="48" y="306"/>
                  </a:lnTo>
                  <a:lnTo>
                    <a:pt x="50" y="306"/>
                  </a:lnTo>
                  <a:lnTo>
                    <a:pt x="50" y="306"/>
                  </a:lnTo>
                  <a:lnTo>
                    <a:pt x="52" y="305"/>
                  </a:lnTo>
                  <a:lnTo>
                    <a:pt x="56" y="305"/>
                  </a:lnTo>
                  <a:lnTo>
                    <a:pt x="58" y="305"/>
                  </a:lnTo>
                  <a:lnTo>
                    <a:pt x="60" y="303"/>
                  </a:lnTo>
                  <a:lnTo>
                    <a:pt x="60" y="301"/>
                  </a:lnTo>
                  <a:lnTo>
                    <a:pt x="61" y="301"/>
                  </a:lnTo>
                  <a:lnTo>
                    <a:pt x="61" y="301"/>
                  </a:lnTo>
                  <a:lnTo>
                    <a:pt x="63" y="301"/>
                  </a:lnTo>
                  <a:lnTo>
                    <a:pt x="63" y="299"/>
                  </a:lnTo>
                  <a:lnTo>
                    <a:pt x="63" y="299"/>
                  </a:lnTo>
                  <a:lnTo>
                    <a:pt x="63" y="295"/>
                  </a:lnTo>
                  <a:lnTo>
                    <a:pt x="65" y="295"/>
                  </a:lnTo>
                  <a:lnTo>
                    <a:pt x="65" y="295"/>
                  </a:lnTo>
                  <a:lnTo>
                    <a:pt x="65" y="295"/>
                  </a:lnTo>
                  <a:lnTo>
                    <a:pt x="67" y="297"/>
                  </a:lnTo>
                  <a:lnTo>
                    <a:pt x="71" y="303"/>
                  </a:lnTo>
                  <a:lnTo>
                    <a:pt x="73" y="308"/>
                  </a:lnTo>
                  <a:lnTo>
                    <a:pt x="73" y="310"/>
                  </a:lnTo>
                  <a:lnTo>
                    <a:pt x="75" y="312"/>
                  </a:lnTo>
                  <a:lnTo>
                    <a:pt x="75" y="312"/>
                  </a:lnTo>
                  <a:lnTo>
                    <a:pt x="77" y="312"/>
                  </a:lnTo>
                  <a:lnTo>
                    <a:pt x="77" y="312"/>
                  </a:lnTo>
                  <a:lnTo>
                    <a:pt x="77" y="310"/>
                  </a:lnTo>
                  <a:lnTo>
                    <a:pt x="77" y="310"/>
                  </a:lnTo>
                  <a:lnTo>
                    <a:pt x="77" y="308"/>
                  </a:lnTo>
                  <a:lnTo>
                    <a:pt x="77" y="308"/>
                  </a:lnTo>
                  <a:lnTo>
                    <a:pt x="77" y="308"/>
                  </a:lnTo>
                  <a:lnTo>
                    <a:pt x="79" y="308"/>
                  </a:lnTo>
                  <a:lnTo>
                    <a:pt x="79" y="308"/>
                  </a:lnTo>
                  <a:lnTo>
                    <a:pt x="79" y="310"/>
                  </a:lnTo>
                  <a:lnTo>
                    <a:pt x="79" y="310"/>
                  </a:lnTo>
                  <a:lnTo>
                    <a:pt x="79" y="312"/>
                  </a:lnTo>
                  <a:lnTo>
                    <a:pt x="81" y="312"/>
                  </a:lnTo>
                  <a:lnTo>
                    <a:pt x="81" y="312"/>
                  </a:lnTo>
                  <a:lnTo>
                    <a:pt x="81" y="310"/>
                  </a:lnTo>
                  <a:lnTo>
                    <a:pt x="81" y="310"/>
                  </a:lnTo>
                  <a:lnTo>
                    <a:pt x="81" y="308"/>
                  </a:lnTo>
                  <a:lnTo>
                    <a:pt x="81" y="308"/>
                  </a:lnTo>
                  <a:lnTo>
                    <a:pt x="82" y="306"/>
                  </a:lnTo>
                  <a:lnTo>
                    <a:pt x="82" y="306"/>
                  </a:lnTo>
                  <a:lnTo>
                    <a:pt x="84" y="306"/>
                  </a:lnTo>
                  <a:lnTo>
                    <a:pt x="84" y="306"/>
                  </a:lnTo>
                  <a:lnTo>
                    <a:pt x="86" y="306"/>
                  </a:lnTo>
                  <a:lnTo>
                    <a:pt x="86" y="306"/>
                  </a:lnTo>
                  <a:lnTo>
                    <a:pt x="86" y="306"/>
                  </a:lnTo>
                  <a:lnTo>
                    <a:pt x="88" y="308"/>
                  </a:lnTo>
                  <a:lnTo>
                    <a:pt x="88" y="308"/>
                  </a:lnTo>
                  <a:lnTo>
                    <a:pt x="88" y="306"/>
                  </a:lnTo>
                  <a:lnTo>
                    <a:pt x="90" y="306"/>
                  </a:lnTo>
                  <a:lnTo>
                    <a:pt x="90" y="306"/>
                  </a:lnTo>
                  <a:lnTo>
                    <a:pt x="92" y="306"/>
                  </a:lnTo>
                  <a:lnTo>
                    <a:pt x="92" y="306"/>
                  </a:lnTo>
                  <a:lnTo>
                    <a:pt x="94" y="308"/>
                  </a:lnTo>
                  <a:lnTo>
                    <a:pt x="94" y="312"/>
                  </a:lnTo>
                  <a:lnTo>
                    <a:pt x="92" y="312"/>
                  </a:lnTo>
                  <a:lnTo>
                    <a:pt x="92" y="314"/>
                  </a:lnTo>
                  <a:lnTo>
                    <a:pt x="92" y="316"/>
                  </a:lnTo>
                  <a:lnTo>
                    <a:pt x="94" y="318"/>
                  </a:lnTo>
                  <a:lnTo>
                    <a:pt x="96" y="320"/>
                  </a:lnTo>
                  <a:lnTo>
                    <a:pt x="98" y="320"/>
                  </a:lnTo>
                  <a:lnTo>
                    <a:pt x="98" y="322"/>
                  </a:lnTo>
                  <a:lnTo>
                    <a:pt x="101" y="324"/>
                  </a:lnTo>
                  <a:lnTo>
                    <a:pt x="103" y="325"/>
                  </a:lnTo>
                  <a:lnTo>
                    <a:pt x="103" y="325"/>
                  </a:lnTo>
                  <a:lnTo>
                    <a:pt x="105" y="327"/>
                  </a:lnTo>
                  <a:lnTo>
                    <a:pt x="105" y="327"/>
                  </a:lnTo>
                  <a:lnTo>
                    <a:pt x="107" y="329"/>
                  </a:lnTo>
                  <a:lnTo>
                    <a:pt x="107" y="329"/>
                  </a:lnTo>
                  <a:lnTo>
                    <a:pt x="109" y="329"/>
                  </a:lnTo>
                  <a:lnTo>
                    <a:pt x="109" y="329"/>
                  </a:lnTo>
                  <a:lnTo>
                    <a:pt x="111" y="329"/>
                  </a:lnTo>
                  <a:lnTo>
                    <a:pt x="113" y="327"/>
                  </a:lnTo>
                  <a:lnTo>
                    <a:pt x="113" y="325"/>
                  </a:lnTo>
                  <a:lnTo>
                    <a:pt x="113" y="325"/>
                  </a:lnTo>
                  <a:lnTo>
                    <a:pt x="113" y="324"/>
                  </a:lnTo>
                  <a:lnTo>
                    <a:pt x="117" y="322"/>
                  </a:lnTo>
                  <a:lnTo>
                    <a:pt x="117" y="322"/>
                  </a:lnTo>
                  <a:lnTo>
                    <a:pt x="117" y="320"/>
                  </a:lnTo>
                  <a:lnTo>
                    <a:pt x="117" y="320"/>
                  </a:lnTo>
                  <a:lnTo>
                    <a:pt x="119" y="320"/>
                  </a:lnTo>
                  <a:lnTo>
                    <a:pt x="119" y="322"/>
                  </a:lnTo>
                  <a:lnTo>
                    <a:pt x="121" y="322"/>
                  </a:lnTo>
                  <a:lnTo>
                    <a:pt x="121" y="322"/>
                  </a:lnTo>
                  <a:lnTo>
                    <a:pt x="122" y="322"/>
                  </a:lnTo>
                  <a:lnTo>
                    <a:pt x="124" y="322"/>
                  </a:lnTo>
                  <a:lnTo>
                    <a:pt x="124" y="322"/>
                  </a:lnTo>
                  <a:lnTo>
                    <a:pt x="126" y="318"/>
                  </a:lnTo>
                  <a:lnTo>
                    <a:pt x="126" y="316"/>
                  </a:lnTo>
                  <a:lnTo>
                    <a:pt x="128" y="316"/>
                  </a:lnTo>
                  <a:lnTo>
                    <a:pt x="132" y="312"/>
                  </a:lnTo>
                  <a:lnTo>
                    <a:pt x="134" y="312"/>
                  </a:lnTo>
                  <a:lnTo>
                    <a:pt x="136" y="310"/>
                  </a:lnTo>
                  <a:lnTo>
                    <a:pt x="136" y="310"/>
                  </a:lnTo>
                  <a:lnTo>
                    <a:pt x="138" y="310"/>
                  </a:lnTo>
                  <a:lnTo>
                    <a:pt x="138" y="310"/>
                  </a:lnTo>
                  <a:lnTo>
                    <a:pt x="140" y="310"/>
                  </a:lnTo>
                  <a:lnTo>
                    <a:pt x="140" y="316"/>
                  </a:lnTo>
                  <a:lnTo>
                    <a:pt x="142" y="316"/>
                  </a:lnTo>
                  <a:lnTo>
                    <a:pt x="143" y="316"/>
                  </a:lnTo>
                  <a:lnTo>
                    <a:pt x="143" y="316"/>
                  </a:lnTo>
                  <a:lnTo>
                    <a:pt x="143" y="316"/>
                  </a:lnTo>
                  <a:lnTo>
                    <a:pt x="143" y="316"/>
                  </a:lnTo>
                  <a:lnTo>
                    <a:pt x="145" y="322"/>
                  </a:lnTo>
                  <a:lnTo>
                    <a:pt x="145" y="324"/>
                  </a:lnTo>
                  <a:lnTo>
                    <a:pt x="147" y="324"/>
                  </a:lnTo>
                  <a:lnTo>
                    <a:pt x="151" y="325"/>
                  </a:lnTo>
                  <a:lnTo>
                    <a:pt x="153" y="324"/>
                  </a:lnTo>
                  <a:lnTo>
                    <a:pt x="155" y="324"/>
                  </a:lnTo>
                  <a:lnTo>
                    <a:pt x="157" y="322"/>
                  </a:lnTo>
                  <a:lnTo>
                    <a:pt x="162" y="320"/>
                  </a:lnTo>
                  <a:lnTo>
                    <a:pt x="164" y="320"/>
                  </a:lnTo>
                  <a:lnTo>
                    <a:pt x="164" y="322"/>
                  </a:lnTo>
                  <a:lnTo>
                    <a:pt x="162" y="324"/>
                  </a:lnTo>
                  <a:lnTo>
                    <a:pt x="162" y="325"/>
                  </a:lnTo>
                  <a:lnTo>
                    <a:pt x="164" y="325"/>
                  </a:lnTo>
                  <a:lnTo>
                    <a:pt x="164" y="325"/>
                  </a:lnTo>
                  <a:lnTo>
                    <a:pt x="168" y="322"/>
                  </a:lnTo>
                  <a:lnTo>
                    <a:pt x="170" y="320"/>
                  </a:lnTo>
                  <a:lnTo>
                    <a:pt x="170" y="320"/>
                  </a:lnTo>
                  <a:lnTo>
                    <a:pt x="170" y="320"/>
                  </a:lnTo>
                  <a:lnTo>
                    <a:pt x="170" y="318"/>
                  </a:lnTo>
                  <a:lnTo>
                    <a:pt x="170" y="318"/>
                  </a:lnTo>
                  <a:lnTo>
                    <a:pt x="172" y="316"/>
                  </a:lnTo>
                  <a:lnTo>
                    <a:pt x="180" y="314"/>
                  </a:lnTo>
                  <a:lnTo>
                    <a:pt x="180" y="312"/>
                  </a:lnTo>
                  <a:lnTo>
                    <a:pt x="182" y="312"/>
                  </a:lnTo>
                  <a:lnTo>
                    <a:pt x="182" y="312"/>
                  </a:lnTo>
                  <a:lnTo>
                    <a:pt x="182" y="310"/>
                  </a:lnTo>
                  <a:lnTo>
                    <a:pt x="183" y="310"/>
                  </a:lnTo>
                  <a:lnTo>
                    <a:pt x="189" y="310"/>
                  </a:lnTo>
                  <a:lnTo>
                    <a:pt x="191" y="308"/>
                  </a:lnTo>
                  <a:lnTo>
                    <a:pt x="197" y="308"/>
                  </a:lnTo>
                  <a:lnTo>
                    <a:pt x="199" y="308"/>
                  </a:lnTo>
                  <a:lnTo>
                    <a:pt x="201" y="308"/>
                  </a:lnTo>
                  <a:lnTo>
                    <a:pt x="201" y="308"/>
                  </a:lnTo>
                  <a:lnTo>
                    <a:pt x="202" y="308"/>
                  </a:lnTo>
                  <a:lnTo>
                    <a:pt x="202" y="310"/>
                  </a:lnTo>
                  <a:lnTo>
                    <a:pt x="204" y="308"/>
                  </a:lnTo>
                  <a:lnTo>
                    <a:pt x="206" y="306"/>
                  </a:lnTo>
                  <a:lnTo>
                    <a:pt x="206" y="306"/>
                  </a:lnTo>
                  <a:lnTo>
                    <a:pt x="208" y="305"/>
                  </a:lnTo>
                  <a:lnTo>
                    <a:pt x="208" y="305"/>
                  </a:lnTo>
                  <a:lnTo>
                    <a:pt x="208" y="303"/>
                  </a:lnTo>
                  <a:lnTo>
                    <a:pt x="210" y="303"/>
                  </a:lnTo>
                  <a:lnTo>
                    <a:pt x="212" y="305"/>
                  </a:lnTo>
                  <a:lnTo>
                    <a:pt x="212" y="305"/>
                  </a:lnTo>
                  <a:lnTo>
                    <a:pt x="216" y="305"/>
                  </a:lnTo>
                  <a:lnTo>
                    <a:pt x="216" y="303"/>
                  </a:lnTo>
                  <a:lnTo>
                    <a:pt x="216" y="303"/>
                  </a:lnTo>
                  <a:lnTo>
                    <a:pt x="216" y="299"/>
                  </a:lnTo>
                  <a:lnTo>
                    <a:pt x="216" y="297"/>
                  </a:lnTo>
                  <a:lnTo>
                    <a:pt x="216" y="297"/>
                  </a:lnTo>
                  <a:lnTo>
                    <a:pt x="216" y="295"/>
                  </a:lnTo>
                  <a:lnTo>
                    <a:pt x="216" y="295"/>
                  </a:lnTo>
                  <a:lnTo>
                    <a:pt x="216" y="295"/>
                  </a:lnTo>
                  <a:lnTo>
                    <a:pt x="216" y="293"/>
                  </a:lnTo>
                  <a:lnTo>
                    <a:pt x="218" y="293"/>
                  </a:lnTo>
                  <a:lnTo>
                    <a:pt x="220" y="293"/>
                  </a:lnTo>
                  <a:lnTo>
                    <a:pt x="220" y="291"/>
                  </a:lnTo>
                  <a:lnTo>
                    <a:pt x="220" y="287"/>
                  </a:lnTo>
                  <a:lnTo>
                    <a:pt x="220" y="287"/>
                  </a:lnTo>
                  <a:lnTo>
                    <a:pt x="222" y="286"/>
                  </a:lnTo>
                  <a:lnTo>
                    <a:pt x="222" y="284"/>
                  </a:lnTo>
                  <a:lnTo>
                    <a:pt x="223" y="282"/>
                  </a:lnTo>
                  <a:lnTo>
                    <a:pt x="223" y="282"/>
                  </a:lnTo>
                  <a:lnTo>
                    <a:pt x="233" y="282"/>
                  </a:lnTo>
                  <a:lnTo>
                    <a:pt x="233" y="282"/>
                  </a:lnTo>
                  <a:lnTo>
                    <a:pt x="235" y="284"/>
                  </a:lnTo>
                  <a:lnTo>
                    <a:pt x="239" y="289"/>
                  </a:lnTo>
                  <a:lnTo>
                    <a:pt x="244" y="289"/>
                  </a:lnTo>
                  <a:lnTo>
                    <a:pt x="248" y="286"/>
                  </a:lnTo>
                  <a:lnTo>
                    <a:pt x="250" y="286"/>
                  </a:lnTo>
                  <a:lnTo>
                    <a:pt x="252" y="284"/>
                  </a:lnTo>
                  <a:lnTo>
                    <a:pt x="252" y="286"/>
                  </a:lnTo>
                  <a:lnTo>
                    <a:pt x="252" y="286"/>
                  </a:lnTo>
                  <a:lnTo>
                    <a:pt x="252" y="287"/>
                  </a:lnTo>
                  <a:lnTo>
                    <a:pt x="250" y="287"/>
                  </a:lnTo>
                  <a:lnTo>
                    <a:pt x="252" y="287"/>
                  </a:lnTo>
                  <a:lnTo>
                    <a:pt x="252" y="287"/>
                  </a:lnTo>
                  <a:lnTo>
                    <a:pt x="254" y="289"/>
                  </a:lnTo>
                  <a:lnTo>
                    <a:pt x="256" y="289"/>
                  </a:lnTo>
                  <a:lnTo>
                    <a:pt x="258" y="289"/>
                  </a:lnTo>
                  <a:lnTo>
                    <a:pt x="258" y="291"/>
                  </a:lnTo>
                  <a:lnTo>
                    <a:pt x="258" y="299"/>
                  </a:lnTo>
                  <a:lnTo>
                    <a:pt x="260" y="301"/>
                  </a:lnTo>
                  <a:lnTo>
                    <a:pt x="260" y="303"/>
                  </a:lnTo>
                  <a:lnTo>
                    <a:pt x="262" y="305"/>
                  </a:lnTo>
                  <a:lnTo>
                    <a:pt x="263" y="305"/>
                  </a:lnTo>
                  <a:lnTo>
                    <a:pt x="265" y="305"/>
                  </a:lnTo>
                  <a:lnTo>
                    <a:pt x="267" y="303"/>
                  </a:lnTo>
                  <a:lnTo>
                    <a:pt x="269" y="303"/>
                  </a:lnTo>
                  <a:lnTo>
                    <a:pt x="271" y="305"/>
                  </a:lnTo>
                  <a:lnTo>
                    <a:pt x="275" y="305"/>
                  </a:lnTo>
                  <a:lnTo>
                    <a:pt x="275" y="305"/>
                  </a:lnTo>
                  <a:lnTo>
                    <a:pt x="275" y="306"/>
                  </a:lnTo>
                  <a:lnTo>
                    <a:pt x="277" y="310"/>
                  </a:lnTo>
                  <a:lnTo>
                    <a:pt x="275" y="310"/>
                  </a:lnTo>
                  <a:lnTo>
                    <a:pt x="275" y="312"/>
                  </a:lnTo>
                  <a:lnTo>
                    <a:pt x="273" y="314"/>
                  </a:lnTo>
                  <a:lnTo>
                    <a:pt x="273" y="314"/>
                  </a:lnTo>
                  <a:lnTo>
                    <a:pt x="273" y="316"/>
                  </a:lnTo>
                  <a:lnTo>
                    <a:pt x="281" y="320"/>
                  </a:lnTo>
                  <a:lnTo>
                    <a:pt x="286" y="324"/>
                  </a:lnTo>
                  <a:lnTo>
                    <a:pt x="288" y="325"/>
                  </a:lnTo>
                  <a:lnTo>
                    <a:pt x="290" y="325"/>
                  </a:lnTo>
                  <a:lnTo>
                    <a:pt x="290" y="324"/>
                  </a:lnTo>
                  <a:lnTo>
                    <a:pt x="290" y="324"/>
                  </a:lnTo>
                  <a:lnTo>
                    <a:pt x="290" y="322"/>
                  </a:lnTo>
                  <a:lnTo>
                    <a:pt x="290" y="322"/>
                  </a:lnTo>
                  <a:lnTo>
                    <a:pt x="290" y="320"/>
                  </a:lnTo>
                  <a:lnTo>
                    <a:pt x="290" y="320"/>
                  </a:lnTo>
                  <a:lnTo>
                    <a:pt x="292" y="320"/>
                  </a:lnTo>
                  <a:lnTo>
                    <a:pt x="292" y="318"/>
                  </a:lnTo>
                  <a:lnTo>
                    <a:pt x="292" y="314"/>
                  </a:lnTo>
                  <a:lnTo>
                    <a:pt x="294" y="312"/>
                  </a:lnTo>
                  <a:lnTo>
                    <a:pt x="294" y="310"/>
                  </a:lnTo>
                  <a:lnTo>
                    <a:pt x="298" y="308"/>
                  </a:lnTo>
                  <a:lnTo>
                    <a:pt x="302" y="303"/>
                  </a:lnTo>
                  <a:lnTo>
                    <a:pt x="303" y="303"/>
                  </a:lnTo>
                  <a:lnTo>
                    <a:pt x="305" y="305"/>
                  </a:lnTo>
                  <a:lnTo>
                    <a:pt x="307" y="305"/>
                  </a:lnTo>
                  <a:lnTo>
                    <a:pt x="309" y="305"/>
                  </a:lnTo>
                  <a:lnTo>
                    <a:pt x="311" y="305"/>
                  </a:lnTo>
                  <a:lnTo>
                    <a:pt x="313" y="305"/>
                  </a:lnTo>
                  <a:lnTo>
                    <a:pt x="315" y="303"/>
                  </a:lnTo>
                  <a:lnTo>
                    <a:pt x="317" y="301"/>
                  </a:lnTo>
                  <a:lnTo>
                    <a:pt x="317" y="301"/>
                  </a:lnTo>
                  <a:lnTo>
                    <a:pt x="317" y="301"/>
                  </a:lnTo>
                  <a:lnTo>
                    <a:pt x="319" y="301"/>
                  </a:lnTo>
                  <a:lnTo>
                    <a:pt x="321" y="301"/>
                  </a:lnTo>
                  <a:lnTo>
                    <a:pt x="323" y="305"/>
                  </a:lnTo>
                  <a:lnTo>
                    <a:pt x="330" y="306"/>
                  </a:lnTo>
                  <a:lnTo>
                    <a:pt x="330" y="306"/>
                  </a:lnTo>
                  <a:lnTo>
                    <a:pt x="330" y="305"/>
                  </a:lnTo>
                  <a:lnTo>
                    <a:pt x="330" y="303"/>
                  </a:lnTo>
                  <a:lnTo>
                    <a:pt x="330" y="301"/>
                  </a:lnTo>
                  <a:lnTo>
                    <a:pt x="332" y="299"/>
                  </a:lnTo>
                  <a:lnTo>
                    <a:pt x="332" y="299"/>
                  </a:lnTo>
                  <a:lnTo>
                    <a:pt x="334" y="297"/>
                  </a:lnTo>
                  <a:lnTo>
                    <a:pt x="336" y="299"/>
                  </a:lnTo>
                  <a:lnTo>
                    <a:pt x="342" y="301"/>
                  </a:lnTo>
                  <a:lnTo>
                    <a:pt x="343" y="301"/>
                  </a:lnTo>
                  <a:lnTo>
                    <a:pt x="343" y="301"/>
                  </a:lnTo>
                  <a:lnTo>
                    <a:pt x="345" y="299"/>
                  </a:lnTo>
                  <a:lnTo>
                    <a:pt x="345" y="297"/>
                  </a:lnTo>
                  <a:lnTo>
                    <a:pt x="345" y="295"/>
                  </a:lnTo>
                  <a:lnTo>
                    <a:pt x="347" y="293"/>
                  </a:lnTo>
                  <a:lnTo>
                    <a:pt x="345" y="289"/>
                  </a:lnTo>
                  <a:lnTo>
                    <a:pt x="347" y="284"/>
                  </a:lnTo>
                  <a:lnTo>
                    <a:pt x="347" y="284"/>
                  </a:lnTo>
                  <a:lnTo>
                    <a:pt x="347" y="282"/>
                  </a:lnTo>
                  <a:lnTo>
                    <a:pt x="347" y="282"/>
                  </a:lnTo>
                  <a:lnTo>
                    <a:pt x="347" y="280"/>
                  </a:lnTo>
                  <a:lnTo>
                    <a:pt x="347" y="280"/>
                  </a:lnTo>
                  <a:lnTo>
                    <a:pt x="347" y="280"/>
                  </a:lnTo>
                  <a:lnTo>
                    <a:pt x="349" y="276"/>
                  </a:lnTo>
                  <a:lnTo>
                    <a:pt x="351" y="274"/>
                  </a:lnTo>
                  <a:lnTo>
                    <a:pt x="351" y="274"/>
                  </a:lnTo>
                  <a:lnTo>
                    <a:pt x="351" y="272"/>
                  </a:lnTo>
                  <a:lnTo>
                    <a:pt x="351" y="261"/>
                  </a:lnTo>
                  <a:lnTo>
                    <a:pt x="351" y="261"/>
                  </a:lnTo>
                  <a:lnTo>
                    <a:pt x="351" y="259"/>
                  </a:lnTo>
                  <a:lnTo>
                    <a:pt x="355" y="255"/>
                  </a:lnTo>
                  <a:lnTo>
                    <a:pt x="357" y="253"/>
                  </a:lnTo>
                  <a:lnTo>
                    <a:pt x="357" y="253"/>
                  </a:lnTo>
                  <a:lnTo>
                    <a:pt x="361" y="251"/>
                  </a:lnTo>
                  <a:lnTo>
                    <a:pt x="361" y="251"/>
                  </a:lnTo>
                  <a:lnTo>
                    <a:pt x="364" y="251"/>
                  </a:lnTo>
                  <a:lnTo>
                    <a:pt x="364" y="251"/>
                  </a:lnTo>
                  <a:lnTo>
                    <a:pt x="364" y="251"/>
                  </a:lnTo>
                  <a:lnTo>
                    <a:pt x="366" y="246"/>
                  </a:lnTo>
                  <a:lnTo>
                    <a:pt x="366" y="244"/>
                  </a:lnTo>
                  <a:lnTo>
                    <a:pt x="366" y="242"/>
                  </a:lnTo>
                  <a:lnTo>
                    <a:pt x="368" y="240"/>
                  </a:lnTo>
                  <a:lnTo>
                    <a:pt x="368" y="240"/>
                  </a:lnTo>
                  <a:lnTo>
                    <a:pt x="372" y="240"/>
                  </a:lnTo>
                  <a:lnTo>
                    <a:pt x="372" y="240"/>
                  </a:lnTo>
                  <a:lnTo>
                    <a:pt x="372" y="238"/>
                  </a:lnTo>
                  <a:lnTo>
                    <a:pt x="372" y="238"/>
                  </a:lnTo>
                  <a:lnTo>
                    <a:pt x="374" y="238"/>
                  </a:lnTo>
                  <a:lnTo>
                    <a:pt x="374" y="240"/>
                  </a:lnTo>
                  <a:lnTo>
                    <a:pt x="376" y="240"/>
                  </a:lnTo>
                  <a:lnTo>
                    <a:pt x="378" y="240"/>
                  </a:lnTo>
                  <a:lnTo>
                    <a:pt x="380" y="240"/>
                  </a:lnTo>
                  <a:lnTo>
                    <a:pt x="380" y="238"/>
                  </a:lnTo>
                  <a:lnTo>
                    <a:pt x="380" y="236"/>
                  </a:lnTo>
                  <a:lnTo>
                    <a:pt x="382" y="234"/>
                  </a:lnTo>
                  <a:lnTo>
                    <a:pt x="382" y="234"/>
                  </a:lnTo>
                  <a:lnTo>
                    <a:pt x="382" y="232"/>
                  </a:lnTo>
                  <a:lnTo>
                    <a:pt x="382" y="232"/>
                  </a:lnTo>
                  <a:lnTo>
                    <a:pt x="384" y="230"/>
                  </a:lnTo>
                  <a:lnTo>
                    <a:pt x="387" y="227"/>
                  </a:lnTo>
                  <a:lnTo>
                    <a:pt x="389" y="227"/>
                  </a:lnTo>
                  <a:lnTo>
                    <a:pt x="389" y="227"/>
                  </a:lnTo>
                  <a:lnTo>
                    <a:pt x="389" y="227"/>
                  </a:lnTo>
                  <a:lnTo>
                    <a:pt x="391" y="227"/>
                  </a:lnTo>
                  <a:lnTo>
                    <a:pt x="391" y="227"/>
                  </a:lnTo>
                  <a:lnTo>
                    <a:pt x="393" y="228"/>
                  </a:lnTo>
                  <a:lnTo>
                    <a:pt x="393" y="228"/>
                  </a:lnTo>
                  <a:lnTo>
                    <a:pt x="395" y="230"/>
                  </a:lnTo>
                  <a:lnTo>
                    <a:pt x="395" y="232"/>
                  </a:lnTo>
                  <a:lnTo>
                    <a:pt x="401" y="232"/>
                  </a:lnTo>
                  <a:lnTo>
                    <a:pt x="403" y="234"/>
                  </a:lnTo>
                  <a:lnTo>
                    <a:pt x="406" y="232"/>
                  </a:lnTo>
                  <a:lnTo>
                    <a:pt x="410" y="234"/>
                  </a:lnTo>
                  <a:lnTo>
                    <a:pt x="410" y="234"/>
                  </a:lnTo>
                  <a:lnTo>
                    <a:pt x="412" y="234"/>
                  </a:lnTo>
                  <a:lnTo>
                    <a:pt x="412" y="236"/>
                  </a:lnTo>
                  <a:lnTo>
                    <a:pt x="412" y="236"/>
                  </a:lnTo>
                  <a:lnTo>
                    <a:pt x="416" y="234"/>
                  </a:lnTo>
                  <a:lnTo>
                    <a:pt x="418" y="230"/>
                  </a:lnTo>
                  <a:lnTo>
                    <a:pt x="418" y="228"/>
                  </a:lnTo>
                  <a:lnTo>
                    <a:pt x="416" y="228"/>
                  </a:lnTo>
                  <a:lnTo>
                    <a:pt x="416" y="227"/>
                  </a:lnTo>
                  <a:lnTo>
                    <a:pt x="416" y="225"/>
                  </a:lnTo>
                  <a:lnTo>
                    <a:pt x="416" y="223"/>
                  </a:lnTo>
                  <a:lnTo>
                    <a:pt x="414" y="223"/>
                  </a:lnTo>
                  <a:lnTo>
                    <a:pt x="414" y="221"/>
                  </a:lnTo>
                  <a:lnTo>
                    <a:pt x="414" y="221"/>
                  </a:lnTo>
                  <a:lnTo>
                    <a:pt x="414" y="221"/>
                  </a:lnTo>
                  <a:lnTo>
                    <a:pt x="412" y="221"/>
                  </a:lnTo>
                  <a:lnTo>
                    <a:pt x="412" y="221"/>
                  </a:lnTo>
                  <a:lnTo>
                    <a:pt x="412" y="221"/>
                  </a:lnTo>
                  <a:lnTo>
                    <a:pt x="412" y="221"/>
                  </a:lnTo>
                  <a:lnTo>
                    <a:pt x="412" y="221"/>
                  </a:lnTo>
                  <a:lnTo>
                    <a:pt x="412" y="221"/>
                  </a:lnTo>
                  <a:lnTo>
                    <a:pt x="410" y="219"/>
                  </a:lnTo>
                  <a:lnTo>
                    <a:pt x="410" y="219"/>
                  </a:lnTo>
                  <a:lnTo>
                    <a:pt x="410" y="219"/>
                  </a:lnTo>
                  <a:lnTo>
                    <a:pt x="410" y="219"/>
                  </a:lnTo>
                  <a:lnTo>
                    <a:pt x="408" y="219"/>
                  </a:lnTo>
                  <a:lnTo>
                    <a:pt x="408" y="217"/>
                  </a:lnTo>
                  <a:lnTo>
                    <a:pt x="408" y="217"/>
                  </a:lnTo>
                  <a:lnTo>
                    <a:pt x="408" y="217"/>
                  </a:lnTo>
                  <a:lnTo>
                    <a:pt x="410" y="217"/>
                  </a:lnTo>
                  <a:lnTo>
                    <a:pt x="410" y="215"/>
                  </a:lnTo>
                  <a:lnTo>
                    <a:pt x="410" y="215"/>
                  </a:lnTo>
                  <a:lnTo>
                    <a:pt x="410" y="215"/>
                  </a:lnTo>
                  <a:lnTo>
                    <a:pt x="410" y="215"/>
                  </a:lnTo>
                  <a:lnTo>
                    <a:pt x="410" y="215"/>
                  </a:lnTo>
                  <a:lnTo>
                    <a:pt x="410" y="213"/>
                  </a:lnTo>
                  <a:lnTo>
                    <a:pt x="412" y="213"/>
                  </a:lnTo>
                  <a:lnTo>
                    <a:pt x="416" y="211"/>
                  </a:lnTo>
                  <a:lnTo>
                    <a:pt x="418" y="211"/>
                  </a:lnTo>
                  <a:lnTo>
                    <a:pt x="420" y="209"/>
                  </a:lnTo>
                  <a:lnTo>
                    <a:pt x="420" y="209"/>
                  </a:lnTo>
                  <a:lnTo>
                    <a:pt x="422" y="208"/>
                  </a:lnTo>
                  <a:lnTo>
                    <a:pt x="422" y="208"/>
                  </a:lnTo>
                  <a:lnTo>
                    <a:pt x="422" y="208"/>
                  </a:lnTo>
                  <a:lnTo>
                    <a:pt x="422" y="208"/>
                  </a:lnTo>
                  <a:lnTo>
                    <a:pt x="422" y="208"/>
                  </a:lnTo>
                  <a:lnTo>
                    <a:pt x="425" y="206"/>
                  </a:lnTo>
                  <a:lnTo>
                    <a:pt x="427" y="206"/>
                  </a:lnTo>
                  <a:lnTo>
                    <a:pt x="429" y="204"/>
                  </a:lnTo>
                  <a:lnTo>
                    <a:pt x="429" y="206"/>
                  </a:lnTo>
                  <a:lnTo>
                    <a:pt x="431" y="206"/>
                  </a:lnTo>
                  <a:lnTo>
                    <a:pt x="431" y="206"/>
                  </a:lnTo>
                  <a:lnTo>
                    <a:pt x="431" y="208"/>
                  </a:lnTo>
                  <a:lnTo>
                    <a:pt x="433" y="208"/>
                  </a:lnTo>
                  <a:lnTo>
                    <a:pt x="439" y="209"/>
                  </a:lnTo>
                  <a:lnTo>
                    <a:pt x="439" y="208"/>
                  </a:lnTo>
                  <a:lnTo>
                    <a:pt x="439" y="206"/>
                  </a:lnTo>
                  <a:lnTo>
                    <a:pt x="439" y="206"/>
                  </a:lnTo>
                  <a:lnTo>
                    <a:pt x="439" y="204"/>
                  </a:lnTo>
                  <a:lnTo>
                    <a:pt x="437" y="204"/>
                  </a:lnTo>
                  <a:lnTo>
                    <a:pt x="437" y="204"/>
                  </a:lnTo>
                  <a:lnTo>
                    <a:pt x="437" y="204"/>
                  </a:lnTo>
                  <a:lnTo>
                    <a:pt x="437" y="202"/>
                  </a:lnTo>
                  <a:lnTo>
                    <a:pt x="437" y="200"/>
                  </a:lnTo>
                  <a:lnTo>
                    <a:pt x="437" y="196"/>
                  </a:lnTo>
                  <a:lnTo>
                    <a:pt x="437" y="196"/>
                  </a:lnTo>
                  <a:lnTo>
                    <a:pt x="437" y="194"/>
                  </a:lnTo>
                  <a:lnTo>
                    <a:pt x="437" y="192"/>
                  </a:lnTo>
                  <a:lnTo>
                    <a:pt x="437" y="190"/>
                  </a:lnTo>
                  <a:lnTo>
                    <a:pt x="437" y="190"/>
                  </a:lnTo>
                  <a:lnTo>
                    <a:pt x="435" y="189"/>
                  </a:lnTo>
                  <a:lnTo>
                    <a:pt x="433" y="187"/>
                  </a:lnTo>
                  <a:lnTo>
                    <a:pt x="427" y="183"/>
                  </a:lnTo>
                  <a:lnTo>
                    <a:pt x="425" y="183"/>
                  </a:lnTo>
                  <a:lnTo>
                    <a:pt x="424" y="181"/>
                  </a:lnTo>
                  <a:lnTo>
                    <a:pt x="424" y="179"/>
                  </a:lnTo>
                  <a:lnTo>
                    <a:pt x="424" y="179"/>
                  </a:lnTo>
                  <a:lnTo>
                    <a:pt x="422" y="177"/>
                  </a:lnTo>
                  <a:lnTo>
                    <a:pt x="422" y="175"/>
                  </a:lnTo>
                  <a:lnTo>
                    <a:pt x="422" y="175"/>
                  </a:lnTo>
                  <a:lnTo>
                    <a:pt x="422" y="175"/>
                  </a:lnTo>
                  <a:lnTo>
                    <a:pt x="420" y="173"/>
                  </a:lnTo>
                  <a:lnTo>
                    <a:pt x="420" y="171"/>
                  </a:lnTo>
                  <a:lnTo>
                    <a:pt x="416" y="171"/>
                  </a:lnTo>
                  <a:lnTo>
                    <a:pt x="414" y="170"/>
                  </a:lnTo>
                  <a:lnTo>
                    <a:pt x="414" y="170"/>
                  </a:lnTo>
                  <a:lnTo>
                    <a:pt x="414" y="168"/>
                  </a:lnTo>
                  <a:lnTo>
                    <a:pt x="414" y="168"/>
                  </a:lnTo>
                  <a:lnTo>
                    <a:pt x="414" y="168"/>
                  </a:lnTo>
                  <a:lnTo>
                    <a:pt x="414" y="168"/>
                  </a:lnTo>
                  <a:lnTo>
                    <a:pt x="412" y="166"/>
                  </a:lnTo>
                  <a:lnTo>
                    <a:pt x="412" y="166"/>
                  </a:lnTo>
                  <a:lnTo>
                    <a:pt x="412" y="166"/>
                  </a:lnTo>
                  <a:lnTo>
                    <a:pt x="412" y="166"/>
                  </a:lnTo>
                  <a:lnTo>
                    <a:pt x="414" y="164"/>
                  </a:lnTo>
                  <a:lnTo>
                    <a:pt x="414" y="164"/>
                  </a:lnTo>
                  <a:lnTo>
                    <a:pt x="416" y="164"/>
                  </a:lnTo>
                  <a:lnTo>
                    <a:pt x="416" y="164"/>
                  </a:lnTo>
                  <a:lnTo>
                    <a:pt x="416" y="164"/>
                  </a:lnTo>
                  <a:lnTo>
                    <a:pt x="416" y="160"/>
                  </a:lnTo>
                  <a:lnTo>
                    <a:pt x="416" y="158"/>
                  </a:lnTo>
                  <a:lnTo>
                    <a:pt x="416" y="158"/>
                  </a:lnTo>
                  <a:lnTo>
                    <a:pt x="416" y="156"/>
                  </a:lnTo>
                  <a:lnTo>
                    <a:pt x="416" y="156"/>
                  </a:lnTo>
                  <a:lnTo>
                    <a:pt x="416" y="156"/>
                  </a:lnTo>
                  <a:lnTo>
                    <a:pt x="416" y="156"/>
                  </a:lnTo>
                  <a:lnTo>
                    <a:pt x="418" y="154"/>
                  </a:lnTo>
                  <a:lnTo>
                    <a:pt x="420" y="152"/>
                  </a:lnTo>
                  <a:lnTo>
                    <a:pt x="427" y="147"/>
                  </a:lnTo>
                  <a:lnTo>
                    <a:pt x="429" y="143"/>
                  </a:lnTo>
                  <a:lnTo>
                    <a:pt x="431" y="141"/>
                  </a:lnTo>
                  <a:lnTo>
                    <a:pt x="431" y="141"/>
                  </a:lnTo>
                  <a:lnTo>
                    <a:pt x="431" y="141"/>
                  </a:lnTo>
                  <a:lnTo>
                    <a:pt x="433" y="141"/>
                  </a:lnTo>
                  <a:lnTo>
                    <a:pt x="433" y="141"/>
                  </a:lnTo>
                  <a:lnTo>
                    <a:pt x="433" y="141"/>
                  </a:lnTo>
                  <a:lnTo>
                    <a:pt x="437" y="139"/>
                  </a:lnTo>
                  <a:lnTo>
                    <a:pt x="437" y="139"/>
                  </a:lnTo>
                  <a:lnTo>
                    <a:pt x="439" y="137"/>
                  </a:lnTo>
                  <a:lnTo>
                    <a:pt x="441" y="137"/>
                  </a:lnTo>
                  <a:lnTo>
                    <a:pt x="441" y="135"/>
                  </a:lnTo>
                  <a:lnTo>
                    <a:pt x="443" y="133"/>
                  </a:lnTo>
                  <a:lnTo>
                    <a:pt x="446" y="130"/>
                  </a:lnTo>
                  <a:lnTo>
                    <a:pt x="448" y="128"/>
                  </a:lnTo>
                  <a:lnTo>
                    <a:pt x="448" y="128"/>
                  </a:lnTo>
                  <a:lnTo>
                    <a:pt x="452" y="126"/>
                  </a:lnTo>
                  <a:lnTo>
                    <a:pt x="452" y="126"/>
                  </a:lnTo>
                  <a:lnTo>
                    <a:pt x="456" y="124"/>
                  </a:lnTo>
                  <a:lnTo>
                    <a:pt x="456" y="122"/>
                  </a:lnTo>
                  <a:lnTo>
                    <a:pt x="458" y="122"/>
                  </a:lnTo>
                  <a:lnTo>
                    <a:pt x="460" y="122"/>
                  </a:lnTo>
                  <a:lnTo>
                    <a:pt x="460" y="122"/>
                  </a:lnTo>
                  <a:lnTo>
                    <a:pt x="460" y="122"/>
                  </a:lnTo>
                  <a:lnTo>
                    <a:pt x="460" y="122"/>
                  </a:lnTo>
                  <a:lnTo>
                    <a:pt x="460" y="120"/>
                  </a:lnTo>
                  <a:lnTo>
                    <a:pt x="460" y="120"/>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66" name="Freeform 69">
              <a:extLst>
                <a:ext uri="{FF2B5EF4-FFF2-40B4-BE49-F238E27FC236}">
                  <a16:creationId xmlns:a16="http://schemas.microsoft.com/office/drawing/2014/main" id="{DC5206DF-6440-43F7-88D2-DBE43ED03C29}"/>
                </a:ext>
              </a:extLst>
            </p:cNvPr>
            <p:cNvSpPr>
              <a:spLocks/>
            </p:cNvSpPr>
            <p:nvPr/>
          </p:nvSpPr>
          <p:spPr bwMode="auto">
            <a:xfrm>
              <a:off x="7958460" y="2778919"/>
              <a:ext cx="730250" cy="522288"/>
            </a:xfrm>
            <a:custGeom>
              <a:avLst/>
              <a:gdLst>
                <a:gd name="T0" fmla="*/ 454 w 460"/>
                <a:gd name="T1" fmla="*/ 107 h 329"/>
                <a:gd name="T2" fmla="*/ 441 w 460"/>
                <a:gd name="T3" fmla="*/ 103 h 329"/>
                <a:gd name="T4" fmla="*/ 420 w 460"/>
                <a:gd name="T5" fmla="*/ 109 h 329"/>
                <a:gd name="T6" fmla="*/ 391 w 460"/>
                <a:gd name="T7" fmla="*/ 116 h 329"/>
                <a:gd name="T8" fmla="*/ 353 w 460"/>
                <a:gd name="T9" fmla="*/ 116 h 329"/>
                <a:gd name="T10" fmla="*/ 328 w 460"/>
                <a:gd name="T11" fmla="*/ 109 h 329"/>
                <a:gd name="T12" fmla="*/ 296 w 460"/>
                <a:gd name="T13" fmla="*/ 103 h 329"/>
                <a:gd name="T14" fmla="*/ 265 w 460"/>
                <a:gd name="T15" fmla="*/ 97 h 329"/>
                <a:gd name="T16" fmla="*/ 235 w 460"/>
                <a:gd name="T17" fmla="*/ 97 h 329"/>
                <a:gd name="T18" fmla="*/ 220 w 460"/>
                <a:gd name="T19" fmla="*/ 73 h 329"/>
                <a:gd name="T20" fmla="*/ 170 w 460"/>
                <a:gd name="T21" fmla="*/ 76 h 329"/>
                <a:gd name="T22" fmla="*/ 147 w 460"/>
                <a:gd name="T23" fmla="*/ 57 h 329"/>
                <a:gd name="T24" fmla="*/ 124 w 460"/>
                <a:gd name="T25" fmla="*/ 33 h 329"/>
                <a:gd name="T26" fmla="*/ 75 w 460"/>
                <a:gd name="T27" fmla="*/ 2 h 329"/>
                <a:gd name="T28" fmla="*/ 52 w 460"/>
                <a:gd name="T29" fmla="*/ 15 h 329"/>
                <a:gd name="T30" fmla="*/ 52 w 460"/>
                <a:gd name="T31" fmla="*/ 25 h 329"/>
                <a:gd name="T32" fmla="*/ 65 w 460"/>
                <a:gd name="T33" fmla="*/ 46 h 329"/>
                <a:gd name="T34" fmla="*/ 81 w 460"/>
                <a:gd name="T35" fmla="*/ 65 h 329"/>
                <a:gd name="T36" fmla="*/ 90 w 460"/>
                <a:gd name="T37" fmla="*/ 78 h 329"/>
                <a:gd name="T38" fmla="*/ 71 w 460"/>
                <a:gd name="T39" fmla="*/ 90 h 329"/>
                <a:gd name="T40" fmla="*/ 60 w 460"/>
                <a:gd name="T41" fmla="*/ 103 h 329"/>
                <a:gd name="T42" fmla="*/ 56 w 460"/>
                <a:gd name="T43" fmla="*/ 109 h 329"/>
                <a:gd name="T44" fmla="*/ 79 w 460"/>
                <a:gd name="T45" fmla="*/ 114 h 329"/>
                <a:gd name="T46" fmla="*/ 75 w 460"/>
                <a:gd name="T47" fmla="*/ 128 h 329"/>
                <a:gd name="T48" fmla="*/ 65 w 460"/>
                <a:gd name="T49" fmla="*/ 137 h 329"/>
                <a:gd name="T50" fmla="*/ 82 w 460"/>
                <a:gd name="T51" fmla="*/ 156 h 329"/>
                <a:gd name="T52" fmla="*/ 105 w 460"/>
                <a:gd name="T53" fmla="*/ 170 h 329"/>
                <a:gd name="T54" fmla="*/ 109 w 460"/>
                <a:gd name="T55" fmla="*/ 187 h 329"/>
                <a:gd name="T56" fmla="*/ 94 w 460"/>
                <a:gd name="T57" fmla="*/ 190 h 329"/>
                <a:gd name="T58" fmla="*/ 82 w 460"/>
                <a:gd name="T59" fmla="*/ 190 h 329"/>
                <a:gd name="T60" fmla="*/ 54 w 460"/>
                <a:gd name="T61" fmla="*/ 204 h 329"/>
                <a:gd name="T62" fmla="*/ 4 w 460"/>
                <a:gd name="T63" fmla="*/ 236 h 329"/>
                <a:gd name="T64" fmla="*/ 4 w 460"/>
                <a:gd name="T65" fmla="*/ 267 h 329"/>
                <a:gd name="T66" fmla="*/ 20 w 460"/>
                <a:gd name="T67" fmla="*/ 284 h 329"/>
                <a:gd name="T68" fmla="*/ 35 w 460"/>
                <a:gd name="T69" fmla="*/ 308 h 329"/>
                <a:gd name="T70" fmla="*/ 63 w 460"/>
                <a:gd name="T71" fmla="*/ 301 h 329"/>
                <a:gd name="T72" fmla="*/ 77 w 460"/>
                <a:gd name="T73" fmla="*/ 310 h 329"/>
                <a:gd name="T74" fmla="*/ 82 w 460"/>
                <a:gd name="T75" fmla="*/ 306 h 329"/>
                <a:gd name="T76" fmla="*/ 92 w 460"/>
                <a:gd name="T77" fmla="*/ 314 h 329"/>
                <a:gd name="T78" fmla="*/ 113 w 460"/>
                <a:gd name="T79" fmla="*/ 327 h 329"/>
                <a:gd name="T80" fmla="*/ 126 w 460"/>
                <a:gd name="T81" fmla="*/ 316 h 329"/>
                <a:gd name="T82" fmla="*/ 145 w 460"/>
                <a:gd name="T83" fmla="*/ 324 h 329"/>
                <a:gd name="T84" fmla="*/ 170 w 460"/>
                <a:gd name="T85" fmla="*/ 320 h 329"/>
                <a:gd name="T86" fmla="*/ 202 w 460"/>
                <a:gd name="T87" fmla="*/ 308 h 329"/>
                <a:gd name="T88" fmla="*/ 216 w 460"/>
                <a:gd name="T89" fmla="*/ 297 h 329"/>
                <a:gd name="T90" fmla="*/ 235 w 460"/>
                <a:gd name="T91" fmla="*/ 284 h 329"/>
                <a:gd name="T92" fmla="*/ 258 w 460"/>
                <a:gd name="T93" fmla="*/ 299 h 329"/>
                <a:gd name="T94" fmla="*/ 273 w 460"/>
                <a:gd name="T95" fmla="*/ 314 h 329"/>
                <a:gd name="T96" fmla="*/ 294 w 460"/>
                <a:gd name="T97" fmla="*/ 310 h 329"/>
                <a:gd name="T98" fmla="*/ 330 w 460"/>
                <a:gd name="T99" fmla="*/ 306 h 329"/>
                <a:gd name="T100" fmla="*/ 345 w 460"/>
                <a:gd name="T101" fmla="*/ 289 h 329"/>
                <a:gd name="T102" fmla="*/ 357 w 460"/>
                <a:gd name="T103" fmla="*/ 253 h 329"/>
                <a:gd name="T104" fmla="*/ 374 w 460"/>
                <a:gd name="T105" fmla="*/ 238 h 329"/>
                <a:gd name="T106" fmla="*/ 391 w 460"/>
                <a:gd name="T107" fmla="*/ 227 h 329"/>
                <a:gd name="T108" fmla="*/ 418 w 460"/>
                <a:gd name="T109" fmla="*/ 228 h 329"/>
                <a:gd name="T110" fmla="*/ 410 w 460"/>
                <a:gd name="T111" fmla="*/ 219 h 329"/>
                <a:gd name="T112" fmla="*/ 418 w 460"/>
                <a:gd name="T113" fmla="*/ 211 h 329"/>
                <a:gd name="T114" fmla="*/ 439 w 460"/>
                <a:gd name="T115" fmla="*/ 209 h 329"/>
                <a:gd name="T116" fmla="*/ 435 w 460"/>
                <a:gd name="T117" fmla="*/ 189 h 329"/>
                <a:gd name="T118" fmla="*/ 414 w 460"/>
                <a:gd name="T119" fmla="*/ 168 h 329"/>
                <a:gd name="T120" fmla="*/ 416 w 460"/>
                <a:gd name="T121" fmla="*/ 156 h 329"/>
                <a:gd name="T122" fmla="*/ 439 w 460"/>
                <a:gd name="T123" fmla="*/ 137 h 329"/>
                <a:gd name="T124" fmla="*/ 460 w 460"/>
                <a:gd name="T125" fmla="*/ 12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 h="329">
                  <a:moveTo>
                    <a:pt x="460" y="120"/>
                  </a:moveTo>
                  <a:lnTo>
                    <a:pt x="460" y="118"/>
                  </a:lnTo>
                  <a:lnTo>
                    <a:pt x="460" y="118"/>
                  </a:lnTo>
                  <a:lnTo>
                    <a:pt x="458" y="116"/>
                  </a:lnTo>
                  <a:lnTo>
                    <a:pt x="456" y="116"/>
                  </a:lnTo>
                  <a:lnTo>
                    <a:pt x="456" y="116"/>
                  </a:lnTo>
                  <a:lnTo>
                    <a:pt x="456" y="114"/>
                  </a:lnTo>
                  <a:lnTo>
                    <a:pt x="456" y="114"/>
                  </a:lnTo>
                  <a:lnTo>
                    <a:pt x="456" y="114"/>
                  </a:lnTo>
                  <a:lnTo>
                    <a:pt x="458" y="112"/>
                  </a:lnTo>
                  <a:lnTo>
                    <a:pt x="458" y="112"/>
                  </a:lnTo>
                  <a:lnTo>
                    <a:pt x="458" y="112"/>
                  </a:lnTo>
                  <a:lnTo>
                    <a:pt x="458" y="112"/>
                  </a:lnTo>
                  <a:lnTo>
                    <a:pt x="458" y="111"/>
                  </a:lnTo>
                  <a:lnTo>
                    <a:pt x="454" y="109"/>
                  </a:lnTo>
                  <a:lnTo>
                    <a:pt x="454" y="107"/>
                  </a:lnTo>
                  <a:lnTo>
                    <a:pt x="452" y="107"/>
                  </a:lnTo>
                  <a:lnTo>
                    <a:pt x="452" y="107"/>
                  </a:lnTo>
                  <a:lnTo>
                    <a:pt x="450" y="105"/>
                  </a:lnTo>
                  <a:lnTo>
                    <a:pt x="450" y="105"/>
                  </a:lnTo>
                  <a:lnTo>
                    <a:pt x="450" y="105"/>
                  </a:lnTo>
                  <a:lnTo>
                    <a:pt x="450" y="105"/>
                  </a:lnTo>
                  <a:lnTo>
                    <a:pt x="450" y="103"/>
                  </a:lnTo>
                  <a:lnTo>
                    <a:pt x="452" y="101"/>
                  </a:lnTo>
                  <a:lnTo>
                    <a:pt x="452" y="101"/>
                  </a:lnTo>
                  <a:lnTo>
                    <a:pt x="450" y="99"/>
                  </a:lnTo>
                  <a:lnTo>
                    <a:pt x="446" y="101"/>
                  </a:lnTo>
                  <a:lnTo>
                    <a:pt x="444" y="101"/>
                  </a:lnTo>
                  <a:lnTo>
                    <a:pt x="444" y="103"/>
                  </a:lnTo>
                  <a:lnTo>
                    <a:pt x="443" y="101"/>
                  </a:lnTo>
                  <a:lnTo>
                    <a:pt x="441" y="101"/>
                  </a:lnTo>
                  <a:lnTo>
                    <a:pt x="441" y="103"/>
                  </a:lnTo>
                  <a:lnTo>
                    <a:pt x="441" y="105"/>
                  </a:lnTo>
                  <a:lnTo>
                    <a:pt x="441" y="105"/>
                  </a:lnTo>
                  <a:lnTo>
                    <a:pt x="439" y="111"/>
                  </a:lnTo>
                  <a:lnTo>
                    <a:pt x="437" y="114"/>
                  </a:lnTo>
                  <a:lnTo>
                    <a:pt x="433" y="118"/>
                  </a:lnTo>
                  <a:lnTo>
                    <a:pt x="429" y="118"/>
                  </a:lnTo>
                  <a:lnTo>
                    <a:pt x="429" y="118"/>
                  </a:lnTo>
                  <a:lnTo>
                    <a:pt x="425" y="116"/>
                  </a:lnTo>
                  <a:lnTo>
                    <a:pt x="425" y="114"/>
                  </a:lnTo>
                  <a:lnTo>
                    <a:pt x="424" y="114"/>
                  </a:lnTo>
                  <a:lnTo>
                    <a:pt x="424" y="112"/>
                  </a:lnTo>
                  <a:lnTo>
                    <a:pt x="424" y="111"/>
                  </a:lnTo>
                  <a:lnTo>
                    <a:pt x="424" y="111"/>
                  </a:lnTo>
                  <a:lnTo>
                    <a:pt x="420" y="109"/>
                  </a:lnTo>
                  <a:lnTo>
                    <a:pt x="420" y="109"/>
                  </a:lnTo>
                  <a:lnTo>
                    <a:pt x="420" y="109"/>
                  </a:lnTo>
                  <a:lnTo>
                    <a:pt x="416" y="112"/>
                  </a:lnTo>
                  <a:lnTo>
                    <a:pt x="414" y="112"/>
                  </a:lnTo>
                  <a:lnTo>
                    <a:pt x="412" y="111"/>
                  </a:lnTo>
                  <a:lnTo>
                    <a:pt x="410" y="111"/>
                  </a:lnTo>
                  <a:lnTo>
                    <a:pt x="410" y="111"/>
                  </a:lnTo>
                  <a:lnTo>
                    <a:pt x="410" y="112"/>
                  </a:lnTo>
                  <a:lnTo>
                    <a:pt x="408" y="114"/>
                  </a:lnTo>
                  <a:lnTo>
                    <a:pt x="406" y="114"/>
                  </a:lnTo>
                  <a:lnTo>
                    <a:pt x="406" y="114"/>
                  </a:lnTo>
                  <a:lnTo>
                    <a:pt x="404" y="114"/>
                  </a:lnTo>
                  <a:lnTo>
                    <a:pt x="403" y="112"/>
                  </a:lnTo>
                  <a:lnTo>
                    <a:pt x="401" y="114"/>
                  </a:lnTo>
                  <a:lnTo>
                    <a:pt x="401" y="114"/>
                  </a:lnTo>
                  <a:lnTo>
                    <a:pt x="397" y="116"/>
                  </a:lnTo>
                  <a:lnTo>
                    <a:pt x="395" y="118"/>
                  </a:lnTo>
                  <a:lnTo>
                    <a:pt x="391" y="116"/>
                  </a:lnTo>
                  <a:lnTo>
                    <a:pt x="384" y="112"/>
                  </a:lnTo>
                  <a:lnTo>
                    <a:pt x="382" y="112"/>
                  </a:lnTo>
                  <a:lnTo>
                    <a:pt x="378" y="112"/>
                  </a:lnTo>
                  <a:lnTo>
                    <a:pt x="376" y="114"/>
                  </a:lnTo>
                  <a:lnTo>
                    <a:pt x="372" y="114"/>
                  </a:lnTo>
                  <a:lnTo>
                    <a:pt x="372" y="116"/>
                  </a:lnTo>
                  <a:lnTo>
                    <a:pt x="370" y="120"/>
                  </a:lnTo>
                  <a:lnTo>
                    <a:pt x="368" y="122"/>
                  </a:lnTo>
                  <a:lnTo>
                    <a:pt x="368" y="120"/>
                  </a:lnTo>
                  <a:lnTo>
                    <a:pt x="364" y="120"/>
                  </a:lnTo>
                  <a:lnTo>
                    <a:pt x="363" y="118"/>
                  </a:lnTo>
                  <a:lnTo>
                    <a:pt x="363" y="116"/>
                  </a:lnTo>
                  <a:lnTo>
                    <a:pt x="361" y="116"/>
                  </a:lnTo>
                  <a:lnTo>
                    <a:pt x="361" y="114"/>
                  </a:lnTo>
                  <a:lnTo>
                    <a:pt x="357" y="116"/>
                  </a:lnTo>
                  <a:lnTo>
                    <a:pt x="353" y="116"/>
                  </a:lnTo>
                  <a:lnTo>
                    <a:pt x="349" y="114"/>
                  </a:lnTo>
                  <a:lnTo>
                    <a:pt x="347" y="112"/>
                  </a:lnTo>
                  <a:lnTo>
                    <a:pt x="345" y="109"/>
                  </a:lnTo>
                  <a:lnTo>
                    <a:pt x="345" y="105"/>
                  </a:lnTo>
                  <a:lnTo>
                    <a:pt x="345" y="105"/>
                  </a:lnTo>
                  <a:lnTo>
                    <a:pt x="343" y="101"/>
                  </a:lnTo>
                  <a:lnTo>
                    <a:pt x="343" y="99"/>
                  </a:lnTo>
                  <a:lnTo>
                    <a:pt x="343" y="97"/>
                  </a:lnTo>
                  <a:lnTo>
                    <a:pt x="343" y="97"/>
                  </a:lnTo>
                  <a:lnTo>
                    <a:pt x="342" y="97"/>
                  </a:lnTo>
                  <a:lnTo>
                    <a:pt x="340" y="101"/>
                  </a:lnTo>
                  <a:lnTo>
                    <a:pt x="338" y="101"/>
                  </a:lnTo>
                  <a:lnTo>
                    <a:pt x="334" y="103"/>
                  </a:lnTo>
                  <a:lnTo>
                    <a:pt x="332" y="105"/>
                  </a:lnTo>
                  <a:lnTo>
                    <a:pt x="328" y="105"/>
                  </a:lnTo>
                  <a:lnTo>
                    <a:pt x="328" y="109"/>
                  </a:lnTo>
                  <a:lnTo>
                    <a:pt x="326" y="111"/>
                  </a:lnTo>
                  <a:lnTo>
                    <a:pt x="324" y="112"/>
                  </a:lnTo>
                  <a:lnTo>
                    <a:pt x="321" y="112"/>
                  </a:lnTo>
                  <a:lnTo>
                    <a:pt x="321" y="112"/>
                  </a:lnTo>
                  <a:lnTo>
                    <a:pt x="317" y="111"/>
                  </a:lnTo>
                  <a:lnTo>
                    <a:pt x="317" y="111"/>
                  </a:lnTo>
                  <a:lnTo>
                    <a:pt x="315" y="112"/>
                  </a:lnTo>
                  <a:lnTo>
                    <a:pt x="315" y="112"/>
                  </a:lnTo>
                  <a:lnTo>
                    <a:pt x="313" y="114"/>
                  </a:lnTo>
                  <a:lnTo>
                    <a:pt x="311" y="114"/>
                  </a:lnTo>
                  <a:lnTo>
                    <a:pt x="305" y="111"/>
                  </a:lnTo>
                  <a:lnTo>
                    <a:pt x="300" y="107"/>
                  </a:lnTo>
                  <a:lnTo>
                    <a:pt x="298" y="105"/>
                  </a:lnTo>
                  <a:lnTo>
                    <a:pt x="298" y="105"/>
                  </a:lnTo>
                  <a:lnTo>
                    <a:pt x="296" y="105"/>
                  </a:lnTo>
                  <a:lnTo>
                    <a:pt x="296" y="103"/>
                  </a:lnTo>
                  <a:lnTo>
                    <a:pt x="294" y="103"/>
                  </a:lnTo>
                  <a:lnTo>
                    <a:pt x="292" y="101"/>
                  </a:lnTo>
                  <a:lnTo>
                    <a:pt x="288" y="101"/>
                  </a:lnTo>
                  <a:lnTo>
                    <a:pt x="283" y="97"/>
                  </a:lnTo>
                  <a:lnTo>
                    <a:pt x="281" y="97"/>
                  </a:lnTo>
                  <a:lnTo>
                    <a:pt x="279" y="97"/>
                  </a:lnTo>
                  <a:lnTo>
                    <a:pt x="277" y="97"/>
                  </a:lnTo>
                  <a:lnTo>
                    <a:pt x="277" y="97"/>
                  </a:lnTo>
                  <a:lnTo>
                    <a:pt x="277" y="95"/>
                  </a:lnTo>
                  <a:lnTo>
                    <a:pt x="277" y="95"/>
                  </a:lnTo>
                  <a:lnTo>
                    <a:pt x="275" y="93"/>
                  </a:lnTo>
                  <a:lnTo>
                    <a:pt x="275" y="93"/>
                  </a:lnTo>
                  <a:lnTo>
                    <a:pt x="273" y="93"/>
                  </a:lnTo>
                  <a:lnTo>
                    <a:pt x="269" y="95"/>
                  </a:lnTo>
                  <a:lnTo>
                    <a:pt x="267" y="97"/>
                  </a:lnTo>
                  <a:lnTo>
                    <a:pt x="265" y="97"/>
                  </a:lnTo>
                  <a:lnTo>
                    <a:pt x="265" y="97"/>
                  </a:lnTo>
                  <a:lnTo>
                    <a:pt x="263" y="95"/>
                  </a:lnTo>
                  <a:lnTo>
                    <a:pt x="263" y="95"/>
                  </a:lnTo>
                  <a:lnTo>
                    <a:pt x="263" y="95"/>
                  </a:lnTo>
                  <a:lnTo>
                    <a:pt x="262" y="95"/>
                  </a:lnTo>
                  <a:lnTo>
                    <a:pt x="262" y="95"/>
                  </a:lnTo>
                  <a:lnTo>
                    <a:pt x="262" y="95"/>
                  </a:lnTo>
                  <a:lnTo>
                    <a:pt x="260" y="95"/>
                  </a:lnTo>
                  <a:lnTo>
                    <a:pt x="258" y="95"/>
                  </a:lnTo>
                  <a:lnTo>
                    <a:pt x="258" y="93"/>
                  </a:lnTo>
                  <a:lnTo>
                    <a:pt x="252" y="90"/>
                  </a:lnTo>
                  <a:lnTo>
                    <a:pt x="248" y="90"/>
                  </a:lnTo>
                  <a:lnTo>
                    <a:pt x="246" y="90"/>
                  </a:lnTo>
                  <a:lnTo>
                    <a:pt x="242" y="90"/>
                  </a:lnTo>
                  <a:lnTo>
                    <a:pt x="242" y="92"/>
                  </a:lnTo>
                  <a:lnTo>
                    <a:pt x="235" y="97"/>
                  </a:lnTo>
                  <a:lnTo>
                    <a:pt x="233" y="97"/>
                  </a:lnTo>
                  <a:lnTo>
                    <a:pt x="231" y="99"/>
                  </a:lnTo>
                  <a:lnTo>
                    <a:pt x="231" y="97"/>
                  </a:lnTo>
                  <a:lnTo>
                    <a:pt x="231" y="97"/>
                  </a:lnTo>
                  <a:lnTo>
                    <a:pt x="231" y="95"/>
                  </a:lnTo>
                  <a:lnTo>
                    <a:pt x="231" y="95"/>
                  </a:lnTo>
                  <a:lnTo>
                    <a:pt x="231" y="95"/>
                  </a:lnTo>
                  <a:lnTo>
                    <a:pt x="229" y="95"/>
                  </a:lnTo>
                  <a:lnTo>
                    <a:pt x="229" y="95"/>
                  </a:lnTo>
                  <a:lnTo>
                    <a:pt x="227" y="95"/>
                  </a:lnTo>
                  <a:lnTo>
                    <a:pt x="223" y="92"/>
                  </a:lnTo>
                  <a:lnTo>
                    <a:pt x="222" y="90"/>
                  </a:lnTo>
                  <a:lnTo>
                    <a:pt x="220" y="86"/>
                  </a:lnTo>
                  <a:lnTo>
                    <a:pt x="222" y="78"/>
                  </a:lnTo>
                  <a:lnTo>
                    <a:pt x="220" y="74"/>
                  </a:lnTo>
                  <a:lnTo>
                    <a:pt x="220" y="73"/>
                  </a:lnTo>
                  <a:lnTo>
                    <a:pt x="212" y="69"/>
                  </a:lnTo>
                  <a:lnTo>
                    <a:pt x="210" y="69"/>
                  </a:lnTo>
                  <a:lnTo>
                    <a:pt x="202" y="71"/>
                  </a:lnTo>
                  <a:lnTo>
                    <a:pt x="199" y="74"/>
                  </a:lnTo>
                  <a:lnTo>
                    <a:pt x="197" y="76"/>
                  </a:lnTo>
                  <a:lnTo>
                    <a:pt x="195" y="76"/>
                  </a:lnTo>
                  <a:lnTo>
                    <a:pt x="193" y="76"/>
                  </a:lnTo>
                  <a:lnTo>
                    <a:pt x="191" y="76"/>
                  </a:lnTo>
                  <a:lnTo>
                    <a:pt x="189" y="76"/>
                  </a:lnTo>
                  <a:lnTo>
                    <a:pt x="189" y="78"/>
                  </a:lnTo>
                  <a:lnTo>
                    <a:pt x="187" y="78"/>
                  </a:lnTo>
                  <a:lnTo>
                    <a:pt x="187" y="80"/>
                  </a:lnTo>
                  <a:lnTo>
                    <a:pt x="183" y="80"/>
                  </a:lnTo>
                  <a:lnTo>
                    <a:pt x="182" y="80"/>
                  </a:lnTo>
                  <a:lnTo>
                    <a:pt x="174" y="78"/>
                  </a:lnTo>
                  <a:lnTo>
                    <a:pt x="170" y="76"/>
                  </a:lnTo>
                  <a:lnTo>
                    <a:pt x="170" y="73"/>
                  </a:lnTo>
                  <a:lnTo>
                    <a:pt x="170" y="69"/>
                  </a:lnTo>
                  <a:lnTo>
                    <a:pt x="166" y="67"/>
                  </a:lnTo>
                  <a:lnTo>
                    <a:pt x="164" y="67"/>
                  </a:lnTo>
                  <a:lnTo>
                    <a:pt x="159" y="71"/>
                  </a:lnTo>
                  <a:lnTo>
                    <a:pt x="157" y="69"/>
                  </a:lnTo>
                  <a:lnTo>
                    <a:pt x="157" y="69"/>
                  </a:lnTo>
                  <a:lnTo>
                    <a:pt x="157" y="67"/>
                  </a:lnTo>
                  <a:lnTo>
                    <a:pt x="155" y="65"/>
                  </a:lnTo>
                  <a:lnTo>
                    <a:pt x="155" y="65"/>
                  </a:lnTo>
                  <a:lnTo>
                    <a:pt x="153" y="65"/>
                  </a:lnTo>
                  <a:lnTo>
                    <a:pt x="151" y="65"/>
                  </a:lnTo>
                  <a:lnTo>
                    <a:pt x="151" y="63"/>
                  </a:lnTo>
                  <a:lnTo>
                    <a:pt x="149" y="59"/>
                  </a:lnTo>
                  <a:lnTo>
                    <a:pt x="149" y="57"/>
                  </a:lnTo>
                  <a:lnTo>
                    <a:pt x="147" y="57"/>
                  </a:lnTo>
                  <a:lnTo>
                    <a:pt x="142" y="55"/>
                  </a:lnTo>
                  <a:lnTo>
                    <a:pt x="140" y="54"/>
                  </a:lnTo>
                  <a:lnTo>
                    <a:pt x="140" y="54"/>
                  </a:lnTo>
                  <a:lnTo>
                    <a:pt x="138" y="52"/>
                  </a:lnTo>
                  <a:lnTo>
                    <a:pt x="138" y="52"/>
                  </a:lnTo>
                  <a:lnTo>
                    <a:pt x="136" y="54"/>
                  </a:lnTo>
                  <a:lnTo>
                    <a:pt x="134" y="54"/>
                  </a:lnTo>
                  <a:lnTo>
                    <a:pt x="134" y="54"/>
                  </a:lnTo>
                  <a:lnTo>
                    <a:pt x="122" y="50"/>
                  </a:lnTo>
                  <a:lnTo>
                    <a:pt x="121" y="50"/>
                  </a:lnTo>
                  <a:lnTo>
                    <a:pt x="121" y="48"/>
                  </a:lnTo>
                  <a:lnTo>
                    <a:pt x="121" y="46"/>
                  </a:lnTo>
                  <a:lnTo>
                    <a:pt x="122" y="42"/>
                  </a:lnTo>
                  <a:lnTo>
                    <a:pt x="124" y="40"/>
                  </a:lnTo>
                  <a:lnTo>
                    <a:pt x="124" y="36"/>
                  </a:lnTo>
                  <a:lnTo>
                    <a:pt x="124" y="33"/>
                  </a:lnTo>
                  <a:lnTo>
                    <a:pt x="122" y="29"/>
                  </a:lnTo>
                  <a:lnTo>
                    <a:pt x="121" y="25"/>
                  </a:lnTo>
                  <a:lnTo>
                    <a:pt x="119" y="21"/>
                  </a:lnTo>
                  <a:lnTo>
                    <a:pt x="117" y="19"/>
                  </a:lnTo>
                  <a:lnTo>
                    <a:pt x="90" y="15"/>
                  </a:lnTo>
                  <a:lnTo>
                    <a:pt x="88" y="14"/>
                  </a:lnTo>
                  <a:lnTo>
                    <a:pt x="86" y="12"/>
                  </a:lnTo>
                  <a:lnTo>
                    <a:pt x="84" y="10"/>
                  </a:lnTo>
                  <a:lnTo>
                    <a:pt x="84" y="8"/>
                  </a:lnTo>
                  <a:lnTo>
                    <a:pt x="81" y="8"/>
                  </a:lnTo>
                  <a:lnTo>
                    <a:pt x="81" y="8"/>
                  </a:lnTo>
                  <a:lnTo>
                    <a:pt x="79" y="6"/>
                  </a:lnTo>
                  <a:lnTo>
                    <a:pt x="79" y="4"/>
                  </a:lnTo>
                  <a:lnTo>
                    <a:pt x="77" y="4"/>
                  </a:lnTo>
                  <a:lnTo>
                    <a:pt x="75" y="4"/>
                  </a:lnTo>
                  <a:lnTo>
                    <a:pt x="75" y="2"/>
                  </a:lnTo>
                  <a:lnTo>
                    <a:pt x="75" y="0"/>
                  </a:lnTo>
                  <a:lnTo>
                    <a:pt x="73" y="0"/>
                  </a:lnTo>
                  <a:lnTo>
                    <a:pt x="71" y="0"/>
                  </a:lnTo>
                  <a:lnTo>
                    <a:pt x="65" y="6"/>
                  </a:lnTo>
                  <a:lnTo>
                    <a:pt x="63" y="8"/>
                  </a:lnTo>
                  <a:lnTo>
                    <a:pt x="61" y="8"/>
                  </a:lnTo>
                  <a:lnTo>
                    <a:pt x="58" y="8"/>
                  </a:lnTo>
                  <a:lnTo>
                    <a:pt x="56" y="8"/>
                  </a:lnTo>
                  <a:lnTo>
                    <a:pt x="56" y="8"/>
                  </a:lnTo>
                  <a:lnTo>
                    <a:pt x="54" y="8"/>
                  </a:lnTo>
                  <a:lnTo>
                    <a:pt x="50" y="8"/>
                  </a:lnTo>
                  <a:lnTo>
                    <a:pt x="48" y="8"/>
                  </a:lnTo>
                  <a:lnTo>
                    <a:pt x="48" y="10"/>
                  </a:lnTo>
                  <a:lnTo>
                    <a:pt x="52" y="14"/>
                  </a:lnTo>
                  <a:lnTo>
                    <a:pt x="52" y="14"/>
                  </a:lnTo>
                  <a:lnTo>
                    <a:pt x="52" y="15"/>
                  </a:lnTo>
                  <a:lnTo>
                    <a:pt x="52" y="15"/>
                  </a:lnTo>
                  <a:lnTo>
                    <a:pt x="50" y="17"/>
                  </a:lnTo>
                  <a:lnTo>
                    <a:pt x="50" y="17"/>
                  </a:lnTo>
                  <a:lnTo>
                    <a:pt x="50" y="17"/>
                  </a:lnTo>
                  <a:lnTo>
                    <a:pt x="50" y="17"/>
                  </a:lnTo>
                  <a:lnTo>
                    <a:pt x="50" y="17"/>
                  </a:lnTo>
                  <a:lnTo>
                    <a:pt x="50" y="19"/>
                  </a:lnTo>
                  <a:lnTo>
                    <a:pt x="50" y="19"/>
                  </a:lnTo>
                  <a:lnTo>
                    <a:pt x="50" y="19"/>
                  </a:lnTo>
                  <a:lnTo>
                    <a:pt x="50" y="19"/>
                  </a:lnTo>
                  <a:lnTo>
                    <a:pt x="52" y="19"/>
                  </a:lnTo>
                  <a:lnTo>
                    <a:pt x="54" y="19"/>
                  </a:lnTo>
                  <a:lnTo>
                    <a:pt x="54" y="19"/>
                  </a:lnTo>
                  <a:lnTo>
                    <a:pt x="54" y="21"/>
                  </a:lnTo>
                  <a:lnTo>
                    <a:pt x="52" y="23"/>
                  </a:lnTo>
                  <a:lnTo>
                    <a:pt x="52" y="25"/>
                  </a:lnTo>
                  <a:lnTo>
                    <a:pt x="54" y="25"/>
                  </a:lnTo>
                  <a:lnTo>
                    <a:pt x="54" y="27"/>
                  </a:lnTo>
                  <a:lnTo>
                    <a:pt x="56" y="27"/>
                  </a:lnTo>
                  <a:lnTo>
                    <a:pt x="56" y="29"/>
                  </a:lnTo>
                  <a:lnTo>
                    <a:pt x="56" y="29"/>
                  </a:lnTo>
                  <a:lnTo>
                    <a:pt x="58" y="31"/>
                  </a:lnTo>
                  <a:lnTo>
                    <a:pt x="58" y="33"/>
                  </a:lnTo>
                  <a:lnTo>
                    <a:pt x="58" y="34"/>
                  </a:lnTo>
                  <a:lnTo>
                    <a:pt x="58" y="36"/>
                  </a:lnTo>
                  <a:lnTo>
                    <a:pt x="58" y="38"/>
                  </a:lnTo>
                  <a:lnTo>
                    <a:pt x="58" y="38"/>
                  </a:lnTo>
                  <a:lnTo>
                    <a:pt x="61" y="40"/>
                  </a:lnTo>
                  <a:lnTo>
                    <a:pt x="61" y="42"/>
                  </a:lnTo>
                  <a:lnTo>
                    <a:pt x="61" y="44"/>
                  </a:lnTo>
                  <a:lnTo>
                    <a:pt x="63" y="46"/>
                  </a:lnTo>
                  <a:lnTo>
                    <a:pt x="65" y="46"/>
                  </a:lnTo>
                  <a:lnTo>
                    <a:pt x="65" y="48"/>
                  </a:lnTo>
                  <a:lnTo>
                    <a:pt x="65" y="50"/>
                  </a:lnTo>
                  <a:lnTo>
                    <a:pt x="65" y="50"/>
                  </a:lnTo>
                  <a:lnTo>
                    <a:pt x="65" y="54"/>
                  </a:lnTo>
                  <a:lnTo>
                    <a:pt x="65" y="54"/>
                  </a:lnTo>
                  <a:lnTo>
                    <a:pt x="69" y="59"/>
                  </a:lnTo>
                  <a:lnTo>
                    <a:pt x="69" y="61"/>
                  </a:lnTo>
                  <a:lnTo>
                    <a:pt x="71" y="63"/>
                  </a:lnTo>
                  <a:lnTo>
                    <a:pt x="73" y="63"/>
                  </a:lnTo>
                  <a:lnTo>
                    <a:pt x="73" y="63"/>
                  </a:lnTo>
                  <a:lnTo>
                    <a:pt x="75" y="65"/>
                  </a:lnTo>
                  <a:lnTo>
                    <a:pt x="77" y="67"/>
                  </a:lnTo>
                  <a:lnTo>
                    <a:pt x="79" y="67"/>
                  </a:lnTo>
                  <a:lnTo>
                    <a:pt x="79" y="67"/>
                  </a:lnTo>
                  <a:lnTo>
                    <a:pt x="79" y="65"/>
                  </a:lnTo>
                  <a:lnTo>
                    <a:pt x="81" y="65"/>
                  </a:lnTo>
                  <a:lnTo>
                    <a:pt x="81" y="65"/>
                  </a:lnTo>
                  <a:lnTo>
                    <a:pt x="81" y="65"/>
                  </a:lnTo>
                  <a:lnTo>
                    <a:pt x="82" y="65"/>
                  </a:lnTo>
                  <a:lnTo>
                    <a:pt x="82" y="65"/>
                  </a:lnTo>
                  <a:lnTo>
                    <a:pt x="84" y="65"/>
                  </a:lnTo>
                  <a:lnTo>
                    <a:pt x="84" y="65"/>
                  </a:lnTo>
                  <a:lnTo>
                    <a:pt x="86" y="67"/>
                  </a:lnTo>
                  <a:lnTo>
                    <a:pt x="86" y="69"/>
                  </a:lnTo>
                  <a:lnTo>
                    <a:pt x="86" y="71"/>
                  </a:lnTo>
                  <a:lnTo>
                    <a:pt x="86" y="73"/>
                  </a:lnTo>
                  <a:lnTo>
                    <a:pt x="86" y="76"/>
                  </a:lnTo>
                  <a:lnTo>
                    <a:pt x="86" y="78"/>
                  </a:lnTo>
                  <a:lnTo>
                    <a:pt x="86" y="78"/>
                  </a:lnTo>
                  <a:lnTo>
                    <a:pt x="86" y="78"/>
                  </a:lnTo>
                  <a:lnTo>
                    <a:pt x="88" y="78"/>
                  </a:lnTo>
                  <a:lnTo>
                    <a:pt x="90" y="78"/>
                  </a:lnTo>
                  <a:lnTo>
                    <a:pt x="90" y="80"/>
                  </a:lnTo>
                  <a:lnTo>
                    <a:pt x="92" y="80"/>
                  </a:lnTo>
                  <a:lnTo>
                    <a:pt x="98" y="88"/>
                  </a:lnTo>
                  <a:lnTo>
                    <a:pt x="100" y="88"/>
                  </a:lnTo>
                  <a:lnTo>
                    <a:pt x="100" y="88"/>
                  </a:lnTo>
                  <a:lnTo>
                    <a:pt x="100" y="90"/>
                  </a:lnTo>
                  <a:lnTo>
                    <a:pt x="100" y="90"/>
                  </a:lnTo>
                  <a:lnTo>
                    <a:pt x="98" y="90"/>
                  </a:lnTo>
                  <a:lnTo>
                    <a:pt x="84" y="92"/>
                  </a:lnTo>
                  <a:lnTo>
                    <a:pt x="81" y="90"/>
                  </a:lnTo>
                  <a:lnTo>
                    <a:pt x="79" y="90"/>
                  </a:lnTo>
                  <a:lnTo>
                    <a:pt x="77" y="90"/>
                  </a:lnTo>
                  <a:lnTo>
                    <a:pt x="77" y="90"/>
                  </a:lnTo>
                  <a:lnTo>
                    <a:pt x="73" y="90"/>
                  </a:lnTo>
                  <a:lnTo>
                    <a:pt x="73" y="90"/>
                  </a:lnTo>
                  <a:lnTo>
                    <a:pt x="71" y="90"/>
                  </a:lnTo>
                  <a:lnTo>
                    <a:pt x="71" y="92"/>
                  </a:lnTo>
                  <a:lnTo>
                    <a:pt x="71" y="92"/>
                  </a:lnTo>
                  <a:lnTo>
                    <a:pt x="69" y="95"/>
                  </a:lnTo>
                  <a:lnTo>
                    <a:pt x="69" y="97"/>
                  </a:lnTo>
                  <a:lnTo>
                    <a:pt x="69" y="97"/>
                  </a:lnTo>
                  <a:lnTo>
                    <a:pt x="67" y="99"/>
                  </a:lnTo>
                  <a:lnTo>
                    <a:pt x="67" y="99"/>
                  </a:lnTo>
                  <a:lnTo>
                    <a:pt x="67" y="99"/>
                  </a:lnTo>
                  <a:lnTo>
                    <a:pt x="63" y="101"/>
                  </a:lnTo>
                  <a:lnTo>
                    <a:pt x="61" y="101"/>
                  </a:lnTo>
                  <a:lnTo>
                    <a:pt x="61" y="101"/>
                  </a:lnTo>
                  <a:lnTo>
                    <a:pt x="61" y="101"/>
                  </a:lnTo>
                  <a:lnTo>
                    <a:pt x="60" y="103"/>
                  </a:lnTo>
                  <a:lnTo>
                    <a:pt x="60" y="103"/>
                  </a:lnTo>
                  <a:lnTo>
                    <a:pt x="60" y="103"/>
                  </a:lnTo>
                  <a:lnTo>
                    <a:pt x="60" y="103"/>
                  </a:lnTo>
                  <a:lnTo>
                    <a:pt x="60" y="103"/>
                  </a:lnTo>
                  <a:lnTo>
                    <a:pt x="60" y="103"/>
                  </a:lnTo>
                  <a:lnTo>
                    <a:pt x="60" y="101"/>
                  </a:lnTo>
                  <a:lnTo>
                    <a:pt x="58" y="101"/>
                  </a:lnTo>
                  <a:lnTo>
                    <a:pt x="58" y="101"/>
                  </a:lnTo>
                  <a:lnTo>
                    <a:pt x="58" y="99"/>
                  </a:lnTo>
                  <a:lnTo>
                    <a:pt x="58" y="99"/>
                  </a:lnTo>
                  <a:lnTo>
                    <a:pt x="58" y="99"/>
                  </a:lnTo>
                  <a:lnTo>
                    <a:pt x="56" y="101"/>
                  </a:lnTo>
                  <a:lnTo>
                    <a:pt x="56" y="101"/>
                  </a:lnTo>
                  <a:lnTo>
                    <a:pt x="56" y="101"/>
                  </a:lnTo>
                  <a:lnTo>
                    <a:pt x="56" y="105"/>
                  </a:lnTo>
                  <a:lnTo>
                    <a:pt x="56" y="105"/>
                  </a:lnTo>
                  <a:lnTo>
                    <a:pt x="56" y="107"/>
                  </a:lnTo>
                  <a:lnTo>
                    <a:pt x="56" y="109"/>
                  </a:lnTo>
                  <a:lnTo>
                    <a:pt x="56" y="109"/>
                  </a:lnTo>
                  <a:lnTo>
                    <a:pt x="58" y="109"/>
                  </a:lnTo>
                  <a:lnTo>
                    <a:pt x="60" y="111"/>
                  </a:lnTo>
                  <a:lnTo>
                    <a:pt x="60" y="111"/>
                  </a:lnTo>
                  <a:lnTo>
                    <a:pt x="61" y="111"/>
                  </a:lnTo>
                  <a:lnTo>
                    <a:pt x="61" y="109"/>
                  </a:lnTo>
                  <a:lnTo>
                    <a:pt x="63" y="109"/>
                  </a:lnTo>
                  <a:lnTo>
                    <a:pt x="63" y="109"/>
                  </a:lnTo>
                  <a:lnTo>
                    <a:pt x="63" y="109"/>
                  </a:lnTo>
                  <a:lnTo>
                    <a:pt x="63" y="109"/>
                  </a:lnTo>
                  <a:lnTo>
                    <a:pt x="65" y="109"/>
                  </a:lnTo>
                  <a:lnTo>
                    <a:pt x="65" y="109"/>
                  </a:lnTo>
                  <a:lnTo>
                    <a:pt x="67" y="109"/>
                  </a:lnTo>
                  <a:lnTo>
                    <a:pt x="69" y="112"/>
                  </a:lnTo>
                  <a:lnTo>
                    <a:pt x="71" y="112"/>
                  </a:lnTo>
                  <a:lnTo>
                    <a:pt x="73" y="114"/>
                  </a:lnTo>
                  <a:lnTo>
                    <a:pt x="79" y="114"/>
                  </a:lnTo>
                  <a:lnTo>
                    <a:pt x="81" y="116"/>
                  </a:lnTo>
                  <a:lnTo>
                    <a:pt x="81" y="116"/>
                  </a:lnTo>
                  <a:lnTo>
                    <a:pt x="81" y="116"/>
                  </a:lnTo>
                  <a:lnTo>
                    <a:pt x="81" y="118"/>
                  </a:lnTo>
                  <a:lnTo>
                    <a:pt x="79" y="122"/>
                  </a:lnTo>
                  <a:lnTo>
                    <a:pt x="79" y="122"/>
                  </a:lnTo>
                  <a:lnTo>
                    <a:pt x="79" y="122"/>
                  </a:lnTo>
                  <a:lnTo>
                    <a:pt x="79" y="124"/>
                  </a:lnTo>
                  <a:lnTo>
                    <a:pt x="81" y="126"/>
                  </a:lnTo>
                  <a:lnTo>
                    <a:pt x="81" y="128"/>
                  </a:lnTo>
                  <a:lnTo>
                    <a:pt x="81" y="128"/>
                  </a:lnTo>
                  <a:lnTo>
                    <a:pt x="79" y="128"/>
                  </a:lnTo>
                  <a:lnTo>
                    <a:pt x="77" y="128"/>
                  </a:lnTo>
                  <a:lnTo>
                    <a:pt x="77" y="128"/>
                  </a:lnTo>
                  <a:lnTo>
                    <a:pt x="75" y="128"/>
                  </a:lnTo>
                  <a:lnTo>
                    <a:pt x="75" y="128"/>
                  </a:lnTo>
                  <a:lnTo>
                    <a:pt x="73" y="128"/>
                  </a:lnTo>
                  <a:lnTo>
                    <a:pt x="73" y="128"/>
                  </a:lnTo>
                  <a:lnTo>
                    <a:pt x="73" y="130"/>
                  </a:lnTo>
                  <a:lnTo>
                    <a:pt x="71" y="130"/>
                  </a:lnTo>
                  <a:lnTo>
                    <a:pt x="71" y="130"/>
                  </a:lnTo>
                  <a:lnTo>
                    <a:pt x="65" y="130"/>
                  </a:lnTo>
                  <a:lnTo>
                    <a:pt x="63" y="131"/>
                  </a:lnTo>
                  <a:lnTo>
                    <a:pt x="63" y="131"/>
                  </a:lnTo>
                  <a:lnTo>
                    <a:pt x="63" y="131"/>
                  </a:lnTo>
                  <a:lnTo>
                    <a:pt x="63" y="131"/>
                  </a:lnTo>
                  <a:lnTo>
                    <a:pt x="61" y="131"/>
                  </a:lnTo>
                  <a:lnTo>
                    <a:pt x="61" y="133"/>
                  </a:lnTo>
                  <a:lnTo>
                    <a:pt x="61" y="133"/>
                  </a:lnTo>
                  <a:lnTo>
                    <a:pt x="61" y="135"/>
                  </a:lnTo>
                  <a:lnTo>
                    <a:pt x="63" y="135"/>
                  </a:lnTo>
                  <a:lnTo>
                    <a:pt x="65" y="137"/>
                  </a:lnTo>
                  <a:lnTo>
                    <a:pt x="67" y="139"/>
                  </a:lnTo>
                  <a:lnTo>
                    <a:pt x="69" y="147"/>
                  </a:lnTo>
                  <a:lnTo>
                    <a:pt x="69" y="147"/>
                  </a:lnTo>
                  <a:lnTo>
                    <a:pt x="71" y="147"/>
                  </a:lnTo>
                  <a:lnTo>
                    <a:pt x="73" y="147"/>
                  </a:lnTo>
                  <a:lnTo>
                    <a:pt x="73" y="147"/>
                  </a:lnTo>
                  <a:lnTo>
                    <a:pt x="75" y="149"/>
                  </a:lnTo>
                  <a:lnTo>
                    <a:pt x="77" y="149"/>
                  </a:lnTo>
                  <a:lnTo>
                    <a:pt x="77" y="150"/>
                  </a:lnTo>
                  <a:lnTo>
                    <a:pt x="79" y="150"/>
                  </a:lnTo>
                  <a:lnTo>
                    <a:pt x="79" y="152"/>
                  </a:lnTo>
                  <a:lnTo>
                    <a:pt x="79" y="154"/>
                  </a:lnTo>
                  <a:lnTo>
                    <a:pt x="81" y="154"/>
                  </a:lnTo>
                  <a:lnTo>
                    <a:pt x="81" y="154"/>
                  </a:lnTo>
                  <a:lnTo>
                    <a:pt x="82" y="154"/>
                  </a:lnTo>
                  <a:lnTo>
                    <a:pt x="82" y="156"/>
                  </a:lnTo>
                  <a:lnTo>
                    <a:pt x="84" y="160"/>
                  </a:lnTo>
                  <a:lnTo>
                    <a:pt x="84" y="160"/>
                  </a:lnTo>
                  <a:lnTo>
                    <a:pt x="84" y="162"/>
                  </a:lnTo>
                  <a:lnTo>
                    <a:pt x="86" y="162"/>
                  </a:lnTo>
                  <a:lnTo>
                    <a:pt x="88" y="164"/>
                  </a:lnTo>
                  <a:lnTo>
                    <a:pt x="88" y="164"/>
                  </a:lnTo>
                  <a:lnTo>
                    <a:pt x="90" y="164"/>
                  </a:lnTo>
                  <a:lnTo>
                    <a:pt x="94" y="162"/>
                  </a:lnTo>
                  <a:lnTo>
                    <a:pt x="96" y="162"/>
                  </a:lnTo>
                  <a:lnTo>
                    <a:pt x="98" y="162"/>
                  </a:lnTo>
                  <a:lnTo>
                    <a:pt x="98" y="164"/>
                  </a:lnTo>
                  <a:lnTo>
                    <a:pt x="100" y="164"/>
                  </a:lnTo>
                  <a:lnTo>
                    <a:pt x="101" y="166"/>
                  </a:lnTo>
                  <a:lnTo>
                    <a:pt x="101" y="168"/>
                  </a:lnTo>
                  <a:lnTo>
                    <a:pt x="101" y="168"/>
                  </a:lnTo>
                  <a:lnTo>
                    <a:pt x="105" y="170"/>
                  </a:lnTo>
                  <a:lnTo>
                    <a:pt x="107" y="170"/>
                  </a:lnTo>
                  <a:lnTo>
                    <a:pt x="109" y="170"/>
                  </a:lnTo>
                  <a:lnTo>
                    <a:pt x="111" y="170"/>
                  </a:lnTo>
                  <a:lnTo>
                    <a:pt x="113" y="171"/>
                  </a:lnTo>
                  <a:lnTo>
                    <a:pt x="119" y="177"/>
                  </a:lnTo>
                  <a:lnTo>
                    <a:pt x="119" y="177"/>
                  </a:lnTo>
                  <a:lnTo>
                    <a:pt x="121" y="179"/>
                  </a:lnTo>
                  <a:lnTo>
                    <a:pt x="119" y="179"/>
                  </a:lnTo>
                  <a:lnTo>
                    <a:pt x="119" y="181"/>
                  </a:lnTo>
                  <a:lnTo>
                    <a:pt x="119" y="183"/>
                  </a:lnTo>
                  <a:lnTo>
                    <a:pt x="119" y="183"/>
                  </a:lnTo>
                  <a:lnTo>
                    <a:pt x="117" y="183"/>
                  </a:lnTo>
                  <a:lnTo>
                    <a:pt x="113" y="187"/>
                  </a:lnTo>
                  <a:lnTo>
                    <a:pt x="113" y="187"/>
                  </a:lnTo>
                  <a:lnTo>
                    <a:pt x="111" y="187"/>
                  </a:lnTo>
                  <a:lnTo>
                    <a:pt x="109" y="187"/>
                  </a:lnTo>
                  <a:lnTo>
                    <a:pt x="107" y="187"/>
                  </a:lnTo>
                  <a:lnTo>
                    <a:pt x="107" y="187"/>
                  </a:lnTo>
                  <a:lnTo>
                    <a:pt x="105" y="187"/>
                  </a:lnTo>
                  <a:lnTo>
                    <a:pt x="103" y="185"/>
                  </a:lnTo>
                  <a:lnTo>
                    <a:pt x="101" y="185"/>
                  </a:lnTo>
                  <a:lnTo>
                    <a:pt x="100" y="181"/>
                  </a:lnTo>
                  <a:lnTo>
                    <a:pt x="98" y="181"/>
                  </a:lnTo>
                  <a:lnTo>
                    <a:pt x="96" y="181"/>
                  </a:lnTo>
                  <a:lnTo>
                    <a:pt x="94" y="181"/>
                  </a:lnTo>
                  <a:lnTo>
                    <a:pt x="94" y="183"/>
                  </a:lnTo>
                  <a:lnTo>
                    <a:pt x="92" y="183"/>
                  </a:lnTo>
                  <a:lnTo>
                    <a:pt x="92" y="185"/>
                  </a:lnTo>
                  <a:lnTo>
                    <a:pt x="94" y="189"/>
                  </a:lnTo>
                  <a:lnTo>
                    <a:pt x="94" y="189"/>
                  </a:lnTo>
                  <a:lnTo>
                    <a:pt x="94" y="189"/>
                  </a:lnTo>
                  <a:lnTo>
                    <a:pt x="94" y="190"/>
                  </a:lnTo>
                  <a:lnTo>
                    <a:pt x="94" y="190"/>
                  </a:lnTo>
                  <a:lnTo>
                    <a:pt x="94" y="190"/>
                  </a:lnTo>
                  <a:lnTo>
                    <a:pt x="94" y="192"/>
                  </a:lnTo>
                  <a:lnTo>
                    <a:pt x="92" y="192"/>
                  </a:lnTo>
                  <a:lnTo>
                    <a:pt x="92" y="192"/>
                  </a:lnTo>
                  <a:lnTo>
                    <a:pt x="90" y="192"/>
                  </a:lnTo>
                  <a:lnTo>
                    <a:pt x="88" y="192"/>
                  </a:lnTo>
                  <a:lnTo>
                    <a:pt x="86" y="192"/>
                  </a:lnTo>
                  <a:lnTo>
                    <a:pt x="86" y="192"/>
                  </a:lnTo>
                  <a:lnTo>
                    <a:pt x="86" y="192"/>
                  </a:lnTo>
                  <a:lnTo>
                    <a:pt x="84" y="192"/>
                  </a:lnTo>
                  <a:lnTo>
                    <a:pt x="84" y="192"/>
                  </a:lnTo>
                  <a:lnTo>
                    <a:pt x="84" y="192"/>
                  </a:lnTo>
                  <a:lnTo>
                    <a:pt x="84" y="190"/>
                  </a:lnTo>
                  <a:lnTo>
                    <a:pt x="84" y="190"/>
                  </a:lnTo>
                  <a:lnTo>
                    <a:pt x="82" y="190"/>
                  </a:lnTo>
                  <a:lnTo>
                    <a:pt x="82" y="190"/>
                  </a:lnTo>
                  <a:lnTo>
                    <a:pt x="82" y="189"/>
                  </a:lnTo>
                  <a:lnTo>
                    <a:pt x="82" y="189"/>
                  </a:lnTo>
                  <a:lnTo>
                    <a:pt x="82" y="189"/>
                  </a:lnTo>
                  <a:lnTo>
                    <a:pt x="82" y="187"/>
                  </a:lnTo>
                  <a:lnTo>
                    <a:pt x="82" y="187"/>
                  </a:lnTo>
                  <a:lnTo>
                    <a:pt x="82" y="185"/>
                  </a:lnTo>
                  <a:lnTo>
                    <a:pt x="82" y="185"/>
                  </a:lnTo>
                  <a:lnTo>
                    <a:pt x="81" y="183"/>
                  </a:lnTo>
                  <a:lnTo>
                    <a:pt x="77" y="183"/>
                  </a:lnTo>
                  <a:lnTo>
                    <a:pt x="69" y="190"/>
                  </a:lnTo>
                  <a:lnTo>
                    <a:pt x="63" y="196"/>
                  </a:lnTo>
                  <a:lnTo>
                    <a:pt x="61" y="198"/>
                  </a:lnTo>
                  <a:lnTo>
                    <a:pt x="56" y="202"/>
                  </a:lnTo>
                  <a:lnTo>
                    <a:pt x="54" y="204"/>
                  </a:lnTo>
                  <a:lnTo>
                    <a:pt x="54" y="204"/>
                  </a:lnTo>
                  <a:lnTo>
                    <a:pt x="52" y="206"/>
                  </a:lnTo>
                  <a:lnTo>
                    <a:pt x="50" y="208"/>
                  </a:lnTo>
                  <a:lnTo>
                    <a:pt x="46" y="209"/>
                  </a:lnTo>
                  <a:lnTo>
                    <a:pt x="46" y="209"/>
                  </a:lnTo>
                  <a:lnTo>
                    <a:pt x="44" y="209"/>
                  </a:lnTo>
                  <a:lnTo>
                    <a:pt x="44" y="211"/>
                  </a:lnTo>
                  <a:lnTo>
                    <a:pt x="42" y="213"/>
                  </a:lnTo>
                  <a:lnTo>
                    <a:pt x="33" y="219"/>
                  </a:lnTo>
                  <a:lnTo>
                    <a:pt x="20" y="227"/>
                  </a:lnTo>
                  <a:lnTo>
                    <a:pt x="18" y="227"/>
                  </a:lnTo>
                  <a:lnTo>
                    <a:pt x="16" y="230"/>
                  </a:lnTo>
                  <a:lnTo>
                    <a:pt x="14" y="230"/>
                  </a:lnTo>
                  <a:lnTo>
                    <a:pt x="10" y="232"/>
                  </a:lnTo>
                  <a:lnTo>
                    <a:pt x="6" y="234"/>
                  </a:lnTo>
                  <a:lnTo>
                    <a:pt x="4" y="236"/>
                  </a:lnTo>
                  <a:lnTo>
                    <a:pt x="4" y="236"/>
                  </a:lnTo>
                  <a:lnTo>
                    <a:pt x="2" y="238"/>
                  </a:lnTo>
                  <a:lnTo>
                    <a:pt x="2" y="240"/>
                  </a:lnTo>
                  <a:lnTo>
                    <a:pt x="2" y="240"/>
                  </a:lnTo>
                  <a:lnTo>
                    <a:pt x="2" y="242"/>
                  </a:lnTo>
                  <a:lnTo>
                    <a:pt x="0" y="244"/>
                  </a:lnTo>
                  <a:lnTo>
                    <a:pt x="0" y="249"/>
                  </a:lnTo>
                  <a:lnTo>
                    <a:pt x="0" y="251"/>
                  </a:lnTo>
                  <a:lnTo>
                    <a:pt x="0" y="251"/>
                  </a:lnTo>
                  <a:lnTo>
                    <a:pt x="0" y="253"/>
                  </a:lnTo>
                  <a:lnTo>
                    <a:pt x="2" y="255"/>
                  </a:lnTo>
                  <a:lnTo>
                    <a:pt x="4" y="257"/>
                  </a:lnTo>
                  <a:lnTo>
                    <a:pt x="4" y="259"/>
                  </a:lnTo>
                  <a:lnTo>
                    <a:pt x="4" y="259"/>
                  </a:lnTo>
                  <a:lnTo>
                    <a:pt x="4" y="263"/>
                  </a:lnTo>
                  <a:lnTo>
                    <a:pt x="4" y="267"/>
                  </a:lnTo>
                  <a:lnTo>
                    <a:pt x="4" y="267"/>
                  </a:lnTo>
                  <a:lnTo>
                    <a:pt x="4" y="268"/>
                  </a:lnTo>
                  <a:lnTo>
                    <a:pt x="4" y="268"/>
                  </a:lnTo>
                  <a:lnTo>
                    <a:pt x="4" y="270"/>
                  </a:lnTo>
                  <a:lnTo>
                    <a:pt x="4" y="272"/>
                  </a:lnTo>
                  <a:lnTo>
                    <a:pt x="4" y="272"/>
                  </a:lnTo>
                  <a:lnTo>
                    <a:pt x="6" y="274"/>
                  </a:lnTo>
                  <a:lnTo>
                    <a:pt x="6" y="274"/>
                  </a:lnTo>
                  <a:lnTo>
                    <a:pt x="8" y="276"/>
                  </a:lnTo>
                  <a:lnTo>
                    <a:pt x="8" y="276"/>
                  </a:lnTo>
                  <a:lnTo>
                    <a:pt x="10" y="278"/>
                  </a:lnTo>
                  <a:lnTo>
                    <a:pt x="10" y="280"/>
                  </a:lnTo>
                  <a:lnTo>
                    <a:pt x="12" y="280"/>
                  </a:lnTo>
                  <a:lnTo>
                    <a:pt x="14" y="282"/>
                  </a:lnTo>
                  <a:lnTo>
                    <a:pt x="14" y="282"/>
                  </a:lnTo>
                  <a:lnTo>
                    <a:pt x="18" y="284"/>
                  </a:lnTo>
                  <a:lnTo>
                    <a:pt x="20" y="284"/>
                  </a:lnTo>
                  <a:lnTo>
                    <a:pt x="20" y="284"/>
                  </a:lnTo>
                  <a:lnTo>
                    <a:pt x="20" y="286"/>
                  </a:lnTo>
                  <a:lnTo>
                    <a:pt x="20" y="287"/>
                  </a:lnTo>
                  <a:lnTo>
                    <a:pt x="20" y="289"/>
                  </a:lnTo>
                  <a:lnTo>
                    <a:pt x="18" y="291"/>
                  </a:lnTo>
                  <a:lnTo>
                    <a:pt x="18" y="293"/>
                  </a:lnTo>
                  <a:lnTo>
                    <a:pt x="18" y="293"/>
                  </a:lnTo>
                  <a:lnTo>
                    <a:pt x="20" y="295"/>
                  </a:lnTo>
                  <a:lnTo>
                    <a:pt x="20" y="297"/>
                  </a:lnTo>
                  <a:lnTo>
                    <a:pt x="20" y="297"/>
                  </a:lnTo>
                  <a:lnTo>
                    <a:pt x="20" y="301"/>
                  </a:lnTo>
                  <a:lnTo>
                    <a:pt x="20" y="303"/>
                  </a:lnTo>
                  <a:lnTo>
                    <a:pt x="20" y="306"/>
                  </a:lnTo>
                  <a:lnTo>
                    <a:pt x="21" y="306"/>
                  </a:lnTo>
                  <a:lnTo>
                    <a:pt x="29" y="308"/>
                  </a:lnTo>
                  <a:lnTo>
                    <a:pt x="35" y="308"/>
                  </a:lnTo>
                  <a:lnTo>
                    <a:pt x="41" y="308"/>
                  </a:lnTo>
                  <a:lnTo>
                    <a:pt x="42" y="308"/>
                  </a:lnTo>
                  <a:lnTo>
                    <a:pt x="44" y="306"/>
                  </a:lnTo>
                  <a:lnTo>
                    <a:pt x="46" y="305"/>
                  </a:lnTo>
                  <a:lnTo>
                    <a:pt x="46" y="305"/>
                  </a:lnTo>
                  <a:lnTo>
                    <a:pt x="48" y="306"/>
                  </a:lnTo>
                  <a:lnTo>
                    <a:pt x="50" y="306"/>
                  </a:lnTo>
                  <a:lnTo>
                    <a:pt x="50" y="306"/>
                  </a:lnTo>
                  <a:lnTo>
                    <a:pt x="52" y="305"/>
                  </a:lnTo>
                  <a:lnTo>
                    <a:pt x="56" y="305"/>
                  </a:lnTo>
                  <a:lnTo>
                    <a:pt x="58" y="305"/>
                  </a:lnTo>
                  <a:lnTo>
                    <a:pt x="60" y="303"/>
                  </a:lnTo>
                  <a:lnTo>
                    <a:pt x="60" y="301"/>
                  </a:lnTo>
                  <a:lnTo>
                    <a:pt x="61" y="301"/>
                  </a:lnTo>
                  <a:lnTo>
                    <a:pt x="61" y="301"/>
                  </a:lnTo>
                  <a:lnTo>
                    <a:pt x="63" y="301"/>
                  </a:lnTo>
                  <a:lnTo>
                    <a:pt x="63" y="299"/>
                  </a:lnTo>
                  <a:lnTo>
                    <a:pt x="63" y="299"/>
                  </a:lnTo>
                  <a:lnTo>
                    <a:pt x="63" y="295"/>
                  </a:lnTo>
                  <a:lnTo>
                    <a:pt x="65" y="295"/>
                  </a:lnTo>
                  <a:lnTo>
                    <a:pt x="65" y="295"/>
                  </a:lnTo>
                  <a:lnTo>
                    <a:pt x="65" y="295"/>
                  </a:lnTo>
                  <a:lnTo>
                    <a:pt x="67" y="297"/>
                  </a:lnTo>
                  <a:lnTo>
                    <a:pt x="71" y="303"/>
                  </a:lnTo>
                  <a:lnTo>
                    <a:pt x="73" y="308"/>
                  </a:lnTo>
                  <a:lnTo>
                    <a:pt x="73" y="310"/>
                  </a:lnTo>
                  <a:lnTo>
                    <a:pt x="75" y="312"/>
                  </a:lnTo>
                  <a:lnTo>
                    <a:pt x="75" y="312"/>
                  </a:lnTo>
                  <a:lnTo>
                    <a:pt x="77" y="312"/>
                  </a:lnTo>
                  <a:lnTo>
                    <a:pt x="77" y="312"/>
                  </a:lnTo>
                  <a:lnTo>
                    <a:pt x="77" y="310"/>
                  </a:lnTo>
                  <a:lnTo>
                    <a:pt x="77" y="310"/>
                  </a:lnTo>
                  <a:lnTo>
                    <a:pt x="77" y="308"/>
                  </a:lnTo>
                  <a:lnTo>
                    <a:pt x="77" y="308"/>
                  </a:lnTo>
                  <a:lnTo>
                    <a:pt x="77" y="308"/>
                  </a:lnTo>
                  <a:lnTo>
                    <a:pt x="79" y="308"/>
                  </a:lnTo>
                  <a:lnTo>
                    <a:pt x="79" y="308"/>
                  </a:lnTo>
                  <a:lnTo>
                    <a:pt x="79" y="310"/>
                  </a:lnTo>
                  <a:lnTo>
                    <a:pt x="79" y="310"/>
                  </a:lnTo>
                  <a:lnTo>
                    <a:pt x="79" y="312"/>
                  </a:lnTo>
                  <a:lnTo>
                    <a:pt x="81" y="312"/>
                  </a:lnTo>
                  <a:lnTo>
                    <a:pt x="81" y="312"/>
                  </a:lnTo>
                  <a:lnTo>
                    <a:pt x="81" y="310"/>
                  </a:lnTo>
                  <a:lnTo>
                    <a:pt x="81" y="310"/>
                  </a:lnTo>
                  <a:lnTo>
                    <a:pt x="81" y="308"/>
                  </a:lnTo>
                  <a:lnTo>
                    <a:pt x="81" y="308"/>
                  </a:lnTo>
                  <a:lnTo>
                    <a:pt x="82" y="306"/>
                  </a:lnTo>
                  <a:lnTo>
                    <a:pt x="82" y="306"/>
                  </a:lnTo>
                  <a:lnTo>
                    <a:pt x="84" y="306"/>
                  </a:lnTo>
                  <a:lnTo>
                    <a:pt x="84" y="306"/>
                  </a:lnTo>
                  <a:lnTo>
                    <a:pt x="86" y="306"/>
                  </a:lnTo>
                  <a:lnTo>
                    <a:pt x="86" y="306"/>
                  </a:lnTo>
                  <a:lnTo>
                    <a:pt x="86" y="306"/>
                  </a:lnTo>
                  <a:lnTo>
                    <a:pt x="88" y="308"/>
                  </a:lnTo>
                  <a:lnTo>
                    <a:pt x="88" y="308"/>
                  </a:lnTo>
                  <a:lnTo>
                    <a:pt x="88" y="306"/>
                  </a:lnTo>
                  <a:lnTo>
                    <a:pt x="90" y="306"/>
                  </a:lnTo>
                  <a:lnTo>
                    <a:pt x="90" y="306"/>
                  </a:lnTo>
                  <a:lnTo>
                    <a:pt x="92" y="306"/>
                  </a:lnTo>
                  <a:lnTo>
                    <a:pt x="92" y="306"/>
                  </a:lnTo>
                  <a:lnTo>
                    <a:pt x="94" y="308"/>
                  </a:lnTo>
                  <a:lnTo>
                    <a:pt x="94" y="312"/>
                  </a:lnTo>
                  <a:lnTo>
                    <a:pt x="92" y="312"/>
                  </a:lnTo>
                  <a:lnTo>
                    <a:pt x="92" y="314"/>
                  </a:lnTo>
                  <a:lnTo>
                    <a:pt x="92" y="316"/>
                  </a:lnTo>
                  <a:lnTo>
                    <a:pt x="94" y="318"/>
                  </a:lnTo>
                  <a:lnTo>
                    <a:pt x="96" y="320"/>
                  </a:lnTo>
                  <a:lnTo>
                    <a:pt x="98" y="320"/>
                  </a:lnTo>
                  <a:lnTo>
                    <a:pt x="98" y="322"/>
                  </a:lnTo>
                  <a:lnTo>
                    <a:pt x="101" y="324"/>
                  </a:lnTo>
                  <a:lnTo>
                    <a:pt x="103" y="325"/>
                  </a:lnTo>
                  <a:lnTo>
                    <a:pt x="103" y="325"/>
                  </a:lnTo>
                  <a:lnTo>
                    <a:pt x="105" y="327"/>
                  </a:lnTo>
                  <a:lnTo>
                    <a:pt x="105" y="327"/>
                  </a:lnTo>
                  <a:lnTo>
                    <a:pt x="107" y="329"/>
                  </a:lnTo>
                  <a:lnTo>
                    <a:pt x="107" y="329"/>
                  </a:lnTo>
                  <a:lnTo>
                    <a:pt x="109" y="329"/>
                  </a:lnTo>
                  <a:lnTo>
                    <a:pt x="109" y="329"/>
                  </a:lnTo>
                  <a:lnTo>
                    <a:pt x="111" y="329"/>
                  </a:lnTo>
                  <a:lnTo>
                    <a:pt x="113" y="327"/>
                  </a:lnTo>
                  <a:lnTo>
                    <a:pt x="113" y="325"/>
                  </a:lnTo>
                  <a:lnTo>
                    <a:pt x="113" y="325"/>
                  </a:lnTo>
                  <a:lnTo>
                    <a:pt x="113" y="324"/>
                  </a:lnTo>
                  <a:lnTo>
                    <a:pt x="117" y="322"/>
                  </a:lnTo>
                  <a:lnTo>
                    <a:pt x="117" y="322"/>
                  </a:lnTo>
                  <a:lnTo>
                    <a:pt x="117" y="320"/>
                  </a:lnTo>
                  <a:lnTo>
                    <a:pt x="117" y="320"/>
                  </a:lnTo>
                  <a:lnTo>
                    <a:pt x="119" y="320"/>
                  </a:lnTo>
                  <a:lnTo>
                    <a:pt x="119" y="322"/>
                  </a:lnTo>
                  <a:lnTo>
                    <a:pt x="121" y="322"/>
                  </a:lnTo>
                  <a:lnTo>
                    <a:pt x="121" y="322"/>
                  </a:lnTo>
                  <a:lnTo>
                    <a:pt x="122" y="322"/>
                  </a:lnTo>
                  <a:lnTo>
                    <a:pt x="124" y="322"/>
                  </a:lnTo>
                  <a:lnTo>
                    <a:pt x="124" y="322"/>
                  </a:lnTo>
                  <a:lnTo>
                    <a:pt x="126" y="318"/>
                  </a:lnTo>
                  <a:lnTo>
                    <a:pt x="126" y="316"/>
                  </a:lnTo>
                  <a:lnTo>
                    <a:pt x="128" y="316"/>
                  </a:lnTo>
                  <a:lnTo>
                    <a:pt x="132" y="312"/>
                  </a:lnTo>
                  <a:lnTo>
                    <a:pt x="134" y="312"/>
                  </a:lnTo>
                  <a:lnTo>
                    <a:pt x="136" y="310"/>
                  </a:lnTo>
                  <a:lnTo>
                    <a:pt x="136" y="310"/>
                  </a:lnTo>
                  <a:lnTo>
                    <a:pt x="138" y="310"/>
                  </a:lnTo>
                  <a:lnTo>
                    <a:pt x="138" y="310"/>
                  </a:lnTo>
                  <a:lnTo>
                    <a:pt x="140" y="310"/>
                  </a:lnTo>
                  <a:lnTo>
                    <a:pt x="140" y="316"/>
                  </a:lnTo>
                  <a:lnTo>
                    <a:pt x="142" y="316"/>
                  </a:lnTo>
                  <a:lnTo>
                    <a:pt x="143" y="316"/>
                  </a:lnTo>
                  <a:lnTo>
                    <a:pt x="143" y="316"/>
                  </a:lnTo>
                  <a:lnTo>
                    <a:pt x="143" y="316"/>
                  </a:lnTo>
                  <a:lnTo>
                    <a:pt x="143" y="316"/>
                  </a:lnTo>
                  <a:lnTo>
                    <a:pt x="145" y="322"/>
                  </a:lnTo>
                  <a:lnTo>
                    <a:pt x="145" y="324"/>
                  </a:lnTo>
                  <a:lnTo>
                    <a:pt x="147" y="324"/>
                  </a:lnTo>
                  <a:lnTo>
                    <a:pt x="151" y="325"/>
                  </a:lnTo>
                  <a:lnTo>
                    <a:pt x="153" y="324"/>
                  </a:lnTo>
                  <a:lnTo>
                    <a:pt x="155" y="324"/>
                  </a:lnTo>
                  <a:lnTo>
                    <a:pt x="157" y="322"/>
                  </a:lnTo>
                  <a:lnTo>
                    <a:pt x="162" y="320"/>
                  </a:lnTo>
                  <a:lnTo>
                    <a:pt x="164" y="320"/>
                  </a:lnTo>
                  <a:lnTo>
                    <a:pt x="164" y="322"/>
                  </a:lnTo>
                  <a:lnTo>
                    <a:pt x="162" y="324"/>
                  </a:lnTo>
                  <a:lnTo>
                    <a:pt x="162" y="325"/>
                  </a:lnTo>
                  <a:lnTo>
                    <a:pt x="164" y="325"/>
                  </a:lnTo>
                  <a:lnTo>
                    <a:pt x="164" y="325"/>
                  </a:lnTo>
                  <a:lnTo>
                    <a:pt x="168" y="322"/>
                  </a:lnTo>
                  <a:lnTo>
                    <a:pt x="170" y="320"/>
                  </a:lnTo>
                  <a:lnTo>
                    <a:pt x="170" y="320"/>
                  </a:lnTo>
                  <a:lnTo>
                    <a:pt x="170" y="320"/>
                  </a:lnTo>
                  <a:lnTo>
                    <a:pt x="170" y="318"/>
                  </a:lnTo>
                  <a:lnTo>
                    <a:pt x="170" y="318"/>
                  </a:lnTo>
                  <a:lnTo>
                    <a:pt x="172" y="316"/>
                  </a:lnTo>
                  <a:lnTo>
                    <a:pt x="180" y="314"/>
                  </a:lnTo>
                  <a:lnTo>
                    <a:pt x="180" y="312"/>
                  </a:lnTo>
                  <a:lnTo>
                    <a:pt x="182" y="312"/>
                  </a:lnTo>
                  <a:lnTo>
                    <a:pt x="182" y="312"/>
                  </a:lnTo>
                  <a:lnTo>
                    <a:pt x="182" y="310"/>
                  </a:lnTo>
                  <a:lnTo>
                    <a:pt x="183" y="310"/>
                  </a:lnTo>
                  <a:lnTo>
                    <a:pt x="189" y="310"/>
                  </a:lnTo>
                  <a:lnTo>
                    <a:pt x="191" y="308"/>
                  </a:lnTo>
                  <a:lnTo>
                    <a:pt x="197" y="308"/>
                  </a:lnTo>
                  <a:lnTo>
                    <a:pt x="199" y="308"/>
                  </a:lnTo>
                  <a:lnTo>
                    <a:pt x="201" y="308"/>
                  </a:lnTo>
                  <a:lnTo>
                    <a:pt x="201" y="308"/>
                  </a:lnTo>
                  <a:lnTo>
                    <a:pt x="202" y="308"/>
                  </a:lnTo>
                  <a:lnTo>
                    <a:pt x="202" y="310"/>
                  </a:lnTo>
                  <a:lnTo>
                    <a:pt x="204" y="308"/>
                  </a:lnTo>
                  <a:lnTo>
                    <a:pt x="206" y="306"/>
                  </a:lnTo>
                  <a:lnTo>
                    <a:pt x="206" y="306"/>
                  </a:lnTo>
                  <a:lnTo>
                    <a:pt x="208" y="305"/>
                  </a:lnTo>
                  <a:lnTo>
                    <a:pt x="208" y="305"/>
                  </a:lnTo>
                  <a:lnTo>
                    <a:pt x="208" y="303"/>
                  </a:lnTo>
                  <a:lnTo>
                    <a:pt x="210" y="303"/>
                  </a:lnTo>
                  <a:lnTo>
                    <a:pt x="212" y="305"/>
                  </a:lnTo>
                  <a:lnTo>
                    <a:pt x="212" y="305"/>
                  </a:lnTo>
                  <a:lnTo>
                    <a:pt x="216" y="305"/>
                  </a:lnTo>
                  <a:lnTo>
                    <a:pt x="216" y="303"/>
                  </a:lnTo>
                  <a:lnTo>
                    <a:pt x="216" y="303"/>
                  </a:lnTo>
                  <a:lnTo>
                    <a:pt x="216" y="299"/>
                  </a:lnTo>
                  <a:lnTo>
                    <a:pt x="216" y="297"/>
                  </a:lnTo>
                  <a:lnTo>
                    <a:pt x="216" y="297"/>
                  </a:lnTo>
                  <a:lnTo>
                    <a:pt x="216" y="295"/>
                  </a:lnTo>
                  <a:lnTo>
                    <a:pt x="216" y="295"/>
                  </a:lnTo>
                  <a:lnTo>
                    <a:pt x="216" y="295"/>
                  </a:lnTo>
                  <a:lnTo>
                    <a:pt x="216" y="293"/>
                  </a:lnTo>
                  <a:lnTo>
                    <a:pt x="218" y="293"/>
                  </a:lnTo>
                  <a:lnTo>
                    <a:pt x="220" y="293"/>
                  </a:lnTo>
                  <a:lnTo>
                    <a:pt x="220" y="291"/>
                  </a:lnTo>
                  <a:lnTo>
                    <a:pt x="220" y="287"/>
                  </a:lnTo>
                  <a:lnTo>
                    <a:pt x="220" y="287"/>
                  </a:lnTo>
                  <a:lnTo>
                    <a:pt x="222" y="286"/>
                  </a:lnTo>
                  <a:lnTo>
                    <a:pt x="222" y="284"/>
                  </a:lnTo>
                  <a:lnTo>
                    <a:pt x="223" y="282"/>
                  </a:lnTo>
                  <a:lnTo>
                    <a:pt x="223" y="282"/>
                  </a:lnTo>
                  <a:lnTo>
                    <a:pt x="233" y="282"/>
                  </a:lnTo>
                  <a:lnTo>
                    <a:pt x="233" y="282"/>
                  </a:lnTo>
                  <a:lnTo>
                    <a:pt x="235" y="284"/>
                  </a:lnTo>
                  <a:lnTo>
                    <a:pt x="239" y="289"/>
                  </a:lnTo>
                  <a:lnTo>
                    <a:pt x="244" y="289"/>
                  </a:lnTo>
                  <a:lnTo>
                    <a:pt x="248" y="286"/>
                  </a:lnTo>
                  <a:lnTo>
                    <a:pt x="250" y="286"/>
                  </a:lnTo>
                  <a:lnTo>
                    <a:pt x="252" y="284"/>
                  </a:lnTo>
                  <a:lnTo>
                    <a:pt x="252" y="286"/>
                  </a:lnTo>
                  <a:lnTo>
                    <a:pt x="252" y="286"/>
                  </a:lnTo>
                  <a:lnTo>
                    <a:pt x="252" y="287"/>
                  </a:lnTo>
                  <a:lnTo>
                    <a:pt x="250" y="287"/>
                  </a:lnTo>
                  <a:lnTo>
                    <a:pt x="252" y="287"/>
                  </a:lnTo>
                  <a:lnTo>
                    <a:pt x="252" y="287"/>
                  </a:lnTo>
                  <a:lnTo>
                    <a:pt x="254" y="289"/>
                  </a:lnTo>
                  <a:lnTo>
                    <a:pt x="256" y="289"/>
                  </a:lnTo>
                  <a:lnTo>
                    <a:pt x="258" y="289"/>
                  </a:lnTo>
                  <a:lnTo>
                    <a:pt x="258" y="291"/>
                  </a:lnTo>
                  <a:lnTo>
                    <a:pt x="258" y="299"/>
                  </a:lnTo>
                  <a:lnTo>
                    <a:pt x="260" y="301"/>
                  </a:lnTo>
                  <a:lnTo>
                    <a:pt x="260" y="303"/>
                  </a:lnTo>
                  <a:lnTo>
                    <a:pt x="262" y="305"/>
                  </a:lnTo>
                  <a:lnTo>
                    <a:pt x="263" y="305"/>
                  </a:lnTo>
                  <a:lnTo>
                    <a:pt x="265" y="305"/>
                  </a:lnTo>
                  <a:lnTo>
                    <a:pt x="267" y="303"/>
                  </a:lnTo>
                  <a:lnTo>
                    <a:pt x="269" y="303"/>
                  </a:lnTo>
                  <a:lnTo>
                    <a:pt x="271" y="305"/>
                  </a:lnTo>
                  <a:lnTo>
                    <a:pt x="275" y="305"/>
                  </a:lnTo>
                  <a:lnTo>
                    <a:pt x="275" y="305"/>
                  </a:lnTo>
                  <a:lnTo>
                    <a:pt x="275" y="306"/>
                  </a:lnTo>
                  <a:lnTo>
                    <a:pt x="277" y="310"/>
                  </a:lnTo>
                  <a:lnTo>
                    <a:pt x="275" y="310"/>
                  </a:lnTo>
                  <a:lnTo>
                    <a:pt x="275" y="312"/>
                  </a:lnTo>
                  <a:lnTo>
                    <a:pt x="273" y="314"/>
                  </a:lnTo>
                  <a:lnTo>
                    <a:pt x="273" y="314"/>
                  </a:lnTo>
                  <a:lnTo>
                    <a:pt x="273" y="316"/>
                  </a:lnTo>
                  <a:lnTo>
                    <a:pt x="281" y="320"/>
                  </a:lnTo>
                  <a:lnTo>
                    <a:pt x="286" y="324"/>
                  </a:lnTo>
                  <a:lnTo>
                    <a:pt x="288" y="325"/>
                  </a:lnTo>
                  <a:lnTo>
                    <a:pt x="290" y="325"/>
                  </a:lnTo>
                  <a:lnTo>
                    <a:pt x="290" y="324"/>
                  </a:lnTo>
                  <a:lnTo>
                    <a:pt x="290" y="324"/>
                  </a:lnTo>
                  <a:lnTo>
                    <a:pt x="290" y="322"/>
                  </a:lnTo>
                  <a:lnTo>
                    <a:pt x="290" y="322"/>
                  </a:lnTo>
                  <a:lnTo>
                    <a:pt x="290" y="320"/>
                  </a:lnTo>
                  <a:lnTo>
                    <a:pt x="290" y="320"/>
                  </a:lnTo>
                  <a:lnTo>
                    <a:pt x="292" y="320"/>
                  </a:lnTo>
                  <a:lnTo>
                    <a:pt x="292" y="318"/>
                  </a:lnTo>
                  <a:lnTo>
                    <a:pt x="292" y="314"/>
                  </a:lnTo>
                  <a:lnTo>
                    <a:pt x="294" y="312"/>
                  </a:lnTo>
                  <a:lnTo>
                    <a:pt x="294" y="310"/>
                  </a:lnTo>
                  <a:lnTo>
                    <a:pt x="298" y="308"/>
                  </a:lnTo>
                  <a:lnTo>
                    <a:pt x="302" y="303"/>
                  </a:lnTo>
                  <a:lnTo>
                    <a:pt x="303" y="303"/>
                  </a:lnTo>
                  <a:lnTo>
                    <a:pt x="305" y="305"/>
                  </a:lnTo>
                  <a:lnTo>
                    <a:pt x="307" y="305"/>
                  </a:lnTo>
                  <a:lnTo>
                    <a:pt x="309" y="305"/>
                  </a:lnTo>
                  <a:lnTo>
                    <a:pt x="311" y="305"/>
                  </a:lnTo>
                  <a:lnTo>
                    <a:pt x="313" y="305"/>
                  </a:lnTo>
                  <a:lnTo>
                    <a:pt x="315" y="303"/>
                  </a:lnTo>
                  <a:lnTo>
                    <a:pt x="317" y="301"/>
                  </a:lnTo>
                  <a:lnTo>
                    <a:pt x="317" y="301"/>
                  </a:lnTo>
                  <a:lnTo>
                    <a:pt x="317" y="301"/>
                  </a:lnTo>
                  <a:lnTo>
                    <a:pt x="319" y="301"/>
                  </a:lnTo>
                  <a:lnTo>
                    <a:pt x="321" y="301"/>
                  </a:lnTo>
                  <a:lnTo>
                    <a:pt x="323" y="305"/>
                  </a:lnTo>
                  <a:lnTo>
                    <a:pt x="330" y="306"/>
                  </a:lnTo>
                  <a:lnTo>
                    <a:pt x="330" y="306"/>
                  </a:lnTo>
                  <a:lnTo>
                    <a:pt x="330" y="305"/>
                  </a:lnTo>
                  <a:lnTo>
                    <a:pt x="330" y="303"/>
                  </a:lnTo>
                  <a:lnTo>
                    <a:pt x="330" y="301"/>
                  </a:lnTo>
                  <a:lnTo>
                    <a:pt x="332" y="299"/>
                  </a:lnTo>
                  <a:lnTo>
                    <a:pt x="332" y="299"/>
                  </a:lnTo>
                  <a:lnTo>
                    <a:pt x="334" y="297"/>
                  </a:lnTo>
                  <a:lnTo>
                    <a:pt x="336" y="299"/>
                  </a:lnTo>
                  <a:lnTo>
                    <a:pt x="342" y="301"/>
                  </a:lnTo>
                  <a:lnTo>
                    <a:pt x="343" y="301"/>
                  </a:lnTo>
                  <a:lnTo>
                    <a:pt x="343" y="301"/>
                  </a:lnTo>
                  <a:lnTo>
                    <a:pt x="345" y="299"/>
                  </a:lnTo>
                  <a:lnTo>
                    <a:pt x="345" y="297"/>
                  </a:lnTo>
                  <a:lnTo>
                    <a:pt x="345" y="295"/>
                  </a:lnTo>
                  <a:lnTo>
                    <a:pt x="347" y="293"/>
                  </a:lnTo>
                  <a:lnTo>
                    <a:pt x="345" y="289"/>
                  </a:lnTo>
                  <a:lnTo>
                    <a:pt x="347" y="284"/>
                  </a:lnTo>
                  <a:lnTo>
                    <a:pt x="347" y="284"/>
                  </a:lnTo>
                  <a:lnTo>
                    <a:pt x="347" y="282"/>
                  </a:lnTo>
                  <a:lnTo>
                    <a:pt x="347" y="282"/>
                  </a:lnTo>
                  <a:lnTo>
                    <a:pt x="347" y="280"/>
                  </a:lnTo>
                  <a:lnTo>
                    <a:pt x="347" y="280"/>
                  </a:lnTo>
                  <a:lnTo>
                    <a:pt x="347" y="280"/>
                  </a:lnTo>
                  <a:lnTo>
                    <a:pt x="349" y="276"/>
                  </a:lnTo>
                  <a:lnTo>
                    <a:pt x="351" y="274"/>
                  </a:lnTo>
                  <a:lnTo>
                    <a:pt x="351" y="274"/>
                  </a:lnTo>
                  <a:lnTo>
                    <a:pt x="351" y="272"/>
                  </a:lnTo>
                  <a:lnTo>
                    <a:pt x="351" y="261"/>
                  </a:lnTo>
                  <a:lnTo>
                    <a:pt x="351" y="261"/>
                  </a:lnTo>
                  <a:lnTo>
                    <a:pt x="351" y="259"/>
                  </a:lnTo>
                  <a:lnTo>
                    <a:pt x="355" y="255"/>
                  </a:lnTo>
                  <a:lnTo>
                    <a:pt x="357" y="253"/>
                  </a:lnTo>
                  <a:lnTo>
                    <a:pt x="357" y="253"/>
                  </a:lnTo>
                  <a:lnTo>
                    <a:pt x="361" y="251"/>
                  </a:lnTo>
                  <a:lnTo>
                    <a:pt x="361" y="251"/>
                  </a:lnTo>
                  <a:lnTo>
                    <a:pt x="364" y="251"/>
                  </a:lnTo>
                  <a:lnTo>
                    <a:pt x="364" y="251"/>
                  </a:lnTo>
                  <a:lnTo>
                    <a:pt x="364" y="251"/>
                  </a:lnTo>
                  <a:lnTo>
                    <a:pt x="366" y="246"/>
                  </a:lnTo>
                  <a:lnTo>
                    <a:pt x="366" y="244"/>
                  </a:lnTo>
                  <a:lnTo>
                    <a:pt x="366" y="242"/>
                  </a:lnTo>
                  <a:lnTo>
                    <a:pt x="368" y="240"/>
                  </a:lnTo>
                  <a:lnTo>
                    <a:pt x="368" y="240"/>
                  </a:lnTo>
                  <a:lnTo>
                    <a:pt x="372" y="240"/>
                  </a:lnTo>
                  <a:lnTo>
                    <a:pt x="372" y="240"/>
                  </a:lnTo>
                  <a:lnTo>
                    <a:pt x="372" y="238"/>
                  </a:lnTo>
                  <a:lnTo>
                    <a:pt x="372" y="238"/>
                  </a:lnTo>
                  <a:lnTo>
                    <a:pt x="374" y="238"/>
                  </a:lnTo>
                  <a:lnTo>
                    <a:pt x="374" y="240"/>
                  </a:lnTo>
                  <a:lnTo>
                    <a:pt x="376" y="240"/>
                  </a:lnTo>
                  <a:lnTo>
                    <a:pt x="378" y="240"/>
                  </a:lnTo>
                  <a:lnTo>
                    <a:pt x="380" y="240"/>
                  </a:lnTo>
                  <a:lnTo>
                    <a:pt x="380" y="238"/>
                  </a:lnTo>
                  <a:lnTo>
                    <a:pt x="380" y="236"/>
                  </a:lnTo>
                  <a:lnTo>
                    <a:pt x="382" y="234"/>
                  </a:lnTo>
                  <a:lnTo>
                    <a:pt x="382" y="234"/>
                  </a:lnTo>
                  <a:lnTo>
                    <a:pt x="382" y="232"/>
                  </a:lnTo>
                  <a:lnTo>
                    <a:pt x="382" y="232"/>
                  </a:lnTo>
                  <a:lnTo>
                    <a:pt x="384" y="230"/>
                  </a:lnTo>
                  <a:lnTo>
                    <a:pt x="387" y="227"/>
                  </a:lnTo>
                  <a:lnTo>
                    <a:pt x="389" y="227"/>
                  </a:lnTo>
                  <a:lnTo>
                    <a:pt x="389" y="227"/>
                  </a:lnTo>
                  <a:lnTo>
                    <a:pt x="389" y="227"/>
                  </a:lnTo>
                  <a:lnTo>
                    <a:pt x="391" y="227"/>
                  </a:lnTo>
                  <a:lnTo>
                    <a:pt x="391" y="227"/>
                  </a:lnTo>
                  <a:lnTo>
                    <a:pt x="393" y="228"/>
                  </a:lnTo>
                  <a:lnTo>
                    <a:pt x="393" y="228"/>
                  </a:lnTo>
                  <a:lnTo>
                    <a:pt x="395" y="230"/>
                  </a:lnTo>
                  <a:lnTo>
                    <a:pt x="395" y="232"/>
                  </a:lnTo>
                  <a:lnTo>
                    <a:pt x="401" y="232"/>
                  </a:lnTo>
                  <a:lnTo>
                    <a:pt x="403" y="234"/>
                  </a:lnTo>
                  <a:lnTo>
                    <a:pt x="406" y="232"/>
                  </a:lnTo>
                  <a:lnTo>
                    <a:pt x="410" y="234"/>
                  </a:lnTo>
                  <a:lnTo>
                    <a:pt x="410" y="234"/>
                  </a:lnTo>
                  <a:lnTo>
                    <a:pt x="412" y="234"/>
                  </a:lnTo>
                  <a:lnTo>
                    <a:pt x="412" y="236"/>
                  </a:lnTo>
                  <a:lnTo>
                    <a:pt x="412" y="236"/>
                  </a:lnTo>
                  <a:lnTo>
                    <a:pt x="416" y="234"/>
                  </a:lnTo>
                  <a:lnTo>
                    <a:pt x="418" y="230"/>
                  </a:lnTo>
                  <a:lnTo>
                    <a:pt x="418" y="228"/>
                  </a:lnTo>
                  <a:lnTo>
                    <a:pt x="416" y="228"/>
                  </a:lnTo>
                  <a:lnTo>
                    <a:pt x="416" y="227"/>
                  </a:lnTo>
                  <a:lnTo>
                    <a:pt x="416" y="225"/>
                  </a:lnTo>
                  <a:lnTo>
                    <a:pt x="416" y="223"/>
                  </a:lnTo>
                  <a:lnTo>
                    <a:pt x="414" y="223"/>
                  </a:lnTo>
                  <a:lnTo>
                    <a:pt x="414" y="221"/>
                  </a:lnTo>
                  <a:lnTo>
                    <a:pt x="414" y="221"/>
                  </a:lnTo>
                  <a:lnTo>
                    <a:pt x="414" y="221"/>
                  </a:lnTo>
                  <a:lnTo>
                    <a:pt x="412" y="221"/>
                  </a:lnTo>
                  <a:lnTo>
                    <a:pt x="412" y="221"/>
                  </a:lnTo>
                  <a:lnTo>
                    <a:pt x="412" y="221"/>
                  </a:lnTo>
                  <a:lnTo>
                    <a:pt x="412" y="221"/>
                  </a:lnTo>
                  <a:lnTo>
                    <a:pt x="412" y="221"/>
                  </a:lnTo>
                  <a:lnTo>
                    <a:pt x="412" y="221"/>
                  </a:lnTo>
                  <a:lnTo>
                    <a:pt x="410" y="219"/>
                  </a:lnTo>
                  <a:lnTo>
                    <a:pt x="410" y="219"/>
                  </a:lnTo>
                  <a:lnTo>
                    <a:pt x="410" y="219"/>
                  </a:lnTo>
                  <a:lnTo>
                    <a:pt x="410" y="219"/>
                  </a:lnTo>
                  <a:lnTo>
                    <a:pt x="408" y="219"/>
                  </a:lnTo>
                  <a:lnTo>
                    <a:pt x="408" y="217"/>
                  </a:lnTo>
                  <a:lnTo>
                    <a:pt x="408" y="217"/>
                  </a:lnTo>
                  <a:lnTo>
                    <a:pt x="408" y="217"/>
                  </a:lnTo>
                  <a:lnTo>
                    <a:pt x="410" y="217"/>
                  </a:lnTo>
                  <a:lnTo>
                    <a:pt x="410" y="215"/>
                  </a:lnTo>
                  <a:lnTo>
                    <a:pt x="410" y="215"/>
                  </a:lnTo>
                  <a:lnTo>
                    <a:pt x="410" y="215"/>
                  </a:lnTo>
                  <a:lnTo>
                    <a:pt x="410" y="215"/>
                  </a:lnTo>
                  <a:lnTo>
                    <a:pt x="410" y="215"/>
                  </a:lnTo>
                  <a:lnTo>
                    <a:pt x="410" y="213"/>
                  </a:lnTo>
                  <a:lnTo>
                    <a:pt x="412" y="213"/>
                  </a:lnTo>
                  <a:lnTo>
                    <a:pt x="416" y="211"/>
                  </a:lnTo>
                  <a:lnTo>
                    <a:pt x="418" y="211"/>
                  </a:lnTo>
                  <a:lnTo>
                    <a:pt x="420" y="209"/>
                  </a:lnTo>
                  <a:lnTo>
                    <a:pt x="420" y="209"/>
                  </a:lnTo>
                  <a:lnTo>
                    <a:pt x="422" y="208"/>
                  </a:lnTo>
                  <a:lnTo>
                    <a:pt x="422" y="208"/>
                  </a:lnTo>
                  <a:lnTo>
                    <a:pt x="422" y="208"/>
                  </a:lnTo>
                  <a:lnTo>
                    <a:pt x="422" y="208"/>
                  </a:lnTo>
                  <a:lnTo>
                    <a:pt x="422" y="208"/>
                  </a:lnTo>
                  <a:lnTo>
                    <a:pt x="425" y="206"/>
                  </a:lnTo>
                  <a:lnTo>
                    <a:pt x="427" y="206"/>
                  </a:lnTo>
                  <a:lnTo>
                    <a:pt x="429" y="204"/>
                  </a:lnTo>
                  <a:lnTo>
                    <a:pt x="429" y="206"/>
                  </a:lnTo>
                  <a:lnTo>
                    <a:pt x="431" y="206"/>
                  </a:lnTo>
                  <a:lnTo>
                    <a:pt x="431" y="206"/>
                  </a:lnTo>
                  <a:lnTo>
                    <a:pt x="431" y="208"/>
                  </a:lnTo>
                  <a:lnTo>
                    <a:pt x="433" y="208"/>
                  </a:lnTo>
                  <a:lnTo>
                    <a:pt x="439" y="209"/>
                  </a:lnTo>
                  <a:lnTo>
                    <a:pt x="439" y="208"/>
                  </a:lnTo>
                  <a:lnTo>
                    <a:pt x="439" y="206"/>
                  </a:lnTo>
                  <a:lnTo>
                    <a:pt x="439" y="206"/>
                  </a:lnTo>
                  <a:lnTo>
                    <a:pt x="439" y="204"/>
                  </a:lnTo>
                  <a:lnTo>
                    <a:pt x="437" y="204"/>
                  </a:lnTo>
                  <a:lnTo>
                    <a:pt x="437" y="204"/>
                  </a:lnTo>
                  <a:lnTo>
                    <a:pt x="437" y="204"/>
                  </a:lnTo>
                  <a:lnTo>
                    <a:pt x="437" y="202"/>
                  </a:lnTo>
                  <a:lnTo>
                    <a:pt x="437" y="200"/>
                  </a:lnTo>
                  <a:lnTo>
                    <a:pt x="437" y="196"/>
                  </a:lnTo>
                  <a:lnTo>
                    <a:pt x="437" y="196"/>
                  </a:lnTo>
                  <a:lnTo>
                    <a:pt x="437" y="194"/>
                  </a:lnTo>
                  <a:lnTo>
                    <a:pt x="437" y="192"/>
                  </a:lnTo>
                  <a:lnTo>
                    <a:pt x="437" y="190"/>
                  </a:lnTo>
                  <a:lnTo>
                    <a:pt x="437" y="190"/>
                  </a:lnTo>
                  <a:lnTo>
                    <a:pt x="435" y="189"/>
                  </a:lnTo>
                  <a:lnTo>
                    <a:pt x="433" y="187"/>
                  </a:lnTo>
                  <a:lnTo>
                    <a:pt x="427" y="183"/>
                  </a:lnTo>
                  <a:lnTo>
                    <a:pt x="425" y="183"/>
                  </a:lnTo>
                  <a:lnTo>
                    <a:pt x="424" y="181"/>
                  </a:lnTo>
                  <a:lnTo>
                    <a:pt x="424" y="179"/>
                  </a:lnTo>
                  <a:lnTo>
                    <a:pt x="424" y="179"/>
                  </a:lnTo>
                  <a:lnTo>
                    <a:pt x="422" y="177"/>
                  </a:lnTo>
                  <a:lnTo>
                    <a:pt x="422" y="175"/>
                  </a:lnTo>
                  <a:lnTo>
                    <a:pt x="422" y="175"/>
                  </a:lnTo>
                  <a:lnTo>
                    <a:pt x="422" y="175"/>
                  </a:lnTo>
                  <a:lnTo>
                    <a:pt x="420" y="173"/>
                  </a:lnTo>
                  <a:lnTo>
                    <a:pt x="420" y="171"/>
                  </a:lnTo>
                  <a:lnTo>
                    <a:pt x="416" y="171"/>
                  </a:lnTo>
                  <a:lnTo>
                    <a:pt x="414" y="170"/>
                  </a:lnTo>
                  <a:lnTo>
                    <a:pt x="414" y="170"/>
                  </a:lnTo>
                  <a:lnTo>
                    <a:pt x="414" y="168"/>
                  </a:lnTo>
                  <a:lnTo>
                    <a:pt x="414" y="168"/>
                  </a:lnTo>
                  <a:lnTo>
                    <a:pt x="414" y="168"/>
                  </a:lnTo>
                  <a:lnTo>
                    <a:pt x="414" y="168"/>
                  </a:lnTo>
                  <a:lnTo>
                    <a:pt x="412" y="166"/>
                  </a:lnTo>
                  <a:lnTo>
                    <a:pt x="412" y="166"/>
                  </a:lnTo>
                  <a:lnTo>
                    <a:pt x="412" y="166"/>
                  </a:lnTo>
                  <a:lnTo>
                    <a:pt x="412" y="166"/>
                  </a:lnTo>
                  <a:lnTo>
                    <a:pt x="414" y="164"/>
                  </a:lnTo>
                  <a:lnTo>
                    <a:pt x="414" y="164"/>
                  </a:lnTo>
                  <a:lnTo>
                    <a:pt x="416" y="164"/>
                  </a:lnTo>
                  <a:lnTo>
                    <a:pt x="416" y="164"/>
                  </a:lnTo>
                  <a:lnTo>
                    <a:pt x="416" y="164"/>
                  </a:lnTo>
                  <a:lnTo>
                    <a:pt x="416" y="160"/>
                  </a:lnTo>
                  <a:lnTo>
                    <a:pt x="416" y="158"/>
                  </a:lnTo>
                  <a:lnTo>
                    <a:pt x="416" y="158"/>
                  </a:lnTo>
                  <a:lnTo>
                    <a:pt x="416" y="156"/>
                  </a:lnTo>
                  <a:lnTo>
                    <a:pt x="416" y="156"/>
                  </a:lnTo>
                  <a:lnTo>
                    <a:pt x="416" y="156"/>
                  </a:lnTo>
                  <a:lnTo>
                    <a:pt x="416" y="156"/>
                  </a:lnTo>
                  <a:lnTo>
                    <a:pt x="418" y="154"/>
                  </a:lnTo>
                  <a:lnTo>
                    <a:pt x="420" y="152"/>
                  </a:lnTo>
                  <a:lnTo>
                    <a:pt x="427" y="147"/>
                  </a:lnTo>
                  <a:lnTo>
                    <a:pt x="429" y="143"/>
                  </a:lnTo>
                  <a:lnTo>
                    <a:pt x="431" y="141"/>
                  </a:lnTo>
                  <a:lnTo>
                    <a:pt x="431" y="141"/>
                  </a:lnTo>
                  <a:lnTo>
                    <a:pt x="431" y="141"/>
                  </a:lnTo>
                  <a:lnTo>
                    <a:pt x="433" y="141"/>
                  </a:lnTo>
                  <a:lnTo>
                    <a:pt x="433" y="141"/>
                  </a:lnTo>
                  <a:lnTo>
                    <a:pt x="433" y="141"/>
                  </a:lnTo>
                  <a:lnTo>
                    <a:pt x="437" y="139"/>
                  </a:lnTo>
                  <a:lnTo>
                    <a:pt x="437" y="139"/>
                  </a:lnTo>
                  <a:lnTo>
                    <a:pt x="439" y="137"/>
                  </a:lnTo>
                  <a:lnTo>
                    <a:pt x="441" y="137"/>
                  </a:lnTo>
                  <a:lnTo>
                    <a:pt x="441" y="135"/>
                  </a:lnTo>
                  <a:lnTo>
                    <a:pt x="443" y="133"/>
                  </a:lnTo>
                  <a:lnTo>
                    <a:pt x="446" y="130"/>
                  </a:lnTo>
                  <a:lnTo>
                    <a:pt x="448" y="128"/>
                  </a:lnTo>
                  <a:lnTo>
                    <a:pt x="448" y="128"/>
                  </a:lnTo>
                  <a:lnTo>
                    <a:pt x="452" y="126"/>
                  </a:lnTo>
                  <a:lnTo>
                    <a:pt x="452" y="126"/>
                  </a:lnTo>
                  <a:lnTo>
                    <a:pt x="456" y="124"/>
                  </a:lnTo>
                  <a:lnTo>
                    <a:pt x="456" y="122"/>
                  </a:lnTo>
                  <a:lnTo>
                    <a:pt x="458" y="122"/>
                  </a:lnTo>
                  <a:lnTo>
                    <a:pt x="460" y="122"/>
                  </a:lnTo>
                  <a:lnTo>
                    <a:pt x="460" y="122"/>
                  </a:lnTo>
                  <a:lnTo>
                    <a:pt x="460" y="122"/>
                  </a:lnTo>
                  <a:lnTo>
                    <a:pt x="460" y="122"/>
                  </a:lnTo>
                  <a:lnTo>
                    <a:pt x="460" y="120"/>
                  </a:lnTo>
                  <a:lnTo>
                    <a:pt x="460" y="120"/>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0">
              <a:extLst>
                <a:ext uri="{FF2B5EF4-FFF2-40B4-BE49-F238E27FC236}">
                  <a16:creationId xmlns:a16="http://schemas.microsoft.com/office/drawing/2014/main" id="{7B0A9ABC-BDA1-4540-8511-569A8638C86D}"/>
                </a:ext>
              </a:extLst>
            </p:cNvPr>
            <p:cNvSpPr>
              <a:spLocks/>
            </p:cNvSpPr>
            <p:nvPr/>
          </p:nvSpPr>
          <p:spPr bwMode="auto">
            <a:xfrm>
              <a:off x="8887148" y="2701131"/>
              <a:ext cx="931863" cy="627063"/>
            </a:xfrm>
            <a:custGeom>
              <a:avLst/>
              <a:gdLst>
                <a:gd name="T0" fmla="*/ 576 w 587"/>
                <a:gd name="T1" fmla="*/ 57 h 395"/>
                <a:gd name="T2" fmla="*/ 566 w 587"/>
                <a:gd name="T3" fmla="*/ 36 h 395"/>
                <a:gd name="T4" fmla="*/ 544 w 587"/>
                <a:gd name="T5" fmla="*/ 9 h 395"/>
                <a:gd name="T6" fmla="*/ 462 w 587"/>
                <a:gd name="T7" fmla="*/ 34 h 395"/>
                <a:gd name="T8" fmla="*/ 425 w 587"/>
                <a:gd name="T9" fmla="*/ 36 h 395"/>
                <a:gd name="T10" fmla="*/ 397 w 587"/>
                <a:gd name="T11" fmla="*/ 70 h 395"/>
                <a:gd name="T12" fmla="*/ 359 w 587"/>
                <a:gd name="T13" fmla="*/ 106 h 395"/>
                <a:gd name="T14" fmla="*/ 292 w 587"/>
                <a:gd name="T15" fmla="*/ 97 h 395"/>
                <a:gd name="T16" fmla="*/ 223 w 587"/>
                <a:gd name="T17" fmla="*/ 110 h 395"/>
                <a:gd name="T18" fmla="*/ 202 w 587"/>
                <a:gd name="T19" fmla="*/ 118 h 395"/>
                <a:gd name="T20" fmla="*/ 161 w 587"/>
                <a:gd name="T21" fmla="*/ 118 h 395"/>
                <a:gd name="T22" fmla="*/ 119 w 587"/>
                <a:gd name="T23" fmla="*/ 125 h 395"/>
                <a:gd name="T24" fmla="*/ 29 w 587"/>
                <a:gd name="T25" fmla="*/ 131 h 395"/>
                <a:gd name="T26" fmla="*/ 18 w 587"/>
                <a:gd name="T27" fmla="*/ 167 h 395"/>
                <a:gd name="T28" fmla="*/ 8 w 587"/>
                <a:gd name="T29" fmla="*/ 180 h 395"/>
                <a:gd name="T30" fmla="*/ 6 w 587"/>
                <a:gd name="T31" fmla="*/ 190 h 395"/>
                <a:gd name="T32" fmla="*/ 14 w 587"/>
                <a:gd name="T33" fmla="*/ 205 h 395"/>
                <a:gd name="T34" fmla="*/ 16 w 587"/>
                <a:gd name="T35" fmla="*/ 251 h 395"/>
                <a:gd name="T36" fmla="*/ 31 w 587"/>
                <a:gd name="T37" fmla="*/ 249 h 395"/>
                <a:gd name="T38" fmla="*/ 29 w 587"/>
                <a:gd name="T39" fmla="*/ 230 h 395"/>
                <a:gd name="T40" fmla="*/ 61 w 587"/>
                <a:gd name="T41" fmla="*/ 207 h 395"/>
                <a:gd name="T42" fmla="*/ 82 w 587"/>
                <a:gd name="T43" fmla="*/ 213 h 395"/>
                <a:gd name="T44" fmla="*/ 92 w 587"/>
                <a:gd name="T45" fmla="*/ 213 h 395"/>
                <a:gd name="T46" fmla="*/ 122 w 587"/>
                <a:gd name="T47" fmla="*/ 211 h 395"/>
                <a:gd name="T48" fmla="*/ 132 w 587"/>
                <a:gd name="T49" fmla="*/ 222 h 395"/>
                <a:gd name="T50" fmla="*/ 157 w 587"/>
                <a:gd name="T51" fmla="*/ 222 h 395"/>
                <a:gd name="T52" fmla="*/ 174 w 587"/>
                <a:gd name="T53" fmla="*/ 209 h 395"/>
                <a:gd name="T54" fmla="*/ 183 w 587"/>
                <a:gd name="T55" fmla="*/ 213 h 395"/>
                <a:gd name="T56" fmla="*/ 208 w 587"/>
                <a:gd name="T57" fmla="*/ 201 h 395"/>
                <a:gd name="T58" fmla="*/ 233 w 587"/>
                <a:gd name="T59" fmla="*/ 207 h 395"/>
                <a:gd name="T60" fmla="*/ 233 w 587"/>
                <a:gd name="T61" fmla="*/ 238 h 395"/>
                <a:gd name="T62" fmla="*/ 265 w 587"/>
                <a:gd name="T63" fmla="*/ 239 h 395"/>
                <a:gd name="T64" fmla="*/ 279 w 587"/>
                <a:gd name="T65" fmla="*/ 249 h 395"/>
                <a:gd name="T66" fmla="*/ 281 w 587"/>
                <a:gd name="T67" fmla="*/ 264 h 395"/>
                <a:gd name="T68" fmla="*/ 290 w 587"/>
                <a:gd name="T69" fmla="*/ 281 h 395"/>
                <a:gd name="T70" fmla="*/ 265 w 587"/>
                <a:gd name="T71" fmla="*/ 295 h 395"/>
                <a:gd name="T72" fmla="*/ 258 w 587"/>
                <a:gd name="T73" fmla="*/ 312 h 395"/>
                <a:gd name="T74" fmla="*/ 250 w 587"/>
                <a:gd name="T75" fmla="*/ 325 h 395"/>
                <a:gd name="T76" fmla="*/ 239 w 587"/>
                <a:gd name="T77" fmla="*/ 329 h 395"/>
                <a:gd name="T78" fmla="*/ 241 w 587"/>
                <a:gd name="T79" fmla="*/ 371 h 395"/>
                <a:gd name="T80" fmla="*/ 256 w 587"/>
                <a:gd name="T81" fmla="*/ 388 h 395"/>
                <a:gd name="T82" fmla="*/ 273 w 587"/>
                <a:gd name="T83" fmla="*/ 386 h 395"/>
                <a:gd name="T84" fmla="*/ 288 w 587"/>
                <a:gd name="T85" fmla="*/ 361 h 395"/>
                <a:gd name="T86" fmla="*/ 317 w 587"/>
                <a:gd name="T87" fmla="*/ 352 h 395"/>
                <a:gd name="T88" fmla="*/ 321 w 587"/>
                <a:gd name="T89" fmla="*/ 327 h 395"/>
                <a:gd name="T90" fmla="*/ 332 w 587"/>
                <a:gd name="T91" fmla="*/ 316 h 395"/>
                <a:gd name="T92" fmla="*/ 336 w 587"/>
                <a:gd name="T93" fmla="*/ 302 h 395"/>
                <a:gd name="T94" fmla="*/ 351 w 587"/>
                <a:gd name="T95" fmla="*/ 268 h 395"/>
                <a:gd name="T96" fmla="*/ 342 w 587"/>
                <a:gd name="T97" fmla="*/ 255 h 395"/>
                <a:gd name="T98" fmla="*/ 372 w 587"/>
                <a:gd name="T99" fmla="*/ 215 h 395"/>
                <a:gd name="T100" fmla="*/ 384 w 587"/>
                <a:gd name="T101" fmla="*/ 219 h 395"/>
                <a:gd name="T102" fmla="*/ 401 w 587"/>
                <a:gd name="T103" fmla="*/ 211 h 395"/>
                <a:gd name="T104" fmla="*/ 410 w 587"/>
                <a:gd name="T105" fmla="*/ 175 h 395"/>
                <a:gd name="T106" fmla="*/ 429 w 587"/>
                <a:gd name="T107" fmla="*/ 156 h 395"/>
                <a:gd name="T108" fmla="*/ 446 w 587"/>
                <a:gd name="T109" fmla="*/ 137 h 395"/>
                <a:gd name="T110" fmla="*/ 486 w 587"/>
                <a:gd name="T111" fmla="*/ 108 h 395"/>
                <a:gd name="T112" fmla="*/ 511 w 587"/>
                <a:gd name="T113" fmla="*/ 99 h 395"/>
                <a:gd name="T114" fmla="*/ 538 w 587"/>
                <a:gd name="T115" fmla="*/ 78 h 395"/>
                <a:gd name="T116" fmla="*/ 574 w 587"/>
                <a:gd name="T117" fmla="*/ 72 h 395"/>
                <a:gd name="T118" fmla="*/ 586 w 587"/>
                <a:gd name="T119" fmla="*/ 6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7" h="395">
                  <a:moveTo>
                    <a:pt x="587" y="61"/>
                  </a:moveTo>
                  <a:lnTo>
                    <a:pt x="586" y="59"/>
                  </a:lnTo>
                  <a:lnTo>
                    <a:pt x="586" y="57"/>
                  </a:lnTo>
                  <a:lnTo>
                    <a:pt x="584" y="57"/>
                  </a:lnTo>
                  <a:lnTo>
                    <a:pt x="584" y="55"/>
                  </a:lnTo>
                  <a:lnTo>
                    <a:pt x="582" y="55"/>
                  </a:lnTo>
                  <a:lnTo>
                    <a:pt x="582" y="57"/>
                  </a:lnTo>
                  <a:lnTo>
                    <a:pt x="582" y="57"/>
                  </a:lnTo>
                  <a:lnTo>
                    <a:pt x="580" y="57"/>
                  </a:lnTo>
                  <a:lnTo>
                    <a:pt x="580" y="57"/>
                  </a:lnTo>
                  <a:lnTo>
                    <a:pt x="580" y="57"/>
                  </a:lnTo>
                  <a:lnTo>
                    <a:pt x="576" y="61"/>
                  </a:lnTo>
                  <a:lnTo>
                    <a:pt x="576" y="61"/>
                  </a:lnTo>
                  <a:lnTo>
                    <a:pt x="576" y="61"/>
                  </a:lnTo>
                  <a:lnTo>
                    <a:pt x="576" y="61"/>
                  </a:lnTo>
                  <a:lnTo>
                    <a:pt x="576" y="59"/>
                  </a:lnTo>
                  <a:lnTo>
                    <a:pt x="576" y="57"/>
                  </a:lnTo>
                  <a:lnTo>
                    <a:pt x="576" y="57"/>
                  </a:lnTo>
                  <a:lnTo>
                    <a:pt x="574" y="55"/>
                  </a:lnTo>
                  <a:lnTo>
                    <a:pt x="574" y="55"/>
                  </a:lnTo>
                  <a:lnTo>
                    <a:pt x="574" y="55"/>
                  </a:lnTo>
                  <a:lnTo>
                    <a:pt x="576" y="51"/>
                  </a:lnTo>
                  <a:lnTo>
                    <a:pt x="576" y="49"/>
                  </a:lnTo>
                  <a:lnTo>
                    <a:pt x="576" y="45"/>
                  </a:lnTo>
                  <a:lnTo>
                    <a:pt x="574" y="44"/>
                  </a:lnTo>
                  <a:lnTo>
                    <a:pt x="574" y="44"/>
                  </a:lnTo>
                  <a:lnTo>
                    <a:pt x="572" y="42"/>
                  </a:lnTo>
                  <a:lnTo>
                    <a:pt x="570" y="42"/>
                  </a:lnTo>
                  <a:lnTo>
                    <a:pt x="570" y="40"/>
                  </a:lnTo>
                  <a:lnTo>
                    <a:pt x="570" y="40"/>
                  </a:lnTo>
                  <a:lnTo>
                    <a:pt x="568" y="40"/>
                  </a:lnTo>
                  <a:lnTo>
                    <a:pt x="568" y="38"/>
                  </a:lnTo>
                  <a:lnTo>
                    <a:pt x="566" y="38"/>
                  </a:lnTo>
                  <a:lnTo>
                    <a:pt x="566" y="36"/>
                  </a:lnTo>
                  <a:lnTo>
                    <a:pt x="566" y="30"/>
                  </a:lnTo>
                  <a:lnTo>
                    <a:pt x="566" y="30"/>
                  </a:lnTo>
                  <a:lnTo>
                    <a:pt x="565" y="28"/>
                  </a:lnTo>
                  <a:lnTo>
                    <a:pt x="566" y="26"/>
                  </a:lnTo>
                  <a:lnTo>
                    <a:pt x="568" y="23"/>
                  </a:lnTo>
                  <a:lnTo>
                    <a:pt x="576" y="13"/>
                  </a:lnTo>
                  <a:lnTo>
                    <a:pt x="580" y="7"/>
                  </a:lnTo>
                  <a:lnTo>
                    <a:pt x="582" y="4"/>
                  </a:lnTo>
                  <a:lnTo>
                    <a:pt x="584" y="2"/>
                  </a:lnTo>
                  <a:lnTo>
                    <a:pt x="584" y="0"/>
                  </a:lnTo>
                  <a:lnTo>
                    <a:pt x="584" y="0"/>
                  </a:lnTo>
                  <a:lnTo>
                    <a:pt x="584" y="0"/>
                  </a:lnTo>
                  <a:lnTo>
                    <a:pt x="561" y="0"/>
                  </a:lnTo>
                  <a:lnTo>
                    <a:pt x="555" y="2"/>
                  </a:lnTo>
                  <a:lnTo>
                    <a:pt x="547" y="6"/>
                  </a:lnTo>
                  <a:lnTo>
                    <a:pt x="545" y="7"/>
                  </a:lnTo>
                  <a:lnTo>
                    <a:pt x="544" y="9"/>
                  </a:lnTo>
                  <a:lnTo>
                    <a:pt x="540" y="11"/>
                  </a:lnTo>
                  <a:lnTo>
                    <a:pt x="532" y="13"/>
                  </a:lnTo>
                  <a:lnTo>
                    <a:pt x="528" y="13"/>
                  </a:lnTo>
                  <a:lnTo>
                    <a:pt x="528" y="11"/>
                  </a:lnTo>
                  <a:lnTo>
                    <a:pt x="526" y="11"/>
                  </a:lnTo>
                  <a:lnTo>
                    <a:pt x="525" y="11"/>
                  </a:lnTo>
                  <a:lnTo>
                    <a:pt x="523" y="9"/>
                  </a:lnTo>
                  <a:lnTo>
                    <a:pt x="523" y="9"/>
                  </a:lnTo>
                  <a:lnTo>
                    <a:pt x="521" y="9"/>
                  </a:lnTo>
                  <a:lnTo>
                    <a:pt x="517" y="13"/>
                  </a:lnTo>
                  <a:lnTo>
                    <a:pt x="488" y="23"/>
                  </a:lnTo>
                  <a:lnTo>
                    <a:pt x="485" y="25"/>
                  </a:lnTo>
                  <a:lnTo>
                    <a:pt x="477" y="28"/>
                  </a:lnTo>
                  <a:lnTo>
                    <a:pt x="475" y="30"/>
                  </a:lnTo>
                  <a:lnTo>
                    <a:pt x="475" y="30"/>
                  </a:lnTo>
                  <a:lnTo>
                    <a:pt x="467" y="32"/>
                  </a:lnTo>
                  <a:lnTo>
                    <a:pt x="462" y="34"/>
                  </a:lnTo>
                  <a:lnTo>
                    <a:pt x="458" y="36"/>
                  </a:lnTo>
                  <a:lnTo>
                    <a:pt x="454" y="38"/>
                  </a:lnTo>
                  <a:lnTo>
                    <a:pt x="452" y="40"/>
                  </a:lnTo>
                  <a:lnTo>
                    <a:pt x="450" y="40"/>
                  </a:lnTo>
                  <a:lnTo>
                    <a:pt x="448" y="40"/>
                  </a:lnTo>
                  <a:lnTo>
                    <a:pt x="448" y="40"/>
                  </a:lnTo>
                  <a:lnTo>
                    <a:pt x="444" y="42"/>
                  </a:lnTo>
                  <a:lnTo>
                    <a:pt x="443" y="38"/>
                  </a:lnTo>
                  <a:lnTo>
                    <a:pt x="433" y="42"/>
                  </a:lnTo>
                  <a:lnTo>
                    <a:pt x="431" y="40"/>
                  </a:lnTo>
                  <a:lnTo>
                    <a:pt x="429" y="40"/>
                  </a:lnTo>
                  <a:lnTo>
                    <a:pt x="427" y="38"/>
                  </a:lnTo>
                  <a:lnTo>
                    <a:pt x="427" y="38"/>
                  </a:lnTo>
                  <a:lnTo>
                    <a:pt x="427" y="36"/>
                  </a:lnTo>
                  <a:lnTo>
                    <a:pt x="425" y="36"/>
                  </a:lnTo>
                  <a:lnTo>
                    <a:pt x="425" y="36"/>
                  </a:lnTo>
                  <a:lnTo>
                    <a:pt x="425" y="36"/>
                  </a:lnTo>
                  <a:lnTo>
                    <a:pt x="424" y="36"/>
                  </a:lnTo>
                  <a:lnTo>
                    <a:pt x="422" y="38"/>
                  </a:lnTo>
                  <a:lnTo>
                    <a:pt x="422" y="40"/>
                  </a:lnTo>
                  <a:lnTo>
                    <a:pt x="422" y="42"/>
                  </a:lnTo>
                  <a:lnTo>
                    <a:pt x="422" y="42"/>
                  </a:lnTo>
                  <a:lnTo>
                    <a:pt x="424" y="44"/>
                  </a:lnTo>
                  <a:lnTo>
                    <a:pt x="424" y="44"/>
                  </a:lnTo>
                  <a:lnTo>
                    <a:pt x="425" y="45"/>
                  </a:lnTo>
                  <a:lnTo>
                    <a:pt x="425" y="45"/>
                  </a:lnTo>
                  <a:lnTo>
                    <a:pt x="424" y="47"/>
                  </a:lnTo>
                  <a:lnTo>
                    <a:pt x="424" y="47"/>
                  </a:lnTo>
                  <a:lnTo>
                    <a:pt x="412" y="59"/>
                  </a:lnTo>
                  <a:lnTo>
                    <a:pt x="408" y="63"/>
                  </a:lnTo>
                  <a:lnTo>
                    <a:pt x="404" y="64"/>
                  </a:lnTo>
                  <a:lnTo>
                    <a:pt x="401" y="68"/>
                  </a:lnTo>
                  <a:lnTo>
                    <a:pt x="401" y="68"/>
                  </a:lnTo>
                  <a:lnTo>
                    <a:pt x="397" y="70"/>
                  </a:lnTo>
                  <a:lnTo>
                    <a:pt x="387" y="82"/>
                  </a:lnTo>
                  <a:lnTo>
                    <a:pt x="387" y="82"/>
                  </a:lnTo>
                  <a:lnTo>
                    <a:pt x="385" y="83"/>
                  </a:lnTo>
                  <a:lnTo>
                    <a:pt x="385" y="85"/>
                  </a:lnTo>
                  <a:lnTo>
                    <a:pt x="385" y="87"/>
                  </a:lnTo>
                  <a:lnTo>
                    <a:pt x="385" y="91"/>
                  </a:lnTo>
                  <a:lnTo>
                    <a:pt x="385" y="91"/>
                  </a:lnTo>
                  <a:lnTo>
                    <a:pt x="385" y="93"/>
                  </a:lnTo>
                  <a:lnTo>
                    <a:pt x="384" y="95"/>
                  </a:lnTo>
                  <a:lnTo>
                    <a:pt x="380" y="97"/>
                  </a:lnTo>
                  <a:lnTo>
                    <a:pt x="380" y="97"/>
                  </a:lnTo>
                  <a:lnTo>
                    <a:pt x="378" y="99"/>
                  </a:lnTo>
                  <a:lnTo>
                    <a:pt x="376" y="101"/>
                  </a:lnTo>
                  <a:lnTo>
                    <a:pt x="374" y="103"/>
                  </a:lnTo>
                  <a:lnTo>
                    <a:pt x="368" y="104"/>
                  </a:lnTo>
                  <a:lnTo>
                    <a:pt x="364" y="104"/>
                  </a:lnTo>
                  <a:lnTo>
                    <a:pt x="359" y="106"/>
                  </a:lnTo>
                  <a:lnTo>
                    <a:pt x="357" y="106"/>
                  </a:lnTo>
                  <a:lnTo>
                    <a:pt x="353" y="108"/>
                  </a:lnTo>
                  <a:lnTo>
                    <a:pt x="351" y="108"/>
                  </a:lnTo>
                  <a:lnTo>
                    <a:pt x="349" y="106"/>
                  </a:lnTo>
                  <a:lnTo>
                    <a:pt x="347" y="104"/>
                  </a:lnTo>
                  <a:lnTo>
                    <a:pt x="345" y="104"/>
                  </a:lnTo>
                  <a:lnTo>
                    <a:pt x="343" y="104"/>
                  </a:lnTo>
                  <a:lnTo>
                    <a:pt x="311" y="108"/>
                  </a:lnTo>
                  <a:lnTo>
                    <a:pt x="307" y="106"/>
                  </a:lnTo>
                  <a:lnTo>
                    <a:pt x="305" y="106"/>
                  </a:lnTo>
                  <a:lnTo>
                    <a:pt x="303" y="104"/>
                  </a:lnTo>
                  <a:lnTo>
                    <a:pt x="303" y="104"/>
                  </a:lnTo>
                  <a:lnTo>
                    <a:pt x="303" y="103"/>
                  </a:lnTo>
                  <a:lnTo>
                    <a:pt x="303" y="103"/>
                  </a:lnTo>
                  <a:lnTo>
                    <a:pt x="303" y="103"/>
                  </a:lnTo>
                  <a:lnTo>
                    <a:pt x="300" y="101"/>
                  </a:lnTo>
                  <a:lnTo>
                    <a:pt x="292" y="97"/>
                  </a:lnTo>
                  <a:lnTo>
                    <a:pt x="284" y="97"/>
                  </a:lnTo>
                  <a:lnTo>
                    <a:pt x="281" y="95"/>
                  </a:lnTo>
                  <a:lnTo>
                    <a:pt x="279" y="97"/>
                  </a:lnTo>
                  <a:lnTo>
                    <a:pt x="277" y="99"/>
                  </a:lnTo>
                  <a:lnTo>
                    <a:pt x="277" y="99"/>
                  </a:lnTo>
                  <a:lnTo>
                    <a:pt x="275" y="101"/>
                  </a:lnTo>
                  <a:lnTo>
                    <a:pt x="273" y="103"/>
                  </a:lnTo>
                  <a:lnTo>
                    <a:pt x="267" y="103"/>
                  </a:lnTo>
                  <a:lnTo>
                    <a:pt x="262" y="104"/>
                  </a:lnTo>
                  <a:lnTo>
                    <a:pt x="250" y="108"/>
                  </a:lnTo>
                  <a:lnTo>
                    <a:pt x="246" y="110"/>
                  </a:lnTo>
                  <a:lnTo>
                    <a:pt x="246" y="110"/>
                  </a:lnTo>
                  <a:lnTo>
                    <a:pt x="243" y="110"/>
                  </a:lnTo>
                  <a:lnTo>
                    <a:pt x="241" y="110"/>
                  </a:lnTo>
                  <a:lnTo>
                    <a:pt x="237" y="112"/>
                  </a:lnTo>
                  <a:lnTo>
                    <a:pt x="227" y="110"/>
                  </a:lnTo>
                  <a:lnTo>
                    <a:pt x="223" y="110"/>
                  </a:lnTo>
                  <a:lnTo>
                    <a:pt x="223" y="114"/>
                  </a:lnTo>
                  <a:lnTo>
                    <a:pt x="220" y="118"/>
                  </a:lnTo>
                  <a:lnTo>
                    <a:pt x="214" y="118"/>
                  </a:lnTo>
                  <a:lnTo>
                    <a:pt x="212" y="118"/>
                  </a:lnTo>
                  <a:lnTo>
                    <a:pt x="210" y="116"/>
                  </a:lnTo>
                  <a:lnTo>
                    <a:pt x="208" y="114"/>
                  </a:lnTo>
                  <a:lnTo>
                    <a:pt x="206" y="114"/>
                  </a:lnTo>
                  <a:lnTo>
                    <a:pt x="206" y="116"/>
                  </a:lnTo>
                  <a:lnTo>
                    <a:pt x="206" y="118"/>
                  </a:lnTo>
                  <a:lnTo>
                    <a:pt x="204" y="120"/>
                  </a:lnTo>
                  <a:lnTo>
                    <a:pt x="206" y="120"/>
                  </a:lnTo>
                  <a:lnTo>
                    <a:pt x="206" y="122"/>
                  </a:lnTo>
                  <a:lnTo>
                    <a:pt x="206" y="123"/>
                  </a:lnTo>
                  <a:lnTo>
                    <a:pt x="204" y="123"/>
                  </a:lnTo>
                  <a:lnTo>
                    <a:pt x="202" y="122"/>
                  </a:lnTo>
                  <a:lnTo>
                    <a:pt x="202" y="120"/>
                  </a:lnTo>
                  <a:lnTo>
                    <a:pt x="202" y="118"/>
                  </a:lnTo>
                  <a:lnTo>
                    <a:pt x="201" y="118"/>
                  </a:lnTo>
                  <a:lnTo>
                    <a:pt x="199" y="118"/>
                  </a:lnTo>
                  <a:lnTo>
                    <a:pt x="191" y="122"/>
                  </a:lnTo>
                  <a:lnTo>
                    <a:pt x="189" y="123"/>
                  </a:lnTo>
                  <a:lnTo>
                    <a:pt x="185" y="123"/>
                  </a:lnTo>
                  <a:lnTo>
                    <a:pt x="183" y="123"/>
                  </a:lnTo>
                  <a:lnTo>
                    <a:pt x="180" y="122"/>
                  </a:lnTo>
                  <a:lnTo>
                    <a:pt x="178" y="122"/>
                  </a:lnTo>
                  <a:lnTo>
                    <a:pt x="174" y="123"/>
                  </a:lnTo>
                  <a:lnTo>
                    <a:pt x="172" y="123"/>
                  </a:lnTo>
                  <a:lnTo>
                    <a:pt x="172" y="122"/>
                  </a:lnTo>
                  <a:lnTo>
                    <a:pt x="168" y="118"/>
                  </a:lnTo>
                  <a:lnTo>
                    <a:pt x="168" y="116"/>
                  </a:lnTo>
                  <a:lnTo>
                    <a:pt x="166" y="116"/>
                  </a:lnTo>
                  <a:lnTo>
                    <a:pt x="162" y="116"/>
                  </a:lnTo>
                  <a:lnTo>
                    <a:pt x="162" y="116"/>
                  </a:lnTo>
                  <a:lnTo>
                    <a:pt x="161" y="118"/>
                  </a:lnTo>
                  <a:lnTo>
                    <a:pt x="159" y="120"/>
                  </a:lnTo>
                  <a:lnTo>
                    <a:pt x="159" y="122"/>
                  </a:lnTo>
                  <a:lnTo>
                    <a:pt x="157" y="123"/>
                  </a:lnTo>
                  <a:lnTo>
                    <a:pt x="157" y="123"/>
                  </a:lnTo>
                  <a:lnTo>
                    <a:pt x="155" y="125"/>
                  </a:lnTo>
                  <a:lnTo>
                    <a:pt x="153" y="125"/>
                  </a:lnTo>
                  <a:lnTo>
                    <a:pt x="151" y="125"/>
                  </a:lnTo>
                  <a:lnTo>
                    <a:pt x="149" y="125"/>
                  </a:lnTo>
                  <a:lnTo>
                    <a:pt x="149" y="125"/>
                  </a:lnTo>
                  <a:lnTo>
                    <a:pt x="145" y="123"/>
                  </a:lnTo>
                  <a:lnTo>
                    <a:pt x="143" y="123"/>
                  </a:lnTo>
                  <a:lnTo>
                    <a:pt x="136" y="123"/>
                  </a:lnTo>
                  <a:lnTo>
                    <a:pt x="132" y="123"/>
                  </a:lnTo>
                  <a:lnTo>
                    <a:pt x="130" y="123"/>
                  </a:lnTo>
                  <a:lnTo>
                    <a:pt x="126" y="125"/>
                  </a:lnTo>
                  <a:lnTo>
                    <a:pt x="124" y="125"/>
                  </a:lnTo>
                  <a:lnTo>
                    <a:pt x="119" y="125"/>
                  </a:lnTo>
                  <a:lnTo>
                    <a:pt x="98" y="127"/>
                  </a:lnTo>
                  <a:lnTo>
                    <a:pt x="86" y="125"/>
                  </a:lnTo>
                  <a:lnTo>
                    <a:pt x="77" y="120"/>
                  </a:lnTo>
                  <a:lnTo>
                    <a:pt x="67" y="114"/>
                  </a:lnTo>
                  <a:lnTo>
                    <a:pt x="63" y="114"/>
                  </a:lnTo>
                  <a:lnTo>
                    <a:pt x="61" y="114"/>
                  </a:lnTo>
                  <a:lnTo>
                    <a:pt x="61" y="116"/>
                  </a:lnTo>
                  <a:lnTo>
                    <a:pt x="60" y="116"/>
                  </a:lnTo>
                  <a:lnTo>
                    <a:pt x="58" y="118"/>
                  </a:lnTo>
                  <a:lnTo>
                    <a:pt x="56" y="118"/>
                  </a:lnTo>
                  <a:lnTo>
                    <a:pt x="54" y="118"/>
                  </a:lnTo>
                  <a:lnTo>
                    <a:pt x="52" y="118"/>
                  </a:lnTo>
                  <a:lnTo>
                    <a:pt x="48" y="120"/>
                  </a:lnTo>
                  <a:lnTo>
                    <a:pt x="46" y="125"/>
                  </a:lnTo>
                  <a:lnTo>
                    <a:pt x="44" y="129"/>
                  </a:lnTo>
                  <a:lnTo>
                    <a:pt x="41" y="129"/>
                  </a:lnTo>
                  <a:lnTo>
                    <a:pt x="29" y="131"/>
                  </a:lnTo>
                  <a:lnTo>
                    <a:pt x="23" y="131"/>
                  </a:lnTo>
                  <a:lnTo>
                    <a:pt x="21" y="133"/>
                  </a:lnTo>
                  <a:lnTo>
                    <a:pt x="21" y="131"/>
                  </a:lnTo>
                  <a:lnTo>
                    <a:pt x="20" y="131"/>
                  </a:lnTo>
                  <a:lnTo>
                    <a:pt x="20" y="131"/>
                  </a:lnTo>
                  <a:lnTo>
                    <a:pt x="18" y="133"/>
                  </a:lnTo>
                  <a:lnTo>
                    <a:pt x="20" y="139"/>
                  </a:lnTo>
                  <a:lnTo>
                    <a:pt x="21" y="141"/>
                  </a:lnTo>
                  <a:lnTo>
                    <a:pt x="21" y="150"/>
                  </a:lnTo>
                  <a:lnTo>
                    <a:pt x="20" y="154"/>
                  </a:lnTo>
                  <a:lnTo>
                    <a:pt x="20" y="154"/>
                  </a:lnTo>
                  <a:lnTo>
                    <a:pt x="20" y="154"/>
                  </a:lnTo>
                  <a:lnTo>
                    <a:pt x="20" y="154"/>
                  </a:lnTo>
                  <a:lnTo>
                    <a:pt x="20" y="158"/>
                  </a:lnTo>
                  <a:lnTo>
                    <a:pt x="18" y="160"/>
                  </a:lnTo>
                  <a:lnTo>
                    <a:pt x="18" y="167"/>
                  </a:lnTo>
                  <a:lnTo>
                    <a:pt x="18" y="167"/>
                  </a:lnTo>
                  <a:lnTo>
                    <a:pt x="18" y="167"/>
                  </a:lnTo>
                  <a:lnTo>
                    <a:pt x="16" y="167"/>
                  </a:lnTo>
                  <a:lnTo>
                    <a:pt x="16" y="169"/>
                  </a:lnTo>
                  <a:lnTo>
                    <a:pt x="16" y="169"/>
                  </a:lnTo>
                  <a:lnTo>
                    <a:pt x="16" y="169"/>
                  </a:lnTo>
                  <a:lnTo>
                    <a:pt x="16" y="169"/>
                  </a:lnTo>
                  <a:lnTo>
                    <a:pt x="16" y="171"/>
                  </a:lnTo>
                  <a:lnTo>
                    <a:pt x="16" y="171"/>
                  </a:lnTo>
                  <a:lnTo>
                    <a:pt x="16" y="171"/>
                  </a:lnTo>
                  <a:lnTo>
                    <a:pt x="16" y="173"/>
                  </a:lnTo>
                  <a:lnTo>
                    <a:pt x="14" y="173"/>
                  </a:lnTo>
                  <a:lnTo>
                    <a:pt x="12" y="175"/>
                  </a:lnTo>
                  <a:lnTo>
                    <a:pt x="12" y="175"/>
                  </a:lnTo>
                  <a:lnTo>
                    <a:pt x="12" y="175"/>
                  </a:lnTo>
                  <a:lnTo>
                    <a:pt x="10" y="179"/>
                  </a:lnTo>
                  <a:lnTo>
                    <a:pt x="8" y="179"/>
                  </a:lnTo>
                  <a:lnTo>
                    <a:pt x="8" y="180"/>
                  </a:lnTo>
                  <a:lnTo>
                    <a:pt x="8" y="180"/>
                  </a:lnTo>
                  <a:lnTo>
                    <a:pt x="8" y="180"/>
                  </a:lnTo>
                  <a:lnTo>
                    <a:pt x="8" y="182"/>
                  </a:lnTo>
                  <a:lnTo>
                    <a:pt x="8" y="182"/>
                  </a:lnTo>
                  <a:lnTo>
                    <a:pt x="8" y="184"/>
                  </a:lnTo>
                  <a:lnTo>
                    <a:pt x="6" y="184"/>
                  </a:lnTo>
                  <a:lnTo>
                    <a:pt x="4" y="184"/>
                  </a:lnTo>
                  <a:lnTo>
                    <a:pt x="2" y="186"/>
                  </a:lnTo>
                  <a:lnTo>
                    <a:pt x="0" y="186"/>
                  </a:lnTo>
                  <a:lnTo>
                    <a:pt x="0" y="188"/>
                  </a:lnTo>
                  <a:lnTo>
                    <a:pt x="0" y="188"/>
                  </a:lnTo>
                  <a:lnTo>
                    <a:pt x="0" y="190"/>
                  </a:lnTo>
                  <a:lnTo>
                    <a:pt x="2" y="190"/>
                  </a:lnTo>
                  <a:lnTo>
                    <a:pt x="2" y="190"/>
                  </a:lnTo>
                  <a:lnTo>
                    <a:pt x="4" y="190"/>
                  </a:lnTo>
                  <a:lnTo>
                    <a:pt x="4" y="190"/>
                  </a:lnTo>
                  <a:lnTo>
                    <a:pt x="6" y="190"/>
                  </a:lnTo>
                  <a:lnTo>
                    <a:pt x="6" y="192"/>
                  </a:lnTo>
                  <a:lnTo>
                    <a:pt x="6" y="194"/>
                  </a:lnTo>
                  <a:lnTo>
                    <a:pt x="8" y="196"/>
                  </a:lnTo>
                  <a:lnTo>
                    <a:pt x="8" y="198"/>
                  </a:lnTo>
                  <a:lnTo>
                    <a:pt x="10" y="198"/>
                  </a:lnTo>
                  <a:lnTo>
                    <a:pt x="8" y="199"/>
                  </a:lnTo>
                  <a:lnTo>
                    <a:pt x="8" y="201"/>
                  </a:lnTo>
                  <a:lnTo>
                    <a:pt x="10" y="201"/>
                  </a:lnTo>
                  <a:lnTo>
                    <a:pt x="12" y="205"/>
                  </a:lnTo>
                  <a:lnTo>
                    <a:pt x="12" y="205"/>
                  </a:lnTo>
                  <a:lnTo>
                    <a:pt x="12" y="207"/>
                  </a:lnTo>
                  <a:lnTo>
                    <a:pt x="14" y="207"/>
                  </a:lnTo>
                  <a:lnTo>
                    <a:pt x="14" y="207"/>
                  </a:lnTo>
                  <a:lnTo>
                    <a:pt x="14" y="205"/>
                  </a:lnTo>
                  <a:lnTo>
                    <a:pt x="14" y="205"/>
                  </a:lnTo>
                  <a:lnTo>
                    <a:pt x="14" y="205"/>
                  </a:lnTo>
                  <a:lnTo>
                    <a:pt x="14" y="205"/>
                  </a:lnTo>
                  <a:lnTo>
                    <a:pt x="14" y="205"/>
                  </a:lnTo>
                  <a:lnTo>
                    <a:pt x="16" y="205"/>
                  </a:lnTo>
                  <a:lnTo>
                    <a:pt x="16" y="205"/>
                  </a:lnTo>
                  <a:lnTo>
                    <a:pt x="16" y="207"/>
                  </a:lnTo>
                  <a:lnTo>
                    <a:pt x="16" y="209"/>
                  </a:lnTo>
                  <a:lnTo>
                    <a:pt x="14" y="211"/>
                  </a:lnTo>
                  <a:lnTo>
                    <a:pt x="12" y="211"/>
                  </a:lnTo>
                  <a:lnTo>
                    <a:pt x="14" y="211"/>
                  </a:lnTo>
                  <a:lnTo>
                    <a:pt x="16" y="213"/>
                  </a:lnTo>
                  <a:lnTo>
                    <a:pt x="18" y="213"/>
                  </a:lnTo>
                  <a:lnTo>
                    <a:pt x="16" y="215"/>
                  </a:lnTo>
                  <a:lnTo>
                    <a:pt x="12" y="222"/>
                  </a:lnTo>
                  <a:lnTo>
                    <a:pt x="12" y="224"/>
                  </a:lnTo>
                  <a:lnTo>
                    <a:pt x="14" y="234"/>
                  </a:lnTo>
                  <a:lnTo>
                    <a:pt x="16" y="239"/>
                  </a:lnTo>
                  <a:lnTo>
                    <a:pt x="18" y="243"/>
                  </a:lnTo>
                  <a:lnTo>
                    <a:pt x="16" y="251"/>
                  </a:lnTo>
                  <a:lnTo>
                    <a:pt x="16" y="258"/>
                  </a:lnTo>
                  <a:lnTo>
                    <a:pt x="14" y="262"/>
                  </a:lnTo>
                  <a:lnTo>
                    <a:pt x="18" y="262"/>
                  </a:lnTo>
                  <a:lnTo>
                    <a:pt x="21" y="260"/>
                  </a:lnTo>
                  <a:lnTo>
                    <a:pt x="21" y="260"/>
                  </a:lnTo>
                  <a:lnTo>
                    <a:pt x="21" y="260"/>
                  </a:lnTo>
                  <a:lnTo>
                    <a:pt x="21" y="258"/>
                  </a:lnTo>
                  <a:lnTo>
                    <a:pt x="23" y="257"/>
                  </a:lnTo>
                  <a:lnTo>
                    <a:pt x="23" y="255"/>
                  </a:lnTo>
                  <a:lnTo>
                    <a:pt x="23" y="253"/>
                  </a:lnTo>
                  <a:lnTo>
                    <a:pt x="23" y="251"/>
                  </a:lnTo>
                  <a:lnTo>
                    <a:pt x="25" y="251"/>
                  </a:lnTo>
                  <a:lnTo>
                    <a:pt x="27" y="251"/>
                  </a:lnTo>
                  <a:lnTo>
                    <a:pt x="29" y="251"/>
                  </a:lnTo>
                  <a:lnTo>
                    <a:pt x="31" y="249"/>
                  </a:lnTo>
                  <a:lnTo>
                    <a:pt x="31" y="249"/>
                  </a:lnTo>
                  <a:lnTo>
                    <a:pt x="31" y="249"/>
                  </a:lnTo>
                  <a:lnTo>
                    <a:pt x="33" y="247"/>
                  </a:lnTo>
                  <a:lnTo>
                    <a:pt x="33" y="247"/>
                  </a:lnTo>
                  <a:lnTo>
                    <a:pt x="33" y="245"/>
                  </a:lnTo>
                  <a:lnTo>
                    <a:pt x="33" y="245"/>
                  </a:lnTo>
                  <a:lnTo>
                    <a:pt x="31" y="245"/>
                  </a:lnTo>
                  <a:lnTo>
                    <a:pt x="29" y="243"/>
                  </a:lnTo>
                  <a:lnTo>
                    <a:pt x="29" y="241"/>
                  </a:lnTo>
                  <a:lnTo>
                    <a:pt x="27" y="241"/>
                  </a:lnTo>
                  <a:lnTo>
                    <a:pt x="27" y="239"/>
                  </a:lnTo>
                  <a:lnTo>
                    <a:pt x="27" y="238"/>
                  </a:lnTo>
                  <a:lnTo>
                    <a:pt x="27" y="236"/>
                  </a:lnTo>
                  <a:lnTo>
                    <a:pt x="27" y="236"/>
                  </a:lnTo>
                  <a:lnTo>
                    <a:pt x="27" y="234"/>
                  </a:lnTo>
                  <a:lnTo>
                    <a:pt x="27" y="232"/>
                  </a:lnTo>
                  <a:lnTo>
                    <a:pt x="29" y="230"/>
                  </a:lnTo>
                  <a:lnTo>
                    <a:pt x="29" y="230"/>
                  </a:lnTo>
                  <a:lnTo>
                    <a:pt x="29" y="230"/>
                  </a:lnTo>
                  <a:lnTo>
                    <a:pt x="29" y="228"/>
                  </a:lnTo>
                  <a:lnTo>
                    <a:pt x="29" y="226"/>
                  </a:lnTo>
                  <a:lnTo>
                    <a:pt x="31" y="224"/>
                  </a:lnTo>
                  <a:lnTo>
                    <a:pt x="31" y="224"/>
                  </a:lnTo>
                  <a:lnTo>
                    <a:pt x="35" y="220"/>
                  </a:lnTo>
                  <a:lnTo>
                    <a:pt x="35" y="220"/>
                  </a:lnTo>
                  <a:lnTo>
                    <a:pt x="35" y="219"/>
                  </a:lnTo>
                  <a:lnTo>
                    <a:pt x="37" y="217"/>
                  </a:lnTo>
                  <a:lnTo>
                    <a:pt x="37" y="217"/>
                  </a:lnTo>
                  <a:lnTo>
                    <a:pt x="41" y="213"/>
                  </a:lnTo>
                  <a:lnTo>
                    <a:pt x="42" y="211"/>
                  </a:lnTo>
                  <a:lnTo>
                    <a:pt x="42" y="211"/>
                  </a:lnTo>
                  <a:lnTo>
                    <a:pt x="44" y="209"/>
                  </a:lnTo>
                  <a:lnTo>
                    <a:pt x="52" y="209"/>
                  </a:lnTo>
                  <a:lnTo>
                    <a:pt x="58" y="209"/>
                  </a:lnTo>
                  <a:lnTo>
                    <a:pt x="60" y="207"/>
                  </a:lnTo>
                  <a:lnTo>
                    <a:pt x="61" y="207"/>
                  </a:lnTo>
                  <a:lnTo>
                    <a:pt x="63" y="207"/>
                  </a:lnTo>
                  <a:lnTo>
                    <a:pt x="63" y="207"/>
                  </a:lnTo>
                  <a:lnTo>
                    <a:pt x="65" y="205"/>
                  </a:lnTo>
                  <a:lnTo>
                    <a:pt x="67" y="203"/>
                  </a:lnTo>
                  <a:lnTo>
                    <a:pt x="67" y="203"/>
                  </a:lnTo>
                  <a:lnTo>
                    <a:pt x="69" y="203"/>
                  </a:lnTo>
                  <a:lnTo>
                    <a:pt x="73" y="205"/>
                  </a:lnTo>
                  <a:lnTo>
                    <a:pt x="75" y="205"/>
                  </a:lnTo>
                  <a:lnTo>
                    <a:pt x="77" y="205"/>
                  </a:lnTo>
                  <a:lnTo>
                    <a:pt x="77" y="205"/>
                  </a:lnTo>
                  <a:lnTo>
                    <a:pt x="79" y="205"/>
                  </a:lnTo>
                  <a:lnTo>
                    <a:pt x="81" y="205"/>
                  </a:lnTo>
                  <a:lnTo>
                    <a:pt x="82" y="207"/>
                  </a:lnTo>
                  <a:lnTo>
                    <a:pt x="82" y="209"/>
                  </a:lnTo>
                  <a:lnTo>
                    <a:pt x="82" y="209"/>
                  </a:lnTo>
                  <a:lnTo>
                    <a:pt x="82" y="211"/>
                  </a:lnTo>
                  <a:lnTo>
                    <a:pt x="82" y="213"/>
                  </a:lnTo>
                  <a:lnTo>
                    <a:pt x="81" y="213"/>
                  </a:lnTo>
                  <a:lnTo>
                    <a:pt x="81" y="215"/>
                  </a:lnTo>
                  <a:lnTo>
                    <a:pt x="81" y="215"/>
                  </a:lnTo>
                  <a:lnTo>
                    <a:pt x="81" y="215"/>
                  </a:lnTo>
                  <a:lnTo>
                    <a:pt x="82" y="215"/>
                  </a:lnTo>
                  <a:lnTo>
                    <a:pt x="86" y="213"/>
                  </a:lnTo>
                  <a:lnTo>
                    <a:pt x="86" y="211"/>
                  </a:lnTo>
                  <a:lnTo>
                    <a:pt x="86" y="211"/>
                  </a:lnTo>
                  <a:lnTo>
                    <a:pt x="88" y="209"/>
                  </a:lnTo>
                  <a:lnTo>
                    <a:pt x="88" y="209"/>
                  </a:lnTo>
                  <a:lnTo>
                    <a:pt x="88" y="209"/>
                  </a:lnTo>
                  <a:lnTo>
                    <a:pt x="90" y="209"/>
                  </a:lnTo>
                  <a:lnTo>
                    <a:pt x="90" y="211"/>
                  </a:lnTo>
                  <a:lnTo>
                    <a:pt x="90" y="211"/>
                  </a:lnTo>
                  <a:lnTo>
                    <a:pt x="90" y="211"/>
                  </a:lnTo>
                  <a:lnTo>
                    <a:pt x="90" y="213"/>
                  </a:lnTo>
                  <a:lnTo>
                    <a:pt x="92" y="213"/>
                  </a:lnTo>
                  <a:lnTo>
                    <a:pt x="94" y="211"/>
                  </a:lnTo>
                  <a:lnTo>
                    <a:pt x="96" y="211"/>
                  </a:lnTo>
                  <a:lnTo>
                    <a:pt x="101" y="209"/>
                  </a:lnTo>
                  <a:lnTo>
                    <a:pt x="101" y="209"/>
                  </a:lnTo>
                  <a:lnTo>
                    <a:pt x="103" y="209"/>
                  </a:lnTo>
                  <a:lnTo>
                    <a:pt x="103" y="211"/>
                  </a:lnTo>
                  <a:lnTo>
                    <a:pt x="103" y="213"/>
                  </a:lnTo>
                  <a:lnTo>
                    <a:pt x="103" y="213"/>
                  </a:lnTo>
                  <a:lnTo>
                    <a:pt x="103" y="213"/>
                  </a:lnTo>
                  <a:lnTo>
                    <a:pt x="105" y="213"/>
                  </a:lnTo>
                  <a:lnTo>
                    <a:pt x="107" y="211"/>
                  </a:lnTo>
                  <a:lnTo>
                    <a:pt x="109" y="211"/>
                  </a:lnTo>
                  <a:lnTo>
                    <a:pt x="113" y="211"/>
                  </a:lnTo>
                  <a:lnTo>
                    <a:pt x="115" y="211"/>
                  </a:lnTo>
                  <a:lnTo>
                    <a:pt x="117" y="211"/>
                  </a:lnTo>
                  <a:lnTo>
                    <a:pt x="121" y="211"/>
                  </a:lnTo>
                  <a:lnTo>
                    <a:pt x="122" y="211"/>
                  </a:lnTo>
                  <a:lnTo>
                    <a:pt x="122" y="213"/>
                  </a:lnTo>
                  <a:lnTo>
                    <a:pt x="122" y="213"/>
                  </a:lnTo>
                  <a:lnTo>
                    <a:pt x="124" y="215"/>
                  </a:lnTo>
                  <a:lnTo>
                    <a:pt x="124" y="215"/>
                  </a:lnTo>
                  <a:lnTo>
                    <a:pt x="126" y="215"/>
                  </a:lnTo>
                  <a:lnTo>
                    <a:pt x="126" y="215"/>
                  </a:lnTo>
                  <a:lnTo>
                    <a:pt x="126" y="217"/>
                  </a:lnTo>
                  <a:lnTo>
                    <a:pt x="128" y="217"/>
                  </a:lnTo>
                  <a:lnTo>
                    <a:pt x="126" y="219"/>
                  </a:lnTo>
                  <a:lnTo>
                    <a:pt x="126" y="220"/>
                  </a:lnTo>
                  <a:lnTo>
                    <a:pt x="126" y="222"/>
                  </a:lnTo>
                  <a:lnTo>
                    <a:pt x="128" y="222"/>
                  </a:lnTo>
                  <a:lnTo>
                    <a:pt x="128" y="222"/>
                  </a:lnTo>
                  <a:lnTo>
                    <a:pt x="130" y="220"/>
                  </a:lnTo>
                  <a:lnTo>
                    <a:pt x="130" y="220"/>
                  </a:lnTo>
                  <a:lnTo>
                    <a:pt x="130" y="220"/>
                  </a:lnTo>
                  <a:lnTo>
                    <a:pt x="132" y="222"/>
                  </a:lnTo>
                  <a:lnTo>
                    <a:pt x="132" y="222"/>
                  </a:lnTo>
                  <a:lnTo>
                    <a:pt x="134" y="222"/>
                  </a:lnTo>
                  <a:lnTo>
                    <a:pt x="142" y="219"/>
                  </a:lnTo>
                  <a:lnTo>
                    <a:pt x="143" y="219"/>
                  </a:lnTo>
                  <a:lnTo>
                    <a:pt x="143" y="220"/>
                  </a:lnTo>
                  <a:lnTo>
                    <a:pt x="142" y="222"/>
                  </a:lnTo>
                  <a:lnTo>
                    <a:pt x="142" y="224"/>
                  </a:lnTo>
                  <a:lnTo>
                    <a:pt x="143" y="226"/>
                  </a:lnTo>
                  <a:lnTo>
                    <a:pt x="143" y="230"/>
                  </a:lnTo>
                  <a:lnTo>
                    <a:pt x="143" y="232"/>
                  </a:lnTo>
                  <a:lnTo>
                    <a:pt x="145" y="234"/>
                  </a:lnTo>
                  <a:lnTo>
                    <a:pt x="145" y="234"/>
                  </a:lnTo>
                  <a:lnTo>
                    <a:pt x="147" y="232"/>
                  </a:lnTo>
                  <a:lnTo>
                    <a:pt x="149" y="232"/>
                  </a:lnTo>
                  <a:lnTo>
                    <a:pt x="153" y="226"/>
                  </a:lnTo>
                  <a:lnTo>
                    <a:pt x="155" y="224"/>
                  </a:lnTo>
                  <a:lnTo>
                    <a:pt x="157" y="222"/>
                  </a:lnTo>
                  <a:lnTo>
                    <a:pt x="157" y="222"/>
                  </a:lnTo>
                  <a:lnTo>
                    <a:pt x="162" y="220"/>
                  </a:lnTo>
                  <a:lnTo>
                    <a:pt x="168" y="220"/>
                  </a:lnTo>
                  <a:lnTo>
                    <a:pt x="174" y="217"/>
                  </a:lnTo>
                  <a:lnTo>
                    <a:pt x="174" y="217"/>
                  </a:lnTo>
                  <a:lnTo>
                    <a:pt x="174" y="215"/>
                  </a:lnTo>
                  <a:lnTo>
                    <a:pt x="174" y="215"/>
                  </a:lnTo>
                  <a:lnTo>
                    <a:pt x="170" y="217"/>
                  </a:lnTo>
                  <a:lnTo>
                    <a:pt x="170" y="217"/>
                  </a:lnTo>
                  <a:lnTo>
                    <a:pt x="170" y="219"/>
                  </a:lnTo>
                  <a:lnTo>
                    <a:pt x="168" y="217"/>
                  </a:lnTo>
                  <a:lnTo>
                    <a:pt x="168" y="217"/>
                  </a:lnTo>
                  <a:lnTo>
                    <a:pt x="168" y="217"/>
                  </a:lnTo>
                  <a:lnTo>
                    <a:pt x="170" y="215"/>
                  </a:lnTo>
                  <a:lnTo>
                    <a:pt x="170" y="215"/>
                  </a:lnTo>
                  <a:lnTo>
                    <a:pt x="172" y="211"/>
                  </a:lnTo>
                  <a:lnTo>
                    <a:pt x="174" y="209"/>
                  </a:lnTo>
                  <a:lnTo>
                    <a:pt x="176" y="207"/>
                  </a:lnTo>
                  <a:lnTo>
                    <a:pt x="178" y="205"/>
                  </a:lnTo>
                  <a:lnTo>
                    <a:pt x="178" y="205"/>
                  </a:lnTo>
                  <a:lnTo>
                    <a:pt x="178" y="203"/>
                  </a:lnTo>
                  <a:lnTo>
                    <a:pt x="180" y="201"/>
                  </a:lnTo>
                  <a:lnTo>
                    <a:pt x="180" y="201"/>
                  </a:lnTo>
                  <a:lnTo>
                    <a:pt x="182" y="201"/>
                  </a:lnTo>
                  <a:lnTo>
                    <a:pt x="183" y="203"/>
                  </a:lnTo>
                  <a:lnTo>
                    <a:pt x="183" y="203"/>
                  </a:lnTo>
                  <a:lnTo>
                    <a:pt x="183" y="205"/>
                  </a:lnTo>
                  <a:lnTo>
                    <a:pt x="183" y="205"/>
                  </a:lnTo>
                  <a:lnTo>
                    <a:pt x="183" y="207"/>
                  </a:lnTo>
                  <a:lnTo>
                    <a:pt x="183" y="209"/>
                  </a:lnTo>
                  <a:lnTo>
                    <a:pt x="183" y="209"/>
                  </a:lnTo>
                  <a:lnTo>
                    <a:pt x="183" y="211"/>
                  </a:lnTo>
                  <a:lnTo>
                    <a:pt x="183" y="211"/>
                  </a:lnTo>
                  <a:lnTo>
                    <a:pt x="183" y="213"/>
                  </a:lnTo>
                  <a:lnTo>
                    <a:pt x="185" y="213"/>
                  </a:lnTo>
                  <a:lnTo>
                    <a:pt x="187" y="213"/>
                  </a:lnTo>
                  <a:lnTo>
                    <a:pt x="189" y="211"/>
                  </a:lnTo>
                  <a:lnTo>
                    <a:pt x="189" y="211"/>
                  </a:lnTo>
                  <a:lnTo>
                    <a:pt x="191" y="209"/>
                  </a:lnTo>
                  <a:lnTo>
                    <a:pt x="191" y="207"/>
                  </a:lnTo>
                  <a:lnTo>
                    <a:pt x="193" y="205"/>
                  </a:lnTo>
                  <a:lnTo>
                    <a:pt x="193" y="203"/>
                  </a:lnTo>
                  <a:lnTo>
                    <a:pt x="193" y="201"/>
                  </a:lnTo>
                  <a:lnTo>
                    <a:pt x="193" y="201"/>
                  </a:lnTo>
                  <a:lnTo>
                    <a:pt x="197" y="198"/>
                  </a:lnTo>
                  <a:lnTo>
                    <a:pt x="199" y="196"/>
                  </a:lnTo>
                  <a:lnTo>
                    <a:pt x="201" y="196"/>
                  </a:lnTo>
                  <a:lnTo>
                    <a:pt x="202" y="198"/>
                  </a:lnTo>
                  <a:lnTo>
                    <a:pt x="206" y="199"/>
                  </a:lnTo>
                  <a:lnTo>
                    <a:pt x="206" y="201"/>
                  </a:lnTo>
                  <a:lnTo>
                    <a:pt x="208" y="201"/>
                  </a:lnTo>
                  <a:lnTo>
                    <a:pt x="210" y="201"/>
                  </a:lnTo>
                  <a:lnTo>
                    <a:pt x="212" y="201"/>
                  </a:lnTo>
                  <a:lnTo>
                    <a:pt x="218" y="199"/>
                  </a:lnTo>
                  <a:lnTo>
                    <a:pt x="220" y="199"/>
                  </a:lnTo>
                  <a:lnTo>
                    <a:pt x="222" y="199"/>
                  </a:lnTo>
                  <a:lnTo>
                    <a:pt x="222" y="199"/>
                  </a:lnTo>
                  <a:lnTo>
                    <a:pt x="227" y="198"/>
                  </a:lnTo>
                  <a:lnTo>
                    <a:pt x="231" y="198"/>
                  </a:lnTo>
                  <a:lnTo>
                    <a:pt x="231" y="196"/>
                  </a:lnTo>
                  <a:lnTo>
                    <a:pt x="241" y="198"/>
                  </a:lnTo>
                  <a:lnTo>
                    <a:pt x="241" y="198"/>
                  </a:lnTo>
                  <a:lnTo>
                    <a:pt x="241" y="198"/>
                  </a:lnTo>
                  <a:lnTo>
                    <a:pt x="243" y="198"/>
                  </a:lnTo>
                  <a:lnTo>
                    <a:pt x="241" y="199"/>
                  </a:lnTo>
                  <a:lnTo>
                    <a:pt x="233" y="207"/>
                  </a:lnTo>
                  <a:lnTo>
                    <a:pt x="233" y="207"/>
                  </a:lnTo>
                  <a:lnTo>
                    <a:pt x="233" y="207"/>
                  </a:lnTo>
                  <a:lnTo>
                    <a:pt x="233" y="209"/>
                  </a:lnTo>
                  <a:lnTo>
                    <a:pt x="233" y="209"/>
                  </a:lnTo>
                  <a:lnTo>
                    <a:pt x="233" y="211"/>
                  </a:lnTo>
                  <a:lnTo>
                    <a:pt x="235" y="211"/>
                  </a:lnTo>
                  <a:lnTo>
                    <a:pt x="237" y="211"/>
                  </a:lnTo>
                  <a:lnTo>
                    <a:pt x="237" y="213"/>
                  </a:lnTo>
                  <a:lnTo>
                    <a:pt x="237" y="215"/>
                  </a:lnTo>
                  <a:lnTo>
                    <a:pt x="235" y="217"/>
                  </a:lnTo>
                  <a:lnTo>
                    <a:pt x="233" y="220"/>
                  </a:lnTo>
                  <a:lnTo>
                    <a:pt x="233" y="224"/>
                  </a:lnTo>
                  <a:lnTo>
                    <a:pt x="231" y="224"/>
                  </a:lnTo>
                  <a:lnTo>
                    <a:pt x="233" y="226"/>
                  </a:lnTo>
                  <a:lnTo>
                    <a:pt x="233" y="228"/>
                  </a:lnTo>
                  <a:lnTo>
                    <a:pt x="233" y="228"/>
                  </a:lnTo>
                  <a:lnTo>
                    <a:pt x="233" y="230"/>
                  </a:lnTo>
                  <a:lnTo>
                    <a:pt x="233" y="236"/>
                  </a:lnTo>
                  <a:lnTo>
                    <a:pt x="233" y="238"/>
                  </a:lnTo>
                  <a:lnTo>
                    <a:pt x="233" y="238"/>
                  </a:lnTo>
                  <a:lnTo>
                    <a:pt x="233" y="238"/>
                  </a:lnTo>
                  <a:lnTo>
                    <a:pt x="235" y="238"/>
                  </a:lnTo>
                  <a:lnTo>
                    <a:pt x="235" y="236"/>
                  </a:lnTo>
                  <a:lnTo>
                    <a:pt x="237" y="236"/>
                  </a:lnTo>
                  <a:lnTo>
                    <a:pt x="241" y="234"/>
                  </a:lnTo>
                  <a:lnTo>
                    <a:pt x="246" y="234"/>
                  </a:lnTo>
                  <a:lnTo>
                    <a:pt x="248" y="232"/>
                  </a:lnTo>
                  <a:lnTo>
                    <a:pt x="248" y="232"/>
                  </a:lnTo>
                  <a:lnTo>
                    <a:pt x="250" y="230"/>
                  </a:lnTo>
                  <a:lnTo>
                    <a:pt x="250" y="230"/>
                  </a:lnTo>
                  <a:lnTo>
                    <a:pt x="252" y="230"/>
                  </a:lnTo>
                  <a:lnTo>
                    <a:pt x="254" y="230"/>
                  </a:lnTo>
                  <a:lnTo>
                    <a:pt x="256" y="232"/>
                  </a:lnTo>
                  <a:lnTo>
                    <a:pt x="256" y="234"/>
                  </a:lnTo>
                  <a:lnTo>
                    <a:pt x="262" y="236"/>
                  </a:lnTo>
                  <a:lnTo>
                    <a:pt x="265" y="239"/>
                  </a:lnTo>
                  <a:lnTo>
                    <a:pt x="271" y="247"/>
                  </a:lnTo>
                  <a:lnTo>
                    <a:pt x="271" y="247"/>
                  </a:lnTo>
                  <a:lnTo>
                    <a:pt x="271" y="249"/>
                  </a:lnTo>
                  <a:lnTo>
                    <a:pt x="273" y="249"/>
                  </a:lnTo>
                  <a:lnTo>
                    <a:pt x="273" y="249"/>
                  </a:lnTo>
                  <a:lnTo>
                    <a:pt x="273" y="247"/>
                  </a:lnTo>
                  <a:lnTo>
                    <a:pt x="275" y="247"/>
                  </a:lnTo>
                  <a:lnTo>
                    <a:pt x="277" y="245"/>
                  </a:lnTo>
                  <a:lnTo>
                    <a:pt x="277" y="245"/>
                  </a:lnTo>
                  <a:lnTo>
                    <a:pt x="279" y="245"/>
                  </a:lnTo>
                  <a:lnTo>
                    <a:pt x="279" y="245"/>
                  </a:lnTo>
                  <a:lnTo>
                    <a:pt x="279" y="245"/>
                  </a:lnTo>
                  <a:lnTo>
                    <a:pt x="281" y="245"/>
                  </a:lnTo>
                  <a:lnTo>
                    <a:pt x="281" y="247"/>
                  </a:lnTo>
                  <a:lnTo>
                    <a:pt x="279" y="247"/>
                  </a:lnTo>
                  <a:lnTo>
                    <a:pt x="279" y="249"/>
                  </a:lnTo>
                  <a:lnTo>
                    <a:pt x="279" y="249"/>
                  </a:lnTo>
                  <a:lnTo>
                    <a:pt x="277" y="251"/>
                  </a:lnTo>
                  <a:lnTo>
                    <a:pt x="277" y="251"/>
                  </a:lnTo>
                  <a:lnTo>
                    <a:pt x="277" y="253"/>
                  </a:lnTo>
                  <a:lnTo>
                    <a:pt x="275" y="253"/>
                  </a:lnTo>
                  <a:lnTo>
                    <a:pt x="275" y="255"/>
                  </a:lnTo>
                  <a:lnTo>
                    <a:pt x="273" y="255"/>
                  </a:lnTo>
                  <a:lnTo>
                    <a:pt x="271" y="257"/>
                  </a:lnTo>
                  <a:lnTo>
                    <a:pt x="271" y="257"/>
                  </a:lnTo>
                  <a:lnTo>
                    <a:pt x="271" y="258"/>
                  </a:lnTo>
                  <a:lnTo>
                    <a:pt x="271" y="258"/>
                  </a:lnTo>
                  <a:lnTo>
                    <a:pt x="273" y="258"/>
                  </a:lnTo>
                  <a:lnTo>
                    <a:pt x="275" y="260"/>
                  </a:lnTo>
                  <a:lnTo>
                    <a:pt x="275" y="260"/>
                  </a:lnTo>
                  <a:lnTo>
                    <a:pt x="275" y="262"/>
                  </a:lnTo>
                  <a:lnTo>
                    <a:pt x="275" y="262"/>
                  </a:lnTo>
                  <a:lnTo>
                    <a:pt x="279" y="262"/>
                  </a:lnTo>
                  <a:lnTo>
                    <a:pt x="281" y="264"/>
                  </a:lnTo>
                  <a:lnTo>
                    <a:pt x="281" y="264"/>
                  </a:lnTo>
                  <a:lnTo>
                    <a:pt x="281" y="264"/>
                  </a:lnTo>
                  <a:lnTo>
                    <a:pt x="284" y="268"/>
                  </a:lnTo>
                  <a:lnTo>
                    <a:pt x="286" y="270"/>
                  </a:lnTo>
                  <a:lnTo>
                    <a:pt x="286" y="270"/>
                  </a:lnTo>
                  <a:lnTo>
                    <a:pt x="288" y="272"/>
                  </a:lnTo>
                  <a:lnTo>
                    <a:pt x="290" y="272"/>
                  </a:lnTo>
                  <a:lnTo>
                    <a:pt x="290" y="274"/>
                  </a:lnTo>
                  <a:lnTo>
                    <a:pt x="290" y="274"/>
                  </a:lnTo>
                  <a:lnTo>
                    <a:pt x="290" y="276"/>
                  </a:lnTo>
                  <a:lnTo>
                    <a:pt x="290" y="277"/>
                  </a:lnTo>
                  <a:lnTo>
                    <a:pt x="290" y="277"/>
                  </a:lnTo>
                  <a:lnTo>
                    <a:pt x="290" y="279"/>
                  </a:lnTo>
                  <a:lnTo>
                    <a:pt x="290" y="279"/>
                  </a:lnTo>
                  <a:lnTo>
                    <a:pt x="290" y="279"/>
                  </a:lnTo>
                  <a:lnTo>
                    <a:pt x="290" y="281"/>
                  </a:lnTo>
                  <a:lnTo>
                    <a:pt x="290" y="281"/>
                  </a:lnTo>
                  <a:lnTo>
                    <a:pt x="290" y="281"/>
                  </a:lnTo>
                  <a:lnTo>
                    <a:pt x="292" y="283"/>
                  </a:lnTo>
                  <a:lnTo>
                    <a:pt x="292" y="283"/>
                  </a:lnTo>
                  <a:lnTo>
                    <a:pt x="290" y="285"/>
                  </a:lnTo>
                  <a:lnTo>
                    <a:pt x="279" y="289"/>
                  </a:lnTo>
                  <a:lnTo>
                    <a:pt x="277" y="293"/>
                  </a:lnTo>
                  <a:lnTo>
                    <a:pt x="275" y="293"/>
                  </a:lnTo>
                  <a:lnTo>
                    <a:pt x="273" y="293"/>
                  </a:lnTo>
                  <a:lnTo>
                    <a:pt x="271" y="293"/>
                  </a:lnTo>
                  <a:lnTo>
                    <a:pt x="269" y="293"/>
                  </a:lnTo>
                  <a:lnTo>
                    <a:pt x="269" y="293"/>
                  </a:lnTo>
                  <a:lnTo>
                    <a:pt x="269" y="293"/>
                  </a:lnTo>
                  <a:lnTo>
                    <a:pt x="269" y="295"/>
                  </a:lnTo>
                  <a:lnTo>
                    <a:pt x="267" y="295"/>
                  </a:lnTo>
                  <a:lnTo>
                    <a:pt x="267" y="295"/>
                  </a:lnTo>
                  <a:lnTo>
                    <a:pt x="265" y="295"/>
                  </a:lnTo>
                  <a:lnTo>
                    <a:pt x="265" y="295"/>
                  </a:lnTo>
                  <a:lnTo>
                    <a:pt x="263" y="296"/>
                  </a:lnTo>
                  <a:lnTo>
                    <a:pt x="262" y="298"/>
                  </a:lnTo>
                  <a:lnTo>
                    <a:pt x="258" y="300"/>
                  </a:lnTo>
                  <a:lnTo>
                    <a:pt x="254" y="304"/>
                  </a:lnTo>
                  <a:lnTo>
                    <a:pt x="252" y="308"/>
                  </a:lnTo>
                  <a:lnTo>
                    <a:pt x="252" y="308"/>
                  </a:lnTo>
                  <a:lnTo>
                    <a:pt x="252" y="308"/>
                  </a:lnTo>
                  <a:lnTo>
                    <a:pt x="252" y="308"/>
                  </a:lnTo>
                  <a:lnTo>
                    <a:pt x="254" y="308"/>
                  </a:lnTo>
                  <a:lnTo>
                    <a:pt x="254" y="310"/>
                  </a:lnTo>
                  <a:lnTo>
                    <a:pt x="254" y="310"/>
                  </a:lnTo>
                  <a:lnTo>
                    <a:pt x="254" y="310"/>
                  </a:lnTo>
                  <a:lnTo>
                    <a:pt x="254" y="310"/>
                  </a:lnTo>
                  <a:lnTo>
                    <a:pt x="254" y="310"/>
                  </a:lnTo>
                  <a:lnTo>
                    <a:pt x="258" y="312"/>
                  </a:lnTo>
                  <a:lnTo>
                    <a:pt x="258" y="312"/>
                  </a:lnTo>
                  <a:lnTo>
                    <a:pt x="258" y="312"/>
                  </a:lnTo>
                  <a:lnTo>
                    <a:pt x="258" y="312"/>
                  </a:lnTo>
                  <a:lnTo>
                    <a:pt x="260" y="312"/>
                  </a:lnTo>
                  <a:lnTo>
                    <a:pt x="260" y="312"/>
                  </a:lnTo>
                  <a:lnTo>
                    <a:pt x="258" y="314"/>
                  </a:lnTo>
                  <a:lnTo>
                    <a:pt x="258" y="314"/>
                  </a:lnTo>
                  <a:lnTo>
                    <a:pt x="258" y="314"/>
                  </a:lnTo>
                  <a:lnTo>
                    <a:pt x="260" y="314"/>
                  </a:lnTo>
                  <a:lnTo>
                    <a:pt x="260" y="314"/>
                  </a:lnTo>
                  <a:lnTo>
                    <a:pt x="262" y="316"/>
                  </a:lnTo>
                  <a:lnTo>
                    <a:pt x="262" y="317"/>
                  </a:lnTo>
                  <a:lnTo>
                    <a:pt x="262" y="317"/>
                  </a:lnTo>
                  <a:lnTo>
                    <a:pt x="262" y="317"/>
                  </a:lnTo>
                  <a:lnTo>
                    <a:pt x="262" y="319"/>
                  </a:lnTo>
                  <a:lnTo>
                    <a:pt x="262" y="321"/>
                  </a:lnTo>
                  <a:lnTo>
                    <a:pt x="258" y="323"/>
                  </a:lnTo>
                  <a:lnTo>
                    <a:pt x="252" y="325"/>
                  </a:lnTo>
                  <a:lnTo>
                    <a:pt x="250" y="325"/>
                  </a:lnTo>
                  <a:lnTo>
                    <a:pt x="250" y="323"/>
                  </a:lnTo>
                  <a:lnTo>
                    <a:pt x="250" y="323"/>
                  </a:lnTo>
                  <a:lnTo>
                    <a:pt x="250" y="323"/>
                  </a:lnTo>
                  <a:lnTo>
                    <a:pt x="250" y="323"/>
                  </a:lnTo>
                  <a:lnTo>
                    <a:pt x="250" y="323"/>
                  </a:lnTo>
                  <a:lnTo>
                    <a:pt x="250" y="323"/>
                  </a:lnTo>
                  <a:lnTo>
                    <a:pt x="244" y="319"/>
                  </a:lnTo>
                  <a:lnTo>
                    <a:pt x="244" y="319"/>
                  </a:lnTo>
                  <a:lnTo>
                    <a:pt x="241" y="317"/>
                  </a:lnTo>
                  <a:lnTo>
                    <a:pt x="237" y="319"/>
                  </a:lnTo>
                  <a:lnTo>
                    <a:pt x="237" y="321"/>
                  </a:lnTo>
                  <a:lnTo>
                    <a:pt x="237" y="321"/>
                  </a:lnTo>
                  <a:lnTo>
                    <a:pt x="237" y="323"/>
                  </a:lnTo>
                  <a:lnTo>
                    <a:pt x="239" y="325"/>
                  </a:lnTo>
                  <a:lnTo>
                    <a:pt x="239" y="325"/>
                  </a:lnTo>
                  <a:lnTo>
                    <a:pt x="239" y="327"/>
                  </a:lnTo>
                  <a:lnTo>
                    <a:pt x="239" y="329"/>
                  </a:lnTo>
                  <a:lnTo>
                    <a:pt x="239" y="331"/>
                  </a:lnTo>
                  <a:lnTo>
                    <a:pt x="233" y="344"/>
                  </a:lnTo>
                  <a:lnTo>
                    <a:pt x="233" y="348"/>
                  </a:lnTo>
                  <a:lnTo>
                    <a:pt x="233" y="352"/>
                  </a:lnTo>
                  <a:lnTo>
                    <a:pt x="231" y="352"/>
                  </a:lnTo>
                  <a:lnTo>
                    <a:pt x="231" y="354"/>
                  </a:lnTo>
                  <a:lnTo>
                    <a:pt x="231" y="354"/>
                  </a:lnTo>
                  <a:lnTo>
                    <a:pt x="231" y="354"/>
                  </a:lnTo>
                  <a:lnTo>
                    <a:pt x="237" y="359"/>
                  </a:lnTo>
                  <a:lnTo>
                    <a:pt x="239" y="359"/>
                  </a:lnTo>
                  <a:lnTo>
                    <a:pt x="239" y="359"/>
                  </a:lnTo>
                  <a:lnTo>
                    <a:pt x="239" y="361"/>
                  </a:lnTo>
                  <a:lnTo>
                    <a:pt x="239" y="363"/>
                  </a:lnTo>
                  <a:lnTo>
                    <a:pt x="239" y="365"/>
                  </a:lnTo>
                  <a:lnTo>
                    <a:pt x="239" y="365"/>
                  </a:lnTo>
                  <a:lnTo>
                    <a:pt x="241" y="369"/>
                  </a:lnTo>
                  <a:lnTo>
                    <a:pt x="241" y="371"/>
                  </a:lnTo>
                  <a:lnTo>
                    <a:pt x="241" y="373"/>
                  </a:lnTo>
                  <a:lnTo>
                    <a:pt x="241" y="373"/>
                  </a:lnTo>
                  <a:lnTo>
                    <a:pt x="241" y="374"/>
                  </a:lnTo>
                  <a:lnTo>
                    <a:pt x="237" y="382"/>
                  </a:lnTo>
                  <a:lnTo>
                    <a:pt x="237" y="384"/>
                  </a:lnTo>
                  <a:lnTo>
                    <a:pt x="239" y="384"/>
                  </a:lnTo>
                  <a:lnTo>
                    <a:pt x="244" y="384"/>
                  </a:lnTo>
                  <a:lnTo>
                    <a:pt x="250" y="384"/>
                  </a:lnTo>
                  <a:lnTo>
                    <a:pt x="256" y="384"/>
                  </a:lnTo>
                  <a:lnTo>
                    <a:pt x="256" y="384"/>
                  </a:lnTo>
                  <a:lnTo>
                    <a:pt x="256" y="386"/>
                  </a:lnTo>
                  <a:lnTo>
                    <a:pt x="256" y="386"/>
                  </a:lnTo>
                  <a:lnTo>
                    <a:pt x="256" y="386"/>
                  </a:lnTo>
                  <a:lnTo>
                    <a:pt x="256" y="386"/>
                  </a:lnTo>
                  <a:lnTo>
                    <a:pt x="256" y="386"/>
                  </a:lnTo>
                  <a:lnTo>
                    <a:pt x="256" y="388"/>
                  </a:lnTo>
                  <a:lnTo>
                    <a:pt x="256" y="388"/>
                  </a:lnTo>
                  <a:lnTo>
                    <a:pt x="256" y="390"/>
                  </a:lnTo>
                  <a:lnTo>
                    <a:pt x="256" y="392"/>
                  </a:lnTo>
                  <a:lnTo>
                    <a:pt x="256" y="393"/>
                  </a:lnTo>
                  <a:lnTo>
                    <a:pt x="258" y="393"/>
                  </a:lnTo>
                  <a:lnTo>
                    <a:pt x="258" y="395"/>
                  </a:lnTo>
                  <a:lnTo>
                    <a:pt x="258" y="395"/>
                  </a:lnTo>
                  <a:lnTo>
                    <a:pt x="260" y="395"/>
                  </a:lnTo>
                  <a:lnTo>
                    <a:pt x="260" y="395"/>
                  </a:lnTo>
                  <a:lnTo>
                    <a:pt x="262" y="395"/>
                  </a:lnTo>
                  <a:lnTo>
                    <a:pt x="262" y="395"/>
                  </a:lnTo>
                  <a:lnTo>
                    <a:pt x="263" y="395"/>
                  </a:lnTo>
                  <a:lnTo>
                    <a:pt x="263" y="393"/>
                  </a:lnTo>
                  <a:lnTo>
                    <a:pt x="265" y="392"/>
                  </a:lnTo>
                  <a:lnTo>
                    <a:pt x="267" y="390"/>
                  </a:lnTo>
                  <a:lnTo>
                    <a:pt x="271" y="386"/>
                  </a:lnTo>
                  <a:lnTo>
                    <a:pt x="273" y="386"/>
                  </a:lnTo>
                  <a:lnTo>
                    <a:pt x="273" y="386"/>
                  </a:lnTo>
                  <a:lnTo>
                    <a:pt x="273" y="386"/>
                  </a:lnTo>
                  <a:lnTo>
                    <a:pt x="275" y="384"/>
                  </a:lnTo>
                  <a:lnTo>
                    <a:pt x="275" y="384"/>
                  </a:lnTo>
                  <a:lnTo>
                    <a:pt x="275" y="384"/>
                  </a:lnTo>
                  <a:lnTo>
                    <a:pt x="275" y="382"/>
                  </a:lnTo>
                  <a:lnTo>
                    <a:pt x="275" y="380"/>
                  </a:lnTo>
                  <a:lnTo>
                    <a:pt x="275" y="378"/>
                  </a:lnTo>
                  <a:lnTo>
                    <a:pt x="279" y="374"/>
                  </a:lnTo>
                  <a:lnTo>
                    <a:pt x="281" y="373"/>
                  </a:lnTo>
                  <a:lnTo>
                    <a:pt x="283" y="371"/>
                  </a:lnTo>
                  <a:lnTo>
                    <a:pt x="283" y="371"/>
                  </a:lnTo>
                  <a:lnTo>
                    <a:pt x="283" y="369"/>
                  </a:lnTo>
                  <a:lnTo>
                    <a:pt x="286" y="361"/>
                  </a:lnTo>
                  <a:lnTo>
                    <a:pt x="286" y="361"/>
                  </a:lnTo>
                  <a:lnTo>
                    <a:pt x="286" y="359"/>
                  </a:lnTo>
                  <a:lnTo>
                    <a:pt x="288" y="361"/>
                  </a:lnTo>
                  <a:lnTo>
                    <a:pt x="288" y="361"/>
                  </a:lnTo>
                  <a:lnTo>
                    <a:pt x="288" y="363"/>
                  </a:lnTo>
                  <a:lnTo>
                    <a:pt x="294" y="371"/>
                  </a:lnTo>
                  <a:lnTo>
                    <a:pt x="294" y="373"/>
                  </a:lnTo>
                  <a:lnTo>
                    <a:pt x="296" y="373"/>
                  </a:lnTo>
                  <a:lnTo>
                    <a:pt x="296" y="373"/>
                  </a:lnTo>
                  <a:lnTo>
                    <a:pt x="303" y="369"/>
                  </a:lnTo>
                  <a:lnTo>
                    <a:pt x="303" y="371"/>
                  </a:lnTo>
                  <a:lnTo>
                    <a:pt x="307" y="371"/>
                  </a:lnTo>
                  <a:lnTo>
                    <a:pt x="309" y="371"/>
                  </a:lnTo>
                  <a:lnTo>
                    <a:pt x="311" y="369"/>
                  </a:lnTo>
                  <a:lnTo>
                    <a:pt x="309" y="367"/>
                  </a:lnTo>
                  <a:lnTo>
                    <a:pt x="313" y="367"/>
                  </a:lnTo>
                  <a:lnTo>
                    <a:pt x="313" y="363"/>
                  </a:lnTo>
                  <a:lnTo>
                    <a:pt x="313" y="355"/>
                  </a:lnTo>
                  <a:lnTo>
                    <a:pt x="315" y="352"/>
                  </a:lnTo>
                  <a:lnTo>
                    <a:pt x="315" y="352"/>
                  </a:lnTo>
                  <a:lnTo>
                    <a:pt x="317" y="352"/>
                  </a:lnTo>
                  <a:lnTo>
                    <a:pt x="319" y="350"/>
                  </a:lnTo>
                  <a:lnTo>
                    <a:pt x="319" y="350"/>
                  </a:lnTo>
                  <a:lnTo>
                    <a:pt x="317" y="346"/>
                  </a:lnTo>
                  <a:lnTo>
                    <a:pt x="319" y="342"/>
                  </a:lnTo>
                  <a:lnTo>
                    <a:pt x="319" y="340"/>
                  </a:lnTo>
                  <a:lnTo>
                    <a:pt x="319" y="340"/>
                  </a:lnTo>
                  <a:lnTo>
                    <a:pt x="317" y="340"/>
                  </a:lnTo>
                  <a:lnTo>
                    <a:pt x="317" y="338"/>
                  </a:lnTo>
                  <a:lnTo>
                    <a:pt x="317" y="338"/>
                  </a:lnTo>
                  <a:lnTo>
                    <a:pt x="317" y="336"/>
                  </a:lnTo>
                  <a:lnTo>
                    <a:pt x="317" y="336"/>
                  </a:lnTo>
                  <a:lnTo>
                    <a:pt x="319" y="335"/>
                  </a:lnTo>
                  <a:lnTo>
                    <a:pt x="319" y="335"/>
                  </a:lnTo>
                  <a:lnTo>
                    <a:pt x="319" y="331"/>
                  </a:lnTo>
                  <a:lnTo>
                    <a:pt x="321" y="329"/>
                  </a:lnTo>
                  <a:lnTo>
                    <a:pt x="321" y="327"/>
                  </a:lnTo>
                  <a:lnTo>
                    <a:pt x="321" y="327"/>
                  </a:lnTo>
                  <a:lnTo>
                    <a:pt x="321" y="327"/>
                  </a:lnTo>
                  <a:lnTo>
                    <a:pt x="323" y="325"/>
                  </a:lnTo>
                  <a:lnTo>
                    <a:pt x="323" y="325"/>
                  </a:lnTo>
                  <a:lnTo>
                    <a:pt x="323" y="325"/>
                  </a:lnTo>
                  <a:lnTo>
                    <a:pt x="323" y="325"/>
                  </a:lnTo>
                  <a:lnTo>
                    <a:pt x="323" y="325"/>
                  </a:lnTo>
                  <a:lnTo>
                    <a:pt x="324" y="327"/>
                  </a:lnTo>
                  <a:lnTo>
                    <a:pt x="324" y="327"/>
                  </a:lnTo>
                  <a:lnTo>
                    <a:pt x="326" y="327"/>
                  </a:lnTo>
                  <a:lnTo>
                    <a:pt x="326" y="327"/>
                  </a:lnTo>
                  <a:lnTo>
                    <a:pt x="328" y="327"/>
                  </a:lnTo>
                  <a:lnTo>
                    <a:pt x="328" y="325"/>
                  </a:lnTo>
                  <a:lnTo>
                    <a:pt x="328" y="325"/>
                  </a:lnTo>
                  <a:lnTo>
                    <a:pt x="328" y="323"/>
                  </a:lnTo>
                  <a:lnTo>
                    <a:pt x="330" y="319"/>
                  </a:lnTo>
                  <a:lnTo>
                    <a:pt x="332" y="316"/>
                  </a:lnTo>
                  <a:lnTo>
                    <a:pt x="332" y="316"/>
                  </a:lnTo>
                  <a:lnTo>
                    <a:pt x="332" y="316"/>
                  </a:lnTo>
                  <a:lnTo>
                    <a:pt x="332" y="314"/>
                  </a:lnTo>
                  <a:lnTo>
                    <a:pt x="332" y="314"/>
                  </a:lnTo>
                  <a:lnTo>
                    <a:pt x="332" y="314"/>
                  </a:lnTo>
                  <a:lnTo>
                    <a:pt x="332" y="312"/>
                  </a:lnTo>
                  <a:lnTo>
                    <a:pt x="332" y="312"/>
                  </a:lnTo>
                  <a:lnTo>
                    <a:pt x="332" y="312"/>
                  </a:lnTo>
                  <a:lnTo>
                    <a:pt x="334" y="312"/>
                  </a:lnTo>
                  <a:lnTo>
                    <a:pt x="334" y="312"/>
                  </a:lnTo>
                  <a:lnTo>
                    <a:pt x="334" y="310"/>
                  </a:lnTo>
                  <a:lnTo>
                    <a:pt x="334" y="310"/>
                  </a:lnTo>
                  <a:lnTo>
                    <a:pt x="334" y="306"/>
                  </a:lnTo>
                  <a:lnTo>
                    <a:pt x="334" y="304"/>
                  </a:lnTo>
                  <a:lnTo>
                    <a:pt x="334" y="304"/>
                  </a:lnTo>
                  <a:lnTo>
                    <a:pt x="334" y="302"/>
                  </a:lnTo>
                  <a:lnTo>
                    <a:pt x="334" y="302"/>
                  </a:lnTo>
                  <a:lnTo>
                    <a:pt x="336" y="302"/>
                  </a:lnTo>
                  <a:lnTo>
                    <a:pt x="336" y="302"/>
                  </a:lnTo>
                  <a:lnTo>
                    <a:pt x="338" y="302"/>
                  </a:lnTo>
                  <a:lnTo>
                    <a:pt x="338" y="300"/>
                  </a:lnTo>
                  <a:lnTo>
                    <a:pt x="338" y="300"/>
                  </a:lnTo>
                  <a:lnTo>
                    <a:pt x="338" y="298"/>
                  </a:lnTo>
                  <a:lnTo>
                    <a:pt x="340" y="298"/>
                  </a:lnTo>
                  <a:lnTo>
                    <a:pt x="340" y="296"/>
                  </a:lnTo>
                  <a:lnTo>
                    <a:pt x="342" y="295"/>
                  </a:lnTo>
                  <a:lnTo>
                    <a:pt x="343" y="289"/>
                  </a:lnTo>
                  <a:lnTo>
                    <a:pt x="345" y="283"/>
                  </a:lnTo>
                  <a:lnTo>
                    <a:pt x="347" y="281"/>
                  </a:lnTo>
                  <a:lnTo>
                    <a:pt x="347" y="279"/>
                  </a:lnTo>
                  <a:lnTo>
                    <a:pt x="351" y="277"/>
                  </a:lnTo>
                  <a:lnTo>
                    <a:pt x="351" y="276"/>
                  </a:lnTo>
                  <a:lnTo>
                    <a:pt x="351" y="274"/>
                  </a:lnTo>
                  <a:lnTo>
                    <a:pt x="351" y="270"/>
                  </a:lnTo>
                  <a:lnTo>
                    <a:pt x="351" y="268"/>
                  </a:lnTo>
                  <a:lnTo>
                    <a:pt x="351" y="268"/>
                  </a:lnTo>
                  <a:lnTo>
                    <a:pt x="351" y="266"/>
                  </a:lnTo>
                  <a:lnTo>
                    <a:pt x="349" y="264"/>
                  </a:lnTo>
                  <a:lnTo>
                    <a:pt x="349" y="264"/>
                  </a:lnTo>
                  <a:lnTo>
                    <a:pt x="349" y="262"/>
                  </a:lnTo>
                  <a:lnTo>
                    <a:pt x="347" y="262"/>
                  </a:lnTo>
                  <a:lnTo>
                    <a:pt x="347" y="262"/>
                  </a:lnTo>
                  <a:lnTo>
                    <a:pt x="345" y="260"/>
                  </a:lnTo>
                  <a:lnTo>
                    <a:pt x="345" y="260"/>
                  </a:lnTo>
                  <a:lnTo>
                    <a:pt x="345" y="258"/>
                  </a:lnTo>
                  <a:lnTo>
                    <a:pt x="343" y="258"/>
                  </a:lnTo>
                  <a:lnTo>
                    <a:pt x="343" y="257"/>
                  </a:lnTo>
                  <a:lnTo>
                    <a:pt x="343" y="257"/>
                  </a:lnTo>
                  <a:lnTo>
                    <a:pt x="343" y="257"/>
                  </a:lnTo>
                  <a:lnTo>
                    <a:pt x="343" y="257"/>
                  </a:lnTo>
                  <a:lnTo>
                    <a:pt x="342" y="257"/>
                  </a:lnTo>
                  <a:lnTo>
                    <a:pt x="342" y="255"/>
                  </a:lnTo>
                  <a:lnTo>
                    <a:pt x="340" y="255"/>
                  </a:lnTo>
                  <a:lnTo>
                    <a:pt x="340" y="253"/>
                  </a:lnTo>
                  <a:lnTo>
                    <a:pt x="340" y="251"/>
                  </a:lnTo>
                  <a:lnTo>
                    <a:pt x="342" y="251"/>
                  </a:lnTo>
                  <a:lnTo>
                    <a:pt x="343" y="249"/>
                  </a:lnTo>
                  <a:lnTo>
                    <a:pt x="347" y="245"/>
                  </a:lnTo>
                  <a:lnTo>
                    <a:pt x="353" y="241"/>
                  </a:lnTo>
                  <a:lnTo>
                    <a:pt x="357" y="238"/>
                  </a:lnTo>
                  <a:lnTo>
                    <a:pt x="363" y="230"/>
                  </a:lnTo>
                  <a:lnTo>
                    <a:pt x="364" y="228"/>
                  </a:lnTo>
                  <a:lnTo>
                    <a:pt x="374" y="220"/>
                  </a:lnTo>
                  <a:lnTo>
                    <a:pt x="374" y="219"/>
                  </a:lnTo>
                  <a:lnTo>
                    <a:pt x="374" y="219"/>
                  </a:lnTo>
                  <a:lnTo>
                    <a:pt x="374" y="219"/>
                  </a:lnTo>
                  <a:lnTo>
                    <a:pt x="374" y="219"/>
                  </a:lnTo>
                  <a:lnTo>
                    <a:pt x="372" y="217"/>
                  </a:lnTo>
                  <a:lnTo>
                    <a:pt x="372" y="215"/>
                  </a:lnTo>
                  <a:lnTo>
                    <a:pt x="372" y="215"/>
                  </a:lnTo>
                  <a:lnTo>
                    <a:pt x="372" y="215"/>
                  </a:lnTo>
                  <a:lnTo>
                    <a:pt x="372" y="213"/>
                  </a:lnTo>
                  <a:lnTo>
                    <a:pt x="374" y="213"/>
                  </a:lnTo>
                  <a:lnTo>
                    <a:pt x="376" y="211"/>
                  </a:lnTo>
                  <a:lnTo>
                    <a:pt x="378" y="211"/>
                  </a:lnTo>
                  <a:lnTo>
                    <a:pt x="378" y="209"/>
                  </a:lnTo>
                  <a:lnTo>
                    <a:pt x="380" y="209"/>
                  </a:lnTo>
                  <a:lnTo>
                    <a:pt x="380" y="209"/>
                  </a:lnTo>
                  <a:lnTo>
                    <a:pt x="382" y="211"/>
                  </a:lnTo>
                  <a:lnTo>
                    <a:pt x="382" y="211"/>
                  </a:lnTo>
                  <a:lnTo>
                    <a:pt x="384" y="211"/>
                  </a:lnTo>
                  <a:lnTo>
                    <a:pt x="384" y="213"/>
                  </a:lnTo>
                  <a:lnTo>
                    <a:pt x="384" y="215"/>
                  </a:lnTo>
                  <a:lnTo>
                    <a:pt x="384" y="215"/>
                  </a:lnTo>
                  <a:lnTo>
                    <a:pt x="384" y="217"/>
                  </a:lnTo>
                  <a:lnTo>
                    <a:pt x="384" y="219"/>
                  </a:lnTo>
                  <a:lnTo>
                    <a:pt x="382" y="219"/>
                  </a:lnTo>
                  <a:lnTo>
                    <a:pt x="382" y="220"/>
                  </a:lnTo>
                  <a:lnTo>
                    <a:pt x="380" y="220"/>
                  </a:lnTo>
                  <a:lnTo>
                    <a:pt x="380" y="222"/>
                  </a:lnTo>
                  <a:lnTo>
                    <a:pt x="380" y="222"/>
                  </a:lnTo>
                  <a:lnTo>
                    <a:pt x="382" y="222"/>
                  </a:lnTo>
                  <a:lnTo>
                    <a:pt x="382" y="222"/>
                  </a:lnTo>
                  <a:lnTo>
                    <a:pt x="384" y="222"/>
                  </a:lnTo>
                  <a:lnTo>
                    <a:pt x="385" y="222"/>
                  </a:lnTo>
                  <a:lnTo>
                    <a:pt x="391" y="220"/>
                  </a:lnTo>
                  <a:lnTo>
                    <a:pt x="393" y="220"/>
                  </a:lnTo>
                  <a:lnTo>
                    <a:pt x="395" y="219"/>
                  </a:lnTo>
                  <a:lnTo>
                    <a:pt x="397" y="217"/>
                  </a:lnTo>
                  <a:lnTo>
                    <a:pt x="399" y="213"/>
                  </a:lnTo>
                  <a:lnTo>
                    <a:pt x="399" y="213"/>
                  </a:lnTo>
                  <a:lnTo>
                    <a:pt x="401" y="211"/>
                  </a:lnTo>
                  <a:lnTo>
                    <a:pt x="401" y="211"/>
                  </a:lnTo>
                  <a:lnTo>
                    <a:pt x="399" y="209"/>
                  </a:lnTo>
                  <a:lnTo>
                    <a:pt x="399" y="207"/>
                  </a:lnTo>
                  <a:lnTo>
                    <a:pt x="399" y="207"/>
                  </a:lnTo>
                  <a:lnTo>
                    <a:pt x="399" y="207"/>
                  </a:lnTo>
                  <a:lnTo>
                    <a:pt x="399" y="205"/>
                  </a:lnTo>
                  <a:lnTo>
                    <a:pt x="399" y="203"/>
                  </a:lnTo>
                  <a:lnTo>
                    <a:pt x="399" y="201"/>
                  </a:lnTo>
                  <a:lnTo>
                    <a:pt x="401" y="199"/>
                  </a:lnTo>
                  <a:lnTo>
                    <a:pt x="401" y="199"/>
                  </a:lnTo>
                  <a:lnTo>
                    <a:pt x="401" y="199"/>
                  </a:lnTo>
                  <a:lnTo>
                    <a:pt x="401" y="198"/>
                  </a:lnTo>
                  <a:lnTo>
                    <a:pt x="403" y="192"/>
                  </a:lnTo>
                  <a:lnTo>
                    <a:pt x="403" y="190"/>
                  </a:lnTo>
                  <a:lnTo>
                    <a:pt x="401" y="188"/>
                  </a:lnTo>
                  <a:lnTo>
                    <a:pt x="401" y="188"/>
                  </a:lnTo>
                  <a:lnTo>
                    <a:pt x="403" y="186"/>
                  </a:lnTo>
                  <a:lnTo>
                    <a:pt x="410" y="175"/>
                  </a:lnTo>
                  <a:lnTo>
                    <a:pt x="414" y="171"/>
                  </a:lnTo>
                  <a:lnTo>
                    <a:pt x="416" y="169"/>
                  </a:lnTo>
                  <a:lnTo>
                    <a:pt x="418" y="169"/>
                  </a:lnTo>
                  <a:lnTo>
                    <a:pt x="418" y="167"/>
                  </a:lnTo>
                  <a:lnTo>
                    <a:pt x="418" y="165"/>
                  </a:lnTo>
                  <a:lnTo>
                    <a:pt x="420" y="160"/>
                  </a:lnTo>
                  <a:lnTo>
                    <a:pt x="420" y="158"/>
                  </a:lnTo>
                  <a:lnTo>
                    <a:pt x="420" y="156"/>
                  </a:lnTo>
                  <a:lnTo>
                    <a:pt x="424" y="152"/>
                  </a:lnTo>
                  <a:lnTo>
                    <a:pt x="425" y="148"/>
                  </a:lnTo>
                  <a:lnTo>
                    <a:pt x="427" y="150"/>
                  </a:lnTo>
                  <a:lnTo>
                    <a:pt x="429" y="152"/>
                  </a:lnTo>
                  <a:lnTo>
                    <a:pt x="429" y="154"/>
                  </a:lnTo>
                  <a:lnTo>
                    <a:pt x="429" y="154"/>
                  </a:lnTo>
                  <a:lnTo>
                    <a:pt x="429" y="154"/>
                  </a:lnTo>
                  <a:lnTo>
                    <a:pt x="429" y="156"/>
                  </a:lnTo>
                  <a:lnTo>
                    <a:pt x="429" y="156"/>
                  </a:lnTo>
                  <a:lnTo>
                    <a:pt x="431" y="156"/>
                  </a:lnTo>
                  <a:lnTo>
                    <a:pt x="431" y="156"/>
                  </a:lnTo>
                  <a:lnTo>
                    <a:pt x="433" y="156"/>
                  </a:lnTo>
                  <a:lnTo>
                    <a:pt x="435" y="154"/>
                  </a:lnTo>
                  <a:lnTo>
                    <a:pt x="435" y="154"/>
                  </a:lnTo>
                  <a:lnTo>
                    <a:pt x="437" y="152"/>
                  </a:lnTo>
                  <a:lnTo>
                    <a:pt x="439" y="150"/>
                  </a:lnTo>
                  <a:lnTo>
                    <a:pt x="441" y="148"/>
                  </a:lnTo>
                  <a:lnTo>
                    <a:pt x="441" y="146"/>
                  </a:lnTo>
                  <a:lnTo>
                    <a:pt x="441" y="144"/>
                  </a:lnTo>
                  <a:lnTo>
                    <a:pt x="441" y="144"/>
                  </a:lnTo>
                  <a:lnTo>
                    <a:pt x="441" y="142"/>
                  </a:lnTo>
                  <a:lnTo>
                    <a:pt x="444" y="139"/>
                  </a:lnTo>
                  <a:lnTo>
                    <a:pt x="444" y="137"/>
                  </a:lnTo>
                  <a:lnTo>
                    <a:pt x="446" y="137"/>
                  </a:lnTo>
                  <a:lnTo>
                    <a:pt x="446" y="137"/>
                  </a:lnTo>
                  <a:lnTo>
                    <a:pt x="446" y="137"/>
                  </a:lnTo>
                  <a:lnTo>
                    <a:pt x="448" y="137"/>
                  </a:lnTo>
                  <a:lnTo>
                    <a:pt x="450" y="135"/>
                  </a:lnTo>
                  <a:lnTo>
                    <a:pt x="450" y="135"/>
                  </a:lnTo>
                  <a:lnTo>
                    <a:pt x="452" y="133"/>
                  </a:lnTo>
                  <a:lnTo>
                    <a:pt x="452" y="133"/>
                  </a:lnTo>
                  <a:lnTo>
                    <a:pt x="452" y="133"/>
                  </a:lnTo>
                  <a:lnTo>
                    <a:pt x="456" y="133"/>
                  </a:lnTo>
                  <a:lnTo>
                    <a:pt x="464" y="131"/>
                  </a:lnTo>
                  <a:lnTo>
                    <a:pt x="465" y="129"/>
                  </a:lnTo>
                  <a:lnTo>
                    <a:pt x="471" y="125"/>
                  </a:lnTo>
                  <a:lnTo>
                    <a:pt x="475" y="122"/>
                  </a:lnTo>
                  <a:lnTo>
                    <a:pt x="479" y="118"/>
                  </a:lnTo>
                  <a:lnTo>
                    <a:pt x="481" y="112"/>
                  </a:lnTo>
                  <a:lnTo>
                    <a:pt x="483" y="112"/>
                  </a:lnTo>
                  <a:lnTo>
                    <a:pt x="485" y="108"/>
                  </a:lnTo>
                  <a:lnTo>
                    <a:pt x="485" y="108"/>
                  </a:lnTo>
                  <a:lnTo>
                    <a:pt x="486" y="108"/>
                  </a:lnTo>
                  <a:lnTo>
                    <a:pt x="486" y="108"/>
                  </a:lnTo>
                  <a:lnTo>
                    <a:pt x="486" y="108"/>
                  </a:lnTo>
                  <a:lnTo>
                    <a:pt x="490" y="110"/>
                  </a:lnTo>
                  <a:lnTo>
                    <a:pt x="490" y="110"/>
                  </a:lnTo>
                  <a:lnTo>
                    <a:pt x="492" y="110"/>
                  </a:lnTo>
                  <a:lnTo>
                    <a:pt x="494" y="110"/>
                  </a:lnTo>
                  <a:lnTo>
                    <a:pt x="496" y="110"/>
                  </a:lnTo>
                  <a:lnTo>
                    <a:pt x="496" y="110"/>
                  </a:lnTo>
                  <a:lnTo>
                    <a:pt x="507" y="103"/>
                  </a:lnTo>
                  <a:lnTo>
                    <a:pt x="507" y="103"/>
                  </a:lnTo>
                  <a:lnTo>
                    <a:pt x="507" y="103"/>
                  </a:lnTo>
                  <a:lnTo>
                    <a:pt x="507" y="103"/>
                  </a:lnTo>
                  <a:lnTo>
                    <a:pt x="507" y="101"/>
                  </a:lnTo>
                  <a:lnTo>
                    <a:pt x="509" y="101"/>
                  </a:lnTo>
                  <a:lnTo>
                    <a:pt x="509" y="99"/>
                  </a:lnTo>
                  <a:lnTo>
                    <a:pt x="511" y="99"/>
                  </a:lnTo>
                  <a:lnTo>
                    <a:pt x="511" y="99"/>
                  </a:lnTo>
                  <a:lnTo>
                    <a:pt x="511" y="97"/>
                  </a:lnTo>
                  <a:lnTo>
                    <a:pt x="513" y="99"/>
                  </a:lnTo>
                  <a:lnTo>
                    <a:pt x="515" y="99"/>
                  </a:lnTo>
                  <a:lnTo>
                    <a:pt x="517" y="99"/>
                  </a:lnTo>
                  <a:lnTo>
                    <a:pt x="517" y="97"/>
                  </a:lnTo>
                  <a:lnTo>
                    <a:pt x="523" y="95"/>
                  </a:lnTo>
                  <a:lnTo>
                    <a:pt x="526" y="91"/>
                  </a:lnTo>
                  <a:lnTo>
                    <a:pt x="528" y="89"/>
                  </a:lnTo>
                  <a:lnTo>
                    <a:pt x="530" y="89"/>
                  </a:lnTo>
                  <a:lnTo>
                    <a:pt x="530" y="89"/>
                  </a:lnTo>
                  <a:lnTo>
                    <a:pt x="532" y="87"/>
                  </a:lnTo>
                  <a:lnTo>
                    <a:pt x="536" y="85"/>
                  </a:lnTo>
                  <a:lnTo>
                    <a:pt x="536" y="83"/>
                  </a:lnTo>
                  <a:lnTo>
                    <a:pt x="538" y="82"/>
                  </a:lnTo>
                  <a:lnTo>
                    <a:pt x="538" y="82"/>
                  </a:lnTo>
                  <a:lnTo>
                    <a:pt x="538" y="78"/>
                  </a:lnTo>
                  <a:lnTo>
                    <a:pt x="538" y="78"/>
                  </a:lnTo>
                  <a:lnTo>
                    <a:pt x="540" y="76"/>
                  </a:lnTo>
                  <a:lnTo>
                    <a:pt x="540" y="76"/>
                  </a:lnTo>
                  <a:lnTo>
                    <a:pt x="542" y="76"/>
                  </a:lnTo>
                  <a:lnTo>
                    <a:pt x="544" y="74"/>
                  </a:lnTo>
                  <a:lnTo>
                    <a:pt x="544" y="74"/>
                  </a:lnTo>
                  <a:lnTo>
                    <a:pt x="545" y="74"/>
                  </a:lnTo>
                  <a:lnTo>
                    <a:pt x="547" y="76"/>
                  </a:lnTo>
                  <a:lnTo>
                    <a:pt x="549" y="78"/>
                  </a:lnTo>
                  <a:lnTo>
                    <a:pt x="551" y="78"/>
                  </a:lnTo>
                  <a:lnTo>
                    <a:pt x="553" y="80"/>
                  </a:lnTo>
                  <a:lnTo>
                    <a:pt x="568" y="72"/>
                  </a:lnTo>
                  <a:lnTo>
                    <a:pt x="568" y="72"/>
                  </a:lnTo>
                  <a:lnTo>
                    <a:pt x="572" y="74"/>
                  </a:lnTo>
                  <a:lnTo>
                    <a:pt x="572" y="74"/>
                  </a:lnTo>
                  <a:lnTo>
                    <a:pt x="574" y="72"/>
                  </a:lnTo>
                  <a:lnTo>
                    <a:pt x="574" y="72"/>
                  </a:lnTo>
                  <a:lnTo>
                    <a:pt x="574" y="72"/>
                  </a:lnTo>
                  <a:lnTo>
                    <a:pt x="578" y="74"/>
                  </a:lnTo>
                  <a:lnTo>
                    <a:pt x="578" y="74"/>
                  </a:lnTo>
                  <a:lnTo>
                    <a:pt x="578" y="74"/>
                  </a:lnTo>
                  <a:lnTo>
                    <a:pt x="578" y="72"/>
                  </a:lnTo>
                  <a:lnTo>
                    <a:pt x="578" y="72"/>
                  </a:lnTo>
                  <a:lnTo>
                    <a:pt x="580" y="70"/>
                  </a:lnTo>
                  <a:lnTo>
                    <a:pt x="580" y="70"/>
                  </a:lnTo>
                  <a:lnTo>
                    <a:pt x="582" y="70"/>
                  </a:lnTo>
                  <a:lnTo>
                    <a:pt x="582" y="70"/>
                  </a:lnTo>
                  <a:lnTo>
                    <a:pt x="582" y="70"/>
                  </a:lnTo>
                  <a:lnTo>
                    <a:pt x="582" y="70"/>
                  </a:lnTo>
                  <a:lnTo>
                    <a:pt x="584" y="68"/>
                  </a:lnTo>
                  <a:lnTo>
                    <a:pt x="584" y="68"/>
                  </a:lnTo>
                  <a:lnTo>
                    <a:pt x="584" y="66"/>
                  </a:lnTo>
                  <a:lnTo>
                    <a:pt x="584" y="66"/>
                  </a:lnTo>
                  <a:lnTo>
                    <a:pt x="584" y="66"/>
                  </a:lnTo>
                  <a:lnTo>
                    <a:pt x="586" y="64"/>
                  </a:lnTo>
                  <a:lnTo>
                    <a:pt x="586" y="64"/>
                  </a:lnTo>
                  <a:lnTo>
                    <a:pt x="587" y="64"/>
                  </a:lnTo>
                  <a:lnTo>
                    <a:pt x="587" y="64"/>
                  </a:lnTo>
                  <a:lnTo>
                    <a:pt x="587" y="64"/>
                  </a:lnTo>
                  <a:lnTo>
                    <a:pt x="587" y="61"/>
                  </a:lnTo>
                  <a:lnTo>
                    <a:pt x="587" y="61"/>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68" name="Freeform 71">
              <a:extLst>
                <a:ext uri="{FF2B5EF4-FFF2-40B4-BE49-F238E27FC236}">
                  <a16:creationId xmlns:a16="http://schemas.microsoft.com/office/drawing/2014/main" id="{D962C4A6-0D9D-415D-9212-E11B04D30630}"/>
                </a:ext>
              </a:extLst>
            </p:cNvPr>
            <p:cNvSpPr>
              <a:spLocks/>
            </p:cNvSpPr>
            <p:nvPr/>
          </p:nvSpPr>
          <p:spPr bwMode="auto">
            <a:xfrm>
              <a:off x="8887148" y="2701131"/>
              <a:ext cx="931863" cy="627063"/>
            </a:xfrm>
            <a:custGeom>
              <a:avLst/>
              <a:gdLst>
                <a:gd name="T0" fmla="*/ 576 w 587"/>
                <a:gd name="T1" fmla="*/ 57 h 395"/>
                <a:gd name="T2" fmla="*/ 566 w 587"/>
                <a:gd name="T3" fmla="*/ 36 h 395"/>
                <a:gd name="T4" fmla="*/ 544 w 587"/>
                <a:gd name="T5" fmla="*/ 9 h 395"/>
                <a:gd name="T6" fmla="*/ 462 w 587"/>
                <a:gd name="T7" fmla="*/ 34 h 395"/>
                <a:gd name="T8" fmla="*/ 425 w 587"/>
                <a:gd name="T9" fmla="*/ 36 h 395"/>
                <a:gd name="T10" fmla="*/ 397 w 587"/>
                <a:gd name="T11" fmla="*/ 70 h 395"/>
                <a:gd name="T12" fmla="*/ 359 w 587"/>
                <a:gd name="T13" fmla="*/ 106 h 395"/>
                <a:gd name="T14" fmla="*/ 292 w 587"/>
                <a:gd name="T15" fmla="*/ 97 h 395"/>
                <a:gd name="T16" fmla="*/ 223 w 587"/>
                <a:gd name="T17" fmla="*/ 110 h 395"/>
                <a:gd name="T18" fmla="*/ 202 w 587"/>
                <a:gd name="T19" fmla="*/ 118 h 395"/>
                <a:gd name="T20" fmla="*/ 161 w 587"/>
                <a:gd name="T21" fmla="*/ 118 h 395"/>
                <a:gd name="T22" fmla="*/ 119 w 587"/>
                <a:gd name="T23" fmla="*/ 125 h 395"/>
                <a:gd name="T24" fmla="*/ 29 w 587"/>
                <a:gd name="T25" fmla="*/ 131 h 395"/>
                <a:gd name="T26" fmla="*/ 18 w 587"/>
                <a:gd name="T27" fmla="*/ 167 h 395"/>
                <a:gd name="T28" fmla="*/ 8 w 587"/>
                <a:gd name="T29" fmla="*/ 180 h 395"/>
                <a:gd name="T30" fmla="*/ 6 w 587"/>
                <a:gd name="T31" fmla="*/ 190 h 395"/>
                <a:gd name="T32" fmla="*/ 14 w 587"/>
                <a:gd name="T33" fmla="*/ 205 h 395"/>
                <a:gd name="T34" fmla="*/ 16 w 587"/>
                <a:gd name="T35" fmla="*/ 251 h 395"/>
                <a:gd name="T36" fmla="*/ 31 w 587"/>
                <a:gd name="T37" fmla="*/ 249 h 395"/>
                <a:gd name="T38" fmla="*/ 29 w 587"/>
                <a:gd name="T39" fmla="*/ 230 h 395"/>
                <a:gd name="T40" fmla="*/ 61 w 587"/>
                <a:gd name="T41" fmla="*/ 207 h 395"/>
                <a:gd name="T42" fmla="*/ 82 w 587"/>
                <a:gd name="T43" fmla="*/ 213 h 395"/>
                <a:gd name="T44" fmla="*/ 92 w 587"/>
                <a:gd name="T45" fmla="*/ 213 h 395"/>
                <a:gd name="T46" fmla="*/ 122 w 587"/>
                <a:gd name="T47" fmla="*/ 211 h 395"/>
                <a:gd name="T48" fmla="*/ 132 w 587"/>
                <a:gd name="T49" fmla="*/ 222 h 395"/>
                <a:gd name="T50" fmla="*/ 157 w 587"/>
                <a:gd name="T51" fmla="*/ 222 h 395"/>
                <a:gd name="T52" fmla="*/ 174 w 587"/>
                <a:gd name="T53" fmla="*/ 209 h 395"/>
                <a:gd name="T54" fmla="*/ 183 w 587"/>
                <a:gd name="T55" fmla="*/ 213 h 395"/>
                <a:gd name="T56" fmla="*/ 208 w 587"/>
                <a:gd name="T57" fmla="*/ 201 h 395"/>
                <a:gd name="T58" fmla="*/ 233 w 587"/>
                <a:gd name="T59" fmla="*/ 207 h 395"/>
                <a:gd name="T60" fmla="*/ 233 w 587"/>
                <a:gd name="T61" fmla="*/ 238 h 395"/>
                <a:gd name="T62" fmla="*/ 265 w 587"/>
                <a:gd name="T63" fmla="*/ 239 h 395"/>
                <a:gd name="T64" fmla="*/ 279 w 587"/>
                <a:gd name="T65" fmla="*/ 249 h 395"/>
                <a:gd name="T66" fmla="*/ 281 w 587"/>
                <a:gd name="T67" fmla="*/ 264 h 395"/>
                <a:gd name="T68" fmla="*/ 290 w 587"/>
                <a:gd name="T69" fmla="*/ 281 h 395"/>
                <a:gd name="T70" fmla="*/ 265 w 587"/>
                <a:gd name="T71" fmla="*/ 295 h 395"/>
                <a:gd name="T72" fmla="*/ 258 w 587"/>
                <a:gd name="T73" fmla="*/ 312 h 395"/>
                <a:gd name="T74" fmla="*/ 250 w 587"/>
                <a:gd name="T75" fmla="*/ 325 h 395"/>
                <a:gd name="T76" fmla="*/ 239 w 587"/>
                <a:gd name="T77" fmla="*/ 329 h 395"/>
                <a:gd name="T78" fmla="*/ 241 w 587"/>
                <a:gd name="T79" fmla="*/ 371 h 395"/>
                <a:gd name="T80" fmla="*/ 256 w 587"/>
                <a:gd name="T81" fmla="*/ 388 h 395"/>
                <a:gd name="T82" fmla="*/ 273 w 587"/>
                <a:gd name="T83" fmla="*/ 386 h 395"/>
                <a:gd name="T84" fmla="*/ 288 w 587"/>
                <a:gd name="T85" fmla="*/ 361 h 395"/>
                <a:gd name="T86" fmla="*/ 317 w 587"/>
                <a:gd name="T87" fmla="*/ 352 h 395"/>
                <a:gd name="T88" fmla="*/ 321 w 587"/>
                <a:gd name="T89" fmla="*/ 327 h 395"/>
                <a:gd name="T90" fmla="*/ 332 w 587"/>
                <a:gd name="T91" fmla="*/ 316 h 395"/>
                <a:gd name="T92" fmla="*/ 336 w 587"/>
                <a:gd name="T93" fmla="*/ 302 h 395"/>
                <a:gd name="T94" fmla="*/ 351 w 587"/>
                <a:gd name="T95" fmla="*/ 268 h 395"/>
                <a:gd name="T96" fmla="*/ 342 w 587"/>
                <a:gd name="T97" fmla="*/ 255 h 395"/>
                <a:gd name="T98" fmla="*/ 372 w 587"/>
                <a:gd name="T99" fmla="*/ 215 h 395"/>
                <a:gd name="T100" fmla="*/ 384 w 587"/>
                <a:gd name="T101" fmla="*/ 219 h 395"/>
                <a:gd name="T102" fmla="*/ 401 w 587"/>
                <a:gd name="T103" fmla="*/ 211 h 395"/>
                <a:gd name="T104" fmla="*/ 410 w 587"/>
                <a:gd name="T105" fmla="*/ 175 h 395"/>
                <a:gd name="T106" fmla="*/ 429 w 587"/>
                <a:gd name="T107" fmla="*/ 156 h 395"/>
                <a:gd name="T108" fmla="*/ 446 w 587"/>
                <a:gd name="T109" fmla="*/ 137 h 395"/>
                <a:gd name="T110" fmla="*/ 486 w 587"/>
                <a:gd name="T111" fmla="*/ 108 h 395"/>
                <a:gd name="T112" fmla="*/ 511 w 587"/>
                <a:gd name="T113" fmla="*/ 99 h 395"/>
                <a:gd name="T114" fmla="*/ 538 w 587"/>
                <a:gd name="T115" fmla="*/ 78 h 395"/>
                <a:gd name="T116" fmla="*/ 574 w 587"/>
                <a:gd name="T117" fmla="*/ 72 h 395"/>
                <a:gd name="T118" fmla="*/ 586 w 587"/>
                <a:gd name="T119" fmla="*/ 6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7" h="395">
                  <a:moveTo>
                    <a:pt x="587" y="61"/>
                  </a:moveTo>
                  <a:lnTo>
                    <a:pt x="586" y="59"/>
                  </a:lnTo>
                  <a:lnTo>
                    <a:pt x="586" y="57"/>
                  </a:lnTo>
                  <a:lnTo>
                    <a:pt x="584" y="57"/>
                  </a:lnTo>
                  <a:lnTo>
                    <a:pt x="584" y="55"/>
                  </a:lnTo>
                  <a:lnTo>
                    <a:pt x="582" y="55"/>
                  </a:lnTo>
                  <a:lnTo>
                    <a:pt x="582" y="57"/>
                  </a:lnTo>
                  <a:lnTo>
                    <a:pt x="582" y="57"/>
                  </a:lnTo>
                  <a:lnTo>
                    <a:pt x="580" y="57"/>
                  </a:lnTo>
                  <a:lnTo>
                    <a:pt x="580" y="57"/>
                  </a:lnTo>
                  <a:lnTo>
                    <a:pt x="580" y="57"/>
                  </a:lnTo>
                  <a:lnTo>
                    <a:pt x="576" y="61"/>
                  </a:lnTo>
                  <a:lnTo>
                    <a:pt x="576" y="61"/>
                  </a:lnTo>
                  <a:lnTo>
                    <a:pt x="576" y="61"/>
                  </a:lnTo>
                  <a:lnTo>
                    <a:pt x="576" y="61"/>
                  </a:lnTo>
                  <a:lnTo>
                    <a:pt x="576" y="59"/>
                  </a:lnTo>
                  <a:lnTo>
                    <a:pt x="576" y="57"/>
                  </a:lnTo>
                  <a:lnTo>
                    <a:pt x="576" y="57"/>
                  </a:lnTo>
                  <a:lnTo>
                    <a:pt x="574" y="55"/>
                  </a:lnTo>
                  <a:lnTo>
                    <a:pt x="574" y="55"/>
                  </a:lnTo>
                  <a:lnTo>
                    <a:pt x="574" y="55"/>
                  </a:lnTo>
                  <a:lnTo>
                    <a:pt x="576" y="51"/>
                  </a:lnTo>
                  <a:lnTo>
                    <a:pt x="576" y="49"/>
                  </a:lnTo>
                  <a:lnTo>
                    <a:pt x="576" y="45"/>
                  </a:lnTo>
                  <a:lnTo>
                    <a:pt x="574" y="44"/>
                  </a:lnTo>
                  <a:lnTo>
                    <a:pt x="574" y="44"/>
                  </a:lnTo>
                  <a:lnTo>
                    <a:pt x="572" y="42"/>
                  </a:lnTo>
                  <a:lnTo>
                    <a:pt x="570" y="42"/>
                  </a:lnTo>
                  <a:lnTo>
                    <a:pt x="570" y="40"/>
                  </a:lnTo>
                  <a:lnTo>
                    <a:pt x="570" y="40"/>
                  </a:lnTo>
                  <a:lnTo>
                    <a:pt x="568" y="40"/>
                  </a:lnTo>
                  <a:lnTo>
                    <a:pt x="568" y="38"/>
                  </a:lnTo>
                  <a:lnTo>
                    <a:pt x="566" y="38"/>
                  </a:lnTo>
                  <a:lnTo>
                    <a:pt x="566" y="36"/>
                  </a:lnTo>
                  <a:lnTo>
                    <a:pt x="566" y="30"/>
                  </a:lnTo>
                  <a:lnTo>
                    <a:pt x="566" y="30"/>
                  </a:lnTo>
                  <a:lnTo>
                    <a:pt x="565" y="28"/>
                  </a:lnTo>
                  <a:lnTo>
                    <a:pt x="566" y="26"/>
                  </a:lnTo>
                  <a:lnTo>
                    <a:pt x="568" y="23"/>
                  </a:lnTo>
                  <a:lnTo>
                    <a:pt x="576" y="13"/>
                  </a:lnTo>
                  <a:lnTo>
                    <a:pt x="580" y="7"/>
                  </a:lnTo>
                  <a:lnTo>
                    <a:pt x="582" y="4"/>
                  </a:lnTo>
                  <a:lnTo>
                    <a:pt x="584" y="2"/>
                  </a:lnTo>
                  <a:lnTo>
                    <a:pt x="584" y="0"/>
                  </a:lnTo>
                  <a:lnTo>
                    <a:pt x="584" y="0"/>
                  </a:lnTo>
                  <a:lnTo>
                    <a:pt x="584" y="0"/>
                  </a:lnTo>
                  <a:lnTo>
                    <a:pt x="561" y="0"/>
                  </a:lnTo>
                  <a:lnTo>
                    <a:pt x="555" y="2"/>
                  </a:lnTo>
                  <a:lnTo>
                    <a:pt x="547" y="6"/>
                  </a:lnTo>
                  <a:lnTo>
                    <a:pt x="545" y="7"/>
                  </a:lnTo>
                  <a:lnTo>
                    <a:pt x="544" y="9"/>
                  </a:lnTo>
                  <a:lnTo>
                    <a:pt x="540" y="11"/>
                  </a:lnTo>
                  <a:lnTo>
                    <a:pt x="532" y="13"/>
                  </a:lnTo>
                  <a:lnTo>
                    <a:pt x="528" y="13"/>
                  </a:lnTo>
                  <a:lnTo>
                    <a:pt x="528" y="11"/>
                  </a:lnTo>
                  <a:lnTo>
                    <a:pt x="526" y="11"/>
                  </a:lnTo>
                  <a:lnTo>
                    <a:pt x="525" y="11"/>
                  </a:lnTo>
                  <a:lnTo>
                    <a:pt x="523" y="9"/>
                  </a:lnTo>
                  <a:lnTo>
                    <a:pt x="523" y="9"/>
                  </a:lnTo>
                  <a:lnTo>
                    <a:pt x="521" y="9"/>
                  </a:lnTo>
                  <a:lnTo>
                    <a:pt x="517" y="13"/>
                  </a:lnTo>
                  <a:lnTo>
                    <a:pt x="488" y="23"/>
                  </a:lnTo>
                  <a:lnTo>
                    <a:pt x="485" y="25"/>
                  </a:lnTo>
                  <a:lnTo>
                    <a:pt x="477" y="28"/>
                  </a:lnTo>
                  <a:lnTo>
                    <a:pt x="475" y="30"/>
                  </a:lnTo>
                  <a:lnTo>
                    <a:pt x="475" y="30"/>
                  </a:lnTo>
                  <a:lnTo>
                    <a:pt x="467" y="32"/>
                  </a:lnTo>
                  <a:lnTo>
                    <a:pt x="462" y="34"/>
                  </a:lnTo>
                  <a:lnTo>
                    <a:pt x="458" y="36"/>
                  </a:lnTo>
                  <a:lnTo>
                    <a:pt x="454" y="38"/>
                  </a:lnTo>
                  <a:lnTo>
                    <a:pt x="452" y="40"/>
                  </a:lnTo>
                  <a:lnTo>
                    <a:pt x="450" y="40"/>
                  </a:lnTo>
                  <a:lnTo>
                    <a:pt x="448" y="40"/>
                  </a:lnTo>
                  <a:lnTo>
                    <a:pt x="448" y="40"/>
                  </a:lnTo>
                  <a:lnTo>
                    <a:pt x="444" y="42"/>
                  </a:lnTo>
                  <a:lnTo>
                    <a:pt x="443" y="38"/>
                  </a:lnTo>
                  <a:lnTo>
                    <a:pt x="433" y="42"/>
                  </a:lnTo>
                  <a:lnTo>
                    <a:pt x="431" y="40"/>
                  </a:lnTo>
                  <a:lnTo>
                    <a:pt x="429" y="40"/>
                  </a:lnTo>
                  <a:lnTo>
                    <a:pt x="427" y="38"/>
                  </a:lnTo>
                  <a:lnTo>
                    <a:pt x="427" y="38"/>
                  </a:lnTo>
                  <a:lnTo>
                    <a:pt x="427" y="36"/>
                  </a:lnTo>
                  <a:lnTo>
                    <a:pt x="425" y="36"/>
                  </a:lnTo>
                  <a:lnTo>
                    <a:pt x="425" y="36"/>
                  </a:lnTo>
                  <a:lnTo>
                    <a:pt x="425" y="36"/>
                  </a:lnTo>
                  <a:lnTo>
                    <a:pt x="424" y="36"/>
                  </a:lnTo>
                  <a:lnTo>
                    <a:pt x="422" y="38"/>
                  </a:lnTo>
                  <a:lnTo>
                    <a:pt x="422" y="40"/>
                  </a:lnTo>
                  <a:lnTo>
                    <a:pt x="422" y="42"/>
                  </a:lnTo>
                  <a:lnTo>
                    <a:pt x="422" y="42"/>
                  </a:lnTo>
                  <a:lnTo>
                    <a:pt x="424" y="44"/>
                  </a:lnTo>
                  <a:lnTo>
                    <a:pt x="424" y="44"/>
                  </a:lnTo>
                  <a:lnTo>
                    <a:pt x="425" y="45"/>
                  </a:lnTo>
                  <a:lnTo>
                    <a:pt x="425" y="45"/>
                  </a:lnTo>
                  <a:lnTo>
                    <a:pt x="424" y="47"/>
                  </a:lnTo>
                  <a:lnTo>
                    <a:pt x="424" y="47"/>
                  </a:lnTo>
                  <a:lnTo>
                    <a:pt x="412" y="59"/>
                  </a:lnTo>
                  <a:lnTo>
                    <a:pt x="408" y="63"/>
                  </a:lnTo>
                  <a:lnTo>
                    <a:pt x="404" y="64"/>
                  </a:lnTo>
                  <a:lnTo>
                    <a:pt x="401" y="68"/>
                  </a:lnTo>
                  <a:lnTo>
                    <a:pt x="401" y="68"/>
                  </a:lnTo>
                  <a:lnTo>
                    <a:pt x="397" y="70"/>
                  </a:lnTo>
                  <a:lnTo>
                    <a:pt x="387" y="82"/>
                  </a:lnTo>
                  <a:lnTo>
                    <a:pt x="387" y="82"/>
                  </a:lnTo>
                  <a:lnTo>
                    <a:pt x="385" y="83"/>
                  </a:lnTo>
                  <a:lnTo>
                    <a:pt x="385" y="85"/>
                  </a:lnTo>
                  <a:lnTo>
                    <a:pt x="385" y="87"/>
                  </a:lnTo>
                  <a:lnTo>
                    <a:pt x="385" y="91"/>
                  </a:lnTo>
                  <a:lnTo>
                    <a:pt x="385" y="91"/>
                  </a:lnTo>
                  <a:lnTo>
                    <a:pt x="385" y="93"/>
                  </a:lnTo>
                  <a:lnTo>
                    <a:pt x="384" y="95"/>
                  </a:lnTo>
                  <a:lnTo>
                    <a:pt x="380" y="97"/>
                  </a:lnTo>
                  <a:lnTo>
                    <a:pt x="380" y="97"/>
                  </a:lnTo>
                  <a:lnTo>
                    <a:pt x="378" y="99"/>
                  </a:lnTo>
                  <a:lnTo>
                    <a:pt x="376" y="101"/>
                  </a:lnTo>
                  <a:lnTo>
                    <a:pt x="374" y="103"/>
                  </a:lnTo>
                  <a:lnTo>
                    <a:pt x="368" y="104"/>
                  </a:lnTo>
                  <a:lnTo>
                    <a:pt x="364" y="104"/>
                  </a:lnTo>
                  <a:lnTo>
                    <a:pt x="359" y="106"/>
                  </a:lnTo>
                  <a:lnTo>
                    <a:pt x="357" y="106"/>
                  </a:lnTo>
                  <a:lnTo>
                    <a:pt x="353" y="108"/>
                  </a:lnTo>
                  <a:lnTo>
                    <a:pt x="351" y="108"/>
                  </a:lnTo>
                  <a:lnTo>
                    <a:pt x="349" y="106"/>
                  </a:lnTo>
                  <a:lnTo>
                    <a:pt x="347" y="104"/>
                  </a:lnTo>
                  <a:lnTo>
                    <a:pt x="345" y="104"/>
                  </a:lnTo>
                  <a:lnTo>
                    <a:pt x="343" y="104"/>
                  </a:lnTo>
                  <a:lnTo>
                    <a:pt x="311" y="108"/>
                  </a:lnTo>
                  <a:lnTo>
                    <a:pt x="307" y="106"/>
                  </a:lnTo>
                  <a:lnTo>
                    <a:pt x="305" y="106"/>
                  </a:lnTo>
                  <a:lnTo>
                    <a:pt x="303" y="104"/>
                  </a:lnTo>
                  <a:lnTo>
                    <a:pt x="303" y="104"/>
                  </a:lnTo>
                  <a:lnTo>
                    <a:pt x="303" y="103"/>
                  </a:lnTo>
                  <a:lnTo>
                    <a:pt x="303" y="103"/>
                  </a:lnTo>
                  <a:lnTo>
                    <a:pt x="303" y="103"/>
                  </a:lnTo>
                  <a:lnTo>
                    <a:pt x="300" y="101"/>
                  </a:lnTo>
                  <a:lnTo>
                    <a:pt x="292" y="97"/>
                  </a:lnTo>
                  <a:lnTo>
                    <a:pt x="284" y="97"/>
                  </a:lnTo>
                  <a:lnTo>
                    <a:pt x="281" y="95"/>
                  </a:lnTo>
                  <a:lnTo>
                    <a:pt x="279" y="97"/>
                  </a:lnTo>
                  <a:lnTo>
                    <a:pt x="277" y="99"/>
                  </a:lnTo>
                  <a:lnTo>
                    <a:pt x="277" y="99"/>
                  </a:lnTo>
                  <a:lnTo>
                    <a:pt x="275" y="101"/>
                  </a:lnTo>
                  <a:lnTo>
                    <a:pt x="273" y="103"/>
                  </a:lnTo>
                  <a:lnTo>
                    <a:pt x="267" y="103"/>
                  </a:lnTo>
                  <a:lnTo>
                    <a:pt x="262" y="104"/>
                  </a:lnTo>
                  <a:lnTo>
                    <a:pt x="250" y="108"/>
                  </a:lnTo>
                  <a:lnTo>
                    <a:pt x="246" y="110"/>
                  </a:lnTo>
                  <a:lnTo>
                    <a:pt x="246" y="110"/>
                  </a:lnTo>
                  <a:lnTo>
                    <a:pt x="243" y="110"/>
                  </a:lnTo>
                  <a:lnTo>
                    <a:pt x="241" y="110"/>
                  </a:lnTo>
                  <a:lnTo>
                    <a:pt x="237" y="112"/>
                  </a:lnTo>
                  <a:lnTo>
                    <a:pt x="227" y="110"/>
                  </a:lnTo>
                  <a:lnTo>
                    <a:pt x="223" y="110"/>
                  </a:lnTo>
                  <a:lnTo>
                    <a:pt x="223" y="114"/>
                  </a:lnTo>
                  <a:lnTo>
                    <a:pt x="220" y="118"/>
                  </a:lnTo>
                  <a:lnTo>
                    <a:pt x="214" y="118"/>
                  </a:lnTo>
                  <a:lnTo>
                    <a:pt x="212" y="118"/>
                  </a:lnTo>
                  <a:lnTo>
                    <a:pt x="210" y="116"/>
                  </a:lnTo>
                  <a:lnTo>
                    <a:pt x="208" y="114"/>
                  </a:lnTo>
                  <a:lnTo>
                    <a:pt x="206" y="114"/>
                  </a:lnTo>
                  <a:lnTo>
                    <a:pt x="206" y="116"/>
                  </a:lnTo>
                  <a:lnTo>
                    <a:pt x="206" y="118"/>
                  </a:lnTo>
                  <a:lnTo>
                    <a:pt x="204" y="120"/>
                  </a:lnTo>
                  <a:lnTo>
                    <a:pt x="206" y="120"/>
                  </a:lnTo>
                  <a:lnTo>
                    <a:pt x="206" y="122"/>
                  </a:lnTo>
                  <a:lnTo>
                    <a:pt x="206" y="123"/>
                  </a:lnTo>
                  <a:lnTo>
                    <a:pt x="204" y="123"/>
                  </a:lnTo>
                  <a:lnTo>
                    <a:pt x="202" y="122"/>
                  </a:lnTo>
                  <a:lnTo>
                    <a:pt x="202" y="120"/>
                  </a:lnTo>
                  <a:lnTo>
                    <a:pt x="202" y="118"/>
                  </a:lnTo>
                  <a:lnTo>
                    <a:pt x="201" y="118"/>
                  </a:lnTo>
                  <a:lnTo>
                    <a:pt x="199" y="118"/>
                  </a:lnTo>
                  <a:lnTo>
                    <a:pt x="191" y="122"/>
                  </a:lnTo>
                  <a:lnTo>
                    <a:pt x="189" y="123"/>
                  </a:lnTo>
                  <a:lnTo>
                    <a:pt x="185" y="123"/>
                  </a:lnTo>
                  <a:lnTo>
                    <a:pt x="183" y="123"/>
                  </a:lnTo>
                  <a:lnTo>
                    <a:pt x="180" y="122"/>
                  </a:lnTo>
                  <a:lnTo>
                    <a:pt x="178" y="122"/>
                  </a:lnTo>
                  <a:lnTo>
                    <a:pt x="174" y="123"/>
                  </a:lnTo>
                  <a:lnTo>
                    <a:pt x="172" y="123"/>
                  </a:lnTo>
                  <a:lnTo>
                    <a:pt x="172" y="122"/>
                  </a:lnTo>
                  <a:lnTo>
                    <a:pt x="168" y="118"/>
                  </a:lnTo>
                  <a:lnTo>
                    <a:pt x="168" y="116"/>
                  </a:lnTo>
                  <a:lnTo>
                    <a:pt x="166" y="116"/>
                  </a:lnTo>
                  <a:lnTo>
                    <a:pt x="162" y="116"/>
                  </a:lnTo>
                  <a:lnTo>
                    <a:pt x="162" y="116"/>
                  </a:lnTo>
                  <a:lnTo>
                    <a:pt x="161" y="118"/>
                  </a:lnTo>
                  <a:lnTo>
                    <a:pt x="159" y="120"/>
                  </a:lnTo>
                  <a:lnTo>
                    <a:pt x="159" y="122"/>
                  </a:lnTo>
                  <a:lnTo>
                    <a:pt x="157" y="123"/>
                  </a:lnTo>
                  <a:lnTo>
                    <a:pt x="157" y="123"/>
                  </a:lnTo>
                  <a:lnTo>
                    <a:pt x="155" y="125"/>
                  </a:lnTo>
                  <a:lnTo>
                    <a:pt x="153" y="125"/>
                  </a:lnTo>
                  <a:lnTo>
                    <a:pt x="151" y="125"/>
                  </a:lnTo>
                  <a:lnTo>
                    <a:pt x="149" y="125"/>
                  </a:lnTo>
                  <a:lnTo>
                    <a:pt x="149" y="125"/>
                  </a:lnTo>
                  <a:lnTo>
                    <a:pt x="145" y="123"/>
                  </a:lnTo>
                  <a:lnTo>
                    <a:pt x="143" y="123"/>
                  </a:lnTo>
                  <a:lnTo>
                    <a:pt x="136" y="123"/>
                  </a:lnTo>
                  <a:lnTo>
                    <a:pt x="132" y="123"/>
                  </a:lnTo>
                  <a:lnTo>
                    <a:pt x="130" y="123"/>
                  </a:lnTo>
                  <a:lnTo>
                    <a:pt x="126" y="125"/>
                  </a:lnTo>
                  <a:lnTo>
                    <a:pt x="124" y="125"/>
                  </a:lnTo>
                  <a:lnTo>
                    <a:pt x="119" y="125"/>
                  </a:lnTo>
                  <a:lnTo>
                    <a:pt x="98" y="127"/>
                  </a:lnTo>
                  <a:lnTo>
                    <a:pt x="86" y="125"/>
                  </a:lnTo>
                  <a:lnTo>
                    <a:pt x="77" y="120"/>
                  </a:lnTo>
                  <a:lnTo>
                    <a:pt x="67" y="114"/>
                  </a:lnTo>
                  <a:lnTo>
                    <a:pt x="63" y="114"/>
                  </a:lnTo>
                  <a:lnTo>
                    <a:pt x="61" y="114"/>
                  </a:lnTo>
                  <a:lnTo>
                    <a:pt x="61" y="116"/>
                  </a:lnTo>
                  <a:lnTo>
                    <a:pt x="60" y="116"/>
                  </a:lnTo>
                  <a:lnTo>
                    <a:pt x="58" y="118"/>
                  </a:lnTo>
                  <a:lnTo>
                    <a:pt x="56" y="118"/>
                  </a:lnTo>
                  <a:lnTo>
                    <a:pt x="54" y="118"/>
                  </a:lnTo>
                  <a:lnTo>
                    <a:pt x="52" y="118"/>
                  </a:lnTo>
                  <a:lnTo>
                    <a:pt x="48" y="120"/>
                  </a:lnTo>
                  <a:lnTo>
                    <a:pt x="46" y="125"/>
                  </a:lnTo>
                  <a:lnTo>
                    <a:pt x="44" y="129"/>
                  </a:lnTo>
                  <a:lnTo>
                    <a:pt x="41" y="129"/>
                  </a:lnTo>
                  <a:lnTo>
                    <a:pt x="29" y="131"/>
                  </a:lnTo>
                  <a:lnTo>
                    <a:pt x="23" y="131"/>
                  </a:lnTo>
                  <a:lnTo>
                    <a:pt x="21" y="133"/>
                  </a:lnTo>
                  <a:lnTo>
                    <a:pt x="21" y="131"/>
                  </a:lnTo>
                  <a:lnTo>
                    <a:pt x="20" y="131"/>
                  </a:lnTo>
                  <a:lnTo>
                    <a:pt x="20" y="131"/>
                  </a:lnTo>
                  <a:lnTo>
                    <a:pt x="18" y="133"/>
                  </a:lnTo>
                  <a:lnTo>
                    <a:pt x="20" y="139"/>
                  </a:lnTo>
                  <a:lnTo>
                    <a:pt x="21" y="141"/>
                  </a:lnTo>
                  <a:lnTo>
                    <a:pt x="21" y="150"/>
                  </a:lnTo>
                  <a:lnTo>
                    <a:pt x="20" y="154"/>
                  </a:lnTo>
                  <a:lnTo>
                    <a:pt x="20" y="154"/>
                  </a:lnTo>
                  <a:lnTo>
                    <a:pt x="20" y="154"/>
                  </a:lnTo>
                  <a:lnTo>
                    <a:pt x="20" y="154"/>
                  </a:lnTo>
                  <a:lnTo>
                    <a:pt x="20" y="158"/>
                  </a:lnTo>
                  <a:lnTo>
                    <a:pt x="18" y="160"/>
                  </a:lnTo>
                  <a:lnTo>
                    <a:pt x="18" y="167"/>
                  </a:lnTo>
                  <a:lnTo>
                    <a:pt x="18" y="167"/>
                  </a:lnTo>
                  <a:lnTo>
                    <a:pt x="18" y="167"/>
                  </a:lnTo>
                  <a:lnTo>
                    <a:pt x="16" y="167"/>
                  </a:lnTo>
                  <a:lnTo>
                    <a:pt x="16" y="169"/>
                  </a:lnTo>
                  <a:lnTo>
                    <a:pt x="16" y="169"/>
                  </a:lnTo>
                  <a:lnTo>
                    <a:pt x="16" y="169"/>
                  </a:lnTo>
                  <a:lnTo>
                    <a:pt x="16" y="169"/>
                  </a:lnTo>
                  <a:lnTo>
                    <a:pt x="16" y="171"/>
                  </a:lnTo>
                  <a:lnTo>
                    <a:pt x="16" y="171"/>
                  </a:lnTo>
                  <a:lnTo>
                    <a:pt x="16" y="171"/>
                  </a:lnTo>
                  <a:lnTo>
                    <a:pt x="16" y="173"/>
                  </a:lnTo>
                  <a:lnTo>
                    <a:pt x="14" y="173"/>
                  </a:lnTo>
                  <a:lnTo>
                    <a:pt x="12" y="175"/>
                  </a:lnTo>
                  <a:lnTo>
                    <a:pt x="12" y="175"/>
                  </a:lnTo>
                  <a:lnTo>
                    <a:pt x="12" y="175"/>
                  </a:lnTo>
                  <a:lnTo>
                    <a:pt x="10" y="179"/>
                  </a:lnTo>
                  <a:lnTo>
                    <a:pt x="8" y="179"/>
                  </a:lnTo>
                  <a:lnTo>
                    <a:pt x="8" y="180"/>
                  </a:lnTo>
                  <a:lnTo>
                    <a:pt x="8" y="180"/>
                  </a:lnTo>
                  <a:lnTo>
                    <a:pt x="8" y="180"/>
                  </a:lnTo>
                  <a:lnTo>
                    <a:pt x="8" y="182"/>
                  </a:lnTo>
                  <a:lnTo>
                    <a:pt x="8" y="182"/>
                  </a:lnTo>
                  <a:lnTo>
                    <a:pt x="8" y="184"/>
                  </a:lnTo>
                  <a:lnTo>
                    <a:pt x="6" y="184"/>
                  </a:lnTo>
                  <a:lnTo>
                    <a:pt x="4" y="184"/>
                  </a:lnTo>
                  <a:lnTo>
                    <a:pt x="2" y="186"/>
                  </a:lnTo>
                  <a:lnTo>
                    <a:pt x="0" y="186"/>
                  </a:lnTo>
                  <a:lnTo>
                    <a:pt x="0" y="188"/>
                  </a:lnTo>
                  <a:lnTo>
                    <a:pt x="0" y="188"/>
                  </a:lnTo>
                  <a:lnTo>
                    <a:pt x="0" y="190"/>
                  </a:lnTo>
                  <a:lnTo>
                    <a:pt x="2" y="190"/>
                  </a:lnTo>
                  <a:lnTo>
                    <a:pt x="2" y="190"/>
                  </a:lnTo>
                  <a:lnTo>
                    <a:pt x="4" y="190"/>
                  </a:lnTo>
                  <a:lnTo>
                    <a:pt x="4" y="190"/>
                  </a:lnTo>
                  <a:lnTo>
                    <a:pt x="6" y="190"/>
                  </a:lnTo>
                  <a:lnTo>
                    <a:pt x="6" y="192"/>
                  </a:lnTo>
                  <a:lnTo>
                    <a:pt x="6" y="194"/>
                  </a:lnTo>
                  <a:lnTo>
                    <a:pt x="8" y="196"/>
                  </a:lnTo>
                  <a:lnTo>
                    <a:pt x="8" y="198"/>
                  </a:lnTo>
                  <a:lnTo>
                    <a:pt x="10" y="198"/>
                  </a:lnTo>
                  <a:lnTo>
                    <a:pt x="8" y="199"/>
                  </a:lnTo>
                  <a:lnTo>
                    <a:pt x="8" y="201"/>
                  </a:lnTo>
                  <a:lnTo>
                    <a:pt x="10" y="201"/>
                  </a:lnTo>
                  <a:lnTo>
                    <a:pt x="12" y="205"/>
                  </a:lnTo>
                  <a:lnTo>
                    <a:pt x="12" y="205"/>
                  </a:lnTo>
                  <a:lnTo>
                    <a:pt x="12" y="207"/>
                  </a:lnTo>
                  <a:lnTo>
                    <a:pt x="14" y="207"/>
                  </a:lnTo>
                  <a:lnTo>
                    <a:pt x="14" y="207"/>
                  </a:lnTo>
                  <a:lnTo>
                    <a:pt x="14" y="205"/>
                  </a:lnTo>
                  <a:lnTo>
                    <a:pt x="14" y="205"/>
                  </a:lnTo>
                  <a:lnTo>
                    <a:pt x="14" y="205"/>
                  </a:lnTo>
                  <a:lnTo>
                    <a:pt x="14" y="205"/>
                  </a:lnTo>
                  <a:lnTo>
                    <a:pt x="14" y="205"/>
                  </a:lnTo>
                  <a:lnTo>
                    <a:pt x="16" y="205"/>
                  </a:lnTo>
                  <a:lnTo>
                    <a:pt x="16" y="205"/>
                  </a:lnTo>
                  <a:lnTo>
                    <a:pt x="16" y="207"/>
                  </a:lnTo>
                  <a:lnTo>
                    <a:pt x="16" y="209"/>
                  </a:lnTo>
                  <a:lnTo>
                    <a:pt x="14" y="211"/>
                  </a:lnTo>
                  <a:lnTo>
                    <a:pt x="12" y="211"/>
                  </a:lnTo>
                  <a:lnTo>
                    <a:pt x="14" y="211"/>
                  </a:lnTo>
                  <a:lnTo>
                    <a:pt x="16" y="213"/>
                  </a:lnTo>
                  <a:lnTo>
                    <a:pt x="18" y="213"/>
                  </a:lnTo>
                  <a:lnTo>
                    <a:pt x="16" y="215"/>
                  </a:lnTo>
                  <a:lnTo>
                    <a:pt x="12" y="222"/>
                  </a:lnTo>
                  <a:lnTo>
                    <a:pt x="12" y="224"/>
                  </a:lnTo>
                  <a:lnTo>
                    <a:pt x="14" y="234"/>
                  </a:lnTo>
                  <a:lnTo>
                    <a:pt x="16" y="239"/>
                  </a:lnTo>
                  <a:lnTo>
                    <a:pt x="18" y="243"/>
                  </a:lnTo>
                  <a:lnTo>
                    <a:pt x="16" y="251"/>
                  </a:lnTo>
                  <a:lnTo>
                    <a:pt x="16" y="258"/>
                  </a:lnTo>
                  <a:lnTo>
                    <a:pt x="14" y="262"/>
                  </a:lnTo>
                  <a:lnTo>
                    <a:pt x="18" y="262"/>
                  </a:lnTo>
                  <a:lnTo>
                    <a:pt x="21" y="260"/>
                  </a:lnTo>
                  <a:lnTo>
                    <a:pt x="21" y="260"/>
                  </a:lnTo>
                  <a:lnTo>
                    <a:pt x="21" y="260"/>
                  </a:lnTo>
                  <a:lnTo>
                    <a:pt x="21" y="258"/>
                  </a:lnTo>
                  <a:lnTo>
                    <a:pt x="23" y="257"/>
                  </a:lnTo>
                  <a:lnTo>
                    <a:pt x="23" y="255"/>
                  </a:lnTo>
                  <a:lnTo>
                    <a:pt x="23" y="253"/>
                  </a:lnTo>
                  <a:lnTo>
                    <a:pt x="23" y="251"/>
                  </a:lnTo>
                  <a:lnTo>
                    <a:pt x="25" y="251"/>
                  </a:lnTo>
                  <a:lnTo>
                    <a:pt x="27" y="251"/>
                  </a:lnTo>
                  <a:lnTo>
                    <a:pt x="29" y="251"/>
                  </a:lnTo>
                  <a:lnTo>
                    <a:pt x="31" y="249"/>
                  </a:lnTo>
                  <a:lnTo>
                    <a:pt x="31" y="249"/>
                  </a:lnTo>
                  <a:lnTo>
                    <a:pt x="31" y="249"/>
                  </a:lnTo>
                  <a:lnTo>
                    <a:pt x="33" y="247"/>
                  </a:lnTo>
                  <a:lnTo>
                    <a:pt x="33" y="247"/>
                  </a:lnTo>
                  <a:lnTo>
                    <a:pt x="33" y="245"/>
                  </a:lnTo>
                  <a:lnTo>
                    <a:pt x="33" y="245"/>
                  </a:lnTo>
                  <a:lnTo>
                    <a:pt x="31" y="245"/>
                  </a:lnTo>
                  <a:lnTo>
                    <a:pt x="29" y="243"/>
                  </a:lnTo>
                  <a:lnTo>
                    <a:pt x="29" y="241"/>
                  </a:lnTo>
                  <a:lnTo>
                    <a:pt x="27" y="241"/>
                  </a:lnTo>
                  <a:lnTo>
                    <a:pt x="27" y="239"/>
                  </a:lnTo>
                  <a:lnTo>
                    <a:pt x="27" y="238"/>
                  </a:lnTo>
                  <a:lnTo>
                    <a:pt x="27" y="236"/>
                  </a:lnTo>
                  <a:lnTo>
                    <a:pt x="27" y="236"/>
                  </a:lnTo>
                  <a:lnTo>
                    <a:pt x="27" y="234"/>
                  </a:lnTo>
                  <a:lnTo>
                    <a:pt x="27" y="232"/>
                  </a:lnTo>
                  <a:lnTo>
                    <a:pt x="29" y="230"/>
                  </a:lnTo>
                  <a:lnTo>
                    <a:pt x="29" y="230"/>
                  </a:lnTo>
                  <a:lnTo>
                    <a:pt x="29" y="230"/>
                  </a:lnTo>
                  <a:lnTo>
                    <a:pt x="29" y="228"/>
                  </a:lnTo>
                  <a:lnTo>
                    <a:pt x="29" y="226"/>
                  </a:lnTo>
                  <a:lnTo>
                    <a:pt x="31" y="224"/>
                  </a:lnTo>
                  <a:lnTo>
                    <a:pt x="31" y="224"/>
                  </a:lnTo>
                  <a:lnTo>
                    <a:pt x="35" y="220"/>
                  </a:lnTo>
                  <a:lnTo>
                    <a:pt x="35" y="220"/>
                  </a:lnTo>
                  <a:lnTo>
                    <a:pt x="35" y="219"/>
                  </a:lnTo>
                  <a:lnTo>
                    <a:pt x="37" y="217"/>
                  </a:lnTo>
                  <a:lnTo>
                    <a:pt x="37" y="217"/>
                  </a:lnTo>
                  <a:lnTo>
                    <a:pt x="41" y="213"/>
                  </a:lnTo>
                  <a:lnTo>
                    <a:pt x="42" y="211"/>
                  </a:lnTo>
                  <a:lnTo>
                    <a:pt x="42" y="211"/>
                  </a:lnTo>
                  <a:lnTo>
                    <a:pt x="44" y="209"/>
                  </a:lnTo>
                  <a:lnTo>
                    <a:pt x="52" y="209"/>
                  </a:lnTo>
                  <a:lnTo>
                    <a:pt x="58" y="209"/>
                  </a:lnTo>
                  <a:lnTo>
                    <a:pt x="60" y="207"/>
                  </a:lnTo>
                  <a:lnTo>
                    <a:pt x="61" y="207"/>
                  </a:lnTo>
                  <a:lnTo>
                    <a:pt x="63" y="207"/>
                  </a:lnTo>
                  <a:lnTo>
                    <a:pt x="63" y="207"/>
                  </a:lnTo>
                  <a:lnTo>
                    <a:pt x="65" y="205"/>
                  </a:lnTo>
                  <a:lnTo>
                    <a:pt x="67" y="203"/>
                  </a:lnTo>
                  <a:lnTo>
                    <a:pt x="67" y="203"/>
                  </a:lnTo>
                  <a:lnTo>
                    <a:pt x="69" y="203"/>
                  </a:lnTo>
                  <a:lnTo>
                    <a:pt x="73" y="205"/>
                  </a:lnTo>
                  <a:lnTo>
                    <a:pt x="75" y="205"/>
                  </a:lnTo>
                  <a:lnTo>
                    <a:pt x="77" y="205"/>
                  </a:lnTo>
                  <a:lnTo>
                    <a:pt x="77" y="205"/>
                  </a:lnTo>
                  <a:lnTo>
                    <a:pt x="79" y="205"/>
                  </a:lnTo>
                  <a:lnTo>
                    <a:pt x="81" y="205"/>
                  </a:lnTo>
                  <a:lnTo>
                    <a:pt x="82" y="207"/>
                  </a:lnTo>
                  <a:lnTo>
                    <a:pt x="82" y="209"/>
                  </a:lnTo>
                  <a:lnTo>
                    <a:pt x="82" y="209"/>
                  </a:lnTo>
                  <a:lnTo>
                    <a:pt x="82" y="211"/>
                  </a:lnTo>
                  <a:lnTo>
                    <a:pt x="82" y="213"/>
                  </a:lnTo>
                  <a:lnTo>
                    <a:pt x="81" y="213"/>
                  </a:lnTo>
                  <a:lnTo>
                    <a:pt x="81" y="215"/>
                  </a:lnTo>
                  <a:lnTo>
                    <a:pt x="81" y="215"/>
                  </a:lnTo>
                  <a:lnTo>
                    <a:pt x="81" y="215"/>
                  </a:lnTo>
                  <a:lnTo>
                    <a:pt x="82" y="215"/>
                  </a:lnTo>
                  <a:lnTo>
                    <a:pt x="86" y="213"/>
                  </a:lnTo>
                  <a:lnTo>
                    <a:pt x="86" y="211"/>
                  </a:lnTo>
                  <a:lnTo>
                    <a:pt x="86" y="211"/>
                  </a:lnTo>
                  <a:lnTo>
                    <a:pt x="88" y="209"/>
                  </a:lnTo>
                  <a:lnTo>
                    <a:pt x="88" y="209"/>
                  </a:lnTo>
                  <a:lnTo>
                    <a:pt x="88" y="209"/>
                  </a:lnTo>
                  <a:lnTo>
                    <a:pt x="90" y="209"/>
                  </a:lnTo>
                  <a:lnTo>
                    <a:pt x="90" y="211"/>
                  </a:lnTo>
                  <a:lnTo>
                    <a:pt x="90" y="211"/>
                  </a:lnTo>
                  <a:lnTo>
                    <a:pt x="90" y="211"/>
                  </a:lnTo>
                  <a:lnTo>
                    <a:pt x="90" y="213"/>
                  </a:lnTo>
                  <a:lnTo>
                    <a:pt x="92" y="213"/>
                  </a:lnTo>
                  <a:lnTo>
                    <a:pt x="94" y="211"/>
                  </a:lnTo>
                  <a:lnTo>
                    <a:pt x="96" y="211"/>
                  </a:lnTo>
                  <a:lnTo>
                    <a:pt x="101" y="209"/>
                  </a:lnTo>
                  <a:lnTo>
                    <a:pt x="101" y="209"/>
                  </a:lnTo>
                  <a:lnTo>
                    <a:pt x="103" y="209"/>
                  </a:lnTo>
                  <a:lnTo>
                    <a:pt x="103" y="211"/>
                  </a:lnTo>
                  <a:lnTo>
                    <a:pt x="103" y="213"/>
                  </a:lnTo>
                  <a:lnTo>
                    <a:pt x="103" y="213"/>
                  </a:lnTo>
                  <a:lnTo>
                    <a:pt x="103" y="213"/>
                  </a:lnTo>
                  <a:lnTo>
                    <a:pt x="105" y="213"/>
                  </a:lnTo>
                  <a:lnTo>
                    <a:pt x="107" y="211"/>
                  </a:lnTo>
                  <a:lnTo>
                    <a:pt x="109" y="211"/>
                  </a:lnTo>
                  <a:lnTo>
                    <a:pt x="113" y="211"/>
                  </a:lnTo>
                  <a:lnTo>
                    <a:pt x="115" y="211"/>
                  </a:lnTo>
                  <a:lnTo>
                    <a:pt x="117" y="211"/>
                  </a:lnTo>
                  <a:lnTo>
                    <a:pt x="121" y="211"/>
                  </a:lnTo>
                  <a:lnTo>
                    <a:pt x="122" y="211"/>
                  </a:lnTo>
                  <a:lnTo>
                    <a:pt x="122" y="213"/>
                  </a:lnTo>
                  <a:lnTo>
                    <a:pt x="122" y="213"/>
                  </a:lnTo>
                  <a:lnTo>
                    <a:pt x="124" y="215"/>
                  </a:lnTo>
                  <a:lnTo>
                    <a:pt x="124" y="215"/>
                  </a:lnTo>
                  <a:lnTo>
                    <a:pt x="126" y="215"/>
                  </a:lnTo>
                  <a:lnTo>
                    <a:pt x="126" y="215"/>
                  </a:lnTo>
                  <a:lnTo>
                    <a:pt x="126" y="217"/>
                  </a:lnTo>
                  <a:lnTo>
                    <a:pt x="128" y="217"/>
                  </a:lnTo>
                  <a:lnTo>
                    <a:pt x="126" y="219"/>
                  </a:lnTo>
                  <a:lnTo>
                    <a:pt x="126" y="220"/>
                  </a:lnTo>
                  <a:lnTo>
                    <a:pt x="126" y="222"/>
                  </a:lnTo>
                  <a:lnTo>
                    <a:pt x="128" y="222"/>
                  </a:lnTo>
                  <a:lnTo>
                    <a:pt x="128" y="222"/>
                  </a:lnTo>
                  <a:lnTo>
                    <a:pt x="130" y="220"/>
                  </a:lnTo>
                  <a:lnTo>
                    <a:pt x="130" y="220"/>
                  </a:lnTo>
                  <a:lnTo>
                    <a:pt x="130" y="220"/>
                  </a:lnTo>
                  <a:lnTo>
                    <a:pt x="132" y="222"/>
                  </a:lnTo>
                  <a:lnTo>
                    <a:pt x="132" y="222"/>
                  </a:lnTo>
                  <a:lnTo>
                    <a:pt x="134" y="222"/>
                  </a:lnTo>
                  <a:lnTo>
                    <a:pt x="142" y="219"/>
                  </a:lnTo>
                  <a:lnTo>
                    <a:pt x="143" y="219"/>
                  </a:lnTo>
                  <a:lnTo>
                    <a:pt x="143" y="220"/>
                  </a:lnTo>
                  <a:lnTo>
                    <a:pt x="142" y="222"/>
                  </a:lnTo>
                  <a:lnTo>
                    <a:pt x="142" y="224"/>
                  </a:lnTo>
                  <a:lnTo>
                    <a:pt x="143" y="226"/>
                  </a:lnTo>
                  <a:lnTo>
                    <a:pt x="143" y="230"/>
                  </a:lnTo>
                  <a:lnTo>
                    <a:pt x="143" y="232"/>
                  </a:lnTo>
                  <a:lnTo>
                    <a:pt x="145" y="234"/>
                  </a:lnTo>
                  <a:lnTo>
                    <a:pt x="145" y="234"/>
                  </a:lnTo>
                  <a:lnTo>
                    <a:pt x="147" y="232"/>
                  </a:lnTo>
                  <a:lnTo>
                    <a:pt x="149" y="232"/>
                  </a:lnTo>
                  <a:lnTo>
                    <a:pt x="153" y="226"/>
                  </a:lnTo>
                  <a:lnTo>
                    <a:pt x="155" y="224"/>
                  </a:lnTo>
                  <a:lnTo>
                    <a:pt x="157" y="222"/>
                  </a:lnTo>
                  <a:lnTo>
                    <a:pt x="157" y="222"/>
                  </a:lnTo>
                  <a:lnTo>
                    <a:pt x="162" y="220"/>
                  </a:lnTo>
                  <a:lnTo>
                    <a:pt x="168" y="220"/>
                  </a:lnTo>
                  <a:lnTo>
                    <a:pt x="174" y="217"/>
                  </a:lnTo>
                  <a:lnTo>
                    <a:pt x="174" y="217"/>
                  </a:lnTo>
                  <a:lnTo>
                    <a:pt x="174" y="215"/>
                  </a:lnTo>
                  <a:lnTo>
                    <a:pt x="174" y="215"/>
                  </a:lnTo>
                  <a:lnTo>
                    <a:pt x="170" y="217"/>
                  </a:lnTo>
                  <a:lnTo>
                    <a:pt x="170" y="217"/>
                  </a:lnTo>
                  <a:lnTo>
                    <a:pt x="170" y="219"/>
                  </a:lnTo>
                  <a:lnTo>
                    <a:pt x="168" y="217"/>
                  </a:lnTo>
                  <a:lnTo>
                    <a:pt x="168" y="217"/>
                  </a:lnTo>
                  <a:lnTo>
                    <a:pt x="168" y="217"/>
                  </a:lnTo>
                  <a:lnTo>
                    <a:pt x="170" y="215"/>
                  </a:lnTo>
                  <a:lnTo>
                    <a:pt x="170" y="215"/>
                  </a:lnTo>
                  <a:lnTo>
                    <a:pt x="172" y="211"/>
                  </a:lnTo>
                  <a:lnTo>
                    <a:pt x="174" y="209"/>
                  </a:lnTo>
                  <a:lnTo>
                    <a:pt x="176" y="207"/>
                  </a:lnTo>
                  <a:lnTo>
                    <a:pt x="178" y="205"/>
                  </a:lnTo>
                  <a:lnTo>
                    <a:pt x="178" y="205"/>
                  </a:lnTo>
                  <a:lnTo>
                    <a:pt x="178" y="203"/>
                  </a:lnTo>
                  <a:lnTo>
                    <a:pt x="180" y="201"/>
                  </a:lnTo>
                  <a:lnTo>
                    <a:pt x="180" y="201"/>
                  </a:lnTo>
                  <a:lnTo>
                    <a:pt x="182" y="201"/>
                  </a:lnTo>
                  <a:lnTo>
                    <a:pt x="183" y="203"/>
                  </a:lnTo>
                  <a:lnTo>
                    <a:pt x="183" y="203"/>
                  </a:lnTo>
                  <a:lnTo>
                    <a:pt x="183" y="205"/>
                  </a:lnTo>
                  <a:lnTo>
                    <a:pt x="183" y="205"/>
                  </a:lnTo>
                  <a:lnTo>
                    <a:pt x="183" y="207"/>
                  </a:lnTo>
                  <a:lnTo>
                    <a:pt x="183" y="209"/>
                  </a:lnTo>
                  <a:lnTo>
                    <a:pt x="183" y="209"/>
                  </a:lnTo>
                  <a:lnTo>
                    <a:pt x="183" y="211"/>
                  </a:lnTo>
                  <a:lnTo>
                    <a:pt x="183" y="211"/>
                  </a:lnTo>
                  <a:lnTo>
                    <a:pt x="183" y="213"/>
                  </a:lnTo>
                  <a:lnTo>
                    <a:pt x="185" y="213"/>
                  </a:lnTo>
                  <a:lnTo>
                    <a:pt x="187" y="213"/>
                  </a:lnTo>
                  <a:lnTo>
                    <a:pt x="189" y="211"/>
                  </a:lnTo>
                  <a:lnTo>
                    <a:pt x="189" y="211"/>
                  </a:lnTo>
                  <a:lnTo>
                    <a:pt x="191" y="209"/>
                  </a:lnTo>
                  <a:lnTo>
                    <a:pt x="191" y="207"/>
                  </a:lnTo>
                  <a:lnTo>
                    <a:pt x="193" y="205"/>
                  </a:lnTo>
                  <a:lnTo>
                    <a:pt x="193" y="203"/>
                  </a:lnTo>
                  <a:lnTo>
                    <a:pt x="193" y="201"/>
                  </a:lnTo>
                  <a:lnTo>
                    <a:pt x="193" y="201"/>
                  </a:lnTo>
                  <a:lnTo>
                    <a:pt x="197" y="198"/>
                  </a:lnTo>
                  <a:lnTo>
                    <a:pt x="199" y="196"/>
                  </a:lnTo>
                  <a:lnTo>
                    <a:pt x="201" y="196"/>
                  </a:lnTo>
                  <a:lnTo>
                    <a:pt x="202" y="198"/>
                  </a:lnTo>
                  <a:lnTo>
                    <a:pt x="206" y="199"/>
                  </a:lnTo>
                  <a:lnTo>
                    <a:pt x="206" y="201"/>
                  </a:lnTo>
                  <a:lnTo>
                    <a:pt x="208" y="201"/>
                  </a:lnTo>
                  <a:lnTo>
                    <a:pt x="210" y="201"/>
                  </a:lnTo>
                  <a:lnTo>
                    <a:pt x="212" y="201"/>
                  </a:lnTo>
                  <a:lnTo>
                    <a:pt x="218" y="199"/>
                  </a:lnTo>
                  <a:lnTo>
                    <a:pt x="220" y="199"/>
                  </a:lnTo>
                  <a:lnTo>
                    <a:pt x="222" y="199"/>
                  </a:lnTo>
                  <a:lnTo>
                    <a:pt x="222" y="199"/>
                  </a:lnTo>
                  <a:lnTo>
                    <a:pt x="227" y="198"/>
                  </a:lnTo>
                  <a:lnTo>
                    <a:pt x="231" y="198"/>
                  </a:lnTo>
                  <a:lnTo>
                    <a:pt x="231" y="196"/>
                  </a:lnTo>
                  <a:lnTo>
                    <a:pt x="241" y="198"/>
                  </a:lnTo>
                  <a:lnTo>
                    <a:pt x="241" y="198"/>
                  </a:lnTo>
                  <a:lnTo>
                    <a:pt x="241" y="198"/>
                  </a:lnTo>
                  <a:lnTo>
                    <a:pt x="243" y="198"/>
                  </a:lnTo>
                  <a:lnTo>
                    <a:pt x="241" y="199"/>
                  </a:lnTo>
                  <a:lnTo>
                    <a:pt x="233" y="207"/>
                  </a:lnTo>
                  <a:lnTo>
                    <a:pt x="233" y="207"/>
                  </a:lnTo>
                  <a:lnTo>
                    <a:pt x="233" y="207"/>
                  </a:lnTo>
                  <a:lnTo>
                    <a:pt x="233" y="209"/>
                  </a:lnTo>
                  <a:lnTo>
                    <a:pt x="233" y="209"/>
                  </a:lnTo>
                  <a:lnTo>
                    <a:pt x="233" y="211"/>
                  </a:lnTo>
                  <a:lnTo>
                    <a:pt x="235" y="211"/>
                  </a:lnTo>
                  <a:lnTo>
                    <a:pt x="237" y="211"/>
                  </a:lnTo>
                  <a:lnTo>
                    <a:pt x="237" y="213"/>
                  </a:lnTo>
                  <a:lnTo>
                    <a:pt x="237" y="215"/>
                  </a:lnTo>
                  <a:lnTo>
                    <a:pt x="235" y="217"/>
                  </a:lnTo>
                  <a:lnTo>
                    <a:pt x="233" y="220"/>
                  </a:lnTo>
                  <a:lnTo>
                    <a:pt x="233" y="224"/>
                  </a:lnTo>
                  <a:lnTo>
                    <a:pt x="231" y="224"/>
                  </a:lnTo>
                  <a:lnTo>
                    <a:pt x="233" y="226"/>
                  </a:lnTo>
                  <a:lnTo>
                    <a:pt x="233" y="228"/>
                  </a:lnTo>
                  <a:lnTo>
                    <a:pt x="233" y="228"/>
                  </a:lnTo>
                  <a:lnTo>
                    <a:pt x="233" y="230"/>
                  </a:lnTo>
                  <a:lnTo>
                    <a:pt x="233" y="236"/>
                  </a:lnTo>
                  <a:lnTo>
                    <a:pt x="233" y="238"/>
                  </a:lnTo>
                  <a:lnTo>
                    <a:pt x="233" y="238"/>
                  </a:lnTo>
                  <a:lnTo>
                    <a:pt x="233" y="238"/>
                  </a:lnTo>
                  <a:lnTo>
                    <a:pt x="235" y="238"/>
                  </a:lnTo>
                  <a:lnTo>
                    <a:pt x="235" y="236"/>
                  </a:lnTo>
                  <a:lnTo>
                    <a:pt x="237" y="236"/>
                  </a:lnTo>
                  <a:lnTo>
                    <a:pt x="241" y="234"/>
                  </a:lnTo>
                  <a:lnTo>
                    <a:pt x="246" y="234"/>
                  </a:lnTo>
                  <a:lnTo>
                    <a:pt x="248" y="232"/>
                  </a:lnTo>
                  <a:lnTo>
                    <a:pt x="248" y="232"/>
                  </a:lnTo>
                  <a:lnTo>
                    <a:pt x="250" y="230"/>
                  </a:lnTo>
                  <a:lnTo>
                    <a:pt x="250" y="230"/>
                  </a:lnTo>
                  <a:lnTo>
                    <a:pt x="252" y="230"/>
                  </a:lnTo>
                  <a:lnTo>
                    <a:pt x="254" y="230"/>
                  </a:lnTo>
                  <a:lnTo>
                    <a:pt x="256" y="232"/>
                  </a:lnTo>
                  <a:lnTo>
                    <a:pt x="256" y="234"/>
                  </a:lnTo>
                  <a:lnTo>
                    <a:pt x="262" y="236"/>
                  </a:lnTo>
                  <a:lnTo>
                    <a:pt x="265" y="239"/>
                  </a:lnTo>
                  <a:lnTo>
                    <a:pt x="271" y="247"/>
                  </a:lnTo>
                  <a:lnTo>
                    <a:pt x="271" y="247"/>
                  </a:lnTo>
                  <a:lnTo>
                    <a:pt x="271" y="249"/>
                  </a:lnTo>
                  <a:lnTo>
                    <a:pt x="273" y="249"/>
                  </a:lnTo>
                  <a:lnTo>
                    <a:pt x="273" y="249"/>
                  </a:lnTo>
                  <a:lnTo>
                    <a:pt x="273" y="247"/>
                  </a:lnTo>
                  <a:lnTo>
                    <a:pt x="275" y="247"/>
                  </a:lnTo>
                  <a:lnTo>
                    <a:pt x="277" y="245"/>
                  </a:lnTo>
                  <a:lnTo>
                    <a:pt x="277" y="245"/>
                  </a:lnTo>
                  <a:lnTo>
                    <a:pt x="279" y="245"/>
                  </a:lnTo>
                  <a:lnTo>
                    <a:pt x="279" y="245"/>
                  </a:lnTo>
                  <a:lnTo>
                    <a:pt x="279" y="245"/>
                  </a:lnTo>
                  <a:lnTo>
                    <a:pt x="281" y="245"/>
                  </a:lnTo>
                  <a:lnTo>
                    <a:pt x="281" y="247"/>
                  </a:lnTo>
                  <a:lnTo>
                    <a:pt x="279" y="247"/>
                  </a:lnTo>
                  <a:lnTo>
                    <a:pt x="279" y="249"/>
                  </a:lnTo>
                  <a:lnTo>
                    <a:pt x="279" y="249"/>
                  </a:lnTo>
                  <a:lnTo>
                    <a:pt x="277" y="251"/>
                  </a:lnTo>
                  <a:lnTo>
                    <a:pt x="277" y="251"/>
                  </a:lnTo>
                  <a:lnTo>
                    <a:pt x="277" y="253"/>
                  </a:lnTo>
                  <a:lnTo>
                    <a:pt x="275" y="253"/>
                  </a:lnTo>
                  <a:lnTo>
                    <a:pt x="275" y="255"/>
                  </a:lnTo>
                  <a:lnTo>
                    <a:pt x="273" y="255"/>
                  </a:lnTo>
                  <a:lnTo>
                    <a:pt x="271" y="257"/>
                  </a:lnTo>
                  <a:lnTo>
                    <a:pt x="271" y="257"/>
                  </a:lnTo>
                  <a:lnTo>
                    <a:pt x="271" y="258"/>
                  </a:lnTo>
                  <a:lnTo>
                    <a:pt x="271" y="258"/>
                  </a:lnTo>
                  <a:lnTo>
                    <a:pt x="273" y="258"/>
                  </a:lnTo>
                  <a:lnTo>
                    <a:pt x="275" y="260"/>
                  </a:lnTo>
                  <a:lnTo>
                    <a:pt x="275" y="260"/>
                  </a:lnTo>
                  <a:lnTo>
                    <a:pt x="275" y="262"/>
                  </a:lnTo>
                  <a:lnTo>
                    <a:pt x="275" y="262"/>
                  </a:lnTo>
                  <a:lnTo>
                    <a:pt x="279" y="262"/>
                  </a:lnTo>
                  <a:lnTo>
                    <a:pt x="281" y="264"/>
                  </a:lnTo>
                  <a:lnTo>
                    <a:pt x="281" y="264"/>
                  </a:lnTo>
                  <a:lnTo>
                    <a:pt x="281" y="264"/>
                  </a:lnTo>
                  <a:lnTo>
                    <a:pt x="284" y="268"/>
                  </a:lnTo>
                  <a:lnTo>
                    <a:pt x="286" y="270"/>
                  </a:lnTo>
                  <a:lnTo>
                    <a:pt x="286" y="270"/>
                  </a:lnTo>
                  <a:lnTo>
                    <a:pt x="288" y="272"/>
                  </a:lnTo>
                  <a:lnTo>
                    <a:pt x="290" y="272"/>
                  </a:lnTo>
                  <a:lnTo>
                    <a:pt x="290" y="274"/>
                  </a:lnTo>
                  <a:lnTo>
                    <a:pt x="290" y="274"/>
                  </a:lnTo>
                  <a:lnTo>
                    <a:pt x="290" y="276"/>
                  </a:lnTo>
                  <a:lnTo>
                    <a:pt x="290" y="277"/>
                  </a:lnTo>
                  <a:lnTo>
                    <a:pt x="290" y="277"/>
                  </a:lnTo>
                  <a:lnTo>
                    <a:pt x="290" y="279"/>
                  </a:lnTo>
                  <a:lnTo>
                    <a:pt x="290" y="279"/>
                  </a:lnTo>
                  <a:lnTo>
                    <a:pt x="290" y="279"/>
                  </a:lnTo>
                  <a:lnTo>
                    <a:pt x="290" y="281"/>
                  </a:lnTo>
                  <a:lnTo>
                    <a:pt x="290" y="281"/>
                  </a:lnTo>
                  <a:lnTo>
                    <a:pt x="290" y="281"/>
                  </a:lnTo>
                  <a:lnTo>
                    <a:pt x="292" y="283"/>
                  </a:lnTo>
                  <a:lnTo>
                    <a:pt x="292" y="283"/>
                  </a:lnTo>
                  <a:lnTo>
                    <a:pt x="290" y="285"/>
                  </a:lnTo>
                  <a:lnTo>
                    <a:pt x="279" y="289"/>
                  </a:lnTo>
                  <a:lnTo>
                    <a:pt x="277" y="293"/>
                  </a:lnTo>
                  <a:lnTo>
                    <a:pt x="275" y="293"/>
                  </a:lnTo>
                  <a:lnTo>
                    <a:pt x="273" y="293"/>
                  </a:lnTo>
                  <a:lnTo>
                    <a:pt x="271" y="293"/>
                  </a:lnTo>
                  <a:lnTo>
                    <a:pt x="269" y="293"/>
                  </a:lnTo>
                  <a:lnTo>
                    <a:pt x="269" y="293"/>
                  </a:lnTo>
                  <a:lnTo>
                    <a:pt x="269" y="293"/>
                  </a:lnTo>
                  <a:lnTo>
                    <a:pt x="269" y="295"/>
                  </a:lnTo>
                  <a:lnTo>
                    <a:pt x="267" y="295"/>
                  </a:lnTo>
                  <a:lnTo>
                    <a:pt x="267" y="295"/>
                  </a:lnTo>
                  <a:lnTo>
                    <a:pt x="265" y="295"/>
                  </a:lnTo>
                  <a:lnTo>
                    <a:pt x="265" y="295"/>
                  </a:lnTo>
                  <a:lnTo>
                    <a:pt x="263" y="296"/>
                  </a:lnTo>
                  <a:lnTo>
                    <a:pt x="262" y="298"/>
                  </a:lnTo>
                  <a:lnTo>
                    <a:pt x="258" y="300"/>
                  </a:lnTo>
                  <a:lnTo>
                    <a:pt x="254" y="304"/>
                  </a:lnTo>
                  <a:lnTo>
                    <a:pt x="252" y="308"/>
                  </a:lnTo>
                  <a:lnTo>
                    <a:pt x="252" y="308"/>
                  </a:lnTo>
                  <a:lnTo>
                    <a:pt x="252" y="308"/>
                  </a:lnTo>
                  <a:lnTo>
                    <a:pt x="252" y="308"/>
                  </a:lnTo>
                  <a:lnTo>
                    <a:pt x="254" y="308"/>
                  </a:lnTo>
                  <a:lnTo>
                    <a:pt x="254" y="310"/>
                  </a:lnTo>
                  <a:lnTo>
                    <a:pt x="254" y="310"/>
                  </a:lnTo>
                  <a:lnTo>
                    <a:pt x="254" y="310"/>
                  </a:lnTo>
                  <a:lnTo>
                    <a:pt x="254" y="310"/>
                  </a:lnTo>
                  <a:lnTo>
                    <a:pt x="254" y="310"/>
                  </a:lnTo>
                  <a:lnTo>
                    <a:pt x="258" y="312"/>
                  </a:lnTo>
                  <a:lnTo>
                    <a:pt x="258" y="312"/>
                  </a:lnTo>
                  <a:lnTo>
                    <a:pt x="258" y="312"/>
                  </a:lnTo>
                  <a:lnTo>
                    <a:pt x="258" y="312"/>
                  </a:lnTo>
                  <a:lnTo>
                    <a:pt x="260" y="312"/>
                  </a:lnTo>
                  <a:lnTo>
                    <a:pt x="260" y="312"/>
                  </a:lnTo>
                  <a:lnTo>
                    <a:pt x="258" y="314"/>
                  </a:lnTo>
                  <a:lnTo>
                    <a:pt x="258" y="314"/>
                  </a:lnTo>
                  <a:lnTo>
                    <a:pt x="258" y="314"/>
                  </a:lnTo>
                  <a:lnTo>
                    <a:pt x="260" y="314"/>
                  </a:lnTo>
                  <a:lnTo>
                    <a:pt x="260" y="314"/>
                  </a:lnTo>
                  <a:lnTo>
                    <a:pt x="262" y="316"/>
                  </a:lnTo>
                  <a:lnTo>
                    <a:pt x="262" y="317"/>
                  </a:lnTo>
                  <a:lnTo>
                    <a:pt x="262" y="317"/>
                  </a:lnTo>
                  <a:lnTo>
                    <a:pt x="262" y="317"/>
                  </a:lnTo>
                  <a:lnTo>
                    <a:pt x="262" y="319"/>
                  </a:lnTo>
                  <a:lnTo>
                    <a:pt x="262" y="321"/>
                  </a:lnTo>
                  <a:lnTo>
                    <a:pt x="258" y="323"/>
                  </a:lnTo>
                  <a:lnTo>
                    <a:pt x="252" y="325"/>
                  </a:lnTo>
                  <a:lnTo>
                    <a:pt x="250" y="325"/>
                  </a:lnTo>
                  <a:lnTo>
                    <a:pt x="250" y="323"/>
                  </a:lnTo>
                  <a:lnTo>
                    <a:pt x="250" y="323"/>
                  </a:lnTo>
                  <a:lnTo>
                    <a:pt x="250" y="323"/>
                  </a:lnTo>
                  <a:lnTo>
                    <a:pt x="250" y="323"/>
                  </a:lnTo>
                  <a:lnTo>
                    <a:pt x="250" y="323"/>
                  </a:lnTo>
                  <a:lnTo>
                    <a:pt x="250" y="323"/>
                  </a:lnTo>
                  <a:lnTo>
                    <a:pt x="244" y="319"/>
                  </a:lnTo>
                  <a:lnTo>
                    <a:pt x="244" y="319"/>
                  </a:lnTo>
                  <a:lnTo>
                    <a:pt x="241" y="317"/>
                  </a:lnTo>
                  <a:lnTo>
                    <a:pt x="237" y="319"/>
                  </a:lnTo>
                  <a:lnTo>
                    <a:pt x="237" y="321"/>
                  </a:lnTo>
                  <a:lnTo>
                    <a:pt x="237" y="321"/>
                  </a:lnTo>
                  <a:lnTo>
                    <a:pt x="237" y="323"/>
                  </a:lnTo>
                  <a:lnTo>
                    <a:pt x="239" y="325"/>
                  </a:lnTo>
                  <a:lnTo>
                    <a:pt x="239" y="325"/>
                  </a:lnTo>
                  <a:lnTo>
                    <a:pt x="239" y="327"/>
                  </a:lnTo>
                  <a:lnTo>
                    <a:pt x="239" y="329"/>
                  </a:lnTo>
                  <a:lnTo>
                    <a:pt x="239" y="331"/>
                  </a:lnTo>
                  <a:lnTo>
                    <a:pt x="233" y="344"/>
                  </a:lnTo>
                  <a:lnTo>
                    <a:pt x="233" y="348"/>
                  </a:lnTo>
                  <a:lnTo>
                    <a:pt x="233" y="352"/>
                  </a:lnTo>
                  <a:lnTo>
                    <a:pt x="231" y="352"/>
                  </a:lnTo>
                  <a:lnTo>
                    <a:pt x="231" y="354"/>
                  </a:lnTo>
                  <a:lnTo>
                    <a:pt x="231" y="354"/>
                  </a:lnTo>
                  <a:lnTo>
                    <a:pt x="231" y="354"/>
                  </a:lnTo>
                  <a:lnTo>
                    <a:pt x="237" y="359"/>
                  </a:lnTo>
                  <a:lnTo>
                    <a:pt x="239" y="359"/>
                  </a:lnTo>
                  <a:lnTo>
                    <a:pt x="239" y="359"/>
                  </a:lnTo>
                  <a:lnTo>
                    <a:pt x="239" y="361"/>
                  </a:lnTo>
                  <a:lnTo>
                    <a:pt x="239" y="363"/>
                  </a:lnTo>
                  <a:lnTo>
                    <a:pt x="239" y="365"/>
                  </a:lnTo>
                  <a:lnTo>
                    <a:pt x="239" y="365"/>
                  </a:lnTo>
                  <a:lnTo>
                    <a:pt x="241" y="369"/>
                  </a:lnTo>
                  <a:lnTo>
                    <a:pt x="241" y="371"/>
                  </a:lnTo>
                  <a:lnTo>
                    <a:pt x="241" y="373"/>
                  </a:lnTo>
                  <a:lnTo>
                    <a:pt x="241" y="373"/>
                  </a:lnTo>
                  <a:lnTo>
                    <a:pt x="241" y="374"/>
                  </a:lnTo>
                  <a:lnTo>
                    <a:pt x="237" y="382"/>
                  </a:lnTo>
                  <a:lnTo>
                    <a:pt x="237" y="384"/>
                  </a:lnTo>
                  <a:lnTo>
                    <a:pt x="239" y="384"/>
                  </a:lnTo>
                  <a:lnTo>
                    <a:pt x="244" y="384"/>
                  </a:lnTo>
                  <a:lnTo>
                    <a:pt x="250" y="384"/>
                  </a:lnTo>
                  <a:lnTo>
                    <a:pt x="256" y="384"/>
                  </a:lnTo>
                  <a:lnTo>
                    <a:pt x="256" y="384"/>
                  </a:lnTo>
                  <a:lnTo>
                    <a:pt x="256" y="386"/>
                  </a:lnTo>
                  <a:lnTo>
                    <a:pt x="256" y="386"/>
                  </a:lnTo>
                  <a:lnTo>
                    <a:pt x="256" y="386"/>
                  </a:lnTo>
                  <a:lnTo>
                    <a:pt x="256" y="386"/>
                  </a:lnTo>
                  <a:lnTo>
                    <a:pt x="256" y="386"/>
                  </a:lnTo>
                  <a:lnTo>
                    <a:pt x="256" y="388"/>
                  </a:lnTo>
                  <a:lnTo>
                    <a:pt x="256" y="388"/>
                  </a:lnTo>
                  <a:lnTo>
                    <a:pt x="256" y="390"/>
                  </a:lnTo>
                  <a:lnTo>
                    <a:pt x="256" y="392"/>
                  </a:lnTo>
                  <a:lnTo>
                    <a:pt x="256" y="393"/>
                  </a:lnTo>
                  <a:lnTo>
                    <a:pt x="258" y="393"/>
                  </a:lnTo>
                  <a:lnTo>
                    <a:pt x="258" y="395"/>
                  </a:lnTo>
                  <a:lnTo>
                    <a:pt x="258" y="395"/>
                  </a:lnTo>
                  <a:lnTo>
                    <a:pt x="260" y="395"/>
                  </a:lnTo>
                  <a:lnTo>
                    <a:pt x="260" y="395"/>
                  </a:lnTo>
                  <a:lnTo>
                    <a:pt x="262" y="395"/>
                  </a:lnTo>
                  <a:lnTo>
                    <a:pt x="262" y="395"/>
                  </a:lnTo>
                  <a:lnTo>
                    <a:pt x="263" y="395"/>
                  </a:lnTo>
                  <a:lnTo>
                    <a:pt x="263" y="393"/>
                  </a:lnTo>
                  <a:lnTo>
                    <a:pt x="265" y="392"/>
                  </a:lnTo>
                  <a:lnTo>
                    <a:pt x="267" y="390"/>
                  </a:lnTo>
                  <a:lnTo>
                    <a:pt x="271" y="386"/>
                  </a:lnTo>
                  <a:lnTo>
                    <a:pt x="273" y="386"/>
                  </a:lnTo>
                  <a:lnTo>
                    <a:pt x="273" y="386"/>
                  </a:lnTo>
                  <a:lnTo>
                    <a:pt x="273" y="386"/>
                  </a:lnTo>
                  <a:lnTo>
                    <a:pt x="275" y="384"/>
                  </a:lnTo>
                  <a:lnTo>
                    <a:pt x="275" y="384"/>
                  </a:lnTo>
                  <a:lnTo>
                    <a:pt x="275" y="384"/>
                  </a:lnTo>
                  <a:lnTo>
                    <a:pt x="275" y="382"/>
                  </a:lnTo>
                  <a:lnTo>
                    <a:pt x="275" y="380"/>
                  </a:lnTo>
                  <a:lnTo>
                    <a:pt x="275" y="378"/>
                  </a:lnTo>
                  <a:lnTo>
                    <a:pt x="279" y="374"/>
                  </a:lnTo>
                  <a:lnTo>
                    <a:pt x="281" y="373"/>
                  </a:lnTo>
                  <a:lnTo>
                    <a:pt x="283" y="371"/>
                  </a:lnTo>
                  <a:lnTo>
                    <a:pt x="283" y="371"/>
                  </a:lnTo>
                  <a:lnTo>
                    <a:pt x="283" y="369"/>
                  </a:lnTo>
                  <a:lnTo>
                    <a:pt x="286" y="361"/>
                  </a:lnTo>
                  <a:lnTo>
                    <a:pt x="286" y="361"/>
                  </a:lnTo>
                  <a:lnTo>
                    <a:pt x="286" y="359"/>
                  </a:lnTo>
                  <a:lnTo>
                    <a:pt x="288" y="361"/>
                  </a:lnTo>
                  <a:lnTo>
                    <a:pt x="288" y="361"/>
                  </a:lnTo>
                  <a:lnTo>
                    <a:pt x="288" y="363"/>
                  </a:lnTo>
                  <a:lnTo>
                    <a:pt x="294" y="371"/>
                  </a:lnTo>
                  <a:lnTo>
                    <a:pt x="294" y="373"/>
                  </a:lnTo>
                  <a:lnTo>
                    <a:pt x="296" y="373"/>
                  </a:lnTo>
                  <a:lnTo>
                    <a:pt x="296" y="373"/>
                  </a:lnTo>
                  <a:lnTo>
                    <a:pt x="303" y="369"/>
                  </a:lnTo>
                  <a:lnTo>
                    <a:pt x="303" y="371"/>
                  </a:lnTo>
                  <a:lnTo>
                    <a:pt x="307" y="371"/>
                  </a:lnTo>
                  <a:lnTo>
                    <a:pt x="309" y="371"/>
                  </a:lnTo>
                  <a:lnTo>
                    <a:pt x="311" y="369"/>
                  </a:lnTo>
                  <a:lnTo>
                    <a:pt x="309" y="367"/>
                  </a:lnTo>
                  <a:lnTo>
                    <a:pt x="313" y="367"/>
                  </a:lnTo>
                  <a:lnTo>
                    <a:pt x="313" y="363"/>
                  </a:lnTo>
                  <a:lnTo>
                    <a:pt x="313" y="355"/>
                  </a:lnTo>
                  <a:lnTo>
                    <a:pt x="315" y="352"/>
                  </a:lnTo>
                  <a:lnTo>
                    <a:pt x="315" y="352"/>
                  </a:lnTo>
                  <a:lnTo>
                    <a:pt x="317" y="352"/>
                  </a:lnTo>
                  <a:lnTo>
                    <a:pt x="319" y="350"/>
                  </a:lnTo>
                  <a:lnTo>
                    <a:pt x="319" y="350"/>
                  </a:lnTo>
                  <a:lnTo>
                    <a:pt x="317" y="346"/>
                  </a:lnTo>
                  <a:lnTo>
                    <a:pt x="319" y="342"/>
                  </a:lnTo>
                  <a:lnTo>
                    <a:pt x="319" y="340"/>
                  </a:lnTo>
                  <a:lnTo>
                    <a:pt x="319" y="340"/>
                  </a:lnTo>
                  <a:lnTo>
                    <a:pt x="317" y="340"/>
                  </a:lnTo>
                  <a:lnTo>
                    <a:pt x="317" y="338"/>
                  </a:lnTo>
                  <a:lnTo>
                    <a:pt x="317" y="338"/>
                  </a:lnTo>
                  <a:lnTo>
                    <a:pt x="317" y="336"/>
                  </a:lnTo>
                  <a:lnTo>
                    <a:pt x="317" y="336"/>
                  </a:lnTo>
                  <a:lnTo>
                    <a:pt x="319" y="335"/>
                  </a:lnTo>
                  <a:lnTo>
                    <a:pt x="319" y="335"/>
                  </a:lnTo>
                  <a:lnTo>
                    <a:pt x="319" y="331"/>
                  </a:lnTo>
                  <a:lnTo>
                    <a:pt x="321" y="329"/>
                  </a:lnTo>
                  <a:lnTo>
                    <a:pt x="321" y="327"/>
                  </a:lnTo>
                  <a:lnTo>
                    <a:pt x="321" y="327"/>
                  </a:lnTo>
                  <a:lnTo>
                    <a:pt x="321" y="327"/>
                  </a:lnTo>
                  <a:lnTo>
                    <a:pt x="323" y="325"/>
                  </a:lnTo>
                  <a:lnTo>
                    <a:pt x="323" y="325"/>
                  </a:lnTo>
                  <a:lnTo>
                    <a:pt x="323" y="325"/>
                  </a:lnTo>
                  <a:lnTo>
                    <a:pt x="323" y="325"/>
                  </a:lnTo>
                  <a:lnTo>
                    <a:pt x="323" y="325"/>
                  </a:lnTo>
                  <a:lnTo>
                    <a:pt x="324" y="327"/>
                  </a:lnTo>
                  <a:lnTo>
                    <a:pt x="324" y="327"/>
                  </a:lnTo>
                  <a:lnTo>
                    <a:pt x="326" y="327"/>
                  </a:lnTo>
                  <a:lnTo>
                    <a:pt x="326" y="327"/>
                  </a:lnTo>
                  <a:lnTo>
                    <a:pt x="328" y="327"/>
                  </a:lnTo>
                  <a:lnTo>
                    <a:pt x="328" y="325"/>
                  </a:lnTo>
                  <a:lnTo>
                    <a:pt x="328" y="325"/>
                  </a:lnTo>
                  <a:lnTo>
                    <a:pt x="328" y="323"/>
                  </a:lnTo>
                  <a:lnTo>
                    <a:pt x="330" y="319"/>
                  </a:lnTo>
                  <a:lnTo>
                    <a:pt x="332" y="316"/>
                  </a:lnTo>
                  <a:lnTo>
                    <a:pt x="332" y="316"/>
                  </a:lnTo>
                  <a:lnTo>
                    <a:pt x="332" y="316"/>
                  </a:lnTo>
                  <a:lnTo>
                    <a:pt x="332" y="314"/>
                  </a:lnTo>
                  <a:lnTo>
                    <a:pt x="332" y="314"/>
                  </a:lnTo>
                  <a:lnTo>
                    <a:pt x="332" y="314"/>
                  </a:lnTo>
                  <a:lnTo>
                    <a:pt x="332" y="312"/>
                  </a:lnTo>
                  <a:lnTo>
                    <a:pt x="332" y="312"/>
                  </a:lnTo>
                  <a:lnTo>
                    <a:pt x="332" y="312"/>
                  </a:lnTo>
                  <a:lnTo>
                    <a:pt x="334" y="312"/>
                  </a:lnTo>
                  <a:lnTo>
                    <a:pt x="334" y="312"/>
                  </a:lnTo>
                  <a:lnTo>
                    <a:pt x="334" y="310"/>
                  </a:lnTo>
                  <a:lnTo>
                    <a:pt x="334" y="310"/>
                  </a:lnTo>
                  <a:lnTo>
                    <a:pt x="334" y="306"/>
                  </a:lnTo>
                  <a:lnTo>
                    <a:pt x="334" y="304"/>
                  </a:lnTo>
                  <a:lnTo>
                    <a:pt x="334" y="304"/>
                  </a:lnTo>
                  <a:lnTo>
                    <a:pt x="334" y="302"/>
                  </a:lnTo>
                  <a:lnTo>
                    <a:pt x="334" y="302"/>
                  </a:lnTo>
                  <a:lnTo>
                    <a:pt x="336" y="302"/>
                  </a:lnTo>
                  <a:lnTo>
                    <a:pt x="336" y="302"/>
                  </a:lnTo>
                  <a:lnTo>
                    <a:pt x="338" y="302"/>
                  </a:lnTo>
                  <a:lnTo>
                    <a:pt x="338" y="300"/>
                  </a:lnTo>
                  <a:lnTo>
                    <a:pt x="338" y="300"/>
                  </a:lnTo>
                  <a:lnTo>
                    <a:pt x="338" y="298"/>
                  </a:lnTo>
                  <a:lnTo>
                    <a:pt x="340" y="298"/>
                  </a:lnTo>
                  <a:lnTo>
                    <a:pt x="340" y="296"/>
                  </a:lnTo>
                  <a:lnTo>
                    <a:pt x="342" y="295"/>
                  </a:lnTo>
                  <a:lnTo>
                    <a:pt x="343" y="289"/>
                  </a:lnTo>
                  <a:lnTo>
                    <a:pt x="345" y="283"/>
                  </a:lnTo>
                  <a:lnTo>
                    <a:pt x="347" y="281"/>
                  </a:lnTo>
                  <a:lnTo>
                    <a:pt x="347" y="279"/>
                  </a:lnTo>
                  <a:lnTo>
                    <a:pt x="351" y="277"/>
                  </a:lnTo>
                  <a:lnTo>
                    <a:pt x="351" y="276"/>
                  </a:lnTo>
                  <a:lnTo>
                    <a:pt x="351" y="274"/>
                  </a:lnTo>
                  <a:lnTo>
                    <a:pt x="351" y="270"/>
                  </a:lnTo>
                  <a:lnTo>
                    <a:pt x="351" y="268"/>
                  </a:lnTo>
                  <a:lnTo>
                    <a:pt x="351" y="268"/>
                  </a:lnTo>
                  <a:lnTo>
                    <a:pt x="351" y="266"/>
                  </a:lnTo>
                  <a:lnTo>
                    <a:pt x="349" y="264"/>
                  </a:lnTo>
                  <a:lnTo>
                    <a:pt x="349" y="264"/>
                  </a:lnTo>
                  <a:lnTo>
                    <a:pt x="349" y="262"/>
                  </a:lnTo>
                  <a:lnTo>
                    <a:pt x="347" y="262"/>
                  </a:lnTo>
                  <a:lnTo>
                    <a:pt x="347" y="262"/>
                  </a:lnTo>
                  <a:lnTo>
                    <a:pt x="345" y="260"/>
                  </a:lnTo>
                  <a:lnTo>
                    <a:pt x="345" y="260"/>
                  </a:lnTo>
                  <a:lnTo>
                    <a:pt x="345" y="258"/>
                  </a:lnTo>
                  <a:lnTo>
                    <a:pt x="343" y="258"/>
                  </a:lnTo>
                  <a:lnTo>
                    <a:pt x="343" y="257"/>
                  </a:lnTo>
                  <a:lnTo>
                    <a:pt x="343" y="257"/>
                  </a:lnTo>
                  <a:lnTo>
                    <a:pt x="343" y="257"/>
                  </a:lnTo>
                  <a:lnTo>
                    <a:pt x="343" y="257"/>
                  </a:lnTo>
                  <a:lnTo>
                    <a:pt x="342" y="257"/>
                  </a:lnTo>
                  <a:lnTo>
                    <a:pt x="342" y="255"/>
                  </a:lnTo>
                  <a:lnTo>
                    <a:pt x="340" y="255"/>
                  </a:lnTo>
                  <a:lnTo>
                    <a:pt x="340" y="253"/>
                  </a:lnTo>
                  <a:lnTo>
                    <a:pt x="340" y="251"/>
                  </a:lnTo>
                  <a:lnTo>
                    <a:pt x="342" y="251"/>
                  </a:lnTo>
                  <a:lnTo>
                    <a:pt x="343" y="249"/>
                  </a:lnTo>
                  <a:lnTo>
                    <a:pt x="347" y="245"/>
                  </a:lnTo>
                  <a:lnTo>
                    <a:pt x="353" y="241"/>
                  </a:lnTo>
                  <a:lnTo>
                    <a:pt x="357" y="238"/>
                  </a:lnTo>
                  <a:lnTo>
                    <a:pt x="363" y="230"/>
                  </a:lnTo>
                  <a:lnTo>
                    <a:pt x="364" y="228"/>
                  </a:lnTo>
                  <a:lnTo>
                    <a:pt x="374" y="220"/>
                  </a:lnTo>
                  <a:lnTo>
                    <a:pt x="374" y="219"/>
                  </a:lnTo>
                  <a:lnTo>
                    <a:pt x="374" y="219"/>
                  </a:lnTo>
                  <a:lnTo>
                    <a:pt x="374" y="219"/>
                  </a:lnTo>
                  <a:lnTo>
                    <a:pt x="374" y="219"/>
                  </a:lnTo>
                  <a:lnTo>
                    <a:pt x="372" y="217"/>
                  </a:lnTo>
                  <a:lnTo>
                    <a:pt x="372" y="215"/>
                  </a:lnTo>
                  <a:lnTo>
                    <a:pt x="372" y="215"/>
                  </a:lnTo>
                  <a:lnTo>
                    <a:pt x="372" y="215"/>
                  </a:lnTo>
                  <a:lnTo>
                    <a:pt x="372" y="213"/>
                  </a:lnTo>
                  <a:lnTo>
                    <a:pt x="374" y="213"/>
                  </a:lnTo>
                  <a:lnTo>
                    <a:pt x="376" y="211"/>
                  </a:lnTo>
                  <a:lnTo>
                    <a:pt x="378" y="211"/>
                  </a:lnTo>
                  <a:lnTo>
                    <a:pt x="378" y="209"/>
                  </a:lnTo>
                  <a:lnTo>
                    <a:pt x="380" y="209"/>
                  </a:lnTo>
                  <a:lnTo>
                    <a:pt x="380" y="209"/>
                  </a:lnTo>
                  <a:lnTo>
                    <a:pt x="382" y="211"/>
                  </a:lnTo>
                  <a:lnTo>
                    <a:pt x="382" y="211"/>
                  </a:lnTo>
                  <a:lnTo>
                    <a:pt x="384" y="211"/>
                  </a:lnTo>
                  <a:lnTo>
                    <a:pt x="384" y="213"/>
                  </a:lnTo>
                  <a:lnTo>
                    <a:pt x="384" y="215"/>
                  </a:lnTo>
                  <a:lnTo>
                    <a:pt x="384" y="215"/>
                  </a:lnTo>
                  <a:lnTo>
                    <a:pt x="384" y="217"/>
                  </a:lnTo>
                  <a:lnTo>
                    <a:pt x="384" y="219"/>
                  </a:lnTo>
                  <a:lnTo>
                    <a:pt x="382" y="219"/>
                  </a:lnTo>
                  <a:lnTo>
                    <a:pt x="382" y="220"/>
                  </a:lnTo>
                  <a:lnTo>
                    <a:pt x="380" y="220"/>
                  </a:lnTo>
                  <a:lnTo>
                    <a:pt x="380" y="222"/>
                  </a:lnTo>
                  <a:lnTo>
                    <a:pt x="380" y="222"/>
                  </a:lnTo>
                  <a:lnTo>
                    <a:pt x="382" y="222"/>
                  </a:lnTo>
                  <a:lnTo>
                    <a:pt x="382" y="222"/>
                  </a:lnTo>
                  <a:lnTo>
                    <a:pt x="384" y="222"/>
                  </a:lnTo>
                  <a:lnTo>
                    <a:pt x="385" y="222"/>
                  </a:lnTo>
                  <a:lnTo>
                    <a:pt x="391" y="220"/>
                  </a:lnTo>
                  <a:lnTo>
                    <a:pt x="393" y="220"/>
                  </a:lnTo>
                  <a:lnTo>
                    <a:pt x="395" y="219"/>
                  </a:lnTo>
                  <a:lnTo>
                    <a:pt x="397" y="217"/>
                  </a:lnTo>
                  <a:lnTo>
                    <a:pt x="399" y="213"/>
                  </a:lnTo>
                  <a:lnTo>
                    <a:pt x="399" y="213"/>
                  </a:lnTo>
                  <a:lnTo>
                    <a:pt x="401" y="211"/>
                  </a:lnTo>
                  <a:lnTo>
                    <a:pt x="401" y="211"/>
                  </a:lnTo>
                  <a:lnTo>
                    <a:pt x="399" y="209"/>
                  </a:lnTo>
                  <a:lnTo>
                    <a:pt x="399" y="207"/>
                  </a:lnTo>
                  <a:lnTo>
                    <a:pt x="399" y="207"/>
                  </a:lnTo>
                  <a:lnTo>
                    <a:pt x="399" y="207"/>
                  </a:lnTo>
                  <a:lnTo>
                    <a:pt x="399" y="205"/>
                  </a:lnTo>
                  <a:lnTo>
                    <a:pt x="399" y="203"/>
                  </a:lnTo>
                  <a:lnTo>
                    <a:pt x="399" y="201"/>
                  </a:lnTo>
                  <a:lnTo>
                    <a:pt x="401" y="199"/>
                  </a:lnTo>
                  <a:lnTo>
                    <a:pt x="401" y="199"/>
                  </a:lnTo>
                  <a:lnTo>
                    <a:pt x="401" y="199"/>
                  </a:lnTo>
                  <a:lnTo>
                    <a:pt x="401" y="198"/>
                  </a:lnTo>
                  <a:lnTo>
                    <a:pt x="403" y="192"/>
                  </a:lnTo>
                  <a:lnTo>
                    <a:pt x="403" y="190"/>
                  </a:lnTo>
                  <a:lnTo>
                    <a:pt x="401" y="188"/>
                  </a:lnTo>
                  <a:lnTo>
                    <a:pt x="401" y="188"/>
                  </a:lnTo>
                  <a:lnTo>
                    <a:pt x="403" y="186"/>
                  </a:lnTo>
                  <a:lnTo>
                    <a:pt x="410" y="175"/>
                  </a:lnTo>
                  <a:lnTo>
                    <a:pt x="414" y="171"/>
                  </a:lnTo>
                  <a:lnTo>
                    <a:pt x="416" y="169"/>
                  </a:lnTo>
                  <a:lnTo>
                    <a:pt x="418" y="169"/>
                  </a:lnTo>
                  <a:lnTo>
                    <a:pt x="418" y="167"/>
                  </a:lnTo>
                  <a:lnTo>
                    <a:pt x="418" y="165"/>
                  </a:lnTo>
                  <a:lnTo>
                    <a:pt x="420" y="160"/>
                  </a:lnTo>
                  <a:lnTo>
                    <a:pt x="420" y="158"/>
                  </a:lnTo>
                  <a:lnTo>
                    <a:pt x="420" y="156"/>
                  </a:lnTo>
                  <a:lnTo>
                    <a:pt x="424" y="152"/>
                  </a:lnTo>
                  <a:lnTo>
                    <a:pt x="425" y="148"/>
                  </a:lnTo>
                  <a:lnTo>
                    <a:pt x="427" y="150"/>
                  </a:lnTo>
                  <a:lnTo>
                    <a:pt x="429" y="152"/>
                  </a:lnTo>
                  <a:lnTo>
                    <a:pt x="429" y="154"/>
                  </a:lnTo>
                  <a:lnTo>
                    <a:pt x="429" y="154"/>
                  </a:lnTo>
                  <a:lnTo>
                    <a:pt x="429" y="154"/>
                  </a:lnTo>
                  <a:lnTo>
                    <a:pt x="429" y="156"/>
                  </a:lnTo>
                  <a:lnTo>
                    <a:pt x="429" y="156"/>
                  </a:lnTo>
                  <a:lnTo>
                    <a:pt x="431" y="156"/>
                  </a:lnTo>
                  <a:lnTo>
                    <a:pt x="431" y="156"/>
                  </a:lnTo>
                  <a:lnTo>
                    <a:pt x="433" y="156"/>
                  </a:lnTo>
                  <a:lnTo>
                    <a:pt x="435" y="154"/>
                  </a:lnTo>
                  <a:lnTo>
                    <a:pt x="435" y="154"/>
                  </a:lnTo>
                  <a:lnTo>
                    <a:pt x="437" y="152"/>
                  </a:lnTo>
                  <a:lnTo>
                    <a:pt x="439" y="150"/>
                  </a:lnTo>
                  <a:lnTo>
                    <a:pt x="441" y="148"/>
                  </a:lnTo>
                  <a:lnTo>
                    <a:pt x="441" y="146"/>
                  </a:lnTo>
                  <a:lnTo>
                    <a:pt x="441" y="144"/>
                  </a:lnTo>
                  <a:lnTo>
                    <a:pt x="441" y="144"/>
                  </a:lnTo>
                  <a:lnTo>
                    <a:pt x="441" y="142"/>
                  </a:lnTo>
                  <a:lnTo>
                    <a:pt x="444" y="139"/>
                  </a:lnTo>
                  <a:lnTo>
                    <a:pt x="444" y="137"/>
                  </a:lnTo>
                  <a:lnTo>
                    <a:pt x="446" y="137"/>
                  </a:lnTo>
                  <a:lnTo>
                    <a:pt x="446" y="137"/>
                  </a:lnTo>
                  <a:lnTo>
                    <a:pt x="446" y="137"/>
                  </a:lnTo>
                  <a:lnTo>
                    <a:pt x="448" y="137"/>
                  </a:lnTo>
                  <a:lnTo>
                    <a:pt x="450" y="135"/>
                  </a:lnTo>
                  <a:lnTo>
                    <a:pt x="450" y="135"/>
                  </a:lnTo>
                  <a:lnTo>
                    <a:pt x="452" y="133"/>
                  </a:lnTo>
                  <a:lnTo>
                    <a:pt x="452" y="133"/>
                  </a:lnTo>
                  <a:lnTo>
                    <a:pt x="452" y="133"/>
                  </a:lnTo>
                  <a:lnTo>
                    <a:pt x="456" y="133"/>
                  </a:lnTo>
                  <a:lnTo>
                    <a:pt x="464" y="131"/>
                  </a:lnTo>
                  <a:lnTo>
                    <a:pt x="465" y="129"/>
                  </a:lnTo>
                  <a:lnTo>
                    <a:pt x="471" y="125"/>
                  </a:lnTo>
                  <a:lnTo>
                    <a:pt x="475" y="122"/>
                  </a:lnTo>
                  <a:lnTo>
                    <a:pt x="479" y="118"/>
                  </a:lnTo>
                  <a:lnTo>
                    <a:pt x="481" y="112"/>
                  </a:lnTo>
                  <a:lnTo>
                    <a:pt x="483" y="112"/>
                  </a:lnTo>
                  <a:lnTo>
                    <a:pt x="485" y="108"/>
                  </a:lnTo>
                  <a:lnTo>
                    <a:pt x="485" y="108"/>
                  </a:lnTo>
                  <a:lnTo>
                    <a:pt x="486" y="108"/>
                  </a:lnTo>
                  <a:lnTo>
                    <a:pt x="486" y="108"/>
                  </a:lnTo>
                  <a:lnTo>
                    <a:pt x="486" y="108"/>
                  </a:lnTo>
                  <a:lnTo>
                    <a:pt x="490" y="110"/>
                  </a:lnTo>
                  <a:lnTo>
                    <a:pt x="490" y="110"/>
                  </a:lnTo>
                  <a:lnTo>
                    <a:pt x="492" y="110"/>
                  </a:lnTo>
                  <a:lnTo>
                    <a:pt x="494" y="110"/>
                  </a:lnTo>
                  <a:lnTo>
                    <a:pt x="496" y="110"/>
                  </a:lnTo>
                  <a:lnTo>
                    <a:pt x="496" y="110"/>
                  </a:lnTo>
                  <a:lnTo>
                    <a:pt x="507" y="103"/>
                  </a:lnTo>
                  <a:lnTo>
                    <a:pt x="507" y="103"/>
                  </a:lnTo>
                  <a:lnTo>
                    <a:pt x="507" y="103"/>
                  </a:lnTo>
                  <a:lnTo>
                    <a:pt x="507" y="103"/>
                  </a:lnTo>
                  <a:lnTo>
                    <a:pt x="507" y="101"/>
                  </a:lnTo>
                  <a:lnTo>
                    <a:pt x="509" y="101"/>
                  </a:lnTo>
                  <a:lnTo>
                    <a:pt x="509" y="99"/>
                  </a:lnTo>
                  <a:lnTo>
                    <a:pt x="511" y="99"/>
                  </a:lnTo>
                  <a:lnTo>
                    <a:pt x="511" y="99"/>
                  </a:lnTo>
                  <a:lnTo>
                    <a:pt x="511" y="97"/>
                  </a:lnTo>
                  <a:lnTo>
                    <a:pt x="513" y="99"/>
                  </a:lnTo>
                  <a:lnTo>
                    <a:pt x="515" y="99"/>
                  </a:lnTo>
                  <a:lnTo>
                    <a:pt x="517" y="99"/>
                  </a:lnTo>
                  <a:lnTo>
                    <a:pt x="517" y="97"/>
                  </a:lnTo>
                  <a:lnTo>
                    <a:pt x="523" y="95"/>
                  </a:lnTo>
                  <a:lnTo>
                    <a:pt x="526" y="91"/>
                  </a:lnTo>
                  <a:lnTo>
                    <a:pt x="528" y="89"/>
                  </a:lnTo>
                  <a:lnTo>
                    <a:pt x="530" y="89"/>
                  </a:lnTo>
                  <a:lnTo>
                    <a:pt x="530" y="89"/>
                  </a:lnTo>
                  <a:lnTo>
                    <a:pt x="532" y="87"/>
                  </a:lnTo>
                  <a:lnTo>
                    <a:pt x="536" y="85"/>
                  </a:lnTo>
                  <a:lnTo>
                    <a:pt x="536" y="83"/>
                  </a:lnTo>
                  <a:lnTo>
                    <a:pt x="538" y="82"/>
                  </a:lnTo>
                  <a:lnTo>
                    <a:pt x="538" y="82"/>
                  </a:lnTo>
                  <a:lnTo>
                    <a:pt x="538" y="78"/>
                  </a:lnTo>
                  <a:lnTo>
                    <a:pt x="538" y="78"/>
                  </a:lnTo>
                  <a:lnTo>
                    <a:pt x="540" y="76"/>
                  </a:lnTo>
                  <a:lnTo>
                    <a:pt x="540" y="76"/>
                  </a:lnTo>
                  <a:lnTo>
                    <a:pt x="542" y="76"/>
                  </a:lnTo>
                  <a:lnTo>
                    <a:pt x="544" y="74"/>
                  </a:lnTo>
                  <a:lnTo>
                    <a:pt x="544" y="74"/>
                  </a:lnTo>
                  <a:lnTo>
                    <a:pt x="545" y="74"/>
                  </a:lnTo>
                  <a:lnTo>
                    <a:pt x="547" y="76"/>
                  </a:lnTo>
                  <a:lnTo>
                    <a:pt x="549" y="78"/>
                  </a:lnTo>
                  <a:lnTo>
                    <a:pt x="551" y="78"/>
                  </a:lnTo>
                  <a:lnTo>
                    <a:pt x="553" y="80"/>
                  </a:lnTo>
                  <a:lnTo>
                    <a:pt x="568" y="72"/>
                  </a:lnTo>
                  <a:lnTo>
                    <a:pt x="568" y="72"/>
                  </a:lnTo>
                  <a:lnTo>
                    <a:pt x="572" y="74"/>
                  </a:lnTo>
                  <a:lnTo>
                    <a:pt x="572" y="74"/>
                  </a:lnTo>
                  <a:lnTo>
                    <a:pt x="574" y="72"/>
                  </a:lnTo>
                  <a:lnTo>
                    <a:pt x="574" y="72"/>
                  </a:lnTo>
                  <a:lnTo>
                    <a:pt x="574" y="72"/>
                  </a:lnTo>
                  <a:lnTo>
                    <a:pt x="578" y="74"/>
                  </a:lnTo>
                  <a:lnTo>
                    <a:pt x="578" y="74"/>
                  </a:lnTo>
                  <a:lnTo>
                    <a:pt x="578" y="74"/>
                  </a:lnTo>
                  <a:lnTo>
                    <a:pt x="578" y="72"/>
                  </a:lnTo>
                  <a:lnTo>
                    <a:pt x="578" y="72"/>
                  </a:lnTo>
                  <a:lnTo>
                    <a:pt x="580" y="70"/>
                  </a:lnTo>
                  <a:lnTo>
                    <a:pt x="580" y="70"/>
                  </a:lnTo>
                  <a:lnTo>
                    <a:pt x="582" y="70"/>
                  </a:lnTo>
                  <a:lnTo>
                    <a:pt x="582" y="70"/>
                  </a:lnTo>
                  <a:lnTo>
                    <a:pt x="582" y="70"/>
                  </a:lnTo>
                  <a:lnTo>
                    <a:pt x="582" y="70"/>
                  </a:lnTo>
                  <a:lnTo>
                    <a:pt x="584" y="68"/>
                  </a:lnTo>
                  <a:lnTo>
                    <a:pt x="584" y="68"/>
                  </a:lnTo>
                  <a:lnTo>
                    <a:pt x="584" y="66"/>
                  </a:lnTo>
                  <a:lnTo>
                    <a:pt x="584" y="66"/>
                  </a:lnTo>
                  <a:lnTo>
                    <a:pt x="584" y="66"/>
                  </a:lnTo>
                  <a:lnTo>
                    <a:pt x="586" y="64"/>
                  </a:lnTo>
                  <a:lnTo>
                    <a:pt x="586" y="64"/>
                  </a:lnTo>
                  <a:lnTo>
                    <a:pt x="587" y="64"/>
                  </a:lnTo>
                  <a:lnTo>
                    <a:pt x="587" y="64"/>
                  </a:lnTo>
                  <a:lnTo>
                    <a:pt x="587" y="64"/>
                  </a:lnTo>
                  <a:lnTo>
                    <a:pt x="587" y="61"/>
                  </a:lnTo>
                  <a:lnTo>
                    <a:pt x="587" y="61"/>
                  </a:lnTo>
                  <a:close/>
                </a:path>
              </a:pathLst>
            </a:custGeom>
            <a:solidFill>
              <a:srgbClr val="FF0000"/>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2">
              <a:extLst>
                <a:ext uri="{FF2B5EF4-FFF2-40B4-BE49-F238E27FC236}">
                  <a16:creationId xmlns:a16="http://schemas.microsoft.com/office/drawing/2014/main" id="{98A777CC-492A-4191-8A77-6F3AEE37AAF6}"/>
                </a:ext>
              </a:extLst>
            </p:cNvPr>
            <p:cNvSpPr>
              <a:spLocks/>
            </p:cNvSpPr>
            <p:nvPr/>
          </p:nvSpPr>
          <p:spPr bwMode="auto">
            <a:xfrm>
              <a:off x="9169723" y="2470944"/>
              <a:ext cx="846138" cy="450850"/>
            </a:xfrm>
            <a:custGeom>
              <a:avLst/>
              <a:gdLst>
                <a:gd name="T0" fmla="*/ 520 w 533"/>
                <a:gd name="T1" fmla="*/ 111 h 284"/>
                <a:gd name="T2" fmla="*/ 486 w 533"/>
                <a:gd name="T3" fmla="*/ 93 h 284"/>
                <a:gd name="T4" fmla="*/ 451 w 533"/>
                <a:gd name="T5" fmla="*/ 84 h 284"/>
                <a:gd name="T6" fmla="*/ 451 w 533"/>
                <a:gd name="T7" fmla="*/ 42 h 284"/>
                <a:gd name="T8" fmla="*/ 427 w 533"/>
                <a:gd name="T9" fmla="*/ 23 h 284"/>
                <a:gd name="T10" fmla="*/ 430 w 533"/>
                <a:gd name="T11" fmla="*/ 14 h 284"/>
                <a:gd name="T12" fmla="*/ 387 w 533"/>
                <a:gd name="T13" fmla="*/ 2 h 284"/>
                <a:gd name="T14" fmla="*/ 367 w 533"/>
                <a:gd name="T15" fmla="*/ 15 h 284"/>
                <a:gd name="T16" fmla="*/ 354 w 533"/>
                <a:gd name="T17" fmla="*/ 19 h 284"/>
                <a:gd name="T18" fmla="*/ 333 w 533"/>
                <a:gd name="T19" fmla="*/ 29 h 284"/>
                <a:gd name="T20" fmla="*/ 312 w 533"/>
                <a:gd name="T21" fmla="*/ 25 h 284"/>
                <a:gd name="T22" fmla="*/ 282 w 533"/>
                <a:gd name="T23" fmla="*/ 6 h 284"/>
                <a:gd name="T24" fmla="*/ 255 w 533"/>
                <a:gd name="T25" fmla="*/ 21 h 284"/>
                <a:gd name="T26" fmla="*/ 230 w 533"/>
                <a:gd name="T27" fmla="*/ 52 h 284"/>
                <a:gd name="T28" fmla="*/ 215 w 533"/>
                <a:gd name="T29" fmla="*/ 59 h 284"/>
                <a:gd name="T30" fmla="*/ 194 w 533"/>
                <a:gd name="T31" fmla="*/ 71 h 284"/>
                <a:gd name="T32" fmla="*/ 152 w 533"/>
                <a:gd name="T33" fmla="*/ 88 h 284"/>
                <a:gd name="T34" fmla="*/ 122 w 533"/>
                <a:gd name="T35" fmla="*/ 118 h 284"/>
                <a:gd name="T36" fmla="*/ 110 w 533"/>
                <a:gd name="T37" fmla="*/ 124 h 284"/>
                <a:gd name="T38" fmla="*/ 103 w 533"/>
                <a:gd name="T39" fmla="*/ 145 h 284"/>
                <a:gd name="T40" fmla="*/ 80 w 533"/>
                <a:gd name="T41" fmla="*/ 162 h 284"/>
                <a:gd name="T42" fmla="*/ 68 w 533"/>
                <a:gd name="T43" fmla="*/ 162 h 284"/>
                <a:gd name="T44" fmla="*/ 61 w 533"/>
                <a:gd name="T45" fmla="*/ 162 h 284"/>
                <a:gd name="T46" fmla="*/ 26 w 533"/>
                <a:gd name="T47" fmla="*/ 171 h 284"/>
                <a:gd name="T48" fmla="*/ 5 w 533"/>
                <a:gd name="T49" fmla="*/ 196 h 284"/>
                <a:gd name="T50" fmla="*/ 28 w 533"/>
                <a:gd name="T51" fmla="*/ 202 h 284"/>
                <a:gd name="T52" fmla="*/ 42 w 533"/>
                <a:gd name="T53" fmla="*/ 225 h 284"/>
                <a:gd name="T54" fmla="*/ 38 w 533"/>
                <a:gd name="T55" fmla="*/ 240 h 284"/>
                <a:gd name="T56" fmla="*/ 68 w 533"/>
                <a:gd name="T57" fmla="*/ 255 h 284"/>
                <a:gd name="T58" fmla="*/ 114 w 533"/>
                <a:gd name="T59" fmla="*/ 242 h 284"/>
                <a:gd name="T60" fmla="*/ 167 w 533"/>
                <a:gd name="T61" fmla="*/ 249 h 284"/>
                <a:gd name="T62" fmla="*/ 200 w 533"/>
                <a:gd name="T63" fmla="*/ 244 h 284"/>
                <a:gd name="T64" fmla="*/ 209 w 533"/>
                <a:gd name="T65" fmla="*/ 227 h 284"/>
                <a:gd name="T66" fmla="*/ 246 w 533"/>
                <a:gd name="T67" fmla="*/ 189 h 284"/>
                <a:gd name="T68" fmla="*/ 249 w 533"/>
                <a:gd name="T69" fmla="*/ 183 h 284"/>
                <a:gd name="T70" fmla="*/ 276 w 533"/>
                <a:gd name="T71" fmla="*/ 183 h 284"/>
                <a:gd name="T72" fmla="*/ 345 w 533"/>
                <a:gd name="T73" fmla="*/ 154 h 284"/>
                <a:gd name="T74" fmla="*/ 377 w 533"/>
                <a:gd name="T75" fmla="*/ 147 h 284"/>
                <a:gd name="T76" fmla="*/ 387 w 533"/>
                <a:gd name="T77" fmla="*/ 173 h 284"/>
                <a:gd name="T78" fmla="*/ 396 w 533"/>
                <a:gd name="T79" fmla="*/ 189 h 284"/>
                <a:gd name="T80" fmla="*/ 398 w 533"/>
                <a:gd name="T81" fmla="*/ 206 h 284"/>
                <a:gd name="T82" fmla="*/ 406 w 533"/>
                <a:gd name="T83" fmla="*/ 202 h 284"/>
                <a:gd name="T84" fmla="*/ 406 w 533"/>
                <a:gd name="T85" fmla="*/ 211 h 284"/>
                <a:gd name="T86" fmla="*/ 400 w 533"/>
                <a:gd name="T87" fmla="*/ 217 h 284"/>
                <a:gd name="T88" fmla="*/ 375 w 533"/>
                <a:gd name="T89" fmla="*/ 225 h 284"/>
                <a:gd name="T90" fmla="*/ 360 w 533"/>
                <a:gd name="T91" fmla="*/ 223 h 284"/>
                <a:gd name="T92" fmla="*/ 339 w 533"/>
                <a:gd name="T93" fmla="*/ 242 h 284"/>
                <a:gd name="T94" fmla="*/ 335 w 533"/>
                <a:gd name="T95" fmla="*/ 249 h 284"/>
                <a:gd name="T96" fmla="*/ 333 w 533"/>
                <a:gd name="T97" fmla="*/ 263 h 284"/>
                <a:gd name="T98" fmla="*/ 339 w 533"/>
                <a:gd name="T99" fmla="*/ 280 h 284"/>
                <a:gd name="T100" fmla="*/ 366 w 533"/>
                <a:gd name="T101" fmla="*/ 267 h 284"/>
                <a:gd name="T102" fmla="*/ 383 w 533"/>
                <a:gd name="T103" fmla="*/ 253 h 284"/>
                <a:gd name="T104" fmla="*/ 446 w 533"/>
                <a:gd name="T105" fmla="*/ 217 h 284"/>
                <a:gd name="T106" fmla="*/ 467 w 533"/>
                <a:gd name="T107" fmla="*/ 213 h 284"/>
                <a:gd name="T108" fmla="*/ 484 w 533"/>
                <a:gd name="T109" fmla="*/ 217 h 284"/>
                <a:gd name="T110" fmla="*/ 503 w 533"/>
                <a:gd name="T111" fmla="*/ 238 h 284"/>
                <a:gd name="T112" fmla="*/ 512 w 533"/>
                <a:gd name="T113" fmla="*/ 236 h 284"/>
                <a:gd name="T114" fmla="*/ 489 w 533"/>
                <a:gd name="T115" fmla="*/ 202 h 284"/>
                <a:gd name="T116" fmla="*/ 488 w 533"/>
                <a:gd name="T117" fmla="*/ 183 h 284"/>
                <a:gd name="T118" fmla="*/ 507 w 533"/>
                <a:gd name="T119" fmla="*/ 168 h 284"/>
                <a:gd name="T120" fmla="*/ 520 w 533"/>
                <a:gd name="T121" fmla="*/ 154 h 284"/>
                <a:gd name="T122" fmla="*/ 531 w 533"/>
                <a:gd name="T123" fmla="*/ 15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3" h="284">
                  <a:moveTo>
                    <a:pt x="533" y="141"/>
                  </a:moveTo>
                  <a:lnTo>
                    <a:pt x="529" y="137"/>
                  </a:lnTo>
                  <a:lnTo>
                    <a:pt x="528" y="133"/>
                  </a:lnTo>
                  <a:lnTo>
                    <a:pt x="528" y="130"/>
                  </a:lnTo>
                  <a:lnTo>
                    <a:pt x="531" y="124"/>
                  </a:lnTo>
                  <a:lnTo>
                    <a:pt x="529" y="120"/>
                  </a:lnTo>
                  <a:lnTo>
                    <a:pt x="528" y="118"/>
                  </a:lnTo>
                  <a:lnTo>
                    <a:pt x="522" y="114"/>
                  </a:lnTo>
                  <a:lnTo>
                    <a:pt x="520" y="114"/>
                  </a:lnTo>
                  <a:lnTo>
                    <a:pt x="520" y="111"/>
                  </a:lnTo>
                  <a:lnTo>
                    <a:pt x="520" y="111"/>
                  </a:lnTo>
                  <a:lnTo>
                    <a:pt x="518" y="111"/>
                  </a:lnTo>
                  <a:lnTo>
                    <a:pt x="518" y="111"/>
                  </a:lnTo>
                  <a:lnTo>
                    <a:pt x="510" y="105"/>
                  </a:lnTo>
                  <a:lnTo>
                    <a:pt x="508" y="105"/>
                  </a:lnTo>
                  <a:lnTo>
                    <a:pt x="503" y="107"/>
                  </a:lnTo>
                  <a:lnTo>
                    <a:pt x="501" y="109"/>
                  </a:lnTo>
                  <a:lnTo>
                    <a:pt x="497" y="109"/>
                  </a:lnTo>
                  <a:lnTo>
                    <a:pt x="495" y="109"/>
                  </a:lnTo>
                  <a:lnTo>
                    <a:pt x="491" y="107"/>
                  </a:lnTo>
                  <a:lnTo>
                    <a:pt x="489" y="99"/>
                  </a:lnTo>
                  <a:lnTo>
                    <a:pt x="486" y="93"/>
                  </a:lnTo>
                  <a:lnTo>
                    <a:pt x="480" y="90"/>
                  </a:lnTo>
                  <a:lnTo>
                    <a:pt x="472" y="82"/>
                  </a:lnTo>
                  <a:lnTo>
                    <a:pt x="465" y="80"/>
                  </a:lnTo>
                  <a:lnTo>
                    <a:pt x="459" y="82"/>
                  </a:lnTo>
                  <a:lnTo>
                    <a:pt x="457" y="88"/>
                  </a:lnTo>
                  <a:lnTo>
                    <a:pt x="455" y="93"/>
                  </a:lnTo>
                  <a:lnTo>
                    <a:pt x="455" y="99"/>
                  </a:lnTo>
                  <a:lnTo>
                    <a:pt x="453" y="99"/>
                  </a:lnTo>
                  <a:lnTo>
                    <a:pt x="451" y="93"/>
                  </a:lnTo>
                  <a:lnTo>
                    <a:pt x="448" y="90"/>
                  </a:lnTo>
                  <a:lnTo>
                    <a:pt x="451" y="84"/>
                  </a:lnTo>
                  <a:lnTo>
                    <a:pt x="448" y="80"/>
                  </a:lnTo>
                  <a:lnTo>
                    <a:pt x="455" y="76"/>
                  </a:lnTo>
                  <a:lnTo>
                    <a:pt x="463" y="69"/>
                  </a:lnTo>
                  <a:lnTo>
                    <a:pt x="463" y="65"/>
                  </a:lnTo>
                  <a:lnTo>
                    <a:pt x="461" y="59"/>
                  </a:lnTo>
                  <a:lnTo>
                    <a:pt x="457" y="54"/>
                  </a:lnTo>
                  <a:lnTo>
                    <a:pt x="455" y="52"/>
                  </a:lnTo>
                  <a:lnTo>
                    <a:pt x="455" y="46"/>
                  </a:lnTo>
                  <a:lnTo>
                    <a:pt x="453" y="44"/>
                  </a:lnTo>
                  <a:lnTo>
                    <a:pt x="451" y="42"/>
                  </a:lnTo>
                  <a:lnTo>
                    <a:pt x="451" y="42"/>
                  </a:lnTo>
                  <a:lnTo>
                    <a:pt x="449" y="42"/>
                  </a:lnTo>
                  <a:lnTo>
                    <a:pt x="449" y="40"/>
                  </a:lnTo>
                  <a:lnTo>
                    <a:pt x="449" y="40"/>
                  </a:lnTo>
                  <a:lnTo>
                    <a:pt x="442" y="34"/>
                  </a:lnTo>
                  <a:lnTo>
                    <a:pt x="440" y="29"/>
                  </a:lnTo>
                  <a:lnTo>
                    <a:pt x="434" y="31"/>
                  </a:lnTo>
                  <a:lnTo>
                    <a:pt x="427" y="36"/>
                  </a:lnTo>
                  <a:lnTo>
                    <a:pt x="425" y="27"/>
                  </a:lnTo>
                  <a:lnTo>
                    <a:pt x="425" y="25"/>
                  </a:lnTo>
                  <a:lnTo>
                    <a:pt x="427" y="25"/>
                  </a:lnTo>
                  <a:lnTo>
                    <a:pt x="427" y="23"/>
                  </a:lnTo>
                  <a:lnTo>
                    <a:pt x="438" y="21"/>
                  </a:lnTo>
                  <a:lnTo>
                    <a:pt x="438" y="19"/>
                  </a:lnTo>
                  <a:lnTo>
                    <a:pt x="440" y="17"/>
                  </a:lnTo>
                  <a:lnTo>
                    <a:pt x="442" y="14"/>
                  </a:lnTo>
                  <a:lnTo>
                    <a:pt x="442" y="12"/>
                  </a:lnTo>
                  <a:lnTo>
                    <a:pt x="440" y="10"/>
                  </a:lnTo>
                  <a:lnTo>
                    <a:pt x="440" y="10"/>
                  </a:lnTo>
                  <a:lnTo>
                    <a:pt x="438" y="10"/>
                  </a:lnTo>
                  <a:lnTo>
                    <a:pt x="436" y="12"/>
                  </a:lnTo>
                  <a:lnTo>
                    <a:pt x="432" y="14"/>
                  </a:lnTo>
                  <a:lnTo>
                    <a:pt x="430" y="14"/>
                  </a:lnTo>
                  <a:lnTo>
                    <a:pt x="427" y="12"/>
                  </a:lnTo>
                  <a:lnTo>
                    <a:pt x="425" y="8"/>
                  </a:lnTo>
                  <a:lnTo>
                    <a:pt x="423" y="6"/>
                  </a:lnTo>
                  <a:lnTo>
                    <a:pt x="423" y="2"/>
                  </a:lnTo>
                  <a:lnTo>
                    <a:pt x="421" y="0"/>
                  </a:lnTo>
                  <a:lnTo>
                    <a:pt x="415" y="0"/>
                  </a:lnTo>
                  <a:lnTo>
                    <a:pt x="409" y="0"/>
                  </a:lnTo>
                  <a:lnTo>
                    <a:pt x="404" y="0"/>
                  </a:lnTo>
                  <a:lnTo>
                    <a:pt x="396" y="4"/>
                  </a:lnTo>
                  <a:lnTo>
                    <a:pt x="388" y="2"/>
                  </a:lnTo>
                  <a:lnTo>
                    <a:pt x="387" y="2"/>
                  </a:lnTo>
                  <a:lnTo>
                    <a:pt x="385" y="2"/>
                  </a:lnTo>
                  <a:lnTo>
                    <a:pt x="385" y="10"/>
                  </a:lnTo>
                  <a:lnTo>
                    <a:pt x="383" y="15"/>
                  </a:lnTo>
                  <a:lnTo>
                    <a:pt x="375" y="15"/>
                  </a:lnTo>
                  <a:lnTo>
                    <a:pt x="371" y="12"/>
                  </a:lnTo>
                  <a:lnTo>
                    <a:pt x="369" y="14"/>
                  </a:lnTo>
                  <a:lnTo>
                    <a:pt x="369" y="14"/>
                  </a:lnTo>
                  <a:lnTo>
                    <a:pt x="367" y="14"/>
                  </a:lnTo>
                  <a:lnTo>
                    <a:pt x="367" y="14"/>
                  </a:lnTo>
                  <a:lnTo>
                    <a:pt x="366" y="15"/>
                  </a:lnTo>
                  <a:lnTo>
                    <a:pt x="367" y="15"/>
                  </a:lnTo>
                  <a:lnTo>
                    <a:pt x="366" y="17"/>
                  </a:lnTo>
                  <a:lnTo>
                    <a:pt x="364" y="17"/>
                  </a:lnTo>
                  <a:lnTo>
                    <a:pt x="364" y="17"/>
                  </a:lnTo>
                  <a:lnTo>
                    <a:pt x="364" y="21"/>
                  </a:lnTo>
                  <a:lnTo>
                    <a:pt x="364" y="25"/>
                  </a:lnTo>
                  <a:lnTo>
                    <a:pt x="364" y="25"/>
                  </a:lnTo>
                  <a:lnTo>
                    <a:pt x="360" y="25"/>
                  </a:lnTo>
                  <a:lnTo>
                    <a:pt x="358" y="25"/>
                  </a:lnTo>
                  <a:lnTo>
                    <a:pt x="358" y="23"/>
                  </a:lnTo>
                  <a:lnTo>
                    <a:pt x="356" y="19"/>
                  </a:lnTo>
                  <a:lnTo>
                    <a:pt x="354" y="19"/>
                  </a:lnTo>
                  <a:lnTo>
                    <a:pt x="354" y="25"/>
                  </a:lnTo>
                  <a:lnTo>
                    <a:pt x="350" y="25"/>
                  </a:lnTo>
                  <a:lnTo>
                    <a:pt x="345" y="25"/>
                  </a:lnTo>
                  <a:lnTo>
                    <a:pt x="341" y="27"/>
                  </a:lnTo>
                  <a:lnTo>
                    <a:pt x="341" y="33"/>
                  </a:lnTo>
                  <a:lnTo>
                    <a:pt x="337" y="33"/>
                  </a:lnTo>
                  <a:lnTo>
                    <a:pt x="335" y="33"/>
                  </a:lnTo>
                  <a:lnTo>
                    <a:pt x="335" y="31"/>
                  </a:lnTo>
                  <a:lnTo>
                    <a:pt x="335" y="31"/>
                  </a:lnTo>
                  <a:lnTo>
                    <a:pt x="335" y="29"/>
                  </a:lnTo>
                  <a:lnTo>
                    <a:pt x="333" y="29"/>
                  </a:lnTo>
                  <a:lnTo>
                    <a:pt x="333" y="29"/>
                  </a:lnTo>
                  <a:lnTo>
                    <a:pt x="326" y="27"/>
                  </a:lnTo>
                  <a:lnTo>
                    <a:pt x="326" y="27"/>
                  </a:lnTo>
                  <a:lnTo>
                    <a:pt x="320" y="23"/>
                  </a:lnTo>
                  <a:lnTo>
                    <a:pt x="314" y="23"/>
                  </a:lnTo>
                  <a:lnTo>
                    <a:pt x="312" y="21"/>
                  </a:lnTo>
                  <a:lnTo>
                    <a:pt x="312" y="21"/>
                  </a:lnTo>
                  <a:lnTo>
                    <a:pt x="312" y="23"/>
                  </a:lnTo>
                  <a:lnTo>
                    <a:pt x="314" y="25"/>
                  </a:lnTo>
                  <a:lnTo>
                    <a:pt x="314" y="25"/>
                  </a:lnTo>
                  <a:lnTo>
                    <a:pt x="312" y="25"/>
                  </a:lnTo>
                  <a:lnTo>
                    <a:pt x="307" y="21"/>
                  </a:lnTo>
                  <a:lnTo>
                    <a:pt x="303" y="21"/>
                  </a:lnTo>
                  <a:lnTo>
                    <a:pt x="299" y="21"/>
                  </a:lnTo>
                  <a:lnTo>
                    <a:pt x="297" y="21"/>
                  </a:lnTo>
                  <a:lnTo>
                    <a:pt x="295" y="21"/>
                  </a:lnTo>
                  <a:lnTo>
                    <a:pt x="293" y="21"/>
                  </a:lnTo>
                  <a:lnTo>
                    <a:pt x="295" y="15"/>
                  </a:lnTo>
                  <a:lnTo>
                    <a:pt x="293" y="15"/>
                  </a:lnTo>
                  <a:lnTo>
                    <a:pt x="287" y="8"/>
                  </a:lnTo>
                  <a:lnTo>
                    <a:pt x="286" y="6"/>
                  </a:lnTo>
                  <a:lnTo>
                    <a:pt x="282" y="6"/>
                  </a:lnTo>
                  <a:lnTo>
                    <a:pt x="278" y="6"/>
                  </a:lnTo>
                  <a:lnTo>
                    <a:pt x="278" y="6"/>
                  </a:lnTo>
                  <a:lnTo>
                    <a:pt x="272" y="14"/>
                  </a:lnTo>
                  <a:lnTo>
                    <a:pt x="270" y="15"/>
                  </a:lnTo>
                  <a:lnTo>
                    <a:pt x="270" y="15"/>
                  </a:lnTo>
                  <a:lnTo>
                    <a:pt x="266" y="17"/>
                  </a:lnTo>
                  <a:lnTo>
                    <a:pt x="263" y="17"/>
                  </a:lnTo>
                  <a:lnTo>
                    <a:pt x="261" y="17"/>
                  </a:lnTo>
                  <a:lnTo>
                    <a:pt x="257" y="17"/>
                  </a:lnTo>
                  <a:lnTo>
                    <a:pt x="257" y="19"/>
                  </a:lnTo>
                  <a:lnTo>
                    <a:pt x="255" y="21"/>
                  </a:lnTo>
                  <a:lnTo>
                    <a:pt x="255" y="23"/>
                  </a:lnTo>
                  <a:lnTo>
                    <a:pt x="253" y="23"/>
                  </a:lnTo>
                  <a:lnTo>
                    <a:pt x="249" y="23"/>
                  </a:lnTo>
                  <a:lnTo>
                    <a:pt x="247" y="29"/>
                  </a:lnTo>
                  <a:lnTo>
                    <a:pt x="251" y="33"/>
                  </a:lnTo>
                  <a:lnTo>
                    <a:pt x="255" y="36"/>
                  </a:lnTo>
                  <a:lnTo>
                    <a:pt x="249" y="42"/>
                  </a:lnTo>
                  <a:lnTo>
                    <a:pt x="246" y="46"/>
                  </a:lnTo>
                  <a:lnTo>
                    <a:pt x="240" y="46"/>
                  </a:lnTo>
                  <a:lnTo>
                    <a:pt x="236" y="50"/>
                  </a:lnTo>
                  <a:lnTo>
                    <a:pt x="230" y="52"/>
                  </a:lnTo>
                  <a:lnTo>
                    <a:pt x="226" y="54"/>
                  </a:lnTo>
                  <a:lnTo>
                    <a:pt x="225" y="54"/>
                  </a:lnTo>
                  <a:lnTo>
                    <a:pt x="223" y="55"/>
                  </a:lnTo>
                  <a:lnTo>
                    <a:pt x="221" y="55"/>
                  </a:lnTo>
                  <a:lnTo>
                    <a:pt x="219" y="55"/>
                  </a:lnTo>
                  <a:lnTo>
                    <a:pt x="217" y="55"/>
                  </a:lnTo>
                  <a:lnTo>
                    <a:pt x="215" y="57"/>
                  </a:lnTo>
                  <a:lnTo>
                    <a:pt x="215" y="57"/>
                  </a:lnTo>
                  <a:lnTo>
                    <a:pt x="215" y="57"/>
                  </a:lnTo>
                  <a:lnTo>
                    <a:pt x="215" y="59"/>
                  </a:lnTo>
                  <a:lnTo>
                    <a:pt x="215" y="59"/>
                  </a:lnTo>
                  <a:lnTo>
                    <a:pt x="215" y="59"/>
                  </a:lnTo>
                  <a:lnTo>
                    <a:pt x="215" y="61"/>
                  </a:lnTo>
                  <a:lnTo>
                    <a:pt x="213" y="61"/>
                  </a:lnTo>
                  <a:lnTo>
                    <a:pt x="211" y="61"/>
                  </a:lnTo>
                  <a:lnTo>
                    <a:pt x="211" y="61"/>
                  </a:lnTo>
                  <a:lnTo>
                    <a:pt x="211" y="63"/>
                  </a:lnTo>
                  <a:lnTo>
                    <a:pt x="206" y="65"/>
                  </a:lnTo>
                  <a:lnTo>
                    <a:pt x="204" y="65"/>
                  </a:lnTo>
                  <a:lnTo>
                    <a:pt x="198" y="71"/>
                  </a:lnTo>
                  <a:lnTo>
                    <a:pt x="196" y="71"/>
                  </a:lnTo>
                  <a:lnTo>
                    <a:pt x="194" y="71"/>
                  </a:lnTo>
                  <a:lnTo>
                    <a:pt x="194" y="71"/>
                  </a:lnTo>
                  <a:lnTo>
                    <a:pt x="192" y="71"/>
                  </a:lnTo>
                  <a:lnTo>
                    <a:pt x="190" y="73"/>
                  </a:lnTo>
                  <a:lnTo>
                    <a:pt x="188" y="73"/>
                  </a:lnTo>
                  <a:lnTo>
                    <a:pt x="186" y="73"/>
                  </a:lnTo>
                  <a:lnTo>
                    <a:pt x="183" y="73"/>
                  </a:lnTo>
                  <a:lnTo>
                    <a:pt x="173" y="73"/>
                  </a:lnTo>
                  <a:lnTo>
                    <a:pt x="164" y="78"/>
                  </a:lnTo>
                  <a:lnTo>
                    <a:pt x="160" y="80"/>
                  </a:lnTo>
                  <a:lnTo>
                    <a:pt x="156" y="84"/>
                  </a:lnTo>
                  <a:lnTo>
                    <a:pt x="152" y="88"/>
                  </a:lnTo>
                  <a:lnTo>
                    <a:pt x="148" y="90"/>
                  </a:lnTo>
                  <a:lnTo>
                    <a:pt x="145" y="92"/>
                  </a:lnTo>
                  <a:lnTo>
                    <a:pt x="145" y="95"/>
                  </a:lnTo>
                  <a:lnTo>
                    <a:pt x="145" y="99"/>
                  </a:lnTo>
                  <a:lnTo>
                    <a:pt x="143" y="103"/>
                  </a:lnTo>
                  <a:lnTo>
                    <a:pt x="139" y="105"/>
                  </a:lnTo>
                  <a:lnTo>
                    <a:pt x="131" y="111"/>
                  </a:lnTo>
                  <a:lnTo>
                    <a:pt x="129" y="114"/>
                  </a:lnTo>
                  <a:lnTo>
                    <a:pt x="127" y="116"/>
                  </a:lnTo>
                  <a:lnTo>
                    <a:pt x="124" y="116"/>
                  </a:lnTo>
                  <a:lnTo>
                    <a:pt x="122" y="118"/>
                  </a:lnTo>
                  <a:lnTo>
                    <a:pt x="122" y="118"/>
                  </a:lnTo>
                  <a:lnTo>
                    <a:pt x="118" y="122"/>
                  </a:lnTo>
                  <a:lnTo>
                    <a:pt x="118" y="124"/>
                  </a:lnTo>
                  <a:lnTo>
                    <a:pt x="116" y="124"/>
                  </a:lnTo>
                  <a:lnTo>
                    <a:pt x="114" y="126"/>
                  </a:lnTo>
                  <a:lnTo>
                    <a:pt x="112" y="126"/>
                  </a:lnTo>
                  <a:lnTo>
                    <a:pt x="112" y="126"/>
                  </a:lnTo>
                  <a:lnTo>
                    <a:pt x="112" y="124"/>
                  </a:lnTo>
                  <a:lnTo>
                    <a:pt x="110" y="124"/>
                  </a:lnTo>
                  <a:lnTo>
                    <a:pt x="110" y="124"/>
                  </a:lnTo>
                  <a:lnTo>
                    <a:pt x="110" y="124"/>
                  </a:lnTo>
                  <a:lnTo>
                    <a:pt x="105" y="128"/>
                  </a:lnTo>
                  <a:lnTo>
                    <a:pt x="101" y="130"/>
                  </a:lnTo>
                  <a:lnTo>
                    <a:pt x="99" y="133"/>
                  </a:lnTo>
                  <a:lnTo>
                    <a:pt x="97" y="135"/>
                  </a:lnTo>
                  <a:lnTo>
                    <a:pt x="97" y="137"/>
                  </a:lnTo>
                  <a:lnTo>
                    <a:pt x="99" y="139"/>
                  </a:lnTo>
                  <a:lnTo>
                    <a:pt x="103" y="139"/>
                  </a:lnTo>
                  <a:lnTo>
                    <a:pt x="103" y="139"/>
                  </a:lnTo>
                  <a:lnTo>
                    <a:pt x="103" y="141"/>
                  </a:lnTo>
                  <a:lnTo>
                    <a:pt x="103" y="145"/>
                  </a:lnTo>
                  <a:lnTo>
                    <a:pt x="103" y="145"/>
                  </a:lnTo>
                  <a:lnTo>
                    <a:pt x="103" y="145"/>
                  </a:lnTo>
                  <a:lnTo>
                    <a:pt x="103" y="147"/>
                  </a:lnTo>
                  <a:lnTo>
                    <a:pt x="101" y="151"/>
                  </a:lnTo>
                  <a:lnTo>
                    <a:pt x="97" y="152"/>
                  </a:lnTo>
                  <a:lnTo>
                    <a:pt x="95" y="154"/>
                  </a:lnTo>
                  <a:lnTo>
                    <a:pt x="91" y="154"/>
                  </a:lnTo>
                  <a:lnTo>
                    <a:pt x="91" y="154"/>
                  </a:lnTo>
                  <a:lnTo>
                    <a:pt x="89" y="158"/>
                  </a:lnTo>
                  <a:lnTo>
                    <a:pt x="87" y="158"/>
                  </a:lnTo>
                  <a:lnTo>
                    <a:pt x="82" y="160"/>
                  </a:lnTo>
                  <a:lnTo>
                    <a:pt x="80" y="162"/>
                  </a:lnTo>
                  <a:lnTo>
                    <a:pt x="78" y="162"/>
                  </a:lnTo>
                  <a:lnTo>
                    <a:pt x="78" y="162"/>
                  </a:lnTo>
                  <a:lnTo>
                    <a:pt x="76" y="158"/>
                  </a:lnTo>
                  <a:lnTo>
                    <a:pt x="76" y="158"/>
                  </a:lnTo>
                  <a:lnTo>
                    <a:pt x="74" y="160"/>
                  </a:lnTo>
                  <a:lnTo>
                    <a:pt x="74" y="162"/>
                  </a:lnTo>
                  <a:lnTo>
                    <a:pt x="72" y="164"/>
                  </a:lnTo>
                  <a:lnTo>
                    <a:pt x="70" y="164"/>
                  </a:lnTo>
                  <a:lnTo>
                    <a:pt x="70" y="164"/>
                  </a:lnTo>
                  <a:lnTo>
                    <a:pt x="70" y="162"/>
                  </a:lnTo>
                  <a:lnTo>
                    <a:pt x="68" y="162"/>
                  </a:lnTo>
                  <a:lnTo>
                    <a:pt x="68" y="164"/>
                  </a:lnTo>
                  <a:lnTo>
                    <a:pt x="66" y="166"/>
                  </a:lnTo>
                  <a:lnTo>
                    <a:pt x="65" y="166"/>
                  </a:lnTo>
                  <a:lnTo>
                    <a:pt x="65" y="164"/>
                  </a:lnTo>
                  <a:lnTo>
                    <a:pt x="63" y="160"/>
                  </a:lnTo>
                  <a:lnTo>
                    <a:pt x="63" y="158"/>
                  </a:lnTo>
                  <a:lnTo>
                    <a:pt x="61" y="158"/>
                  </a:lnTo>
                  <a:lnTo>
                    <a:pt x="61" y="160"/>
                  </a:lnTo>
                  <a:lnTo>
                    <a:pt x="61" y="160"/>
                  </a:lnTo>
                  <a:lnTo>
                    <a:pt x="61" y="162"/>
                  </a:lnTo>
                  <a:lnTo>
                    <a:pt x="61" y="162"/>
                  </a:lnTo>
                  <a:lnTo>
                    <a:pt x="61" y="164"/>
                  </a:lnTo>
                  <a:lnTo>
                    <a:pt x="59" y="164"/>
                  </a:lnTo>
                  <a:lnTo>
                    <a:pt x="59" y="164"/>
                  </a:lnTo>
                  <a:lnTo>
                    <a:pt x="51" y="164"/>
                  </a:lnTo>
                  <a:lnTo>
                    <a:pt x="49" y="164"/>
                  </a:lnTo>
                  <a:lnTo>
                    <a:pt x="45" y="166"/>
                  </a:lnTo>
                  <a:lnTo>
                    <a:pt x="40" y="171"/>
                  </a:lnTo>
                  <a:lnTo>
                    <a:pt x="36" y="171"/>
                  </a:lnTo>
                  <a:lnTo>
                    <a:pt x="34" y="171"/>
                  </a:lnTo>
                  <a:lnTo>
                    <a:pt x="30" y="171"/>
                  </a:lnTo>
                  <a:lnTo>
                    <a:pt x="26" y="171"/>
                  </a:lnTo>
                  <a:lnTo>
                    <a:pt x="24" y="171"/>
                  </a:lnTo>
                  <a:lnTo>
                    <a:pt x="21" y="170"/>
                  </a:lnTo>
                  <a:lnTo>
                    <a:pt x="19" y="168"/>
                  </a:lnTo>
                  <a:lnTo>
                    <a:pt x="5" y="170"/>
                  </a:lnTo>
                  <a:lnTo>
                    <a:pt x="4" y="173"/>
                  </a:lnTo>
                  <a:lnTo>
                    <a:pt x="0" y="179"/>
                  </a:lnTo>
                  <a:lnTo>
                    <a:pt x="0" y="183"/>
                  </a:lnTo>
                  <a:lnTo>
                    <a:pt x="2" y="190"/>
                  </a:lnTo>
                  <a:lnTo>
                    <a:pt x="2" y="192"/>
                  </a:lnTo>
                  <a:lnTo>
                    <a:pt x="5" y="194"/>
                  </a:lnTo>
                  <a:lnTo>
                    <a:pt x="5" y="196"/>
                  </a:lnTo>
                  <a:lnTo>
                    <a:pt x="7" y="198"/>
                  </a:lnTo>
                  <a:lnTo>
                    <a:pt x="9" y="198"/>
                  </a:lnTo>
                  <a:lnTo>
                    <a:pt x="11" y="198"/>
                  </a:lnTo>
                  <a:lnTo>
                    <a:pt x="13" y="200"/>
                  </a:lnTo>
                  <a:lnTo>
                    <a:pt x="13" y="200"/>
                  </a:lnTo>
                  <a:lnTo>
                    <a:pt x="15" y="202"/>
                  </a:lnTo>
                  <a:lnTo>
                    <a:pt x="15" y="204"/>
                  </a:lnTo>
                  <a:lnTo>
                    <a:pt x="15" y="204"/>
                  </a:lnTo>
                  <a:lnTo>
                    <a:pt x="19" y="204"/>
                  </a:lnTo>
                  <a:lnTo>
                    <a:pt x="26" y="202"/>
                  </a:lnTo>
                  <a:lnTo>
                    <a:pt x="28" y="202"/>
                  </a:lnTo>
                  <a:lnTo>
                    <a:pt x="32" y="202"/>
                  </a:lnTo>
                  <a:lnTo>
                    <a:pt x="32" y="202"/>
                  </a:lnTo>
                  <a:lnTo>
                    <a:pt x="36" y="198"/>
                  </a:lnTo>
                  <a:lnTo>
                    <a:pt x="36" y="198"/>
                  </a:lnTo>
                  <a:lnTo>
                    <a:pt x="38" y="202"/>
                  </a:lnTo>
                  <a:lnTo>
                    <a:pt x="47" y="215"/>
                  </a:lnTo>
                  <a:lnTo>
                    <a:pt x="47" y="217"/>
                  </a:lnTo>
                  <a:lnTo>
                    <a:pt x="45" y="219"/>
                  </a:lnTo>
                  <a:lnTo>
                    <a:pt x="44" y="221"/>
                  </a:lnTo>
                  <a:lnTo>
                    <a:pt x="42" y="223"/>
                  </a:lnTo>
                  <a:lnTo>
                    <a:pt x="42" y="225"/>
                  </a:lnTo>
                  <a:lnTo>
                    <a:pt x="42" y="227"/>
                  </a:lnTo>
                  <a:lnTo>
                    <a:pt x="42" y="227"/>
                  </a:lnTo>
                  <a:lnTo>
                    <a:pt x="42" y="228"/>
                  </a:lnTo>
                  <a:lnTo>
                    <a:pt x="40" y="228"/>
                  </a:lnTo>
                  <a:lnTo>
                    <a:pt x="40" y="228"/>
                  </a:lnTo>
                  <a:lnTo>
                    <a:pt x="40" y="230"/>
                  </a:lnTo>
                  <a:lnTo>
                    <a:pt x="38" y="230"/>
                  </a:lnTo>
                  <a:lnTo>
                    <a:pt x="38" y="232"/>
                  </a:lnTo>
                  <a:lnTo>
                    <a:pt x="38" y="234"/>
                  </a:lnTo>
                  <a:lnTo>
                    <a:pt x="38" y="236"/>
                  </a:lnTo>
                  <a:lnTo>
                    <a:pt x="38" y="240"/>
                  </a:lnTo>
                  <a:lnTo>
                    <a:pt x="44" y="246"/>
                  </a:lnTo>
                  <a:lnTo>
                    <a:pt x="45" y="248"/>
                  </a:lnTo>
                  <a:lnTo>
                    <a:pt x="45" y="248"/>
                  </a:lnTo>
                  <a:lnTo>
                    <a:pt x="47" y="253"/>
                  </a:lnTo>
                  <a:lnTo>
                    <a:pt x="45" y="255"/>
                  </a:lnTo>
                  <a:lnTo>
                    <a:pt x="49" y="255"/>
                  </a:lnTo>
                  <a:lnTo>
                    <a:pt x="59" y="257"/>
                  </a:lnTo>
                  <a:lnTo>
                    <a:pt x="63" y="255"/>
                  </a:lnTo>
                  <a:lnTo>
                    <a:pt x="65" y="255"/>
                  </a:lnTo>
                  <a:lnTo>
                    <a:pt x="68" y="255"/>
                  </a:lnTo>
                  <a:lnTo>
                    <a:pt x="68" y="255"/>
                  </a:lnTo>
                  <a:lnTo>
                    <a:pt x="72" y="253"/>
                  </a:lnTo>
                  <a:lnTo>
                    <a:pt x="84" y="249"/>
                  </a:lnTo>
                  <a:lnTo>
                    <a:pt x="89" y="248"/>
                  </a:lnTo>
                  <a:lnTo>
                    <a:pt x="95" y="248"/>
                  </a:lnTo>
                  <a:lnTo>
                    <a:pt x="97" y="246"/>
                  </a:lnTo>
                  <a:lnTo>
                    <a:pt x="99" y="244"/>
                  </a:lnTo>
                  <a:lnTo>
                    <a:pt x="99" y="244"/>
                  </a:lnTo>
                  <a:lnTo>
                    <a:pt x="101" y="242"/>
                  </a:lnTo>
                  <a:lnTo>
                    <a:pt x="103" y="240"/>
                  </a:lnTo>
                  <a:lnTo>
                    <a:pt x="106" y="242"/>
                  </a:lnTo>
                  <a:lnTo>
                    <a:pt x="114" y="242"/>
                  </a:lnTo>
                  <a:lnTo>
                    <a:pt x="122" y="246"/>
                  </a:lnTo>
                  <a:lnTo>
                    <a:pt x="125" y="248"/>
                  </a:lnTo>
                  <a:lnTo>
                    <a:pt x="125" y="248"/>
                  </a:lnTo>
                  <a:lnTo>
                    <a:pt x="125" y="248"/>
                  </a:lnTo>
                  <a:lnTo>
                    <a:pt x="125" y="249"/>
                  </a:lnTo>
                  <a:lnTo>
                    <a:pt x="125" y="249"/>
                  </a:lnTo>
                  <a:lnTo>
                    <a:pt x="127" y="251"/>
                  </a:lnTo>
                  <a:lnTo>
                    <a:pt x="129" y="251"/>
                  </a:lnTo>
                  <a:lnTo>
                    <a:pt x="133" y="253"/>
                  </a:lnTo>
                  <a:lnTo>
                    <a:pt x="165" y="249"/>
                  </a:lnTo>
                  <a:lnTo>
                    <a:pt x="167" y="249"/>
                  </a:lnTo>
                  <a:lnTo>
                    <a:pt x="169" y="249"/>
                  </a:lnTo>
                  <a:lnTo>
                    <a:pt x="171" y="251"/>
                  </a:lnTo>
                  <a:lnTo>
                    <a:pt x="173" y="253"/>
                  </a:lnTo>
                  <a:lnTo>
                    <a:pt x="175" y="253"/>
                  </a:lnTo>
                  <a:lnTo>
                    <a:pt x="179" y="251"/>
                  </a:lnTo>
                  <a:lnTo>
                    <a:pt x="181" y="251"/>
                  </a:lnTo>
                  <a:lnTo>
                    <a:pt x="186" y="249"/>
                  </a:lnTo>
                  <a:lnTo>
                    <a:pt x="190" y="249"/>
                  </a:lnTo>
                  <a:lnTo>
                    <a:pt x="196" y="248"/>
                  </a:lnTo>
                  <a:lnTo>
                    <a:pt x="198" y="246"/>
                  </a:lnTo>
                  <a:lnTo>
                    <a:pt x="200" y="244"/>
                  </a:lnTo>
                  <a:lnTo>
                    <a:pt x="202" y="242"/>
                  </a:lnTo>
                  <a:lnTo>
                    <a:pt x="202" y="242"/>
                  </a:lnTo>
                  <a:lnTo>
                    <a:pt x="206" y="240"/>
                  </a:lnTo>
                  <a:lnTo>
                    <a:pt x="207" y="238"/>
                  </a:lnTo>
                  <a:lnTo>
                    <a:pt x="207" y="236"/>
                  </a:lnTo>
                  <a:lnTo>
                    <a:pt x="207" y="236"/>
                  </a:lnTo>
                  <a:lnTo>
                    <a:pt x="207" y="232"/>
                  </a:lnTo>
                  <a:lnTo>
                    <a:pt x="207" y="230"/>
                  </a:lnTo>
                  <a:lnTo>
                    <a:pt x="207" y="228"/>
                  </a:lnTo>
                  <a:lnTo>
                    <a:pt x="209" y="227"/>
                  </a:lnTo>
                  <a:lnTo>
                    <a:pt x="209" y="227"/>
                  </a:lnTo>
                  <a:lnTo>
                    <a:pt x="219" y="215"/>
                  </a:lnTo>
                  <a:lnTo>
                    <a:pt x="223" y="213"/>
                  </a:lnTo>
                  <a:lnTo>
                    <a:pt x="223" y="213"/>
                  </a:lnTo>
                  <a:lnTo>
                    <a:pt x="226" y="209"/>
                  </a:lnTo>
                  <a:lnTo>
                    <a:pt x="230" y="208"/>
                  </a:lnTo>
                  <a:lnTo>
                    <a:pt x="234" y="204"/>
                  </a:lnTo>
                  <a:lnTo>
                    <a:pt x="246" y="192"/>
                  </a:lnTo>
                  <a:lnTo>
                    <a:pt x="246" y="192"/>
                  </a:lnTo>
                  <a:lnTo>
                    <a:pt x="247" y="190"/>
                  </a:lnTo>
                  <a:lnTo>
                    <a:pt x="247" y="190"/>
                  </a:lnTo>
                  <a:lnTo>
                    <a:pt x="246" y="189"/>
                  </a:lnTo>
                  <a:lnTo>
                    <a:pt x="246" y="189"/>
                  </a:lnTo>
                  <a:lnTo>
                    <a:pt x="244" y="187"/>
                  </a:lnTo>
                  <a:lnTo>
                    <a:pt x="244" y="185"/>
                  </a:lnTo>
                  <a:lnTo>
                    <a:pt x="244" y="185"/>
                  </a:lnTo>
                  <a:lnTo>
                    <a:pt x="244" y="183"/>
                  </a:lnTo>
                  <a:lnTo>
                    <a:pt x="246" y="181"/>
                  </a:lnTo>
                  <a:lnTo>
                    <a:pt x="247" y="181"/>
                  </a:lnTo>
                  <a:lnTo>
                    <a:pt x="247" y="181"/>
                  </a:lnTo>
                  <a:lnTo>
                    <a:pt x="247" y="181"/>
                  </a:lnTo>
                  <a:lnTo>
                    <a:pt x="249" y="181"/>
                  </a:lnTo>
                  <a:lnTo>
                    <a:pt x="249" y="183"/>
                  </a:lnTo>
                  <a:lnTo>
                    <a:pt x="249" y="183"/>
                  </a:lnTo>
                  <a:lnTo>
                    <a:pt x="251" y="185"/>
                  </a:lnTo>
                  <a:lnTo>
                    <a:pt x="253" y="185"/>
                  </a:lnTo>
                  <a:lnTo>
                    <a:pt x="255" y="187"/>
                  </a:lnTo>
                  <a:lnTo>
                    <a:pt x="265" y="183"/>
                  </a:lnTo>
                  <a:lnTo>
                    <a:pt x="266" y="187"/>
                  </a:lnTo>
                  <a:lnTo>
                    <a:pt x="270" y="185"/>
                  </a:lnTo>
                  <a:lnTo>
                    <a:pt x="270" y="185"/>
                  </a:lnTo>
                  <a:lnTo>
                    <a:pt x="272" y="185"/>
                  </a:lnTo>
                  <a:lnTo>
                    <a:pt x="274" y="185"/>
                  </a:lnTo>
                  <a:lnTo>
                    <a:pt x="276" y="183"/>
                  </a:lnTo>
                  <a:lnTo>
                    <a:pt x="280" y="181"/>
                  </a:lnTo>
                  <a:lnTo>
                    <a:pt x="284" y="179"/>
                  </a:lnTo>
                  <a:lnTo>
                    <a:pt x="289" y="177"/>
                  </a:lnTo>
                  <a:lnTo>
                    <a:pt x="297" y="175"/>
                  </a:lnTo>
                  <a:lnTo>
                    <a:pt x="297" y="175"/>
                  </a:lnTo>
                  <a:lnTo>
                    <a:pt x="299" y="173"/>
                  </a:lnTo>
                  <a:lnTo>
                    <a:pt x="307" y="170"/>
                  </a:lnTo>
                  <a:lnTo>
                    <a:pt x="310" y="168"/>
                  </a:lnTo>
                  <a:lnTo>
                    <a:pt x="339" y="158"/>
                  </a:lnTo>
                  <a:lnTo>
                    <a:pt x="343" y="154"/>
                  </a:lnTo>
                  <a:lnTo>
                    <a:pt x="345" y="154"/>
                  </a:lnTo>
                  <a:lnTo>
                    <a:pt x="345" y="154"/>
                  </a:lnTo>
                  <a:lnTo>
                    <a:pt x="347" y="156"/>
                  </a:lnTo>
                  <a:lnTo>
                    <a:pt x="348" y="156"/>
                  </a:lnTo>
                  <a:lnTo>
                    <a:pt x="350" y="156"/>
                  </a:lnTo>
                  <a:lnTo>
                    <a:pt x="350" y="158"/>
                  </a:lnTo>
                  <a:lnTo>
                    <a:pt x="354" y="158"/>
                  </a:lnTo>
                  <a:lnTo>
                    <a:pt x="362" y="156"/>
                  </a:lnTo>
                  <a:lnTo>
                    <a:pt x="366" y="154"/>
                  </a:lnTo>
                  <a:lnTo>
                    <a:pt x="367" y="152"/>
                  </a:lnTo>
                  <a:lnTo>
                    <a:pt x="369" y="151"/>
                  </a:lnTo>
                  <a:lnTo>
                    <a:pt x="377" y="147"/>
                  </a:lnTo>
                  <a:lnTo>
                    <a:pt x="383" y="145"/>
                  </a:lnTo>
                  <a:lnTo>
                    <a:pt x="406" y="145"/>
                  </a:lnTo>
                  <a:lnTo>
                    <a:pt x="406" y="145"/>
                  </a:lnTo>
                  <a:lnTo>
                    <a:pt x="406" y="145"/>
                  </a:lnTo>
                  <a:lnTo>
                    <a:pt x="406" y="147"/>
                  </a:lnTo>
                  <a:lnTo>
                    <a:pt x="404" y="149"/>
                  </a:lnTo>
                  <a:lnTo>
                    <a:pt x="402" y="152"/>
                  </a:lnTo>
                  <a:lnTo>
                    <a:pt x="398" y="158"/>
                  </a:lnTo>
                  <a:lnTo>
                    <a:pt x="390" y="168"/>
                  </a:lnTo>
                  <a:lnTo>
                    <a:pt x="388" y="171"/>
                  </a:lnTo>
                  <a:lnTo>
                    <a:pt x="387" y="173"/>
                  </a:lnTo>
                  <a:lnTo>
                    <a:pt x="388" y="175"/>
                  </a:lnTo>
                  <a:lnTo>
                    <a:pt x="388" y="175"/>
                  </a:lnTo>
                  <a:lnTo>
                    <a:pt x="388" y="181"/>
                  </a:lnTo>
                  <a:lnTo>
                    <a:pt x="390" y="183"/>
                  </a:lnTo>
                  <a:lnTo>
                    <a:pt x="390" y="183"/>
                  </a:lnTo>
                  <a:lnTo>
                    <a:pt x="390" y="185"/>
                  </a:lnTo>
                  <a:lnTo>
                    <a:pt x="392" y="185"/>
                  </a:lnTo>
                  <a:lnTo>
                    <a:pt x="392" y="185"/>
                  </a:lnTo>
                  <a:lnTo>
                    <a:pt x="392" y="187"/>
                  </a:lnTo>
                  <a:lnTo>
                    <a:pt x="394" y="187"/>
                  </a:lnTo>
                  <a:lnTo>
                    <a:pt x="396" y="189"/>
                  </a:lnTo>
                  <a:lnTo>
                    <a:pt x="396" y="189"/>
                  </a:lnTo>
                  <a:lnTo>
                    <a:pt x="398" y="190"/>
                  </a:lnTo>
                  <a:lnTo>
                    <a:pt x="398" y="194"/>
                  </a:lnTo>
                  <a:lnTo>
                    <a:pt x="398" y="196"/>
                  </a:lnTo>
                  <a:lnTo>
                    <a:pt x="396" y="200"/>
                  </a:lnTo>
                  <a:lnTo>
                    <a:pt x="396" y="200"/>
                  </a:lnTo>
                  <a:lnTo>
                    <a:pt x="396" y="200"/>
                  </a:lnTo>
                  <a:lnTo>
                    <a:pt x="398" y="202"/>
                  </a:lnTo>
                  <a:lnTo>
                    <a:pt x="398" y="202"/>
                  </a:lnTo>
                  <a:lnTo>
                    <a:pt x="398" y="204"/>
                  </a:lnTo>
                  <a:lnTo>
                    <a:pt x="398" y="206"/>
                  </a:lnTo>
                  <a:lnTo>
                    <a:pt x="398" y="206"/>
                  </a:lnTo>
                  <a:lnTo>
                    <a:pt x="398" y="206"/>
                  </a:lnTo>
                  <a:lnTo>
                    <a:pt x="398" y="206"/>
                  </a:lnTo>
                  <a:lnTo>
                    <a:pt x="402" y="202"/>
                  </a:lnTo>
                  <a:lnTo>
                    <a:pt x="402" y="202"/>
                  </a:lnTo>
                  <a:lnTo>
                    <a:pt x="402" y="202"/>
                  </a:lnTo>
                  <a:lnTo>
                    <a:pt x="404" y="202"/>
                  </a:lnTo>
                  <a:lnTo>
                    <a:pt x="404" y="202"/>
                  </a:lnTo>
                  <a:lnTo>
                    <a:pt x="404" y="200"/>
                  </a:lnTo>
                  <a:lnTo>
                    <a:pt x="406" y="200"/>
                  </a:lnTo>
                  <a:lnTo>
                    <a:pt x="406" y="202"/>
                  </a:lnTo>
                  <a:lnTo>
                    <a:pt x="408" y="202"/>
                  </a:lnTo>
                  <a:lnTo>
                    <a:pt x="408" y="204"/>
                  </a:lnTo>
                  <a:lnTo>
                    <a:pt x="409" y="206"/>
                  </a:lnTo>
                  <a:lnTo>
                    <a:pt x="409" y="206"/>
                  </a:lnTo>
                  <a:lnTo>
                    <a:pt x="409" y="209"/>
                  </a:lnTo>
                  <a:lnTo>
                    <a:pt x="409" y="209"/>
                  </a:lnTo>
                  <a:lnTo>
                    <a:pt x="409" y="209"/>
                  </a:lnTo>
                  <a:lnTo>
                    <a:pt x="408" y="209"/>
                  </a:lnTo>
                  <a:lnTo>
                    <a:pt x="408" y="209"/>
                  </a:lnTo>
                  <a:lnTo>
                    <a:pt x="406" y="211"/>
                  </a:lnTo>
                  <a:lnTo>
                    <a:pt x="406" y="211"/>
                  </a:lnTo>
                  <a:lnTo>
                    <a:pt x="406" y="211"/>
                  </a:lnTo>
                  <a:lnTo>
                    <a:pt x="406" y="213"/>
                  </a:lnTo>
                  <a:lnTo>
                    <a:pt x="406" y="213"/>
                  </a:lnTo>
                  <a:lnTo>
                    <a:pt x="404" y="215"/>
                  </a:lnTo>
                  <a:lnTo>
                    <a:pt x="404" y="215"/>
                  </a:lnTo>
                  <a:lnTo>
                    <a:pt x="404" y="215"/>
                  </a:lnTo>
                  <a:lnTo>
                    <a:pt x="404" y="215"/>
                  </a:lnTo>
                  <a:lnTo>
                    <a:pt x="402" y="215"/>
                  </a:lnTo>
                  <a:lnTo>
                    <a:pt x="402" y="215"/>
                  </a:lnTo>
                  <a:lnTo>
                    <a:pt x="400" y="217"/>
                  </a:lnTo>
                  <a:lnTo>
                    <a:pt x="400" y="217"/>
                  </a:lnTo>
                  <a:lnTo>
                    <a:pt x="400" y="219"/>
                  </a:lnTo>
                  <a:lnTo>
                    <a:pt x="400" y="219"/>
                  </a:lnTo>
                  <a:lnTo>
                    <a:pt x="400" y="219"/>
                  </a:lnTo>
                  <a:lnTo>
                    <a:pt x="396" y="217"/>
                  </a:lnTo>
                  <a:lnTo>
                    <a:pt x="396" y="217"/>
                  </a:lnTo>
                  <a:lnTo>
                    <a:pt x="396" y="217"/>
                  </a:lnTo>
                  <a:lnTo>
                    <a:pt x="394" y="219"/>
                  </a:lnTo>
                  <a:lnTo>
                    <a:pt x="394" y="219"/>
                  </a:lnTo>
                  <a:lnTo>
                    <a:pt x="390" y="217"/>
                  </a:lnTo>
                  <a:lnTo>
                    <a:pt x="390" y="217"/>
                  </a:lnTo>
                  <a:lnTo>
                    <a:pt x="375" y="225"/>
                  </a:lnTo>
                  <a:lnTo>
                    <a:pt x="373" y="223"/>
                  </a:lnTo>
                  <a:lnTo>
                    <a:pt x="371" y="223"/>
                  </a:lnTo>
                  <a:lnTo>
                    <a:pt x="369" y="221"/>
                  </a:lnTo>
                  <a:lnTo>
                    <a:pt x="367" y="219"/>
                  </a:lnTo>
                  <a:lnTo>
                    <a:pt x="366" y="219"/>
                  </a:lnTo>
                  <a:lnTo>
                    <a:pt x="366" y="219"/>
                  </a:lnTo>
                  <a:lnTo>
                    <a:pt x="364" y="221"/>
                  </a:lnTo>
                  <a:lnTo>
                    <a:pt x="362" y="221"/>
                  </a:lnTo>
                  <a:lnTo>
                    <a:pt x="362" y="221"/>
                  </a:lnTo>
                  <a:lnTo>
                    <a:pt x="360" y="223"/>
                  </a:lnTo>
                  <a:lnTo>
                    <a:pt x="360" y="223"/>
                  </a:lnTo>
                  <a:lnTo>
                    <a:pt x="360" y="227"/>
                  </a:lnTo>
                  <a:lnTo>
                    <a:pt x="360" y="227"/>
                  </a:lnTo>
                  <a:lnTo>
                    <a:pt x="358" y="228"/>
                  </a:lnTo>
                  <a:lnTo>
                    <a:pt x="358" y="230"/>
                  </a:lnTo>
                  <a:lnTo>
                    <a:pt x="354" y="232"/>
                  </a:lnTo>
                  <a:lnTo>
                    <a:pt x="352" y="234"/>
                  </a:lnTo>
                  <a:lnTo>
                    <a:pt x="352" y="234"/>
                  </a:lnTo>
                  <a:lnTo>
                    <a:pt x="350" y="234"/>
                  </a:lnTo>
                  <a:lnTo>
                    <a:pt x="348" y="236"/>
                  </a:lnTo>
                  <a:lnTo>
                    <a:pt x="345" y="240"/>
                  </a:lnTo>
                  <a:lnTo>
                    <a:pt x="339" y="242"/>
                  </a:lnTo>
                  <a:lnTo>
                    <a:pt x="339" y="244"/>
                  </a:lnTo>
                  <a:lnTo>
                    <a:pt x="337" y="244"/>
                  </a:lnTo>
                  <a:lnTo>
                    <a:pt x="335" y="244"/>
                  </a:lnTo>
                  <a:lnTo>
                    <a:pt x="333" y="242"/>
                  </a:lnTo>
                  <a:lnTo>
                    <a:pt x="333" y="244"/>
                  </a:lnTo>
                  <a:lnTo>
                    <a:pt x="333" y="244"/>
                  </a:lnTo>
                  <a:lnTo>
                    <a:pt x="331" y="244"/>
                  </a:lnTo>
                  <a:lnTo>
                    <a:pt x="333" y="248"/>
                  </a:lnTo>
                  <a:lnTo>
                    <a:pt x="333" y="248"/>
                  </a:lnTo>
                  <a:lnTo>
                    <a:pt x="333" y="248"/>
                  </a:lnTo>
                  <a:lnTo>
                    <a:pt x="335" y="249"/>
                  </a:lnTo>
                  <a:lnTo>
                    <a:pt x="337" y="249"/>
                  </a:lnTo>
                  <a:lnTo>
                    <a:pt x="337" y="251"/>
                  </a:lnTo>
                  <a:lnTo>
                    <a:pt x="337" y="253"/>
                  </a:lnTo>
                  <a:lnTo>
                    <a:pt x="337" y="257"/>
                  </a:lnTo>
                  <a:lnTo>
                    <a:pt x="337" y="259"/>
                  </a:lnTo>
                  <a:lnTo>
                    <a:pt x="337" y="259"/>
                  </a:lnTo>
                  <a:lnTo>
                    <a:pt x="335" y="259"/>
                  </a:lnTo>
                  <a:lnTo>
                    <a:pt x="335" y="261"/>
                  </a:lnTo>
                  <a:lnTo>
                    <a:pt x="335" y="261"/>
                  </a:lnTo>
                  <a:lnTo>
                    <a:pt x="335" y="261"/>
                  </a:lnTo>
                  <a:lnTo>
                    <a:pt x="333" y="263"/>
                  </a:lnTo>
                  <a:lnTo>
                    <a:pt x="333" y="265"/>
                  </a:lnTo>
                  <a:lnTo>
                    <a:pt x="335" y="265"/>
                  </a:lnTo>
                  <a:lnTo>
                    <a:pt x="335" y="267"/>
                  </a:lnTo>
                  <a:lnTo>
                    <a:pt x="337" y="268"/>
                  </a:lnTo>
                  <a:lnTo>
                    <a:pt x="337" y="268"/>
                  </a:lnTo>
                  <a:lnTo>
                    <a:pt x="337" y="268"/>
                  </a:lnTo>
                  <a:lnTo>
                    <a:pt x="337" y="272"/>
                  </a:lnTo>
                  <a:lnTo>
                    <a:pt x="337" y="274"/>
                  </a:lnTo>
                  <a:lnTo>
                    <a:pt x="337" y="276"/>
                  </a:lnTo>
                  <a:lnTo>
                    <a:pt x="337" y="276"/>
                  </a:lnTo>
                  <a:lnTo>
                    <a:pt x="339" y="280"/>
                  </a:lnTo>
                  <a:lnTo>
                    <a:pt x="339" y="284"/>
                  </a:lnTo>
                  <a:lnTo>
                    <a:pt x="339" y="284"/>
                  </a:lnTo>
                  <a:lnTo>
                    <a:pt x="339" y="284"/>
                  </a:lnTo>
                  <a:lnTo>
                    <a:pt x="341" y="284"/>
                  </a:lnTo>
                  <a:lnTo>
                    <a:pt x="345" y="282"/>
                  </a:lnTo>
                  <a:lnTo>
                    <a:pt x="352" y="280"/>
                  </a:lnTo>
                  <a:lnTo>
                    <a:pt x="354" y="278"/>
                  </a:lnTo>
                  <a:lnTo>
                    <a:pt x="356" y="274"/>
                  </a:lnTo>
                  <a:lnTo>
                    <a:pt x="358" y="270"/>
                  </a:lnTo>
                  <a:lnTo>
                    <a:pt x="362" y="267"/>
                  </a:lnTo>
                  <a:lnTo>
                    <a:pt x="366" y="267"/>
                  </a:lnTo>
                  <a:lnTo>
                    <a:pt x="367" y="267"/>
                  </a:lnTo>
                  <a:lnTo>
                    <a:pt x="369" y="267"/>
                  </a:lnTo>
                  <a:lnTo>
                    <a:pt x="369" y="267"/>
                  </a:lnTo>
                  <a:lnTo>
                    <a:pt x="371" y="265"/>
                  </a:lnTo>
                  <a:lnTo>
                    <a:pt x="373" y="261"/>
                  </a:lnTo>
                  <a:lnTo>
                    <a:pt x="373" y="261"/>
                  </a:lnTo>
                  <a:lnTo>
                    <a:pt x="375" y="259"/>
                  </a:lnTo>
                  <a:lnTo>
                    <a:pt x="379" y="259"/>
                  </a:lnTo>
                  <a:lnTo>
                    <a:pt x="381" y="259"/>
                  </a:lnTo>
                  <a:lnTo>
                    <a:pt x="381" y="257"/>
                  </a:lnTo>
                  <a:lnTo>
                    <a:pt x="383" y="253"/>
                  </a:lnTo>
                  <a:lnTo>
                    <a:pt x="388" y="248"/>
                  </a:lnTo>
                  <a:lnTo>
                    <a:pt x="390" y="248"/>
                  </a:lnTo>
                  <a:lnTo>
                    <a:pt x="396" y="246"/>
                  </a:lnTo>
                  <a:lnTo>
                    <a:pt x="398" y="246"/>
                  </a:lnTo>
                  <a:lnTo>
                    <a:pt x="400" y="242"/>
                  </a:lnTo>
                  <a:lnTo>
                    <a:pt x="402" y="240"/>
                  </a:lnTo>
                  <a:lnTo>
                    <a:pt x="406" y="232"/>
                  </a:lnTo>
                  <a:lnTo>
                    <a:pt x="409" y="228"/>
                  </a:lnTo>
                  <a:lnTo>
                    <a:pt x="415" y="225"/>
                  </a:lnTo>
                  <a:lnTo>
                    <a:pt x="421" y="221"/>
                  </a:lnTo>
                  <a:lnTo>
                    <a:pt x="446" y="217"/>
                  </a:lnTo>
                  <a:lnTo>
                    <a:pt x="451" y="217"/>
                  </a:lnTo>
                  <a:lnTo>
                    <a:pt x="453" y="217"/>
                  </a:lnTo>
                  <a:lnTo>
                    <a:pt x="455" y="217"/>
                  </a:lnTo>
                  <a:lnTo>
                    <a:pt x="457" y="217"/>
                  </a:lnTo>
                  <a:lnTo>
                    <a:pt x="459" y="215"/>
                  </a:lnTo>
                  <a:lnTo>
                    <a:pt x="461" y="213"/>
                  </a:lnTo>
                  <a:lnTo>
                    <a:pt x="461" y="211"/>
                  </a:lnTo>
                  <a:lnTo>
                    <a:pt x="463" y="211"/>
                  </a:lnTo>
                  <a:lnTo>
                    <a:pt x="465" y="211"/>
                  </a:lnTo>
                  <a:lnTo>
                    <a:pt x="465" y="211"/>
                  </a:lnTo>
                  <a:lnTo>
                    <a:pt x="467" y="213"/>
                  </a:lnTo>
                  <a:lnTo>
                    <a:pt x="467" y="213"/>
                  </a:lnTo>
                  <a:lnTo>
                    <a:pt x="468" y="213"/>
                  </a:lnTo>
                  <a:lnTo>
                    <a:pt x="468" y="211"/>
                  </a:lnTo>
                  <a:lnTo>
                    <a:pt x="470" y="211"/>
                  </a:lnTo>
                  <a:lnTo>
                    <a:pt x="472" y="209"/>
                  </a:lnTo>
                  <a:lnTo>
                    <a:pt x="472" y="209"/>
                  </a:lnTo>
                  <a:lnTo>
                    <a:pt x="474" y="211"/>
                  </a:lnTo>
                  <a:lnTo>
                    <a:pt x="478" y="211"/>
                  </a:lnTo>
                  <a:lnTo>
                    <a:pt x="480" y="213"/>
                  </a:lnTo>
                  <a:lnTo>
                    <a:pt x="480" y="215"/>
                  </a:lnTo>
                  <a:lnTo>
                    <a:pt x="484" y="217"/>
                  </a:lnTo>
                  <a:lnTo>
                    <a:pt x="484" y="219"/>
                  </a:lnTo>
                  <a:lnTo>
                    <a:pt x="488" y="221"/>
                  </a:lnTo>
                  <a:lnTo>
                    <a:pt x="488" y="223"/>
                  </a:lnTo>
                  <a:lnTo>
                    <a:pt x="488" y="225"/>
                  </a:lnTo>
                  <a:lnTo>
                    <a:pt x="486" y="227"/>
                  </a:lnTo>
                  <a:lnTo>
                    <a:pt x="486" y="228"/>
                  </a:lnTo>
                  <a:lnTo>
                    <a:pt x="488" y="230"/>
                  </a:lnTo>
                  <a:lnTo>
                    <a:pt x="501" y="236"/>
                  </a:lnTo>
                  <a:lnTo>
                    <a:pt x="501" y="236"/>
                  </a:lnTo>
                  <a:lnTo>
                    <a:pt x="503" y="238"/>
                  </a:lnTo>
                  <a:lnTo>
                    <a:pt x="503" y="238"/>
                  </a:lnTo>
                  <a:lnTo>
                    <a:pt x="505" y="238"/>
                  </a:lnTo>
                  <a:lnTo>
                    <a:pt x="505" y="238"/>
                  </a:lnTo>
                  <a:lnTo>
                    <a:pt x="507" y="238"/>
                  </a:lnTo>
                  <a:lnTo>
                    <a:pt x="507" y="238"/>
                  </a:lnTo>
                  <a:lnTo>
                    <a:pt x="507" y="238"/>
                  </a:lnTo>
                  <a:lnTo>
                    <a:pt x="508" y="238"/>
                  </a:lnTo>
                  <a:lnTo>
                    <a:pt x="508" y="238"/>
                  </a:lnTo>
                  <a:lnTo>
                    <a:pt x="510" y="240"/>
                  </a:lnTo>
                  <a:lnTo>
                    <a:pt x="510" y="238"/>
                  </a:lnTo>
                  <a:lnTo>
                    <a:pt x="512" y="238"/>
                  </a:lnTo>
                  <a:lnTo>
                    <a:pt x="512" y="236"/>
                  </a:lnTo>
                  <a:lnTo>
                    <a:pt x="512" y="234"/>
                  </a:lnTo>
                  <a:lnTo>
                    <a:pt x="512" y="234"/>
                  </a:lnTo>
                  <a:lnTo>
                    <a:pt x="512" y="232"/>
                  </a:lnTo>
                  <a:lnTo>
                    <a:pt x="510" y="232"/>
                  </a:lnTo>
                  <a:lnTo>
                    <a:pt x="510" y="232"/>
                  </a:lnTo>
                  <a:lnTo>
                    <a:pt x="510" y="230"/>
                  </a:lnTo>
                  <a:lnTo>
                    <a:pt x="510" y="228"/>
                  </a:lnTo>
                  <a:lnTo>
                    <a:pt x="508" y="228"/>
                  </a:lnTo>
                  <a:lnTo>
                    <a:pt x="507" y="225"/>
                  </a:lnTo>
                  <a:lnTo>
                    <a:pt x="491" y="206"/>
                  </a:lnTo>
                  <a:lnTo>
                    <a:pt x="489" y="202"/>
                  </a:lnTo>
                  <a:lnTo>
                    <a:pt x="489" y="200"/>
                  </a:lnTo>
                  <a:lnTo>
                    <a:pt x="489" y="196"/>
                  </a:lnTo>
                  <a:lnTo>
                    <a:pt x="489" y="194"/>
                  </a:lnTo>
                  <a:lnTo>
                    <a:pt x="489" y="194"/>
                  </a:lnTo>
                  <a:lnTo>
                    <a:pt x="489" y="192"/>
                  </a:lnTo>
                  <a:lnTo>
                    <a:pt x="489" y="190"/>
                  </a:lnTo>
                  <a:lnTo>
                    <a:pt x="489" y="190"/>
                  </a:lnTo>
                  <a:lnTo>
                    <a:pt x="488" y="189"/>
                  </a:lnTo>
                  <a:lnTo>
                    <a:pt x="488" y="189"/>
                  </a:lnTo>
                  <a:lnTo>
                    <a:pt x="488" y="185"/>
                  </a:lnTo>
                  <a:lnTo>
                    <a:pt x="488" y="183"/>
                  </a:lnTo>
                  <a:lnTo>
                    <a:pt x="489" y="181"/>
                  </a:lnTo>
                  <a:lnTo>
                    <a:pt x="491" y="181"/>
                  </a:lnTo>
                  <a:lnTo>
                    <a:pt x="495" y="177"/>
                  </a:lnTo>
                  <a:lnTo>
                    <a:pt x="497" y="177"/>
                  </a:lnTo>
                  <a:lnTo>
                    <a:pt x="499" y="171"/>
                  </a:lnTo>
                  <a:lnTo>
                    <a:pt x="501" y="171"/>
                  </a:lnTo>
                  <a:lnTo>
                    <a:pt x="503" y="171"/>
                  </a:lnTo>
                  <a:lnTo>
                    <a:pt x="505" y="170"/>
                  </a:lnTo>
                  <a:lnTo>
                    <a:pt x="505" y="170"/>
                  </a:lnTo>
                  <a:lnTo>
                    <a:pt x="507" y="170"/>
                  </a:lnTo>
                  <a:lnTo>
                    <a:pt x="507" y="168"/>
                  </a:lnTo>
                  <a:lnTo>
                    <a:pt x="507" y="168"/>
                  </a:lnTo>
                  <a:lnTo>
                    <a:pt x="507" y="168"/>
                  </a:lnTo>
                  <a:lnTo>
                    <a:pt x="508" y="166"/>
                  </a:lnTo>
                  <a:lnTo>
                    <a:pt x="508" y="166"/>
                  </a:lnTo>
                  <a:lnTo>
                    <a:pt x="510" y="164"/>
                  </a:lnTo>
                  <a:lnTo>
                    <a:pt x="510" y="164"/>
                  </a:lnTo>
                  <a:lnTo>
                    <a:pt x="512" y="164"/>
                  </a:lnTo>
                  <a:lnTo>
                    <a:pt x="512" y="162"/>
                  </a:lnTo>
                  <a:lnTo>
                    <a:pt x="518" y="158"/>
                  </a:lnTo>
                  <a:lnTo>
                    <a:pt x="518" y="156"/>
                  </a:lnTo>
                  <a:lnTo>
                    <a:pt x="520" y="154"/>
                  </a:lnTo>
                  <a:lnTo>
                    <a:pt x="522" y="154"/>
                  </a:lnTo>
                  <a:lnTo>
                    <a:pt x="522" y="152"/>
                  </a:lnTo>
                  <a:lnTo>
                    <a:pt x="524" y="152"/>
                  </a:lnTo>
                  <a:lnTo>
                    <a:pt x="526" y="152"/>
                  </a:lnTo>
                  <a:lnTo>
                    <a:pt x="528" y="154"/>
                  </a:lnTo>
                  <a:lnTo>
                    <a:pt x="528" y="156"/>
                  </a:lnTo>
                  <a:lnTo>
                    <a:pt x="528" y="156"/>
                  </a:lnTo>
                  <a:lnTo>
                    <a:pt x="529" y="156"/>
                  </a:lnTo>
                  <a:lnTo>
                    <a:pt x="531" y="154"/>
                  </a:lnTo>
                  <a:lnTo>
                    <a:pt x="531" y="154"/>
                  </a:lnTo>
                  <a:lnTo>
                    <a:pt x="531" y="152"/>
                  </a:lnTo>
                  <a:lnTo>
                    <a:pt x="531" y="151"/>
                  </a:lnTo>
                  <a:lnTo>
                    <a:pt x="531" y="149"/>
                  </a:lnTo>
                  <a:lnTo>
                    <a:pt x="533" y="145"/>
                  </a:lnTo>
                  <a:lnTo>
                    <a:pt x="533" y="145"/>
                  </a:lnTo>
                  <a:lnTo>
                    <a:pt x="533" y="141"/>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0" name="Freeform 73">
              <a:extLst>
                <a:ext uri="{FF2B5EF4-FFF2-40B4-BE49-F238E27FC236}">
                  <a16:creationId xmlns:a16="http://schemas.microsoft.com/office/drawing/2014/main" id="{326267D9-15A9-4197-9044-840C88947409}"/>
                </a:ext>
              </a:extLst>
            </p:cNvPr>
            <p:cNvSpPr>
              <a:spLocks/>
            </p:cNvSpPr>
            <p:nvPr/>
          </p:nvSpPr>
          <p:spPr bwMode="auto">
            <a:xfrm>
              <a:off x="9169723" y="2470944"/>
              <a:ext cx="846138" cy="450850"/>
            </a:xfrm>
            <a:custGeom>
              <a:avLst/>
              <a:gdLst>
                <a:gd name="T0" fmla="*/ 520 w 533"/>
                <a:gd name="T1" fmla="*/ 111 h 284"/>
                <a:gd name="T2" fmla="*/ 486 w 533"/>
                <a:gd name="T3" fmla="*/ 93 h 284"/>
                <a:gd name="T4" fmla="*/ 451 w 533"/>
                <a:gd name="T5" fmla="*/ 84 h 284"/>
                <a:gd name="T6" fmla="*/ 451 w 533"/>
                <a:gd name="T7" fmla="*/ 42 h 284"/>
                <a:gd name="T8" fmla="*/ 427 w 533"/>
                <a:gd name="T9" fmla="*/ 23 h 284"/>
                <a:gd name="T10" fmla="*/ 430 w 533"/>
                <a:gd name="T11" fmla="*/ 14 h 284"/>
                <a:gd name="T12" fmla="*/ 387 w 533"/>
                <a:gd name="T13" fmla="*/ 2 h 284"/>
                <a:gd name="T14" fmla="*/ 367 w 533"/>
                <a:gd name="T15" fmla="*/ 15 h 284"/>
                <a:gd name="T16" fmla="*/ 354 w 533"/>
                <a:gd name="T17" fmla="*/ 19 h 284"/>
                <a:gd name="T18" fmla="*/ 333 w 533"/>
                <a:gd name="T19" fmla="*/ 29 h 284"/>
                <a:gd name="T20" fmla="*/ 312 w 533"/>
                <a:gd name="T21" fmla="*/ 25 h 284"/>
                <a:gd name="T22" fmla="*/ 282 w 533"/>
                <a:gd name="T23" fmla="*/ 6 h 284"/>
                <a:gd name="T24" fmla="*/ 255 w 533"/>
                <a:gd name="T25" fmla="*/ 21 h 284"/>
                <a:gd name="T26" fmla="*/ 230 w 533"/>
                <a:gd name="T27" fmla="*/ 52 h 284"/>
                <a:gd name="T28" fmla="*/ 215 w 533"/>
                <a:gd name="T29" fmla="*/ 59 h 284"/>
                <a:gd name="T30" fmla="*/ 194 w 533"/>
                <a:gd name="T31" fmla="*/ 71 h 284"/>
                <a:gd name="T32" fmla="*/ 152 w 533"/>
                <a:gd name="T33" fmla="*/ 88 h 284"/>
                <a:gd name="T34" fmla="*/ 122 w 533"/>
                <a:gd name="T35" fmla="*/ 118 h 284"/>
                <a:gd name="T36" fmla="*/ 110 w 533"/>
                <a:gd name="T37" fmla="*/ 124 h 284"/>
                <a:gd name="T38" fmla="*/ 103 w 533"/>
                <a:gd name="T39" fmla="*/ 145 h 284"/>
                <a:gd name="T40" fmla="*/ 80 w 533"/>
                <a:gd name="T41" fmla="*/ 162 h 284"/>
                <a:gd name="T42" fmla="*/ 68 w 533"/>
                <a:gd name="T43" fmla="*/ 162 h 284"/>
                <a:gd name="T44" fmla="*/ 61 w 533"/>
                <a:gd name="T45" fmla="*/ 162 h 284"/>
                <a:gd name="T46" fmla="*/ 26 w 533"/>
                <a:gd name="T47" fmla="*/ 171 h 284"/>
                <a:gd name="T48" fmla="*/ 5 w 533"/>
                <a:gd name="T49" fmla="*/ 196 h 284"/>
                <a:gd name="T50" fmla="*/ 28 w 533"/>
                <a:gd name="T51" fmla="*/ 202 h 284"/>
                <a:gd name="T52" fmla="*/ 42 w 533"/>
                <a:gd name="T53" fmla="*/ 225 h 284"/>
                <a:gd name="T54" fmla="*/ 38 w 533"/>
                <a:gd name="T55" fmla="*/ 240 h 284"/>
                <a:gd name="T56" fmla="*/ 68 w 533"/>
                <a:gd name="T57" fmla="*/ 255 h 284"/>
                <a:gd name="T58" fmla="*/ 114 w 533"/>
                <a:gd name="T59" fmla="*/ 242 h 284"/>
                <a:gd name="T60" fmla="*/ 167 w 533"/>
                <a:gd name="T61" fmla="*/ 249 h 284"/>
                <a:gd name="T62" fmla="*/ 200 w 533"/>
                <a:gd name="T63" fmla="*/ 244 h 284"/>
                <a:gd name="T64" fmla="*/ 209 w 533"/>
                <a:gd name="T65" fmla="*/ 227 h 284"/>
                <a:gd name="T66" fmla="*/ 246 w 533"/>
                <a:gd name="T67" fmla="*/ 189 h 284"/>
                <a:gd name="T68" fmla="*/ 249 w 533"/>
                <a:gd name="T69" fmla="*/ 183 h 284"/>
                <a:gd name="T70" fmla="*/ 276 w 533"/>
                <a:gd name="T71" fmla="*/ 183 h 284"/>
                <a:gd name="T72" fmla="*/ 345 w 533"/>
                <a:gd name="T73" fmla="*/ 154 h 284"/>
                <a:gd name="T74" fmla="*/ 377 w 533"/>
                <a:gd name="T75" fmla="*/ 147 h 284"/>
                <a:gd name="T76" fmla="*/ 387 w 533"/>
                <a:gd name="T77" fmla="*/ 173 h 284"/>
                <a:gd name="T78" fmla="*/ 396 w 533"/>
                <a:gd name="T79" fmla="*/ 189 h 284"/>
                <a:gd name="T80" fmla="*/ 398 w 533"/>
                <a:gd name="T81" fmla="*/ 206 h 284"/>
                <a:gd name="T82" fmla="*/ 406 w 533"/>
                <a:gd name="T83" fmla="*/ 202 h 284"/>
                <a:gd name="T84" fmla="*/ 406 w 533"/>
                <a:gd name="T85" fmla="*/ 211 h 284"/>
                <a:gd name="T86" fmla="*/ 400 w 533"/>
                <a:gd name="T87" fmla="*/ 217 h 284"/>
                <a:gd name="T88" fmla="*/ 375 w 533"/>
                <a:gd name="T89" fmla="*/ 225 h 284"/>
                <a:gd name="T90" fmla="*/ 360 w 533"/>
                <a:gd name="T91" fmla="*/ 223 h 284"/>
                <a:gd name="T92" fmla="*/ 339 w 533"/>
                <a:gd name="T93" fmla="*/ 242 h 284"/>
                <a:gd name="T94" fmla="*/ 335 w 533"/>
                <a:gd name="T95" fmla="*/ 249 h 284"/>
                <a:gd name="T96" fmla="*/ 333 w 533"/>
                <a:gd name="T97" fmla="*/ 263 h 284"/>
                <a:gd name="T98" fmla="*/ 339 w 533"/>
                <a:gd name="T99" fmla="*/ 280 h 284"/>
                <a:gd name="T100" fmla="*/ 366 w 533"/>
                <a:gd name="T101" fmla="*/ 267 h 284"/>
                <a:gd name="T102" fmla="*/ 383 w 533"/>
                <a:gd name="T103" fmla="*/ 253 h 284"/>
                <a:gd name="T104" fmla="*/ 446 w 533"/>
                <a:gd name="T105" fmla="*/ 217 h 284"/>
                <a:gd name="T106" fmla="*/ 467 w 533"/>
                <a:gd name="T107" fmla="*/ 213 h 284"/>
                <a:gd name="T108" fmla="*/ 484 w 533"/>
                <a:gd name="T109" fmla="*/ 217 h 284"/>
                <a:gd name="T110" fmla="*/ 503 w 533"/>
                <a:gd name="T111" fmla="*/ 238 h 284"/>
                <a:gd name="T112" fmla="*/ 512 w 533"/>
                <a:gd name="T113" fmla="*/ 236 h 284"/>
                <a:gd name="T114" fmla="*/ 489 w 533"/>
                <a:gd name="T115" fmla="*/ 202 h 284"/>
                <a:gd name="T116" fmla="*/ 488 w 533"/>
                <a:gd name="T117" fmla="*/ 183 h 284"/>
                <a:gd name="T118" fmla="*/ 507 w 533"/>
                <a:gd name="T119" fmla="*/ 168 h 284"/>
                <a:gd name="T120" fmla="*/ 520 w 533"/>
                <a:gd name="T121" fmla="*/ 154 h 284"/>
                <a:gd name="T122" fmla="*/ 531 w 533"/>
                <a:gd name="T123" fmla="*/ 15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3" h="284">
                  <a:moveTo>
                    <a:pt x="533" y="141"/>
                  </a:moveTo>
                  <a:lnTo>
                    <a:pt x="529" y="137"/>
                  </a:lnTo>
                  <a:lnTo>
                    <a:pt x="528" y="133"/>
                  </a:lnTo>
                  <a:lnTo>
                    <a:pt x="528" y="130"/>
                  </a:lnTo>
                  <a:lnTo>
                    <a:pt x="531" y="124"/>
                  </a:lnTo>
                  <a:lnTo>
                    <a:pt x="529" y="120"/>
                  </a:lnTo>
                  <a:lnTo>
                    <a:pt x="528" y="118"/>
                  </a:lnTo>
                  <a:lnTo>
                    <a:pt x="522" y="114"/>
                  </a:lnTo>
                  <a:lnTo>
                    <a:pt x="520" y="114"/>
                  </a:lnTo>
                  <a:lnTo>
                    <a:pt x="520" y="111"/>
                  </a:lnTo>
                  <a:lnTo>
                    <a:pt x="520" y="111"/>
                  </a:lnTo>
                  <a:lnTo>
                    <a:pt x="518" y="111"/>
                  </a:lnTo>
                  <a:lnTo>
                    <a:pt x="518" y="111"/>
                  </a:lnTo>
                  <a:lnTo>
                    <a:pt x="510" y="105"/>
                  </a:lnTo>
                  <a:lnTo>
                    <a:pt x="508" y="105"/>
                  </a:lnTo>
                  <a:lnTo>
                    <a:pt x="503" y="107"/>
                  </a:lnTo>
                  <a:lnTo>
                    <a:pt x="501" y="109"/>
                  </a:lnTo>
                  <a:lnTo>
                    <a:pt x="497" y="109"/>
                  </a:lnTo>
                  <a:lnTo>
                    <a:pt x="495" y="109"/>
                  </a:lnTo>
                  <a:lnTo>
                    <a:pt x="491" y="107"/>
                  </a:lnTo>
                  <a:lnTo>
                    <a:pt x="489" y="99"/>
                  </a:lnTo>
                  <a:lnTo>
                    <a:pt x="486" y="93"/>
                  </a:lnTo>
                  <a:lnTo>
                    <a:pt x="480" y="90"/>
                  </a:lnTo>
                  <a:lnTo>
                    <a:pt x="472" y="82"/>
                  </a:lnTo>
                  <a:lnTo>
                    <a:pt x="465" y="80"/>
                  </a:lnTo>
                  <a:lnTo>
                    <a:pt x="459" y="82"/>
                  </a:lnTo>
                  <a:lnTo>
                    <a:pt x="457" y="88"/>
                  </a:lnTo>
                  <a:lnTo>
                    <a:pt x="455" y="93"/>
                  </a:lnTo>
                  <a:lnTo>
                    <a:pt x="455" y="99"/>
                  </a:lnTo>
                  <a:lnTo>
                    <a:pt x="453" y="99"/>
                  </a:lnTo>
                  <a:lnTo>
                    <a:pt x="451" y="93"/>
                  </a:lnTo>
                  <a:lnTo>
                    <a:pt x="448" y="90"/>
                  </a:lnTo>
                  <a:lnTo>
                    <a:pt x="451" y="84"/>
                  </a:lnTo>
                  <a:lnTo>
                    <a:pt x="448" y="80"/>
                  </a:lnTo>
                  <a:lnTo>
                    <a:pt x="455" y="76"/>
                  </a:lnTo>
                  <a:lnTo>
                    <a:pt x="463" y="69"/>
                  </a:lnTo>
                  <a:lnTo>
                    <a:pt x="463" y="65"/>
                  </a:lnTo>
                  <a:lnTo>
                    <a:pt x="461" y="59"/>
                  </a:lnTo>
                  <a:lnTo>
                    <a:pt x="457" y="54"/>
                  </a:lnTo>
                  <a:lnTo>
                    <a:pt x="455" y="52"/>
                  </a:lnTo>
                  <a:lnTo>
                    <a:pt x="455" y="46"/>
                  </a:lnTo>
                  <a:lnTo>
                    <a:pt x="453" y="44"/>
                  </a:lnTo>
                  <a:lnTo>
                    <a:pt x="451" y="42"/>
                  </a:lnTo>
                  <a:lnTo>
                    <a:pt x="451" y="42"/>
                  </a:lnTo>
                  <a:lnTo>
                    <a:pt x="449" y="42"/>
                  </a:lnTo>
                  <a:lnTo>
                    <a:pt x="449" y="40"/>
                  </a:lnTo>
                  <a:lnTo>
                    <a:pt x="449" y="40"/>
                  </a:lnTo>
                  <a:lnTo>
                    <a:pt x="442" y="34"/>
                  </a:lnTo>
                  <a:lnTo>
                    <a:pt x="440" y="29"/>
                  </a:lnTo>
                  <a:lnTo>
                    <a:pt x="434" y="31"/>
                  </a:lnTo>
                  <a:lnTo>
                    <a:pt x="427" y="36"/>
                  </a:lnTo>
                  <a:lnTo>
                    <a:pt x="425" y="27"/>
                  </a:lnTo>
                  <a:lnTo>
                    <a:pt x="425" y="25"/>
                  </a:lnTo>
                  <a:lnTo>
                    <a:pt x="427" y="25"/>
                  </a:lnTo>
                  <a:lnTo>
                    <a:pt x="427" y="23"/>
                  </a:lnTo>
                  <a:lnTo>
                    <a:pt x="438" y="21"/>
                  </a:lnTo>
                  <a:lnTo>
                    <a:pt x="438" y="19"/>
                  </a:lnTo>
                  <a:lnTo>
                    <a:pt x="440" y="17"/>
                  </a:lnTo>
                  <a:lnTo>
                    <a:pt x="442" y="14"/>
                  </a:lnTo>
                  <a:lnTo>
                    <a:pt x="442" y="12"/>
                  </a:lnTo>
                  <a:lnTo>
                    <a:pt x="440" y="10"/>
                  </a:lnTo>
                  <a:lnTo>
                    <a:pt x="440" y="10"/>
                  </a:lnTo>
                  <a:lnTo>
                    <a:pt x="438" y="10"/>
                  </a:lnTo>
                  <a:lnTo>
                    <a:pt x="436" y="12"/>
                  </a:lnTo>
                  <a:lnTo>
                    <a:pt x="432" y="14"/>
                  </a:lnTo>
                  <a:lnTo>
                    <a:pt x="430" y="14"/>
                  </a:lnTo>
                  <a:lnTo>
                    <a:pt x="427" y="12"/>
                  </a:lnTo>
                  <a:lnTo>
                    <a:pt x="425" y="8"/>
                  </a:lnTo>
                  <a:lnTo>
                    <a:pt x="423" y="6"/>
                  </a:lnTo>
                  <a:lnTo>
                    <a:pt x="423" y="2"/>
                  </a:lnTo>
                  <a:lnTo>
                    <a:pt x="421" y="0"/>
                  </a:lnTo>
                  <a:lnTo>
                    <a:pt x="415" y="0"/>
                  </a:lnTo>
                  <a:lnTo>
                    <a:pt x="409" y="0"/>
                  </a:lnTo>
                  <a:lnTo>
                    <a:pt x="404" y="0"/>
                  </a:lnTo>
                  <a:lnTo>
                    <a:pt x="396" y="4"/>
                  </a:lnTo>
                  <a:lnTo>
                    <a:pt x="388" y="2"/>
                  </a:lnTo>
                  <a:lnTo>
                    <a:pt x="387" y="2"/>
                  </a:lnTo>
                  <a:lnTo>
                    <a:pt x="385" y="2"/>
                  </a:lnTo>
                  <a:lnTo>
                    <a:pt x="385" y="10"/>
                  </a:lnTo>
                  <a:lnTo>
                    <a:pt x="383" y="15"/>
                  </a:lnTo>
                  <a:lnTo>
                    <a:pt x="375" y="15"/>
                  </a:lnTo>
                  <a:lnTo>
                    <a:pt x="371" y="12"/>
                  </a:lnTo>
                  <a:lnTo>
                    <a:pt x="369" y="14"/>
                  </a:lnTo>
                  <a:lnTo>
                    <a:pt x="369" y="14"/>
                  </a:lnTo>
                  <a:lnTo>
                    <a:pt x="367" y="14"/>
                  </a:lnTo>
                  <a:lnTo>
                    <a:pt x="367" y="14"/>
                  </a:lnTo>
                  <a:lnTo>
                    <a:pt x="366" y="15"/>
                  </a:lnTo>
                  <a:lnTo>
                    <a:pt x="367" y="15"/>
                  </a:lnTo>
                  <a:lnTo>
                    <a:pt x="366" y="17"/>
                  </a:lnTo>
                  <a:lnTo>
                    <a:pt x="364" y="17"/>
                  </a:lnTo>
                  <a:lnTo>
                    <a:pt x="364" y="17"/>
                  </a:lnTo>
                  <a:lnTo>
                    <a:pt x="364" y="21"/>
                  </a:lnTo>
                  <a:lnTo>
                    <a:pt x="364" y="25"/>
                  </a:lnTo>
                  <a:lnTo>
                    <a:pt x="364" y="25"/>
                  </a:lnTo>
                  <a:lnTo>
                    <a:pt x="360" y="25"/>
                  </a:lnTo>
                  <a:lnTo>
                    <a:pt x="358" y="25"/>
                  </a:lnTo>
                  <a:lnTo>
                    <a:pt x="358" y="23"/>
                  </a:lnTo>
                  <a:lnTo>
                    <a:pt x="356" y="19"/>
                  </a:lnTo>
                  <a:lnTo>
                    <a:pt x="354" y="19"/>
                  </a:lnTo>
                  <a:lnTo>
                    <a:pt x="354" y="25"/>
                  </a:lnTo>
                  <a:lnTo>
                    <a:pt x="350" y="25"/>
                  </a:lnTo>
                  <a:lnTo>
                    <a:pt x="345" y="25"/>
                  </a:lnTo>
                  <a:lnTo>
                    <a:pt x="341" y="27"/>
                  </a:lnTo>
                  <a:lnTo>
                    <a:pt x="341" y="33"/>
                  </a:lnTo>
                  <a:lnTo>
                    <a:pt x="337" y="33"/>
                  </a:lnTo>
                  <a:lnTo>
                    <a:pt x="335" y="33"/>
                  </a:lnTo>
                  <a:lnTo>
                    <a:pt x="335" y="31"/>
                  </a:lnTo>
                  <a:lnTo>
                    <a:pt x="335" y="31"/>
                  </a:lnTo>
                  <a:lnTo>
                    <a:pt x="335" y="29"/>
                  </a:lnTo>
                  <a:lnTo>
                    <a:pt x="333" y="29"/>
                  </a:lnTo>
                  <a:lnTo>
                    <a:pt x="333" y="29"/>
                  </a:lnTo>
                  <a:lnTo>
                    <a:pt x="326" y="27"/>
                  </a:lnTo>
                  <a:lnTo>
                    <a:pt x="326" y="27"/>
                  </a:lnTo>
                  <a:lnTo>
                    <a:pt x="320" y="23"/>
                  </a:lnTo>
                  <a:lnTo>
                    <a:pt x="314" y="23"/>
                  </a:lnTo>
                  <a:lnTo>
                    <a:pt x="312" y="21"/>
                  </a:lnTo>
                  <a:lnTo>
                    <a:pt x="312" y="21"/>
                  </a:lnTo>
                  <a:lnTo>
                    <a:pt x="312" y="23"/>
                  </a:lnTo>
                  <a:lnTo>
                    <a:pt x="314" y="25"/>
                  </a:lnTo>
                  <a:lnTo>
                    <a:pt x="314" y="25"/>
                  </a:lnTo>
                  <a:lnTo>
                    <a:pt x="312" y="25"/>
                  </a:lnTo>
                  <a:lnTo>
                    <a:pt x="307" y="21"/>
                  </a:lnTo>
                  <a:lnTo>
                    <a:pt x="303" y="21"/>
                  </a:lnTo>
                  <a:lnTo>
                    <a:pt x="299" y="21"/>
                  </a:lnTo>
                  <a:lnTo>
                    <a:pt x="297" y="21"/>
                  </a:lnTo>
                  <a:lnTo>
                    <a:pt x="295" y="21"/>
                  </a:lnTo>
                  <a:lnTo>
                    <a:pt x="293" y="21"/>
                  </a:lnTo>
                  <a:lnTo>
                    <a:pt x="295" y="15"/>
                  </a:lnTo>
                  <a:lnTo>
                    <a:pt x="293" y="15"/>
                  </a:lnTo>
                  <a:lnTo>
                    <a:pt x="287" y="8"/>
                  </a:lnTo>
                  <a:lnTo>
                    <a:pt x="286" y="6"/>
                  </a:lnTo>
                  <a:lnTo>
                    <a:pt x="282" y="6"/>
                  </a:lnTo>
                  <a:lnTo>
                    <a:pt x="278" y="6"/>
                  </a:lnTo>
                  <a:lnTo>
                    <a:pt x="278" y="6"/>
                  </a:lnTo>
                  <a:lnTo>
                    <a:pt x="272" y="14"/>
                  </a:lnTo>
                  <a:lnTo>
                    <a:pt x="270" y="15"/>
                  </a:lnTo>
                  <a:lnTo>
                    <a:pt x="270" y="15"/>
                  </a:lnTo>
                  <a:lnTo>
                    <a:pt x="266" y="17"/>
                  </a:lnTo>
                  <a:lnTo>
                    <a:pt x="263" y="17"/>
                  </a:lnTo>
                  <a:lnTo>
                    <a:pt x="261" y="17"/>
                  </a:lnTo>
                  <a:lnTo>
                    <a:pt x="257" y="17"/>
                  </a:lnTo>
                  <a:lnTo>
                    <a:pt x="257" y="19"/>
                  </a:lnTo>
                  <a:lnTo>
                    <a:pt x="255" y="21"/>
                  </a:lnTo>
                  <a:lnTo>
                    <a:pt x="255" y="23"/>
                  </a:lnTo>
                  <a:lnTo>
                    <a:pt x="253" y="23"/>
                  </a:lnTo>
                  <a:lnTo>
                    <a:pt x="249" y="23"/>
                  </a:lnTo>
                  <a:lnTo>
                    <a:pt x="247" y="29"/>
                  </a:lnTo>
                  <a:lnTo>
                    <a:pt x="251" y="33"/>
                  </a:lnTo>
                  <a:lnTo>
                    <a:pt x="255" y="36"/>
                  </a:lnTo>
                  <a:lnTo>
                    <a:pt x="249" y="42"/>
                  </a:lnTo>
                  <a:lnTo>
                    <a:pt x="246" y="46"/>
                  </a:lnTo>
                  <a:lnTo>
                    <a:pt x="240" y="46"/>
                  </a:lnTo>
                  <a:lnTo>
                    <a:pt x="236" y="50"/>
                  </a:lnTo>
                  <a:lnTo>
                    <a:pt x="230" y="52"/>
                  </a:lnTo>
                  <a:lnTo>
                    <a:pt x="226" y="54"/>
                  </a:lnTo>
                  <a:lnTo>
                    <a:pt x="225" y="54"/>
                  </a:lnTo>
                  <a:lnTo>
                    <a:pt x="223" y="55"/>
                  </a:lnTo>
                  <a:lnTo>
                    <a:pt x="221" y="55"/>
                  </a:lnTo>
                  <a:lnTo>
                    <a:pt x="219" y="55"/>
                  </a:lnTo>
                  <a:lnTo>
                    <a:pt x="217" y="55"/>
                  </a:lnTo>
                  <a:lnTo>
                    <a:pt x="215" y="57"/>
                  </a:lnTo>
                  <a:lnTo>
                    <a:pt x="215" y="57"/>
                  </a:lnTo>
                  <a:lnTo>
                    <a:pt x="215" y="57"/>
                  </a:lnTo>
                  <a:lnTo>
                    <a:pt x="215" y="59"/>
                  </a:lnTo>
                  <a:lnTo>
                    <a:pt x="215" y="59"/>
                  </a:lnTo>
                  <a:lnTo>
                    <a:pt x="215" y="59"/>
                  </a:lnTo>
                  <a:lnTo>
                    <a:pt x="215" y="61"/>
                  </a:lnTo>
                  <a:lnTo>
                    <a:pt x="213" y="61"/>
                  </a:lnTo>
                  <a:lnTo>
                    <a:pt x="211" y="61"/>
                  </a:lnTo>
                  <a:lnTo>
                    <a:pt x="211" y="61"/>
                  </a:lnTo>
                  <a:lnTo>
                    <a:pt x="211" y="63"/>
                  </a:lnTo>
                  <a:lnTo>
                    <a:pt x="206" y="65"/>
                  </a:lnTo>
                  <a:lnTo>
                    <a:pt x="204" y="65"/>
                  </a:lnTo>
                  <a:lnTo>
                    <a:pt x="198" y="71"/>
                  </a:lnTo>
                  <a:lnTo>
                    <a:pt x="196" y="71"/>
                  </a:lnTo>
                  <a:lnTo>
                    <a:pt x="194" y="71"/>
                  </a:lnTo>
                  <a:lnTo>
                    <a:pt x="194" y="71"/>
                  </a:lnTo>
                  <a:lnTo>
                    <a:pt x="192" y="71"/>
                  </a:lnTo>
                  <a:lnTo>
                    <a:pt x="190" y="73"/>
                  </a:lnTo>
                  <a:lnTo>
                    <a:pt x="188" y="73"/>
                  </a:lnTo>
                  <a:lnTo>
                    <a:pt x="186" y="73"/>
                  </a:lnTo>
                  <a:lnTo>
                    <a:pt x="183" y="73"/>
                  </a:lnTo>
                  <a:lnTo>
                    <a:pt x="173" y="73"/>
                  </a:lnTo>
                  <a:lnTo>
                    <a:pt x="164" y="78"/>
                  </a:lnTo>
                  <a:lnTo>
                    <a:pt x="160" y="80"/>
                  </a:lnTo>
                  <a:lnTo>
                    <a:pt x="156" y="84"/>
                  </a:lnTo>
                  <a:lnTo>
                    <a:pt x="152" y="88"/>
                  </a:lnTo>
                  <a:lnTo>
                    <a:pt x="148" y="90"/>
                  </a:lnTo>
                  <a:lnTo>
                    <a:pt x="145" y="92"/>
                  </a:lnTo>
                  <a:lnTo>
                    <a:pt x="145" y="95"/>
                  </a:lnTo>
                  <a:lnTo>
                    <a:pt x="145" y="99"/>
                  </a:lnTo>
                  <a:lnTo>
                    <a:pt x="143" y="103"/>
                  </a:lnTo>
                  <a:lnTo>
                    <a:pt x="139" y="105"/>
                  </a:lnTo>
                  <a:lnTo>
                    <a:pt x="131" y="111"/>
                  </a:lnTo>
                  <a:lnTo>
                    <a:pt x="129" y="114"/>
                  </a:lnTo>
                  <a:lnTo>
                    <a:pt x="127" y="116"/>
                  </a:lnTo>
                  <a:lnTo>
                    <a:pt x="124" y="116"/>
                  </a:lnTo>
                  <a:lnTo>
                    <a:pt x="122" y="118"/>
                  </a:lnTo>
                  <a:lnTo>
                    <a:pt x="122" y="118"/>
                  </a:lnTo>
                  <a:lnTo>
                    <a:pt x="118" y="122"/>
                  </a:lnTo>
                  <a:lnTo>
                    <a:pt x="118" y="124"/>
                  </a:lnTo>
                  <a:lnTo>
                    <a:pt x="116" y="124"/>
                  </a:lnTo>
                  <a:lnTo>
                    <a:pt x="114" y="126"/>
                  </a:lnTo>
                  <a:lnTo>
                    <a:pt x="112" y="126"/>
                  </a:lnTo>
                  <a:lnTo>
                    <a:pt x="112" y="126"/>
                  </a:lnTo>
                  <a:lnTo>
                    <a:pt x="112" y="124"/>
                  </a:lnTo>
                  <a:lnTo>
                    <a:pt x="110" y="124"/>
                  </a:lnTo>
                  <a:lnTo>
                    <a:pt x="110" y="124"/>
                  </a:lnTo>
                  <a:lnTo>
                    <a:pt x="110" y="124"/>
                  </a:lnTo>
                  <a:lnTo>
                    <a:pt x="105" y="128"/>
                  </a:lnTo>
                  <a:lnTo>
                    <a:pt x="101" y="130"/>
                  </a:lnTo>
                  <a:lnTo>
                    <a:pt x="99" y="133"/>
                  </a:lnTo>
                  <a:lnTo>
                    <a:pt x="97" y="135"/>
                  </a:lnTo>
                  <a:lnTo>
                    <a:pt x="97" y="137"/>
                  </a:lnTo>
                  <a:lnTo>
                    <a:pt x="99" y="139"/>
                  </a:lnTo>
                  <a:lnTo>
                    <a:pt x="103" y="139"/>
                  </a:lnTo>
                  <a:lnTo>
                    <a:pt x="103" y="139"/>
                  </a:lnTo>
                  <a:lnTo>
                    <a:pt x="103" y="141"/>
                  </a:lnTo>
                  <a:lnTo>
                    <a:pt x="103" y="145"/>
                  </a:lnTo>
                  <a:lnTo>
                    <a:pt x="103" y="145"/>
                  </a:lnTo>
                  <a:lnTo>
                    <a:pt x="103" y="145"/>
                  </a:lnTo>
                  <a:lnTo>
                    <a:pt x="103" y="147"/>
                  </a:lnTo>
                  <a:lnTo>
                    <a:pt x="101" y="151"/>
                  </a:lnTo>
                  <a:lnTo>
                    <a:pt x="97" y="152"/>
                  </a:lnTo>
                  <a:lnTo>
                    <a:pt x="95" y="154"/>
                  </a:lnTo>
                  <a:lnTo>
                    <a:pt x="91" y="154"/>
                  </a:lnTo>
                  <a:lnTo>
                    <a:pt x="91" y="154"/>
                  </a:lnTo>
                  <a:lnTo>
                    <a:pt x="89" y="158"/>
                  </a:lnTo>
                  <a:lnTo>
                    <a:pt x="87" y="158"/>
                  </a:lnTo>
                  <a:lnTo>
                    <a:pt x="82" y="160"/>
                  </a:lnTo>
                  <a:lnTo>
                    <a:pt x="80" y="162"/>
                  </a:lnTo>
                  <a:lnTo>
                    <a:pt x="78" y="162"/>
                  </a:lnTo>
                  <a:lnTo>
                    <a:pt x="78" y="162"/>
                  </a:lnTo>
                  <a:lnTo>
                    <a:pt x="76" y="158"/>
                  </a:lnTo>
                  <a:lnTo>
                    <a:pt x="76" y="158"/>
                  </a:lnTo>
                  <a:lnTo>
                    <a:pt x="74" y="160"/>
                  </a:lnTo>
                  <a:lnTo>
                    <a:pt x="74" y="162"/>
                  </a:lnTo>
                  <a:lnTo>
                    <a:pt x="72" y="164"/>
                  </a:lnTo>
                  <a:lnTo>
                    <a:pt x="70" y="164"/>
                  </a:lnTo>
                  <a:lnTo>
                    <a:pt x="70" y="164"/>
                  </a:lnTo>
                  <a:lnTo>
                    <a:pt x="70" y="162"/>
                  </a:lnTo>
                  <a:lnTo>
                    <a:pt x="68" y="162"/>
                  </a:lnTo>
                  <a:lnTo>
                    <a:pt x="68" y="164"/>
                  </a:lnTo>
                  <a:lnTo>
                    <a:pt x="66" y="166"/>
                  </a:lnTo>
                  <a:lnTo>
                    <a:pt x="65" y="166"/>
                  </a:lnTo>
                  <a:lnTo>
                    <a:pt x="65" y="164"/>
                  </a:lnTo>
                  <a:lnTo>
                    <a:pt x="63" y="160"/>
                  </a:lnTo>
                  <a:lnTo>
                    <a:pt x="63" y="158"/>
                  </a:lnTo>
                  <a:lnTo>
                    <a:pt x="61" y="158"/>
                  </a:lnTo>
                  <a:lnTo>
                    <a:pt x="61" y="160"/>
                  </a:lnTo>
                  <a:lnTo>
                    <a:pt x="61" y="160"/>
                  </a:lnTo>
                  <a:lnTo>
                    <a:pt x="61" y="162"/>
                  </a:lnTo>
                  <a:lnTo>
                    <a:pt x="61" y="162"/>
                  </a:lnTo>
                  <a:lnTo>
                    <a:pt x="61" y="164"/>
                  </a:lnTo>
                  <a:lnTo>
                    <a:pt x="59" y="164"/>
                  </a:lnTo>
                  <a:lnTo>
                    <a:pt x="59" y="164"/>
                  </a:lnTo>
                  <a:lnTo>
                    <a:pt x="51" y="164"/>
                  </a:lnTo>
                  <a:lnTo>
                    <a:pt x="49" y="164"/>
                  </a:lnTo>
                  <a:lnTo>
                    <a:pt x="45" y="166"/>
                  </a:lnTo>
                  <a:lnTo>
                    <a:pt x="40" y="171"/>
                  </a:lnTo>
                  <a:lnTo>
                    <a:pt x="36" y="171"/>
                  </a:lnTo>
                  <a:lnTo>
                    <a:pt x="34" y="171"/>
                  </a:lnTo>
                  <a:lnTo>
                    <a:pt x="30" y="171"/>
                  </a:lnTo>
                  <a:lnTo>
                    <a:pt x="26" y="171"/>
                  </a:lnTo>
                  <a:lnTo>
                    <a:pt x="24" y="171"/>
                  </a:lnTo>
                  <a:lnTo>
                    <a:pt x="21" y="170"/>
                  </a:lnTo>
                  <a:lnTo>
                    <a:pt x="19" y="168"/>
                  </a:lnTo>
                  <a:lnTo>
                    <a:pt x="5" y="170"/>
                  </a:lnTo>
                  <a:lnTo>
                    <a:pt x="4" y="173"/>
                  </a:lnTo>
                  <a:lnTo>
                    <a:pt x="0" y="179"/>
                  </a:lnTo>
                  <a:lnTo>
                    <a:pt x="0" y="183"/>
                  </a:lnTo>
                  <a:lnTo>
                    <a:pt x="2" y="190"/>
                  </a:lnTo>
                  <a:lnTo>
                    <a:pt x="2" y="192"/>
                  </a:lnTo>
                  <a:lnTo>
                    <a:pt x="5" y="194"/>
                  </a:lnTo>
                  <a:lnTo>
                    <a:pt x="5" y="196"/>
                  </a:lnTo>
                  <a:lnTo>
                    <a:pt x="7" y="198"/>
                  </a:lnTo>
                  <a:lnTo>
                    <a:pt x="9" y="198"/>
                  </a:lnTo>
                  <a:lnTo>
                    <a:pt x="11" y="198"/>
                  </a:lnTo>
                  <a:lnTo>
                    <a:pt x="13" y="200"/>
                  </a:lnTo>
                  <a:lnTo>
                    <a:pt x="13" y="200"/>
                  </a:lnTo>
                  <a:lnTo>
                    <a:pt x="15" y="202"/>
                  </a:lnTo>
                  <a:lnTo>
                    <a:pt x="15" y="204"/>
                  </a:lnTo>
                  <a:lnTo>
                    <a:pt x="15" y="204"/>
                  </a:lnTo>
                  <a:lnTo>
                    <a:pt x="19" y="204"/>
                  </a:lnTo>
                  <a:lnTo>
                    <a:pt x="26" y="202"/>
                  </a:lnTo>
                  <a:lnTo>
                    <a:pt x="28" y="202"/>
                  </a:lnTo>
                  <a:lnTo>
                    <a:pt x="32" y="202"/>
                  </a:lnTo>
                  <a:lnTo>
                    <a:pt x="32" y="202"/>
                  </a:lnTo>
                  <a:lnTo>
                    <a:pt x="36" y="198"/>
                  </a:lnTo>
                  <a:lnTo>
                    <a:pt x="36" y="198"/>
                  </a:lnTo>
                  <a:lnTo>
                    <a:pt x="38" y="202"/>
                  </a:lnTo>
                  <a:lnTo>
                    <a:pt x="47" y="215"/>
                  </a:lnTo>
                  <a:lnTo>
                    <a:pt x="47" y="217"/>
                  </a:lnTo>
                  <a:lnTo>
                    <a:pt x="45" y="219"/>
                  </a:lnTo>
                  <a:lnTo>
                    <a:pt x="44" y="221"/>
                  </a:lnTo>
                  <a:lnTo>
                    <a:pt x="42" y="223"/>
                  </a:lnTo>
                  <a:lnTo>
                    <a:pt x="42" y="225"/>
                  </a:lnTo>
                  <a:lnTo>
                    <a:pt x="42" y="227"/>
                  </a:lnTo>
                  <a:lnTo>
                    <a:pt x="42" y="227"/>
                  </a:lnTo>
                  <a:lnTo>
                    <a:pt x="42" y="228"/>
                  </a:lnTo>
                  <a:lnTo>
                    <a:pt x="40" y="228"/>
                  </a:lnTo>
                  <a:lnTo>
                    <a:pt x="40" y="228"/>
                  </a:lnTo>
                  <a:lnTo>
                    <a:pt x="40" y="230"/>
                  </a:lnTo>
                  <a:lnTo>
                    <a:pt x="38" y="230"/>
                  </a:lnTo>
                  <a:lnTo>
                    <a:pt x="38" y="232"/>
                  </a:lnTo>
                  <a:lnTo>
                    <a:pt x="38" y="234"/>
                  </a:lnTo>
                  <a:lnTo>
                    <a:pt x="38" y="236"/>
                  </a:lnTo>
                  <a:lnTo>
                    <a:pt x="38" y="240"/>
                  </a:lnTo>
                  <a:lnTo>
                    <a:pt x="44" y="246"/>
                  </a:lnTo>
                  <a:lnTo>
                    <a:pt x="45" y="248"/>
                  </a:lnTo>
                  <a:lnTo>
                    <a:pt x="45" y="248"/>
                  </a:lnTo>
                  <a:lnTo>
                    <a:pt x="47" y="253"/>
                  </a:lnTo>
                  <a:lnTo>
                    <a:pt x="45" y="255"/>
                  </a:lnTo>
                  <a:lnTo>
                    <a:pt x="49" y="255"/>
                  </a:lnTo>
                  <a:lnTo>
                    <a:pt x="59" y="257"/>
                  </a:lnTo>
                  <a:lnTo>
                    <a:pt x="63" y="255"/>
                  </a:lnTo>
                  <a:lnTo>
                    <a:pt x="65" y="255"/>
                  </a:lnTo>
                  <a:lnTo>
                    <a:pt x="68" y="255"/>
                  </a:lnTo>
                  <a:lnTo>
                    <a:pt x="68" y="255"/>
                  </a:lnTo>
                  <a:lnTo>
                    <a:pt x="72" y="253"/>
                  </a:lnTo>
                  <a:lnTo>
                    <a:pt x="84" y="249"/>
                  </a:lnTo>
                  <a:lnTo>
                    <a:pt x="89" y="248"/>
                  </a:lnTo>
                  <a:lnTo>
                    <a:pt x="95" y="248"/>
                  </a:lnTo>
                  <a:lnTo>
                    <a:pt x="97" y="246"/>
                  </a:lnTo>
                  <a:lnTo>
                    <a:pt x="99" y="244"/>
                  </a:lnTo>
                  <a:lnTo>
                    <a:pt x="99" y="244"/>
                  </a:lnTo>
                  <a:lnTo>
                    <a:pt x="101" y="242"/>
                  </a:lnTo>
                  <a:lnTo>
                    <a:pt x="103" y="240"/>
                  </a:lnTo>
                  <a:lnTo>
                    <a:pt x="106" y="242"/>
                  </a:lnTo>
                  <a:lnTo>
                    <a:pt x="114" y="242"/>
                  </a:lnTo>
                  <a:lnTo>
                    <a:pt x="122" y="246"/>
                  </a:lnTo>
                  <a:lnTo>
                    <a:pt x="125" y="248"/>
                  </a:lnTo>
                  <a:lnTo>
                    <a:pt x="125" y="248"/>
                  </a:lnTo>
                  <a:lnTo>
                    <a:pt x="125" y="248"/>
                  </a:lnTo>
                  <a:lnTo>
                    <a:pt x="125" y="249"/>
                  </a:lnTo>
                  <a:lnTo>
                    <a:pt x="125" y="249"/>
                  </a:lnTo>
                  <a:lnTo>
                    <a:pt x="127" y="251"/>
                  </a:lnTo>
                  <a:lnTo>
                    <a:pt x="129" y="251"/>
                  </a:lnTo>
                  <a:lnTo>
                    <a:pt x="133" y="253"/>
                  </a:lnTo>
                  <a:lnTo>
                    <a:pt x="165" y="249"/>
                  </a:lnTo>
                  <a:lnTo>
                    <a:pt x="167" y="249"/>
                  </a:lnTo>
                  <a:lnTo>
                    <a:pt x="169" y="249"/>
                  </a:lnTo>
                  <a:lnTo>
                    <a:pt x="171" y="251"/>
                  </a:lnTo>
                  <a:lnTo>
                    <a:pt x="173" y="253"/>
                  </a:lnTo>
                  <a:lnTo>
                    <a:pt x="175" y="253"/>
                  </a:lnTo>
                  <a:lnTo>
                    <a:pt x="179" y="251"/>
                  </a:lnTo>
                  <a:lnTo>
                    <a:pt x="181" y="251"/>
                  </a:lnTo>
                  <a:lnTo>
                    <a:pt x="186" y="249"/>
                  </a:lnTo>
                  <a:lnTo>
                    <a:pt x="190" y="249"/>
                  </a:lnTo>
                  <a:lnTo>
                    <a:pt x="196" y="248"/>
                  </a:lnTo>
                  <a:lnTo>
                    <a:pt x="198" y="246"/>
                  </a:lnTo>
                  <a:lnTo>
                    <a:pt x="200" y="244"/>
                  </a:lnTo>
                  <a:lnTo>
                    <a:pt x="202" y="242"/>
                  </a:lnTo>
                  <a:lnTo>
                    <a:pt x="202" y="242"/>
                  </a:lnTo>
                  <a:lnTo>
                    <a:pt x="206" y="240"/>
                  </a:lnTo>
                  <a:lnTo>
                    <a:pt x="207" y="238"/>
                  </a:lnTo>
                  <a:lnTo>
                    <a:pt x="207" y="236"/>
                  </a:lnTo>
                  <a:lnTo>
                    <a:pt x="207" y="236"/>
                  </a:lnTo>
                  <a:lnTo>
                    <a:pt x="207" y="232"/>
                  </a:lnTo>
                  <a:lnTo>
                    <a:pt x="207" y="230"/>
                  </a:lnTo>
                  <a:lnTo>
                    <a:pt x="207" y="228"/>
                  </a:lnTo>
                  <a:lnTo>
                    <a:pt x="209" y="227"/>
                  </a:lnTo>
                  <a:lnTo>
                    <a:pt x="209" y="227"/>
                  </a:lnTo>
                  <a:lnTo>
                    <a:pt x="219" y="215"/>
                  </a:lnTo>
                  <a:lnTo>
                    <a:pt x="223" y="213"/>
                  </a:lnTo>
                  <a:lnTo>
                    <a:pt x="223" y="213"/>
                  </a:lnTo>
                  <a:lnTo>
                    <a:pt x="226" y="209"/>
                  </a:lnTo>
                  <a:lnTo>
                    <a:pt x="230" y="208"/>
                  </a:lnTo>
                  <a:lnTo>
                    <a:pt x="234" y="204"/>
                  </a:lnTo>
                  <a:lnTo>
                    <a:pt x="246" y="192"/>
                  </a:lnTo>
                  <a:lnTo>
                    <a:pt x="246" y="192"/>
                  </a:lnTo>
                  <a:lnTo>
                    <a:pt x="247" y="190"/>
                  </a:lnTo>
                  <a:lnTo>
                    <a:pt x="247" y="190"/>
                  </a:lnTo>
                  <a:lnTo>
                    <a:pt x="246" y="189"/>
                  </a:lnTo>
                  <a:lnTo>
                    <a:pt x="246" y="189"/>
                  </a:lnTo>
                  <a:lnTo>
                    <a:pt x="244" y="187"/>
                  </a:lnTo>
                  <a:lnTo>
                    <a:pt x="244" y="185"/>
                  </a:lnTo>
                  <a:lnTo>
                    <a:pt x="244" y="185"/>
                  </a:lnTo>
                  <a:lnTo>
                    <a:pt x="244" y="183"/>
                  </a:lnTo>
                  <a:lnTo>
                    <a:pt x="246" y="181"/>
                  </a:lnTo>
                  <a:lnTo>
                    <a:pt x="247" y="181"/>
                  </a:lnTo>
                  <a:lnTo>
                    <a:pt x="247" y="181"/>
                  </a:lnTo>
                  <a:lnTo>
                    <a:pt x="247" y="181"/>
                  </a:lnTo>
                  <a:lnTo>
                    <a:pt x="249" y="181"/>
                  </a:lnTo>
                  <a:lnTo>
                    <a:pt x="249" y="183"/>
                  </a:lnTo>
                  <a:lnTo>
                    <a:pt x="249" y="183"/>
                  </a:lnTo>
                  <a:lnTo>
                    <a:pt x="251" y="185"/>
                  </a:lnTo>
                  <a:lnTo>
                    <a:pt x="253" y="185"/>
                  </a:lnTo>
                  <a:lnTo>
                    <a:pt x="255" y="187"/>
                  </a:lnTo>
                  <a:lnTo>
                    <a:pt x="265" y="183"/>
                  </a:lnTo>
                  <a:lnTo>
                    <a:pt x="266" y="187"/>
                  </a:lnTo>
                  <a:lnTo>
                    <a:pt x="270" y="185"/>
                  </a:lnTo>
                  <a:lnTo>
                    <a:pt x="270" y="185"/>
                  </a:lnTo>
                  <a:lnTo>
                    <a:pt x="272" y="185"/>
                  </a:lnTo>
                  <a:lnTo>
                    <a:pt x="274" y="185"/>
                  </a:lnTo>
                  <a:lnTo>
                    <a:pt x="276" y="183"/>
                  </a:lnTo>
                  <a:lnTo>
                    <a:pt x="280" y="181"/>
                  </a:lnTo>
                  <a:lnTo>
                    <a:pt x="284" y="179"/>
                  </a:lnTo>
                  <a:lnTo>
                    <a:pt x="289" y="177"/>
                  </a:lnTo>
                  <a:lnTo>
                    <a:pt x="297" y="175"/>
                  </a:lnTo>
                  <a:lnTo>
                    <a:pt x="297" y="175"/>
                  </a:lnTo>
                  <a:lnTo>
                    <a:pt x="299" y="173"/>
                  </a:lnTo>
                  <a:lnTo>
                    <a:pt x="307" y="170"/>
                  </a:lnTo>
                  <a:lnTo>
                    <a:pt x="310" y="168"/>
                  </a:lnTo>
                  <a:lnTo>
                    <a:pt x="339" y="158"/>
                  </a:lnTo>
                  <a:lnTo>
                    <a:pt x="343" y="154"/>
                  </a:lnTo>
                  <a:lnTo>
                    <a:pt x="345" y="154"/>
                  </a:lnTo>
                  <a:lnTo>
                    <a:pt x="345" y="154"/>
                  </a:lnTo>
                  <a:lnTo>
                    <a:pt x="347" y="156"/>
                  </a:lnTo>
                  <a:lnTo>
                    <a:pt x="348" y="156"/>
                  </a:lnTo>
                  <a:lnTo>
                    <a:pt x="350" y="156"/>
                  </a:lnTo>
                  <a:lnTo>
                    <a:pt x="350" y="158"/>
                  </a:lnTo>
                  <a:lnTo>
                    <a:pt x="354" y="158"/>
                  </a:lnTo>
                  <a:lnTo>
                    <a:pt x="362" y="156"/>
                  </a:lnTo>
                  <a:lnTo>
                    <a:pt x="366" y="154"/>
                  </a:lnTo>
                  <a:lnTo>
                    <a:pt x="367" y="152"/>
                  </a:lnTo>
                  <a:lnTo>
                    <a:pt x="369" y="151"/>
                  </a:lnTo>
                  <a:lnTo>
                    <a:pt x="377" y="147"/>
                  </a:lnTo>
                  <a:lnTo>
                    <a:pt x="383" y="145"/>
                  </a:lnTo>
                  <a:lnTo>
                    <a:pt x="406" y="145"/>
                  </a:lnTo>
                  <a:lnTo>
                    <a:pt x="406" y="145"/>
                  </a:lnTo>
                  <a:lnTo>
                    <a:pt x="406" y="145"/>
                  </a:lnTo>
                  <a:lnTo>
                    <a:pt x="406" y="147"/>
                  </a:lnTo>
                  <a:lnTo>
                    <a:pt x="404" y="149"/>
                  </a:lnTo>
                  <a:lnTo>
                    <a:pt x="402" y="152"/>
                  </a:lnTo>
                  <a:lnTo>
                    <a:pt x="398" y="158"/>
                  </a:lnTo>
                  <a:lnTo>
                    <a:pt x="390" y="168"/>
                  </a:lnTo>
                  <a:lnTo>
                    <a:pt x="388" y="171"/>
                  </a:lnTo>
                  <a:lnTo>
                    <a:pt x="387" y="173"/>
                  </a:lnTo>
                  <a:lnTo>
                    <a:pt x="388" y="175"/>
                  </a:lnTo>
                  <a:lnTo>
                    <a:pt x="388" y="175"/>
                  </a:lnTo>
                  <a:lnTo>
                    <a:pt x="388" y="181"/>
                  </a:lnTo>
                  <a:lnTo>
                    <a:pt x="390" y="183"/>
                  </a:lnTo>
                  <a:lnTo>
                    <a:pt x="390" y="183"/>
                  </a:lnTo>
                  <a:lnTo>
                    <a:pt x="390" y="185"/>
                  </a:lnTo>
                  <a:lnTo>
                    <a:pt x="392" y="185"/>
                  </a:lnTo>
                  <a:lnTo>
                    <a:pt x="392" y="185"/>
                  </a:lnTo>
                  <a:lnTo>
                    <a:pt x="392" y="187"/>
                  </a:lnTo>
                  <a:lnTo>
                    <a:pt x="394" y="187"/>
                  </a:lnTo>
                  <a:lnTo>
                    <a:pt x="396" y="189"/>
                  </a:lnTo>
                  <a:lnTo>
                    <a:pt x="396" y="189"/>
                  </a:lnTo>
                  <a:lnTo>
                    <a:pt x="398" y="190"/>
                  </a:lnTo>
                  <a:lnTo>
                    <a:pt x="398" y="194"/>
                  </a:lnTo>
                  <a:lnTo>
                    <a:pt x="398" y="196"/>
                  </a:lnTo>
                  <a:lnTo>
                    <a:pt x="396" y="200"/>
                  </a:lnTo>
                  <a:lnTo>
                    <a:pt x="396" y="200"/>
                  </a:lnTo>
                  <a:lnTo>
                    <a:pt x="396" y="200"/>
                  </a:lnTo>
                  <a:lnTo>
                    <a:pt x="398" y="202"/>
                  </a:lnTo>
                  <a:lnTo>
                    <a:pt x="398" y="202"/>
                  </a:lnTo>
                  <a:lnTo>
                    <a:pt x="398" y="204"/>
                  </a:lnTo>
                  <a:lnTo>
                    <a:pt x="398" y="206"/>
                  </a:lnTo>
                  <a:lnTo>
                    <a:pt x="398" y="206"/>
                  </a:lnTo>
                  <a:lnTo>
                    <a:pt x="398" y="206"/>
                  </a:lnTo>
                  <a:lnTo>
                    <a:pt x="398" y="206"/>
                  </a:lnTo>
                  <a:lnTo>
                    <a:pt x="402" y="202"/>
                  </a:lnTo>
                  <a:lnTo>
                    <a:pt x="402" y="202"/>
                  </a:lnTo>
                  <a:lnTo>
                    <a:pt x="402" y="202"/>
                  </a:lnTo>
                  <a:lnTo>
                    <a:pt x="404" y="202"/>
                  </a:lnTo>
                  <a:lnTo>
                    <a:pt x="404" y="202"/>
                  </a:lnTo>
                  <a:lnTo>
                    <a:pt x="404" y="200"/>
                  </a:lnTo>
                  <a:lnTo>
                    <a:pt x="406" y="200"/>
                  </a:lnTo>
                  <a:lnTo>
                    <a:pt x="406" y="202"/>
                  </a:lnTo>
                  <a:lnTo>
                    <a:pt x="408" y="202"/>
                  </a:lnTo>
                  <a:lnTo>
                    <a:pt x="408" y="204"/>
                  </a:lnTo>
                  <a:lnTo>
                    <a:pt x="409" y="206"/>
                  </a:lnTo>
                  <a:lnTo>
                    <a:pt x="409" y="206"/>
                  </a:lnTo>
                  <a:lnTo>
                    <a:pt x="409" y="209"/>
                  </a:lnTo>
                  <a:lnTo>
                    <a:pt x="409" y="209"/>
                  </a:lnTo>
                  <a:lnTo>
                    <a:pt x="409" y="209"/>
                  </a:lnTo>
                  <a:lnTo>
                    <a:pt x="408" y="209"/>
                  </a:lnTo>
                  <a:lnTo>
                    <a:pt x="408" y="209"/>
                  </a:lnTo>
                  <a:lnTo>
                    <a:pt x="406" y="211"/>
                  </a:lnTo>
                  <a:lnTo>
                    <a:pt x="406" y="211"/>
                  </a:lnTo>
                  <a:lnTo>
                    <a:pt x="406" y="211"/>
                  </a:lnTo>
                  <a:lnTo>
                    <a:pt x="406" y="213"/>
                  </a:lnTo>
                  <a:lnTo>
                    <a:pt x="406" y="213"/>
                  </a:lnTo>
                  <a:lnTo>
                    <a:pt x="404" y="215"/>
                  </a:lnTo>
                  <a:lnTo>
                    <a:pt x="404" y="215"/>
                  </a:lnTo>
                  <a:lnTo>
                    <a:pt x="404" y="215"/>
                  </a:lnTo>
                  <a:lnTo>
                    <a:pt x="404" y="215"/>
                  </a:lnTo>
                  <a:lnTo>
                    <a:pt x="402" y="215"/>
                  </a:lnTo>
                  <a:lnTo>
                    <a:pt x="402" y="215"/>
                  </a:lnTo>
                  <a:lnTo>
                    <a:pt x="400" y="217"/>
                  </a:lnTo>
                  <a:lnTo>
                    <a:pt x="400" y="217"/>
                  </a:lnTo>
                  <a:lnTo>
                    <a:pt x="400" y="219"/>
                  </a:lnTo>
                  <a:lnTo>
                    <a:pt x="400" y="219"/>
                  </a:lnTo>
                  <a:lnTo>
                    <a:pt x="400" y="219"/>
                  </a:lnTo>
                  <a:lnTo>
                    <a:pt x="396" y="217"/>
                  </a:lnTo>
                  <a:lnTo>
                    <a:pt x="396" y="217"/>
                  </a:lnTo>
                  <a:lnTo>
                    <a:pt x="396" y="217"/>
                  </a:lnTo>
                  <a:lnTo>
                    <a:pt x="394" y="219"/>
                  </a:lnTo>
                  <a:lnTo>
                    <a:pt x="394" y="219"/>
                  </a:lnTo>
                  <a:lnTo>
                    <a:pt x="390" y="217"/>
                  </a:lnTo>
                  <a:lnTo>
                    <a:pt x="390" y="217"/>
                  </a:lnTo>
                  <a:lnTo>
                    <a:pt x="375" y="225"/>
                  </a:lnTo>
                  <a:lnTo>
                    <a:pt x="373" y="223"/>
                  </a:lnTo>
                  <a:lnTo>
                    <a:pt x="371" y="223"/>
                  </a:lnTo>
                  <a:lnTo>
                    <a:pt x="369" y="221"/>
                  </a:lnTo>
                  <a:lnTo>
                    <a:pt x="367" y="219"/>
                  </a:lnTo>
                  <a:lnTo>
                    <a:pt x="366" y="219"/>
                  </a:lnTo>
                  <a:lnTo>
                    <a:pt x="366" y="219"/>
                  </a:lnTo>
                  <a:lnTo>
                    <a:pt x="364" y="221"/>
                  </a:lnTo>
                  <a:lnTo>
                    <a:pt x="362" y="221"/>
                  </a:lnTo>
                  <a:lnTo>
                    <a:pt x="362" y="221"/>
                  </a:lnTo>
                  <a:lnTo>
                    <a:pt x="360" y="223"/>
                  </a:lnTo>
                  <a:lnTo>
                    <a:pt x="360" y="223"/>
                  </a:lnTo>
                  <a:lnTo>
                    <a:pt x="360" y="227"/>
                  </a:lnTo>
                  <a:lnTo>
                    <a:pt x="360" y="227"/>
                  </a:lnTo>
                  <a:lnTo>
                    <a:pt x="358" y="228"/>
                  </a:lnTo>
                  <a:lnTo>
                    <a:pt x="358" y="230"/>
                  </a:lnTo>
                  <a:lnTo>
                    <a:pt x="354" y="232"/>
                  </a:lnTo>
                  <a:lnTo>
                    <a:pt x="352" y="234"/>
                  </a:lnTo>
                  <a:lnTo>
                    <a:pt x="352" y="234"/>
                  </a:lnTo>
                  <a:lnTo>
                    <a:pt x="350" y="234"/>
                  </a:lnTo>
                  <a:lnTo>
                    <a:pt x="348" y="236"/>
                  </a:lnTo>
                  <a:lnTo>
                    <a:pt x="345" y="240"/>
                  </a:lnTo>
                  <a:lnTo>
                    <a:pt x="339" y="242"/>
                  </a:lnTo>
                  <a:lnTo>
                    <a:pt x="339" y="244"/>
                  </a:lnTo>
                  <a:lnTo>
                    <a:pt x="337" y="244"/>
                  </a:lnTo>
                  <a:lnTo>
                    <a:pt x="335" y="244"/>
                  </a:lnTo>
                  <a:lnTo>
                    <a:pt x="333" y="242"/>
                  </a:lnTo>
                  <a:lnTo>
                    <a:pt x="333" y="244"/>
                  </a:lnTo>
                  <a:lnTo>
                    <a:pt x="333" y="244"/>
                  </a:lnTo>
                  <a:lnTo>
                    <a:pt x="331" y="244"/>
                  </a:lnTo>
                  <a:lnTo>
                    <a:pt x="333" y="248"/>
                  </a:lnTo>
                  <a:lnTo>
                    <a:pt x="333" y="248"/>
                  </a:lnTo>
                  <a:lnTo>
                    <a:pt x="333" y="248"/>
                  </a:lnTo>
                  <a:lnTo>
                    <a:pt x="335" y="249"/>
                  </a:lnTo>
                  <a:lnTo>
                    <a:pt x="337" y="249"/>
                  </a:lnTo>
                  <a:lnTo>
                    <a:pt x="337" y="251"/>
                  </a:lnTo>
                  <a:lnTo>
                    <a:pt x="337" y="253"/>
                  </a:lnTo>
                  <a:lnTo>
                    <a:pt x="337" y="257"/>
                  </a:lnTo>
                  <a:lnTo>
                    <a:pt x="337" y="259"/>
                  </a:lnTo>
                  <a:lnTo>
                    <a:pt x="337" y="259"/>
                  </a:lnTo>
                  <a:lnTo>
                    <a:pt x="335" y="259"/>
                  </a:lnTo>
                  <a:lnTo>
                    <a:pt x="335" y="261"/>
                  </a:lnTo>
                  <a:lnTo>
                    <a:pt x="335" y="261"/>
                  </a:lnTo>
                  <a:lnTo>
                    <a:pt x="335" y="261"/>
                  </a:lnTo>
                  <a:lnTo>
                    <a:pt x="333" y="263"/>
                  </a:lnTo>
                  <a:lnTo>
                    <a:pt x="333" y="265"/>
                  </a:lnTo>
                  <a:lnTo>
                    <a:pt x="335" y="265"/>
                  </a:lnTo>
                  <a:lnTo>
                    <a:pt x="335" y="267"/>
                  </a:lnTo>
                  <a:lnTo>
                    <a:pt x="337" y="268"/>
                  </a:lnTo>
                  <a:lnTo>
                    <a:pt x="337" y="268"/>
                  </a:lnTo>
                  <a:lnTo>
                    <a:pt x="337" y="268"/>
                  </a:lnTo>
                  <a:lnTo>
                    <a:pt x="337" y="272"/>
                  </a:lnTo>
                  <a:lnTo>
                    <a:pt x="337" y="274"/>
                  </a:lnTo>
                  <a:lnTo>
                    <a:pt x="337" y="276"/>
                  </a:lnTo>
                  <a:lnTo>
                    <a:pt x="337" y="276"/>
                  </a:lnTo>
                  <a:lnTo>
                    <a:pt x="339" y="280"/>
                  </a:lnTo>
                  <a:lnTo>
                    <a:pt x="339" y="284"/>
                  </a:lnTo>
                  <a:lnTo>
                    <a:pt x="339" y="284"/>
                  </a:lnTo>
                  <a:lnTo>
                    <a:pt x="339" y="284"/>
                  </a:lnTo>
                  <a:lnTo>
                    <a:pt x="341" y="284"/>
                  </a:lnTo>
                  <a:lnTo>
                    <a:pt x="345" y="282"/>
                  </a:lnTo>
                  <a:lnTo>
                    <a:pt x="352" y="280"/>
                  </a:lnTo>
                  <a:lnTo>
                    <a:pt x="354" y="278"/>
                  </a:lnTo>
                  <a:lnTo>
                    <a:pt x="356" y="274"/>
                  </a:lnTo>
                  <a:lnTo>
                    <a:pt x="358" y="270"/>
                  </a:lnTo>
                  <a:lnTo>
                    <a:pt x="362" y="267"/>
                  </a:lnTo>
                  <a:lnTo>
                    <a:pt x="366" y="267"/>
                  </a:lnTo>
                  <a:lnTo>
                    <a:pt x="367" y="267"/>
                  </a:lnTo>
                  <a:lnTo>
                    <a:pt x="369" y="267"/>
                  </a:lnTo>
                  <a:lnTo>
                    <a:pt x="369" y="267"/>
                  </a:lnTo>
                  <a:lnTo>
                    <a:pt x="371" y="265"/>
                  </a:lnTo>
                  <a:lnTo>
                    <a:pt x="373" y="261"/>
                  </a:lnTo>
                  <a:lnTo>
                    <a:pt x="373" y="261"/>
                  </a:lnTo>
                  <a:lnTo>
                    <a:pt x="375" y="259"/>
                  </a:lnTo>
                  <a:lnTo>
                    <a:pt x="379" y="259"/>
                  </a:lnTo>
                  <a:lnTo>
                    <a:pt x="381" y="259"/>
                  </a:lnTo>
                  <a:lnTo>
                    <a:pt x="381" y="257"/>
                  </a:lnTo>
                  <a:lnTo>
                    <a:pt x="383" y="253"/>
                  </a:lnTo>
                  <a:lnTo>
                    <a:pt x="388" y="248"/>
                  </a:lnTo>
                  <a:lnTo>
                    <a:pt x="390" y="248"/>
                  </a:lnTo>
                  <a:lnTo>
                    <a:pt x="396" y="246"/>
                  </a:lnTo>
                  <a:lnTo>
                    <a:pt x="398" y="246"/>
                  </a:lnTo>
                  <a:lnTo>
                    <a:pt x="400" y="242"/>
                  </a:lnTo>
                  <a:lnTo>
                    <a:pt x="402" y="240"/>
                  </a:lnTo>
                  <a:lnTo>
                    <a:pt x="406" y="232"/>
                  </a:lnTo>
                  <a:lnTo>
                    <a:pt x="409" y="228"/>
                  </a:lnTo>
                  <a:lnTo>
                    <a:pt x="415" y="225"/>
                  </a:lnTo>
                  <a:lnTo>
                    <a:pt x="421" y="221"/>
                  </a:lnTo>
                  <a:lnTo>
                    <a:pt x="446" y="217"/>
                  </a:lnTo>
                  <a:lnTo>
                    <a:pt x="451" y="217"/>
                  </a:lnTo>
                  <a:lnTo>
                    <a:pt x="453" y="217"/>
                  </a:lnTo>
                  <a:lnTo>
                    <a:pt x="455" y="217"/>
                  </a:lnTo>
                  <a:lnTo>
                    <a:pt x="457" y="217"/>
                  </a:lnTo>
                  <a:lnTo>
                    <a:pt x="459" y="215"/>
                  </a:lnTo>
                  <a:lnTo>
                    <a:pt x="461" y="213"/>
                  </a:lnTo>
                  <a:lnTo>
                    <a:pt x="461" y="211"/>
                  </a:lnTo>
                  <a:lnTo>
                    <a:pt x="463" y="211"/>
                  </a:lnTo>
                  <a:lnTo>
                    <a:pt x="465" y="211"/>
                  </a:lnTo>
                  <a:lnTo>
                    <a:pt x="465" y="211"/>
                  </a:lnTo>
                  <a:lnTo>
                    <a:pt x="467" y="213"/>
                  </a:lnTo>
                  <a:lnTo>
                    <a:pt x="467" y="213"/>
                  </a:lnTo>
                  <a:lnTo>
                    <a:pt x="468" y="213"/>
                  </a:lnTo>
                  <a:lnTo>
                    <a:pt x="468" y="211"/>
                  </a:lnTo>
                  <a:lnTo>
                    <a:pt x="470" y="211"/>
                  </a:lnTo>
                  <a:lnTo>
                    <a:pt x="472" y="209"/>
                  </a:lnTo>
                  <a:lnTo>
                    <a:pt x="472" y="209"/>
                  </a:lnTo>
                  <a:lnTo>
                    <a:pt x="474" y="211"/>
                  </a:lnTo>
                  <a:lnTo>
                    <a:pt x="478" y="211"/>
                  </a:lnTo>
                  <a:lnTo>
                    <a:pt x="480" y="213"/>
                  </a:lnTo>
                  <a:lnTo>
                    <a:pt x="480" y="215"/>
                  </a:lnTo>
                  <a:lnTo>
                    <a:pt x="484" y="217"/>
                  </a:lnTo>
                  <a:lnTo>
                    <a:pt x="484" y="219"/>
                  </a:lnTo>
                  <a:lnTo>
                    <a:pt x="488" y="221"/>
                  </a:lnTo>
                  <a:lnTo>
                    <a:pt x="488" y="223"/>
                  </a:lnTo>
                  <a:lnTo>
                    <a:pt x="488" y="225"/>
                  </a:lnTo>
                  <a:lnTo>
                    <a:pt x="486" y="227"/>
                  </a:lnTo>
                  <a:lnTo>
                    <a:pt x="486" y="228"/>
                  </a:lnTo>
                  <a:lnTo>
                    <a:pt x="488" y="230"/>
                  </a:lnTo>
                  <a:lnTo>
                    <a:pt x="501" y="236"/>
                  </a:lnTo>
                  <a:lnTo>
                    <a:pt x="501" y="236"/>
                  </a:lnTo>
                  <a:lnTo>
                    <a:pt x="503" y="238"/>
                  </a:lnTo>
                  <a:lnTo>
                    <a:pt x="503" y="238"/>
                  </a:lnTo>
                  <a:lnTo>
                    <a:pt x="505" y="238"/>
                  </a:lnTo>
                  <a:lnTo>
                    <a:pt x="505" y="238"/>
                  </a:lnTo>
                  <a:lnTo>
                    <a:pt x="507" y="238"/>
                  </a:lnTo>
                  <a:lnTo>
                    <a:pt x="507" y="238"/>
                  </a:lnTo>
                  <a:lnTo>
                    <a:pt x="507" y="238"/>
                  </a:lnTo>
                  <a:lnTo>
                    <a:pt x="508" y="238"/>
                  </a:lnTo>
                  <a:lnTo>
                    <a:pt x="508" y="238"/>
                  </a:lnTo>
                  <a:lnTo>
                    <a:pt x="510" y="240"/>
                  </a:lnTo>
                  <a:lnTo>
                    <a:pt x="510" y="238"/>
                  </a:lnTo>
                  <a:lnTo>
                    <a:pt x="512" y="238"/>
                  </a:lnTo>
                  <a:lnTo>
                    <a:pt x="512" y="236"/>
                  </a:lnTo>
                  <a:lnTo>
                    <a:pt x="512" y="234"/>
                  </a:lnTo>
                  <a:lnTo>
                    <a:pt x="512" y="234"/>
                  </a:lnTo>
                  <a:lnTo>
                    <a:pt x="512" y="232"/>
                  </a:lnTo>
                  <a:lnTo>
                    <a:pt x="510" y="232"/>
                  </a:lnTo>
                  <a:lnTo>
                    <a:pt x="510" y="232"/>
                  </a:lnTo>
                  <a:lnTo>
                    <a:pt x="510" y="230"/>
                  </a:lnTo>
                  <a:lnTo>
                    <a:pt x="510" y="228"/>
                  </a:lnTo>
                  <a:lnTo>
                    <a:pt x="508" y="228"/>
                  </a:lnTo>
                  <a:lnTo>
                    <a:pt x="507" y="225"/>
                  </a:lnTo>
                  <a:lnTo>
                    <a:pt x="491" y="206"/>
                  </a:lnTo>
                  <a:lnTo>
                    <a:pt x="489" y="202"/>
                  </a:lnTo>
                  <a:lnTo>
                    <a:pt x="489" y="200"/>
                  </a:lnTo>
                  <a:lnTo>
                    <a:pt x="489" y="196"/>
                  </a:lnTo>
                  <a:lnTo>
                    <a:pt x="489" y="194"/>
                  </a:lnTo>
                  <a:lnTo>
                    <a:pt x="489" y="194"/>
                  </a:lnTo>
                  <a:lnTo>
                    <a:pt x="489" y="192"/>
                  </a:lnTo>
                  <a:lnTo>
                    <a:pt x="489" y="190"/>
                  </a:lnTo>
                  <a:lnTo>
                    <a:pt x="489" y="190"/>
                  </a:lnTo>
                  <a:lnTo>
                    <a:pt x="488" y="189"/>
                  </a:lnTo>
                  <a:lnTo>
                    <a:pt x="488" y="189"/>
                  </a:lnTo>
                  <a:lnTo>
                    <a:pt x="488" y="185"/>
                  </a:lnTo>
                  <a:lnTo>
                    <a:pt x="488" y="183"/>
                  </a:lnTo>
                  <a:lnTo>
                    <a:pt x="489" y="181"/>
                  </a:lnTo>
                  <a:lnTo>
                    <a:pt x="491" y="181"/>
                  </a:lnTo>
                  <a:lnTo>
                    <a:pt x="495" y="177"/>
                  </a:lnTo>
                  <a:lnTo>
                    <a:pt x="497" y="177"/>
                  </a:lnTo>
                  <a:lnTo>
                    <a:pt x="499" y="171"/>
                  </a:lnTo>
                  <a:lnTo>
                    <a:pt x="501" y="171"/>
                  </a:lnTo>
                  <a:lnTo>
                    <a:pt x="503" y="171"/>
                  </a:lnTo>
                  <a:lnTo>
                    <a:pt x="505" y="170"/>
                  </a:lnTo>
                  <a:lnTo>
                    <a:pt x="505" y="170"/>
                  </a:lnTo>
                  <a:lnTo>
                    <a:pt x="507" y="170"/>
                  </a:lnTo>
                  <a:lnTo>
                    <a:pt x="507" y="168"/>
                  </a:lnTo>
                  <a:lnTo>
                    <a:pt x="507" y="168"/>
                  </a:lnTo>
                  <a:lnTo>
                    <a:pt x="507" y="168"/>
                  </a:lnTo>
                  <a:lnTo>
                    <a:pt x="508" y="166"/>
                  </a:lnTo>
                  <a:lnTo>
                    <a:pt x="508" y="166"/>
                  </a:lnTo>
                  <a:lnTo>
                    <a:pt x="510" y="164"/>
                  </a:lnTo>
                  <a:lnTo>
                    <a:pt x="510" y="164"/>
                  </a:lnTo>
                  <a:lnTo>
                    <a:pt x="512" y="164"/>
                  </a:lnTo>
                  <a:lnTo>
                    <a:pt x="512" y="162"/>
                  </a:lnTo>
                  <a:lnTo>
                    <a:pt x="518" y="158"/>
                  </a:lnTo>
                  <a:lnTo>
                    <a:pt x="518" y="156"/>
                  </a:lnTo>
                  <a:lnTo>
                    <a:pt x="520" y="154"/>
                  </a:lnTo>
                  <a:lnTo>
                    <a:pt x="522" y="154"/>
                  </a:lnTo>
                  <a:lnTo>
                    <a:pt x="522" y="152"/>
                  </a:lnTo>
                  <a:lnTo>
                    <a:pt x="524" y="152"/>
                  </a:lnTo>
                  <a:lnTo>
                    <a:pt x="526" y="152"/>
                  </a:lnTo>
                  <a:lnTo>
                    <a:pt x="528" y="154"/>
                  </a:lnTo>
                  <a:lnTo>
                    <a:pt x="528" y="156"/>
                  </a:lnTo>
                  <a:lnTo>
                    <a:pt x="528" y="156"/>
                  </a:lnTo>
                  <a:lnTo>
                    <a:pt x="529" y="156"/>
                  </a:lnTo>
                  <a:lnTo>
                    <a:pt x="531" y="154"/>
                  </a:lnTo>
                  <a:lnTo>
                    <a:pt x="531" y="154"/>
                  </a:lnTo>
                  <a:lnTo>
                    <a:pt x="531" y="152"/>
                  </a:lnTo>
                  <a:lnTo>
                    <a:pt x="531" y="151"/>
                  </a:lnTo>
                  <a:lnTo>
                    <a:pt x="531" y="149"/>
                  </a:lnTo>
                  <a:lnTo>
                    <a:pt x="533" y="145"/>
                  </a:lnTo>
                  <a:lnTo>
                    <a:pt x="533" y="145"/>
                  </a:lnTo>
                  <a:lnTo>
                    <a:pt x="533" y="141"/>
                  </a:lnTo>
                  <a:close/>
                </a:path>
              </a:pathLst>
            </a:custGeom>
            <a:solidFill>
              <a:schemeClr val="bg2">
                <a:lumMod val="9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4">
              <a:extLst>
                <a:ext uri="{FF2B5EF4-FFF2-40B4-BE49-F238E27FC236}">
                  <a16:creationId xmlns:a16="http://schemas.microsoft.com/office/drawing/2014/main" id="{8D0D9B46-9BD2-42B8-AF84-8AFB84A343ED}"/>
                </a:ext>
              </a:extLst>
            </p:cNvPr>
            <p:cNvSpPr>
              <a:spLocks noEditPoints="1"/>
            </p:cNvSpPr>
            <p:nvPr/>
          </p:nvSpPr>
          <p:spPr bwMode="auto">
            <a:xfrm>
              <a:off x="6991673" y="4110831"/>
              <a:ext cx="1182688" cy="993775"/>
            </a:xfrm>
            <a:custGeom>
              <a:avLst/>
              <a:gdLst>
                <a:gd name="T0" fmla="*/ 724 w 745"/>
                <a:gd name="T1" fmla="*/ 9 h 626"/>
                <a:gd name="T2" fmla="*/ 684 w 745"/>
                <a:gd name="T3" fmla="*/ 36 h 626"/>
                <a:gd name="T4" fmla="*/ 650 w 745"/>
                <a:gd name="T5" fmla="*/ 21 h 626"/>
                <a:gd name="T6" fmla="*/ 623 w 745"/>
                <a:gd name="T7" fmla="*/ 15 h 626"/>
                <a:gd name="T8" fmla="*/ 615 w 745"/>
                <a:gd name="T9" fmla="*/ 28 h 626"/>
                <a:gd name="T10" fmla="*/ 585 w 745"/>
                <a:gd name="T11" fmla="*/ 61 h 626"/>
                <a:gd name="T12" fmla="*/ 560 w 745"/>
                <a:gd name="T13" fmla="*/ 72 h 626"/>
                <a:gd name="T14" fmla="*/ 535 w 745"/>
                <a:gd name="T15" fmla="*/ 70 h 626"/>
                <a:gd name="T16" fmla="*/ 520 w 745"/>
                <a:gd name="T17" fmla="*/ 99 h 626"/>
                <a:gd name="T18" fmla="*/ 467 w 745"/>
                <a:gd name="T19" fmla="*/ 124 h 626"/>
                <a:gd name="T20" fmla="*/ 444 w 745"/>
                <a:gd name="T21" fmla="*/ 150 h 626"/>
                <a:gd name="T22" fmla="*/ 428 w 745"/>
                <a:gd name="T23" fmla="*/ 175 h 626"/>
                <a:gd name="T24" fmla="*/ 398 w 745"/>
                <a:gd name="T25" fmla="*/ 192 h 626"/>
                <a:gd name="T26" fmla="*/ 381 w 745"/>
                <a:gd name="T27" fmla="*/ 205 h 626"/>
                <a:gd name="T28" fmla="*/ 356 w 745"/>
                <a:gd name="T29" fmla="*/ 198 h 626"/>
                <a:gd name="T30" fmla="*/ 337 w 745"/>
                <a:gd name="T31" fmla="*/ 207 h 626"/>
                <a:gd name="T32" fmla="*/ 356 w 745"/>
                <a:gd name="T33" fmla="*/ 221 h 626"/>
                <a:gd name="T34" fmla="*/ 341 w 745"/>
                <a:gd name="T35" fmla="*/ 224 h 626"/>
                <a:gd name="T36" fmla="*/ 322 w 745"/>
                <a:gd name="T37" fmla="*/ 207 h 626"/>
                <a:gd name="T38" fmla="*/ 307 w 745"/>
                <a:gd name="T39" fmla="*/ 234 h 626"/>
                <a:gd name="T40" fmla="*/ 261 w 745"/>
                <a:gd name="T41" fmla="*/ 245 h 626"/>
                <a:gd name="T42" fmla="*/ 226 w 745"/>
                <a:gd name="T43" fmla="*/ 285 h 626"/>
                <a:gd name="T44" fmla="*/ 196 w 745"/>
                <a:gd name="T45" fmla="*/ 295 h 626"/>
                <a:gd name="T46" fmla="*/ 148 w 745"/>
                <a:gd name="T47" fmla="*/ 302 h 626"/>
                <a:gd name="T48" fmla="*/ 124 w 745"/>
                <a:gd name="T49" fmla="*/ 321 h 626"/>
                <a:gd name="T50" fmla="*/ 91 w 745"/>
                <a:gd name="T51" fmla="*/ 318 h 626"/>
                <a:gd name="T52" fmla="*/ 30 w 745"/>
                <a:gd name="T53" fmla="*/ 331 h 626"/>
                <a:gd name="T54" fmla="*/ 26 w 745"/>
                <a:gd name="T55" fmla="*/ 361 h 626"/>
                <a:gd name="T56" fmla="*/ 21 w 745"/>
                <a:gd name="T57" fmla="*/ 399 h 626"/>
                <a:gd name="T58" fmla="*/ 4 w 745"/>
                <a:gd name="T59" fmla="*/ 424 h 626"/>
                <a:gd name="T60" fmla="*/ 17 w 745"/>
                <a:gd name="T61" fmla="*/ 458 h 626"/>
                <a:gd name="T62" fmla="*/ 34 w 745"/>
                <a:gd name="T63" fmla="*/ 470 h 626"/>
                <a:gd name="T64" fmla="*/ 63 w 745"/>
                <a:gd name="T65" fmla="*/ 466 h 626"/>
                <a:gd name="T66" fmla="*/ 59 w 745"/>
                <a:gd name="T67" fmla="*/ 487 h 626"/>
                <a:gd name="T68" fmla="*/ 53 w 745"/>
                <a:gd name="T69" fmla="*/ 496 h 626"/>
                <a:gd name="T70" fmla="*/ 19 w 745"/>
                <a:gd name="T71" fmla="*/ 479 h 626"/>
                <a:gd name="T72" fmla="*/ 23 w 745"/>
                <a:gd name="T73" fmla="*/ 512 h 626"/>
                <a:gd name="T74" fmla="*/ 38 w 745"/>
                <a:gd name="T75" fmla="*/ 513 h 626"/>
                <a:gd name="T76" fmla="*/ 53 w 745"/>
                <a:gd name="T77" fmla="*/ 512 h 626"/>
                <a:gd name="T78" fmla="*/ 82 w 745"/>
                <a:gd name="T79" fmla="*/ 517 h 626"/>
                <a:gd name="T80" fmla="*/ 105 w 745"/>
                <a:gd name="T81" fmla="*/ 504 h 626"/>
                <a:gd name="T82" fmla="*/ 118 w 745"/>
                <a:gd name="T83" fmla="*/ 510 h 626"/>
                <a:gd name="T84" fmla="*/ 141 w 745"/>
                <a:gd name="T85" fmla="*/ 536 h 626"/>
                <a:gd name="T86" fmla="*/ 152 w 745"/>
                <a:gd name="T87" fmla="*/ 559 h 626"/>
                <a:gd name="T88" fmla="*/ 169 w 745"/>
                <a:gd name="T89" fmla="*/ 576 h 626"/>
                <a:gd name="T90" fmla="*/ 150 w 745"/>
                <a:gd name="T91" fmla="*/ 601 h 626"/>
                <a:gd name="T92" fmla="*/ 164 w 745"/>
                <a:gd name="T93" fmla="*/ 622 h 626"/>
                <a:gd name="T94" fmla="*/ 200 w 745"/>
                <a:gd name="T95" fmla="*/ 588 h 626"/>
                <a:gd name="T96" fmla="*/ 238 w 745"/>
                <a:gd name="T97" fmla="*/ 580 h 626"/>
                <a:gd name="T98" fmla="*/ 274 w 745"/>
                <a:gd name="T99" fmla="*/ 569 h 626"/>
                <a:gd name="T100" fmla="*/ 308 w 745"/>
                <a:gd name="T101" fmla="*/ 546 h 626"/>
                <a:gd name="T102" fmla="*/ 320 w 745"/>
                <a:gd name="T103" fmla="*/ 546 h 626"/>
                <a:gd name="T104" fmla="*/ 326 w 745"/>
                <a:gd name="T105" fmla="*/ 512 h 626"/>
                <a:gd name="T106" fmla="*/ 318 w 745"/>
                <a:gd name="T107" fmla="*/ 437 h 626"/>
                <a:gd name="T108" fmla="*/ 347 w 745"/>
                <a:gd name="T109" fmla="*/ 321 h 626"/>
                <a:gd name="T110" fmla="*/ 387 w 745"/>
                <a:gd name="T111" fmla="*/ 308 h 626"/>
                <a:gd name="T112" fmla="*/ 419 w 745"/>
                <a:gd name="T113" fmla="*/ 274 h 626"/>
                <a:gd name="T114" fmla="*/ 482 w 745"/>
                <a:gd name="T115" fmla="*/ 268 h 626"/>
                <a:gd name="T116" fmla="*/ 522 w 745"/>
                <a:gd name="T117" fmla="*/ 224 h 626"/>
                <a:gd name="T118" fmla="*/ 579 w 745"/>
                <a:gd name="T119" fmla="*/ 164 h 626"/>
                <a:gd name="T120" fmla="*/ 619 w 745"/>
                <a:gd name="T121" fmla="*/ 129 h 626"/>
                <a:gd name="T122" fmla="*/ 697 w 745"/>
                <a:gd name="T123" fmla="*/ 65 h 626"/>
                <a:gd name="T124" fmla="*/ 514 w 745"/>
                <a:gd name="T125" fmla="*/ 23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5" h="626">
                  <a:moveTo>
                    <a:pt x="743" y="6"/>
                  </a:moveTo>
                  <a:lnTo>
                    <a:pt x="743" y="6"/>
                  </a:lnTo>
                  <a:lnTo>
                    <a:pt x="743" y="6"/>
                  </a:lnTo>
                  <a:lnTo>
                    <a:pt x="743" y="8"/>
                  </a:lnTo>
                  <a:lnTo>
                    <a:pt x="741" y="9"/>
                  </a:lnTo>
                  <a:lnTo>
                    <a:pt x="739" y="8"/>
                  </a:lnTo>
                  <a:lnTo>
                    <a:pt x="739" y="8"/>
                  </a:lnTo>
                  <a:lnTo>
                    <a:pt x="739" y="6"/>
                  </a:lnTo>
                  <a:lnTo>
                    <a:pt x="739" y="6"/>
                  </a:lnTo>
                  <a:lnTo>
                    <a:pt x="739" y="4"/>
                  </a:lnTo>
                  <a:lnTo>
                    <a:pt x="739" y="2"/>
                  </a:lnTo>
                  <a:lnTo>
                    <a:pt x="741" y="2"/>
                  </a:lnTo>
                  <a:lnTo>
                    <a:pt x="741" y="2"/>
                  </a:lnTo>
                  <a:lnTo>
                    <a:pt x="743" y="4"/>
                  </a:lnTo>
                  <a:lnTo>
                    <a:pt x="743" y="6"/>
                  </a:lnTo>
                  <a:lnTo>
                    <a:pt x="745" y="6"/>
                  </a:lnTo>
                  <a:lnTo>
                    <a:pt x="743" y="2"/>
                  </a:lnTo>
                  <a:lnTo>
                    <a:pt x="743" y="2"/>
                  </a:lnTo>
                  <a:lnTo>
                    <a:pt x="743" y="2"/>
                  </a:lnTo>
                  <a:lnTo>
                    <a:pt x="741" y="0"/>
                  </a:lnTo>
                  <a:lnTo>
                    <a:pt x="741" y="0"/>
                  </a:lnTo>
                  <a:lnTo>
                    <a:pt x="737" y="0"/>
                  </a:lnTo>
                  <a:lnTo>
                    <a:pt x="737" y="0"/>
                  </a:lnTo>
                  <a:lnTo>
                    <a:pt x="735" y="0"/>
                  </a:lnTo>
                  <a:lnTo>
                    <a:pt x="735" y="2"/>
                  </a:lnTo>
                  <a:lnTo>
                    <a:pt x="735" y="2"/>
                  </a:lnTo>
                  <a:lnTo>
                    <a:pt x="735" y="2"/>
                  </a:lnTo>
                  <a:lnTo>
                    <a:pt x="735" y="4"/>
                  </a:lnTo>
                  <a:lnTo>
                    <a:pt x="735" y="4"/>
                  </a:lnTo>
                  <a:lnTo>
                    <a:pt x="735" y="6"/>
                  </a:lnTo>
                  <a:lnTo>
                    <a:pt x="735" y="6"/>
                  </a:lnTo>
                  <a:lnTo>
                    <a:pt x="733" y="8"/>
                  </a:lnTo>
                  <a:lnTo>
                    <a:pt x="733" y="8"/>
                  </a:lnTo>
                  <a:lnTo>
                    <a:pt x="733" y="8"/>
                  </a:lnTo>
                  <a:lnTo>
                    <a:pt x="731" y="8"/>
                  </a:lnTo>
                  <a:lnTo>
                    <a:pt x="731" y="6"/>
                  </a:lnTo>
                  <a:lnTo>
                    <a:pt x="724" y="9"/>
                  </a:lnTo>
                  <a:lnTo>
                    <a:pt x="724" y="11"/>
                  </a:lnTo>
                  <a:lnTo>
                    <a:pt x="720" y="13"/>
                  </a:lnTo>
                  <a:lnTo>
                    <a:pt x="720" y="13"/>
                  </a:lnTo>
                  <a:lnTo>
                    <a:pt x="718" y="13"/>
                  </a:lnTo>
                  <a:lnTo>
                    <a:pt x="718" y="13"/>
                  </a:lnTo>
                  <a:lnTo>
                    <a:pt x="716" y="13"/>
                  </a:lnTo>
                  <a:lnTo>
                    <a:pt x="716" y="13"/>
                  </a:lnTo>
                  <a:lnTo>
                    <a:pt x="716" y="13"/>
                  </a:lnTo>
                  <a:lnTo>
                    <a:pt x="716" y="15"/>
                  </a:lnTo>
                  <a:lnTo>
                    <a:pt x="716" y="15"/>
                  </a:lnTo>
                  <a:lnTo>
                    <a:pt x="716" y="17"/>
                  </a:lnTo>
                  <a:lnTo>
                    <a:pt x="716" y="17"/>
                  </a:lnTo>
                  <a:lnTo>
                    <a:pt x="714" y="17"/>
                  </a:lnTo>
                  <a:lnTo>
                    <a:pt x="714" y="19"/>
                  </a:lnTo>
                  <a:lnTo>
                    <a:pt x="714" y="19"/>
                  </a:lnTo>
                  <a:lnTo>
                    <a:pt x="714" y="19"/>
                  </a:lnTo>
                  <a:lnTo>
                    <a:pt x="714" y="19"/>
                  </a:lnTo>
                  <a:lnTo>
                    <a:pt x="716" y="21"/>
                  </a:lnTo>
                  <a:lnTo>
                    <a:pt x="716" y="21"/>
                  </a:lnTo>
                  <a:lnTo>
                    <a:pt x="714" y="21"/>
                  </a:lnTo>
                  <a:lnTo>
                    <a:pt x="712" y="25"/>
                  </a:lnTo>
                  <a:lnTo>
                    <a:pt x="710" y="27"/>
                  </a:lnTo>
                  <a:lnTo>
                    <a:pt x="710" y="27"/>
                  </a:lnTo>
                  <a:lnTo>
                    <a:pt x="709" y="27"/>
                  </a:lnTo>
                  <a:lnTo>
                    <a:pt x="709" y="27"/>
                  </a:lnTo>
                  <a:lnTo>
                    <a:pt x="709" y="27"/>
                  </a:lnTo>
                  <a:lnTo>
                    <a:pt x="707" y="28"/>
                  </a:lnTo>
                  <a:lnTo>
                    <a:pt x="707" y="30"/>
                  </a:lnTo>
                  <a:lnTo>
                    <a:pt x="705" y="32"/>
                  </a:lnTo>
                  <a:lnTo>
                    <a:pt x="703" y="34"/>
                  </a:lnTo>
                  <a:lnTo>
                    <a:pt x="701" y="34"/>
                  </a:lnTo>
                  <a:lnTo>
                    <a:pt x="695" y="36"/>
                  </a:lnTo>
                  <a:lnTo>
                    <a:pt x="690" y="36"/>
                  </a:lnTo>
                  <a:lnTo>
                    <a:pt x="688" y="38"/>
                  </a:lnTo>
                  <a:lnTo>
                    <a:pt x="686" y="36"/>
                  </a:lnTo>
                  <a:lnTo>
                    <a:pt x="686" y="36"/>
                  </a:lnTo>
                  <a:lnTo>
                    <a:pt x="684" y="36"/>
                  </a:lnTo>
                  <a:lnTo>
                    <a:pt x="682" y="36"/>
                  </a:lnTo>
                  <a:lnTo>
                    <a:pt x="680" y="36"/>
                  </a:lnTo>
                  <a:lnTo>
                    <a:pt x="680" y="34"/>
                  </a:lnTo>
                  <a:lnTo>
                    <a:pt x="678" y="34"/>
                  </a:lnTo>
                  <a:lnTo>
                    <a:pt x="678" y="34"/>
                  </a:lnTo>
                  <a:lnTo>
                    <a:pt x="672" y="34"/>
                  </a:lnTo>
                  <a:lnTo>
                    <a:pt x="667" y="34"/>
                  </a:lnTo>
                  <a:lnTo>
                    <a:pt x="663" y="36"/>
                  </a:lnTo>
                  <a:lnTo>
                    <a:pt x="663" y="34"/>
                  </a:lnTo>
                  <a:lnTo>
                    <a:pt x="663" y="34"/>
                  </a:lnTo>
                  <a:lnTo>
                    <a:pt x="661" y="34"/>
                  </a:lnTo>
                  <a:lnTo>
                    <a:pt x="661" y="34"/>
                  </a:lnTo>
                  <a:lnTo>
                    <a:pt x="661" y="34"/>
                  </a:lnTo>
                  <a:lnTo>
                    <a:pt x="661" y="32"/>
                  </a:lnTo>
                  <a:lnTo>
                    <a:pt x="659" y="32"/>
                  </a:lnTo>
                  <a:lnTo>
                    <a:pt x="659" y="30"/>
                  </a:lnTo>
                  <a:lnTo>
                    <a:pt x="659" y="30"/>
                  </a:lnTo>
                  <a:lnTo>
                    <a:pt x="659" y="30"/>
                  </a:lnTo>
                  <a:lnTo>
                    <a:pt x="659" y="28"/>
                  </a:lnTo>
                  <a:lnTo>
                    <a:pt x="657" y="27"/>
                  </a:lnTo>
                  <a:lnTo>
                    <a:pt x="657" y="25"/>
                  </a:lnTo>
                  <a:lnTo>
                    <a:pt x="655" y="25"/>
                  </a:lnTo>
                  <a:lnTo>
                    <a:pt x="655" y="21"/>
                  </a:lnTo>
                  <a:lnTo>
                    <a:pt x="653" y="17"/>
                  </a:lnTo>
                  <a:lnTo>
                    <a:pt x="651" y="15"/>
                  </a:lnTo>
                  <a:lnTo>
                    <a:pt x="651" y="15"/>
                  </a:lnTo>
                  <a:lnTo>
                    <a:pt x="650" y="15"/>
                  </a:lnTo>
                  <a:lnTo>
                    <a:pt x="650" y="15"/>
                  </a:lnTo>
                  <a:lnTo>
                    <a:pt x="650" y="17"/>
                  </a:lnTo>
                  <a:lnTo>
                    <a:pt x="650" y="17"/>
                  </a:lnTo>
                  <a:lnTo>
                    <a:pt x="650" y="17"/>
                  </a:lnTo>
                  <a:lnTo>
                    <a:pt x="650" y="17"/>
                  </a:lnTo>
                  <a:lnTo>
                    <a:pt x="650" y="19"/>
                  </a:lnTo>
                  <a:lnTo>
                    <a:pt x="650" y="19"/>
                  </a:lnTo>
                  <a:lnTo>
                    <a:pt x="650" y="19"/>
                  </a:lnTo>
                  <a:lnTo>
                    <a:pt x="650" y="21"/>
                  </a:lnTo>
                  <a:lnTo>
                    <a:pt x="650" y="21"/>
                  </a:lnTo>
                  <a:lnTo>
                    <a:pt x="650" y="23"/>
                  </a:lnTo>
                  <a:lnTo>
                    <a:pt x="648" y="23"/>
                  </a:lnTo>
                  <a:lnTo>
                    <a:pt x="648" y="23"/>
                  </a:lnTo>
                  <a:lnTo>
                    <a:pt x="648" y="23"/>
                  </a:lnTo>
                  <a:lnTo>
                    <a:pt x="648" y="21"/>
                  </a:lnTo>
                  <a:lnTo>
                    <a:pt x="646" y="15"/>
                  </a:lnTo>
                  <a:lnTo>
                    <a:pt x="644" y="15"/>
                  </a:lnTo>
                  <a:lnTo>
                    <a:pt x="644" y="13"/>
                  </a:lnTo>
                  <a:lnTo>
                    <a:pt x="640" y="9"/>
                  </a:lnTo>
                  <a:lnTo>
                    <a:pt x="638" y="8"/>
                  </a:lnTo>
                  <a:lnTo>
                    <a:pt x="638" y="6"/>
                  </a:lnTo>
                  <a:lnTo>
                    <a:pt x="636" y="4"/>
                  </a:lnTo>
                  <a:lnTo>
                    <a:pt x="636" y="4"/>
                  </a:lnTo>
                  <a:lnTo>
                    <a:pt x="634" y="4"/>
                  </a:lnTo>
                  <a:lnTo>
                    <a:pt x="634" y="6"/>
                  </a:lnTo>
                  <a:lnTo>
                    <a:pt x="634" y="6"/>
                  </a:lnTo>
                  <a:lnTo>
                    <a:pt x="634" y="8"/>
                  </a:lnTo>
                  <a:lnTo>
                    <a:pt x="634" y="8"/>
                  </a:lnTo>
                  <a:lnTo>
                    <a:pt x="632" y="9"/>
                  </a:lnTo>
                  <a:lnTo>
                    <a:pt x="630" y="9"/>
                  </a:lnTo>
                  <a:lnTo>
                    <a:pt x="630" y="11"/>
                  </a:lnTo>
                  <a:lnTo>
                    <a:pt x="630" y="11"/>
                  </a:lnTo>
                  <a:lnTo>
                    <a:pt x="629" y="13"/>
                  </a:lnTo>
                  <a:lnTo>
                    <a:pt x="629" y="15"/>
                  </a:lnTo>
                  <a:lnTo>
                    <a:pt x="629" y="15"/>
                  </a:lnTo>
                  <a:lnTo>
                    <a:pt x="627" y="15"/>
                  </a:lnTo>
                  <a:lnTo>
                    <a:pt x="627" y="15"/>
                  </a:lnTo>
                  <a:lnTo>
                    <a:pt x="627" y="15"/>
                  </a:lnTo>
                  <a:lnTo>
                    <a:pt x="625" y="13"/>
                  </a:lnTo>
                  <a:lnTo>
                    <a:pt x="625" y="11"/>
                  </a:lnTo>
                  <a:lnTo>
                    <a:pt x="625" y="9"/>
                  </a:lnTo>
                  <a:lnTo>
                    <a:pt x="623" y="9"/>
                  </a:lnTo>
                  <a:lnTo>
                    <a:pt x="623" y="9"/>
                  </a:lnTo>
                  <a:lnTo>
                    <a:pt x="623" y="9"/>
                  </a:lnTo>
                  <a:lnTo>
                    <a:pt x="623" y="9"/>
                  </a:lnTo>
                  <a:lnTo>
                    <a:pt x="623" y="13"/>
                  </a:lnTo>
                  <a:lnTo>
                    <a:pt x="623" y="15"/>
                  </a:lnTo>
                  <a:lnTo>
                    <a:pt x="623" y="15"/>
                  </a:lnTo>
                  <a:lnTo>
                    <a:pt x="621" y="15"/>
                  </a:lnTo>
                  <a:lnTo>
                    <a:pt x="621" y="15"/>
                  </a:lnTo>
                  <a:lnTo>
                    <a:pt x="621" y="17"/>
                  </a:lnTo>
                  <a:lnTo>
                    <a:pt x="621" y="17"/>
                  </a:lnTo>
                  <a:lnTo>
                    <a:pt x="621" y="17"/>
                  </a:lnTo>
                  <a:lnTo>
                    <a:pt x="621" y="17"/>
                  </a:lnTo>
                  <a:lnTo>
                    <a:pt x="621" y="19"/>
                  </a:lnTo>
                  <a:lnTo>
                    <a:pt x="621" y="19"/>
                  </a:lnTo>
                  <a:lnTo>
                    <a:pt x="621" y="21"/>
                  </a:lnTo>
                  <a:lnTo>
                    <a:pt x="619" y="19"/>
                  </a:lnTo>
                  <a:lnTo>
                    <a:pt x="617" y="19"/>
                  </a:lnTo>
                  <a:lnTo>
                    <a:pt x="615" y="17"/>
                  </a:lnTo>
                  <a:lnTo>
                    <a:pt x="613" y="17"/>
                  </a:lnTo>
                  <a:lnTo>
                    <a:pt x="613" y="17"/>
                  </a:lnTo>
                  <a:lnTo>
                    <a:pt x="613" y="17"/>
                  </a:lnTo>
                  <a:lnTo>
                    <a:pt x="611" y="15"/>
                  </a:lnTo>
                  <a:lnTo>
                    <a:pt x="609" y="15"/>
                  </a:lnTo>
                  <a:lnTo>
                    <a:pt x="609" y="15"/>
                  </a:lnTo>
                  <a:lnTo>
                    <a:pt x="609" y="17"/>
                  </a:lnTo>
                  <a:lnTo>
                    <a:pt x="608" y="17"/>
                  </a:lnTo>
                  <a:lnTo>
                    <a:pt x="608" y="17"/>
                  </a:lnTo>
                  <a:lnTo>
                    <a:pt x="608" y="19"/>
                  </a:lnTo>
                  <a:lnTo>
                    <a:pt x="608" y="19"/>
                  </a:lnTo>
                  <a:lnTo>
                    <a:pt x="608" y="19"/>
                  </a:lnTo>
                  <a:lnTo>
                    <a:pt x="609" y="21"/>
                  </a:lnTo>
                  <a:lnTo>
                    <a:pt x="609" y="21"/>
                  </a:lnTo>
                  <a:lnTo>
                    <a:pt x="609" y="23"/>
                  </a:lnTo>
                  <a:lnTo>
                    <a:pt x="609" y="23"/>
                  </a:lnTo>
                  <a:lnTo>
                    <a:pt x="611" y="25"/>
                  </a:lnTo>
                  <a:lnTo>
                    <a:pt x="611" y="27"/>
                  </a:lnTo>
                  <a:lnTo>
                    <a:pt x="613" y="27"/>
                  </a:lnTo>
                  <a:lnTo>
                    <a:pt x="613" y="27"/>
                  </a:lnTo>
                  <a:lnTo>
                    <a:pt x="613" y="27"/>
                  </a:lnTo>
                  <a:lnTo>
                    <a:pt x="613" y="27"/>
                  </a:lnTo>
                  <a:lnTo>
                    <a:pt x="615" y="27"/>
                  </a:lnTo>
                  <a:lnTo>
                    <a:pt x="615" y="28"/>
                  </a:lnTo>
                  <a:lnTo>
                    <a:pt x="615" y="28"/>
                  </a:lnTo>
                  <a:lnTo>
                    <a:pt x="615" y="28"/>
                  </a:lnTo>
                  <a:lnTo>
                    <a:pt x="615" y="28"/>
                  </a:lnTo>
                  <a:lnTo>
                    <a:pt x="617" y="28"/>
                  </a:lnTo>
                  <a:lnTo>
                    <a:pt x="617" y="30"/>
                  </a:lnTo>
                  <a:lnTo>
                    <a:pt x="615" y="30"/>
                  </a:lnTo>
                  <a:lnTo>
                    <a:pt x="615" y="32"/>
                  </a:lnTo>
                  <a:lnTo>
                    <a:pt x="613" y="32"/>
                  </a:lnTo>
                  <a:lnTo>
                    <a:pt x="611" y="32"/>
                  </a:lnTo>
                  <a:lnTo>
                    <a:pt x="609" y="34"/>
                  </a:lnTo>
                  <a:lnTo>
                    <a:pt x="608" y="36"/>
                  </a:lnTo>
                  <a:lnTo>
                    <a:pt x="606" y="38"/>
                  </a:lnTo>
                  <a:lnTo>
                    <a:pt x="604" y="40"/>
                  </a:lnTo>
                  <a:lnTo>
                    <a:pt x="598" y="42"/>
                  </a:lnTo>
                  <a:lnTo>
                    <a:pt x="598" y="42"/>
                  </a:lnTo>
                  <a:lnTo>
                    <a:pt x="596" y="40"/>
                  </a:lnTo>
                  <a:lnTo>
                    <a:pt x="596" y="40"/>
                  </a:lnTo>
                  <a:lnTo>
                    <a:pt x="594" y="40"/>
                  </a:lnTo>
                  <a:lnTo>
                    <a:pt x="594" y="40"/>
                  </a:lnTo>
                  <a:lnTo>
                    <a:pt x="592" y="40"/>
                  </a:lnTo>
                  <a:lnTo>
                    <a:pt x="592" y="40"/>
                  </a:lnTo>
                  <a:lnTo>
                    <a:pt x="590" y="42"/>
                  </a:lnTo>
                  <a:lnTo>
                    <a:pt x="589" y="44"/>
                  </a:lnTo>
                  <a:lnTo>
                    <a:pt x="587" y="46"/>
                  </a:lnTo>
                  <a:lnTo>
                    <a:pt x="587" y="48"/>
                  </a:lnTo>
                  <a:lnTo>
                    <a:pt x="585" y="49"/>
                  </a:lnTo>
                  <a:lnTo>
                    <a:pt x="583" y="51"/>
                  </a:lnTo>
                  <a:lnTo>
                    <a:pt x="583" y="51"/>
                  </a:lnTo>
                  <a:lnTo>
                    <a:pt x="583" y="53"/>
                  </a:lnTo>
                  <a:lnTo>
                    <a:pt x="583" y="53"/>
                  </a:lnTo>
                  <a:lnTo>
                    <a:pt x="583" y="53"/>
                  </a:lnTo>
                  <a:lnTo>
                    <a:pt x="581" y="55"/>
                  </a:lnTo>
                  <a:lnTo>
                    <a:pt x="581" y="55"/>
                  </a:lnTo>
                  <a:lnTo>
                    <a:pt x="581" y="57"/>
                  </a:lnTo>
                  <a:lnTo>
                    <a:pt x="583" y="59"/>
                  </a:lnTo>
                  <a:lnTo>
                    <a:pt x="585" y="61"/>
                  </a:lnTo>
                  <a:lnTo>
                    <a:pt x="585" y="61"/>
                  </a:lnTo>
                  <a:lnTo>
                    <a:pt x="585" y="61"/>
                  </a:lnTo>
                  <a:lnTo>
                    <a:pt x="587" y="61"/>
                  </a:lnTo>
                  <a:lnTo>
                    <a:pt x="587" y="61"/>
                  </a:lnTo>
                  <a:lnTo>
                    <a:pt x="587" y="61"/>
                  </a:lnTo>
                  <a:lnTo>
                    <a:pt x="587" y="61"/>
                  </a:lnTo>
                  <a:lnTo>
                    <a:pt x="587" y="63"/>
                  </a:lnTo>
                  <a:lnTo>
                    <a:pt x="583" y="68"/>
                  </a:lnTo>
                  <a:lnTo>
                    <a:pt x="583" y="68"/>
                  </a:lnTo>
                  <a:lnTo>
                    <a:pt x="583" y="70"/>
                  </a:lnTo>
                  <a:lnTo>
                    <a:pt x="583" y="70"/>
                  </a:lnTo>
                  <a:lnTo>
                    <a:pt x="583" y="70"/>
                  </a:lnTo>
                  <a:lnTo>
                    <a:pt x="583" y="72"/>
                  </a:lnTo>
                  <a:lnTo>
                    <a:pt x="585" y="72"/>
                  </a:lnTo>
                  <a:lnTo>
                    <a:pt x="583" y="76"/>
                  </a:lnTo>
                  <a:lnTo>
                    <a:pt x="583" y="76"/>
                  </a:lnTo>
                  <a:lnTo>
                    <a:pt x="581" y="76"/>
                  </a:lnTo>
                  <a:lnTo>
                    <a:pt x="581" y="76"/>
                  </a:lnTo>
                  <a:lnTo>
                    <a:pt x="579" y="76"/>
                  </a:lnTo>
                  <a:lnTo>
                    <a:pt x="579" y="78"/>
                  </a:lnTo>
                  <a:lnTo>
                    <a:pt x="575" y="78"/>
                  </a:lnTo>
                  <a:lnTo>
                    <a:pt x="575" y="78"/>
                  </a:lnTo>
                  <a:lnTo>
                    <a:pt x="571" y="80"/>
                  </a:lnTo>
                  <a:lnTo>
                    <a:pt x="569" y="78"/>
                  </a:lnTo>
                  <a:lnTo>
                    <a:pt x="569" y="78"/>
                  </a:lnTo>
                  <a:lnTo>
                    <a:pt x="569" y="78"/>
                  </a:lnTo>
                  <a:lnTo>
                    <a:pt x="569" y="76"/>
                  </a:lnTo>
                  <a:lnTo>
                    <a:pt x="569" y="74"/>
                  </a:lnTo>
                  <a:lnTo>
                    <a:pt x="569" y="74"/>
                  </a:lnTo>
                  <a:lnTo>
                    <a:pt x="569" y="74"/>
                  </a:lnTo>
                  <a:lnTo>
                    <a:pt x="568" y="74"/>
                  </a:lnTo>
                  <a:lnTo>
                    <a:pt x="566" y="74"/>
                  </a:lnTo>
                  <a:lnTo>
                    <a:pt x="566" y="72"/>
                  </a:lnTo>
                  <a:lnTo>
                    <a:pt x="564" y="72"/>
                  </a:lnTo>
                  <a:lnTo>
                    <a:pt x="564" y="72"/>
                  </a:lnTo>
                  <a:lnTo>
                    <a:pt x="562" y="72"/>
                  </a:lnTo>
                  <a:lnTo>
                    <a:pt x="560" y="72"/>
                  </a:lnTo>
                  <a:lnTo>
                    <a:pt x="560" y="72"/>
                  </a:lnTo>
                  <a:lnTo>
                    <a:pt x="560" y="74"/>
                  </a:lnTo>
                  <a:lnTo>
                    <a:pt x="560" y="76"/>
                  </a:lnTo>
                  <a:lnTo>
                    <a:pt x="560" y="78"/>
                  </a:lnTo>
                  <a:lnTo>
                    <a:pt x="560" y="78"/>
                  </a:lnTo>
                  <a:lnTo>
                    <a:pt x="558" y="80"/>
                  </a:lnTo>
                  <a:lnTo>
                    <a:pt x="558" y="80"/>
                  </a:lnTo>
                  <a:lnTo>
                    <a:pt x="554" y="82"/>
                  </a:lnTo>
                  <a:lnTo>
                    <a:pt x="552" y="84"/>
                  </a:lnTo>
                  <a:lnTo>
                    <a:pt x="550" y="86"/>
                  </a:lnTo>
                  <a:lnTo>
                    <a:pt x="549" y="86"/>
                  </a:lnTo>
                  <a:lnTo>
                    <a:pt x="549" y="86"/>
                  </a:lnTo>
                  <a:lnTo>
                    <a:pt x="549" y="87"/>
                  </a:lnTo>
                  <a:lnTo>
                    <a:pt x="549" y="89"/>
                  </a:lnTo>
                  <a:lnTo>
                    <a:pt x="549" y="89"/>
                  </a:lnTo>
                  <a:lnTo>
                    <a:pt x="547" y="91"/>
                  </a:lnTo>
                  <a:lnTo>
                    <a:pt x="547" y="91"/>
                  </a:lnTo>
                  <a:lnTo>
                    <a:pt x="545" y="91"/>
                  </a:lnTo>
                  <a:lnTo>
                    <a:pt x="545" y="91"/>
                  </a:lnTo>
                  <a:lnTo>
                    <a:pt x="543" y="91"/>
                  </a:lnTo>
                  <a:lnTo>
                    <a:pt x="543" y="89"/>
                  </a:lnTo>
                  <a:lnTo>
                    <a:pt x="541" y="89"/>
                  </a:lnTo>
                  <a:lnTo>
                    <a:pt x="541" y="89"/>
                  </a:lnTo>
                  <a:lnTo>
                    <a:pt x="541" y="87"/>
                  </a:lnTo>
                  <a:lnTo>
                    <a:pt x="541" y="87"/>
                  </a:lnTo>
                  <a:lnTo>
                    <a:pt x="541" y="86"/>
                  </a:lnTo>
                  <a:lnTo>
                    <a:pt x="543" y="84"/>
                  </a:lnTo>
                  <a:lnTo>
                    <a:pt x="543" y="82"/>
                  </a:lnTo>
                  <a:lnTo>
                    <a:pt x="543" y="82"/>
                  </a:lnTo>
                  <a:lnTo>
                    <a:pt x="543" y="82"/>
                  </a:lnTo>
                  <a:lnTo>
                    <a:pt x="543" y="80"/>
                  </a:lnTo>
                  <a:lnTo>
                    <a:pt x="541" y="80"/>
                  </a:lnTo>
                  <a:lnTo>
                    <a:pt x="541" y="80"/>
                  </a:lnTo>
                  <a:lnTo>
                    <a:pt x="537" y="74"/>
                  </a:lnTo>
                  <a:lnTo>
                    <a:pt x="535" y="74"/>
                  </a:lnTo>
                  <a:lnTo>
                    <a:pt x="535" y="72"/>
                  </a:lnTo>
                  <a:lnTo>
                    <a:pt x="535" y="72"/>
                  </a:lnTo>
                  <a:lnTo>
                    <a:pt x="535" y="70"/>
                  </a:lnTo>
                  <a:lnTo>
                    <a:pt x="535" y="68"/>
                  </a:lnTo>
                  <a:lnTo>
                    <a:pt x="535" y="68"/>
                  </a:lnTo>
                  <a:lnTo>
                    <a:pt x="535" y="67"/>
                  </a:lnTo>
                  <a:lnTo>
                    <a:pt x="535" y="67"/>
                  </a:lnTo>
                  <a:lnTo>
                    <a:pt x="535" y="67"/>
                  </a:lnTo>
                  <a:lnTo>
                    <a:pt x="535" y="65"/>
                  </a:lnTo>
                  <a:lnTo>
                    <a:pt x="535" y="65"/>
                  </a:lnTo>
                  <a:lnTo>
                    <a:pt x="533" y="65"/>
                  </a:lnTo>
                  <a:lnTo>
                    <a:pt x="533" y="65"/>
                  </a:lnTo>
                  <a:lnTo>
                    <a:pt x="533" y="65"/>
                  </a:lnTo>
                  <a:lnTo>
                    <a:pt x="531" y="65"/>
                  </a:lnTo>
                  <a:lnTo>
                    <a:pt x="531" y="63"/>
                  </a:lnTo>
                  <a:lnTo>
                    <a:pt x="529" y="63"/>
                  </a:lnTo>
                  <a:lnTo>
                    <a:pt x="528" y="63"/>
                  </a:lnTo>
                  <a:lnTo>
                    <a:pt x="528" y="65"/>
                  </a:lnTo>
                  <a:lnTo>
                    <a:pt x="526" y="67"/>
                  </a:lnTo>
                  <a:lnTo>
                    <a:pt x="526" y="68"/>
                  </a:lnTo>
                  <a:lnTo>
                    <a:pt x="522" y="72"/>
                  </a:lnTo>
                  <a:lnTo>
                    <a:pt x="522" y="72"/>
                  </a:lnTo>
                  <a:lnTo>
                    <a:pt x="522" y="74"/>
                  </a:lnTo>
                  <a:lnTo>
                    <a:pt x="522" y="74"/>
                  </a:lnTo>
                  <a:lnTo>
                    <a:pt x="522" y="76"/>
                  </a:lnTo>
                  <a:lnTo>
                    <a:pt x="522" y="78"/>
                  </a:lnTo>
                  <a:lnTo>
                    <a:pt x="520" y="82"/>
                  </a:lnTo>
                  <a:lnTo>
                    <a:pt x="520" y="82"/>
                  </a:lnTo>
                  <a:lnTo>
                    <a:pt x="520" y="82"/>
                  </a:lnTo>
                  <a:lnTo>
                    <a:pt x="520" y="84"/>
                  </a:lnTo>
                  <a:lnTo>
                    <a:pt x="520" y="86"/>
                  </a:lnTo>
                  <a:lnTo>
                    <a:pt x="520" y="86"/>
                  </a:lnTo>
                  <a:lnTo>
                    <a:pt x="520" y="87"/>
                  </a:lnTo>
                  <a:lnTo>
                    <a:pt x="516" y="93"/>
                  </a:lnTo>
                  <a:lnTo>
                    <a:pt x="516" y="93"/>
                  </a:lnTo>
                  <a:lnTo>
                    <a:pt x="516" y="95"/>
                  </a:lnTo>
                  <a:lnTo>
                    <a:pt x="516" y="95"/>
                  </a:lnTo>
                  <a:lnTo>
                    <a:pt x="518" y="97"/>
                  </a:lnTo>
                  <a:lnTo>
                    <a:pt x="520" y="99"/>
                  </a:lnTo>
                  <a:lnTo>
                    <a:pt x="520" y="99"/>
                  </a:lnTo>
                  <a:lnTo>
                    <a:pt x="520" y="101"/>
                  </a:lnTo>
                  <a:lnTo>
                    <a:pt x="520" y="101"/>
                  </a:lnTo>
                  <a:lnTo>
                    <a:pt x="520" y="101"/>
                  </a:lnTo>
                  <a:lnTo>
                    <a:pt x="518" y="103"/>
                  </a:lnTo>
                  <a:lnTo>
                    <a:pt x="518" y="103"/>
                  </a:lnTo>
                  <a:lnTo>
                    <a:pt x="518" y="105"/>
                  </a:lnTo>
                  <a:lnTo>
                    <a:pt x="518" y="106"/>
                  </a:lnTo>
                  <a:lnTo>
                    <a:pt x="518" y="106"/>
                  </a:lnTo>
                  <a:lnTo>
                    <a:pt x="518" y="108"/>
                  </a:lnTo>
                  <a:lnTo>
                    <a:pt x="518" y="108"/>
                  </a:lnTo>
                  <a:lnTo>
                    <a:pt x="516" y="110"/>
                  </a:lnTo>
                  <a:lnTo>
                    <a:pt x="514" y="108"/>
                  </a:lnTo>
                  <a:lnTo>
                    <a:pt x="512" y="110"/>
                  </a:lnTo>
                  <a:lnTo>
                    <a:pt x="512" y="110"/>
                  </a:lnTo>
                  <a:lnTo>
                    <a:pt x="512" y="112"/>
                  </a:lnTo>
                  <a:lnTo>
                    <a:pt x="510" y="112"/>
                  </a:lnTo>
                  <a:lnTo>
                    <a:pt x="510" y="114"/>
                  </a:lnTo>
                  <a:lnTo>
                    <a:pt x="510" y="114"/>
                  </a:lnTo>
                  <a:lnTo>
                    <a:pt x="508" y="114"/>
                  </a:lnTo>
                  <a:lnTo>
                    <a:pt x="508" y="114"/>
                  </a:lnTo>
                  <a:lnTo>
                    <a:pt x="507" y="114"/>
                  </a:lnTo>
                  <a:lnTo>
                    <a:pt x="507" y="114"/>
                  </a:lnTo>
                  <a:lnTo>
                    <a:pt x="505" y="114"/>
                  </a:lnTo>
                  <a:lnTo>
                    <a:pt x="505" y="114"/>
                  </a:lnTo>
                  <a:lnTo>
                    <a:pt x="505" y="114"/>
                  </a:lnTo>
                  <a:lnTo>
                    <a:pt x="503" y="112"/>
                  </a:lnTo>
                  <a:lnTo>
                    <a:pt x="501" y="110"/>
                  </a:lnTo>
                  <a:lnTo>
                    <a:pt x="499" y="110"/>
                  </a:lnTo>
                  <a:lnTo>
                    <a:pt x="495" y="108"/>
                  </a:lnTo>
                  <a:lnTo>
                    <a:pt x="491" y="108"/>
                  </a:lnTo>
                  <a:lnTo>
                    <a:pt x="488" y="112"/>
                  </a:lnTo>
                  <a:lnTo>
                    <a:pt x="484" y="114"/>
                  </a:lnTo>
                  <a:lnTo>
                    <a:pt x="480" y="114"/>
                  </a:lnTo>
                  <a:lnTo>
                    <a:pt x="472" y="120"/>
                  </a:lnTo>
                  <a:lnTo>
                    <a:pt x="465" y="122"/>
                  </a:lnTo>
                  <a:lnTo>
                    <a:pt x="465" y="122"/>
                  </a:lnTo>
                  <a:lnTo>
                    <a:pt x="467" y="124"/>
                  </a:lnTo>
                  <a:lnTo>
                    <a:pt x="467" y="125"/>
                  </a:lnTo>
                  <a:lnTo>
                    <a:pt x="467" y="125"/>
                  </a:lnTo>
                  <a:lnTo>
                    <a:pt x="468" y="127"/>
                  </a:lnTo>
                  <a:lnTo>
                    <a:pt x="468" y="127"/>
                  </a:lnTo>
                  <a:lnTo>
                    <a:pt x="468" y="129"/>
                  </a:lnTo>
                  <a:lnTo>
                    <a:pt x="468" y="129"/>
                  </a:lnTo>
                  <a:lnTo>
                    <a:pt x="467" y="129"/>
                  </a:lnTo>
                  <a:lnTo>
                    <a:pt x="467" y="129"/>
                  </a:lnTo>
                  <a:lnTo>
                    <a:pt x="465" y="131"/>
                  </a:lnTo>
                  <a:lnTo>
                    <a:pt x="463" y="131"/>
                  </a:lnTo>
                  <a:lnTo>
                    <a:pt x="463" y="131"/>
                  </a:lnTo>
                  <a:lnTo>
                    <a:pt x="463" y="131"/>
                  </a:lnTo>
                  <a:lnTo>
                    <a:pt x="461" y="133"/>
                  </a:lnTo>
                  <a:lnTo>
                    <a:pt x="461" y="133"/>
                  </a:lnTo>
                  <a:lnTo>
                    <a:pt x="459" y="135"/>
                  </a:lnTo>
                  <a:lnTo>
                    <a:pt x="459" y="135"/>
                  </a:lnTo>
                  <a:lnTo>
                    <a:pt x="459" y="135"/>
                  </a:lnTo>
                  <a:lnTo>
                    <a:pt x="457" y="137"/>
                  </a:lnTo>
                  <a:lnTo>
                    <a:pt x="455" y="137"/>
                  </a:lnTo>
                  <a:lnTo>
                    <a:pt x="455" y="137"/>
                  </a:lnTo>
                  <a:lnTo>
                    <a:pt x="453" y="137"/>
                  </a:lnTo>
                  <a:lnTo>
                    <a:pt x="451" y="137"/>
                  </a:lnTo>
                  <a:lnTo>
                    <a:pt x="451" y="139"/>
                  </a:lnTo>
                  <a:lnTo>
                    <a:pt x="451" y="139"/>
                  </a:lnTo>
                  <a:lnTo>
                    <a:pt x="449" y="139"/>
                  </a:lnTo>
                  <a:lnTo>
                    <a:pt x="448" y="141"/>
                  </a:lnTo>
                  <a:lnTo>
                    <a:pt x="448" y="141"/>
                  </a:lnTo>
                  <a:lnTo>
                    <a:pt x="448" y="141"/>
                  </a:lnTo>
                  <a:lnTo>
                    <a:pt x="448" y="143"/>
                  </a:lnTo>
                  <a:lnTo>
                    <a:pt x="448" y="145"/>
                  </a:lnTo>
                  <a:lnTo>
                    <a:pt x="448" y="145"/>
                  </a:lnTo>
                  <a:lnTo>
                    <a:pt x="448" y="145"/>
                  </a:lnTo>
                  <a:lnTo>
                    <a:pt x="446" y="146"/>
                  </a:lnTo>
                  <a:lnTo>
                    <a:pt x="446" y="146"/>
                  </a:lnTo>
                  <a:lnTo>
                    <a:pt x="446" y="148"/>
                  </a:lnTo>
                  <a:lnTo>
                    <a:pt x="444" y="148"/>
                  </a:lnTo>
                  <a:lnTo>
                    <a:pt x="444" y="150"/>
                  </a:lnTo>
                  <a:lnTo>
                    <a:pt x="442" y="152"/>
                  </a:lnTo>
                  <a:lnTo>
                    <a:pt x="442" y="152"/>
                  </a:lnTo>
                  <a:lnTo>
                    <a:pt x="442" y="152"/>
                  </a:lnTo>
                  <a:lnTo>
                    <a:pt x="442" y="152"/>
                  </a:lnTo>
                  <a:lnTo>
                    <a:pt x="442" y="154"/>
                  </a:lnTo>
                  <a:lnTo>
                    <a:pt x="442" y="154"/>
                  </a:lnTo>
                  <a:lnTo>
                    <a:pt x="444" y="154"/>
                  </a:lnTo>
                  <a:lnTo>
                    <a:pt x="444" y="154"/>
                  </a:lnTo>
                  <a:lnTo>
                    <a:pt x="444" y="156"/>
                  </a:lnTo>
                  <a:lnTo>
                    <a:pt x="444" y="156"/>
                  </a:lnTo>
                  <a:lnTo>
                    <a:pt x="442" y="156"/>
                  </a:lnTo>
                  <a:lnTo>
                    <a:pt x="442" y="158"/>
                  </a:lnTo>
                  <a:lnTo>
                    <a:pt x="442" y="158"/>
                  </a:lnTo>
                  <a:lnTo>
                    <a:pt x="442" y="158"/>
                  </a:lnTo>
                  <a:lnTo>
                    <a:pt x="442" y="162"/>
                  </a:lnTo>
                  <a:lnTo>
                    <a:pt x="442" y="162"/>
                  </a:lnTo>
                  <a:lnTo>
                    <a:pt x="442" y="164"/>
                  </a:lnTo>
                  <a:lnTo>
                    <a:pt x="440" y="164"/>
                  </a:lnTo>
                  <a:lnTo>
                    <a:pt x="440" y="165"/>
                  </a:lnTo>
                  <a:lnTo>
                    <a:pt x="442" y="165"/>
                  </a:lnTo>
                  <a:lnTo>
                    <a:pt x="442" y="165"/>
                  </a:lnTo>
                  <a:lnTo>
                    <a:pt x="440" y="167"/>
                  </a:lnTo>
                  <a:lnTo>
                    <a:pt x="440" y="169"/>
                  </a:lnTo>
                  <a:lnTo>
                    <a:pt x="438" y="169"/>
                  </a:lnTo>
                  <a:lnTo>
                    <a:pt x="438" y="171"/>
                  </a:lnTo>
                  <a:lnTo>
                    <a:pt x="436" y="171"/>
                  </a:lnTo>
                  <a:lnTo>
                    <a:pt x="436" y="173"/>
                  </a:lnTo>
                  <a:lnTo>
                    <a:pt x="436" y="173"/>
                  </a:lnTo>
                  <a:lnTo>
                    <a:pt x="436" y="173"/>
                  </a:lnTo>
                  <a:lnTo>
                    <a:pt x="434" y="175"/>
                  </a:lnTo>
                  <a:lnTo>
                    <a:pt x="434" y="175"/>
                  </a:lnTo>
                  <a:lnTo>
                    <a:pt x="434" y="175"/>
                  </a:lnTo>
                  <a:lnTo>
                    <a:pt x="432" y="175"/>
                  </a:lnTo>
                  <a:lnTo>
                    <a:pt x="430" y="175"/>
                  </a:lnTo>
                  <a:lnTo>
                    <a:pt x="430" y="175"/>
                  </a:lnTo>
                  <a:lnTo>
                    <a:pt x="430" y="175"/>
                  </a:lnTo>
                  <a:lnTo>
                    <a:pt x="428" y="175"/>
                  </a:lnTo>
                  <a:lnTo>
                    <a:pt x="427" y="175"/>
                  </a:lnTo>
                  <a:lnTo>
                    <a:pt x="427" y="173"/>
                  </a:lnTo>
                  <a:lnTo>
                    <a:pt x="427" y="173"/>
                  </a:lnTo>
                  <a:lnTo>
                    <a:pt x="427" y="173"/>
                  </a:lnTo>
                  <a:lnTo>
                    <a:pt x="427" y="173"/>
                  </a:lnTo>
                  <a:lnTo>
                    <a:pt x="425" y="173"/>
                  </a:lnTo>
                  <a:lnTo>
                    <a:pt x="425" y="173"/>
                  </a:lnTo>
                  <a:lnTo>
                    <a:pt x="425" y="173"/>
                  </a:lnTo>
                  <a:lnTo>
                    <a:pt x="423" y="175"/>
                  </a:lnTo>
                  <a:lnTo>
                    <a:pt x="423" y="177"/>
                  </a:lnTo>
                  <a:lnTo>
                    <a:pt x="423" y="177"/>
                  </a:lnTo>
                  <a:lnTo>
                    <a:pt x="421" y="179"/>
                  </a:lnTo>
                  <a:lnTo>
                    <a:pt x="419" y="179"/>
                  </a:lnTo>
                  <a:lnTo>
                    <a:pt x="419" y="179"/>
                  </a:lnTo>
                  <a:lnTo>
                    <a:pt x="419" y="179"/>
                  </a:lnTo>
                  <a:lnTo>
                    <a:pt x="417" y="179"/>
                  </a:lnTo>
                  <a:lnTo>
                    <a:pt x="415" y="179"/>
                  </a:lnTo>
                  <a:lnTo>
                    <a:pt x="413" y="179"/>
                  </a:lnTo>
                  <a:lnTo>
                    <a:pt x="411" y="179"/>
                  </a:lnTo>
                  <a:lnTo>
                    <a:pt x="411" y="181"/>
                  </a:lnTo>
                  <a:lnTo>
                    <a:pt x="411" y="181"/>
                  </a:lnTo>
                  <a:lnTo>
                    <a:pt x="411" y="181"/>
                  </a:lnTo>
                  <a:lnTo>
                    <a:pt x="411" y="184"/>
                  </a:lnTo>
                  <a:lnTo>
                    <a:pt x="411" y="184"/>
                  </a:lnTo>
                  <a:lnTo>
                    <a:pt x="411" y="186"/>
                  </a:lnTo>
                  <a:lnTo>
                    <a:pt x="411" y="186"/>
                  </a:lnTo>
                  <a:lnTo>
                    <a:pt x="409" y="188"/>
                  </a:lnTo>
                  <a:lnTo>
                    <a:pt x="409" y="188"/>
                  </a:lnTo>
                  <a:lnTo>
                    <a:pt x="406" y="188"/>
                  </a:lnTo>
                  <a:lnTo>
                    <a:pt x="404" y="190"/>
                  </a:lnTo>
                  <a:lnTo>
                    <a:pt x="402" y="190"/>
                  </a:lnTo>
                  <a:lnTo>
                    <a:pt x="400" y="190"/>
                  </a:lnTo>
                  <a:lnTo>
                    <a:pt x="400" y="190"/>
                  </a:lnTo>
                  <a:lnTo>
                    <a:pt x="400" y="190"/>
                  </a:lnTo>
                  <a:lnTo>
                    <a:pt x="398" y="190"/>
                  </a:lnTo>
                  <a:lnTo>
                    <a:pt x="398" y="190"/>
                  </a:lnTo>
                  <a:lnTo>
                    <a:pt x="398" y="192"/>
                  </a:lnTo>
                  <a:lnTo>
                    <a:pt x="398" y="192"/>
                  </a:lnTo>
                  <a:lnTo>
                    <a:pt x="396" y="192"/>
                  </a:lnTo>
                  <a:lnTo>
                    <a:pt x="394" y="192"/>
                  </a:lnTo>
                  <a:lnTo>
                    <a:pt x="394" y="192"/>
                  </a:lnTo>
                  <a:lnTo>
                    <a:pt x="394" y="192"/>
                  </a:lnTo>
                  <a:lnTo>
                    <a:pt x="392" y="192"/>
                  </a:lnTo>
                  <a:lnTo>
                    <a:pt x="390" y="192"/>
                  </a:lnTo>
                  <a:lnTo>
                    <a:pt x="390" y="192"/>
                  </a:lnTo>
                  <a:lnTo>
                    <a:pt x="390" y="190"/>
                  </a:lnTo>
                  <a:lnTo>
                    <a:pt x="388" y="190"/>
                  </a:lnTo>
                  <a:lnTo>
                    <a:pt x="388" y="190"/>
                  </a:lnTo>
                  <a:lnTo>
                    <a:pt x="387" y="190"/>
                  </a:lnTo>
                  <a:lnTo>
                    <a:pt x="387" y="190"/>
                  </a:lnTo>
                  <a:lnTo>
                    <a:pt x="387" y="192"/>
                  </a:lnTo>
                  <a:lnTo>
                    <a:pt x="387" y="192"/>
                  </a:lnTo>
                  <a:lnTo>
                    <a:pt x="387" y="192"/>
                  </a:lnTo>
                  <a:lnTo>
                    <a:pt x="387" y="194"/>
                  </a:lnTo>
                  <a:lnTo>
                    <a:pt x="387" y="194"/>
                  </a:lnTo>
                  <a:lnTo>
                    <a:pt x="387" y="194"/>
                  </a:lnTo>
                  <a:lnTo>
                    <a:pt x="387" y="196"/>
                  </a:lnTo>
                  <a:lnTo>
                    <a:pt x="387" y="196"/>
                  </a:lnTo>
                  <a:lnTo>
                    <a:pt x="387" y="196"/>
                  </a:lnTo>
                  <a:lnTo>
                    <a:pt x="387" y="196"/>
                  </a:lnTo>
                  <a:lnTo>
                    <a:pt x="385" y="196"/>
                  </a:lnTo>
                  <a:lnTo>
                    <a:pt x="385" y="196"/>
                  </a:lnTo>
                  <a:lnTo>
                    <a:pt x="385" y="196"/>
                  </a:lnTo>
                  <a:lnTo>
                    <a:pt x="383" y="196"/>
                  </a:lnTo>
                  <a:lnTo>
                    <a:pt x="383" y="198"/>
                  </a:lnTo>
                  <a:lnTo>
                    <a:pt x="383" y="198"/>
                  </a:lnTo>
                  <a:lnTo>
                    <a:pt x="381" y="200"/>
                  </a:lnTo>
                  <a:lnTo>
                    <a:pt x="383" y="202"/>
                  </a:lnTo>
                  <a:lnTo>
                    <a:pt x="383" y="202"/>
                  </a:lnTo>
                  <a:lnTo>
                    <a:pt x="383" y="202"/>
                  </a:lnTo>
                  <a:lnTo>
                    <a:pt x="383" y="203"/>
                  </a:lnTo>
                  <a:lnTo>
                    <a:pt x="383" y="205"/>
                  </a:lnTo>
                  <a:lnTo>
                    <a:pt x="381" y="205"/>
                  </a:lnTo>
                  <a:lnTo>
                    <a:pt x="381" y="205"/>
                  </a:lnTo>
                  <a:lnTo>
                    <a:pt x="381" y="207"/>
                  </a:lnTo>
                  <a:lnTo>
                    <a:pt x="379" y="207"/>
                  </a:lnTo>
                  <a:lnTo>
                    <a:pt x="379" y="207"/>
                  </a:lnTo>
                  <a:lnTo>
                    <a:pt x="379" y="207"/>
                  </a:lnTo>
                  <a:lnTo>
                    <a:pt x="377" y="205"/>
                  </a:lnTo>
                  <a:lnTo>
                    <a:pt x="375" y="205"/>
                  </a:lnTo>
                  <a:lnTo>
                    <a:pt x="375" y="205"/>
                  </a:lnTo>
                  <a:lnTo>
                    <a:pt x="375" y="205"/>
                  </a:lnTo>
                  <a:lnTo>
                    <a:pt x="373" y="205"/>
                  </a:lnTo>
                  <a:lnTo>
                    <a:pt x="371" y="205"/>
                  </a:lnTo>
                  <a:lnTo>
                    <a:pt x="369" y="203"/>
                  </a:lnTo>
                  <a:lnTo>
                    <a:pt x="369" y="203"/>
                  </a:lnTo>
                  <a:lnTo>
                    <a:pt x="367" y="203"/>
                  </a:lnTo>
                  <a:lnTo>
                    <a:pt x="366" y="203"/>
                  </a:lnTo>
                  <a:lnTo>
                    <a:pt x="366" y="203"/>
                  </a:lnTo>
                  <a:lnTo>
                    <a:pt x="366" y="203"/>
                  </a:lnTo>
                  <a:lnTo>
                    <a:pt x="364" y="203"/>
                  </a:lnTo>
                  <a:lnTo>
                    <a:pt x="364" y="205"/>
                  </a:lnTo>
                  <a:lnTo>
                    <a:pt x="364" y="205"/>
                  </a:lnTo>
                  <a:lnTo>
                    <a:pt x="362" y="205"/>
                  </a:lnTo>
                  <a:lnTo>
                    <a:pt x="362" y="203"/>
                  </a:lnTo>
                  <a:lnTo>
                    <a:pt x="362" y="203"/>
                  </a:lnTo>
                  <a:lnTo>
                    <a:pt x="362" y="203"/>
                  </a:lnTo>
                  <a:lnTo>
                    <a:pt x="362" y="203"/>
                  </a:lnTo>
                  <a:lnTo>
                    <a:pt x="364" y="202"/>
                  </a:lnTo>
                  <a:lnTo>
                    <a:pt x="364" y="202"/>
                  </a:lnTo>
                  <a:lnTo>
                    <a:pt x="362" y="202"/>
                  </a:lnTo>
                  <a:lnTo>
                    <a:pt x="362" y="202"/>
                  </a:lnTo>
                  <a:lnTo>
                    <a:pt x="360" y="200"/>
                  </a:lnTo>
                  <a:lnTo>
                    <a:pt x="362" y="200"/>
                  </a:lnTo>
                  <a:lnTo>
                    <a:pt x="360" y="200"/>
                  </a:lnTo>
                  <a:lnTo>
                    <a:pt x="360" y="200"/>
                  </a:lnTo>
                  <a:lnTo>
                    <a:pt x="360" y="200"/>
                  </a:lnTo>
                  <a:lnTo>
                    <a:pt x="358" y="200"/>
                  </a:lnTo>
                  <a:lnTo>
                    <a:pt x="358" y="198"/>
                  </a:lnTo>
                  <a:lnTo>
                    <a:pt x="356" y="198"/>
                  </a:lnTo>
                  <a:lnTo>
                    <a:pt x="356" y="198"/>
                  </a:lnTo>
                  <a:lnTo>
                    <a:pt x="354" y="196"/>
                  </a:lnTo>
                  <a:lnTo>
                    <a:pt x="354" y="198"/>
                  </a:lnTo>
                  <a:lnTo>
                    <a:pt x="352" y="198"/>
                  </a:lnTo>
                  <a:lnTo>
                    <a:pt x="352" y="198"/>
                  </a:lnTo>
                  <a:lnTo>
                    <a:pt x="352" y="200"/>
                  </a:lnTo>
                  <a:lnTo>
                    <a:pt x="350" y="200"/>
                  </a:lnTo>
                  <a:lnTo>
                    <a:pt x="350" y="200"/>
                  </a:lnTo>
                  <a:lnTo>
                    <a:pt x="348" y="200"/>
                  </a:lnTo>
                  <a:lnTo>
                    <a:pt x="348" y="200"/>
                  </a:lnTo>
                  <a:lnTo>
                    <a:pt x="348" y="202"/>
                  </a:lnTo>
                  <a:lnTo>
                    <a:pt x="348" y="202"/>
                  </a:lnTo>
                  <a:lnTo>
                    <a:pt x="348" y="202"/>
                  </a:lnTo>
                  <a:lnTo>
                    <a:pt x="348" y="203"/>
                  </a:lnTo>
                  <a:lnTo>
                    <a:pt x="348" y="205"/>
                  </a:lnTo>
                  <a:lnTo>
                    <a:pt x="347" y="205"/>
                  </a:lnTo>
                  <a:lnTo>
                    <a:pt x="347" y="205"/>
                  </a:lnTo>
                  <a:lnTo>
                    <a:pt x="347" y="207"/>
                  </a:lnTo>
                  <a:lnTo>
                    <a:pt x="347" y="207"/>
                  </a:lnTo>
                  <a:lnTo>
                    <a:pt x="345" y="207"/>
                  </a:lnTo>
                  <a:lnTo>
                    <a:pt x="345" y="209"/>
                  </a:lnTo>
                  <a:lnTo>
                    <a:pt x="343" y="207"/>
                  </a:lnTo>
                  <a:lnTo>
                    <a:pt x="341" y="207"/>
                  </a:lnTo>
                  <a:lnTo>
                    <a:pt x="341" y="207"/>
                  </a:lnTo>
                  <a:lnTo>
                    <a:pt x="341" y="205"/>
                  </a:lnTo>
                  <a:lnTo>
                    <a:pt x="339" y="205"/>
                  </a:lnTo>
                  <a:lnTo>
                    <a:pt x="339" y="203"/>
                  </a:lnTo>
                  <a:lnTo>
                    <a:pt x="339" y="203"/>
                  </a:lnTo>
                  <a:lnTo>
                    <a:pt x="339" y="203"/>
                  </a:lnTo>
                  <a:lnTo>
                    <a:pt x="339" y="203"/>
                  </a:lnTo>
                  <a:lnTo>
                    <a:pt x="339" y="203"/>
                  </a:lnTo>
                  <a:lnTo>
                    <a:pt x="339" y="203"/>
                  </a:lnTo>
                  <a:lnTo>
                    <a:pt x="337" y="203"/>
                  </a:lnTo>
                  <a:lnTo>
                    <a:pt x="337" y="203"/>
                  </a:lnTo>
                  <a:lnTo>
                    <a:pt x="337" y="205"/>
                  </a:lnTo>
                  <a:lnTo>
                    <a:pt x="337" y="205"/>
                  </a:lnTo>
                  <a:lnTo>
                    <a:pt x="337" y="205"/>
                  </a:lnTo>
                  <a:lnTo>
                    <a:pt x="337" y="207"/>
                  </a:lnTo>
                  <a:lnTo>
                    <a:pt x="337" y="207"/>
                  </a:lnTo>
                  <a:lnTo>
                    <a:pt x="337" y="207"/>
                  </a:lnTo>
                  <a:lnTo>
                    <a:pt x="339" y="207"/>
                  </a:lnTo>
                  <a:lnTo>
                    <a:pt x="339" y="209"/>
                  </a:lnTo>
                  <a:lnTo>
                    <a:pt x="339" y="209"/>
                  </a:lnTo>
                  <a:lnTo>
                    <a:pt x="339" y="209"/>
                  </a:lnTo>
                  <a:lnTo>
                    <a:pt x="339" y="209"/>
                  </a:lnTo>
                  <a:lnTo>
                    <a:pt x="337" y="211"/>
                  </a:lnTo>
                  <a:lnTo>
                    <a:pt x="337" y="211"/>
                  </a:lnTo>
                  <a:lnTo>
                    <a:pt x="337" y="211"/>
                  </a:lnTo>
                  <a:lnTo>
                    <a:pt x="337" y="211"/>
                  </a:lnTo>
                  <a:lnTo>
                    <a:pt x="337" y="213"/>
                  </a:lnTo>
                  <a:lnTo>
                    <a:pt x="335" y="213"/>
                  </a:lnTo>
                  <a:lnTo>
                    <a:pt x="337" y="213"/>
                  </a:lnTo>
                  <a:lnTo>
                    <a:pt x="339" y="213"/>
                  </a:lnTo>
                  <a:lnTo>
                    <a:pt x="339" y="215"/>
                  </a:lnTo>
                  <a:lnTo>
                    <a:pt x="341" y="215"/>
                  </a:lnTo>
                  <a:lnTo>
                    <a:pt x="345" y="215"/>
                  </a:lnTo>
                  <a:lnTo>
                    <a:pt x="345" y="217"/>
                  </a:lnTo>
                  <a:lnTo>
                    <a:pt x="347" y="217"/>
                  </a:lnTo>
                  <a:lnTo>
                    <a:pt x="347" y="217"/>
                  </a:lnTo>
                  <a:lnTo>
                    <a:pt x="347" y="217"/>
                  </a:lnTo>
                  <a:lnTo>
                    <a:pt x="348" y="219"/>
                  </a:lnTo>
                  <a:lnTo>
                    <a:pt x="348" y="217"/>
                  </a:lnTo>
                  <a:lnTo>
                    <a:pt x="348" y="217"/>
                  </a:lnTo>
                  <a:lnTo>
                    <a:pt x="348" y="215"/>
                  </a:lnTo>
                  <a:lnTo>
                    <a:pt x="350" y="215"/>
                  </a:lnTo>
                  <a:lnTo>
                    <a:pt x="350" y="217"/>
                  </a:lnTo>
                  <a:lnTo>
                    <a:pt x="352" y="215"/>
                  </a:lnTo>
                  <a:lnTo>
                    <a:pt x="356" y="217"/>
                  </a:lnTo>
                  <a:lnTo>
                    <a:pt x="356" y="217"/>
                  </a:lnTo>
                  <a:lnTo>
                    <a:pt x="358" y="219"/>
                  </a:lnTo>
                  <a:lnTo>
                    <a:pt x="358" y="219"/>
                  </a:lnTo>
                  <a:lnTo>
                    <a:pt x="358" y="219"/>
                  </a:lnTo>
                  <a:lnTo>
                    <a:pt x="356" y="219"/>
                  </a:lnTo>
                  <a:lnTo>
                    <a:pt x="356" y="219"/>
                  </a:lnTo>
                  <a:lnTo>
                    <a:pt x="356" y="221"/>
                  </a:lnTo>
                  <a:lnTo>
                    <a:pt x="356" y="221"/>
                  </a:lnTo>
                  <a:lnTo>
                    <a:pt x="356" y="221"/>
                  </a:lnTo>
                  <a:lnTo>
                    <a:pt x="358" y="222"/>
                  </a:lnTo>
                  <a:lnTo>
                    <a:pt x="356" y="222"/>
                  </a:lnTo>
                  <a:lnTo>
                    <a:pt x="354" y="222"/>
                  </a:lnTo>
                  <a:lnTo>
                    <a:pt x="354" y="224"/>
                  </a:lnTo>
                  <a:lnTo>
                    <a:pt x="354" y="224"/>
                  </a:lnTo>
                  <a:lnTo>
                    <a:pt x="354" y="226"/>
                  </a:lnTo>
                  <a:lnTo>
                    <a:pt x="354" y="226"/>
                  </a:lnTo>
                  <a:lnTo>
                    <a:pt x="354" y="228"/>
                  </a:lnTo>
                  <a:lnTo>
                    <a:pt x="354" y="228"/>
                  </a:lnTo>
                  <a:lnTo>
                    <a:pt x="356" y="228"/>
                  </a:lnTo>
                  <a:lnTo>
                    <a:pt x="356" y="228"/>
                  </a:lnTo>
                  <a:lnTo>
                    <a:pt x="356" y="228"/>
                  </a:lnTo>
                  <a:lnTo>
                    <a:pt x="358" y="230"/>
                  </a:lnTo>
                  <a:lnTo>
                    <a:pt x="358" y="230"/>
                  </a:lnTo>
                  <a:lnTo>
                    <a:pt x="358" y="230"/>
                  </a:lnTo>
                  <a:lnTo>
                    <a:pt x="358" y="230"/>
                  </a:lnTo>
                  <a:lnTo>
                    <a:pt x="356" y="232"/>
                  </a:lnTo>
                  <a:lnTo>
                    <a:pt x="354" y="232"/>
                  </a:lnTo>
                  <a:lnTo>
                    <a:pt x="354" y="232"/>
                  </a:lnTo>
                  <a:lnTo>
                    <a:pt x="352" y="232"/>
                  </a:lnTo>
                  <a:lnTo>
                    <a:pt x="350" y="232"/>
                  </a:lnTo>
                  <a:lnTo>
                    <a:pt x="350" y="232"/>
                  </a:lnTo>
                  <a:lnTo>
                    <a:pt x="348" y="232"/>
                  </a:lnTo>
                  <a:lnTo>
                    <a:pt x="348" y="232"/>
                  </a:lnTo>
                  <a:lnTo>
                    <a:pt x="347" y="230"/>
                  </a:lnTo>
                  <a:lnTo>
                    <a:pt x="347" y="230"/>
                  </a:lnTo>
                  <a:lnTo>
                    <a:pt x="345" y="230"/>
                  </a:lnTo>
                  <a:lnTo>
                    <a:pt x="345" y="228"/>
                  </a:lnTo>
                  <a:lnTo>
                    <a:pt x="345" y="228"/>
                  </a:lnTo>
                  <a:lnTo>
                    <a:pt x="345" y="228"/>
                  </a:lnTo>
                  <a:lnTo>
                    <a:pt x="343" y="226"/>
                  </a:lnTo>
                  <a:lnTo>
                    <a:pt x="343" y="226"/>
                  </a:lnTo>
                  <a:lnTo>
                    <a:pt x="343" y="226"/>
                  </a:lnTo>
                  <a:lnTo>
                    <a:pt x="341" y="226"/>
                  </a:lnTo>
                  <a:lnTo>
                    <a:pt x="341" y="224"/>
                  </a:lnTo>
                  <a:lnTo>
                    <a:pt x="339" y="224"/>
                  </a:lnTo>
                  <a:lnTo>
                    <a:pt x="339" y="226"/>
                  </a:lnTo>
                  <a:lnTo>
                    <a:pt x="339" y="226"/>
                  </a:lnTo>
                  <a:lnTo>
                    <a:pt x="339" y="226"/>
                  </a:lnTo>
                  <a:lnTo>
                    <a:pt x="337" y="228"/>
                  </a:lnTo>
                  <a:lnTo>
                    <a:pt x="337" y="228"/>
                  </a:lnTo>
                  <a:lnTo>
                    <a:pt x="337" y="228"/>
                  </a:lnTo>
                  <a:lnTo>
                    <a:pt x="337" y="228"/>
                  </a:lnTo>
                  <a:lnTo>
                    <a:pt x="337" y="226"/>
                  </a:lnTo>
                  <a:lnTo>
                    <a:pt x="337" y="226"/>
                  </a:lnTo>
                  <a:lnTo>
                    <a:pt x="337" y="224"/>
                  </a:lnTo>
                  <a:lnTo>
                    <a:pt x="335" y="224"/>
                  </a:lnTo>
                  <a:lnTo>
                    <a:pt x="335" y="224"/>
                  </a:lnTo>
                  <a:lnTo>
                    <a:pt x="333" y="224"/>
                  </a:lnTo>
                  <a:lnTo>
                    <a:pt x="333" y="222"/>
                  </a:lnTo>
                  <a:lnTo>
                    <a:pt x="333" y="222"/>
                  </a:lnTo>
                  <a:lnTo>
                    <a:pt x="333" y="222"/>
                  </a:lnTo>
                  <a:lnTo>
                    <a:pt x="333" y="222"/>
                  </a:lnTo>
                  <a:lnTo>
                    <a:pt x="331" y="221"/>
                  </a:lnTo>
                  <a:lnTo>
                    <a:pt x="331" y="221"/>
                  </a:lnTo>
                  <a:lnTo>
                    <a:pt x="331" y="219"/>
                  </a:lnTo>
                  <a:lnTo>
                    <a:pt x="331" y="219"/>
                  </a:lnTo>
                  <a:lnTo>
                    <a:pt x="331" y="217"/>
                  </a:lnTo>
                  <a:lnTo>
                    <a:pt x="331" y="217"/>
                  </a:lnTo>
                  <a:lnTo>
                    <a:pt x="331" y="215"/>
                  </a:lnTo>
                  <a:lnTo>
                    <a:pt x="329" y="213"/>
                  </a:lnTo>
                  <a:lnTo>
                    <a:pt x="327" y="211"/>
                  </a:lnTo>
                  <a:lnTo>
                    <a:pt x="327" y="209"/>
                  </a:lnTo>
                  <a:lnTo>
                    <a:pt x="326" y="209"/>
                  </a:lnTo>
                  <a:lnTo>
                    <a:pt x="326" y="209"/>
                  </a:lnTo>
                  <a:lnTo>
                    <a:pt x="324" y="209"/>
                  </a:lnTo>
                  <a:lnTo>
                    <a:pt x="324" y="209"/>
                  </a:lnTo>
                  <a:lnTo>
                    <a:pt x="324" y="207"/>
                  </a:lnTo>
                  <a:lnTo>
                    <a:pt x="322" y="207"/>
                  </a:lnTo>
                  <a:lnTo>
                    <a:pt x="322" y="209"/>
                  </a:lnTo>
                  <a:lnTo>
                    <a:pt x="322" y="209"/>
                  </a:lnTo>
                  <a:lnTo>
                    <a:pt x="322" y="207"/>
                  </a:lnTo>
                  <a:lnTo>
                    <a:pt x="320" y="205"/>
                  </a:lnTo>
                  <a:lnTo>
                    <a:pt x="320" y="205"/>
                  </a:lnTo>
                  <a:lnTo>
                    <a:pt x="318" y="207"/>
                  </a:lnTo>
                  <a:lnTo>
                    <a:pt x="318" y="207"/>
                  </a:lnTo>
                  <a:lnTo>
                    <a:pt x="316" y="209"/>
                  </a:lnTo>
                  <a:lnTo>
                    <a:pt x="316" y="209"/>
                  </a:lnTo>
                  <a:lnTo>
                    <a:pt x="316" y="211"/>
                  </a:lnTo>
                  <a:lnTo>
                    <a:pt x="316" y="211"/>
                  </a:lnTo>
                  <a:lnTo>
                    <a:pt x="314" y="211"/>
                  </a:lnTo>
                  <a:lnTo>
                    <a:pt x="314" y="211"/>
                  </a:lnTo>
                  <a:lnTo>
                    <a:pt x="314" y="211"/>
                  </a:lnTo>
                  <a:lnTo>
                    <a:pt x="314" y="211"/>
                  </a:lnTo>
                  <a:lnTo>
                    <a:pt x="312" y="211"/>
                  </a:lnTo>
                  <a:lnTo>
                    <a:pt x="312" y="211"/>
                  </a:lnTo>
                  <a:lnTo>
                    <a:pt x="310" y="211"/>
                  </a:lnTo>
                  <a:lnTo>
                    <a:pt x="310" y="213"/>
                  </a:lnTo>
                  <a:lnTo>
                    <a:pt x="310" y="213"/>
                  </a:lnTo>
                  <a:lnTo>
                    <a:pt x="307" y="213"/>
                  </a:lnTo>
                  <a:lnTo>
                    <a:pt x="307" y="217"/>
                  </a:lnTo>
                  <a:lnTo>
                    <a:pt x="305" y="217"/>
                  </a:lnTo>
                  <a:lnTo>
                    <a:pt x="305" y="219"/>
                  </a:lnTo>
                  <a:lnTo>
                    <a:pt x="305" y="219"/>
                  </a:lnTo>
                  <a:lnTo>
                    <a:pt x="303" y="221"/>
                  </a:lnTo>
                  <a:lnTo>
                    <a:pt x="303" y="222"/>
                  </a:lnTo>
                  <a:lnTo>
                    <a:pt x="303" y="222"/>
                  </a:lnTo>
                  <a:lnTo>
                    <a:pt x="303" y="222"/>
                  </a:lnTo>
                  <a:lnTo>
                    <a:pt x="305" y="224"/>
                  </a:lnTo>
                  <a:lnTo>
                    <a:pt x="307" y="224"/>
                  </a:lnTo>
                  <a:lnTo>
                    <a:pt x="307" y="224"/>
                  </a:lnTo>
                  <a:lnTo>
                    <a:pt x="307" y="226"/>
                  </a:lnTo>
                  <a:lnTo>
                    <a:pt x="307" y="226"/>
                  </a:lnTo>
                  <a:lnTo>
                    <a:pt x="307" y="226"/>
                  </a:lnTo>
                  <a:lnTo>
                    <a:pt x="308" y="228"/>
                  </a:lnTo>
                  <a:lnTo>
                    <a:pt x="308" y="228"/>
                  </a:lnTo>
                  <a:lnTo>
                    <a:pt x="308" y="232"/>
                  </a:lnTo>
                  <a:lnTo>
                    <a:pt x="308" y="232"/>
                  </a:lnTo>
                  <a:lnTo>
                    <a:pt x="307" y="234"/>
                  </a:lnTo>
                  <a:lnTo>
                    <a:pt x="307" y="236"/>
                  </a:lnTo>
                  <a:lnTo>
                    <a:pt x="307" y="236"/>
                  </a:lnTo>
                  <a:lnTo>
                    <a:pt x="305" y="238"/>
                  </a:lnTo>
                  <a:lnTo>
                    <a:pt x="305" y="238"/>
                  </a:lnTo>
                  <a:lnTo>
                    <a:pt x="303" y="238"/>
                  </a:lnTo>
                  <a:lnTo>
                    <a:pt x="303" y="240"/>
                  </a:lnTo>
                  <a:lnTo>
                    <a:pt x="303" y="240"/>
                  </a:lnTo>
                  <a:lnTo>
                    <a:pt x="301" y="243"/>
                  </a:lnTo>
                  <a:lnTo>
                    <a:pt x="299" y="245"/>
                  </a:lnTo>
                  <a:lnTo>
                    <a:pt x="297" y="245"/>
                  </a:lnTo>
                  <a:lnTo>
                    <a:pt x="295" y="245"/>
                  </a:lnTo>
                  <a:lnTo>
                    <a:pt x="295" y="245"/>
                  </a:lnTo>
                  <a:lnTo>
                    <a:pt x="293" y="245"/>
                  </a:lnTo>
                  <a:lnTo>
                    <a:pt x="293" y="243"/>
                  </a:lnTo>
                  <a:lnTo>
                    <a:pt x="291" y="242"/>
                  </a:lnTo>
                  <a:lnTo>
                    <a:pt x="291" y="240"/>
                  </a:lnTo>
                  <a:lnTo>
                    <a:pt x="289" y="240"/>
                  </a:lnTo>
                  <a:lnTo>
                    <a:pt x="289" y="240"/>
                  </a:lnTo>
                  <a:lnTo>
                    <a:pt x="287" y="240"/>
                  </a:lnTo>
                  <a:lnTo>
                    <a:pt x="286" y="240"/>
                  </a:lnTo>
                  <a:lnTo>
                    <a:pt x="284" y="236"/>
                  </a:lnTo>
                  <a:lnTo>
                    <a:pt x="282" y="236"/>
                  </a:lnTo>
                  <a:lnTo>
                    <a:pt x="282" y="236"/>
                  </a:lnTo>
                  <a:lnTo>
                    <a:pt x="280" y="238"/>
                  </a:lnTo>
                  <a:lnTo>
                    <a:pt x="278" y="240"/>
                  </a:lnTo>
                  <a:lnTo>
                    <a:pt x="278" y="240"/>
                  </a:lnTo>
                  <a:lnTo>
                    <a:pt x="274" y="240"/>
                  </a:lnTo>
                  <a:lnTo>
                    <a:pt x="272" y="240"/>
                  </a:lnTo>
                  <a:lnTo>
                    <a:pt x="270" y="242"/>
                  </a:lnTo>
                  <a:lnTo>
                    <a:pt x="270" y="243"/>
                  </a:lnTo>
                  <a:lnTo>
                    <a:pt x="268" y="243"/>
                  </a:lnTo>
                  <a:lnTo>
                    <a:pt x="268" y="242"/>
                  </a:lnTo>
                  <a:lnTo>
                    <a:pt x="266" y="243"/>
                  </a:lnTo>
                  <a:lnTo>
                    <a:pt x="265" y="243"/>
                  </a:lnTo>
                  <a:lnTo>
                    <a:pt x="263" y="245"/>
                  </a:lnTo>
                  <a:lnTo>
                    <a:pt x="263" y="245"/>
                  </a:lnTo>
                  <a:lnTo>
                    <a:pt x="261" y="245"/>
                  </a:lnTo>
                  <a:lnTo>
                    <a:pt x="261" y="245"/>
                  </a:lnTo>
                  <a:lnTo>
                    <a:pt x="257" y="245"/>
                  </a:lnTo>
                  <a:lnTo>
                    <a:pt x="257" y="245"/>
                  </a:lnTo>
                  <a:lnTo>
                    <a:pt x="253" y="247"/>
                  </a:lnTo>
                  <a:lnTo>
                    <a:pt x="251" y="247"/>
                  </a:lnTo>
                  <a:lnTo>
                    <a:pt x="251" y="249"/>
                  </a:lnTo>
                  <a:lnTo>
                    <a:pt x="251" y="249"/>
                  </a:lnTo>
                  <a:lnTo>
                    <a:pt x="249" y="251"/>
                  </a:lnTo>
                  <a:lnTo>
                    <a:pt x="247" y="251"/>
                  </a:lnTo>
                  <a:lnTo>
                    <a:pt x="242" y="251"/>
                  </a:lnTo>
                  <a:lnTo>
                    <a:pt x="242" y="251"/>
                  </a:lnTo>
                  <a:lnTo>
                    <a:pt x="240" y="251"/>
                  </a:lnTo>
                  <a:lnTo>
                    <a:pt x="238" y="251"/>
                  </a:lnTo>
                  <a:lnTo>
                    <a:pt x="236" y="251"/>
                  </a:lnTo>
                  <a:lnTo>
                    <a:pt x="236" y="253"/>
                  </a:lnTo>
                  <a:lnTo>
                    <a:pt x="234" y="253"/>
                  </a:lnTo>
                  <a:lnTo>
                    <a:pt x="232" y="257"/>
                  </a:lnTo>
                  <a:lnTo>
                    <a:pt x="232" y="257"/>
                  </a:lnTo>
                  <a:lnTo>
                    <a:pt x="230" y="259"/>
                  </a:lnTo>
                  <a:lnTo>
                    <a:pt x="232" y="261"/>
                  </a:lnTo>
                  <a:lnTo>
                    <a:pt x="232" y="261"/>
                  </a:lnTo>
                  <a:lnTo>
                    <a:pt x="232" y="262"/>
                  </a:lnTo>
                  <a:lnTo>
                    <a:pt x="232" y="262"/>
                  </a:lnTo>
                  <a:lnTo>
                    <a:pt x="230" y="264"/>
                  </a:lnTo>
                  <a:lnTo>
                    <a:pt x="230" y="266"/>
                  </a:lnTo>
                  <a:lnTo>
                    <a:pt x="230" y="268"/>
                  </a:lnTo>
                  <a:lnTo>
                    <a:pt x="230" y="270"/>
                  </a:lnTo>
                  <a:lnTo>
                    <a:pt x="230" y="272"/>
                  </a:lnTo>
                  <a:lnTo>
                    <a:pt x="230" y="272"/>
                  </a:lnTo>
                  <a:lnTo>
                    <a:pt x="232" y="274"/>
                  </a:lnTo>
                  <a:lnTo>
                    <a:pt x="232" y="278"/>
                  </a:lnTo>
                  <a:lnTo>
                    <a:pt x="232" y="281"/>
                  </a:lnTo>
                  <a:lnTo>
                    <a:pt x="230" y="283"/>
                  </a:lnTo>
                  <a:lnTo>
                    <a:pt x="230" y="283"/>
                  </a:lnTo>
                  <a:lnTo>
                    <a:pt x="228" y="285"/>
                  </a:lnTo>
                  <a:lnTo>
                    <a:pt x="226" y="285"/>
                  </a:lnTo>
                  <a:lnTo>
                    <a:pt x="226" y="285"/>
                  </a:lnTo>
                  <a:lnTo>
                    <a:pt x="225" y="285"/>
                  </a:lnTo>
                  <a:lnTo>
                    <a:pt x="225" y="283"/>
                  </a:lnTo>
                  <a:lnTo>
                    <a:pt x="223" y="283"/>
                  </a:lnTo>
                  <a:lnTo>
                    <a:pt x="223" y="283"/>
                  </a:lnTo>
                  <a:lnTo>
                    <a:pt x="217" y="283"/>
                  </a:lnTo>
                  <a:lnTo>
                    <a:pt x="215" y="283"/>
                  </a:lnTo>
                  <a:lnTo>
                    <a:pt x="215" y="283"/>
                  </a:lnTo>
                  <a:lnTo>
                    <a:pt x="213" y="283"/>
                  </a:lnTo>
                  <a:lnTo>
                    <a:pt x="213" y="283"/>
                  </a:lnTo>
                  <a:lnTo>
                    <a:pt x="211" y="283"/>
                  </a:lnTo>
                  <a:lnTo>
                    <a:pt x="209" y="283"/>
                  </a:lnTo>
                  <a:lnTo>
                    <a:pt x="209" y="285"/>
                  </a:lnTo>
                  <a:lnTo>
                    <a:pt x="207" y="285"/>
                  </a:lnTo>
                  <a:lnTo>
                    <a:pt x="206" y="285"/>
                  </a:lnTo>
                  <a:lnTo>
                    <a:pt x="204" y="287"/>
                  </a:lnTo>
                  <a:lnTo>
                    <a:pt x="202" y="287"/>
                  </a:lnTo>
                  <a:lnTo>
                    <a:pt x="202" y="289"/>
                  </a:lnTo>
                  <a:lnTo>
                    <a:pt x="202" y="291"/>
                  </a:lnTo>
                  <a:lnTo>
                    <a:pt x="204" y="293"/>
                  </a:lnTo>
                  <a:lnTo>
                    <a:pt x="204" y="295"/>
                  </a:lnTo>
                  <a:lnTo>
                    <a:pt x="204" y="295"/>
                  </a:lnTo>
                  <a:lnTo>
                    <a:pt x="202" y="297"/>
                  </a:lnTo>
                  <a:lnTo>
                    <a:pt x="202" y="297"/>
                  </a:lnTo>
                  <a:lnTo>
                    <a:pt x="202" y="297"/>
                  </a:lnTo>
                  <a:lnTo>
                    <a:pt x="200" y="297"/>
                  </a:lnTo>
                  <a:lnTo>
                    <a:pt x="198" y="295"/>
                  </a:lnTo>
                  <a:lnTo>
                    <a:pt x="198" y="295"/>
                  </a:lnTo>
                  <a:lnTo>
                    <a:pt x="198" y="293"/>
                  </a:lnTo>
                  <a:lnTo>
                    <a:pt x="198" y="293"/>
                  </a:lnTo>
                  <a:lnTo>
                    <a:pt x="198" y="291"/>
                  </a:lnTo>
                  <a:lnTo>
                    <a:pt x="198" y="291"/>
                  </a:lnTo>
                  <a:lnTo>
                    <a:pt x="196" y="291"/>
                  </a:lnTo>
                  <a:lnTo>
                    <a:pt x="196" y="291"/>
                  </a:lnTo>
                  <a:lnTo>
                    <a:pt x="194" y="291"/>
                  </a:lnTo>
                  <a:lnTo>
                    <a:pt x="194" y="293"/>
                  </a:lnTo>
                  <a:lnTo>
                    <a:pt x="194" y="293"/>
                  </a:lnTo>
                  <a:lnTo>
                    <a:pt x="196" y="295"/>
                  </a:lnTo>
                  <a:lnTo>
                    <a:pt x="196" y="295"/>
                  </a:lnTo>
                  <a:lnTo>
                    <a:pt x="196" y="297"/>
                  </a:lnTo>
                  <a:lnTo>
                    <a:pt x="196" y="297"/>
                  </a:lnTo>
                  <a:lnTo>
                    <a:pt x="196" y="299"/>
                  </a:lnTo>
                  <a:lnTo>
                    <a:pt x="194" y="300"/>
                  </a:lnTo>
                  <a:lnTo>
                    <a:pt x="194" y="300"/>
                  </a:lnTo>
                  <a:lnTo>
                    <a:pt x="192" y="302"/>
                  </a:lnTo>
                  <a:lnTo>
                    <a:pt x="190" y="302"/>
                  </a:lnTo>
                  <a:lnTo>
                    <a:pt x="190" y="304"/>
                  </a:lnTo>
                  <a:lnTo>
                    <a:pt x="188" y="304"/>
                  </a:lnTo>
                  <a:lnTo>
                    <a:pt x="186" y="304"/>
                  </a:lnTo>
                  <a:lnTo>
                    <a:pt x="185" y="304"/>
                  </a:lnTo>
                  <a:lnTo>
                    <a:pt x="185" y="304"/>
                  </a:lnTo>
                  <a:lnTo>
                    <a:pt x="181" y="302"/>
                  </a:lnTo>
                  <a:lnTo>
                    <a:pt x="181" y="302"/>
                  </a:lnTo>
                  <a:lnTo>
                    <a:pt x="181" y="300"/>
                  </a:lnTo>
                  <a:lnTo>
                    <a:pt x="179" y="299"/>
                  </a:lnTo>
                  <a:lnTo>
                    <a:pt x="179" y="299"/>
                  </a:lnTo>
                  <a:lnTo>
                    <a:pt x="177" y="297"/>
                  </a:lnTo>
                  <a:lnTo>
                    <a:pt x="175" y="297"/>
                  </a:lnTo>
                  <a:lnTo>
                    <a:pt x="173" y="297"/>
                  </a:lnTo>
                  <a:lnTo>
                    <a:pt x="173" y="299"/>
                  </a:lnTo>
                  <a:lnTo>
                    <a:pt x="171" y="299"/>
                  </a:lnTo>
                  <a:lnTo>
                    <a:pt x="171" y="300"/>
                  </a:lnTo>
                  <a:lnTo>
                    <a:pt x="169" y="300"/>
                  </a:lnTo>
                  <a:lnTo>
                    <a:pt x="169" y="300"/>
                  </a:lnTo>
                  <a:lnTo>
                    <a:pt x="167" y="300"/>
                  </a:lnTo>
                  <a:lnTo>
                    <a:pt x="165" y="300"/>
                  </a:lnTo>
                  <a:lnTo>
                    <a:pt x="164" y="299"/>
                  </a:lnTo>
                  <a:lnTo>
                    <a:pt x="160" y="299"/>
                  </a:lnTo>
                  <a:lnTo>
                    <a:pt x="158" y="299"/>
                  </a:lnTo>
                  <a:lnTo>
                    <a:pt x="156" y="299"/>
                  </a:lnTo>
                  <a:lnTo>
                    <a:pt x="154" y="299"/>
                  </a:lnTo>
                  <a:lnTo>
                    <a:pt x="152" y="300"/>
                  </a:lnTo>
                  <a:lnTo>
                    <a:pt x="150" y="300"/>
                  </a:lnTo>
                  <a:lnTo>
                    <a:pt x="150" y="300"/>
                  </a:lnTo>
                  <a:lnTo>
                    <a:pt x="148" y="302"/>
                  </a:lnTo>
                  <a:lnTo>
                    <a:pt x="148" y="302"/>
                  </a:lnTo>
                  <a:lnTo>
                    <a:pt x="146" y="304"/>
                  </a:lnTo>
                  <a:lnTo>
                    <a:pt x="145" y="304"/>
                  </a:lnTo>
                  <a:lnTo>
                    <a:pt x="145" y="302"/>
                  </a:lnTo>
                  <a:lnTo>
                    <a:pt x="143" y="302"/>
                  </a:lnTo>
                  <a:lnTo>
                    <a:pt x="143" y="302"/>
                  </a:lnTo>
                  <a:lnTo>
                    <a:pt x="141" y="304"/>
                  </a:lnTo>
                  <a:lnTo>
                    <a:pt x="143" y="306"/>
                  </a:lnTo>
                  <a:lnTo>
                    <a:pt x="143" y="306"/>
                  </a:lnTo>
                  <a:lnTo>
                    <a:pt x="141" y="308"/>
                  </a:lnTo>
                  <a:lnTo>
                    <a:pt x="141" y="308"/>
                  </a:lnTo>
                  <a:lnTo>
                    <a:pt x="141" y="310"/>
                  </a:lnTo>
                  <a:lnTo>
                    <a:pt x="141" y="310"/>
                  </a:lnTo>
                  <a:lnTo>
                    <a:pt x="141" y="312"/>
                  </a:lnTo>
                  <a:lnTo>
                    <a:pt x="141" y="312"/>
                  </a:lnTo>
                  <a:lnTo>
                    <a:pt x="141" y="314"/>
                  </a:lnTo>
                  <a:lnTo>
                    <a:pt x="139" y="314"/>
                  </a:lnTo>
                  <a:lnTo>
                    <a:pt x="137" y="314"/>
                  </a:lnTo>
                  <a:lnTo>
                    <a:pt x="137" y="314"/>
                  </a:lnTo>
                  <a:lnTo>
                    <a:pt x="135" y="316"/>
                  </a:lnTo>
                  <a:lnTo>
                    <a:pt x="135" y="316"/>
                  </a:lnTo>
                  <a:lnTo>
                    <a:pt x="135" y="318"/>
                  </a:lnTo>
                  <a:lnTo>
                    <a:pt x="135" y="318"/>
                  </a:lnTo>
                  <a:lnTo>
                    <a:pt x="135" y="318"/>
                  </a:lnTo>
                  <a:lnTo>
                    <a:pt x="133" y="319"/>
                  </a:lnTo>
                  <a:lnTo>
                    <a:pt x="133" y="319"/>
                  </a:lnTo>
                  <a:lnTo>
                    <a:pt x="133" y="321"/>
                  </a:lnTo>
                  <a:lnTo>
                    <a:pt x="131" y="321"/>
                  </a:lnTo>
                  <a:lnTo>
                    <a:pt x="131" y="321"/>
                  </a:lnTo>
                  <a:lnTo>
                    <a:pt x="131" y="321"/>
                  </a:lnTo>
                  <a:lnTo>
                    <a:pt x="129" y="321"/>
                  </a:lnTo>
                  <a:lnTo>
                    <a:pt x="129" y="321"/>
                  </a:lnTo>
                  <a:lnTo>
                    <a:pt x="129" y="323"/>
                  </a:lnTo>
                  <a:lnTo>
                    <a:pt x="127" y="323"/>
                  </a:lnTo>
                  <a:lnTo>
                    <a:pt x="127" y="323"/>
                  </a:lnTo>
                  <a:lnTo>
                    <a:pt x="124" y="321"/>
                  </a:lnTo>
                  <a:lnTo>
                    <a:pt x="124" y="321"/>
                  </a:lnTo>
                  <a:lnTo>
                    <a:pt x="124" y="319"/>
                  </a:lnTo>
                  <a:lnTo>
                    <a:pt x="122" y="318"/>
                  </a:lnTo>
                  <a:lnTo>
                    <a:pt x="122" y="316"/>
                  </a:lnTo>
                  <a:lnTo>
                    <a:pt x="122" y="316"/>
                  </a:lnTo>
                  <a:lnTo>
                    <a:pt x="122" y="316"/>
                  </a:lnTo>
                  <a:lnTo>
                    <a:pt x="120" y="316"/>
                  </a:lnTo>
                  <a:lnTo>
                    <a:pt x="120" y="316"/>
                  </a:lnTo>
                  <a:lnTo>
                    <a:pt x="120" y="318"/>
                  </a:lnTo>
                  <a:lnTo>
                    <a:pt x="118" y="318"/>
                  </a:lnTo>
                  <a:lnTo>
                    <a:pt x="118" y="319"/>
                  </a:lnTo>
                  <a:lnTo>
                    <a:pt x="118" y="319"/>
                  </a:lnTo>
                  <a:lnTo>
                    <a:pt x="116" y="318"/>
                  </a:lnTo>
                  <a:lnTo>
                    <a:pt x="114" y="318"/>
                  </a:lnTo>
                  <a:lnTo>
                    <a:pt x="112" y="318"/>
                  </a:lnTo>
                  <a:lnTo>
                    <a:pt x="112" y="318"/>
                  </a:lnTo>
                  <a:lnTo>
                    <a:pt x="110" y="318"/>
                  </a:lnTo>
                  <a:lnTo>
                    <a:pt x="108" y="316"/>
                  </a:lnTo>
                  <a:lnTo>
                    <a:pt x="106" y="316"/>
                  </a:lnTo>
                  <a:lnTo>
                    <a:pt x="106" y="316"/>
                  </a:lnTo>
                  <a:lnTo>
                    <a:pt x="105" y="318"/>
                  </a:lnTo>
                  <a:lnTo>
                    <a:pt x="105" y="318"/>
                  </a:lnTo>
                  <a:lnTo>
                    <a:pt x="103" y="318"/>
                  </a:lnTo>
                  <a:lnTo>
                    <a:pt x="103" y="318"/>
                  </a:lnTo>
                  <a:lnTo>
                    <a:pt x="103" y="318"/>
                  </a:lnTo>
                  <a:lnTo>
                    <a:pt x="101" y="319"/>
                  </a:lnTo>
                  <a:lnTo>
                    <a:pt x="101" y="319"/>
                  </a:lnTo>
                  <a:lnTo>
                    <a:pt x="99" y="319"/>
                  </a:lnTo>
                  <a:lnTo>
                    <a:pt x="99" y="319"/>
                  </a:lnTo>
                  <a:lnTo>
                    <a:pt x="97" y="319"/>
                  </a:lnTo>
                  <a:lnTo>
                    <a:pt x="97" y="318"/>
                  </a:lnTo>
                  <a:lnTo>
                    <a:pt x="97" y="318"/>
                  </a:lnTo>
                  <a:lnTo>
                    <a:pt x="95" y="318"/>
                  </a:lnTo>
                  <a:lnTo>
                    <a:pt x="95" y="318"/>
                  </a:lnTo>
                  <a:lnTo>
                    <a:pt x="93" y="318"/>
                  </a:lnTo>
                  <a:lnTo>
                    <a:pt x="93" y="318"/>
                  </a:lnTo>
                  <a:lnTo>
                    <a:pt x="91" y="318"/>
                  </a:lnTo>
                  <a:lnTo>
                    <a:pt x="91" y="318"/>
                  </a:lnTo>
                  <a:lnTo>
                    <a:pt x="91" y="318"/>
                  </a:lnTo>
                  <a:lnTo>
                    <a:pt x="89" y="318"/>
                  </a:lnTo>
                  <a:lnTo>
                    <a:pt x="89" y="318"/>
                  </a:lnTo>
                  <a:lnTo>
                    <a:pt x="87" y="318"/>
                  </a:lnTo>
                  <a:lnTo>
                    <a:pt x="85" y="318"/>
                  </a:lnTo>
                  <a:lnTo>
                    <a:pt x="85" y="318"/>
                  </a:lnTo>
                  <a:lnTo>
                    <a:pt x="84" y="316"/>
                  </a:lnTo>
                  <a:lnTo>
                    <a:pt x="84" y="316"/>
                  </a:lnTo>
                  <a:lnTo>
                    <a:pt x="84" y="316"/>
                  </a:lnTo>
                  <a:lnTo>
                    <a:pt x="82" y="316"/>
                  </a:lnTo>
                  <a:lnTo>
                    <a:pt x="82" y="314"/>
                  </a:lnTo>
                  <a:lnTo>
                    <a:pt x="82" y="316"/>
                  </a:lnTo>
                  <a:lnTo>
                    <a:pt x="80" y="316"/>
                  </a:lnTo>
                  <a:lnTo>
                    <a:pt x="80" y="316"/>
                  </a:lnTo>
                  <a:lnTo>
                    <a:pt x="78" y="316"/>
                  </a:lnTo>
                  <a:lnTo>
                    <a:pt x="76" y="314"/>
                  </a:lnTo>
                  <a:lnTo>
                    <a:pt x="70" y="314"/>
                  </a:lnTo>
                  <a:lnTo>
                    <a:pt x="66" y="310"/>
                  </a:lnTo>
                  <a:lnTo>
                    <a:pt x="66" y="310"/>
                  </a:lnTo>
                  <a:lnTo>
                    <a:pt x="66" y="310"/>
                  </a:lnTo>
                  <a:lnTo>
                    <a:pt x="55" y="310"/>
                  </a:lnTo>
                  <a:lnTo>
                    <a:pt x="51" y="310"/>
                  </a:lnTo>
                  <a:lnTo>
                    <a:pt x="49" y="310"/>
                  </a:lnTo>
                  <a:lnTo>
                    <a:pt x="47" y="308"/>
                  </a:lnTo>
                  <a:lnTo>
                    <a:pt x="47" y="308"/>
                  </a:lnTo>
                  <a:lnTo>
                    <a:pt x="42" y="310"/>
                  </a:lnTo>
                  <a:lnTo>
                    <a:pt x="40" y="310"/>
                  </a:lnTo>
                  <a:lnTo>
                    <a:pt x="32" y="314"/>
                  </a:lnTo>
                  <a:lnTo>
                    <a:pt x="28" y="318"/>
                  </a:lnTo>
                  <a:lnTo>
                    <a:pt x="28" y="319"/>
                  </a:lnTo>
                  <a:lnTo>
                    <a:pt x="28" y="321"/>
                  </a:lnTo>
                  <a:lnTo>
                    <a:pt x="28" y="323"/>
                  </a:lnTo>
                  <a:lnTo>
                    <a:pt x="28" y="327"/>
                  </a:lnTo>
                  <a:lnTo>
                    <a:pt x="28" y="329"/>
                  </a:lnTo>
                  <a:lnTo>
                    <a:pt x="28" y="331"/>
                  </a:lnTo>
                  <a:lnTo>
                    <a:pt x="30" y="331"/>
                  </a:lnTo>
                  <a:lnTo>
                    <a:pt x="30" y="331"/>
                  </a:lnTo>
                  <a:lnTo>
                    <a:pt x="30" y="331"/>
                  </a:lnTo>
                  <a:lnTo>
                    <a:pt x="30" y="331"/>
                  </a:lnTo>
                  <a:lnTo>
                    <a:pt x="32" y="333"/>
                  </a:lnTo>
                  <a:lnTo>
                    <a:pt x="32" y="337"/>
                  </a:lnTo>
                  <a:lnTo>
                    <a:pt x="34" y="338"/>
                  </a:lnTo>
                  <a:lnTo>
                    <a:pt x="34" y="338"/>
                  </a:lnTo>
                  <a:lnTo>
                    <a:pt x="32" y="338"/>
                  </a:lnTo>
                  <a:lnTo>
                    <a:pt x="32" y="338"/>
                  </a:lnTo>
                  <a:lnTo>
                    <a:pt x="30" y="338"/>
                  </a:lnTo>
                  <a:lnTo>
                    <a:pt x="30" y="338"/>
                  </a:lnTo>
                  <a:lnTo>
                    <a:pt x="30" y="338"/>
                  </a:lnTo>
                  <a:lnTo>
                    <a:pt x="28" y="338"/>
                  </a:lnTo>
                  <a:lnTo>
                    <a:pt x="28" y="338"/>
                  </a:lnTo>
                  <a:lnTo>
                    <a:pt x="26" y="340"/>
                  </a:lnTo>
                  <a:lnTo>
                    <a:pt x="26" y="342"/>
                  </a:lnTo>
                  <a:lnTo>
                    <a:pt x="26" y="342"/>
                  </a:lnTo>
                  <a:lnTo>
                    <a:pt x="26" y="342"/>
                  </a:lnTo>
                  <a:lnTo>
                    <a:pt x="26" y="342"/>
                  </a:lnTo>
                  <a:lnTo>
                    <a:pt x="26" y="348"/>
                  </a:lnTo>
                  <a:lnTo>
                    <a:pt x="26" y="352"/>
                  </a:lnTo>
                  <a:lnTo>
                    <a:pt x="26" y="354"/>
                  </a:lnTo>
                  <a:lnTo>
                    <a:pt x="26" y="354"/>
                  </a:lnTo>
                  <a:lnTo>
                    <a:pt x="26" y="354"/>
                  </a:lnTo>
                  <a:lnTo>
                    <a:pt x="26" y="354"/>
                  </a:lnTo>
                  <a:lnTo>
                    <a:pt x="24" y="352"/>
                  </a:lnTo>
                  <a:lnTo>
                    <a:pt x="23" y="352"/>
                  </a:lnTo>
                  <a:lnTo>
                    <a:pt x="23" y="352"/>
                  </a:lnTo>
                  <a:lnTo>
                    <a:pt x="23" y="354"/>
                  </a:lnTo>
                  <a:lnTo>
                    <a:pt x="23" y="354"/>
                  </a:lnTo>
                  <a:lnTo>
                    <a:pt x="23" y="354"/>
                  </a:lnTo>
                  <a:lnTo>
                    <a:pt x="24" y="356"/>
                  </a:lnTo>
                  <a:lnTo>
                    <a:pt x="24" y="358"/>
                  </a:lnTo>
                  <a:lnTo>
                    <a:pt x="24" y="359"/>
                  </a:lnTo>
                  <a:lnTo>
                    <a:pt x="26" y="359"/>
                  </a:lnTo>
                  <a:lnTo>
                    <a:pt x="26" y="359"/>
                  </a:lnTo>
                  <a:lnTo>
                    <a:pt x="26" y="361"/>
                  </a:lnTo>
                  <a:lnTo>
                    <a:pt x="26" y="361"/>
                  </a:lnTo>
                  <a:lnTo>
                    <a:pt x="28" y="367"/>
                  </a:lnTo>
                  <a:lnTo>
                    <a:pt x="28" y="369"/>
                  </a:lnTo>
                  <a:lnTo>
                    <a:pt x="28" y="369"/>
                  </a:lnTo>
                  <a:lnTo>
                    <a:pt x="30" y="369"/>
                  </a:lnTo>
                  <a:lnTo>
                    <a:pt x="32" y="371"/>
                  </a:lnTo>
                  <a:lnTo>
                    <a:pt x="34" y="371"/>
                  </a:lnTo>
                  <a:lnTo>
                    <a:pt x="34" y="371"/>
                  </a:lnTo>
                  <a:lnTo>
                    <a:pt x="36" y="373"/>
                  </a:lnTo>
                  <a:lnTo>
                    <a:pt x="36" y="378"/>
                  </a:lnTo>
                  <a:lnTo>
                    <a:pt x="38" y="384"/>
                  </a:lnTo>
                  <a:lnTo>
                    <a:pt x="38" y="384"/>
                  </a:lnTo>
                  <a:lnTo>
                    <a:pt x="38" y="388"/>
                  </a:lnTo>
                  <a:lnTo>
                    <a:pt x="38" y="388"/>
                  </a:lnTo>
                  <a:lnTo>
                    <a:pt x="38" y="390"/>
                  </a:lnTo>
                  <a:lnTo>
                    <a:pt x="38" y="390"/>
                  </a:lnTo>
                  <a:lnTo>
                    <a:pt x="38" y="392"/>
                  </a:lnTo>
                  <a:lnTo>
                    <a:pt x="36" y="392"/>
                  </a:lnTo>
                  <a:lnTo>
                    <a:pt x="36" y="392"/>
                  </a:lnTo>
                  <a:lnTo>
                    <a:pt x="36" y="394"/>
                  </a:lnTo>
                  <a:lnTo>
                    <a:pt x="34" y="396"/>
                  </a:lnTo>
                  <a:lnTo>
                    <a:pt x="34" y="397"/>
                  </a:lnTo>
                  <a:lnTo>
                    <a:pt x="34" y="397"/>
                  </a:lnTo>
                  <a:lnTo>
                    <a:pt x="30" y="401"/>
                  </a:lnTo>
                  <a:lnTo>
                    <a:pt x="30" y="401"/>
                  </a:lnTo>
                  <a:lnTo>
                    <a:pt x="30" y="401"/>
                  </a:lnTo>
                  <a:lnTo>
                    <a:pt x="28" y="401"/>
                  </a:lnTo>
                  <a:lnTo>
                    <a:pt x="28" y="401"/>
                  </a:lnTo>
                  <a:lnTo>
                    <a:pt x="28" y="401"/>
                  </a:lnTo>
                  <a:lnTo>
                    <a:pt x="28" y="399"/>
                  </a:lnTo>
                  <a:lnTo>
                    <a:pt x="26" y="399"/>
                  </a:lnTo>
                  <a:lnTo>
                    <a:pt x="26" y="399"/>
                  </a:lnTo>
                  <a:lnTo>
                    <a:pt x="26" y="399"/>
                  </a:lnTo>
                  <a:lnTo>
                    <a:pt x="24" y="399"/>
                  </a:lnTo>
                  <a:lnTo>
                    <a:pt x="24" y="399"/>
                  </a:lnTo>
                  <a:lnTo>
                    <a:pt x="23" y="399"/>
                  </a:lnTo>
                  <a:lnTo>
                    <a:pt x="23" y="399"/>
                  </a:lnTo>
                  <a:lnTo>
                    <a:pt x="21" y="399"/>
                  </a:lnTo>
                  <a:lnTo>
                    <a:pt x="21" y="399"/>
                  </a:lnTo>
                  <a:lnTo>
                    <a:pt x="19" y="399"/>
                  </a:lnTo>
                  <a:lnTo>
                    <a:pt x="17" y="397"/>
                  </a:lnTo>
                  <a:lnTo>
                    <a:pt x="15" y="397"/>
                  </a:lnTo>
                  <a:lnTo>
                    <a:pt x="13" y="397"/>
                  </a:lnTo>
                  <a:lnTo>
                    <a:pt x="5" y="394"/>
                  </a:lnTo>
                  <a:lnTo>
                    <a:pt x="4" y="394"/>
                  </a:lnTo>
                  <a:lnTo>
                    <a:pt x="2" y="396"/>
                  </a:lnTo>
                  <a:lnTo>
                    <a:pt x="2" y="397"/>
                  </a:lnTo>
                  <a:lnTo>
                    <a:pt x="2" y="399"/>
                  </a:lnTo>
                  <a:lnTo>
                    <a:pt x="2" y="399"/>
                  </a:lnTo>
                  <a:lnTo>
                    <a:pt x="2" y="401"/>
                  </a:lnTo>
                  <a:lnTo>
                    <a:pt x="2" y="401"/>
                  </a:lnTo>
                  <a:lnTo>
                    <a:pt x="0" y="401"/>
                  </a:lnTo>
                  <a:lnTo>
                    <a:pt x="0" y="403"/>
                  </a:lnTo>
                  <a:lnTo>
                    <a:pt x="0" y="403"/>
                  </a:lnTo>
                  <a:lnTo>
                    <a:pt x="0" y="403"/>
                  </a:lnTo>
                  <a:lnTo>
                    <a:pt x="2" y="403"/>
                  </a:lnTo>
                  <a:lnTo>
                    <a:pt x="4" y="405"/>
                  </a:lnTo>
                  <a:lnTo>
                    <a:pt x="4" y="405"/>
                  </a:lnTo>
                  <a:lnTo>
                    <a:pt x="5" y="405"/>
                  </a:lnTo>
                  <a:lnTo>
                    <a:pt x="7" y="405"/>
                  </a:lnTo>
                  <a:lnTo>
                    <a:pt x="7" y="407"/>
                  </a:lnTo>
                  <a:lnTo>
                    <a:pt x="7" y="407"/>
                  </a:lnTo>
                  <a:lnTo>
                    <a:pt x="9" y="407"/>
                  </a:lnTo>
                  <a:lnTo>
                    <a:pt x="9" y="407"/>
                  </a:lnTo>
                  <a:lnTo>
                    <a:pt x="9" y="409"/>
                  </a:lnTo>
                  <a:lnTo>
                    <a:pt x="9" y="409"/>
                  </a:lnTo>
                  <a:lnTo>
                    <a:pt x="9" y="411"/>
                  </a:lnTo>
                  <a:lnTo>
                    <a:pt x="9" y="413"/>
                  </a:lnTo>
                  <a:lnTo>
                    <a:pt x="9" y="415"/>
                  </a:lnTo>
                  <a:lnTo>
                    <a:pt x="7" y="422"/>
                  </a:lnTo>
                  <a:lnTo>
                    <a:pt x="7" y="422"/>
                  </a:lnTo>
                  <a:lnTo>
                    <a:pt x="7" y="422"/>
                  </a:lnTo>
                  <a:lnTo>
                    <a:pt x="7" y="422"/>
                  </a:lnTo>
                  <a:lnTo>
                    <a:pt x="5" y="424"/>
                  </a:lnTo>
                  <a:lnTo>
                    <a:pt x="4" y="424"/>
                  </a:lnTo>
                  <a:lnTo>
                    <a:pt x="4" y="424"/>
                  </a:lnTo>
                  <a:lnTo>
                    <a:pt x="4" y="428"/>
                  </a:lnTo>
                  <a:lnTo>
                    <a:pt x="4" y="428"/>
                  </a:lnTo>
                  <a:lnTo>
                    <a:pt x="4" y="430"/>
                  </a:lnTo>
                  <a:lnTo>
                    <a:pt x="4" y="432"/>
                  </a:lnTo>
                  <a:lnTo>
                    <a:pt x="2" y="434"/>
                  </a:lnTo>
                  <a:lnTo>
                    <a:pt x="2" y="435"/>
                  </a:lnTo>
                  <a:lnTo>
                    <a:pt x="2" y="437"/>
                  </a:lnTo>
                  <a:lnTo>
                    <a:pt x="2" y="439"/>
                  </a:lnTo>
                  <a:lnTo>
                    <a:pt x="4" y="443"/>
                  </a:lnTo>
                  <a:lnTo>
                    <a:pt x="4" y="443"/>
                  </a:lnTo>
                  <a:lnTo>
                    <a:pt x="4" y="445"/>
                  </a:lnTo>
                  <a:lnTo>
                    <a:pt x="5" y="445"/>
                  </a:lnTo>
                  <a:lnTo>
                    <a:pt x="5" y="445"/>
                  </a:lnTo>
                  <a:lnTo>
                    <a:pt x="7" y="445"/>
                  </a:lnTo>
                  <a:lnTo>
                    <a:pt x="7" y="447"/>
                  </a:lnTo>
                  <a:lnTo>
                    <a:pt x="7" y="447"/>
                  </a:lnTo>
                  <a:lnTo>
                    <a:pt x="9" y="449"/>
                  </a:lnTo>
                  <a:lnTo>
                    <a:pt x="9" y="451"/>
                  </a:lnTo>
                  <a:lnTo>
                    <a:pt x="9" y="451"/>
                  </a:lnTo>
                  <a:lnTo>
                    <a:pt x="9" y="451"/>
                  </a:lnTo>
                  <a:lnTo>
                    <a:pt x="11" y="451"/>
                  </a:lnTo>
                  <a:lnTo>
                    <a:pt x="11" y="451"/>
                  </a:lnTo>
                  <a:lnTo>
                    <a:pt x="13" y="451"/>
                  </a:lnTo>
                  <a:lnTo>
                    <a:pt x="13" y="451"/>
                  </a:lnTo>
                  <a:lnTo>
                    <a:pt x="13" y="451"/>
                  </a:lnTo>
                  <a:lnTo>
                    <a:pt x="15" y="451"/>
                  </a:lnTo>
                  <a:lnTo>
                    <a:pt x="17" y="451"/>
                  </a:lnTo>
                  <a:lnTo>
                    <a:pt x="19" y="451"/>
                  </a:lnTo>
                  <a:lnTo>
                    <a:pt x="19" y="451"/>
                  </a:lnTo>
                  <a:lnTo>
                    <a:pt x="19" y="453"/>
                  </a:lnTo>
                  <a:lnTo>
                    <a:pt x="19" y="453"/>
                  </a:lnTo>
                  <a:lnTo>
                    <a:pt x="19" y="455"/>
                  </a:lnTo>
                  <a:lnTo>
                    <a:pt x="19" y="455"/>
                  </a:lnTo>
                  <a:lnTo>
                    <a:pt x="19" y="456"/>
                  </a:lnTo>
                  <a:lnTo>
                    <a:pt x="19" y="456"/>
                  </a:lnTo>
                  <a:lnTo>
                    <a:pt x="17" y="458"/>
                  </a:lnTo>
                  <a:lnTo>
                    <a:pt x="17" y="458"/>
                  </a:lnTo>
                  <a:lnTo>
                    <a:pt x="17" y="458"/>
                  </a:lnTo>
                  <a:lnTo>
                    <a:pt x="17" y="458"/>
                  </a:lnTo>
                  <a:lnTo>
                    <a:pt x="15" y="458"/>
                  </a:lnTo>
                  <a:lnTo>
                    <a:pt x="15" y="458"/>
                  </a:lnTo>
                  <a:lnTo>
                    <a:pt x="15" y="458"/>
                  </a:lnTo>
                  <a:lnTo>
                    <a:pt x="15" y="458"/>
                  </a:lnTo>
                  <a:lnTo>
                    <a:pt x="13" y="458"/>
                  </a:lnTo>
                  <a:lnTo>
                    <a:pt x="13" y="458"/>
                  </a:lnTo>
                  <a:lnTo>
                    <a:pt x="13" y="460"/>
                  </a:lnTo>
                  <a:lnTo>
                    <a:pt x="13" y="460"/>
                  </a:lnTo>
                  <a:lnTo>
                    <a:pt x="13" y="462"/>
                  </a:lnTo>
                  <a:lnTo>
                    <a:pt x="13" y="462"/>
                  </a:lnTo>
                  <a:lnTo>
                    <a:pt x="13" y="464"/>
                  </a:lnTo>
                  <a:lnTo>
                    <a:pt x="13" y="464"/>
                  </a:lnTo>
                  <a:lnTo>
                    <a:pt x="15" y="466"/>
                  </a:lnTo>
                  <a:lnTo>
                    <a:pt x="15" y="466"/>
                  </a:lnTo>
                  <a:lnTo>
                    <a:pt x="19" y="468"/>
                  </a:lnTo>
                  <a:lnTo>
                    <a:pt x="19" y="468"/>
                  </a:lnTo>
                  <a:lnTo>
                    <a:pt x="19" y="468"/>
                  </a:lnTo>
                  <a:lnTo>
                    <a:pt x="19" y="470"/>
                  </a:lnTo>
                  <a:lnTo>
                    <a:pt x="19" y="470"/>
                  </a:lnTo>
                  <a:lnTo>
                    <a:pt x="17" y="470"/>
                  </a:lnTo>
                  <a:lnTo>
                    <a:pt x="17" y="472"/>
                  </a:lnTo>
                  <a:lnTo>
                    <a:pt x="17" y="472"/>
                  </a:lnTo>
                  <a:lnTo>
                    <a:pt x="23" y="474"/>
                  </a:lnTo>
                  <a:lnTo>
                    <a:pt x="26" y="474"/>
                  </a:lnTo>
                  <a:lnTo>
                    <a:pt x="28" y="474"/>
                  </a:lnTo>
                  <a:lnTo>
                    <a:pt x="30" y="475"/>
                  </a:lnTo>
                  <a:lnTo>
                    <a:pt x="32" y="475"/>
                  </a:lnTo>
                  <a:lnTo>
                    <a:pt x="32" y="475"/>
                  </a:lnTo>
                  <a:lnTo>
                    <a:pt x="34" y="474"/>
                  </a:lnTo>
                  <a:lnTo>
                    <a:pt x="34" y="474"/>
                  </a:lnTo>
                  <a:lnTo>
                    <a:pt x="34" y="474"/>
                  </a:lnTo>
                  <a:lnTo>
                    <a:pt x="34" y="470"/>
                  </a:lnTo>
                  <a:lnTo>
                    <a:pt x="34" y="470"/>
                  </a:lnTo>
                  <a:lnTo>
                    <a:pt x="34" y="470"/>
                  </a:lnTo>
                  <a:lnTo>
                    <a:pt x="36" y="468"/>
                  </a:lnTo>
                  <a:lnTo>
                    <a:pt x="36" y="466"/>
                  </a:lnTo>
                  <a:lnTo>
                    <a:pt x="38" y="464"/>
                  </a:lnTo>
                  <a:lnTo>
                    <a:pt x="38" y="464"/>
                  </a:lnTo>
                  <a:lnTo>
                    <a:pt x="40" y="464"/>
                  </a:lnTo>
                  <a:lnTo>
                    <a:pt x="40" y="466"/>
                  </a:lnTo>
                  <a:lnTo>
                    <a:pt x="42" y="466"/>
                  </a:lnTo>
                  <a:lnTo>
                    <a:pt x="44" y="466"/>
                  </a:lnTo>
                  <a:lnTo>
                    <a:pt x="45" y="466"/>
                  </a:lnTo>
                  <a:lnTo>
                    <a:pt x="47" y="466"/>
                  </a:lnTo>
                  <a:lnTo>
                    <a:pt x="49" y="466"/>
                  </a:lnTo>
                  <a:lnTo>
                    <a:pt x="49" y="466"/>
                  </a:lnTo>
                  <a:lnTo>
                    <a:pt x="49" y="466"/>
                  </a:lnTo>
                  <a:lnTo>
                    <a:pt x="49" y="466"/>
                  </a:lnTo>
                  <a:lnTo>
                    <a:pt x="49" y="466"/>
                  </a:lnTo>
                  <a:lnTo>
                    <a:pt x="49" y="468"/>
                  </a:lnTo>
                  <a:lnTo>
                    <a:pt x="51" y="468"/>
                  </a:lnTo>
                  <a:lnTo>
                    <a:pt x="51" y="470"/>
                  </a:lnTo>
                  <a:lnTo>
                    <a:pt x="55" y="470"/>
                  </a:lnTo>
                  <a:lnTo>
                    <a:pt x="55" y="470"/>
                  </a:lnTo>
                  <a:lnTo>
                    <a:pt x="57" y="470"/>
                  </a:lnTo>
                  <a:lnTo>
                    <a:pt x="57" y="472"/>
                  </a:lnTo>
                  <a:lnTo>
                    <a:pt x="59" y="474"/>
                  </a:lnTo>
                  <a:lnTo>
                    <a:pt x="61" y="474"/>
                  </a:lnTo>
                  <a:lnTo>
                    <a:pt x="61" y="474"/>
                  </a:lnTo>
                  <a:lnTo>
                    <a:pt x="61" y="474"/>
                  </a:lnTo>
                  <a:lnTo>
                    <a:pt x="63" y="474"/>
                  </a:lnTo>
                  <a:lnTo>
                    <a:pt x="61" y="472"/>
                  </a:lnTo>
                  <a:lnTo>
                    <a:pt x="59" y="470"/>
                  </a:lnTo>
                  <a:lnTo>
                    <a:pt x="59" y="470"/>
                  </a:lnTo>
                  <a:lnTo>
                    <a:pt x="59" y="468"/>
                  </a:lnTo>
                  <a:lnTo>
                    <a:pt x="59" y="468"/>
                  </a:lnTo>
                  <a:lnTo>
                    <a:pt x="59" y="466"/>
                  </a:lnTo>
                  <a:lnTo>
                    <a:pt x="59" y="466"/>
                  </a:lnTo>
                  <a:lnTo>
                    <a:pt x="61" y="466"/>
                  </a:lnTo>
                  <a:lnTo>
                    <a:pt x="61" y="466"/>
                  </a:lnTo>
                  <a:lnTo>
                    <a:pt x="63" y="466"/>
                  </a:lnTo>
                  <a:lnTo>
                    <a:pt x="63" y="466"/>
                  </a:lnTo>
                  <a:lnTo>
                    <a:pt x="63" y="466"/>
                  </a:lnTo>
                  <a:lnTo>
                    <a:pt x="65" y="466"/>
                  </a:lnTo>
                  <a:lnTo>
                    <a:pt x="65" y="468"/>
                  </a:lnTo>
                  <a:lnTo>
                    <a:pt x="65" y="468"/>
                  </a:lnTo>
                  <a:lnTo>
                    <a:pt x="65" y="468"/>
                  </a:lnTo>
                  <a:lnTo>
                    <a:pt x="65" y="468"/>
                  </a:lnTo>
                  <a:lnTo>
                    <a:pt x="65" y="468"/>
                  </a:lnTo>
                  <a:lnTo>
                    <a:pt x="68" y="470"/>
                  </a:lnTo>
                  <a:lnTo>
                    <a:pt x="68" y="470"/>
                  </a:lnTo>
                  <a:lnTo>
                    <a:pt x="68" y="470"/>
                  </a:lnTo>
                  <a:lnTo>
                    <a:pt x="68" y="470"/>
                  </a:lnTo>
                  <a:lnTo>
                    <a:pt x="68" y="472"/>
                  </a:lnTo>
                  <a:lnTo>
                    <a:pt x="68" y="474"/>
                  </a:lnTo>
                  <a:lnTo>
                    <a:pt x="68" y="474"/>
                  </a:lnTo>
                  <a:lnTo>
                    <a:pt x="68" y="475"/>
                  </a:lnTo>
                  <a:lnTo>
                    <a:pt x="68" y="477"/>
                  </a:lnTo>
                  <a:lnTo>
                    <a:pt x="68" y="477"/>
                  </a:lnTo>
                  <a:lnTo>
                    <a:pt x="68" y="479"/>
                  </a:lnTo>
                  <a:lnTo>
                    <a:pt x="68" y="479"/>
                  </a:lnTo>
                  <a:lnTo>
                    <a:pt x="68" y="479"/>
                  </a:lnTo>
                  <a:lnTo>
                    <a:pt x="68" y="479"/>
                  </a:lnTo>
                  <a:lnTo>
                    <a:pt x="66" y="481"/>
                  </a:lnTo>
                  <a:lnTo>
                    <a:pt x="63" y="481"/>
                  </a:lnTo>
                  <a:lnTo>
                    <a:pt x="61" y="481"/>
                  </a:lnTo>
                  <a:lnTo>
                    <a:pt x="61" y="481"/>
                  </a:lnTo>
                  <a:lnTo>
                    <a:pt x="61" y="481"/>
                  </a:lnTo>
                  <a:lnTo>
                    <a:pt x="59" y="483"/>
                  </a:lnTo>
                  <a:lnTo>
                    <a:pt x="57" y="485"/>
                  </a:lnTo>
                  <a:lnTo>
                    <a:pt x="57" y="485"/>
                  </a:lnTo>
                  <a:lnTo>
                    <a:pt x="57" y="485"/>
                  </a:lnTo>
                  <a:lnTo>
                    <a:pt x="57" y="485"/>
                  </a:lnTo>
                  <a:lnTo>
                    <a:pt x="57" y="485"/>
                  </a:lnTo>
                  <a:lnTo>
                    <a:pt x="59" y="487"/>
                  </a:lnTo>
                  <a:lnTo>
                    <a:pt x="59" y="487"/>
                  </a:lnTo>
                  <a:lnTo>
                    <a:pt x="59" y="487"/>
                  </a:lnTo>
                  <a:lnTo>
                    <a:pt x="59" y="487"/>
                  </a:lnTo>
                  <a:lnTo>
                    <a:pt x="59" y="489"/>
                  </a:lnTo>
                  <a:lnTo>
                    <a:pt x="57" y="491"/>
                  </a:lnTo>
                  <a:lnTo>
                    <a:pt x="57" y="491"/>
                  </a:lnTo>
                  <a:lnTo>
                    <a:pt x="57" y="493"/>
                  </a:lnTo>
                  <a:lnTo>
                    <a:pt x="57" y="493"/>
                  </a:lnTo>
                  <a:lnTo>
                    <a:pt x="57" y="493"/>
                  </a:lnTo>
                  <a:lnTo>
                    <a:pt x="59" y="494"/>
                  </a:lnTo>
                  <a:lnTo>
                    <a:pt x="59" y="494"/>
                  </a:lnTo>
                  <a:lnTo>
                    <a:pt x="59" y="496"/>
                  </a:lnTo>
                  <a:lnTo>
                    <a:pt x="59" y="496"/>
                  </a:lnTo>
                  <a:lnTo>
                    <a:pt x="59" y="498"/>
                  </a:lnTo>
                  <a:lnTo>
                    <a:pt x="59" y="498"/>
                  </a:lnTo>
                  <a:lnTo>
                    <a:pt x="61" y="498"/>
                  </a:lnTo>
                  <a:lnTo>
                    <a:pt x="61" y="500"/>
                  </a:lnTo>
                  <a:lnTo>
                    <a:pt x="61" y="500"/>
                  </a:lnTo>
                  <a:lnTo>
                    <a:pt x="63" y="500"/>
                  </a:lnTo>
                  <a:lnTo>
                    <a:pt x="61" y="502"/>
                  </a:lnTo>
                  <a:lnTo>
                    <a:pt x="61" y="502"/>
                  </a:lnTo>
                  <a:lnTo>
                    <a:pt x="61" y="504"/>
                  </a:lnTo>
                  <a:lnTo>
                    <a:pt x="63" y="506"/>
                  </a:lnTo>
                  <a:lnTo>
                    <a:pt x="63" y="506"/>
                  </a:lnTo>
                  <a:lnTo>
                    <a:pt x="63" y="506"/>
                  </a:lnTo>
                  <a:lnTo>
                    <a:pt x="63" y="508"/>
                  </a:lnTo>
                  <a:lnTo>
                    <a:pt x="61" y="508"/>
                  </a:lnTo>
                  <a:lnTo>
                    <a:pt x="61" y="508"/>
                  </a:lnTo>
                  <a:lnTo>
                    <a:pt x="59" y="506"/>
                  </a:lnTo>
                  <a:lnTo>
                    <a:pt x="57" y="506"/>
                  </a:lnTo>
                  <a:lnTo>
                    <a:pt x="57" y="506"/>
                  </a:lnTo>
                  <a:lnTo>
                    <a:pt x="57" y="506"/>
                  </a:lnTo>
                  <a:lnTo>
                    <a:pt x="57" y="504"/>
                  </a:lnTo>
                  <a:lnTo>
                    <a:pt x="57" y="504"/>
                  </a:lnTo>
                  <a:lnTo>
                    <a:pt x="57" y="502"/>
                  </a:lnTo>
                  <a:lnTo>
                    <a:pt x="57" y="502"/>
                  </a:lnTo>
                  <a:lnTo>
                    <a:pt x="55" y="500"/>
                  </a:lnTo>
                  <a:lnTo>
                    <a:pt x="53" y="496"/>
                  </a:lnTo>
                  <a:lnTo>
                    <a:pt x="53" y="496"/>
                  </a:lnTo>
                  <a:lnTo>
                    <a:pt x="53" y="496"/>
                  </a:lnTo>
                  <a:lnTo>
                    <a:pt x="53" y="496"/>
                  </a:lnTo>
                  <a:lnTo>
                    <a:pt x="51" y="496"/>
                  </a:lnTo>
                  <a:lnTo>
                    <a:pt x="51" y="494"/>
                  </a:lnTo>
                  <a:lnTo>
                    <a:pt x="49" y="494"/>
                  </a:lnTo>
                  <a:lnTo>
                    <a:pt x="49" y="494"/>
                  </a:lnTo>
                  <a:lnTo>
                    <a:pt x="49" y="494"/>
                  </a:lnTo>
                  <a:lnTo>
                    <a:pt x="42" y="496"/>
                  </a:lnTo>
                  <a:lnTo>
                    <a:pt x="42" y="496"/>
                  </a:lnTo>
                  <a:lnTo>
                    <a:pt x="40" y="496"/>
                  </a:lnTo>
                  <a:lnTo>
                    <a:pt x="38" y="496"/>
                  </a:lnTo>
                  <a:lnTo>
                    <a:pt x="36" y="496"/>
                  </a:lnTo>
                  <a:lnTo>
                    <a:pt x="36" y="496"/>
                  </a:lnTo>
                  <a:lnTo>
                    <a:pt x="34" y="496"/>
                  </a:lnTo>
                  <a:lnTo>
                    <a:pt x="34" y="494"/>
                  </a:lnTo>
                  <a:lnTo>
                    <a:pt x="34" y="494"/>
                  </a:lnTo>
                  <a:lnTo>
                    <a:pt x="32" y="493"/>
                  </a:lnTo>
                  <a:lnTo>
                    <a:pt x="32" y="493"/>
                  </a:lnTo>
                  <a:lnTo>
                    <a:pt x="28" y="493"/>
                  </a:lnTo>
                  <a:lnTo>
                    <a:pt x="28" y="493"/>
                  </a:lnTo>
                  <a:lnTo>
                    <a:pt x="26" y="491"/>
                  </a:lnTo>
                  <a:lnTo>
                    <a:pt x="26" y="491"/>
                  </a:lnTo>
                  <a:lnTo>
                    <a:pt x="26" y="491"/>
                  </a:lnTo>
                  <a:lnTo>
                    <a:pt x="24" y="491"/>
                  </a:lnTo>
                  <a:lnTo>
                    <a:pt x="24" y="489"/>
                  </a:lnTo>
                  <a:lnTo>
                    <a:pt x="24" y="487"/>
                  </a:lnTo>
                  <a:lnTo>
                    <a:pt x="23" y="483"/>
                  </a:lnTo>
                  <a:lnTo>
                    <a:pt x="23" y="481"/>
                  </a:lnTo>
                  <a:lnTo>
                    <a:pt x="23" y="481"/>
                  </a:lnTo>
                  <a:lnTo>
                    <a:pt x="23" y="481"/>
                  </a:lnTo>
                  <a:lnTo>
                    <a:pt x="23" y="481"/>
                  </a:lnTo>
                  <a:lnTo>
                    <a:pt x="23" y="481"/>
                  </a:lnTo>
                  <a:lnTo>
                    <a:pt x="21" y="481"/>
                  </a:lnTo>
                  <a:lnTo>
                    <a:pt x="21" y="481"/>
                  </a:lnTo>
                  <a:lnTo>
                    <a:pt x="19" y="479"/>
                  </a:lnTo>
                  <a:lnTo>
                    <a:pt x="19" y="479"/>
                  </a:lnTo>
                  <a:lnTo>
                    <a:pt x="19" y="479"/>
                  </a:lnTo>
                  <a:lnTo>
                    <a:pt x="19" y="479"/>
                  </a:lnTo>
                  <a:lnTo>
                    <a:pt x="17" y="479"/>
                  </a:lnTo>
                  <a:lnTo>
                    <a:pt x="17" y="479"/>
                  </a:lnTo>
                  <a:lnTo>
                    <a:pt x="17" y="481"/>
                  </a:lnTo>
                  <a:lnTo>
                    <a:pt x="17" y="481"/>
                  </a:lnTo>
                  <a:lnTo>
                    <a:pt x="15" y="481"/>
                  </a:lnTo>
                  <a:lnTo>
                    <a:pt x="15" y="481"/>
                  </a:lnTo>
                  <a:lnTo>
                    <a:pt x="13" y="483"/>
                  </a:lnTo>
                  <a:lnTo>
                    <a:pt x="13" y="483"/>
                  </a:lnTo>
                  <a:lnTo>
                    <a:pt x="15" y="483"/>
                  </a:lnTo>
                  <a:lnTo>
                    <a:pt x="19" y="489"/>
                  </a:lnTo>
                  <a:lnTo>
                    <a:pt x="21" y="491"/>
                  </a:lnTo>
                  <a:lnTo>
                    <a:pt x="21" y="491"/>
                  </a:lnTo>
                  <a:lnTo>
                    <a:pt x="21" y="491"/>
                  </a:lnTo>
                  <a:lnTo>
                    <a:pt x="21" y="493"/>
                  </a:lnTo>
                  <a:lnTo>
                    <a:pt x="21" y="493"/>
                  </a:lnTo>
                  <a:lnTo>
                    <a:pt x="19" y="494"/>
                  </a:lnTo>
                  <a:lnTo>
                    <a:pt x="21" y="496"/>
                  </a:lnTo>
                  <a:lnTo>
                    <a:pt x="21" y="496"/>
                  </a:lnTo>
                  <a:lnTo>
                    <a:pt x="21" y="496"/>
                  </a:lnTo>
                  <a:lnTo>
                    <a:pt x="21" y="498"/>
                  </a:lnTo>
                  <a:lnTo>
                    <a:pt x="23" y="498"/>
                  </a:lnTo>
                  <a:lnTo>
                    <a:pt x="24" y="500"/>
                  </a:lnTo>
                  <a:lnTo>
                    <a:pt x="24" y="502"/>
                  </a:lnTo>
                  <a:lnTo>
                    <a:pt x="26" y="504"/>
                  </a:lnTo>
                  <a:lnTo>
                    <a:pt x="26" y="504"/>
                  </a:lnTo>
                  <a:lnTo>
                    <a:pt x="26" y="506"/>
                  </a:lnTo>
                  <a:lnTo>
                    <a:pt x="26" y="506"/>
                  </a:lnTo>
                  <a:lnTo>
                    <a:pt x="26" y="506"/>
                  </a:lnTo>
                  <a:lnTo>
                    <a:pt x="26" y="508"/>
                  </a:lnTo>
                  <a:lnTo>
                    <a:pt x="26" y="508"/>
                  </a:lnTo>
                  <a:lnTo>
                    <a:pt x="26" y="508"/>
                  </a:lnTo>
                  <a:lnTo>
                    <a:pt x="24" y="508"/>
                  </a:lnTo>
                  <a:lnTo>
                    <a:pt x="24" y="510"/>
                  </a:lnTo>
                  <a:lnTo>
                    <a:pt x="24" y="510"/>
                  </a:lnTo>
                  <a:lnTo>
                    <a:pt x="24" y="510"/>
                  </a:lnTo>
                  <a:lnTo>
                    <a:pt x="24" y="512"/>
                  </a:lnTo>
                  <a:lnTo>
                    <a:pt x="23" y="512"/>
                  </a:lnTo>
                  <a:lnTo>
                    <a:pt x="23" y="513"/>
                  </a:lnTo>
                  <a:lnTo>
                    <a:pt x="23" y="513"/>
                  </a:lnTo>
                  <a:lnTo>
                    <a:pt x="23" y="515"/>
                  </a:lnTo>
                  <a:lnTo>
                    <a:pt x="23" y="517"/>
                  </a:lnTo>
                  <a:lnTo>
                    <a:pt x="23" y="519"/>
                  </a:lnTo>
                  <a:lnTo>
                    <a:pt x="23" y="521"/>
                  </a:lnTo>
                  <a:lnTo>
                    <a:pt x="23" y="521"/>
                  </a:lnTo>
                  <a:lnTo>
                    <a:pt x="24" y="521"/>
                  </a:lnTo>
                  <a:lnTo>
                    <a:pt x="24" y="519"/>
                  </a:lnTo>
                  <a:lnTo>
                    <a:pt x="24" y="519"/>
                  </a:lnTo>
                  <a:lnTo>
                    <a:pt x="24" y="517"/>
                  </a:lnTo>
                  <a:lnTo>
                    <a:pt x="24" y="517"/>
                  </a:lnTo>
                  <a:lnTo>
                    <a:pt x="24" y="517"/>
                  </a:lnTo>
                  <a:lnTo>
                    <a:pt x="26" y="517"/>
                  </a:lnTo>
                  <a:lnTo>
                    <a:pt x="26" y="517"/>
                  </a:lnTo>
                  <a:lnTo>
                    <a:pt x="26" y="519"/>
                  </a:lnTo>
                  <a:lnTo>
                    <a:pt x="26" y="519"/>
                  </a:lnTo>
                  <a:lnTo>
                    <a:pt x="28" y="521"/>
                  </a:lnTo>
                  <a:lnTo>
                    <a:pt x="28" y="521"/>
                  </a:lnTo>
                  <a:lnTo>
                    <a:pt x="30" y="521"/>
                  </a:lnTo>
                  <a:lnTo>
                    <a:pt x="30" y="521"/>
                  </a:lnTo>
                  <a:lnTo>
                    <a:pt x="30" y="521"/>
                  </a:lnTo>
                  <a:lnTo>
                    <a:pt x="30" y="519"/>
                  </a:lnTo>
                  <a:lnTo>
                    <a:pt x="32" y="519"/>
                  </a:lnTo>
                  <a:lnTo>
                    <a:pt x="32" y="519"/>
                  </a:lnTo>
                  <a:lnTo>
                    <a:pt x="32" y="519"/>
                  </a:lnTo>
                  <a:lnTo>
                    <a:pt x="34" y="519"/>
                  </a:lnTo>
                  <a:lnTo>
                    <a:pt x="36" y="519"/>
                  </a:lnTo>
                  <a:lnTo>
                    <a:pt x="36" y="519"/>
                  </a:lnTo>
                  <a:lnTo>
                    <a:pt x="38" y="519"/>
                  </a:lnTo>
                  <a:lnTo>
                    <a:pt x="38" y="519"/>
                  </a:lnTo>
                  <a:lnTo>
                    <a:pt x="38" y="517"/>
                  </a:lnTo>
                  <a:lnTo>
                    <a:pt x="38" y="517"/>
                  </a:lnTo>
                  <a:lnTo>
                    <a:pt x="38" y="515"/>
                  </a:lnTo>
                  <a:lnTo>
                    <a:pt x="38" y="515"/>
                  </a:lnTo>
                  <a:lnTo>
                    <a:pt x="38" y="513"/>
                  </a:lnTo>
                  <a:lnTo>
                    <a:pt x="38" y="513"/>
                  </a:lnTo>
                  <a:lnTo>
                    <a:pt x="38" y="512"/>
                  </a:lnTo>
                  <a:lnTo>
                    <a:pt x="36" y="512"/>
                  </a:lnTo>
                  <a:lnTo>
                    <a:pt x="36" y="512"/>
                  </a:lnTo>
                  <a:lnTo>
                    <a:pt x="36" y="512"/>
                  </a:lnTo>
                  <a:lnTo>
                    <a:pt x="36" y="512"/>
                  </a:lnTo>
                  <a:lnTo>
                    <a:pt x="36" y="510"/>
                  </a:lnTo>
                  <a:lnTo>
                    <a:pt x="36" y="510"/>
                  </a:lnTo>
                  <a:lnTo>
                    <a:pt x="38" y="510"/>
                  </a:lnTo>
                  <a:lnTo>
                    <a:pt x="38" y="510"/>
                  </a:lnTo>
                  <a:lnTo>
                    <a:pt x="38" y="510"/>
                  </a:lnTo>
                  <a:lnTo>
                    <a:pt x="38" y="508"/>
                  </a:lnTo>
                  <a:lnTo>
                    <a:pt x="38" y="508"/>
                  </a:lnTo>
                  <a:lnTo>
                    <a:pt x="38" y="508"/>
                  </a:lnTo>
                  <a:lnTo>
                    <a:pt x="38" y="508"/>
                  </a:lnTo>
                  <a:lnTo>
                    <a:pt x="38" y="508"/>
                  </a:lnTo>
                  <a:lnTo>
                    <a:pt x="38" y="506"/>
                  </a:lnTo>
                  <a:lnTo>
                    <a:pt x="38" y="506"/>
                  </a:lnTo>
                  <a:lnTo>
                    <a:pt x="38" y="506"/>
                  </a:lnTo>
                  <a:lnTo>
                    <a:pt x="40" y="506"/>
                  </a:lnTo>
                  <a:lnTo>
                    <a:pt x="40" y="506"/>
                  </a:lnTo>
                  <a:lnTo>
                    <a:pt x="40" y="506"/>
                  </a:lnTo>
                  <a:lnTo>
                    <a:pt x="40" y="506"/>
                  </a:lnTo>
                  <a:lnTo>
                    <a:pt x="40" y="508"/>
                  </a:lnTo>
                  <a:lnTo>
                    <a:pt x="40" y="508"/>
                  </a:lnTo>
                  <a:lnTo>
                    <a:pt x="40" y="510"/>
                  </a:lnTo>
                  <a:lnTo>
                    <a:pt x="42" y="510"/>
                  </a:lnTo>
                  <a:lnTo>
                    <a:pt x="44" y="508"/>
                  </a:lnTo>
                  <a:lnTo>
                    <a:pt x="44" y="508"/>
                  </a:lnTo>
                  <a:lnTo>
                    <a:pt x="44" y="508"/>
                  </a:lnTo>
                  <a:lnTo>
                    <a:pt x="45" y="508"/>
                  </a:lnTo>
                  <a:lnTo>
                    <a:pt x="45" y="510"/>
                  </a:lnTo>
                  <a:lnTo>
                    <a:pt x="47" y="510"/>
                  </a:lnTo>
                  <a:lnTo>
                    <a:pt x="49" y="510"/>
                  </a:lnTo>
                  <a:lnTo>
                    <a:pt x="49" y="510"/>
                  </a:lnTo>
                  <a:lnTo>
                    <a:pt x="51" y="510"/>
                  </a:lnTo>
                  <a:lnTo>
                    <a:pt x="51" y="512"/>
                  </a:lnTo>
                  <a:lnTo>
                    <a:pt x="53" y="512"/>
                  </a:lnTo>
                  <a:lnTo>
                    <a:pt x="53" y="512"/>
                  </a:lnTo>
                  <a:lnTo>
                    <a:pt x="55" y="512"/>
                  </a:lnTo>
                  <a:lnTo>
                    <a:pt x="55" y="512"/>
                  </a:lnTo>
                  <a:lnTo>
                    <a:pt x="57" y="512"/>
                  </a:lnTo>
                  <a:lnTo>
                    <a:pt x="59" y="512"/>
                  </a:lnTo>
                  <a:lnTo>
                    <a:pt x="61" y="512"/>
                  </a:lnTo>
                  <a:lnTo>
                    <a:pt x="63" y="512"/>
                  </a:lnTo>
                  <a:lnTo>
                    <a:pt x="63" y="512"/>
                  </a:lnTo>
                  <a:lnTo>
                    <a:pt x="63" y="513"/>
                  </a:lnTo>
                  <a:lnTo>
                    <a:pt x="63" y="513"/>
                  </a:lnTo>
                  <a:lnTo>
                    <a:pt x="63" y="515"/>
                  </a:lnTo>
                  <a:lnTo>
                    <a:pt x="65" y="515"/>
                  </a:lnTo>
                  <a:lnTo>
                    <a:pt x="65" y="515"/>
                  </a:lnTo>
                  <a:lnTo>
                    <a:pt x="65" y="517"/>
                  </a:lnTo>
                  <a:lnTo>
                    <a:pt x="66" y="517"/>
                  </a:lnTo>
                  <a:lnTo>
                    <a:pt x="66" y="521"/>
                  </a:lnTo>
                  <a:lnTo>
                    <a:pt x="66" y="521"/>
                  </a:lnTo>
                  <a:lnTo>
                    <a:pt x="66" y="523"/>
                  </a:lnTo>
                  <a:lnTo>
                    <a:pt x="66" y="525"/>
                  </a:lnTo>
                  <a:lnTo>
                    <a:pt x="66" y="525"/>
                  </a:lnTo>
                  <a:lnTo>
                    <a:pt x="68" y="525"/>
                  </a:lnTo>
                  <a:lnTo>
                    <a:pt x="68" y="525"/>
                  </a:lnTo>
                  <a:lnTo>
                    <a:pt x="68" y="525"/>
                  </a:lnTo>
                  <a:lnTo>
                    <a:pt x="70" y="525"/>
                  </a:lnTo>
                  <a:lnTo>
                    <a:pt x="72" y="525"/>
                  </a:lnTo>
                  <a:lnTo>
                    <a:pt x="72" y="525"/>
                  </a:lnTo>
                  <a:lnTo>
                    <a:pt x="74" y="523"/>
                  </a:lnTo>
                  <a:lnTo>
                    <a:pt x="76" y="521"/>
                  </a:lnTo>
                  <a:lnTo>
                    <a:pt x="78" y="521"/>
                  </a:lnTo>
                  <a:lnTo>
                    <a:pt x="80" y="521"/>
                  </a:lnTo>
                  <a:lnTo>
                    <a:pt x="80" y="521"/>
                  </a:lnTo>
                  <a:lnTo>
                    <a:pt x="82" y="521"/>
                  </a:lnTo>
                  <a:lnTo>
                    <a:pt x="80" y="521"/>
                  </a:lnTo>
                  <a:lnTo>
                    <a:pt x="80" y="519"/>
                  </a:lnTo>
                  <a:lnTo>
                    <a:pt x="80" y="519"/>
                  </a:lnTo>
                  <a:lnTo>
                    <a:pt x="82" y="519"/>
                  </a:lnTo>
                  <a:lnTo>
                    <a:pt x="82" y="517"/>
                  </a:lnTo>
                  <a:lnTo>
                    <a:pt x="82" y="517"/>
                  </a:lnTo>
                  <a:lnTo>
                    <a:pt x="84" y="517"/>
                  </a:lnTo>
                  <a:lnTo>
                    <a:pt x="85" y="517"/>
                  </a:lnTo>
                  <a:lnTo>
                    <a:pt x="85" y="517"/>
                  </a:lnTo>
                  <a:lnTo>
                    <a:pt x="85" y="519"/>
                  </a:lnTo>
                  <a:lnTo>
                    <a:pt x="87" y="519"/>
                  </a:lnTo>
                  <a:lnTo>
                    <a:pt x="87" y="519"/>
                  </a:lnTo>
                  <a:lnTo>
                    <a:pt x="87" y="519"/>
                  </a:lnTo>
                  <a:lnTo>
                    <a:pt x="87" y="519"/>
                  </a:lnTo>
                  <a:lnTo>
                    <a:pt x="89" y="517"/>
                  </a:lnTo>
                  <a:lnTo>
                    <a:pt x="89" y="517"/>
                  </a:lnTo>
                  <a:lnTo>
                    <a:pt x="89" y="515"/>
                  </a:lnTo>
                  <a:lnTo>
                    <a:pt x="89" y="515"/>
                  </a:lnTo>
                  <a:lnTo>
                    <a:pt x="91" y="515"/>
                  </a:lnTo>
                  <a:lnTo>
                    <a:pt x="93" y="513"/>
                  </a:lnTo>
                  <a:lnTo>
                    <a:pt x="93" y="513"/>
                  </a:lnTo>
                  <a:lnTo>
                    <a:pt x="93" y="513"/>
                  </a:lnTo>
                  <a:lnTo>
                    <a:pt x="95" y="512"/>
                  </a:lnTo>
                  <a:lnTo>
                    <a:pt x="95" y="512"/>
                  </a:lnTo>
                  <a:lnTo>
                    <a:pt x="97" y="510"/>
                  </a:lnTo>
                  <a:lnTo>
                    <a:pt x="99" y="510"/>
                  </a:lnTo>
                  <a:lnTo>
                    <a:pt x="99" y="510"/>
                  </a:lnTo>
                  <a:lnTo>
                    <a:pt x="99" y="508"/>
                  </a:lnTo>
                  <a:lnTo>
                    <a:pt x="99" y="508"/>
                  </a:lnTo>
                  <a:lnTo>
                    <a:pt x="99" y="508"/>
                  </a:lnTo>
                  <a:lnTo>
                    <a:pt x="99" y="506"/>
                  </a:lnTo>
                  <a:lnTo>
                    <a:pt x="97" y="506"/>
                  </a:lnTo>
                  <a:lnTo>
                    <a:pt x="97" y="506"/>
                  </a:lnTo>
                  <a:lnTo>
                    <a:pt x="97" y="504"/>
                  </a:lnTo>
                  <a:lnTo>
                    <a:pt x="97" y="504"/>
                  </a:lnTo>
                  <a:lnTo>
                    <a:pt x="97" y="504"/>
                  </a:lnTo>
                  <a:lnTo>
                    <a:pt x="99" y="502"/>
                  </a:lnTo>
                  <a:lnTo>
                    <a:pt x="99" y="502"/>
                  </a:lnTo>
                  <a:lnTo>
                    <a:pt x="99" y="502"/>
                  </a:lnTo>
                  <a:lnTo>
                    <a:pt x="101" y="504"/>
                  </a:lnTo>
                  <a:lnTo>
                    <a:pt x="103" y="504"/>
                  </a:lnTo>
                  <a:lnTo>
                    <a:pt x="105" y="504"/>
                  </a:lnTo>
                  <a:lnTo>
                    <a:pt x="105" y="504"/>
                  </a:lnTo>
                  <a:lnTo>
                    <a:pt x="105" y="504"/>
                  </a:lnTo>
                  <a:lnTo>
                    <a:pt x="106" y="504"/>
                  </a:lnTo>
                  <a:lnTo>
                    <a:pt x="106" y="504"/>
                  </a:lnTo>
                  <a:lnTo>
                    <a:pt x="108" y="504"/>
                  </a:lnTo>
                  <a:lnTo>
                    <a:pt x="108" y="504"/>
                  </a:lnTo>
                  <a:lnTo>
                    <a:pt x="108" y="504"/>
                  </a:lnTo>
                  <a:lnTo>
                    <a:pt x="110" y="502"/>
                  </a:lnTo>
                  <a:lnTo>
                    <a:pt x="110" y="502"/>
                  </a:lnTo>
                  <a:lnTo>
                    <a:pt x="110" y="502"/>
                  </a:lnTo>
                  <a:lnTo>
                    <a:pt x="112" y="500"/>
                  </a:lnTo>
                  <a:lnTo>
                    <a:pt x="112" y="500"/>
                  </a:lnTo>
                  <a:lnTo>
                    <a:pt x="112" y="500"/>
                  </a:lnTo>
                  <a:lnTo>
                    <a:pt x="112" y="500"/>
                  </a:lnTo>
                  <a:lnTo>
                    <a:pt x="112" y="502"/>
                  </a:lnTo>
                  <a:lnTo>
                    <a:pt x="112" y="502"/>
                  </a:lnTo>
                  <a:lnTo>
                    <a:pt x="112" y="504"/>
                  </a:lnTo>
                  <a:lnTo>
                    <a:pt x="112" y="504"/>
                  </a:lnTo>
                  <a:lnTo>
                    <a:pt x="112" y="506"/>
                  </a:lnTo>
                  <a:lnTo>
                    <a:pt x="112" y="506"/>
                  </a:lnTo>
                  <a:lnTo>
                    <a:pt x="110" y="508"/>
                  </a:lnTo>
                  <a:lnTo>
                    <a:pt x="110" y="508"/>
                  </a:lnTo>
                  <a:lnTo>
                    <a:pt x="110" y="508"/>
                  </a:lnTo>
                  <a:lnTo>
                    <a:pt x="110" y="510"/>
                  </a:lnTo>
                  <a:lnTo>
                    <a:pt x="110" y="512"/>
                  </a:lnTo>
                  <a:lnTo>
                    <a:pt x="110" y="512"/>
                  </a:lnTo>
                  <a:lnTo>
                    <a:pt x="110" y="513"/>
                  </a:lnTo>
                  <a:lnTo>
                    <a:pt x="110" y="513"/>
                  </a:lnTo>
                  <a:lnTo>
                    <a:pt x="112" y="513"/>
                  </a:lnTo>
                  <a:lnTo>
                    <a:pt x="112" y="512"/>
                  </a:lnTo>
                  <a:lnTo>
                    <a:pt x="114" y="510"/>
                  </a:lnTo>
                  <a:lnTo>
                    <a:pt x="114" y="510"/>
                  </a:lnTo>
                  <a:lnTo>
                    <a:pt x="116" y="510"/>
                  </a:lnTo>
                  <a:lnTo>
                    <a:pt x="116" y="510"/>
                  </a:lnTo>
                  <a:lnTo>
                    <a:pt x="118" y="510"/>
                  </a:lnTo>
                  <a:lnTo>
                    <a:pt x="118" y="510"/>
                  </a:lnTo>
                  <a:lnTo>
                    <a:pt x="118" y="510"/>
                  </a:lnTo>
                  <a:lnTo>
                    <a:pt x="122" y="508"/>
                  </a:lnTo>
                  <a:lnTo>
                    <a:pt x="125" y="510"/>
                  </a:lnTo>
                  <a:lnTo>
                    <a:pt x="127" y="513"/>
                  </a:lnTo>
                  <a:lnTo>
                    <a:pt x="127" y="515"/>
                  </a:lnTo>
                  <a:lnTo>
                    <a:pt x="127" y="515"/>
                  </a:lnTo>
                  <a:lnTo>
                    <a:pt x="127" y="517"/>
                  </a:lnTo>
                  <a:lnTo>
                    <a:pt x="125" y="519"/>
                  </a:lnTo>
                  <a:lnTo>
                    <a:pt x="125" y="521"/>
                  </a:lnTo>
                  <a:lnTo>
                    <a:pt x="125" y="521"/>
                  </a:lnTo>
                  <a:lnTo>
                    <a:pt x="127" y="523"/>
                  </a:lnTo>
                  <a:lnTo>
                    <a:pt x="127" y="523"/>
                  </a:lnTo>
                  <a:lnTo>
                    <a:pt x="127" y="525"/>
                  </a:lnTo>
                  <a:lnTo>
                    <a:pt x="127" y="525"/>
                  </a:lnTo>
                  <a:lnTo>
                    <a:pt x="127" y="525"/>
                  </a:lnTo>
                  <a:lnTo>
                    <a:pt x="127" y="527"/>
                  </a:lnTo>
                  <a:lnTo>
                    <a:pt x="125" y="527"/>
                  </a:lnTo>
                  <a:lnTo>
                    <a:pt x="124" y="525"/>
                  </a:lnTo>
                  <a:lnTo>
                    <a:pt x="124" y="525"/>
                  </a:lnTo>
                  <a:lnTo>
                    <a:pt x="124" y="527"/>
                  </a:lnTo>
                  <a:lnTo>
                    <a:pt x="124" y="527"/>
                  </a:lnTo>
                  <a:lnTo>
                    <a:pt x="124" y="529"/>
                  </a:lnTo>
                  <a:lnTo>
                    <a:pt x="124" y="529"/>
                  </a:lnTo>
                  <a:lnTo>
                    <a:pt x="125" y="531"/>
                  </a:lnTo>
                  <a:lnTo>
                    <a:pt x="125" y="531"/>
                  </a:lnTo>
                  <a:lnTo>
                    <a:pt x="127" y="529"/>
                  </a:lnTo>
                  <a:lnTo>
                    <a:pt x="127" y="529"/>
                  </a:lnTo>
                  <a:lnTo>
                    <a:pt x="129" y="529"/>
                  </a:lnTo>
                  <a:lnTo>
                    <a:pt x="129" y="529"/>
                  </a:lnTo>
                  <a:lnTo>
                    <a:pt x="131" y="531"/>
                  </a:lnTo>
                  <a:lnTo>
                    <a:pt x="133" y="534"/>
                  </a:lnTo>
                  <a:lnTo>
                    <a:pt x="135" y="534"/>
                  </a:lnTo>
                  <a:lnTo>
                    <a:pt x="135" y="534"/>
                  </a:lnTo>
                  <a:lnTo>
                    <a:pt x="135" y="534"/>
                  </a:lnTo>
                  <a:lnTo>
                    <a:pt x="137" y="534"/>
                  </a:lnTo>
                  <a:lnTo>
                    <a:pt x="137" y="534"/>
                  </a:lnTo>
                  <a:lnTo>
                    <a:pt x="139" y="536"/>
                  </a:lnTo>
                  <a:lnTo>
                    <a:pt x="141" y="536"/>
                  </a:lnTo>
                  <a:lnTo>
                    <a:pt x="143" y="536"/>
                  </a:lnTo>
                  <a:lnTo>
                    <a:pt x="143" y="536"/>
                  </a:lnTo>
                  <a:lnTo>
                    <a:pt x="145" y="536"/>
                  </a:lnTo>
                  <a:lnTo>
                    <a:pt x="145" y="534"/>
                  </a:lnTo>
                  <a:lnTo>
                    <a:pt x="146" y="534"/>
                  </a:lnTo>
                  <a:lnTo>
                    <a:pt x="146" y="534"/>
                  </a:lnTo>
                  <a:lnTo>
                    <a:pt x="146" y="534"/>
                  </a:lnTo>
                  <a:lnTo>
                    <a:pt x="148" y="536"/>
                  </a:lnTo>
                  <a:lnTo>
                    <a:pt x="148" y="536"/>
                  </a:lnTo>
                  <a:lnTo>
                    <a:pt x="148" y="536"/>
                  </a:lnTo>
                  <a:lnTo>
                    <a:pt x="150" y="536"/>
                  </a:lnTo>
                  <a:lnTo>
                    <a:pt x="150" y="536"/>
                  </a:lnTo>
                  <a:lnTo>
                    <a:pt x="152" y="536"/>
                  </a:lnTo>
                  <a:lnTo>
                    <a:pt x="152" y="536"/>
                  </a:lnTo>
                  <a:lnTo>
                    <a:pt x="152" y="536"/>
                  </a:lnTo>
                  <a:lnTo>
                    <a:pt x="152" y="536"/>
                  </a:lnTo>
                  <a:lnTo>
                    <a:pt x="152" y="538"/>
                  </a:lnTo>
                  <a:lnTo>
                    <a:pt x="152" y="540"/>
                  </a:lnTo>
                  <a:lnTo>
                    <a:pt x="152" y="540"/>
                  </a:lnTo>
                  <a:lnTo>
                    <a:pt x="152" y="542"/>
                  </a:lnTo>
                  <a:lnTo>
                    <a:pt x="152" y="544"/>
                  </a:lnTo>
                  <a:lnTo>
                    <a:pt x="152" y="544"/>
                  </a:lnTo>
                  <a:lnTo>
                    <a:pt x="152" y="546"/>
                  </a:lnTo>
                  <a:lnTo>
                    <a:pt x="152" y="546"/>
                  </a:lnTo>
                  <a:lnTo>
                    <a:pt x="152" y="548"/>
                  </a:lnTo>
                  <a:lnTo>
                    <a:pt x="152" y="548"/>
                  </a:lnTo>
                  <a:lnTo>
                    <a:pt x="152" y="553"/>
                  </a:lnTo>
                  <a:lnTo>
                    <a:pt x="152" y="553"/>
                  </a:lnTo>
                  <a:lnTo>
                    <a:pt x="152" y="553"/>
                  </a:lnTo>
                  <a:lnTo>
                    <a:pt x="150" y="553"/>
                  </a:lnTo>
                  <a:lnTo>
                    <a:pt x="150" y="555"/>
                  </a:lnTo>
                  <a:lnTo>
                    <a:pt x="150" y="555"/>
                  </a:lnTo>
                  <a:lnTo>
                    <a:pt x="150" y="555"/>
                  </a:lnTo>
                  <a:lnTo>
                    <a:pt x="150" y="557"/>
                  </a:lnTo>
                  <a:lnTo>
                    <a:pt x="152" y="557"/>
                  </a:lnTo>
                  <a:lnTo>
                    <a:pt x="152" y="557"/>
                  </a:lnTo>
                  <a:lnTo>
                    <a:pt x="152" y="559"/>
                  </a:lnTo>
                  <a:lnTo>
                    <a:pt x="152" y="559"/>
                  </a:lnTo>
                  <a:lnTo>
                    <a:pt x="154" y="561"/>
                  </a:lnTo>
                  <a:lnTo>
                    <a:pt x="154" y="561"/>
                  </a:lnTo>
                  <a:lnTo>
                    <a:pt x="154" y="561"/>
                  </a:lnTo>
                  <a:lnTo>
                    <a:pt x="156" y="561"/>
                  </a:lnTo>
                  <a:lnTo>
                    <a:pt x="156" y="561"/>
                  </a:lnTo>
                  <a:lnTo>
                    <a:pt x="158" y="561"/>
                  </a:lnTo>
                  <a:lnTo>
                    <a:pt x="158" y="561"/>
                  </a:lnTo>
                  <a:lnTo>
                    <a:pt x="158" y="561"/>
                  </a:lnTo>
                  <a:lnTo>
                    <a:pt x="160" y="561"/>
                  </a:lnTo>
                  <a:lnTo>
                    <a:pt x="160" y="561"/>
                  </a:lnTo>
                  <a:lnTo>
                    <a:pt x="160" y="561"/>
                  </a:lnTo>
                  <a:lnTo>
                    <a:pt x="160" y="561"/>
                  </a:lnTo>
                  <a:lnTo>
                    <a:pt x="162" y="563"/>
                  </a:lnTo>
                  <a:lnTo>
                    <a:pt x="165" y="565"/>
                  </a:lnTo>
                  <a:lnTo>
                    <a:pt x="165" y="565"/>
                  </a:lnTo>
                  <a:lnTo>
                    <a:pt x="165" y="565"/>
                  </a:lnTo>
                  <a:lnTo>
                    <a:pt x="165" y="565"/>
                  </a:lnTo>
                  <a:lnTo>
                    <a:pt x="167" y="565"/>
                  </a:lnTo>
                  <a:lnTo>
                    <a:pt x="167" y="565"/>
                  </a:lnTo>
                  <a:lnTo>
                    <a:pt x="167" y="565"/>
                  </a:lnTo>
                  <a:lnTo>
                    <a:pt x="169" y="563"/>
                  </a:lnTo>
                  <a:lnTo>
                    <a:pt x="169" y="563"/>
                  </a:lnTo>
                  <a:lnTo>
                    <a:pt x="169" y="565"/>
                  </a:lnTo>
                  <a:lnTo>
                    <a:pt x="171" y="565"/>
                  </a:lnTo>
                  <a:lnTo>
                    <a:pt x="171" y="565"/>
                  </a:lnTo>
                  <a:lnTo>
                    <a:pt x="171" y="567"/>
                  </a:lnTo>
                  <a:lnTo>
                    <a:pt x="171" y="567"/>
                  </a:lnTo>
                  <a:lnTo>
                    <a:pt x="171" y="569"/>
                  </a:lnTo>
                  <a:lnTo>
                    <a:pt x="171" y="571"/>
                  </a:lnTo>
                  <a:lnTo>
                    <a:pt x="171" y="571"/>
                  </a:lnTo>
                  <a:lnTo>
                    <a:pt x="171" y="571"/>
                  </a:lnTo>
                  <a:lnTo>
                    <a:pt x="169" y="572"/>
                  </a:lnTo>
                  <a:lnTo>
                    <a:pt x="169" y="572"/>
                  </a:lnTo>
                  <a:lnTo>
                    <a:pt x="169" y="574"/>
                  </a:lnTo>
                  <a:lnTo>
                    <a:pt x="169" y="574"/>
                  </a:lnTo>
                  <a:lnTo>
                    <a:pt x="169" y="576"/>
                  </a:lnTo>
                  <a:lnTo>
                    <a:pt x="167" y="578"/>
                  </a:lnTo>
                  <a:lnTo>
                    <a:pt x="167" y="578"/>
                  </a:lnTo>
                  <a:lnTo>
                    <a:pt x="165" y="580"/>
                  </a:lnTo>
                  <a:lnTo>
                    <a:pt x="165" y="582"/>
                  </a:lnTo>
                  <a:lnTo>
                    <a:pt x="165" y="584"/>
                  </a:lnTo>
                  <a:lnTo>
                    <a:pt x="165" y="584"/>
                  </a:lnTo>
                  <a:lnTo>
                    <a:pt x="165" y="586"/>
                  </a:lnTo>
                  <a:lnTo>
                    <a:pt x="164" y="586"/>
                  </a:lnTo>
                  <a:lnTo>
                    <a:pt x="162" y="588"/>
                  </a:lnTo>
                  <a:lnTo>
                    <a:pt x="162" y="588"/>
                  </a:lnTo>
                  <a:lnTo>
                    <a:pt x="162" y="588"/>
                  </a:lnTo>
                  <a:lnTo>
                    <a:pt x="162" y="590"/>
                  </a:lnTo>
                  <a:lnTo>
                    <a:pt x="160" y="591"/>
                  </a:lnTo>
                  <a:lnTo>
                    <a:pt x="160" y="591"/>
                  </a:lnTo>
                  <a:lnTo>
                    <a:pt x="160" y="591"/>
                  </a:lnTo>
                  <a:lnTo>
                    <a:pt x="160" y="593"/>
                  </a:lnTo>
                  <a:lnTo>
                    <a:pt x="156" y="597"/>
                  </a:lnTo>
                  <a:lnTo>
                    <a:pt x="156" y="597"/>
                  </a:lnTo>
                  <a:lnTo>
                    <a:pt x="156" y="599"/>
                  </a:lnTo>
                  <a:lnTo>
                    <a:pt x="156" y="599"/>
                  </a:lnTo>
                  <a:lnTo>
                    <a:pt x="158" y="599"/>
                  </a:lnTo>
                  <a:lnTo>
                    <a:pt x="158" y="599"/>
                  </a:lnTo>
                  <a:lnTo>
                    <a:pt x="160" y="601"/>
                  </a:lnTo>
                  <a:lnTo>
                    <a:pt x="162" y="603"/>
                  </a:lnTo>
                  <a:lnTo>
                    <a:pt x="162" y="603"/>
                  </a:lnTo>
                  <a:lnTo>
                    <a:pt x="162" y="605"/>
                  </a:lnTo>
                  <a:lnTo>
                    <a:pt x="162" y="605"/>
                  </a:lnTo>
                  <a:lnTo>
                    <a:pt x="160" y="605"/>
                  </a:lnTo>
                  <a:lnTo>
                    <a:pt x="158" y="605"/>
                  </a:lnTo>
                  <a:lnTo>
                    <a:pt x="152" y="601"/>
                  </a:lnTo>
                  <a:lnTo>
                    <a:pt x="152" y="599"/>
                  </a:lnTo>
                  <a:lnTo>
                    <a:pt x="152" y="599"/>
                  </a:lnTo>
                  <a:lnTo>
                    <a:pt x="152" y="599"/>
                  </a:lnTo>
                  <a:lnTo>
                    <a:pt x="150" y="599"/>
                  </a:lnTo>
                  <a:lnTo>
                    <a:pt x="150" y="599"/>
                  </a:lnTo>
                  <a:lnTo>
                    <a:pt x="150" y="601"/>
                  </a:lnTo>
                  <a:lnTo>
                    <a:pt x="150" y="601"/>
                  </a:lnTo>
                  <a:lnTo>
                    <a:pt x="150" y="603"/>
                  </a:lnTo>
                  <a:lnTo>
                    <a:pt x="150" y="605"/>
                  </a:lnTo>
                  <a:lnTo>
                    <a:pt x="148" y="605"/>
                  </a:lnTo>
                  <a:lnTo>
                    <a:pt x="148" y="605"/>
                  </a:lnTo>
                  <a:lnTo>
                    <a:pt x="148" y="605"/>
                  </a:lnTo>
                  <a:lnTo>
                    <a:pt x="146" y="605"/>
                  </a:lnTo>
                  <a:lnTo>
                    <a:pt x="146" y="605"/>
                  </a:lnTo>
                  <a:lnTo>
                    <a:pt x="146" y="605"/>
                  </a:lnTo>
                  <a:lnTo>
                    <a:pt x="145" y="607"/>
                  </a:lnTo>
                  <a:lnTo>
                    <a:pt x="145" y="607"/>
                  </a:lnTo>
                  <a:lnTo>
                    <a:pt x="145" y="607"/>
                  </a:lnTo>
                  <a:lnTo>
                    <a:pt x="145" y="607"/>
                  </a:lnTo>
                  <a:lnTo>
                    <a:pt x="143" y="607"/>
                  </a:lnTo>
                  <a:lnTo>
                    <a:pt x="143" y="605"/>
                  </a:lnTo>
                  <a:lnTo>
                    <a:pt x="143" y="605"/>
                  </a:lnTo>
                  <a:lnTo>
                    <a:pt x="141" y="605"/>
                  </a:lnTo>
                  <a:lnTo>
                    <a:pt x="141" y="605"/>
                  </a:lnTo>
                  <a:lnTo>
                    <a:pt x="141" y="605"/>
                  </a:lnTo>
                  <a:lnTo>
                    <a:pt x="141" y="607"/>
                  </a:lnTo>
                  <a:lnTo>
                    <a:pt x="141" y="607"/>
                  </a:lnTo>
                  <a:lnTo>
                    <a:pt x="141" y="609"/>
                  </a:lnTo>
                  <a:lnTo>
                    <a:pt x="141" y="610"/>
                  </a:lnTo>
                  <a:lnTo>
                    <a:pt x="141" y="610"/>
                  </a:lnTo>
                  <a:lnTo>
                    <a:pt x="141" y="612"/>
                  </a:lnTo>
                  <a:lnTo>
                    <a:pt x="141" y="614"/>
                  </a:lnTo>
                  <a:lnTo>
                    <a:pt x="139" y="614"/>
                  </a:lnTo>
                  <a:lnTo>
                    <a:pt x="143" y="620"/>
                  </a:lnTo>
                  <a:lnTo>
                    <a:pt x="146" y="622"/>
                  </a:lnTo>
                  <a:lnTo>
                    <a:pt x="150" y="626"/>
                  </a:lnTo>
                  <a:lnTo>
                    <a:pt x="154" y="626"/>
                  </a:lnTo>
                  <a:lnTo>
                    <a:pt x="154" y="626"/>
                  </a:lnTo>
                  <a:lnTo>
                    <a:pt x="154" y="626"/>
                  </a:lnTo>
                  <a:lnTo>
                    <a:pt x="156" y="626"/>
                  </a:lnTo>
                  <a:lnTo>
                    <a:pt x="158" y="626"/>
                  </a:lnTo>
                  <a:lnTo>
                    <a:pt x="158" y="626"/>
                  </a:lnTo>
                  <a:lnTo>
                    <a:pt x="160" y="626"/>
                  </a:lnTo>
                  <a:lnTo>
                    <a:pt x="164" y="622"/>
                  </a:lnTo>
                  <a:lnTo>
                    <a:pt x="164" y="620"/>
                  </a:lnTo>
                  <a:lnTo>
                    <a:pt x="164" y="618"/>
                  </a:lnTo>
                  <a:lnTo>
                    <a:pt x="164" y="618"/>
                  </a:lnTo>
                  <a:lnTo>
                    <a:pt x="164" y="616"/>
                  </a:lnTo>
                  <a:lnTo>
                    <a:pt x="164" y="616"/>
                  </a:lnTo>
                  <a:lnTo>
                    <a:pt x="165" y="616"/>
                  </a:lnTo>
                  <a:lnTo>
                    <a:pt x="165" y="616"/>
                  </a:lnTo>
                  <a:lnTo>
                    <a:pt x="165" y="616"/>
                  </a:lnTo>
                  <a:lnTo>
                    <a:pt x="167" y="616"/>
                  </a:lnTo>
                  <a:lnTo>
                    <a:pt x="167" y="616"/>
                  </a:lnTo>
                  <a:lnTo>
                    <a:pt x="171" y="614"/>
                  </a:lnTo>
                  <a:lnTo>
                    <a:pt x="171" y="614"/>
                  </a:lnTo>
                  <a:lnTo>
                    <a:pt x="171" y="612"/>
                  </a:lnTo>
                  <a:lnTo>
                    <a:pt x="175" y="607"/>
                  </a:lnTo>
                  <a:lnTo>
                    <a:pt x="177" y="599"/>
                  </a:lnTo>
                  <a:lnTo>
                    <a:pt x="177" y="597"/>
                  </a:lnTo>
                  <a:lnTo>
                    <a:pt x="177" y="597"/>
                  </a:lnTo>
                  <a:lnTo>
                    <a:pt x="177" y="595"/>
                  </a:lnTo>
                  <a:lnTo>
                    <a:pt x="177" y="593"/>
                  </a:lnTo>
                  <a:lnTo>
                    <a:pt x="177" y="593"/>
                  </a:lnTo>
                  <a:lnTo>
                    <a:pt x="179" y="591"/>
                  </a:lnTo>
                  <a:lnTo>
                    <a:pt x="179" y="590"/>
                  </a:lnTo>
                  <a:lnTo>
                    <a:pt x="181" y="590"/>
                  </a:lnTo>
                  <a:lnTo>
                    <a:pt x="181" y="590"/>
                  </a:lnTo>
                  <a:lnTo>
                    <a:pt x="183" y="590"/>
                  </a:lnTo>
                  <a:lnTo>
                    <a:pt x="183" y="590"/>
                  </a:lnTo>
                  <a:lnTo>
                    <a:pt x="185" y="588"/>
                  </a:lnTo>
                  <a:lnTo>
                    <a:pt x="185" y="588"/>
                  </a:lnTo>
                  <a:lnTo>
                    <a:pt x="185" y="586"/>
                  </a:lnTo>
                  <a:lnTo>
                    <a:pt x="186" y="586"/>
                  </a:lnTo>
                  <a:lnTo>
                    <a:pt x="190" y="586"/>
                  </a:lnTo>
                  <a:lnTo>
                    <a:pt x="192" y="586"/>
                  </a:lnTo>
                  <a:lnTo>
                    <a:pt x="194" y="584"/>
                  </a:lnTo>
                  <a:lnTo>
                    <a:pt x="198" y="584"/>
                  </a:lnTo>
                  <a:lnTo>
                    <a:pt x="198" y="584"/>
                  </a:lnTo>
                  <a:lnTo>
                    <a:pt x="200" y="586"/>
                  </a:lnTo>
                  <a:lnTo>
                    <a:pt x="200" y="588"/>
                  </a:lnTo>
                  <a:lnTo>
                    <a:pt x="200" y="588"/>
                  </a:lnTo>
                  <a:lnTo>
                    <a:pt x="200" y="588"/>
                  </a:lnTo>
                  <a:lnTo>
                    <a:pt x="202" y="588"/>
                  </a:lnTo>
                  <a:lnTo>
                    <a:pt x="204" y="588"/>
                  </a:lnTo>
                  <a:lnTo>
                    <a:pt x="204" y="586"/>
                  </a:lnTo>
                  <a:lnTo>
                    <a:pt x="204" y="586"/>
                  </a:lnTo>
                  <a:lnTo>
                    <a:pt x="204" y="586"/>
                  </a:lnTo>
                  <a:lnTo>
                    <a:pt x="204" y="584"/>
                  </a:lnTo>
                  <a:lnTo>
                    <a:pt x="206" y="584"/>
                  </a:lnTo>
                  <a:lnTo>
                    <a:pt x="206" y="582"/>
                  </a:lnTo>
                  <a:lnTo>
                    <a:pt x="207" y="584"/>
                  </a:lnTo>
                  <a:lnTo>
                    <a:pt x="209" y="584"/>
                  </a:lnTo>
                  <a:lnTo>
                    <a:pt x="209" y="584"/>
                  </a:lnTo>
                  <a:lnTo>
                    <a:pt x="211" y="584"/>
                  </a:lnTo>
                  <a:lnTo>
                    <a:pt x="211" y="584"/>
                  </a:lnTo>
                  <a:lnTo>
                    <a:pt x="211" y="584"/>
                  </a:lnTo>
                  <a:lnTo>
                    <a:pt x="211" y="586"/>
                  </a:lnTo>
                  <a:lnTo>
                    <a:pt x="211" y="586"/>
                  </a:lnTo>
                  <a:lnTo>
                    <a:pt x="213" y="588"/>
                  </a:lnTo>
                  <a:lnTo>
                    <a:pt x="215" y="588"/>
                  </a:lnTo>
                  <a:lnTo>
                    <a:pt x="215" y="588"/>
                  </a:lnTo>
                  <a:lnTo>
                    <a:pt x="217" y="588"/>
                  </a:lnTo>
                  <a:lnTo>
                    <a:pt x="217" y="588"/>
                  </a:lnTo>
                  <a:lnTo>
                    <a:pt x="219" y="588"/>
                  </a:lnTo>
                  <a:lnTo>
                    <a:pt x="221" y="588"/>
                  </a:lnTo>
                  <a:lnTo>
                    <a:pt x="225" y="588"/>
                  </a:lnTo>
                  <a:lnTo>
                    <a:pt x="225" y="588"/>
                  </a:lnTo>
                  <a:lnTo>
                    <a:pt x="226" y="588"/>
                  </a:lnTo>
                  <a:lnTo>
                    <a:pt x="226" y="586"/>
                  </a:lnTo>
                  <a:lnTo>
                    <a:pt x="230" y="584"/>
                  </a:lnTo>
                  <a:lnTo>
                    <a:pt x="232" y="578"/>
                  </a:lnTo>
                  <a:lnTo>
                    <a:pt x="234" y="578"/>
                  </a:lnTo>
                  <a:lnTo>
                    <a:pt x="234" y="578"/>
                  </a:lnTo>
                  <a:lnTo>
                    <a:pt x="236" y="578"/>
                  </a:lnTo>
                  <a:lnTo>
                    <a:pt x="238" y="578"/>
                  </a:lnTo>
                  <a:lnTo>
                    <a:pt x="238" y="580"/>
                  </a:lnTo>
                  <a:lnTo>
                    <a:pt x="238" y="580"/>
                  </a:lnTo>
                  <a:lnTo>
                    <a:pt x="240" y="580"/>
                  </a:lnTo>
                  <a:lnTo>
                    <a:pt x="242" y="578"/>
                  </a:lnTo>
                  <a:lnTo>
                    <a:pt x="244" y="576"/>
                  </a:lnTo>
                  <a:lnTo>
                    <a:pt x="246" y="574"/>
                  </a:lnTo>
                  <a:lnTo>
                    <a:pt x="246" y="572"/>
                  </a:lnTo>
                  <a:lnTo>
                    <a:pt x="246" y="572"/>
                  </a:lnTo>
                  <a:lnTo>
                    <a:pt x="249" y="571"/>
                  </a:lnTo>
                  <a:lnTo>
                    <a:pt x="249" y="571"/>
                  </a:lnTo>
                  <a:lnTo>
                    <a:pt x="249" y="569"/>
                  </a:lnTo>
                  <a:lnTo>
                    <a:pt x="249" y="569"/>
                  </a:lnTo>
                  <a:lnTo>
                    <a:pt x="249" y="567"/>
                  </a:lnTo>
                  <a:lnTo>
                    <a:pt x="249" y="567"/>
                  </a:lnTo>
                  <a:lnTo>
                    <a:pt x="251" y="565"/>
                  </a:lnTo>
                  <a:lnTo>
                    <a:pt x="251" y="563"/>
                  </a:lnTo>
                  <a:lnTo>
                    <a:pt x="251" y="563"/>
                  </a:lnTo>
                  <a:lnTo>
                    <a:pt x="251" y="561"/>
                  </a:lnTo>
                  <a:lnTo>
                    <a:pt x="251" y="561"/>
                  </a:lnTo>
                  <a:lnTo>
                    <a:pt x="251" y="561"/>
                  </a:lnTo>
                  <a:lnTo>
                    <a:pt x="253" y="559"/>
                  </a:lnTo>
                  <a:lnTo>
                    <a:pt x="255" y="559"/>
                  </a:lnTo>
                  <a:lnTo>
                    <a:pt x="257" y="559"/>
                  </a:lnTo>
                  <a:lnTo>
                    <a:pt x="259" y="559"/>
                  </a:lnTo>
                  <a:lnTo>
                    <a:pt x="259" y="561"/>
                  </a:lnTo>
                  <a:lnTo>
                    <a:pt x="261" y="561"/>
                  </a:lnTo>
                  <a:lnTo>
                    <a:pt x="263" y="563"/>
                  </a:lnTo>
                  <a:lnTo>
                    <a:pt x="263" y="565"/>
                  </a:lnTo>
                  <a:lnTo>
                    <a:pt x="263" y="565"/>
                  </a:lnTo>
                  <a:lnTo>
                    <a:pt x="265" y="565"/>
                  </a:lnTo>
                  <a:lnTo>
                    <a:pt x="266" y="565"/>
                  </a:lnTo>
                  <a:lnTo>
                    <a:pt x="272" y="565"/>
                  </a:lnTo>
                  <a:lnTo>
                    <a:pt x="274" y="565"/>
                  </a:lnTo>
                  <a:lnTo>
                    <a:pt x="274" y="565"/>
                  </a:lnTo>
                  <a:lnTo>
                    <a:pt x="274" y="567"/>
                  </a:lnTo>
                  <a:lnTo>
                    <a:pt x="274" y="567"/>
                  </a:lnTo>
                  <a:lnTo>
                    <a:pt x="274" y="569"/>
                  </a:lnTo>
                  <a:lnTo>
                    <a:pt x="274" y="569"/>
                  </a:lnTo>
                  <a:lnTo>
                    <a:pt x="274" y="569"/>
                  </a:lnTo>
                  <a:lnTo>
                    <a:pt x="278" y="571"/>
                  </a:lnTo>
                  <a:lnTo>
                    <a:pt x="278" y="571"/>
                  </a:lnTo>
                  <a:lnTo>
                    <a:pt x="280" y="571"/>
                  </a:lnTo>
                  <a:lnTo>
                    <a:pt x="282" y="571"/>
                  </a:lnTo>
                  <a:lnTo>
                    <a:pt x="282" y="571"/>
                  </a:lnTo>
                  <a:lnTo>
                    <a:pt x="284" y="571"/>
                  </a:lnTo>
                  <a:lnTo>
                    <a:pt x="284" y="569"/>
                  </a:lnTo>
                  <a:lnTo>
                    <a:pt x="284" y="569"/>
                  </a:lnTo>
                  <a:lnTo>
                    <a:pt x="284" y="569"/>
                  </a:lnTo>
                  <a:lnTo>
                    <a:pt x="282" y="569"/>
                  </a:lnTo>
                  <a:lnTo>
                    <a:pt x="282" y="567"/>
                  </a:lnTo>
                  <a:lnTo>
                    <a:pt x="282" y="567"/>
                  </a:lnTo>
                  <a:lnTo>
                    <a:pt x="280" y="567"/>
                  </a:lnTo>
                  <a:lnTo>
                    <a:pt x="280" y="567"/>
                  </a:lnTo>
                  <a:lnTo>
                    <a:pt x="280" y="565"/>
                  </a:lnTo>
                  <a:lnTo>
                    <a:pt x="280" y="565"/>
                  </a:lnTo>
                  <a:lnTo>
                    <a:pt x="280" y="565"/>
                  </a:lnTo>
                  <a:lnTo>
                    <a:pt x="282" y="563"/>
                  </a:lnTo>
                  <a:lnTo>
                    <a:pt x="282" y="563"/>
                  </a:lnTo>
                  <a:lnTo>
                    <a:pt x="284" y="565"/>
                  </a:lnTo>
                  <a:lnTo>
                    <a:pt x="284" y="565"/>
                  </a:lnTo>
                  <a:lnTo>
                    <a:pt x="286" y="563"/>
                  </a:lnTo>
                  <a:lnTo>
                    <a:pt x="291" y="561"/>
                  </a:lnTo>
                  <a:lnTo>
                    <a:pt x="299" y="557"/>
                  </a:lnTo>
                  <a:lnTo>
                    <a:pt x="299" y="555"/>
                  </a:lnTo>
                  <a:lnTo>
                    <a:pt x="299" y="555"/>
                  </a:lnTo>
                  <a:lnTo>
                    <a:pt x="299" y="553"/>
                  </a:lnTo>
                  <a:lnTo>
                    <a:pt x="299" y="553"/>
                  </a:lnTo>
                  <a:lnTo>
                    <a:pt x="299" y="553"/>
                  </a:lnTo>
                  <a:lnTo>
                    <a:pt x="299" y="552"/>
                  </a:lnTo>
                  <a:lnTo>
                    <a:pt x="301" y="552"/>
                  </a:lnTo>
                  <a:lnTo>
                    <a:pt x="301" y="550"/>
                  </a:lnTo>
                  <a:lnTo>
                    <a:pt x="303" y="548"/>
                  </a:lnTo>
                  <a:lnTo>
                    <a:pt x="305" y="548"/>
                  </a:lnTo>
                  <a:lnTo>
                    <a:pt x="307" y="548"/>
                  </a:lnTo>
                  <a:lnTo>
                    <a:pt x="307" y="546"/>
                  </a:lnTo>
                  <a:lnTo>
                    <a:pt x="308" y="546"/>
                  </a:lnTo>
                  <a:lnTo>
                    <a:pt x="308" y="546"/>
                  </a:lnTo>
                  <a:lnTo>
                    <a:pt x="308" y="544"/>
                  </a:lnTo>
                  <a:lnTo>
                    <a:pt x="307" y="544"/>
                  </a:lnTo>
                  <a:lnTo>
                    <a:pt x="307" y="544"/>
                  </a:lnTo>
                  <a:lnTo>
                    <a:pt x="307" y="544"/>
                  </a:lnTo>
                  <a:lnTo>
                    <a:pt x="307" y="542"/>
                  </a:lnTo>
                  <a:lnTo>
                    <a:pt x="305" y="542"/>
                  </a:lnTo>
                  <a:lnTo>
                    <a:pt x="307" y="542"/>
                  </a:lnTo>
                  <a:lnTo>
                    <a:pt x="307" y="542"/>
                  </a:lnTo>
                  <a:lnTo>
                    <a:pt x="307" y="540"/>
                  </a:lnTo>
                  <a:lnTo>
                    <a:pt x="307" y="542"/>
                  </a:lnTo>
                  <a:lnTo>
                    <a:pt x="308" y="542"/>
                  </a:lnTo>
                  <a:lnTo>
                    <a:pt x="310" y="544"/>
                  </a:lnTo>
                  <a:lnTo>
                    <a:pt x="312" y="544"/>
                  </a:lnTo>
                  <a:lnTo>
                    <a:pt x="312" y="544"/>
                  </a:lnTo>
                  <a:lnTo>
                    <a:pt x="312" y="544"/>
                  </a:lnTo>
                  <a:lnTo>
                    <a:pt x="312" y="546"/>
                  </a:lnTo>
                  <a:lnTo>
                    <a:pt x="312" y="546"/>
                  </a:lnTo>
                  <a:lnTo>
                    <a:pt x="312" y="546"/>
                  </a:lnTo>
                  <a:lnTo>
                    <a:pt x="312" y="546"/>
                  </a:lnTo>
                  <a:lnTo>
                    <a:pt x="312" y="548"/>
                  </a:lnTo>
                  <a:lnTo>
                    <a:pt x="312" y="548"/>
                  </a:lnTo>
                  <a:lnTo>
                    <a:pt x="312" y="548"/>
                  </a:lnTo>
                  <a:lnTo>
                    <a:pt x="314" y="548"/>
                  </a:lnTo>
                  <a:lnTo>
                    <a:pt x="316" y="548"/>
                  </a:lnTo>
                  <a:lnTo>
                    <a:pt x="316" y="548"/>
                  </a:lnTo>
                  <a:lnTo>
                    <a:pt x="322" y="550"/>
                  </a:lnTo>
                  <a:lnTo>
                    <a:pt x="324" y="550"/>
                  </a:lnTo>
                  <a:lnTo>
                    <a:pt x="327" y="548"/>
                  </a:lnTo>
                  <a:lnTo>
                    <a:pt x="327" y="548"/>
                  </a:lnTo>
                  <a:lnTo>
                    <a:pt x="327" y="548"/>
                  </a:lnTo>
                  <a:lnTo>
                    <a:pt x="326" y="548"/>
                  </a:lnTo>
                  <a:lnTo>
                    <a:pt x="326" y="548"/>
                  </a:lnTo>
                  <a:lnTo>
                    <a:pt x="324" y="546"/>
                  </a:lnTo>
                  <a:lnTo>
                    <a:pt x="324" y="546"/>
                  </a:lnTo>
                  <a:lnTo>
                    <a:pt x="324" y="546"/>
                  </a:lnTo>
                  <a:lnTo>
                    <a:pt x="320" y="546"/>
                  </a:lnTo>
                  <a:lnTo>
                    <a:pt x="316" y="546"/>
                  </a:lnTo>
                  <a:lnTo>
                    <a:pt x="314" y="544"/>
                  </a:lnTo>
                  <a:lnTo>
                    <a:pt x="314" y="544"/>
                  </a:lnTo>
                  <a:lnTo>
                    <a:pt x="314" y="544"/>
                  </a:lnTo>
                  <a:lnTo>
                    <a:pt x="312" y="540"/>
                  </a:lnTo>
                  <a:lnTo>
                    <a:pt x="308" y="538"/>
                  </a:lnTo>
                  <a:lnTo>
                    <a:pt x="308" y="536"/>
                  </a:lnTo>
                  <a:lnTo>
                    <a:pt x="308" y="532"/>
                  </a:lnTo>
                  <a:lnTo>
                    <a:pt x="310" y="531"/>
                  </a:lnTo>
                  <a:lnTo>
                    <a:pt x="310" y="529"/>
                  </a:lnTo>
                  <a:lnTo>
                    <a:pt x="312" y="529"/>
                  </a:lnTo>
                  <a:lnTo>
                    <a:pt x="312" y="527"/>
                  </a:lnTo>
                  <a:lnTo>
                    <a:pt x="312" y="527"/>
                  </a:lnTo>
                  <a:lnTo>
                    <a:pt x="312" y="527"/>
                  </a:lnTo>
                  <a:lnTo>
                    <a:pt x="314" y="529"/>
                  </a:lnTo>
                  <a:lnTo>
                    <a:pt x="314" y="529"/>
                  </a:lnTo>
                  <a:lnTo>
                    <a:pt x="314" y="531"/>
                  </a:lnTo>
                  <a:lnTo>
                    <a:pt x="314" y="532"/>
                  </a:lnTo>
                  <a:lnTo>
                    <a:pt x="316" y="532"/>
                  </a:lnTo>
                  <a:lnTo>
                    <a:pt x="316" y="531"/>
                  </a:lnTo>
                  <a:lnTo>
                    <a:pt x="316" y="523"/>
                  </a:lnTo>
                  <a:lnTo>
                    <a:pt x="316" y="523"/>
                  </a:lnTo>
                  <a:lnTo>
                    <a:pt x="320" y="527"/>
                  </a:lnTo>
                  <a:lnTo>
                    <a:pt x="322" y="531"/>
                  </a:lnTo>
                  <a:lnTo>
                    <a:pt x="326" y="536"/>
                  </a:lnTo>
                  <a:lnTo>
                    <a:pt x="329" y="544"/>
                  </a:lnTo>
                  <a:lnTo>
                    <a:pt x="329" y="544"/>
                  </a:lnTo>
                  <a:lnTo>
                    <a:pt x="329" y="542"/>
                  </a:lnTo>
                  <a:lnTo>
                    <a:pt x="329" y="542"/>
                  </a:lnTo>
                  <a:lnTo>
                    <a:pt x="327" y="536"/>
                  </a:lnTo>
                  <a:lnTo>
                    <a:pt x="326" y="529"/>
                  </a:lnTo>
                  <a:lnTo>
                    <a:pt x="324" y="527"/>
                  </a:lnTo>
                  <a:lnTo>
                    <a:pt x="324" y="525"/>
                  </a:lnTo>
                  <a:lnTo>
                    <a:pt x="324" y="523"/>
                  </a:lnTo>
                  <a:lnTo>
                    <a:pt x="326" y="521"/>
                  </a:lnTo>
                  <a:lnTo>
                    <a:pt x="326" y="515"/>
                  </a:lnTo>
                  <a:lnTo>
                    <a:pt x="326" y="512"/>
                  </a:lnTo>
                  <a:lnTo>
                    <a:pt x="318" y="498"/>
                  </a:lnTo>
                  <a:lnTo>
                    <a:pt x="316" y="494"/>
                  </a:lnTo>
                  <a:lnTo>
                    <a:pt x="314" y="483"/>
                  </a:lnTo>
                  <a:lnTo>
                    <a:pt x="314" y="479"/>
                  </a:lnTo>
                  <a:lnTo>
                    <a:pt x="316" y="475"/>
                  </a:lnTo>
                  <a:lnTo>
                    <a:pt x="314" y="474"/>
                  </a:lnTo>
                  <a:lnTo>
                    <a:pt x="312" y="475"/>
                  </a:lnTo>
                  <a:lnTo>
                    <a:pt x="310" y="475"/>
                  </a:lnTo>
                  <a:lnTo>
                    <a:pt x="310" y="477"/>
                  </a:lnTo>
                  <a:lnTo>
                    <a:pt x="308" y="479"/>
                  </a:lnTo>
                  <a:lnTo>
                    <a:pt x="307" y="477"/>
                  </a:lnTo>
                  <a:lnTo>
                    <a:pt x="308" y="475"/>
                  </a:lnTo>
                  <a:lnTo>
                    <a:pt x="308" y="475"/>
                  </a:lnTo>
                  <a:lnTo>
                    <a:pt x="310" y="475"/>
                  </a:lnTo>
                  <a:lnTo>
                    <a:pt x="310" y="474"/>
                  </a:lnTo>
                  <a:lnTo>
                    <a:pt x="312" y="474"/>
                  </a:lnTo>
                  <a:lnTo>
                    <a:pt x="314" y="472"/>
                  </a:lnTo>
                  <a:lnTo>
                    <a:pt x="316" y="472"/>
                  </a:lnTo>
                  <a:lnTo>
                    <a:pt x="318" y="466"/>
                  </a:lnTo>
                  <a:lnTo>
                    <a:pt x="320" y="464"/>
                  </a:lnTo>
                  <a:lnTo>
                    <a:pt x="320" y="460"/>
                  </a:lnTo>
                  <a:lnTo>
                    <a:pt x="320" y="453"/>
                  </a:lnTo>
                  <a:lnTo>
                    <a:pt x="320" y="447"/>
                  </a:lnTo>
                  <a:lnTo>
                    <a:pt x="320" y="445"/>
                  </a:lnTo>
                  <a:lnTo>
                    <a:pt x="320" y="445"/>
                  </a:lnTo>
                  <a:lnTo>
                    <a:pt x="322" y="443"/>
                  </a:lnTo>
                  <a:lnTo>
                    <a:pt x="322" y="443"/>
                  </a:lnTo>
                  <a:lnTo>
                    <a:pt x="320" y="443"/>
                  </a:lnTo>
                  <a:lnTo>
                    <a:pt x="320" y="443"/>
                  </a:lnTo>
                  <a:lnTo>
                    <a:pt x="318" y="443"/>
                  </a:lnTo>
                  <a:lnTo>
                    <a:pt x="316" y="443"/>
                  </a:lnTo>
                  <a:lnTo>
                    <a:pt x="316" y="443"/>
                  </a:lnTo>
                  <a:lnTo>
                    <a:pt x="318" y="441"/>
                  </a:lnTo>
                  <a:lnTo>
                    <a:pt x="318" y="441"/>
                  </a:lnTo>
                  <a:lnTo>
                    <a:pt x="320" y="441"/>
                  </a:lnTo>
                  <a:lnTo>
                    <a:pt x="320" y="439"/>
                  </a:lnTo>
                  <a:lnTo>
                    <a:pt x="318" y="437"/>
                  </a:lnTo>
                  <a:lnTo>
                    <a:pt x="318" y="437"/>
                  </a:lnTo>
                  <a:lnTo>
                    <a:pt x="318" y="434"/>
                  </a:lnTo>
                  <a:lnTo>
                    <a:pt x="316" y="434"/>
                  </a:lnTo>
                  <a:lnTo>
                    <a:pt x="314" y="432"/>
                  </a:lnTo>
                  <a:lnTo>
                    <a:pt x="314" y="430"/>
                  </a:lnTo>
                  <a:lnTo>
                    <a:pt x="312" y="430"/>
                  </a:lnTo>
                  <a:lnTo>
                    <a:pt x="312" y="430"/>
                  </a:lnTo>
                  <a:lnTo>
                    <a:pt x="312" y="424"/>
                  </a:lnTo>
                  <a:lnTo>
                    <a:pt x="310" y="409"/>
                  </a:lnTo>
                  <a:lnTo>
                    <a:pt x="310" y="407"/>
                  </a:lnTo>
                  <a:lnTo>
                    <a:pt x="308" y="405"/>
                  </a:lnTo>
                  <a:lnTo>
                    <a:pt x="308" y="401"/>
                  </a:lnTo>
                  <a:lnTo>
                    <a:pt x="308" y="394"/>
                  </a:lnTo>
                  <a:lnTo>
                    <a:pt x="310" y="382"/>
                  </a:lnTo>
                  <a:lnTo>
                    <a:pt x="312" y="373"/>
                  </a:lnTo>
                  <a:lnTo>
                    <a:pt x="310" y="373"/>
                  </a:lnTo>
                  <a:lnTo>
                    <a:pt x="314" y="367"/>
                  </a:lnTo>
                  <a:lnTo>
                    <a:pt x="314" y="365"/>
                  </a:lnTo>
                  <a:lnTo>
                    <a:pt x="316" y="363"/>
                  </a:lnTo>
                  <a:lnTo>
                    <a:pt x="318" y="359"/>
                  </a:lnTo>
                  <a:lnTo>
                    <a:pt x="320" y="359"/>
                  </a:lnTo>
                  <a:lnTo>
                    <a:pt x="322" y="356"/>
                  </a:lnTo>
                  <a:lnTo>
                    <a:pt x="322" y="354"/>
                  </a:lnTo>
                  <a:lnTo>
                    <a:pt x="322" y="354"/>
                  </a:lnTo>
                  <a:lnTo>
                    <a:pt x="322" y="352"/>
                  </a:lnTo>
                  <a:lnTo>
                    <a:pt x="324" y="350"/>
                  </a:lnTo>
                  <a:lnTo>
                    <a:pt x="324" y="348"/>
                  </a:lnTo>
                  <a:lnTo>
                    <a:pt x="327" y="337"/>
                  </a:lnTo>
                  <a:lnTo>
                    <a:pt x="329" y="335"/>
                  </a:lnTo>
                  <a:lnTo>
                    <a:pt x="335" y="327"/>
                  </a:lnTo>
                  <a:lnTo>
                    <a:pt x="339" y="325"/>
                  </a:lnTo>
                  <a:lnTo>
                    <a:pt x="343" y="325"/>
                  </a:lnTo>
                  <a:lnTo>
                    <a:pt x="345" y="323"/>
                  </a:lnTo>
                  <a:lnTo>
                    <a:pt x="345" y="323"/>
                  </a:lnTo>
                  <a:lnTo>
                    <a:pt x="347" y="321"/>
                  </a:lnTo>
                  <a:lnTo>
                    <a:pt x="347" y="321"/>
                  </a:lnTo>
                  <a:lnTo>
                    <a:pt x="347" y="321"/>
                  </a:lnTo>
                  <a:lnTo>
                    <a:pt x="348" y="321"/>
                  </a:lnTo>
                  <a:lnTo>
                    <a:pt x="352" y="319"/>
                  </a:lnTo>
                  <a:lnTo>
                    <a:pt x="352" y="319"/>
                  </a:lnTo>
                  <a:lnTo>
                    <a:pt x="354" y="318"/>
                  </a:lnTo>
                  <a:lnTo>
                    <a:pt x="354" y="318"/>
                  </a:lnTo>
                  <a:lnTo>
                    <a:pt x="356" y="319"/>
                  </a:lnTo>
                  <a:lnTo>
                    <a:pt x="356" y="318"/>
                  </a:lnTo>
                  <a:lnTo>
                    <a:pt x="358" y="318"/>
                  </a:lnTo>
                  <a:lnTo>
                    <a:pt x="360" y="318"/>
                  </a:lnTo>
                  <a:lnTo>
                    <a:pt x="364" y="318"/>
                  </a:lnTo>
                  <a:lnTo>
                    <a:pt x="364" y="316"/>
                  </a:lnTo>
                  <a:lnTo>
                    <a:pt x="364" y="316"/>
                  </a:lnTo>
                  <a:lnTo>
                    <a:pt x="366" y="316"/>
                  </a:lnTo>
                  <a:lnTo>
                    <a:pt x="366" y="316"/>
                  </a:lnTo>
                  <a:lnTo>
                    <a:pt x="366" y="316"/>
                  </a:lnTo>
                  <a:lnTo>
                    <a:pt x="367" y="316"/>
                  </a:lnTo>
                  <a:lnTo>
                    <a:pt x="371" y="316"/>
                  </a:lnTo>
                  <a:lnTo>
                    <a:pt x="373" y="316"/>
                  </a:lnTo>
                  <a:lnTo>
                    <a:pt x="375" y="318"/>
                  </a:lnTo>
                  <a:lnTo>
                    <a:pt x="377" y="321"/>
                  </a:lnTo>
                  <a:lnTo>
                    <a:pt x="377" y="325"/>
                  </a:lnTo>
                  <a:lnTo>
                    <a:pt x="377" y="333"/>
                  </a:lnTo>
                  <a:lnTo>
                    <a:pt x="379" y="333"/>
                  </a:lnTo>
                  <a:lnTo>
                    <a:pt x="379" y="331"/>
                  </a:lnTo>
                  <a:lnTo>
                    <a:pt x="383" y="323"/>
                  </a:lnTo>
                  <a:lnTo>
                    <a:pt x="385" y="316"/>
                  </a:lnTo>
                  <a:lnTo>
                    <a:pt x="385" y="312"/>
                  </a:lnTo>
                  <a:lnTo>
                    <a:pt x="385" y="308"/>
                  </a:lnTo>
                  <a:lnTo>
                    <a:pt x="383" y="304"/>
                  </a:lnTo>
                  <a:lnTo>
                    <a:pt x="385" y="304"/>
                  </a:lnTo>
                  <a:lnTo>
                    <a:pt x="385" y="306"/>
                  </a:lnTo>
                  <a:lnTo>
                    <a:pt x="385" y="306"/>
                  </a:lnTo>
                  <a:lnTo>
                    <a:pt x="387" y="304"/>
                  </a:lnTo>
                  <a:lnTo>
                    <a:pt x="385" y="304"/>
                  </a:lnTo>
                  <a:lnTo>
                    <a:pt x="387" y="302"/>
                  </a:lnTo>
                  <a:lnTo>
                    <a:pt x="387" y="306"/>
                  </a:lnTo>
                  <a:lnTo>
                    <a:pt x="387" y="308"/>
                  </a:lnTo>
                  <a:lnTo>
                    <a:pt x="387" y="310"/>
                  </a:lnTo>
                  <a:lnTo>
                    <a:pt x="387" y="316"/>
                  </a:lnTo>
                  <a:lnTo>
                    <a:pt x="387" y="318"/>
                  </a:lnTo>
                  <a:lnTo>
                    <a:pt x="387" y="319"/>
                  </a:lnTo>
                  <a:lnTo>
                    <a:pt x="388" y="321"/>
                  </a:lnTo>
                  <a:lnTo>
                    <a:pt x="390" y="321"/>
                  </a:lnTo>
                  <a:lnTo>
                    <a:pt x="390" y="323"/>
                  </a:lnTo>
                  <a:lnTo>
                    <a:pt x="394" y="325"/>
                  </a:lnTo>
                  <a:lnTo>
                    <a:pt x="394" y="327"/>
                  </a:lnTo>
                  <a:lnTo>
                    <a:pt x="394" y="327"/>
                  </a:lnTo>
                  <a:lnTo>
                    <a:pt x="396" y="327"/>
                  </a:lnTo>
                  <a:lnTo>
                    <a:pt x="396" y="327"/>
                  </a:lnTo>
                  <a:lnTo>
                    <a:pt x="396" y="327"/>
                  </a:lnTo>
                  <a:lnTo>
                    <a:pt x="396" y="325"/>
                  </a:lnTo>
                  <a:lnTo>
                    <a:pt x="396" y="323"/>
                  </a:lnTo>
                  <a:lnTo>
                    <a:pt x="396" y="323"/>
                  </a:lnTo>
                  <a:lnTo>
                    <a:pt x="396" y="323"/>
                  </a:lnTo>
                  <a:lnTo>
                    <a:pt x="394" y="321"/>
                  </a:lnTo>
                  <a:lnTo>
                    <a:pt x="394" y="321"/>
                  </a:lnTo>
                  <a:lnTo>
                    <a:pt x="398" y="318"/>
                  </a:lnTo>
                  <a:lnTo>
                    <a:pt x="400" y="316"/>
                  </a:lnTo>
                  <a:lnTo>
                    <a:pt x="404" y="314"/>
                  </a:lnTo>
                  <a:lnTo>
                    <a:pt x="408" y="310"/>
                  </a:lnTo>
                  <a:lnTo>
                    <a:pt x="409" y="310"/>
                  </a:lnTo>
                  <a:lnTo>
                    <a:pt x="409" y="308"/>
                  </a:lnTo>
                  <a:lnTo>
                    <a:pt x="409" y="302"/>
                  </a:lnTo>
                  <a:lnTo>
                    <a:pt x="409" y="300"/>
                  </a:lnTo>
                  <a:lnTo>
                    <a:pt x="411" y="299"/>
                  </a:lnTo>
                  <a:lnTo>
                    <a:pt x="413" y="293"/>
                  </a:lnTo>
                  <a:lnTo>
                    <a:pt x="415" y="287"/>
                  </a:lnTo>
                  <a:lnTo>
                    <a:pt x="417" y="283"/>
                  </a:lnTo>
                  <a:lnTo>
                    <a:pt x="419" y="280"/>
                  </a:lnTo>
                  <a:lnTo>
                    <a:pt x="419" y="278"/>
                  </a:lnTo>
                  <a:lnTo>
                    <a:pt x="419" y="278"/>
                  </a:lnTo>
                  <a:lnTo>
                    <a:pt x="419" y="276"/>
                  </a:lnTo>
                  <a:lnTo>
                    <a:pt x="419" y="276"/>
                  </a:lnTo>
                  <a:lnTo>
                    <a:pt x="419" y="274"/>
                  </a:lnTo>
                  <a:lnTo>
                    <a:pt x="425" y="270"/>
                  </a:lnTo>
                  <a:lnTo>
                    <a:pt x="427" y="270"/>
                  </a:lnTo>
                  <a:lnTo>
                    <a:pt x="427" y="270"/>
                  </a:lnTo>
                  <a:lnTo>
                    <a:pt x="428" y="270"/>
                  </a:lnTo>
                  <a:lnTo>
                    <a:pt x="430" y="270"/>
                  </a:lnTo>
                  <a:lnTo>
                    <a:pt x="430" y="270"/>
                  </a:lnTo>
                  <a:lnTo>
                    <a:pt x="432" y="270"/>
                  </a:lnTo>
                  <a:lnTo>
                    <a:pt x="432" y="270"/>
                  </a:lnTo>
                  <a:lnTo>
                    <a:pt x="434" y="270"/>
                  </a:lnTo>
                  <a:lnTo>
                    <a:pt x="434" y="272"/>
                  </a:lnTo>
                  <a:lnTo>
                    <a:pt x="434" y="272"/>
                  </a:lnTo>
                  <a:lnTo>
                    <a:pt x="434" y="272"/>
                  </a:lnTo>
                  <a:lnTo>
                    <a:pt x="434" y="274"/>
                  </a:lnTo>
                  <a:lnTo>
                    <a:pt x="440" y="272"/>
                  </a:lnTo>
                  <a:lnTo>
                    <a:pt x="442" y="272"/>
                  </a:lnTo>
                  <a:lnTo>
                    <a:pt x="444" y="272"/>
                  </a:lnTo>
                  <a:lnTo>
                    <a:pt x="446" y="272"/>
                  </a:lnTo>
                  <a:lnTo>
                    <a:pt x="446" y="270"/>
                  </a:lnTo>
                  <a:lnTo>
                    <a:pt x="448" y="270"/>
                  </a:lnTo>
                  <a:lnTo>
                    <a:pt x="448" y="270"/>
                  </a:lnTo>
                  <a:lnTo>
                    <a:pt x="448" y="272"/>
                  </a:lnTo>
                  <a:lnTo>
                    <a:pt x="448" y="274"/>
                  </a:lnTo>
                  <a:lnTo>
                    <a:pt x="449" y="274"/>
                  </a:lnTo>
                  <a:lnTo>
                    <a:pt x="453" y="274"/>
                  </a:lnTo>
                  <a:lnTo>
                    <a:pt x="453" y="274"/>
                  </a:lnTo>
                  <a:lnTo>
                    <a:pt x="455" y="274"/>
                  </a:lnTo>
                  <a:lnTo>
                    <a:pt x="457" y="274"/>
                  </a:lnTo>
                  <a:lnTo>
                    <a:pt x="459" y="276"/>
                  </a:lnTo>
                  <a:lnTo>
                    <a:pt x="461" y="276"/>
                  </a:lnTo>
                  <a:lnTo>
                    <a:pt x="461" y="276"/>
                  </a:lnTo>
                  <a:lnTo>
                    <a:pt x="465" y="276"/>
                  </a:lnTo>
                  <a:lnTo>
                    <a:pt x="467" y="274"/>
                  </a:lnTo>
                  <a:lnTo>
                    <a:pt x="474" y="270"/>
                  </a:lnTo>
                  <a:lnTo>
                    <a:pt x="476" y="270"/>
                  </a:lnTo>
                  <a:lnTo>
                    <a:pt x="478" y="270"/>
                  </a:lnTo>
                  <a:lnTo>
                    <a:pt x="482" y="268"/>
                  </a:lnTo>
                  <a:lnTo>
                    <a:pt x="482" y="268"/>
                  </a:lnTo>
                  <a:lnTo>
                    <a:pt x="484" y="266"/>
                  </a:lnTo>
                  <a:lnTo>
                    <a:pt x="484" y="266"/>
                  </a:lnTo>
                  <a:lnTo>
                    <a:pt x="486" y="266"/>
                  </a:lnTo>
                  <a:lnTo>
                    <a:pt x="488" y="266"/>
                  </a:lnTo>
                  <a:lnTo>
                    <a:pt x="488" y="266"/>
                  </a:lnTo>
                  <a:lnTo>
                    <a:pt x="489" y="264"/>
                  </a:lnTo>
                  <a:lnTo>
                    <a:pt x="491" y="262"/>
                  </a:lnTo>
                  <a:lnTo>
                    <a:pt x="493" y="264"/>
                  </a:lnTo>
                  <a:lnTo>
                    <a:pt x="495" y="262"/>
                  </a:lnTo>
                  <a:lnTo>
                    <a:pt x="499" y="261"/>
                  </a:lnTo>
                  <a:lnTo>
                    <a:pt x="503" y="259"/>
                  </a:lnTo>
                  <a:lnTo>
                    <a:pt x="505" y="259"/>
                  </a:lnTo>
                  <a:lnTo>
                    <a:pt x="507" y="257"/>
                  </a:lnTo>
                  <a:lnTo>
                    <a:pt x="512" y="251"/>
                  </a:lnTo>
                  <a:lnTo>
                    <a:pt x="516" y="251"/>
                  </a:lnTo>
                  <a:lnTo>
                    <a:pt x="514" y="249"/>
                  </a:lnTo>
                  <a:lnTo>
                    <a:pt x="514" y="247"/>
                  </a:lnTo>
                  <a:lnTo>
                    <a:pt x="514" y="247"/>
                  </a:lnTo>
                  <a:lnTo>
                    <a:pt x="514" y="245"/>
                  </a:lnTo>
                  <a:lnTo>
                    <a:pt x="514" y="245"/>
                  </a:lnTo>
                  <a:lnTo>
                    <a:pt x="514" y="247"/>
                  </a:lnTo>
                  <a:lnTo>
                    <a:pt x="516" y="247"/>
                  </a:lnTo>
                  <a:lnTo>
                    <a:pt x="516" y="247"/>
                  </a:lnTo>
                  <a:lnTo>
                    <a:pt x="516" y="247"/>
                  </a:lnTo>
                  <a:lnTo>
                    <a:pt x="516" y="247"/>
                  </a:lnTo>
                  <a:lnTo>
                    <a:pt x="516" y="245"/>
                  </a:lnTo>
                  <a:lnTo>
                    <a:pt x="518" y="242"/>
                  </a:lnTo>
                  <a:lnTo>
                    <a:pt x="520" y="238"/>
                  </a:lnTo>
                  <a:lnTo>
                    <a:pt x="520" y="234"/>
                  </a:lnTo>
                  <a:lnTo>
                    <a:pt x="522" y="228"/>
                  </a:lnTo>
                  <a:lnTo>
                    <a:pt x="522" y="224"/>
                  </a:lnTo>
                  <a:lnTo>
                    <a:pt x="522" y="219"/>
                  </a:lnTo>
                  <a:lnTo>
                    <a:pt x="520" y="217"/>
                  </a:lnTo>
                  <a:lnTo>
                    <a:pt x="520" y="215"/>
                  </a:lnTo>
                  <a:lnTo>
                    <a:pt x="520" y="217"/>
                  </a:lnTo>
                  <a:lnTo>
                    <a:pt x="520" y="221"/>
                  </a:lnTo>
                  <a:lnTo>
                    <a:pt x="522" y="224"/>
                  </a:lnTo>
                  <a:lnTo>
                    <a:pt x="520" y="224"/>
                  </a:lnTo>
                  <a:lnTo>
                    <a:pt x="518" y="224"/>
                  </a:lnTo>
                  <a:lnTo>
                    <a:pt x="518" y="224"/>
                  </a:lnTo>
                  <a:lnTo>
                    <a:pt x="518" y="224"/>
                  </a:lnTo>
                  <a:lnTo>
                    <a:pt x="516" y="224"/>
                  </a:lnTo>
                  <a:lnTo>
                    <a:pt x="516" y="224"/>
                  </a:lnTo>
                  <a:lnTo>
                    <a:pt x="516" y="224"/>
                  </a:lnTo>
                  <a:lnTo>
                    <a:pt x="516" y="224"/>
                  </a:lnTo>
                  <a:lnTo>
                    <a:pt x="514" y="224"/>
                  </a:lnTo>
                  <a:lnTo>
                    <a:pt x="512" y="222"/>
                  </a:lnTo>
                  <a:lnTo>
                    <a:pt x="510" y="221"/>
                  </a:lnTo>
                  <a:lnTo>
                    <a:pt x="510" y="219"/>
                  </a:lnTo>
                  <a:lnTo>
                    <a:pt x="510" y="217"/>
                  </a:lnTo>
                  <a:lnTo>
                    <a:pt x="514" y="211"/>
                  </a:lnTo>
                  <a:lnTo>
                    <a:pt x="514" y="207"/>
                  </a:lnTo>
                  <a:lnTo>
                    <a:pt x="516" y="205"/>
                  </a:lnTo>
                  <a:lnTo>
                    <a:pt x="520" y="203"/>
                  </a:lnTo>
                  <a:lnTo>
                    <a:pt x="522" y="200"/>
                  </a:lnTo>
                  <a:lnTo>
                    <a:pt x="524" y="198"/>
                  </a:lnTo>
                  <a:lnTo>
                    <a:pt x="526" y="196"/>
                  </a:lnTo>
                  <a:lnTo>
                    <a:pt x="528" y="196"/>
                  </a:lnTo>
                  <a:lnTo>
                    <a:pt x="529" y="192"/>
                  </a:lnTo>
                  <a:lnTo>
                    <a:pt x="531" y="190"/>
                  </a:lnTo>
                  <a:lnTo>
                    <a:pt x="554" y="177"/>
                  </a:lnTo>
                  <a:lnTo>
                    <a:pt x="558" y="175"/>
                  </a:lnTo>
                  <a:lnTo>
                    <a:pt x="562" y="173"/>
                  </a:lnTo>
                  <a:lnTo>
                    <a:pt x="566" y="173"/>
                  </a:lnTo>
                  <a:lnTo>
                    <a:pt x="566" y="171"/>
                  </a:lnTo>
                  <a:lnTo>
                    <a:pt x="568" y="169"/>
                  </a:lnTo>
                  <a:lnTo>
                    <a:pt x="569" y="169"/>
                  </a:lnTo>
                  <a:lnTo>
                    <a:pt x="569" y="171"/>
                  </a:lnTo>
                  <a:lnTo>
                    <a:pt x="569" y="171"/>
                  </a:lnTo>
                  <a:lnTo>
                    <a:pt x="575" y="167"/>
                  </a:lnTo>
                  <a:lnTo>
                    <a:pt x="575" y="167"/>
                  </a:lnTo>
                  <a:lnTo>
                    <a:pt x="577" y="167"/>
                  </a:lnTo>
                  <a:lnTo>
                    <a:pt x="577" y="165"/>
                  </a:lnTo>
                  <a:lnTo>
                    <a:pt x="579" y="164"/>
                  </a:lnTo>
                  <a:lnTo>
                    <a:pt x="581" y="164"/>
                  </a:lnTo>
                  <a:lnTo>
                    <a:pt x="585" y="162"/>
                  </a:lnTo>
                  <a:lnTo>
                    <a:pt x="589" y="160"/>
                  </a:lnTo>
                  <a:lnTo>
                    <a:pt x="596" y="156"/>
                  </a:lnTo>
                  <a:lnTo>
                    <a:pt x="598" y="154"/>
                  </a:lnTo>
                  <a:lnTo>
                    <a:pt x="600" y="154"/>
                  </a:lnTo>
                  <a:lnTo>
                    <a:pt x="600" y="154"/>
                  </a:lnTo>
                  <a:lnTo>
                    <a:pt x="602" y="152"/>
                  </a:lnTo>
                  <a:lnTo>
                    <a:pt x="602" y="152"/>
                  </a:lnTo>
                  <a:lnTo>
                    <a:pt x="600" y="148"/>
                  </a:lnTo>
                  <a:lnTo>
                    <a:pt x="602" y="148"/>
                  </a:lnTo>
                  <a:lnTo>
                    <a:pt x="604" y="148"/>
                  </a:lnTo>
                  <a:lnTo>
                    <a:pt x="604" y="148"/>
                  </a:lnTo>
                  <a:lnTo>
                    <a:pt x="606" y="146"/>
                  </a:lnTo>
                  <a:lnTo>
                    <a:pt x="608" y="146"/>
                  </a:lnTo>
                  <a:lnTo>
                    <a:pt x="608" y="145"/>
                  </a:lnTo>
                  <a:lnTo>
                    <a:pt x="608" y="145"/>
                  </a:lnTo>
                  <a:lnTo>
                    <a:pt x="606" y="145"/>
                  </a:lnTo>
                  <a:lnTo>
                    <a:pt x="604" y="143"/>
                  </a:lnTo>
                  <a:lnTo>
                    <a:pt x="602" y="143"/>
                  </a:lnTo>
                  <a:lnTo>
                    <a:pt x="602" y="141"/>
                  </a:lnTo>
                  <a:lnTo>
                    <a:pt x="604" y="141"/>
                  </a:lnTo>
                  <a:lnTo>
                    <a:pt x="606" y="141"/>
                  </a:lnTo>
                  <a:lnTo>
                    <a:pt x="606" y="143"/>
                  </a:lnTo>
                  <a:lnTo>
                    <a:pt x="606" y="143"/>
                  </a:lnTo>
                  <a:lnTo>
                    <a:pt x="606" y="143"/>
                  </a:lnTo>
                  <a:lnTo>
                    <a:pt x="606" y="143"/>
                  </a:lnTo>
                  <a:lnTo>
                    <a:pt x="606" y="143"/>
                  </a:lnTo>
                  <a:lnTo>
                    <a:pt x="608" y="143"/>
                  </a:lnTo>
                  <a:lnTo>
                    <a:pt x="608" y="143"/>
                  </a:lnTo>
                  <a:lnTo>
                    <a:pt x="608" y="143"/>
                  </a:lnTo>
                  <a:lnTo>
                    <a:pt x="609" y="143"/>
                  </a:lnTo>
                  <a:lnTo>
                    <a:pt x="609" y="143"/>
                  </a:lnTo>
                  <a:lnTo>
                    <a:pt x="611" y="141"/>
                  </a:lnTo>
                  <a:lnTo>
                    <a:pt x="617" y="135"/>
                  </a:lnTo>
                  <a:lnTo>
                    <a:pt x="619" y="133"/>
                  </a:lnTo>
                  <a:lnTo>
                    <a:pt x="619" y="129"/>
                  </a:lnTo>
                  <a:lnTo>
                    <a:pt x="619" y="127"/>
                  </a:lnTo>
                  <a:lnTo>
                    <a:pt x="621" y="125"/>
                  </a:lnTo>
                  <a:lnTo>
                    <a:pt x="621" y="124"/>
                  </a:lnTo>
                  <a:lnTo>
                    <a:pt x="621" y="122"/>
                  </a:lnTo>
                  <a:lnTo>
                    <a:pt x="621" y="122"/>
                  </a:lnTo>
                  <a:lnTo>
                    <a:pt x="623" y="122"/>
                  </a:lnTo>
                  <a:lnTo>
                    <a:pt x="623" y="124"/>
                  </a:lnTo>
                  <a:lnTo>
                    <a:pt x="623" y="124"/>
                  </a:lnTo>
                  <a:lnTo>
                    <a:pt x="625" y="122"/>
                  </a:lnTo>
                  <a:lnTo>
                    <a:pt x="629" y="120"/>
                  </a:lnTo>
                  <a:lnTo>
                    <a:pt x="629" y="118"/>
                  </a:lnTo>
                  <a:lnTo>
                    <a:pt x="630" y="118"/>
                  </a:lnTo>
                  <a:lnTo>
                    <a:pt x="630" y="116"/>
                  </a:lnTo>
                  <a:lnTo>
                    <a:pt x="630" y="116"/>
                  </a:lnTo>
                  <a:lnTo>
                    <a:pt x="632" y="116"/>
                  </a:lnTo>
                  <a:lnTo>
                    <a:pt x="632" y="112"/>
                  </a:lnTo>
                  <a:lnTo>
                    <a:pt x="634" y="112"/>
                  </a:lnTo>
                  <a:lnTo>
                    <a:pt x="636" y="108"/>
                  </a:lnTo>
                  <a:lnTo>
                    <a:pt x="651" y="101"/>
                  </a:lnTo>
                  <a:lnTo>
                    <a:pt x="680" y="87"/>
                  </a:lnTo>
                  <a:lnTo>
                    <a:pt x="682" y="84"/>
                  </a:lnTo>
                  <a:lnTo>
                    <a:pt x="684" y="82"/>
                  </a:lnTo>
                  <a:lnTo>
                    <a:pt x="684" y="80"/>
                  </a:lnTo>
                  <a:lnTo>
                    <a:pt x="684" y="80"/>
                  </a:lnTo>
                  <a:lnTo>
                    <a:pt x="686" y="78"/>
                  </a:lnTo>
                  <a:lnTo>
                    <a:pt x="686" y="78"/>
                  </a:lnTo>
                  <a:lnTo>
                    <a:pt x="686" y="76"/>
                  </a:lnTo>
                  <a:lnTo>
                    <a:pt x="688" y="74"/>
                  </a:lnTo>
                  <a:lnTo>
                    <a:pt x="690" y="72"/>
                  </a:lnTo>
                  <a:lnTo>
                    <a:pt x="693" y="70"/>
                  </a:lnTo>
                  <a:lnTo>
                    <a:pt x="695" y="68"/>
                  </a:lnTo>
                  <a:lnTo>
                    <a:pt x="699" y="65"/>
                  </a:lnTo>
                  <a:lnTo>
                    <a:pt x="703" y="61"/>
                  </a:lnTo>
                  <a:lnTo>
                    <a:pt x="705" y="59"/>
                  </a:lnTo>
                  <a:lnTo>
                    <a:pt x="703" y="61"/>
                  </a:lnTo>
                  <a:lnTo>
                    <a:pt x="699" y="63"/>
                  </a:lnTo>
                  <a:lnTo>
                    <a:pt x="697" y="65"/>
                  </a:lnTo>
                  <a:lnTo>
                    <a:pt x="695" y="65"/>
                  </a:lnTo>
                  <a:lnTo>
                    <a:pt x="693" y="65"/>
                  </a:lnTo>
                  <a:lnTo>
                    <a:pt x="695" y="63"/>
                  </a:lnTo>
                  <a:lnTo>
                    <a:pt x="695" y="63"/>
                  </a:lnTo>
                  <a:lnTo>
                    <a:pt x="697" y="63"/>
                  </a:lnTo>
                  <a:lnTo>
                    <a:pt x="699" y="63"/>
                  </a:lnTo>
                  <a:lnTo>
                    <a:pt x="699" y="63"/>
                  </a:lnTo>
                  <a:lnTo>
                    <a:pt x="701" y="61"/>
                  </a:lnTo>
                  <a:lnTo>
                    <a:pt x="701" y="61"/>
                  </a:lnTo>
                  <a:lnTo>
                    <a:pt x="703" y="59"/>
                  </a:lnTo>
                  <a:lnTo>
                    <a:pt x="705" y="59"/>
                  </a:lnTo>
                  <a:lnTo>
                    <a:pt x="707" y="55"/>
                  </a:lnTo>
                  <a:lnTo>
                    <a:pt x="710" y="51"/>
                  </a:lnTo>
                  <a:lnTo>
                    <a:pt x="712" y="51"/>
                  </a:lnTo>
                  <a:lnTo>
                    <a:pt x="712" y="49"/>
                  </a:lnTo>
                  <a:lnTo>
                    <a:pt x="714" y="48"/>
                  </a:lnTo>
                  <a:lnTo>
                    <a:pt x="722" y="38"/>
                  </a:lnTo>
                  <a:lnTo>
                    <a:pt x="722" y="36"/>
                  </a:lnTo>
                  <a:lnTo>
                    <a:pt x="730" y="25"/>
                  </a:lnTo>
                  <a:lnTo>
                    <a:pt x="733" y="23"/>
                  </a:lnTo>
                  <a:lnTo>
                    <a:pt x="735" y="21"/>
                  </a:lnTo>
                  <a:lnTo>
                    <a:pt x="737" y="19"/>
                  </a:lnTo>
                  <a:lnTo>
                    <a:pt x="741" y="13"/>
                  </a:lnTo>
                  <a:lnTo>
                    <a:pt x="741" y="11"/>
                  </a:lnTo>
                  <a:lnTo>
                    <a:pt x="745" y="8"/>
                  </a:lnTo>
                  <a:lnTo>
                    <a:pt x="745" y="8"/>
                  </a:lnTo>
                  <a:lnTo>
                    <a:pt x="743" y="6"/>
                  </a:lnTo>
                  <a:close/>
                  <a:moveTo>
                    <a:pt x="512" y="238"/>
                  </a:moveTo>
                  <a:lnTo>
                    <a:pt x="512" y="238"/>
                  </a:lnTo>
                  <a:lnTo>
                    <a:pt x="514" y="236"/>
                  </a:lnTo>
                  <a:lnTo>
                    <a:pt x="514" y="236"/>
                  </a:lnTo>
                  <a:lnTo>
                    <a:pt x="514" y="236"/>
                  </a:lnTo>
                  <a:lnTo>
                    <a:pt x="514" y="236"/>
                  </a:lnTo>
                  <a:lnTo>
                    <a:pt x="514" y="236"/>
                  </a:lnTo>
                  <a:lnTo>
                    <a:pt x="516" y="236"/>
                  </a:lnTo>
                  <a:lnTo>
                    <a:pt x="516" y="238"/>
                  </a:lnTo>
                  <a:lnTo>
                    <a:pt x="514" y="238"/>
                  </a:lnTo>
                  <a:lnTo>
                    <a:pt x="514" y="238"/>
                  </a:lnTo>
                  <a:lnTo>
                    <a:pt x="512" y="238"/>
                  </a:lnTo>
                  <a:lnTo>
                    <a:pt x="512" y="238"/>
                  </a:lnTo>
                  <a:lnTo>
                    <a:pt x="512" y="238"/>
                  </a:lnTo>
                  <a:lnTo>
                    <a:pt x="514" y="240"/>
                  </a:lnTo>
                  <a:lnTo>
                    <a:pt x="512" y="240"/>
                  </a:lnTo>
                  <a:lnTo>
                    <a:pt x="512" y="240"/>
                  </a:lnTo>
                  <a:lnTo>
                    <a:pt x="510" y="240"/>
                  </a:lnTo>
                  <a:lnTo>
                    <a:pt x="508" y="238"/>
                  </a:lnTo>
                  <a:lnTo>
                    <a:pt x="507" y="238"/>
                  </a:lnTo>
                  <a:lnTo>
                    <a:pt x="505" y="238"/>
                  </a:lnTo>
                  <a:lnTo>
                    <a:pt x="505" y="238"/>
                  </a:lnTo>
                  <a:lnTo>
                    <a:pt x="505" y="236"/>
                  </a:lnTo>
                  <a:lnTo>
                    <a:pt x="505" y="236"/>
                  </a:lnTo>
                  <a:lnTo>
                    <a:pt x="505" y="236"/>
                  </a:lnTo>
                  <a:lnTo>
                    <a:pt x="507" y="236"/>
                  </a:lnTo>
                  <a:lnTo>
                    <a:pt x="507" y="234"/>
                  </a:lnTo>
                  <a:lnTo>
                    <a:pt x="507" y="234"/>
                  </a:lnTo>
                  <a:lnTo>
                    <a:pt x="508" y="234"/>
                  </a:lnTo>
                  <a:lnTo>
                    <a:pt x="507" y="236"/>
                  </a:lnTo>
                  <a:lnTo>
                    <a:pt x="508" y="236"/>
                  </a:lnTo>
                  <a:lnTo>
                    <a:pt x="508" y="238"/>
                  </a:lnTo>
                  <a:lnTo>
                    <a:pt x="512" y="238"/>
                  </a:lnTo>
                  <a:close/>
                  <a:moveTo>
                    <a:pt x="392" y="325"/>
                  </a:moveTo>
                  <a:lnTo>
                    <a:pt x="388" y="323"/>
                  </a:lnTo>
                  <a:lnTo>
                    <a:pt x="385" y="321"/>
                  </a:lnTo>
                  <a:lnTo>
                    <a:pt x="385" y="321"/>
                  </a:lnTo>
                  <a:lnTo>
                    <a:pt x="383" y="323"/>
                  </a:lnTo>
                  <a:lnTo>
                    <a:pt x="388" y="329"/>
                  </a:lnTo>
                  <a:lnTo>
                    <a:pt x="390" y="331"/>
                  </a:lnTo>
                  <a:lnTo>
                    <a:pt x="390" y="331"/>
                  </a:lnTo>
                  <a:lnTo>
                    <a:pt x="392" y="331"/>
                  </a:lnTo>
                  <a:lnTo>
                    <a:pt x="394" y="329"/>
                  </a:lnTo>
                  <a:lnTo>
                    <a:pt x="394" y="329"/>
                  </a:lnTo>
                  <a:lnTo>
                    <a:pt x="394" y="327"/>
                  </a:lnTo>
                  <a:lnTo>
                    <a:pt x="392" y="325"/>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2" name="Freeform 75">
              <a:extLst>
                <a:ext uri="{FF2B5EF4-FFF2-40B4-BE49-F238E27FC236}">
                  <a16:creationId xmlns:a16="http://schemas.microsoft.com/office/drawing/2014/main" id="{4C398FEA-BE47-485C-9002-7998770DD69A}"/>
                </a:ext>
              </a:extLst>
            </p:cNvPr>
            <p:cNvSpPr>
              <a:spLocks noEditPoints="1"/>
            </p:cNvSpPr>
            <p:nvPr/>
          </p:nvSpPr>
          <p:spPr bwMode="auto">
            <a:xfrm>
              <a:off x="6991673" y="4110831"/>
              <a:ext cx="1182688" cy="993775"/>
            </a:xfrm>
            <a:custGeom>
              <a:avLst/>
              <a:gdLst>
                <a:gd name="T0" fmla="*/ 724 w 745"/>
                <a:gd name="T1" fmla="*/ 9 h 626"/>
                <a:gd name="T2" fmla="*/ 684 w 745"/>
                <a:gd name="T3" fmla="*/ 36 h 626"/>
                <a:gd name="T4" fmla="*/ 650 w 745"/>
                <a:gd name="T5" fmla="*/ 21 h 626"/>
                <a:gd name="T6" fmla="*/ 623 w 745"/>
                <a:gd name="T7" fmla="*/ 15 h 626"/>
                <a:gd name="T8" fmla="*/ 615 w 745"/>
                <a:gd name="T9" fmla="*/ 28 h 626"/>
                <a:gd name="T10" fmla="*/ 585 w 745"/>
                <a:gd name="T11" fmla="*/ 61 h 626"/>
                <a:gd name="T12" fmla="*/ 560 w 745"/>
                <a:gd name="T13" fmla="*/ 72 h 626"/>
                <a:gd name="T14" fmla="*/ 535 w 745"/>
                <a:gd name="T15" fmla="*/ 70 h 626"/>
                <a:gd name="T16" fmla="*/ 520 w 745"/>
                <a:gd name="T17" fmla="*/ 99 h 626"/>
                <a:gd name="T18" fmla="*/ 467 w 745"/>
                <a:gd name="T19" fmla="*/ 124 h 626"/>
                <a:gd name="T20" fmla="*/ 444 w 745"/>
                <a:gd name="T21" fmla="*/ 150 h 626"/>
                <a:gd name="T22" fmla="*/ 428 w 745"/>
                <a:gd name="T23" fmla="*/ 175 h 626"/>
                <a:gd name="T24" fmla="*/ 398 w 745"/>
                <a:gd name="T25" fmla="*/ 192 h 626"/>
                <a:gd name="T26" fmla="*/ 381 w 745"/>
                <a:gd name="T27" fmla="*/ 205 h 626"/>
                <a:gd name="T28" fmla="*/ 356 w 745"/>
                <a:gd name="T29" fmla="*/ 198 h 626"/>
                <a:gd name="T30" fmla="*/ 337 w 745"/>
                <a:gd name="T31" fmla="*/ 207 h 626"/>
                <a:gd name="T32" fmla="*/ 356 w 745"/>
                <a:gd name="T33" fmla="*/ 221 h 626"/>
                <a:gd name="T34" fmla="*/ 341 w 745"/>
                <a:gd name="T35" fmla="*/ 224 h 626"/>
                <a:gd name="T36" fmla="*/ 322 w 745"/>
                <a:gd name="T37" fmla="*/ 207 h 626"/>
                <a:gd name="T38" fmla="*/ 307 w 745"/>
                <a:gd name="T39" fmla="*/ 234 h 626"/>
                <a:gd name="T40" fmla="*/ 261 w 745"/>
                <a:gd name="T41" fmla="*/ 245 h 626"/>
                <a:gd name="T42" fmla="*/ 226 w 745"/>
                <a:gd name="T43" fmla="*/ 285 h 626"/>
                <a:gd name="T44" fmla="*/ 196 w 745"/>
                <a:gd name="T45" fmla="*/ 295 h 626"/>
                <a:gd name="T46" fmla="*/ 148 w 745"/>
                <a:gd name="T47" fmla="*/ 302 h 626"/>
                <a:gd name="T48" fmla="*/ 124 w 745"/>
                <a:gd name="T49" fmla="*/ 321 h 626"/>
                <a:gd name="T50" fmla="*/ 91 w 745"/>
                <a:gd name="T51" fmla="*/ 318 h 626"/>
                <a:gd name="T52" fmla="*/ 30 w 745"/>
                <a:gd name="T53" fmla="*/ 331 h 626"/>
                <a:gd name="T54" fmla="*/ 26 w 745"/>
                <a:gd name="T55" fmla="*/ 361 h 626"/>
                <a:gd name="T56" fmla="*/ 21 w 745"/>
                <a:gd name="T57" fmla="*/ 399 h 626"/>
                <a:gd name="T58" fmla="*/ 4 w 745"/>
                <a:gd name="T59" fmla="*/ 424 h 626"/>
                <a:gd name="T60" fmla="*/ 17 w 745"/>
                <a:gd name="T61" fmla="*/ 458 h 626"/>
                <a:gd name="T62" fmla="*/ 34 w 745"/>
                <a:gd name="T63" fmla="*/ 470 h 626"/>
                <a:gd name="T64" fmla="*/ 63 w 745"/>
                <a:gd name="T65" fmla="*/ 466 h 626"/>
                <a:gd name="T66" fmla="*/ 59 w 745"/>
                <a:gd name="T67" fmla="*/ 487 h 626"/>
                <a:gd name="T68" fmla="*/ 53 w 745"/>
                <a:gd name="T69" fmla="*/ 496 h 626"/>
                <a:gd name="T70" fmla="*/ 19 w 745"/>
                <a:gd name="T71" fmla="*/ 479 h 626"/>
                <a:gd name="T72" fmla="*/ 23 w 745"/>
                <a:gd name="T73" fmla="*/ 512 h 626"/>
                <a:gd name="T74" fmla="*/ 38 w 745"/>
                <a:gd name="T75" fmla="*/ 513 h 626"/>
                <a:gd name="T76" fmla="*/ 53 w 745"/>
                <a:gd name="T77" fmla="*/ 512 h 626"/>
                <a:gd name="T78" fmla="*/ 82 w 745"/>
                <a:gd name="T79" fmla="*/ 517 h 626"/>
                <a:gd name="T80" fmla="*/ 105 w 745"/>
                <a:gd name="T81" fmla="*/ 504 h 626"/>
                <a:gd name="T82" fmla="*/ 118 w 745"/>
                <a:gd name="T83" fmla="*/ 510 h 626"/>
                <a:gd name="T84" fmla="*/ 141 w 745"/>
                <a:gd name="T85" fmla="*/ 536 h 626"/>
                <a:gd name="T86" fmla="*/ 152 w 745"/>
                <a:gd name="T87" fmla="*/ 559 h 626"/>
                <a:gd name="T88" fmla="*/ 169 w 745"/>
                <a:gd name="T89" fmla="*/ 576 h 626"/>
                <a:gd name="T90" fmla="*/ 150 w 745"/>
                <a:gd name="T91" fmla="*/ 601 h 626"/>
                <a:gd name="T92" fmla="*/ 164 w 745"/>
                <a:gd name="T93" fmla="*/ 622 h 626"/>
                <a:gd name="T94" fmla="*/ 200 w 745"/>
                <a:gd name="T95" fmla="*/ 588 h 626"/>
                <a:gd name="T96" fmla="*/ 238 w 745"/>
                <a:gd name="T97" fmla="*/ 580 h 626"/>
                <a:gd name="T98" fmla="*/ 274 w 745"/>
                <a:gd name="T99" fmla="*/ 569 h 626"/>
                <a:gd name="T100" fmla="*/ 308 w 745"/>
                <a:gd name="T101" fmla="*/ 546 h 626"/>
                <a:gd name="T102" fmla="*/ 320 w 745"/>
                <a:gd name="T103" fmla="*/ 546 h 626"/>
                <a:gd name="T104" fmla="*/ 326 w 745"/>
                <a:gd name="T105" fmla="*/ 512 h 626"/>
                <a:gd name="T106" fmla="*/ 318 w 745"/>
                <a:gd name="T107" fmla="*/ 437 h 626"/>
                <a:gd name="T108" fmla="*/ 347 w 745"/>
                <a:gd name="T109" fmla="*/ 321 h 626"/>
                <a:gd name="T110" fmla="*/ 387 w 745"/>
                <a:gd name="T111" fmla="*/ 308 h 626"/>
                <a:gd name="T112" fmla="*/ 419 w 745"/>
                <a:gd name="T113" fmla="*/ 274 h 626"/>
                <a:gd name="T114" fmla="*/ 482 w 745"/>
                <a:gd name="T115" fmla="*/ 268 h 626"/>
                <a:gd name="T116" fmla="*/ 522 w 745"/>
                <a:gd name="T117" fmla="*/ 224 h 626"/>
                <a:gd name="T118" fmla="*/ 579 w 745"/>
                <a:gd name="T119" fmla="*/ 164 h 626"/>
                <a:gd name="T120" fmla="*/ 619 w 745"/>
                <a:gd name="T121" fmla="*/ 129 h 626"/>
                <a:gd name="T122" fmla="*/ 697 w 745"/>
                <a:gd name="T123" fmla="*/ 65 h 626"/>
                <a:gd name="T124" fmla="*/ 514 w 745"/>
                <a:gd name="T125" fmla="*/ 23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5" h="626">
                  <a:moveTo>
                    <a:pt x="743" y="6"/>
                  </a:moveTo>
                  <a:lnTo>
                    <a:pt x="743" y="6"/>
                  </a:lnTo>
                  <a:lnTo>
                    <a:pt x="743" y="6"/>
                  </a:lnTo>
                  <a:lnTo>
                    <a:pt x="743" y="8"/>
                  </a:lnTo>
                  <a:lnTo>
                    <a:pt x="741" y="9"/>
                  </a:lnTo>
                  <a:lnTo>
                    <a:pt x="739" y="8"/>
                  </a:lnTo>
                  <a:lnTo>
                    <a:pt x="739" y="8"/>
                  </a:lnTo>
                  <a:lnTo>
                    <a:pt x="739" y="6"/>
                  </a:lnTo>
                  <a:lnTo>
                    <a:pt x="739" y="6"/>
                  </a:lnTo>
                  <a:lnTo>
                    <a:pt x="739" y="4"/>
                  </a:lnTo>
                  <a:lnTo>
                    <a:pt x="739" y="2"/>
                  </a:lnTo>
                  <a:lnTo>
                    <a:pt x="741" y="2"/>
                  </a:lnTo>
                  <a:lnTo>
                    <a:pt x="741" y="2"/>
                  </a:lnTo>
                  <a:lnTo>
                    <a:pt x="743" y="4"/>
                  </a:lnTo>
                  <a:lnTo>
                    <a:pt x="743" y="6"/>
                  </a:lnTo>
                  <a:lnTo>
                    <a:pt x="745" y="6"/>
                  </a:lnTo>
                  <a:lnTo>
                    <a:pt x="743" y="2"/>
                  </a:lnTo>
                  <a:lnTo>
                    <a:pt x="743" y="2"/>
                  </a:lnTo>
                  <a:lnTo>
                    <a:pt x="743" y="2"/>
                  </a:lnTo>
                  <a:lnTo>
                    <a:pt x="741" y="0"/>
                  </a:lnTo>
                  <a:lnTo>
                    <a:pt x="741" y="0"/>
                  </a:lnTo>
                  <a:lnTo>
                    <a:pt x="737" y="0"/>
                  </a:lnTo>
                  <a:lnTo>
                    <a:pt x="737" y="0"/>
                  </a:lnTo>
                  <a:lnTo>
                    <a:pt x="735" y="0"/>
                  </a:lnTo>
                  <a:lnTo>
                    <a:pt x="735" y="2"/>
                  </a:lnTo>
                  <a:lnTo>
                    <a:pt x="735" y="2"/>
                  </a:lnTo>
                  <a:lnTo>
                    <a:pt x="735" y="2"/>
                  </a:lnTo>
                  <a:lnTo>
                    <a:pt x="735" y="4"/>
                  </a:lnTo>
                  <a:lnTo>
                    <a:pt x="735" y="4"/>
                  </a:lnTo>
                  <a:lnTo>
                    <a:pt x="735" y="6"/>
                  </a:lnTo>
                  <a:lnTo>
                    <a:pt x="735" y="6"/>
                  </a:lnTo>
                  <a:lnTo>
                    <a:pt x="733" y="8"/>
                  </a:lnTo>
                  <a:lnTo>
                    <a:pt x="733" y="8"/>
                  </a:lnTo>
                  <a:lnTo>
                    <a:pt x="733" y="8"/>
                  </a:lnTo>
                  <a:lnTo>
                    <a:pt x="731" y="8"/>
                  </a:lnTo>
                  <a:lnTo>
                    <a:pt x="731" y="6"/>
                  </a:lnTo>
                  <a:lnTo>
                    <a:pt x="724" y="9"/>
                  </a:lnTo>
                  <a:lnTo>
                    <a:pt x="724" y="11"/>
                  </a:lnTo>
                  <a:lnTo>
                    <a:pt x="720" y="13"/>
                  </a:lnTo>
                  <a:lnTo>
                    <a:pt x="720" y="13"/>
                  </a:lnTo>
                  <a:lnTo>
                    <a:pt x="718" y="13"/>
                  </a:lnTo>
                  <a:lnTo>
                    <a:pt x="718" y="13"/>
                  </a:lnTo>
                  <a:lnTo>
                    <a:pt x="716" y="13"/>
                  </a:lnTo>
                  <a:lnTo>
                    <a:pt x="716" y="13"/>
                  </a:lnTo>
                  <a:lnTo>
                    <a:pt x="716" y="13"/>
                  </a:lnTo>
                  <a:lnTo>
                    <a:pt x="716" y="15"/>
                  </a:lnTo>
                  <a:lnTo>
                    <a:pt x="716" y="15"/>
                  </a:lnTo>
                  <a:lnTo>
                    <a:pt x="716" y="17"/>
                  </a:lnTo>
                  <a:lnTo>
                    <a:pt x="716" y="17"/>
                  </a:lnTo>
                  <a:lnTo>
                    <a:pt x="714" y="17"/>
                  </a:lnTo>
                  <a:lnTo>
                    <a:pt x="714" y="19"/>
                  </a:lnTo>
                  <a:lnTo>
                    <a:pt x="714" y="19"/>
                  </a:lnTo>
                  <a:lnTo>
                    <a:pt x="714" y="19"/>
                  </a:lnTo>
                  <a:lnTo>
                    <a:pt x="714" y="19"/>
                  </a:lnTo>
                  <a:lnTo>
                    <a:pt x="716" y="21"/>
                  </a:lnTo>
                  <a:lnTo>
                    <a:pt x="716" y="21"/>
                  </a:lnTo>
                  <a:lnTo>
                    <a:pt x="714" y="21"/>
                  </a:lnTo>
                  <a:lnTo>
                    <a:pt x="712" y="25"/>
                  </a:lnTo>
                  <a:lnTo>
                    <a:pt x="710" y="27"/>
                  </a:lnTo>
                  <a:lnTo>
                    <a:pt x="710" y="27"/>
                  </a:lnTo>
                  <a:lnTo>
                    <a:pt x="709" y="27"/>
                  </a:lnTo>
                  <a:lnTo>
                    <a:pt x="709" y="27"/>
                  </a:lnTo>
                  <a:lnTo>
                    <a:pt x="709" y="27"/>
                  </a:lnTo>
                  <a:lnTo>
                    <a:pt x="707" y="28"/>
                  </a:lnTo>
                  <a:lnTo>
                    <a:pt x="707" y="30"/>
                  </a:lnTo>
                  <a:lnTo>
                    <a:pt x="705" y="32"/>
                  </a:lnTo>
                  <a:lnTo>
                    <a:pt x="703" y="34"/>
                  </a:lnTo>
                  <a:lnTo>
                    <a:pt x="701" y="34"/>
                  </a:lnTo>
                  <a:lnTo>
                    <a:pt x="695" y="36"/>
                  </a:lnTo>
                  <a:lnTo>
                    <a:pt x="690" y="36"/>
                  </a:lnTo>
                  <a:lnTo>
                    <a:pt x="688" y="38"/>
                  </a:lnTo>
                  <a:lnTo>
                    <a:pt x="686" y="36"/>
                  </a:lnTo>
                  <a:lnTo>
                    <a:pt x="686" y="36"/>
                  </a:lnTo>
                  <a:lnTo>
                    <a:pt x="684" y="36"/>
                  </a:lnTo>
                  <a:lnTo>
                    <a:pt x="682" y="36"/>
                  </a:lnTo>
                  <a:lnTo>
                    <a:pt x="680" y="36"/>
                  </a:lnTo>
                  <a:lnTo>
                    <a:pt x="680" y="34"/>
                  </a:lnTo>
                  <a:lnTo>
                    <a:pt x="678" y="34"/>
                  </a:lnTo>
                  <a:lnTo>
                    <a:pt x="678" y="34"/>
                  </a:lnTo>
                  <a:lnTo>
                    <a:pt x="672" y="34"/>
                  </a:lnTo>
                  <a:lnTo>
                    <a:pt x="667" y="34"/>
                  </a:lnTo>
                  <a:lnTo>
                    <a:pt x="663" y="36"/>
                  </a:lnTo>
                  <a:lnTo>
                    <a:pt x="663" y="34"/>
                  </a:lnTo>
                  <a:lnTo>
                    <a:pt x="663" y="34"/>
                  </a:lnTo>
                  <a:lnTo>
                    <a:pt x="661" y="34"/>
                  </a:lnTo>
                  <a:lnTo>
                    <a:pt x="661" y="34"/>
                  </a:lnTo>
                  <a:lnTo>
                    <a:pt x="661" y="34"/>
                  </a:lnTo>
                  <a:lnTo>
                    <a:pt x="661" y="32"/>
                  </a:lnTo>
                  <a:lnTo>
                    <a:pt x="659" y="32"/>
                  </a:lnTo>
                  <a:lnTo>
                    <a:pt x="659" y="30"/>
                  </a:lnTo>
                  <a:lnTo>
                    <a:pt x="659" y="30"/>
                  </a:lnTo>
                  <a:lnTo>
                    <a:pt x="659" y="30"/>
                  </a:lnTo>
                  <a:lnTo>
                    <a:pt x="659" y="28"/>
                  </a:lnTo>
                  <a:lnTo>
                    <a:pt x="657" y="27"/>
                  </a:lnTo>
                  <a:lnTo>
                    <a:pt x="657" y="25"/>
                  </a:lnTo>
                  <a:lnTo>
                    <a:pt x="655" y="25"/>
                  </a:lnTo>
                  <a:lnTo>
                    <a:pt x="655" y="21"/>
                  </a:lnTo>
                  <a:lnTo>
                    <a:pt x="653" y="17"/>
                  </a:lnTo>
                  <a:lnTo>
                    <a:pt x="651" y="15"/>
                  </a:lnTo>
                  <a:lnTo>
                    <a:pt x="651" y="15"/>
                  </a:lnTo>
                  <a:lnTo>
                    <a:pt x="650" y="15"/>
                  </a:lnTo>
                  <a:lnTo>
                    <a:pt x="650" y="15"/>
                  </a:lnTo>
                  <a:lnTo>
                    <a:pt x="650" y="17"/>
                  </a:lnTo>
                  <a:lnTo>
                    <a:pt x="650" y="17"/>
                  </a:lnTo>
                  <a:lnTo>
                    <a:pt x="650" y="17"/>
                  </a:lnTo>
                  <a:lnTo>
                    <a:pt x="650" y="17"/>
                  </a:lnTo>
                  <a:lnTo>
                    <a:pt x="650" y="19"/>
                  </a:lnTo>
                  <a:lnTo>
                    <a:pt x="650" y="19"/>
                  </a:lnTo>
                  <a:lnTo>
                    <a:pt x="650" y="19"/>
                  </a:lnTo>
                  <a:lnTo>
                    <a:pt x="650" y="21"/>
                  </a:lnTo>
                  <a:lnTo>
                    <a:pt x="650" y="21"/>
                  </a:lnTo>
                  <a:lnTo>
                    <a:pt x="650" y="23"/>
                  </a:lnTo>
                  <a:lnTo>
                    <a:pt x="648" y="23"/>
                  </a:lnTo>
                  <a:lnTo>
                    <a:pt x="648" y="23"/>
                  </a:lnTo>
                  <a:lnTo>
                    <a:pt x="648" y="23"/>
                  </a:lnTo>
                  <a:lnTo>
                    <a:pt x="648" y="21"/>
                  </a:lnTo>
                  <a:lnTo>
                    <a:pt x="646" y="15"/>
                  </a:lnTo>
                  <a:lnTo>
                    <a:pt x="644" y="15"/>
                  </a:lnTo>
                  <a:lnTo>
                    <a:pt x="644" y="13"/>
                  </a:lnTo>
                  <a:lnTo>
                    <a:pt x="640" y="9"/>
                  </a:lnTo>
                  <a:lnTo>
                    <a:pt x="638" y="8"/>
                  </a:lnTo>
                  <a:lnTo>
                    <a:pt x="638" y="6"/>
                  </a:lnTo>
                  <a:lnTo>
                    <a:pt x="636" y="4"/>
                  </a:lnTo>
                  <a:lnTo>
                    <a:pt x="636" y="4"/>
                  </a:lnTo>
                  <a:lnTo>
                    <a:pt x="634" y="4"/>
                  </a:lnTo>
                  <a:lnTo>
                    <a:pt x="634" y="6"/>
                  </a:lnTo>
                  <a:lnTo>
                    <a:pt x="634" y="6"/>
                  </a:lnTo>
                  <a:lnTo>
                    <a:pt x="634" y="8"/>
                  </a:lnTo>
                  <a:lnTo>
                    <a:pt x="634" y="8"/>
                  </a:lnTo>
                  <a:lnTo>
                    <a:pt x="632" y="9"/>
                  </a:lnTo>
                  <a:lnTo>
                    <a:pt x="630" y="9"/>
                  </a:lnTo>
                  <a:lnTo>
                    <a:pt x="630" y="11"/>
                  </a:lnTo>
                  <a:lnTo>
                    <a:pt x="630" y="11"/>
                  </a:lnTo>
                  <a:lnTo>
                    <a:pt x="629" y="13"/>
                  </a:lnTo>
                  <a:lnTo>
                    <a:pt x="629" y="15"/>
                  </a:lnTo>
                  <a:lnTo>
                    <a:pt x="629" y="15"/>
                  </a:lnTo>
                  <a:lnTo>
                    <a:pt x="627" y="15"/>
                  </a:lnTo>
                  <a:lnTo>
                    <a:pt x="627" y="15"/>
                  </a:lnTo>
                  <a:lnTo>
                    <a:pt x="627" y="15"/>
                  </a:lnTo>
                  <a:lnTo>
                    <a:pt x="625" y="13"/>
                  </a:lnTo>
                  <a:lnTo>
                    <a:pt x="625" y="11"/>
                  </a:lnTo>
                  <a:lnTo>
                    <a:pt x="625" y="9"/>
                  </a:lnTo>
                  <a:lnTo>
                    <a:pt x="623" y="9"/>
                  </a:lnTo>
                  <a:lnTo>
                    <a:pt x="623" y="9"/>
                  </a:lnTo>
                  <a:lnTo>
                    <a:pt x="623" y="9"/>
                  </a:lnTo>
                  <a:lnTo>
                    <a:pt x="623" y="9"/>
                  </a:lnTo>
                  <a:lnTo>
                    <a:pt x="623" y="13"/>
                  </a:lnTo>
                  <a:lnTo>
                    <a:pt x="623" y="15"/>
                  </a:lnTo>
                  <a:lnTo>
                    <a:pt x="623" y="15"/>
                  </a:lnTo>
                  <a:lnTo>
                    <a:pt x="621" y="15"/>
                  </a:lnTo>
                  <a:lnTo>
                    <a:pt x="621" y="15"/>
                  </a:lnTo>
                  <a:lnTo>
                    <a:pt x="621" y="17"/>
                  </a:lnTo>
                  <a:lnTo>
                    <a:pt x="621" y="17"/>
                  </a:lnTo>
                  <a:lnTo>
                    <a:pt x="621" y="17"/>
                  </a:lnTo>
                  <a:lnTo>
                    <a:pt x="621" y="17"/>
                  </a:lnTo>
                  <a:lnTo>
                    <a:pt x="621" y="19"/>
                  </a:lnTo>
                  <a:lnTo>
                    <a:pt x="621" y="19"/>
                  </a:lnTo>
                  <a:lnTo>
                    <a:pt x="621" y="21"/>
                  </a:lnTo>
                  <a:lnTo>
                    <a:pt x="619" y="19"/>
                  </a:lnTo>
                  <a:lnTo>
                    <a:pt x="617" y="19"/>
                  </a:lnTo>
                  <a:lnTo>
                    <a:pt x="615" y="17"/>
                  </a:lnTo>
                  <a:lnTo>
                    <a:pt x="613" y="17"/>
                  </a:lnTo>
                  <a:lnTo>
                    <a:pt x="613" y="17"/>
                  </a:lnTo>
                  <a:lnTo>
                    <a:pt x="613" y="17"/>
                  </a:lnTo>
                  <a:lnTo>
                    <a:pt x="611" y="15"/>
                  </a:lnTo>
                  <a:lnTo>
                    <a:pt x="609" y="15"/>
                  </a:lnTo>
                  <a:lnTo>
                    <a:pt x="609" y="15"/>
                  </a:lnTo>
                  <a:lnTo>
                    <a:pt x="609" y="17"/>
                  </a:lnTo>
                  <a:lnTo>
                    <a:pt x="608" y="17"/>
                  </a:lnTo>
                  <a:lnTo>
                    <a:pt x="608" y="17"/>
                  </a:lnTo>
                  <a:lnTo>
                    <a:pt x="608" y="19"/>
                  </a:lnTo>
                  <a:lnTo>
                    <a:pt x="608" y="19"/>
                  </a:lnTo>
                  <a:lnTo>
                    <a:pt x="608" y="19"/>
                  </a:lnTo>
                  <a:lnTo>
                    <a:pt x="609" y="21"/>
                  </a:lnTo>
                  <a:lnTo>
                    <a:pt x="609" y="21"/>
                  </a:lnTo>
                  <a:lnTo>
                    <a:pt x="609" y="23"/>
                  </a:lnTo>
                  <a:lnTo>
                    <a:pt x="609" y="23"/>
                  </a:lnTo>
                  <a:lnTo>
                    <a:pt x="611" y="25"/>
                  </a:lnTo>
                  <a:lnTo>
                    <a:pt x="611" y="27"/>
                  </a:lnTo>
                  <a:lnTo>
                    <a:pt x="613" y="27"/>
                  </a:lnTo>
                  <a:lnTo>
                    <a:pt x="613" y="27"/>
                  </a:lnTo>
                  <a:lnTo>
                    <a:pt x="613" y="27"/>
                  </a:lnTo>
                  <a:lnTo>
                    <a:pt x="613" y="27"/>
                  </a:lnTo>
                  <a:lnTo>
                    <a:pt x="615" y="27"/>
                  </a:lnTo>
                  <a:lnTo>
                    <a:pt x="615" y="28"/>
                  </a:lnTo>
                  <a:lnTo>
                    <a:pt x="615" y="28"/>
                  </a:lnTo>
                  <a:lnTo>
                    <a:pt x="615" y="28"/>
                  </a:lnTo>
                  <a:lnTo>
                    <a:pt x="615" y="28"/>
                  </a:lnTo>
                  <a:lnTo>
                    <a:pt x="617" y="28"/>
                  </a:lnTo>
                  <a:lnTo>
                    <a:pt x="617" y="30"/>
                  </a:lnTo>
                  <a:lnTo>
                    <a:pt x="615" y="30"/>
                  </a:lnTo>
                  <a:lnTo>
                    <a:pt x="615" y="32"/>
                  </a:lnTo>
                  <a:lnTo>
                    <a:pt x="613" y="32"/>
                  </a:lnTo>
                  <a:lnTo>
                    <a:pt x="611" y="32"/>
                  </a:lnTo>
                  <a:lnTo>
                    <a:pt x="609" y="34"/>
                  </a:lnTo>
                  <a:lnTo>
                    <a:pt x="608" y="36"/>
                  </a:lnTo>
                  <a:lnTo>
                    <a:pt x="606" y="38"/>
                  </a:lnTo>
                  <a:lnTo>
                    <a:pt x="604" y="40"/>
                  </a:lnTo>
                  <a:lnTo>
                    <a:pt x="598" y="42"/>
                  </a:lnTo>
                  <a:lnTo>
                    <a:pt x="598" y="42"/>
                  </a:lnTo>
                  <a:lnTo>
                    <a:pt x="596" y="40"/>
                  </a:lnTo>
                  <a:lnTo>
                    <a:pt x="596" y="40"/>
                  </a:lnTo>
                  <a:lnTo>
                    <a:pt x="594" y="40"/>
                  </a:lnTo>
                  <a:lnTo>
                    <a:pt x="594" y="40"/>
                  </a:lnTo>
                  <a:lnTo>
                    <a:pt x="592" y="40"/>
                  </a:lnTo>
                  <a:lnTo>
                    <a:pt x="592" y="40"/>
                  </a:lnTo>
                  <a:lnTo>
                    <a:pt x="590" y="42"/>
                  </a:lnTo>
                  <a:lnTo>
                    <a:pt x="589" y="44"/>
                  </a:lnTo>
                  <a:lnTo>
                    <a:pt x="587" y="46"/>
                  </a:lnTo>
                  <a:lnTo>
                    <a:pt x="587" y="48"/>
                  </a:lnTo>
                  <a:lnTo>
                    <a:pt x="585" y="49"/>
                  </a:lnTo>
                  <a:lnTo>
                    <a:pt x="583" y="51"/>
                  </a:lnTo>
                  <a:lnTo>
                    <a:pt x="583" y="51"/>
                  </a:lnTo>
                  <a:lnTo>
                    <a:pt x="583" y="53"/>
                  </a:lnTo>
                  <a:lnTo>
                    <a:pt x="583" y="53"/>
                  </a:lnTo>
                  <a:lnTo>
                    <a:pt x="583" y="53"/>
                  </a:lnTo>
                  <a:lnTo>
                    <a:pt x="581" y="55"/>
                  </a:lnTo>
                  <a:lnTo>
                    <a:pt x="581" y="55"/>
                  </a:lnTo>
                  <a:lnTo>
                    <a:pt x="581" y="57"/>
                  </a:lnTo>
                  <a:lnTo>
                    <a:pt x="583" y="59"/>
                  </a:lnTo>
                  <a:lnTo>
                    <a:pt x="585" y="61"/>
                  </a:lnTo>
                  <a:lnTo>
                    <a:pt x="585" y="61"/>
                  </a:lnTo>
                  <a:lnTo>
                    <a:pt x="585" y="61"/>
                  </a:lnTo>
                  <a:lnTo>
                    <a:pt x="587" y="61"/>
                  </a:lnTo>
                  <a:lnTo>
                    <a:pt x="587" y="61"/>
                  </a:lnTo>
                  <a:lnTo>
                    <a:pt x="587" y="61"/>
                  </a:lnTo>
                  <a:lnTo>
                    <a:pt x="587" y="61"/>
                  </a:lnTo>
                  <a:lnTo>
                    <a:pt x="587" y="63"/>
                  </a:lnTo>
                  <a:lnTo>
                    <a:pt x="583" y="68"/>
                  </a:lnTo>
                  <a:lnTo>
                    <a:pt x="583" y="68"/>
                  </a:lnTo>
                  <a:lnTo>
                    <a:pt x="583" y="70"/>
                  </a:lnTo>
                  <a:lnTo>
                    <a:pt x="583" y="70"/>
                  </a:lnTo>
                  <a:lnTo>
                    <a:pt x="583" y="70"/>
                  </a:lnTo>
                  <a:lnTo>
                    <a:pt x="583" y="72"/>
                  </a:lnTo>
                  <a:lnTo>
                    <a:pt x="585" y="72"/>
                  </a:lnTo>
                  <a:lnTo>
                    <a:pt x="583" y="76"/>
                  </a:lnTo>
                  <a:lnTo>
                    <a:pt x="583" y="76"/>
                  </a:lnTo>
                  <a:lnTo>
                    <a:pt x="581" y="76"/>
                  </a:lnTo>
                  <a:lnTo>
                    <a:pt x="581" y="76"/>
                  </a:lnTo>
                  <a:lnTo>
                    <a:pt x="579" y="76"/>
                  </a:lnTo>
                  <a:lnTo>
                    <a:pt x="579" y="78"/>
                  </a:lnTo>
                  <a:lnTo>
                    <a:pt x="575" y="78"/>
                  </a:lnTo>
                  <a:lnTo>
                    <a:pt x="575" y="78"/>
                  </a:lnTo>
                  <a:lnTo>
                    <a:pt x="571" y="80"/>
                  </a:lnTo>
                  <a:lnTo>
                    <a:pt x="569" y="78"/>
                  </a:lnTo>
                  <a:lnTo>
                    <a:pt x="569" y="78"/>
                  </a:lnTo>
                  <a:lnTo>
                    <a:pt x="569" y="78"/>
                  </a:lnTo>
                  <a:lnTo>
                    <a:pt x="569" y="76"/>
                  </a:lnTo>
                  <a:lnTo>
                    <a:pt x="569" y="74"/>
                  </a:lnTo>
                  <a:lnTo>
                    <a:pt x="569" y="74"/>
                  </a:lnTo>
                  <a:lnTo>
                    <a:pt x="569" y="74"/>
                  </a:lnTo>
                  <a:lnTo>
                    <a:pt x="568" y="74"/>
                  </a:lnTo>
                  <a:lnTo>
                    <a:pt x="566" y="74"/>
                  </a:lnTo>
                  <a:lnTo>
                    <a:pt x="566" y="72"/>
                  </a:lnTo>
                  <a:lnTo>
                    <a:pt x="564" y="72"/>
                  </a:lnTo>
                  <a:lnTo>
                    <a:pt x="564" y="72"/>
                  </a:lnTo>
                  <a:lnTo>
                    <a:pt x="562" y="72"/>
                  </a:lnTo>
                  <a:lnTo>
                    <a:pt x="560" y="72"/>
                  </a:lnTo>
                  <a:lnTo>
                    <a:pt x="560" y="72"/>
                  </a:lnTo>
                  <a:lnTo>
                    <a:pt x="560" y="74"/>
                  </a:lnTo>
                  <a:lnTo>
                    <a:pt x="560" y="76"/>
                  </a:lnTo>
                  <a:lnTo>
                    <a:pt x="560" y="78"/>
                  </a:lnTo>
                  <a:lnTo>
                    <a:pt x="560" y="78"/>
                  </a:lnTo>
                  <a:lnTo>
                    <a:pt x="558" y="80"/>
                  </a:lnTo>
                  <a:lnTo>
                    <a:pt x="558" y="80"/>
                  </a:lnTo>
                  <a:lnTo>
                    <a:pt x="554" y="82"/>
                  </a:lnTo>
                  <a:lnTo>
                    <a:pt x="552" y="84"/>
                  </a:lnTo>
                  <a:lnTo>
                    <a:pt x="550" y="86"/>
                  </a:lnTo>
                  <a:lnTo>
                    <a:pt x="549" y="86"/>
                  </a:lnTo>
                  <a:lnTo>
                    <a:pt x="549" y="86"/>
                  </a:lnTo>
                  <a:lnTo>
                    <a:pt x="549" y="87"/>
                  </a:lnTo>
                  <a:lnTo>
                    <a:pt x="549" y="89"/>
                  </a:lnTo>
                  <a:lnTo>
                    <a:pt x="549" y="89"/>
                  </a:lnTo>
                  <a:lnTo>
                    <a:pt x="547" y="91"/>
                  </a:lnTo>
                  <a:lnTo>
                    <a:pt x="547" y="91"/>
                  </a:lnTo>
                  <a:lnTo>
                    <a:pt x="545" y="91"/>
                  </a:lnTo>
                  <a:lnTo>
                    <a:pt x="545" y="91"/>
                  </a:lnTo>
                  <a:lnTo>
                    <a:pt x="543" y="91"/>
                  </a:lnTo>
                  <a:lnTo>
                    <a:pt x="543" y="89"/>
                  </a:lnTo>
                  <a:lnTo>
                    <a:pt x="541" y="89"/>
                  </a:lnTo>
                  <a:lnTo>
                    <a:pt x="541" y="89"/>
                  </a:lnTo>
                  <a:lnTo>
                    <a:pt x="541" y="87"/>
                  </a:lnTo>
                  <a:lnTo>
                    <a:pt x="541" y="87"/>
                  </a:lnTo>
                  <a:lnTo>
                    <a:pt x="541" y="86"/>
                  </a:lnTo>
                  <a:lnTo>
                    <a:pt x="543" y="84"/>
                  </a:lnTo>
                  <a:lnTo>
                    <a:pt x="543" y="82"/>
                  </a:lnTo>
                  <a:lnTo>
                    <a:pt x="543" y="82"/>
                  </a:lnTo>
                  <a:lnTo>
                    <a:pt x="543" y="82"/>
                  </a:lnTo>
                  <a:lnTo>
                    <a:pt x="543" y="80"/>
                  </a:lnTo>
                  <a:lnTo>
                    <a:pt x="541" y="80"/>
                  </a:lnTo>
                  <a:lnTo>
                    <a:pt x="541" y="80"/>
                  </a:lnTo>
                  <a:lnTo>
                    <a:pt x="537" y="74"/>
                  </a:lnTo>
                  <a:lnTo>
                    <a:pt x="535" y="74"/>
                  </a:lnTo>
                  <a:lnTo>
                    <a:pt x="535" y="72"/>
                  </a:lnTo>
                  <a:lnTo>
                    <a:pt x="535" y="72"/>
                  </a:lnTo>
                  <a:lnTo>
                    <a:pt x="535" y="70"/>
                  </a:lnTo>
                  <a:lnTo>
                    <a:pt x="535" y="68"/>
                  </a:lnTo>
                  <a:lnTo>
                    <a:pt x="535" y="68"/>
                  </a:lnTo>
                  <a:lnTo>
                    <a:pt x="535" y="67"/>
                  </a:lnTo>
                  <a:lnTo>
                    <a:pt x="535" y="67"/>
                  </a:lnTo>
                  <a:lnTo>
                    <a:pt x="535" y="67"/>
                  </a:lnTo>
                  <a:lnTo>
                    <a:pt x="535" y="65"/>
                  </a:lnTo>
                  <a:lnTo>
                    <a:pt x="535" y="65"/>
                  </a:lnTo>
                  <a:lnTo>
                    <a:pt x="533" y="65"/>
                  </a:lnTo>
                  <a:lnTo>
                    <a:pt x="533" y="65"/>
                  </a:lnTo>
                  <a:lnTo>
                    <a:pt x="533" y="65"/>
                  </a:lnTo>
                  <a:lnTo>
                    <a:pt x="531" y="65"/>
                  </a:lnTo>
                  <a:lnTo>
                    <a:pt x="531" y="63"/>
                  </a:lnTo>
                  <a:lnTo>
                    <a:pt x="529" y="63"/>
                  </a:lnTo>
                  <a:lnTo>
                    <a:pt x="528" y="63"/>
                  </a:lnTo>
                  <a:lnTo>
                    <a:pt x="528" y="65"/>
                  </a:lnTo>
                  <a:lnTo>
                    <a:pt x="526" y="67"/>
                  </a:lnTo>
                  <a:lnTo>
                    <a:pt x="526" y="68"/>
                  </a:lnTo>
                  <a:lnTo>
                    <a:pt x="522" y="72"/>
                  </a:lnTo>
                  <a:lnTo>
                    <a:pt x="522" y="72"/>
                  </a:lnTo>
                  <a:lnTo>
                    <a:pt x="522" y="74"/>
                  </a:lnTo>
                  <a:lnTo>
                    <a:pt x="522" y="74"/>
                  </a:lnTo>
                  <a:lnTo>
                    <a:pt x="522" y="76"/>
                  </a:lnTo>
                  <a:lnTo>
                    <a:pt x="522" y="78"/>
                  </a:lnTo>
                  <a:lnTo>
                    <a:pt x="520" y="82"/>
                  </a:lnTo>
                  <a:lnTo>
                    <a:pt x="520" y="82"/>
                  </a:lnTo>
                  <a:lnTo>
                    <a:pt x="520" y="82"/>
                  </a:lnTo>
                  <a:lnTo>
                    <a:pt x="520" y="84"/>
                  </a:lnTo>
                  <a:lnTo>
                    <a:pt x="520" y="86"/>
                  </a:lnTo>
                  <a:lnTo>
                    <a:pt x="520" y="86"/>
                  </a:lnTo>
                  <a:lnTo>
                    <a:pt x="520" y="87"/>
                  </a:lnTo>
                  <a:lnTo>
                    <a:pt x="516" y="93"/>
                  </a:lnTo>
                  <a:lnTo>
                    <a:pt x="516" y="93"/>
                  </a:lnTo>
                  <a:lnTo>
                    <a:pt x="516" y="95"/>
                  </a:lnTo>
                  <a:lnTo>
                    <a:pt x="516" y="95"/>
                  </a:lnTo>
                  <a:lnTo>
                    <a:pt x="518" y="97"/>
                  </a:lnTo>
                  <a:lnTo>
                    <a:pt x="520" y="99"/>
                  </a:lnTo>
                  <a:lnTo>
                    <a:pt x="520" y="99"/>
                  </a:lnTo>
                  <a:lnTo>
                    <a:pt x="520" y="101"/>
                  </a:lnTo>
                  <a:lnTo>
                    <a:pt x="520" y="101"/>
                  </a:lnTo>
                  <a:lnTo>
                    <a:pt x="520" y="101"/>
                  </a:lnTo>
                  <a:lnTo>
                    <a:pt x="518" y="103"/>
                  </a:lnTo>
                  <a:lnTo>
                    <a:pt x="518" y="103"/>
                  </a:lnTo>
                  <a:lnTo>
                    <a:pt x="518" y="105"/>
                  </a:lnTo>
                  <a:lnTo>
                    <a:pt x="518" y="106"/>
                  </a:lnTo>
                  <a:lnTo>
                    <a:pt x="518" y="106"/>
                  </a:lnTo>
                  <a:lnTo>
                    <a:pt x="518" y="108"/>
                  </a:lnTo>
                  <a:lnTo>
                    <a:pt x="518" y="108"/>
                  </a:lnTo>
                  <a:lnTo>
                    <a:pt x="516" y="110"/>
                  </a:lnTo>
                  <a:lnTo>
                    <a:pt x="514" y="108"/>
                  </a:lnTo>
                  <a:lnTo>
                    <a:pt x="512" y="110"/>
                  </a:lnTo>
                  <a:lnTo>
                    <a:pt x="512" y="110"/>
                  </a:lnTo>
                  <a:lnTo>
                    <a:pt x="512" y="112"/>
                  </a:lnTo>
                  <a:lnTo>
                    <a:pt x="510" y="112"/>
                  </a:lnTo>
                  <a:lnTo>
                    <a:pt x="510" y="114"/>
                  </a:lnTo>
                  <a:lnTo>
                    <a:pt x="510" y="114"/>
                  </a:lnTo>
                  <a:lnTo>
                    <a:pt x="508" y="114"/>
                  </a:lnTo>
                  <a:lnTo>
                    <a:pt x="508" y="114"/>
                  </a:lnTo>
                  <a:lnTo>
                    <a:pt x="507" y="114"/>
                  </a:lnTo>
                  <a:lnTo>
                    <a:pt x="507" y="114"/>
                  </a:lnTo>
                  <a:lnTo>
                    <a:pt x="505" y="114"/>
                  </a:lnTo>
                  <a:lnTo>
                    <a:pt x="505" y="114"/>
                  </a:lnTo>
                  <a:lnTo>
                    <a:pt x="505" y="114"/>
                  </a:lnTo>
                  <a:lnTo>
                    <a:pt x="503" y="112"/>
                  </a:lnTo>
                  <a:lnTo>
                    <a:pt x="501" y="110"/>
                  </a:lnTo>
                  <a:lnTo>
                    <a:pt x="499" y="110"/>
                  </a:lnTo>
                  <a:lnTo>
                    <a:pt x="495" y="108"/>
                  </a:lnTo>
                  <a:lnTo>
                    <a:pt x="491" y="108"/>
                  </a:lnTo>
                  <a:lnTo>
                    <a:pt x="488" y="112"/>
                  </a:lnTo>
                  <a:lnTo>
                    <a:pt x="484" y="114"/>
                  </a:lnTo>
                  <a:lnTo>
                    <a:pt x="480" y="114"/>
                  </a:lnTo>
                  <a:lnTo>
                    <a:pt x="472" y="120"/>
                  </a:lnTo>
                  <a:lnTo>
                    <a:pt x="465" y="122"/>
                  </a:lnTo>
                  <a:lnTo>
                    <a:pt x="465" y="122"/>
                  </a:lnTo>
                  <a:lnTo>
                    <a:pt x="467" y="124"/>
                  </a:lnTo>
                  <a:lnTo>
                    <a:pt x="467" y="125"/>
                  </a:lnTo>
                  <a:lnTo>
                    <a:pt x="467" y="125"/>
                  </a:lnTo>
                  <a:lnTo>
                    <a:pt x="468" y="127"/>
                  </a:lnTo>
                  <a:lnTo>
                    <a:pt x="468" y="127"/>
                  </a:lnTo>
                  <a:lnTo>
                    <a:pt x="468" y="129"/>
                  </a:lnTo>
                  <a:lnTo>
                    <a:pt x="468" y="129"/>
                  </a:lnTo>
                  <a:lnTo>
                    <a:pt x="467" y="129"/>
                  </a:lnTo>
                  <a:lnTo>
                    <a:pt x="467" y="129"/>
                  </a:lnTo>
                  <a:lnTo>
                    <a:pt x="465" y="131"/>
                  </a:lnTo>
                  <a:lnTo>
                    <a:pt x="463" y="131"/>
                  </a:lnTo>
                  <a:lnTo>
                    <a:pt x="463" y="131"/>
                  </a:lnTo>
                  <a:lnTo>
                    <a:pt x="463" y="131"/>
                  </a:lnTo>
                  <a:lnTo>
                    <a:pt x="461" y="133"/>
                  </a:lnTo>
                  <a:lnTo>
                    <a:pt x="461" y="133"/>
                  </a:lnTo>
                  <a:lnTo>
                    <a:pt x="459" y="135"/>
                  </a:lnTo>
                  <a:lnTo>
                    <a:pt x="459" y="135"/>
                  </a:lnTo>
                  <a:lnTo>
                    <a:pt x="459" y="135"/>
                  </a:lnTo>
                  <a:lnTo>
                    <a:pt x="457" y="137"/>
                  </a:lnTo>
                  <a:lnTo>
                    <a:pt x="455" y="137"/>
                  </a:lnTo>
                  <a:lnTo>
                    <a:pt x="455" y="137"/>
                  </a:lnTo>
                  <a:lnTo>
                    <a:pt x="453" y="137"/>
                  </a:lnTo>
                  <a:lnTo>
                    <a:pt x="451" y="137"/>
                  </a:lnTo>
                  <a:lnTo>
                    <a:pt x="451" y="139"/>
                  </a:lnTo>
                  <a:lnTo>
                    <a:pt x="451" y="139"/>
                  </a:lnTo>
                  <a:lnTo>
                    <a:pt x="449" y="139"/>
                  </a:lnTo>
                  <a:lnTo>
                    <a:pt x="448" y="141"/>
                  </a:lnTo>
                  <a:lnTo>
                    <a:pt x="448" y="141"/>
                  </a:lnTo>
                  <a:lnTo>
                    <a:pt x="448" y="141"/>
                  </a:lnTo>
                  <a:lnTo>
                    <a:pt x="448" y="143"/>
                  </a:lnTo>
                  <a:lnTo>
                    <a:pt x="448" y="145"/>
                  </a:lnTo>
                  <a:lnTo>
                    <a:pt x="448" y="145"/>
                  </a:lnTo>
                  <a:lnTo>
                    <a:pt x="448" y="145"/>
                  </a:lnTo>
                  <a:lnTo>
                    <a:pt x="446" y="146"/>
                  </a:lnTo>
                  <a:lnTo>
                    <a:pt x="446" y="146"/>
                  </a:lnTo>
                  <a:lnTo>
                    <a:pt x="446" y="148"/>
                  </a:lnTo>
                  <a:lnTo>
                    <a:pt x="444" y="148"/>
                  </a:lnTo>
                  <a:lnTo>
                    <a:pt x="444" y="150"/>
                  </a:lnTo>
                  <a:lnTo>
                    <a:pt x="442" y="152"/>
                  </a:lnTo>
                  <a:lnTo>
                    <a:pt x="442" y="152"/>
                  </a:lnTo>
                  <a:lnTo>
                    <a:pt x="442" y="152"/>
                  </a:lnTo>
                  <a:lnTo>
                    <a:pt x="442" y="152"/>
                  </a:lnTo>
                  <a:lnTo>
                    <a:pt x="442" y="154"/>
                  </a:lnTo>
                  <a:lnTo>
                    <a:pt x="442" y="154"/>
                  </a:lnTo>
                  <a:lnTo>
                    <a:pt x="444" y="154"/>
                  </a:lnTo>
                  <a:lnTo>
                    <a:pt x="444" y="154"/>
                  </a:lnTo>
                  <a:lnTo>
                    <a:pt x="444" y="156"/>
                  </a:lnTo>
                  <a:lnTo>
                    <a:pt x="444" y="156"/>
                  </a:lnTo>
                  <a:lnTo>
                    <a:pt x="442" y="156"/>
                  </a:lnTo>
                  <a:lnTo>
                    <a:pt x="442" y="158"/>
                  </a:lnTo>
                  <a:lnTo>
                    <a:pt x="442" y="158"/>
                  </a:lnTo>
                  <a:lnTo>
                    <a:pt x="442" y="158"/>
                  </a:lnTo>
                  <a:lnTo>
                    <a:pt x="442" y="162"/>
                  </a:lnTo>
                  <a:lnTo>
                    <a:pt x="442" y="162"/>
                  </a:lnTo>
                  <a:lnTo>
                    <a:pt x="442" y="164"/>
                  </a:lnTo>
                  <a:lnTo>
                    <a:pt x="440" y="164"/>
                  </a:lnTo>
                  <a:lnTo>
                    <a:pt x="440" y="165"/>
                  </a:lnTo>
                  <a:lnTo>
                    <a:pt x="442" y="165"/>
                  </a:lnTo>
                  <a:lnTo>
                    <a:pt x="442" y="165"/>
                  </a:lnTo>
                  <a:lnTo>
                    <a:pt x="440" y="167"/>
                  </a:lnTo>
                  <a:lnTo>
                    <a:pt x="440" y="169"/>
                  </a:lnTo>
                  <a:lnTo>
                    <a:pt x="438" y="169"/>
                  </a:lnTo>
                  <a:lnTo>
                    <a:pt x="438" y="171"/>
                  </a:lnTo>
                  <a:lnTo>
                    <a:pt x="436" y="171"/>
                  </a:lnTo>
                  <a:lnTo>
                    <a:pt x="436" y="173"/>
                  </a:lnTo>
                  <a:lnTo>
                    <a:pt x="436" y="173"/>
                  </a:lnTo>
                  <a:lnTo>
                    <a:pt x="436" y="173"/>
                  </a:lnTo>
                  <a:lnTo>
                    <a:pt x="434" y="175"/>
                  </a:lnTo>
                  <a:lnTo>
                    <a:pt x="434" y="175"/>
                  </a:lnTo>
                  <a:lnTo>
                    <a:pt x="434" y="175"/>
                  </a:lnTo>
                  <a:lnTo>
                    <a:pt x="432" y="175"/>
                  </a:lnTo>
                  <a:lnTo>
                    <a:pt x="430" y="175"/>
                  </a:lnTo>
                  <a:lnTo>
                    <a:pt x="430" y="175"/>
                  </a:lnTo>
                  <a:lnTo>
                    <a:pt x="430" y="175"/>
                  </a:lnTo>
                  <a:lnTo>
                    <a:pt x="428" y="175"/>
                  </a:lnTo>
                  <a:lnTo>
                    <a:pt x="427" y="175"/>
                  </a:lnTo>
                  <a:lnTo>
                    <a:pt x="427" y="173"/>
                  </a:lnTo>
                  <a:lnTo>
                    <a:pt x="427" y="173"/>
                  </a:lnTo>
                  <a:lnTo>
                    <a:pt x="427" y="173"/>
                  </a:lnTo>
                  <a:lnTo>
                    <a:pt x="427" y="173"/>
                  </a:lnTo>
                  <a:lnTo>
                    <a:pt x="425" y="173"/>
                  </a:lnTo>
                  <a:lnTo>
                    <a:pt x="425" y="173"/>
                  </a:lnTo>
                  <a:lnTo>
                    <a:pt x="425" y="173"/>
                  </a:lnTo>
                  <a:lnTo>
                    <a:pt x="423" y="175"/>
                  </a:lnTo>
                  <a:lnTo>
                    <a:pt x="423" y="177"/>
                  </a:lnTo>
                  <a:lnTo>
                    <a:pt x="423" y="177"/>
                  </a:lnTo>
                  <a:lnTo>
                    <a:pt x="421" y="179"/>
                  </a:lnTo>
                  <a:lnTo>
                    <a:pt x="419" y="179"/>
                  </a:lnTo>
                  <a:lnTo>
                    <a:pt x="419" y="179"/>
                  </a:lnTo>
                  <a:lnTo>
                    <a:pt x="419" y="179"/>
                  </a:lnTo>
                  <a:lnTo>
                    <a:pt x="417" y="179"/>
                  </a:lnTo>
                  <a:lnTo>
                    <a:pt x="415" y="179"/>
                  </a:lnTo>
                  <a:lnTo>
                    <a:pt x="413" y="179"/>
                  </a:lnTo>
                  <a:lnTo>
                    <a:pt x="411" y="179"/>
                  </a:lnTo>
                  <a:lnTo>
                    <a:pt x="411" y="181"/>
                  </a:lnTo>
                  <a:lnTo>
                    <a:pt x="411" y="181"/>
                  </a:lnTo>
                  <a:lnTo>
                    <a:pt x="411" y="181"/>
                  </a:lnTo>
                  <a:lnTo>
                    <a:pt x="411" y="184"/>
                  </a:lnTo>
                  <a:lnTo>
                    <a:pt x="411" y="184"/>
                  </a:lnTo>
                  <a:lnTo>
                    <a:pt x="411" y="186"/>
                  </a:lnTo>
                  <a:lnTo>
                    <a:pt x="411" y="186"/>
                  </a:lnTo>
                  <a:lnTo>
                    <a:pt x="409" y="188"/>
                  </a:lnTo>
                  <a:lnTo>
                    <a:pt x="409" y="188"/>
                  </a:lnTo>
                  <a:lnTo>
                    <a:pt x="406" y="188"/>
                  </a:lnTo>
                  <a:lnTo>
                    <a:pt x="404" y="190"/>
                  </a:lnTo>
                  <a:lnTo>
                    <a:pt x="402" y="190"/>
                  </a:lnTo>
                  <a:lnTo>
                    <a:pt x="400" y="190"/>
                  </a:lnTo>
                  <a:lnTo>
                    <a:pt x="400" y="190"/>
                  </a:lnTo>
                  <a:lnTo>
                    <a:pt x="400" y="190"/>
                  </a:lnTo>
                  <a:lnTo>
                    <a:pt x="398" y="190"/>
                  </a:lnTo>
                  <a:lnTo>
                    <a:pt x="398" y="190"/>
                  </a:lnTo>
                  <a:lnTo>
                    <a:pt x="398" y="192"/>
                  </a:lnTo>
                  <a:lnTo>
                    <a:pt x="398" y="192"/>
                  </a:lnTo>
                  <a:lnTo>
                    <a:pt x="396" y="192"/>
                  </a:lnTo>
                  <a:lnTo>
                    <a:pt x="394" y="192"/>
                  </a:lnTo>
                  <a:lnTo>
                    <a:pt x="394" y="192"/>
                  </a:lnTo>
                  <a:lnTo>
                    <a:pt x="394" y="192"/>
                  </a:lnTo>
                  <a:lnTo>
                    <a:pt x="392" y="192"/>
                  </a:lnTo>
                  <a:lnTo>
                    <a:pt x="390" y="192"/>
                  </a:lnTo>
                  <a:lnTo>
                    <a:pt x="390" y="192"/>
                  </a:lnTo>
                  <a:lnTo>
                    <a:pt x="390" y="190"/>
                  </a:lnTo>
                  <a:lnTo>
                    <a:pt x="388" y="190"/>
                  </a:lnTo>
                  <a:lnTo>
                    <a:pt x="388" y="190"/>
                  </a:lnTo>
                  <a:lnTo>
                    <a:pt x="387" y="190"/>
                  </a:lnTo>
                  <a:lnTo>
                    <a:pt x="387" y="190"/>
                  </a:lnTo>
                  <a:lnTo>
                    <a:pt x="387" y="192"/>
                  </a:lnTo>
                  <a:lnTo>
                    <a:pt x="387" y="192"/>
                  </a:lnTo>
                  <a:lnTo>
                    <a:pt x="387" y="192"/>
                  </a:lnTo>
                  <a:lnTo>
                    <a:pt x="387" y="194"/>
                  </a:lnTo>
                  <a:lnTo>
                    <a:pt x="387" y="194"/>
                  </a:lnTo>
                  <a:lnTo>
                    <a:pt x="387" y="194"/>
                  </a:lnTo>
                  <a:lnTo>
                    <a:pt x="387" y="196"/>
                  </a:lnTo>
                  <a:lnTo>
                    <a:pt x="387" y="196"/>
                  </a:lnTo>
                  <a:lnTo>
                    <a:pt x="387" y="196"/>
                  </a:lnTo>
                  <a:lnTo>
                    <a:pt x="387" y="196"/>
                  </a:lnTo>
                  <a:lnTo>
                    <a:pt x="385" y="196"/>
                  </a:lnTo>
                  <a:lnTo>
                    <a:pt x="385" y="196"/>
                  </a:lnTo>
                  <a:lnTo>
                    <a:pt x="385" y="196"/>
                  </a:lnTo>
                  <a:lnTo>
                    <a:pt x="383" y="196"/>
                  </a:lnTo>
                  <a:lnTo>
                    <a:pt x="383" y="198"/>
                  </a:lnTo>
                  <a:lnTo>
                    <a:pt x="383" y="198"/>
                  </a:lnTo>
                  <a:lnTo>
                    <a:pt x="381" y="200"/>
                  </a:lnTo>
                  <a:lnTo>
                    <a:pt x="383" y="202"/>
                  </a:lnTo>
                  <a:lnTo>
                    <a:pt x="383" y="202"/>
                  </a:lnTo>
                  <a:lnTo>
                    <a:pt x="383" y="202"/>
                  </a:lnTo>
                  <a:lnTo>
                    <a:pt x="383" y="203"/>
                  </a:lnTo>
                  <a:lnTo>
                    <a:pt x="383" y="205"/>
                  </a:lnTo>
                  <a:lnTo>
                    <a:pt x="381" y="205"/>
                  </a:lnTo>
                  <a:lnTo>
                    <a:pt x="381" y="205"/>
                  </a:lnTo>
                  <a:lnTo>
                    <a:pt x="381" y="207"/>
                  </a:lnTo>
                  <a:lnTo>
                    <a:pt x="379" y="207"/>
                  </a:lnTo>
                  <a:lnTo>
                    <a:pt x="379" y="207"/>
                  </a:lnTo>
                  <a:lnTo>
                    <a:pt x="379" y="207"/>
                  </a:lnTo>
                  <a:lnTo>
                    <a:pt x="377" y="205"/>
                  </a:lnTo>
                  <a:lnTo>
                    <a:pt x="375" y="205"/>
                  </a:lnTo>
                  <a:lnTo>
                    <a:pt x="375" y="205"/>
                  </a:lnTo>
                  <a:lnTo>
                    <a:pt x="375" y="205"/>
                  </a:lnTo>
                  <a:lnTo>
                    <a:pt x="373" y="205"/>
                  </a:lnTo>
                  <a:lnTo>
                    <a:pt x="371" y="205"/>
                  </a:lnTo>
                  <a:lnTo>
                    <a:pt x="369" y="203"/>
                  </a:lnTo>
                  <a:lnTo>
                    <a:pt x="369" y="203"/>
                  </a:lnTo>
                  <a:lnTo>
                    <a:pt x="367" y="203"/>
                  </a:lnTo>
                  <a:lnTo>
                    <a:pt x="366" y="203"/>
                  </a:lnTo>
                  <a:lnTo>
                    <a:pt x="366" y="203"/>
                  </a:lnTo>
                  <a:lnTo>
                    <a:pt x="366" y="203"/>
                  </a:lnTo>
                  <a:lnTo>
                    <a:pt x="364" y="203"/>
                  </a:lnTo>
                  <a:lnTo>
                    <a:pt x="364" y="205"/>
                  </a:lnTo>
                  <a:lnTo>
                    <a:pt x="364" y="205"/>
                  </a:lnTo>
                  <a:lnTo>
                    <a:pt x="362" y="205"/>
                  </a:lnTo>
                  <a:lnTo>
                    <a:pt x="362" y="203"/>
                  </a:lnTo>
                  <a:lnTo>
                    <a:pt x="362" y="203"/>
                  </a:lnTo>
                  <a:lnTo>
                    <a:pt x="362" y="203"/>
                  </a:lnTo>
                  <a:lnTo>
                    <a:pt x="362" y="203"/>
                  </a:lnTo>
                  <a:lnTo>
                    <a:pt x="364" y="202"/>
                  </a:lnTo>
                  <a:lnTo>
                    <a:pt x="364" y="202"/>
                  </a:lnTo>
                  <a:lnTo>
                    <a:pt x="362" y="202"/>
                  </a:lnTo>
                  <a:lnTo>
                    <a:pt x="362" y="202"/>
                  </a:lnTo>
                  <a:lnTo>
                    <a:pt x="360" y="200"/>
                  </a:lnTo>
                  <a:lnTo>
                    <a:pt x="362" y="200"/>
                  </a:lnTo>
                  <a:lnTo>
                    <a:pt x="360" y="200"/>
                  </a:lnTo>
                  <a:lnTo>
                    <a:pt x="360" y="200"/>
                  </a:lnTo>
                  <a:lnTo>
                    <a:pt x="360" y="200"/>
                  </a:lnTo>
                  <a:lnTo>
                    <a:pt x="358" y="200"/>
                  </a:lnTo>
                  <a:lnTo>
                    <a:pt x="358" y="198"/>
                  </a:lnTo>
                  <a:lnTo>
                    <a:pt x="356" y="198"/>
                  </a:lnTo>
                  <a:lnTo>
                    <a:pt x="356" y="198"/>
                  </a:lnTo>
                  <a:lnTo>
                    <a:pt x="354" y="196"/>
                  </a:lnTo>
                  <a:lnTo>
                    <a:pt x="354" y="198"/>
                  </a:lnTo>
                  <a:lnTo>
                    <a:pt x="352" y="198"/>
                  </a:lnTo>
                  <a:lnTo>
                    <a:pt x="352" y="198"/>
                  </a:lnTo>
                  <a:lnTo>
                    <a:pt x="352" y="200"/>
                  </a:lnTo>
                  <a:lnTo>
                    <a:pt x="350" y="200"/>
                  </a:lnTo>
                  <a:lnTo>
                    <a:pt x="350" y="200"/>
                  </a:lnTo>
                  <a:lnTo>
                    <a:pt x="348" y="200"/>
                  </a:lnTo>
                  <a:lnTo>
                    <a:pt x="348" y="200"/>
                  </a:lnTo>
                  <a:lnTo>
                    <a:pt x="348" y="202"/>
                  </a:lnTo>
                  <a:lnTo>
                    <a:pt x="348" y="202"/>
                  </a:lnTo>
                  <a:lnTo>
                    <a:pt x="348" y="202"/>
                  </a:lnTo>
                  <a:lnTo>
                    <a:pt x="348" y="203"/>
                  </a:lnTo>
                  <a:lnTo>
                    <a:pt x="348" y="205"/>
                  </a:lnTo>
                  <a:lnTo>
                    <a:pt x="347" y="205"/>
                  </a:lnTo>
                  <a:lnTo>
                    <a:pt x="347" y="205"/>
                  </a:lnTo>
                  <a:lnTo>
                    <a:pt x="347" y="207"/>
                  </a:lnTo>
                  <a:lnTo>
                    <a:pt x="347" y="207"/>
                  </a:lnTo>
                  <a:lnTo>
                    <a:pt x="345" y="207"/>
                  </a:lnTo>
                  <a:lnTo>
                    <a:pt x="345" y="209"/>
                  </a:lnTo>
                  <a:lnTo>
                    <a:pt x="343" y="207"/>
                  </a:lnTo>
                  <a:lnTo>
                    <a:pt x="341" y="207"/>
                  </a:lnTo>
                  <a:lnTo>
                    <a:pt x="341" y="207"/>
                  </a:lnTo>
                  <a:lnTo>
                    <a:pt x="341" y="205"/>
                  </a:lnTo>
                  <a:lnTo>
                    <a:pt x="339" y="205"/>
                  </a:lnTo>
                  <a:lnTo>
                    <a:pt x="339" y="203"/>
                  </a:lnTo>
                  <a:lnTo>
                    <a:pt x="339" y="203"/>
                  </a:lnTo>
                  <a:lnTo>
                    <a:pt x="339" y="203"/>
                  </a:lnTo>
                  <a:lnTo>
                    <a:pt x="339" y="203"/>
                  </a:lnTo>
                  <a:lnTo>
                    <a:pt x="339" y="203"/>
                  </a:lnTo>
                  <a:lnTo>
                    <a:pt x="339" y="203"/>
                  </a:lnTo>
                  <a:lnTo>
                    <a:pt x="337" y="203"/>
                  </a:lnTo>
                  <a:lnTo>
                    <a:pt x="337" y="203"/>
                  </a:lnTo>
                  <a:lnTo>
                    <a:pt x="337" y="205"/>
                  </a:lnTo>
                  <a:lnTo>
                    <a:pt x="337" y="205"/>
                  </a:lnTo>
                  <a:lnTo>
                    <a:pt x="337" y="205"/>
                  </a:lnTo>
                  <a:lnTo>
                    <a:pt x="337" y="207"/>
                  </a:lnTo>
                  <a:lnTo>
                    <a:pt x="337" y="207"/>
                  </a:lnTo>
                  <a:lnTo>
                    <a:pt x="337" y="207"/>
                  </a:lnTo>
                  <a:lnTo>
                    <a:pt x="339" y="207"/>
                  </a:lnTo>
                  <a:lnTo>
                    <a:pt x="339" y="209"/>
                  </a:lnTo>
                  <a:lnTo>
                    <a:pt x="339" y="209"/>
                  </a:lnTo>
                  <a:lnTo>
                    <a:pt x="339" y="209"/>
                  </a:lnTo>
                  <a:lnTo>
                    <a:pt x="339" y="209"/>
                  </a:lnTo>
                  <a:lnTo>
                    <a:pt x="337" y="211"/>
                  </a:lnTo>
                  <a:lnTo>
                    <a:pt x="337" y="211"/>
                  </a:lnTo>
                  <a:lnTo>
                    <a:pt x="337" y="211"/>
                  </a:lnTo>
                  <a:lnTo>
                    <a:pt x="337" y="211"/>
                  </a:lnTo>
                  <a:lnTo>
                    <a:pt x="337" y="213"/>
                  </a:lnTo>
                  <a:lnTo>
                    <a:pt x="335" y="213"/>
                  </a:lnTo>
                  <a:lnTo>
                    <a:pt x="337" y="213"/>
                  </a:lnTo>
                  <a:lnTo>
                    <a:pt x="339" y="213"/>
                  </a:lnTo>
                  <a:lnTo>
                    <a:pt x="339" y="215"/>
                  </a:lnTo>
                  <a:lnTo>
                    <a:pt x="341" y="215"/>
                  </a:lnTo>
                  <a:lnTo>
                    <a:pt x="345" y="215"/>
                  </a:lnTo>
                  <a:lnTo>
                    <a:pt x="345" y="217"/>
                  </a:lnTo>
                  <a:lnTo>
                    <a:pt x="347" y="217"/>
                  </a:lnTo>
                  <a:lnTo>
                    <a:pt x="347" y="217"/>
                  </a:lnTo>
                  <a:lnTo>
                    <a:pt x="347" y="217"/>
                  </a:lnTo>
                  <a:lnTo>
                    <a:pt x="348" y="219"/>
                  </a:lnTo>
                  <a:lnTo>
                    <a:pt x="348" y="217"/>
                  </a:lnTo>
                  <a:lnTo>
                    <a:pt x="348" y="217"/>
                  </a:lnTo>
                  <a:lnTo>
                    <a:pt x="348" y="215"/>
                  </a:lnTo>
                  <a:lnTo>
                    <a:pt x="350" y="215"/>
                  </a:lnTo>
                  <a:lnTo>
                    <a:pt x="350" y="217"/>
                  </a:lnTo>
                  <a:lnTo>
                    <a:pt x="352" y="215"/>
                  </a:lnTo>
                  <a:lnTo>
                    <a:pt x="356" y="217"/>
                  </a:lnTo>
                  <a:lnTo>
                    <a:pt x="356" y="217"/>
                  </a:lnTo>
                  <a:lnTo>
                    <a:pt x="358" y="219"/>
                  </a:lnTo>
                  <a:lnTo>
                    <a:pt x="358" y="219"/>
                  </a:lnTo>
                  <a:lnTo>
                    <a:pt x="358" y="219"/>
                  </a:lnTo>
                  <a:lnTo>
                    <a:pt x="356" y="219"/>
                  </a:lnTo>
                  <a:lnTo>
                    <a:pt x="356" y="219"/>
                  </a:lnTo>
                  <a:lnTo>
                    <a:pt x="356" y="221"/>
                  </a:lnTo>
                  <a:lnTo>
                    <a:pt x="356" y="221"/>
                  </a:lnTo>
                  <a:lnTo>
                    <a:pt x="356" y="221"/>
                  </a:lnTo>
                  <a:lnTo>
                    <a:pt x="358" y="222"/>
                  </a:lnTo>
                  <a:lnTo>
                    <a:pt x="356" y="222"/>
                  </a:lnTo>
                  <a:lnTo>
                    <a:pt x="354" y="222"/>
                  </a:lnTo>
                  <a:lnTo>
                    <a:pt x="354" y="224"/>
                  </a:lnTo>
                  <a:lnTo>
                    <a:pt x="354" y="224"/>
                  </a:lnTo>
                  <a:lnTo>
                    <a:pt x="354" y="226"/>
                  </a:lnTo>
                  <a:lnTo>
                    <a:pt x="354" y="226"/>
                  </a:lnTo>
                  <a:lnTo>
                    <a:pt x="354" y="228"/>
                  </a:lnTo>
                  <a:lnTo>
                    <a:pt x="354" y="228"/>
                  </a:lnTo>
                  <a:lnTo>
                    <a:pt x="356" y="228"/>
                  </a:lnTo>
                  <a:lnTo>
                    <a:pt x="356" y="228"/>
                  </a:lnTo>
                  <a:lnTo>
                    <a:pt x="356" y="228"/>
                  </a:lnTo>
                  <a:lnTo>
                    <a:pt x="358" y="230"/>
                  </a:lnTo>
                  <a:lnTo>
                    <a:pt x="358" y="230"/>
                  </a:lnTo>
                  <a:lnTo>
                    <a:pt x="358" y="230"/>
                  </a:lnTo>
                  <a:lnTo>
                    <a:pt x="358" y="230"/>
                  </a:lnTo>
                  <a:lnTo>
                    <a:pt x="356" y="232"/>
                  </a:lnTo>
                  <a:lnTo>
                    <a:pt x="354" y="232"/>
                  </a:lnTo>
                  <a:lnTo>
                    <a:pt x="354" y="232"/>
                  </a:lnTo>
                  <a:lnTo>
                    <a:pt x="352" y="232"/>
                  </a:lnTo>
                  <a:lnTo>
                    <a:pt x="350" y="232"/>
                  </a:lnTo>
                  <a:lnTo>
                    <a:pt x="350" y="232"/>
                  </a:lnTo>
                  <a:lnTo>
                    <a:pt x="348" y="232"/>
                  </a:lnTo>
                  <a:lnTo>
                    <a:pt x="348" y="232"/>
                  </a:lnTo>
                  <a:lnTo>
                    <a:pt x="347" y="230"/>
                  </a:lnTo>
                  <a:lnTo>
                    <a:pt x="347" y="230"/>
                  </a:lnTo>
                  <a:lnTo>
                    <a:pt x="345" y="230"/>
                  </a:lnTo>
                  <a:lnTo>
                    <a:pt x="345" y="228"/>
                  </a:lnTo>
                  <a:lnTo>
                    <a:pt x="345" y="228"/>
                  </a:lnTo>
                  <a:lnTo>
                    <a:pt x="345" y="228"/>
                  </a:lnTo>
                  <a:lnTo>
                    <a:pt x="343" y="226"/>
                  </a:lnTo>
                  <a:lnTo>
                    <a:pt x="343" y="226"/>
                  </a:lnTo>
                  <a:lnTo>
                    <a:pt x="343" y="226"/>
                  </a:lnTo>
                  <a:lnTo>
                    <a:pt x="341" y="226"/>
                  </a:lnTo>
                  <a:lnTo>
                    <a:pt x="341" y="224"/>
                  </a:lnTo>
                  <a:lnTo>
                    <a:pt x="339" y="224"/>
                  </a:lnTo>
                  <a:lnTo>
                    <a:pt x="339" y="226"/>
                  </a:lnTo>
                  <a:lnTo>
                    <a:pt x="339" y="226"/>
                  </a:lnTo>
                  <a:lnTo>
                    <a:pt x="339" y="226"/>
                  </a:lnTo>
                  <a:lnTo>
                    <a:pt x="337" y="228"/>
                  </a:lnTo>
                  <a:lnTo>
                    <a:pt x="337" y="228"/>
                  </a:lnTo>
                  <a:lnTo>
                    <a:pt x="337" y="228"/>
                  </a:lnTo>
                  <a:lnTo>
                    <a:pt x="337" y="228"/>
                  </a:lnTo>
                  <a:lnTo>
                    <a:pt x="337" y="226"/>
                  </a:lnTo>
                  <a:lnTo>
                    <a:pt x="337" y="226"/>
                  </a:lnTo>
                  <a:lnTo>
                    <a:pt x="337" y="224"/>
                  </a:lnTo>
                  <a:lnTo>
                    <a:pt x="335" y="224"/>
                  </a:lnTo>
                  <a:lnTo>
                    <a:pt x="335" y="224"/>
                  </a:lnTo>
                  <a:lnTo>
                    <a:pt x="333" y="224"/>
                  </a:lnTo>
                  <a:lnTo>
                    <a:pt x="333" y="222"/>
                  </a:lnTo>
                  <a:lnTo>
                    <a:pt x="333" y="222"/>
                  </a:lnTo>
                  <a:lnTo>
                    <a:pt x="333" y="222"/>
                  </a:lnTo>
                  <a:lnTo>
                    <a:pt x="333" y="222"/>
                  </a:lnTo>
                  <a:lnTo>
                    <a:pt x="331" y="221"/>
                  </a:lnTo>
                  <a:lnTo>
                    <a:pt x="331" y="221"/>
                  </a:lnTo>
                  <a:lnTo>
                    <a:pt x="331" y="219"/>
                  </a:lnTo>
                  <a:lnTo>
                    <a:pt x="331" y="219"/>
                  </a:lnTo>
                  <a:lnTo>
                    <a:pt x="331" y="217"/>
                  </a:lnTo>
                  <a:lnTo>
                    <a:pt x="331" y="217"/>
                  </a:lnTo>
                  <a:lnTo>
                    <a:pt x="331" y="215"/>
                  </a:lnTo>
                  <a:lnTo>
                    <a:pt x="329" y="213"/>
                  </a:lnTo>
                  <a:lnTo>
                    <a:pt x="327" y="211"/>
                  </a:lnTo>
                  <a:lnTo>
                    <a:pt x="327" y="209"/>
                  </a:lnTo>
                  <a:lnTo>
                    <a:pt x="326" y="209"/>
                  </a:lnTo>
                  <a:lnTo>
                    <a:pt x="326" y="209"/>
                  </a:lnTo>
                  <a:lnTo>
                    <a:pt x="324" y="209"/>
                  </a:lnTo>
                  <a:lnTo>
                    <a:pt x="324" y="209"/>
                  </a:lnTo>
                  <a:lnTo>
                    <a:pt x="324" y="207"/>
                  </a:lnTo>
                  <a:lnTo>
                    <a:pt x="322" y="207"/>
                  </a:lnTo>
                  <a:lnTo>
                    <a:pt x="322" y="209"/>
                  </a:lnTo>
                  <a:lnTo>
                    <a:pt x="322" y="209"/>
                  </a:lnTo>
                  <a:lnTo>
                    <a:pt x="322" y="207"/>
                  </a:lnTo>
                  <a:lnTo>
                    <a:pt x="320" y="205"/>
                  </a:lnTo>
                  <a:lnTo>
                    <a:pt x="320" y="205"/>
                  </a:lnTo>
                  <a:lnTo>
                    <a:pt x="318" y="207"/>
                  </a:lnTo>
                  <a:lnTo>
                    <a:pt x="318" y="207"/>
                  </a:lnTo>
                  <a:lnTo>
                    <a:pt x="316" y="209"/>
                  </a:lnTo>
                  <a:lnTo>
                    <a:pt x="316" y="209"/>
                  </a:lnTo>
                  <a:lnTo>
                    <a:pt x="316" y="211"/>
                  </a:lnTo>
                  <a:lnTo>
                    <a:pt x="316" y="211"/>
                  </a:lnTo>
                  <a:lnTo>
                    <a:pt x="314" y="211"/>
                  </a:lnTo>
                  <a:lnTo>
                    <a:pt x="314" y="211"/>
                  </a:lnTo>
                  <a:lnTo>
                    <a:pt x="314" y="211"/>
                  </a:lnTo>
                  <a:lnTo>
                    <a:pt x="314" y="211"/>
                  </a:lnTo>
                  <a:lnTo>
                    <a:pt x="312" y="211"/>
                  </a:lnTo>
                  <a:lnTo>
                    <a:pt x="312" y="211"/>
                  </a:lnTo>
                  <a:lnTo>
                    <a:pt x="310" y="211"/>
                  </a:lnTo>
                  <a:lnTo>
                    <a:pt x="310" y="213"/>
                  </a:lnTo>
                  <a:lnTo>
                    <a:pt x="310" y="213"/>
                  </a:lnTo>
                  <a:lnTo>
                    <a:pt x="307" y="213"/>
                  </a:lnTo>
                  <a:lnTo>
                    <a:pt x="307" y="217"/>
                  </a:lnTo>
                  <a:lnTo>
                    <a:pt x="305" y="217"/>
                  </a:lnTo>
                  <a:lnTo>
                    <a:pt x="305" y="219"/>
                  </a:lnTo>
                  <a:lnTo>
                    <a:pt x="305" y="219"/>
                  </a:lnTo>
                  <a:lnTo>
                    <a:pt x="303" y="221"/>
                  </a:lnTo>
                  <a:lnTo>
                    <a:pt x="303" y="222"/>
                  </a:lnTo>
                  <a:lnTo>
                    <a:pt x="303" y="222"/>
                  </a:lnTo>
                  <a:lnTo>
                    <a:pt x="303" y="222"/>
                  </a:lnTo>
                  <a:lnTo>
                    <a:pt x="305" y="224"/>
                  </a:lnTo>
                  <a:lnTo>
                    <a:pt x="307" y="224"/>
                  </a:lnTo>
                  <a:lnTo>
                    <a:pt x="307" y="224"/>
                  </a:lnTo>
                  <a:lnTo>
                    <a:pt x="307" y="226"/>
                  </a:lnTo>
                  <a:lnTo>
                    <a:pt x="307" y="226"/>
                  </a:lnTo>
                  <a:lnTo>
                    <a:pt x="307" y="226"/>
                  </a:lnTo>
                  <a:lnTo>
                    <a:pt x="308" y="228"/>
                  </a:lnTo>
                  <a:lnTo>
                    <a:pt x="308" y="228"/>
                  </a:lnTo>
                  <a:lnTo>
                    <a:pt x="308" y="232"/>
                  </a:lnTo>
                  <a:lnTo>
                    <a:pt x="308" y="232"/>
                  </a:lnTo>
                  <a:lnTo>
                    <a:pt x="307" y="234"/>
                  </a:lnTo>
                  <a:lnTo>
                    <a:pt x="307" y="236"/>
                  </a:lnTo>
                  <a:lnTo>
                    <a:pt x="307" y="236"/>
                  </a:lnTo>
                  <a:lnTo>
                    <a:pt x="305" y="238"/>
                  </a:lnTo>
                  <a:lnTo>
                    <a:pt x="305" y="238"/>
                  </a:lnTo>
                  <a:lnTo>
                    <a:pt x="303" y="238"/>
                  </a:lnTo>
                  <a:lnTo>
                    <a:pt x="303" y="240"/>
                  </a:lnTo>
                  <a:lnTo>
                    <a:pt x="303" y="240"/>
                  </a:lnTo>
                  <a:lnTo>
                    <a:pt x="301" y="243"/>
                  </a:lnTo>
                  <a:lnTo>
                    <a:pt x="299" y="245"/>
                  </a:lnTo>
                  <a:lnTo>
                    <a:pt x="297" y="245"/>
                  </a:lnTo>
                  <a:lnTo>
                    <a:pt x="295" y="245"/>
                  </a:lnTo>
                  <a:lnTo>
                    <a:pt x="295" y="245"/>
                  </a:lnTo>
                  <a:lnTo>
                    <a:pt x="293" y="245"/>
                  </a:lnTo>
                  <a:lnTo>
                    <a:pt x="293" y="243"/>
                  </a:lnTo>
                  <a:lnTo>
                    <a:pt x="291" y="242"/>
                  </a:lnTo>
                  <a:lnTo>
                    <a:pt x="291" y="240"/>
                  </a:lnTo>
                  <a:lnTo>
                    <a:pt x="289" y="240"/>
                  </a:lnTo>
                  <a:lnTo>
                    <a:pt x="289" y="240"/>
                  </a:lnTo>
                  <a:lnTo>
                    <a:pt x="287" y="240"/>
                  </a:lnTo>
                  <a:lnTo>
                    <a:pt x="286" y="240"/>
                  </a:lnTo>
                  <a:lnTo>
                    <a:pt x="284" y="236"/>
                  </a:lnTo>
                  <a:lnTo>
                    <a:pt x="282" y="236"/>
                  </a:lnTo>
                  <a:lnTo>
                    <a:pt x="282" y="236"/>
                  </a:lnTo>
                  <a:lnTo>
                    <a:pt x="280" y="238"/>
                  </a:lnTo>
                  <a:lnTo>
                    <a:pt x="278" y="240"/>
                  </a:lnTo>
                  <a:lnTo>
                    <a:pt x="278" y="240"/>
                  </a:lnTo>
                  <a:lnTo>
                    <a:pt x="274" y="240"/>
                  </a:lnTo>
                  <a:lnTo>
                    <a:pt x="272" y="240"/>
                  </a:lnTo>
                  <a:lnTo>
                    <a:pt x="270" y="242"/>
                  </a:lnTo>
                  <a:lnTo>
                    <a:pt x="270" y="243"/>
                  </a:lnTo>
                  <a:lnTo>
                    <a:pt x="268" y="243"/>
                  </a:lnTo>
                  <a:lnTo>
                    <a:pt x="268" y="242"/>
                  </a:lnTo>
                  <a:lnTo>
                    <a:pt x="266" y="243"/>
                  </a:lnTo>
                  <a:lnTo>
                    <a:pt x="265" y="243"/>
                  </a:lnTo>
                  <a:lnTo>
                    <a:pt x="263" y="245"/>
                  </a:lnTo>
                  <a:lnTo>
                    <a:pt x="263" y="245"/>
                  </a:lnTo>
                  <a:lnTo>
                    <a:pt x="261" y="245"/>
                  </a:lnTo>
                  <a:lnTo>
                    <a:pt x="261" y="245"/>
                  </a:lnTo>
                  <a:lnTo>
                    <a:pt x="257" y="245"/>
                  </a:lnTo>
                  <a:lnTo>
                    <a:pt x="257" y="245"/>
                  </a:lnTo>
                  <a:lnTo>
                    <a:pt x="253" y="247"/>
                  </a:lnTo>
                  <a:lnTo>
                    <a:pt x="251" y="247"/>
                  </a:lnTo>
                  <a:lnTo>
                    <a:pt x="251" y="249"/>
                  </a:lnTo>
                  <a:lnTo>
                    <a:pt x="251" y="249"/>
                  </a:lnTo>
                  <a:lnTo>
                    <a:pt x="249" y="251"/>
                  </a:lnTo>
                  <a:lnTo>
                    <a:pt x="247" y="251"/>
                  </a:lnTo>
                  <a:lnTo>
                    <a:pt x="242" y="251"/>
                  </a:lnTo>
                  <a:lnTo>
                    <a:pt x="242" y="251"/>
                  </a:lnTo>
                  <a:lnTo>
                    <a:pt x="240" y="251"/>
                  </a:lnTo>
                  <a:lnTo>
                    <a:pt x="238" y="251"/>
                  </a:lnTo>
                  <a:lnTo>
                    <a:pt x="236" y="251"/>
                  </a:lnTo>
                  <a:lnTo>
                    <a:pt x="236" y="253"/>
                  </a:lnTo>
                  <a:lnTo>
                    <a:pt x="234" y="253"/>
                  </a:lnTo>
                  <a:lnTo>
                    <a:pt x="232" y="257"/>
                  </a:lnTo>
                  <a:lnTo>
                    <a:pt x="232" y="257"/>
                  </a:lnTo>
                  <a:lnTo>
                    <a:pt x="230" y="259"/>
                  </a:lnTo>
                  <a:lnTo>
                    <a:pt x="232" y="261"/>
                  </a:lnTo>
                  <a:lnTo>
                    <a:pt x="232" y="261"/>
                  </a:lnTo>
                  <a:lnTo>
                    <a:pt x="232" y="262"/>
                  </a:lnTo>
                  <a:lnTo>
                    <a:pt x="232" y="262"/>
                  </a:lnTo>
                  <a:lnTo>
                    <a:pt x="230" y="264"/>
                  </a:lnTo>
                  <a:lnTo>
                    <a:pt x="230" y="266"/>
                  </a:lnTo>
                  <a:lnTo>
                    <a:pt x="230" y="268"/>
                  </a:lnTo>
                  <a:lnTo>
                    <a:pt x="230" y="270"/>
                  </a:lnTo>
                  <a:lnTo>
                    <a:pt x="230" y="272"/>
                  </a:lnTo>
                  <a:lnTo>
                    <a:pt x="230" y="272"/>
                  </a:lnTo>
                  <a:lnTo>
                    <a:pt x="232" y="274"/>
                  </a:lnTo>
                  <a:lnTo>
                    <a:pt x="232" y="278"/>
                  </a:lnTo>
                  <a:lnTo>
                    <a:pt x="232" y="281"/>
                  </a:lnTo>
                  <a:lnTo>
                    <a:pt x="230" y="283"/>
                  </a:lnTo>
                  <a:lnTo>
                    <a:pt x="230" y="283"/>
                  </a:lnTo>
                  <a:lnTo>
                    <a:pt x="228" y="285"/>
                  </a:lnTo>
                  <a:lnTo>
                    <a:pt x="226" y="285"/>
                  </a:lnTo>
                  <a:lnTo>
                    <a:pt x="226" y="285"/>
                  </a:lnTo>
                  <a:lnTo>
                    <a:pt x="225" y="285"/>
                  </a:lnTo>
                  <a:lnTo>
                    <a:pt x="225" y="283"/>
                  </a:lnTo>
                  <a:lnTo>
                    <a:pt x="223" y="283"/>
                  </a:lnTo>
                  <a:lnTo>
                    <a:pt x="223" y="283"/>
                  </a:lnTo>
                  <a:lnTo>
                    <a:pt x="217" y="283"/>
                  </a:lnTo>
                  <a:lnTo>
                    <a:pt x="215" y="283"/>
                  </a:lnTo>
                  <a:lnTo>
                    <a:pt x="215" y="283"/>
                  </a:lnTo>
                  <a:lnTo>
                    <a:pt x="213" y="283"/>
                  </a:lnTo>
                  <a:lnTo>
                    <a:pt x="213" y="283"/>
                  </a:lnTo>
                  <a:lnTo>
                    <a:pt x="211" y="283"/>
                  </a:lnTo>
                  <a:lnTo>
                    <a:pt x="209" y="283"/>
                  </a:lnTo>
                  <a:lnTo>
                    <a:pt x="209" y="285"/>
                  </a:lnTo>
                  <a:lnTo>
                    <a:pt x="207" y="285"/>
                  </a:lnTo>
                  <a:lnTo>
                    <a:pt x="206" y="285"/>
                  </a:lnTo>
                  <a:lnTo>
                    <a:pt x="204" y="287"/>
                  </a:lnTo>
                  <a:lnTo>
                    <a:pt x="202" y="287"/>
                  </a:lnTo>
                  <a:lnTo>
                    <a:pt x="202" y="289"/>
                  </a:lnTo>
                  <a:lnTo>
                    <a:pt x="202" y="291"/>
                  </a:lnTo>
                  <a:lnTo>
                    <a:pt x="204" y="293"/>
                  </a:lnTo>
                  <a:lnTo>
                    <a:pt x="204" y="295"/>
                  </a:lnTo>
                  <a:lnTo>
                    <a:pt x="204" y="295"/>
                  </a:lnTo>
                  <a:lnTo>
                    <a:pt x="202" y="297"/>
                  </a:lnTo>
                  <a:lnTo>
                    <a:pt x="202" y="297"/>
                  </a:lnTo>
                  <a:lnTo>
                    <a:pt x="202" y="297"/>
                  </a:lnTo>
                  <a:lnTo>
                    <a:pt x="200" y="297"/>
                  </a:lnTo>
                  <a:lnTo>
                    <a:pt x="198" y="295"/>
                  </a:lnTo>
                  <a:lnTo>
                    <a:pt x="198" y="295"/>
                  </a:lnTo>
                  <a:lnTo>
                    <a:pt x="198" y="293"/>
                  </a:lnTo>
                  <a:lnTo>
                    <a:pt x="198" y="293"/>
                  </a:lnTo>
                  <a:lnTo>
                    <a:pt x="198" y="291"/>
                  </a:lnTo>
                  <a:lnTo>
                    <a:pt x="198" y="291"/>
                  </a:lnTo>
                  <a:lnTo>
                    <a:pt x="196" y="291"/>
                  </a:lnTo>
                  <a:lnTo>
                    <a:pt x="196" y="291"/>
                  </a:lnTo>
                  <a:lnTo>
                    <a:pt x="194" y="291"/>
                  </a:lnTo>
                  <a:lnTo>
                    <a:pt x="194" y="293"/>
                  </a:lnTo>
                  <a:lnTo>
                    <a:pt x="194" y="293"/>
                  </a:lnTo>
                  <a:lnTo>
                    <a:pt x="196" y="295"/>
                  </a:lnTo>
                  <a:lnTo>
                    <a:pt x="196" y="295"/>
                  </a:lnTo>
                  <a:lnTo>
                    <a:pt x="196" y="297"/>
                  </a:lnTo>
                  <a:lnTo>
                    <a:pt x="196" y="297"/>
                  </a:lnTo>
                  <a:lnTo>
                    <a:pt x="196" y="299"/>
                  </a:lnTo>
                  <a:lnTo>
                    <a:pt x="194" y="300"/>
                  </a:lnTo>
                  <a:lnTo>
                    <a:pt x="194" y="300"/>
                  </a:lnTo>
                  <a:lnTo>
                    <a:pt x="192" y="302"/>
                  </a:lnTo>
                  <a:lnTo>
                    <a:pt x="190" y="302"/>
                  </a:lnTo>
                  <a:lnTo>
                    <a:pt x="190" y="304"/>
                  </a:lnTo>
                  <a:lnTo>
                    <a:pt x="188" y="304"/>
                  </a:lnTo>
                  <a:lnTo>
                    <a:pt x="186" y="304"/>
                  </a:lnTo>
                  <a:lnTo>
                    <a:pt x="185" y="304"/>
                  </a:lnTo>
                  <a:lnTo>
                    <a:pt x="185" y="304"/>
                  </a:lnTo>
                  <a:lnTo>
                    <a:pt x="181" y="302"/>
                  </a:lnTo>
                  <a:lnTo>
                    <a:pt x="181" y="302"/>
                  </a:lnTo>
                  <a:lnTo>
                    <a:pt x="181" y="300"/>
                  </a:lnTo>
                  <a:lnTo>
                    <a:pt x="179" y="299"/>
                  </a:lnTo>
                  <a:lnTo>
                    <a:pt x="179" y="299"/>
                  </a:lnTo>
                  <a:lnTo>
                    <a:pt x="177" y="297"/>
                  </a:lnTo>
                  <a:lnTo>
                    <a:pt x="175" y="297"/>
                  </a:lnTo>
                  <a:lnTo>
                    <a:pt x="173" y="297"/>
                  </a:lnTo>
                  <a:lnTo>
                    <a:pt x="173" y="299"/>
                  </a:lnTo>
                  <a:lnTo>
                    <a:pt x="171" y="299"/>
                  </a:lnTo>
                  <a:lnTo>
                    <a:pt x="171" y="300"/>
                  </a:lnTo>
                  <a:lnTo>
                    <a:pt x="169" y="300"/>
                  </a:lnTo>
                  <a:lnTo>
                    <a:pt x="169" y="300"/>
                  </a:lnTo>
                  <a:lnTo>
                    <a:pt x="167" y="300"/>
                  </a:lnTo>
                  <a:lnTo>
                    <a:pt x="165" y="300"/>
                  </a:lnTo>
                  <a:lnTo>
                    <a:pt x="164" y="299"/>
                  </a:lnTo>
                  <a:lnTo>
                    <a:pt x="160" y="299"/>
                  </a:lnTo>
                  <a:lnTo>
                    <a:pt x="158" y="299"/>
                  </a:lnTo>
                  <a:lnTo>
                    <a:pt x="156" y="299"/>
                  </a:lnTo>
                  <a:lnTo>
                    <a:pt x="154" y="299"/>
                  </a:lnTo>
                  <a:lnTo>
                    <a:pt x="152" y="300"/>
                  </a:lnTo>
                  <a:lnTo>
                    <a:pt x="150" y="300"/>
                  </a:lnTo>
                  <a:lnTo>
                    <a:pt x="150" y="300"/>
                  </a:lnTo>
                  <a:lnTo>
                    <a:pt x="148" y="302"/>
                  </a:lnTo>
                  <a:lnTo>
                    <a:pt x="148" y="302"/>
                  </a:lnTo>
                  <a:lnTo>
                    <a:pt x="146" y="304"/>
                  </a:lnTo>
                  <a:lnTo>
                    <a:pt x="145" y="304"/>
                  </a:lnTo>
                  <a:lnTo>
                    <a:pt x="145" y="302"/>
                  </a:lnTo>
                  <a:lnTo>
                    <a:pt x="143" y="302"/>
                  </a:lnTo>
                  <a:lnTo>
                    <a:pt x="143" y="302"/>
                  </a:lnTo>
                  <a:lnTo>
                    <a:pt x="141" y="304"/>
                  </a:lnTo>
                  <a:lnTo>
                    <a:pt x="143" y="306"/>
                  </a:lnTo>
                  <a:lnTo>
                    <a:pt x="143" y="306"/>
                  </a:lnTo>
                  <a:lnTo>
                    <a:pt x="141" y="308"/>
                  </a:lnTo>
                  <a:lnTo>
                    <a:pt x="141" y="308"/>
                  </a:lnTo>
                  <a:lnTo>
                    <a:pt x="141" y="310"/>
                  </a:lnTo>
                  <a:lnTo>
                    <a:pt x="141" y="310"/>
                  </a:lnTo>
                  <a:lnTo>
                    <a:pt x="141" y="312"/>
                  </a:lnTo>
                  <a:lnTo>
                    <a:pt x="141" y="312"/>
                  </a:lnTo>
                  <a:lnTo>
                    <a:pt x="141" y="314"/>
                  </a:lnTo>
                  <a:lnTo>
                    <a:pt x="139" y="314"/>
                  </a:lnTo>
                  <a:lnTo>
                    <a:pt x="137" y="314"/>
                  </a:lnTo>
                  <a:lnTo>
                    <a:pt x="137" y="314"/>
                  </a:lnTo>
                  <a:lnTo>
                    <a:pt x="135" y="316"/>
                  </a:lnTo>
                  <a:lnTo>
                    <a:pt x="135" y="316"/>
                  </a:lnTo>
                  <a:lnTo>
                    <a:pt x="135" y="318"/>
                  </a:lnTo>
                  <a:lnTo>
                    <a:pt x="135" y="318"/>
                  </a:lnTo>
                  <a:lnTo>
                    <a:pt x="135" y="318"/>
                  </a:lnTo>
                  <a:lnTo>
                    <a:pt x="133" y="319"/>
                  </a:lnTo>
                  <a:lnTo>
                    <a:pt x="133" y="319"/>
                  </a:lnTo>
                  <a:lnTo>
                    <a:pt x="133" y="321"/>
                  </a:lnTo>
                  <a:lnTo>
                    <a:pt x="131" y="321"/>
                  </a:lnTo>
                  <a:lnTo>
                    <a:pt x="131" y="321"/>
                  </a:lnTo>
                  <a:lnTo>
                    <a:pt x="131" y="321"/>
                  </a:lnTo>
                  <a:lnTo>
                    <a:pt x="129" y="321"/>
                  </a:lnTo>
                  <a:lnTo>
                    <a:pt x="129" y="321"/>
                  </a:lnTo>
                  <a:lnTo>
                    <a:pt x="129" y="323"/>
                  </a:lnTo>
                  <a:lnTo>
                    <a:pt x="127" y="323"/>
                  </a:lnTo>
                  <a:lnTo>
                    <a:pt x="127" y="323"/>
                  </a:lnTo>
                  <a:lnTo>
                    <a:pt x="124" y="321"/>
                  </a:lnTo>
                  <a:lnTo>
                    <a:pt x="124" y="321"/>
                  </a:lnTo>
                  <a:lnTo>
                    <a:pt x="124" y="319"/>
                  </a:lnTo>
                  <a:lnTo>
                    <a:pt x="122" y="318"/>
                  </a:lnTo>
                  <a:lnTo>
                    <a:pt x="122" y="316"/>
                  </a:lnTo>
                  <a:lnTo>
                    <a:pt x="122" y="316"/>
                  </a:lnTo>
                  <a:lnTo>
                    <a:pt x="122" y="316"/>
                  </a:lnTo>
                  <a:lnTo>
                    <a:pt x="120" y="316"/>
                  </a:lnTo>
                  <a:lnTo>
                    <a:pt x="120" y="316"/>
                  </a:lnTo>
                  <a:lnTo>
                    <a:pt x="120" y="318"/>
                  </a:lnTo>
                  <a:lnTo>
                    <a:pt x="118" y="318"/>
                  </a:lnTo>
                  <a:lnTo>
                    <a:pt x="118" y="319"/>
                  </a:lnTo>
                  <a:lnTo>
                    <a:pt x="118" y="319"/>
                  </a:lnTo>
                  <a:lnTo>
                    <a:pt x="116" y="318"/>
                  </a:lnTo>
                  <a:lnTo>
                    <a:pt x="114" y="318"/>
                  </a:lnTo>
                  <a:lnTo>
                    <a:pt x="112" y="318"/>
                  </a:lnTo>
                  <a:lnTo>
                    <a:pt x="112" y="318"/>
                  </a:lnTo>
                  <a:lnTo>
                    <a:pt x="110" y="318"/>
                  </a:lnTo>
                  <a:lnTo>
                    <a:pt x="108" y="316"/>
                  </a:lnTo>
                  <a:lnTo>
                    <a:pt x="106" y="316"/>
                  </a:lnTo>
                  <a:lnTo>
                    <a:pt x="106" y="316"/>
                  </a:lnTo>
                  <a:lnTo>
                    <a:pt x="105" y="318"/>
                  </a:lnTo>
                  <a:lnTo>
                    <a:pt x="105" y="318"/>
                  </a:lnTo>
                  <a:lnTo>
                    <a:pt x="103" y="318"/>
                  </a:lnTo>
                  <a:lnTo>
                    <a:pt x="103" y="318"/>
                  </a:lnTo>
                  <a:lnTo>
                    <a:pt x="103" y="318"/>
                  </a:lnTo>
                  <a:lnTo>
                    <a:pt x="101" y="319"/>
                  </a:lnTo>
                  <a:lnTo>
                    <a:pt x="101" y="319"/>
                  </a:lnTo>
                  <a:lnTo>
                    <a:pt x="99" y="319"/>
                  </a:lnTo>
                  <a:lnTo>
                    <a:pt x="99" y="319"/>
                  </a:lnTo>
                  <a:lnTo>
                    <a:pt x="97" y="319"/>
                  </a:lnTo>
                  <a:lnTo>
                    <a:pt x="97" y="318"/>
                  </a:lnTo>
                  <a:lnTo>
                    <a:pt x="97" y="318"/>
                  </a:lnTo>
                  <a:lnTo>
                    <a:pt x="95" y="318"/>
                  </a:lnTo>
                  <a:lnTo>
                    <a:pt x="95" y="318"/>
                  </a:lnTo>
                  <a:lnTo>
                    <a:pt x="93" y="318"/>
                  </a:lnTo>
                  <a:lnTo>
                    <a:pt x="93" y="318"/>
                  </a:lnTo>
                  <a:lnTo>
                    <a:pt x="91" y="318"/>
                  </a:lnTo>
                  <a:lnTo>
                    <a:pt x="91" y="318"/>
                  </a:lnTo>
                  <a:lnTo>
                    <a:pt x="91" y="318"/>
                  </a:lnTo>
                  <a:lnTo>
                    <a:pt x="89" y="318"/>
                  </a:lnTo>
                  <a:lnTo>
                    <a:pt x="89" y="318"/>
                  </a:lnTo>
                  <a:lnTo>
                    <a:pt x="87" y="318"/>
                  </a:lnTo>
                  <a:lnTo>
                    <a:pt x="85" y="318"/>
                  </a:lnTo>
                  <a:lnTo>
                    <a:pt x="85" y="318"/>
                  </a:lnTo>
                  <a:lnTo>
                    <a:pt x="84" y="316"/>
                  </a:lnTo>
                  <a:lnTo>
                    <a:pt x="84" y="316"/>
                  </a:lnTo>
                  <a:lnTo>
                    <a:pt x="84" y="316"/>
                  </a:lnTo>
                  <a:lnTo>
                    <a:pt x="82" y="316"/>
                  </a:lnTo>
                  <a:lnTo>
                    <a:pt x="82" y="314"/>
                  </a:lnTo>
                  <a:lnTo>
                    <a:pt x="82" y="316"/>
                  </a:lnTo>
                  <a:lnTo>
                    <a:pt x="80" y="316"/>
                  </a:lnTo>
                  <a:lnTo>
                    <a:pt x="80" y="316"/>
                  </a:lnTo>
                  <a:lnTo>
                    <a:pt x="78" y="316"/>
                  </a:lnTo>
                  <a:lnTo>
                    <a:pt x="76" y="314"/>
                  </a:lnTo>
                  <a:lnTo>
                    <a:pt x="70" y="314"/>
                  </a:lnTo>
                  <a:lnTo>
                    <a:pt x="66" y="310"/>
                  </a:lnTo>
                  <a:lnTo>
                    <a:pt x="66" y="310"/>
                  </a:lnTo>
                  <a:lnTo>
                    <a:pt x="66" y="310"/>
                  </a:lnTo>
                  <a:lnTo>
                    <a:pt x="55" y="310"/>
                  </a:lnTo>
                  <a:lnTo>
                    <a:pt x="51" y="310"/>
                  </a:lnTo>
                  <a:lnTo>
                    <a:pt x="49" y="310"/>
                  </a:lnTo>
                  <a:lnTo>
                    <a:pt x="47" y="308"/>
                  </a:lnTo>
                  <a:lnTo>
                    <a:pt x="47" y="308"/>
                  </a:lnTo>
                  <a:lnTo>
                    <a:pt x="42" y="310"/>
                  </a:lnTo>
                  <a:lnTo>
                    <a:pt x="40" y="310"/>
                  </a:lnTo>
                  <a:lnTo>
                    <a:pt x="32" y="314"/>
                  </a:lnTo>
                  <a:lnTo>
                    <a:pt x="28" y="318"/>
                  </a:lnTo>
                  <a:lnTo>
                    <a:pt x="28" y="319"/>
                  </a:lnTo>
                  <a:lnTo>
                    <a:pt x="28" y="321"/>
                  </a:lnTo>
                  <a:lnTo>
                    <a:pt x="28" y="323"/>
                  </a:lnTo>
                  <a:lnTo>
                    <a:pt x="28" y="327"/>
                  </a:lnTo>
                  <a:lnTo>
                    <a:pt x="28" y="329"/>
                  </a:lnTo>
                  <a:lnTo>
                    <a:pt x="28" y="331"/>
                  </a:lnTo>
                  <a:lnTo>
                    <a:pt x="30" y="331"/>
                  </a:lnTo>
                  <a:lnTo>
                    <a:pt x="30" y="331"/>
                  </a:lnTo>
                  <a:lnTo>
                    <a:pt x="30" y="331"/>
                  </a:lnTo>
                  <a:lnTo>
                    <a:pt x="30" y="331"/>
                  </a:lnTo>
                  <a:lnTo>
                    <a:pt x="32" y="333"/>
                  </a:lnTo>
                  <a:lnTo>
                    <a:pt x="32" y="337"/>
                  </a:lnTo>
                  <a:lnTo>
                    <a:pt x="34" y="338"/>
                  </a:lnTo>
                  <a:lnTo>
                    <a:pt x="34" y="338"/>
                  </a:lnTo>
                  <a:lnTo>
                    <a:pt x="32" y="338"/>
                  </a:lnTo>
                  <a:lnTo>
                    <a:pt x="32" y="338"/>
                  </a:lnTo>
                  <a:lnTo>
                    <a:pt x="30" y="338"/>
                  </a:lnTo>
                  <a:lnTo>
                    <a:pt x="30" y="338"/>
                  </a:lnTo>
                  <a:lnTo>
                    <a:pt x="30" y="338"/>
                  </a:lnTo>
                  <a:lnTo>
                    <a:pt x="28" y="338"/>
                  </a:lnTo>
                  <a:lnTo>
                    <a:pt x="28" y="338"/>
                  </a:lnTo>
                  <a:lnTo>
                    <a:pt x="26" y="340"/>
                  </a:lnTo>
                  <a:lnTo>
                    <a:pt x="26" y="342"/>
                  </a:lnTo>
                  <a:lnTo>
                    <a:pt x="26" y="342"/>
                  </a:lnTo>
                  <a:lnTo>
                    <a:pt x="26" y="342"/>
                  </a:lnTo>
                  <a:lnTo>
                    <a:pt x="26" y="342"/>
                  </a:lnTo>
                  <a:lnTo>
                    <a:pt x="26" y="348"/>
                  </a:lnTo>
                  <a:lnTo>
                    <a:pt x="26" y="352"/>
                  </a:lnTo>
                  <a:lnTo>
                    <a:pt x="26" y="354"/>
                  </a:lnTo>
                  <a:lnTo>
                    <a:pt x="26" y="354"/>
                  </a:lnTo>
                  <a:lnTo>
                    <a:pt x="26" y="354"/>
                  </a:lnTo>
                  <a:lnTo>
                    <a:pt x="26" y="354"/>
                  </a:lnTo>
                  <a:lnTo>
                    <a:pt x="24" y="352"/>
                  </a:lnTo>
                  <a:lnTo>
                    <a:pt x="23" y="352"/>
                  </a:lnTo>
                  <a:lnTo>
                    <a:pt x="23" y="352"/>
                  </a:lnTo>
                  <a:lnTo>
                    <a:pt x="23" y="354"/>
                  </a:lnTo>
                  <a:lnTo>
                    <a:pt x="23" y="354"/>
                  </a:lnTo>
                  <a:lnTo>
                    <a:pt x="23" y="354"/>
                  </a:lnTo>
                  <a:lnTo>
                    <a:pt x="24" y="356"/>
                  </a:lnTo>
                  <a:lnTo>
                    <a:pt x="24" y="358"/>
                  </a:lnTo>
                  <a:lnTo>
                    <a:pt x="24" y="359"/>
                  </a:lnTo>
                  <a:lnTo>
                    <a:pt x="26" y="359"/>
                  </a:lnTo>
                  <a:lnTo>
                    <a:pt x="26" y="359"/>
                  </a:lnTo>
                  <a:lnTo>
                    <a:pt x="26" y="361"/>
                  </a:lnTo>
                  <a:lnTo>
                    <a:pt x="26" y="361"/>
                  </a:lnTo>
                  <a:lnTo>
                    <a:pt x="28" y="367"/>
                  </a:lnTo>
                  <a:lnTo>
                    <a:pt x="28" y="369"/>
                  </a:lnTo>
                  <a:lnTo>
                    <a:pt x="28" y="369"/>
                  </a:lnTo>
                  <a:lnTo>
                    <a:pt x="30" y="369"/>
                  </a:lnTo>
                  <a:lnTo>
                    <a:pt x="32" y="371"/>
                  </a:lnTo>
                  <a:lnTo>
                    <a:pt x="34" y="371"/>
                  </a:lnTo>
                  <a:lnTo>
                    <a:pt x="34" y="371"/>
                  </a:lnTo>
                  <a:lnTo>
                    <a:pt x="36" y="373"/>
                  </a:lnTo>
                  <a:lnTo>
                    <a:pt x="36" y="378"/>
                  </a:lnTo>
                  <a:lnTo>
                    <a:pt x="38" y="384"/>
                  </a:lnTo>
                  <a:lnTo>
                    <a:pt x="38" y="384"/>
                  </a:lnTo>
                  <a:lnTo>
                    <a:pt x="38" y="388"/>
                  </a:lnTo>
                  <a:lnTo>
                    <a:pt x="38" y="388"/>
                  </a:lnTo>
                  <a:lnTo>
                    <a:pt x="38" y="390"/>
                  </a:lnTo>
                  <a:lnTo>
                    <a:pt x="38" y="390"/>
                  </a:lnTo>
                  <a:lnTo>
                    <a:pt x="38" y="392"/>
                  </a:lnTo>
                  <a:lnTo>
                    <a:pt x="36" y="392"/>
                  </a:lnTo>
                  <a:lnTo>
                    <a:pt x="36" y="392"/>
                  </a:lnTo>
                  <a:lnTo>
                    <a:pt x="36" y="394"/>
                  </a:lnTo>
                  <a:lnTo>
                    <a:pt x="34" y="396"/>
                  </a:lnTo>
                  <a:lnTo>
                    <a:pt x="34" y="397"/>
                  </a:lnTo>
                  <a:lnTo>
                    <a:pt x="34" y="397"/>
                  </a:lnTo>
                  <a:lnTo>
                    <a:pt x="30" y="401"/>
                  </a:lnTo>
                  <a:lnTo>
                    <a:pt x="30" y="401"/>
                  </a:lnTo>
                  <a:lnTo>
                    <a:pt x="30" y="401"/>
                  </a:lnTo>
                  <a:lnTo>
                    <a:pt x="28" y="401"/>
                  </a:lnTo>
                  <a:lnTo>
                    <a:pt x="28" y="401"/>
                  </a:lnTo>
                  <a:lnTo>
                    <a:pt x="28" y="401"/>
                  </a:lnTo>
                  <a:lnTo>
                    <a:pt x="28" y="399"/>
                  </a:lnTo>
                  <a:lnTo>
                    <a:pt x="26" y="399"/>
                  </a:lnTo>
                  <a:lnTo>
                    <a:pt x="26" y="399"/>
                  </a:lnTo>
                  <a:lnTo>
                    <a:pt x="26" y="399"/>
                  </a:lnTo>
                  <a:lnTo>
                    <a:pt x="24" y="399"/>
                  </a:lnTo>
                  <a:lnTo>
                    <a:pt x="24" y="399"/>
                  </a:lnTo>
                  <a:lnTo>
                    <a:pt x="23" y="399"/>
                  </a:lnTo>
                  <a:lnTo>
                    <a:pt x="23" y="399"/>
                  </a:lnTo>
                  <a:lnTo>
                    <a:pt x="21" y="399"/>
                  </a:lnTo>
                  <a:lnTo>
                    <a:pt x="21" y="399"/>
                  </a:lnTo>
                  <a:lnTo>
                    <a:pt x="19" y="399"/>
                  </a:lnTo>
                  <a:lnTo>
                    <a:pt x="17" y="397"/>
                  </a:lnTo>
                  <a:lnTo>
                    <a:pt x="15" y="397"/>
                  </a:lnTo>
                  <a:lnTo>
                    <a:pt x="13" y="397"/>
                  </a:lnTo>
                  <a:lnTo>
                    <a:pt x="5" y="394"/>
                  </a:lnTo>
                  <a:lnTo>
                    <a:pt x="4" y="394"/>
                  </a:lnTo>
                  <a:lnTo>
                    <a:pt x="2" y="396"/>
                  </a:lnTo>
                  <a:lnTo>
                    <a:pt x="2" y="397"/>
                  </a:lnTo>
                  <a:lnTo>
                    <a:pt x="2" y="399"/>
                  </a:lnTo>
                  <a:lnTo>
                    <a:pt x="2" y="399"/>
                  </a:lnTo>
                  <a:lnTo>
                    <a:pt x="2" y="401"/>
                  </a:lnTo>
                  <a:lnTo>
                    <a:pt x="2" y="401"/>
                  </a:lnTo>
                  <a:lnTo>
                    <a:pt x="0" y="401"/>
                  </a:lnTo>
                  <a:lnTo>
                    <a:pt x="0" y="403"/>
                  </a:lnTo>
                  <a:lnTo>
                    <a:pt x="0" y="403"/>
                  </a:lnTo>
                  <a:lnTo>
                    <a:pt x="0" y="403"/>
                  </a:lnTo>
                  <a:lnTo>
                    <a:pt x="2" y="403"/>
                  </a:lnTo>
                  <a:lnTo>
                    <a:pt x="4" y="405"/>
                  </a:lnTo>
                  <a:lnTo>
                    <a:pt x="4" y="405"/>
                  </a:lnTo>
                  <a:lnTo>
                    <a:pt x="5" y="405"/>
                  </a:lnTo>
                  <a:lnTo>
                    <a:pt x="7" y="405"/>
                  </a:lnTo>
                  <a:lnTo>
                    <a:pt x="7" y="407"/>
                  </a:lnTo>
                  <a:lnTo>
                    <a:pt x="7" y="407"/>
                  </a:lnTo>
                  <a:lnTo>
                    <a:pt x="9" y="407"/>
                  </a:lnTo>
                  <a:lnTo>
                    <a:pt x="9" y="407"/>
                  </a:lnTo>
                  <a:lnTo>
                    <a:pt x="9" y="409"/>
                  </a:lnTo>
                  <a:lnTo>
                    <a:pt x="9" y="409"/>
                  </a:lnTo>
                  <a:lnTo>
                    <a:pt x="9" y="411"/>
                  </a:lnTo>
                  <a:lnTo>
                    <a:pt x="9" y="413"/>
                  </a:lnTo>
                  <a:lnTo>
                    <a:pt x="9" y="415"/>
                  </a:lnTo>
                  <a:lnTo>
                    <a:pt x="7" y="422"/>
                  </a:lnTo>
                  <a:lnTo>
                    <a:pt x="7" y="422"/>
                  </a:lnTo>
                  <a:lnTo>
                    <a:pt x="7" y="422"/>
                  </a:lnTo>
                  <a:lnTo>
                    <a:pt x="7" y="422"/>
                  </a:lnTo>
                  <a:lnTo>
                    <a:pt x="5" y="424"/>
                  </a:lnTo>
                  <a:lnTo>
                    <a:pt x="4" y="424"/>
                  </a:lnTo>
                  <a:lnTo>
                    <a:pt x="4" y="424"/>
                  </a:lnTo>
                  <a:lnTo>
                    <a:pt x="4" y="428"/>
                  </a:lnTo>
                  <a:lnTo>
                    <a:pt x="4" y="428"/>
                  </a:lnTo>
                  <a:lnTo>
                    <a:pt x="4" y="430"/>
                  </a:lnTo>
                  <a:lnTo>
                    <a:pt x="4" y="432"/>
                  </a:lnTo>
                  <a:lnTo>
                    <a:pt x="2" y="434"/>
                  </a:lnTo>
                  <a:lnTo>
                    <a:pt x="2" y="435"/>
                  </a:lnTo>
                  <a:lnTo>
                    <a:pt x="2" y="437"/>
                  </a:lnTo>
                  <a:lnTo>
                    <a:pt x="2" y="439"/>
                  </a:lnTo>
                  <a:lnTo>
                    <a:pt x="4" y="443"/>
                  </a:lnTo>
                  <a:lnTo>
                    <a:pt x="4" y="443"/>
                  </a:lnTo>
                  <a:lnTo>
                    <a:pt x="4" y="445"/>
                  </a:lnTo>
                  <a:lnTo>
                    <a:pt x="5" y="445"/>
                  </a:lnTo>
                  <a:lnTo>
                    <a:pt x="5" y="445"/>
                  </a:lnTo>
                  <a:lnTo>
                    <a:pt x="7" y="445"/>
                  </a:lnTo>
                  <a:lnTo>
                    <a:pt x="7" y="447"/>
                  </a:lnTo>
                  <a:lnTo>
                    <a:pt x="7" y="447"/>
                  </a:lnTo>
                  <a:lnTo>
                    <a:pt x="9" y="449"/>
                  </a:lnTo>
                  <a:lnTo>
                    <a:pt x="9" y="451"/>
                  </a:lnTo>
                  <a:lnTo>
                    <a:pt x="9" y="451"/>
                  </a:lnTo>
                  <a:lnTo>
                    <a:pt x="9" y="451"/>
                  </a:lnTo>
                  <a:lnTo>
                    <a:pt x="11" y="451"/>
                  </a:lnTo>
                  <a:lnTo>
                    <a:pt x="11" y="451"/>
                  </a:lnTo>
                  <a:lnTo>
                    <a:pt x="13" y="451"/>
                  </a:lnTo>
                  <a:lnTo>
                    <a:pt x="13" y="451"/>
                  </a:lnTo>
                  <a:lnTo>
                    <a:pt x="13" y="451"/>
                  </a:lnTo>
                  <a:lnTo>
                    <a:pt x="15" y="451"/>
                  </a:lnTo>
                  <a:lnTo>
                    <a:pt x="17" y="451"/>
                  </a:lnTo>
                  <a:lnTo>
                    <a:pt x="19" y="451"/>
                  </a:lnTo>
                  <a:lnTo>
                    <a:pt x="19" y="451"/>
                  </a:lnTo>
                  <a:lnTo>
                    <a:pt x="19" y="453"/>
                  </a:lnTo>
                  <a:lnTo>
                    <a:pt x="19" y="453"/>
                  </a:lnTo>
                  <a:lnTo>
                    <a:pt x="19" y="455"/>
                  </a:lnTo>
                  <a:lnTo>
                    <a:pt x="19" y="455"/>
                  </a:lnTo>
                  <a:lnTo>
                    <a:pt x="19" y="456"/>
                  </a:lnTo>
                  <a:lnTo>
                    <a:pt x="19" y="456"/>
                  </a:lnTo>
                  <a:lnTo>
                    <a:pt x="17" y="458"/>
                  </a:lnTo>
                  <a:lnTo>
                    <a:pt x="17" y="458"/>
                  </a:lnTo>
                  <a:lnTo>
                    <a:pt x="17" y="458"/>
                  </a:lnTo>
                  <a:lnTo>
                    <a:pt x="17" y="458"/>
                  </a:lnTo>
                  <a:lnTo>
                    <a:pt x="15" y="458"/>
                  </a:lnTo>
                  <a:lnTo>
                    <a:pt x="15" y="458"/>
                  </a:lnTo>
                  <a:lnTo>
                    <a:pt x="15" y="458"/>
                  </a:lnTo>
                  <a:lnTo>
                    <a:pt x="15" y="458"/>
                  </a:lnTo>
                  <a:lnTo>
                    <a:pt x="13" y="458"/>
                  </a:lnTo>
                  <a:lnTo>
                    <a:pt x="13" y="458"/>
                  </a:lnTo>
                  <a:lnTo>
                    <a:pt x="13" y="460"/>
                  </a:lnTo>
                  <a:lnTo>
                    <a:pt x="13" y="460"/>
                  </a:lnTo>
                  <a:lnTo>
                    <a:pt x="13" y="462"/>
                  </a:lnTo>
                  <a:lnTo>
                    <a:pt x="13" y="462"/>
                  </a:lnTo>
                  <a:lnTo>
                    <a:pt x="13" y="464"/>
                  </a:lnTo>
                  <a:lnTo>
                    <a:pt x="13" y="464"/>
                  </a:lnTo>
                  <a:lnTo>
                    <a:pt x="15" y="466"/>
                  </a:lnTo>
                  <a:lnTo>
                    <a:pt x="15" y="466"/>
                  </a:lnTo>
                  <a:lnTo>
                    <a:pt x="19" y="468"/>
                  </a:lnTo>
                  <a:lnTo>
                    <a:pt x="19" y="468"/>
                  </a:lnTo>
                  <a:lnTo>
                    <a:pt x="19" y="468"/>
                  </a:lnTo>
                  <a:lnTo>
                    <a:pt x="19" y="470"/>
                  </a:lnTo>
                  <a:lnTo>
                    <a:pt x="19" y="470"/>
                  </a:lnTo>
                  <a:lnTo>
                    <a:pt x="17" y="470"/>
                  </a:lnTo>
                  <a:lnTo>
                    <a:pt x="17" y="472"/>
                  </a:lnTo>
                  <a:lnTo>
                    <a:pt x="17" y="472"/>
                  </a:lnTo>
                  <a:lnTo>
                    <a:pt x="23" y="474"/>
                  </a:lnTo>
                  <a:lnTo>
                    <a:pt x="26" y="474"/>
                  </a:lnTo>
                  <a:lnTo>
                    <a:pt x="28" y="474"/>
                  </a:lnTo>
                  <a:lnTo>
                    <a:pt x="30" y="475"/>
                  </a:lnTo>
                  <a:lnTo>
                    <a:pt x="32" y="475"/>
                  </a:lnTo>
                  <a:lnTo>
                    <a:pt x="32" y="475"/>
                  </a:lnTo>
                  <a:lnTo>
                    <a:pt x="34" y="474"/>
                  </a:lnTo>
                  <a:lnTo>
                    <a:pt x="34" y="474"/>
                  </a:lnTo>
                  <a:lnTo>
                    <a:pt x="34" y="474"/>
                  </a:lnTo>
                  <a:lnTo>
                    <a:pt x="34" y="470"/>
                  </a:lnTo>
                  <a:lnTo>
                    <a:pt x="34" y="470"/>
                  </a:lnTo>
                  <a:lnTo>
                    <a:pt x="34" y="470"/>
                  </a:lnTo>
                  <a:lnTo>
                    <a:pt x="36" y="468"/>
                  </a:lnTo>
                  <a:lnTo>
                    <a:pt x="36" y="466"/>
                  </a:lnTo>
                  <a:lnTo>
                    <a:pt x="38" y="464"/>
                  </a:lnTo>
                  <a:lnTo>
                    <a:pt x="38" y="464"/>
                  </a:lnTo>
                  <a:lnTo>
                    <a:pt x="40" y="464"/>
                  </a:lnTo>
                  <a:lnTo>
                    <a:pt x="40" y="466"/>
                  </a:lnTo>
                  <a:lnTo>
                    <a:pt x="42" y="466"/>
                  </a:lnTo>
                  <a:lnTo>
                    <a:pt x="44" y="466"/>
                  </a:lnTo>
                  <a:lnTo>
                    <a:pt x="45" y="466"/>
                  </a:lnTo>
                  <a:lnTo>
                    <a:pt x="47" y="466"/>
                  </a:lnTo>
                  <a:lnTo>
                    <a:pt x="49" y="466"/>
                  </a:lnTo>
                  <a:lnTo>
                    <a:pt x="49" y="466"/>
                  </a:lnTo>
                  <a:lnTo>
                    <a:pt x="49" y="466"/>
                  </a:lnTo>
                  <a:lnTo>
                    <a:pt x="49" y="466"/>
                  </a:lnTo>
                  <a:lnTo>
                    <a:pt x="49" y="466"/>
                  </a:lnTo>
                  <a:lnTo>
                    <a:pt x="49" y="468"/>
                  </a:lnTo>
                  <a:lnTo>
                    <a:pt x="51" y="468"/>
                  </a:lnTo>
                  <a:lnTo>
                    <a:pt x="51" y="470"/>
                  </a:lnTo>
                  <a:lnTo>
                    <a:pt x="55" y="470"/>
                  </a:lnTo>
                  <a:lnTo>
                    <a:pt x="55" y="470"/>
                  </a:lnTo>
                  <a:lnTo>
                    <a:pt x="57" y="470"/>
                  </a:lnTo>
                  <a:lnTo>
                    <a:pt x="57" y="472"/>
                  </a:lnTo>
                  <a:lnTo>
                    <a:pt x="59" y="474"/>
                  </a:lnTo>
                  <a:lnTo>
                    <a:pt x="61" y="474"/>
                  </a:lnTo>
                  <a:lnTo>
                    <a:pt x="61" y="474"/>
                  </a:lnTo>
                  <a:lnTo>
                    <a:pt x="61" y="474"/>
                  </a:lnTo>
                  <a:lnTo>
                    <a:pt x="63" y="474"/>
                  </a:lnTo>
                  <a:lnTo>
                    <a:pt x="61" y="472"/>
                  </a:lnTo>
                  <a:lnTo>
                    <a:pt x="59" y="470"/>
                  </a:lnTo>
                  <a:lnTo>
                    <a:pt x="59" y="470"/>
                  </a:lnTo>
                  <a:lnTo>
                    <a:pt x="59" y="468"/>
                  </a:lnTo>
                  <a:lnTo>
                    <a:pt x="59" y="468"/>
                  </a:lnTo>
                  <a:lnTo>
                    <a:pt x="59" y="466"/>
                  </a:lnTo>
                  <a:lnTo>
                    <a:pt x="59" y="466"/>
                  </a:lnTo>
                  <a:lnTo>
                    <a:pt x="61" y="466"/>
                  </a:lnTo>
                  <a:lnTo>
                    <a:pt x="61" y="466"/>
                  </a:lnTo>
                  <a:lnTo>
                    <a:pt x="63" y="466"/>
                  </a:lnTo>
                  <a:lnTo>
                    <a:pt x="63" y="466"/>
                  </a:lnTo>
                  <a:lnTo>
                    <a:pt x="63" y="466"/>
                  </a:lnTo>
                  <a:lnTo>
                    <a:pt x="65" y="466"/>
                  </a:lnTo>
                  <a:lnTo>
                    <a:pt x="65" y="468"/>
                  </a:lnTo>
                  <a:lnTo>
                    <a:pt x="65" y="468"/>
                  </a:lnTo>
                  <a:lnTo>
                    <a:pt x="65" y="468"/>
                  </a:lnTo>
                  <a:lnTo>
                    <a:pt x="65" y="468"/>
                  </a:lnTo>
                  <a:lnTo>
                    <a:pt x="65" y="468"/>
                  </a:lnTo>
                  <a:lnTo>
                    <a:pt x="68" y="470"/>
                  </a:lnTo>
                  <a:lnTo>
                    <a:pt x="68" y="470"/>
                  </a:lnTo>
                  <a:lnTo>
                    <a:pt x="68" y="470"/>
                  </a:lnTo>
                  <a:lnTo>
                    <a:pt x="68" y="470"/>
                  </a:lnTo>
                  <a:lnTo>
                    <a:pt x="68" y="472"/>
                  </a:lnTo>
                  <a:lnTo>
                    <a:pt x="68" y="474"/>
                  </a:lnTo>
                  <a:lnTo>
                    <a:pt x="68" y="474"/>
                  </a:lnTo>
                  <a:lnTo>
                    <a:pt x="68" y="475"/>
                  </a:lnTo>
                  <a:lnTo>
                    <a:pt x="68" y="477"/>
                  </a:lnTo>
                  <a:lnTo>
                    <a:pt x="68" y="477"/>
                  </a:lnTo>
                  <a:lnTo>
                    <a:pt x="68" y="479"/>
                  </a:lnTo>
                  <a:lnTo>
                    <a:pt x="68" y="479"/>
                  </a:lnTo>
                  <a:lnTo>
                    <a:pt x="68" y="479"/>
                  </a:lnTo>
                  <a:lnTo>
                    <a:pt x="68" y="479"/>
                  </a:lnTo>
                  <a:lnTo>
                    <a:pt x="66" y="481"/>
                  </a:lnTo>
                  <a:lnTo>
                    <a:pt x="63" y="481"/>
                  </a:lnTo>
                  <a:lnTo>
                    <a:pt x="61" y="481"/>
                  </a:lnTo>
                  <a:lnTo>
                    <a:pt x="61" y="481"/>
                  </a:lnTo>
                  <a:lnTo>
                    <a:pt x="61" y="481"/>
                  </a:lnTo>
                  <a:lnTo>
                    <a:pt x="59" y="483"/>
                  </a:lnTo>
                  <a:lnTo>
                    <a:pt x="57" y="485"/>
                  </a:lnTo>
                  <a:lnTo>
                    <a:pt x="57" y="485"/>
                  </a:lnTo>
                  <a:lnTo>
                    <a:pt x="57" y="485"/>
                  </a:lnTo>
                  <a:lnTo>
                    <a:pt x="57" y="485"/>
                  </a:lnTo>
                  <a:lnTo>
                    <a:pt x="57" y="485"/>
                  </a:lnTo>
                  <a:lnTo>
                    <a:pt x="59" y="487"/>
                  </a:lnTo>
                  <a:lnTo>
                    <a:pt x="59" y="487"/>
                  </a:lnTo>
                  <a:lnTo>
                    <a:pt x="59" y="487"/>
                  </a:lnTo>
                  <a:lnTo>
                    <a:pt x="59" y="487"/>
                  </a:lnTo>
                  <a:lnTo>
                    <a:pt x="59" y="489"/>
                  </a:lnTo>
                  <a:lnTo>
                    <a:pt x="57" y="491"/>
                  </a:lnTo>
                  <a:lnTo>
                    <a:pt x="57" y="491"/>
                  </a:lnTo>
                  <a:lnTo>
                    <a:pt x="57" y="493"/>
                  </a:lnTo>
                  <a:lnTo>
                    <a:pt x="57" y="493"/>
                  </a:lnTo>
                  <a:lnTo>
                    <a:pt x="57" y="493"/>
                  </a:lnTo>
                  <a:lnTo>
                    <a:pt x="59" y="494"/>
                  </a:lnTo>
                  <a:lnTo>
                    <a:pt x="59" y="494"/>
                  </a:lnTo>
                  <a:lnTo>
                    <a:pt x="59" y="496"/>
                  </a:lnTo>
                  <a:lnTo>
                    <a:pt x="59" y="496"/>
                  </a:lnTo>
                  <a:lnTo>
                    <a:pt x="59" y="498"/>
                  </a:lnTo>
                  <a:lnTo>
                    <a:pt x="59" y="498"/>
                  </a:lnTo>
                  <a:lnTo>
                    <a:pt x="61" y="498"/>
                  </a:lnTo>
                  <a:lnTo>
                    <a:pt x="61" y="500"/>
                  </a:lnTo>
                  <a:lnTo>
                    <a:pt x="61" y="500"/>
                  </a:lnTo>
                  <a:lnTo>
                    <a:pt x="63" y="500"/>
                  </a:lnTo>
                  <a:lnTo>
                    <a:pt x="61" y="502"/>
                  </a:lnTo>
                  <a:lnTo>
                    <a:pt x="61" y="502"/>
                  </a:lnTo>
                  <a:lnTo>
                    <a:pt x="61" y="504"/>
                  </a:lnTo>
                  <a:lnTo>
                    <a:pt x="63" y="506"/>
                  </a:lnTo>
                  <a:lnTo>
                    <a:pt x="63" y="506"/>
                  </a:lnTo>
                  <a:lnTo>
                    <a:pt x="63" y="506"/>
                  </a:lnTo>
                  <a:lnTo>
                    <a:pt x="63" y="508"/>
                  </a:lnTo>
                  <a:lnTo>
                    <a:pt x="61" y="508"/>
                  </a:lnTo>
                  <a:lnTo>
                    <a:pt x="61" y="508"/>
                  </a:lnTo>
                  <a:lnTo>
                    <a:pt x="59" y="506"/>
                  </a:lnTo>
                  <a:lnTo>
                    <a:pt x="57" y="506"/>
                  </a:lnTo>
                  <a:lnTo>
                    <a:pt x="57" y="506"/>
                  </a:lnTo>
                  <a:lnTo>
                    <a:pt x="57" y="506"/>
                  </a:lnTo>
                  <a:lnTo>
                    <a:pt x="57" y="504"/>
                  </a:lnTo>
                  <a:lnTo>
                    <a:pt x="57" y="504"/>
                  </a:lnTo>
                  <a:lnTo>
                    <a:pt x="57" y="502"/>
                  </a:lnTo>
                  <a:lnTo>
                    <a:pt x="57" y="502"/>
                  </a:lnTo>
                  <a:lnTo>
                    <a:pt x="55" y="500"/>
                  </a:lnTo>
                  <a:lnTo>
                    <a:pt x="53" y="496"/>
                  </a:lnTo>
                  <a:lnTo>
                    <a:pt x="53" y="496"/>
                  </a:lnTo>
                  <a:lnTo>
                    <a:pt x="53" y="496"/>
                  </a:lnTo>
                  <a:lnTo>
                    <a:pt x="53" y="496"/>
                  </a:lnTo>
                  <a:lnTo>
                    <a:pt x="51" y="496"/>
                  </a:lnTo>
                  <a:lnTo>
                    <a:pt x="51" y="494"/>
                  </a:lnTo>
                  <a:lnTo>
                    <a:pt x="49" y="494"/>
                  </a:lnTo>
                  <a:lnTo>
                    <a:pt x="49" y="494"/>
                  </a:lnTo>
                  <a:lnTo>
                    <a:pt x="49" y="494"/>
                  </a:lnTo>
                  <a:lnTo>
                    <a:pt x="42" y="496"/>
                  </a:lnTo>
                  <a:lnTo>
                    <a:pt x="42" y="496"/>
                  </a:lnTo>
                  <a:lnTo>
                    <a:pt x="40" y="496"/>
                  </a:lnTo>
                  <a:lnTo>
                    <a:pt x="38" y="496"/>
                  </a:lnTo>
                  <a:lnTo>
                    <a:pt x="36" y="496"/>
                  </a:lnTo>
                  <a:lnTo>
                    <a:pt x="36" y="496"/>
                  </a:lnTo>
                  <a:lnTo>
                    <a:pt x="34" y="496"/>
                  </a:lnTo>
                  <a:lnTo>
                    <a:pt x="34" y="494"/>
                  </a:lnTo>
                  <a:lnTo>
                    <a:pt x="34" y="494"/>
                  </a:lnTo>
                  <a:lnTo>
                    <a:pt x="32" y="493"/>
                  </a:lnTo>
                  <a:lnTo>
                    <a:pt x="32" y="493"/>
                  </a:lnTo>
                  <a:lnTo>
                    <a:pt x="28" y="493"/>
                  </a:lnTo>
                  <a:lnTo>
                    <a:pt x="28" y="493"/>
                  </a:lnTo>
                  <a:lnTo>
                    <a:pt x="26" y="491"/>
                  </a:lnTo>
                  <a:lnTo>
                    <a:pt x="26" y="491"/>
                  </a:lnTo>
                  <a:lnTo>
                    <a:pt x="26" y="491"/>
                  </a:lnTo>
                  <a:lnTo>
                    <a:pt x="24" y="491"/>
                  </a:lnTo>
                  <a:lnTo>
                    <a:pt x="24" y="489"/>
                  </a:lnTo>
                  <a:lnTo>
                    <a:pt x="24" y="487"/>
                  </a:lnTo>
                  <a:lnTo>
                    <a:pt x="23" y="483"/>
                  </a:lnTo>
                  <a:lnTo>
                    <a:pt x="23" y="481"/>
                  </a:lnTo>
                  <a:lnTo>
                    <a:pt x="23" y="481"/>
                  </a:lnTo>
                  <a:lnTo>
                    <a:pt x="23" y="481"/>
                  </a:lnTo>
                  <a:lnTo>
                    <a:pt x="23" y="481"/>
                  </a:lnTo>
                  <a:lnTo>
                    <a:pt x="23" y="481"/>
                  </a:lnTo>
                  <a:lnTo>
                    <a:pt x="21" y="481"/>
                  </a:lnTo>
                  <a:lnTo>
                    <a:pt x="21" y="481"/>
                  </a:lnTo>
                  <a:lnTo>
                    <a:pt x="19" y="479"/>
                  </a:lnTo>
                  <a:lnTo>
                    <a:pt x="19" y="479"/>
                  </a:lnTo>
                  <a:lnTo>
                    <a:pt x="19" y="479"/>
                  </a:lnTo>
                  <a:lnTo>
                    <a:pt x="19" y="479"/>
                  </a:lnTo>
                  <a:lnTo>
                    <a:pt x="17" y="479"/>
                  </a:lnTo>
                  <a:lnTo>
                    <a:pt x="17" y="479"/>
                  </a:lnTo>
                  <a:lnTo>
                    <a:pt x="17" y="481"/>
                  </a:lnTo>
                  <a:lnTo>
                    <a:pt x="17" y="481"/>
                  </a:lnTo>
                  <a:lnTo>
                    <a:pt x="15" y="481"/>
                  </a:lnTo>
                  <a:lnTo>
                    <a:pt x="15" y="481"/>
                  </a:lnTo>
                  <a:lnTo>
                    <a:pt x="13" y="483"/>
                  </a:lnTo>
                  <a:lnTo>
                    <a:pt x="13" y="483"/>
                  </a:lnTo>
                  <a:lnTo>
                    <a:pt x="15" y="483"/>
                  </a:lnTo>
                  <a:lnTo>
                    <a:pt x="19" y="489"/>
                  </a:lnTo>
                  <a:lnTo>
                    <a:pt x="21" y="491"/>
                  </a:lnTo>
                  <a:lnTo>
                    <a:pt x="21" y="491"/>
                  </a:lnTo>
                  <a:lnTo>
                    <a:pt x="21" y="491"/>
                  </a:lnTo>
                  <a:lnTo>
                    <a:pt x="21" y="493"/>
                  </a:lnTo>
                  <a:lnTo>
                    <a:pt x="21" y="493"/>
                  </a:lnTo>
                  <a:lnTo>
                    <a:pt x="19" y="494"/>
                  </a:lnTo>
                  <a:lnTo>
                    <a:pt x="21" y="496"/>
                  </a:lnTo>
                  <a:lnTo>
                    <a:pt x="21" y="496"/>
                  </a:lnTo>
                  <a:lnTo>
                    <a:pt x="21" y="496"/>
                  </a:lnTo>
                  <a:lnTo>
                    <a:pt x="21" y="498"/>
                  </a:lnTo>
                  <a:lnTo>
                    <a:pt x="23" y="498"/>
                  </a:lnTo>
                  <a:lnTo>
                    <a:pt x="24" y="500"/>
                  </a:lnTo>
                  <a:lnTo>
                    <a:pt x="24" y="502"/>
                  </a:lnTo>
                  <a:lnTo>
                    <a:pt x="26" y="504"/>
                  </a:lnTo>
                  <a:lnTo>
                    <a:pt x="26" y="504"/>
                  </a:lnTo>
                  <a:lnTo>
                    <a:pt x="26" y="506"/>
                  </a:lnTo>
                  <a:lnTo>
                    <a:pt x="26" y="506"/>
                  </a:lnTo>
                  <a:lnTo>
                    <a:pt x="26" y="506"/>
                  </a:lnTo>
                  <a:lnTo>
                    <a:pt x="26" y="508"/>
                  </a:lnTo>
                  <a:lnTo>
                    <a:pt x="26" y="508"/>
                  </a:lnTo>
                  <a:lnTo>
                    <a:pt x="26" y="508"/>
                  </a:lnTo>
                  <a:lnTo>
                    <a:pt x="24" y="508"/>
                  </a:lnTo>
                  <a:lnTo>
                    <a:pt x="24" y="510"/>
                  </a:lnTo>
                  <a:lnTo>
                    <a:pt x="24" y="510"/>
                  </a:lnTo>
                  <a:lnTo>
                    <a:pt x="24" y="510"/>
                  </a:lnTo>
                  <a:lnTo>
                    <a:pt x="24" y="512"/>
                  </a:lnTo>
                  <a:lnTo>
                    <a:pt x="23" y="512"/>
                  </a:lnTo>
                  <a:lnTo>
                    <a:pt x="23" y="513"/>
                  </a:lnTo>
                  <a:lnTo>
                    <a:pt x="23" y="513"/>
                  </a:lnTo>
                  <a:lnTo>
                    <a:pt x="23" y="515"/>
                  </a:lnTo>
                  <a:lnTo>
                    <a:pt x="23" y="517"/>
                  </a:lnTo>
                  <a:lnTo>
                    <a:pt x="23" y="519"/>
                  </a:lnTo>
                  <a:lnTo>
                    <a:pt x="23" y="521"/>
                  </a:lnTo>
                  <a:lnTo>
                    <a:pt x="23" y="521"/>
                  </a:lnTo>
                  <a:lnTo>
                    <a:pt x="24" y="521"/>
                  </a:lnTo>
                  <a:lnTo>
                    <a:pt x="24" y="519"/>
                  </a:lnTo>
                  <a:lnTo>
                    <a:pt x="24" y="519"/>
                  </a:lnTo>
                  <a:lnTo>
                    <a:pt x="24" y="517"/>
                  </a:lnTo>
                  <a:lnTo>
                    <a:pt x="24" y="517"/>
                  </a:lnTo>
                  <a:lnTo>
                    <a:pt x="24" y="517"/>
                  </a:lnTo>
                  <a:lnTo>
                    <a:pt x="26" y="517"/>
                  </a:lnTo>
                  <a:lnTo>
                    <a:pt x="26" y="517"/>
                  </a:lnTo>
                  <a:lnTo>
                    <a:pt x="26" y="519"/>
                  </a:lnTo>
                  <a:lnTo>
                    <a:pt x="26" y="519"/>
                  </a:lnTo>
                  <a:lnTo>
                    <a:pt x="28" y="521"/>
                  </a:lnTo>
                  <a:lnTo>
                    <a:pt x="28" y="521"/>
                  </a:lnTo>
                  <a:lnTo>
                    <a:pt x="30" y="521"/>
                  </a:lnTo>
                  <a:lnTo>
                    <a:pt x="30" y="521"/>
                  </a:lnTo>
                  <a:lnTo>
                    <a:pt x="30" y="521"/>
                  </a:lnTo>
                  <a:lnTo>
                    <a:pt x="30" y="519"/>
                  </a:lnTo>
                  <a:lnTo>
                    <a:pt x="32" y="519"/>
                  </a:lnTo>
                  <a:lnTo>
                    <a:pt x="32" y="519"/>
                  </a:lnTo>
                  <a:lnTo>
                    <a:pt x="32" y="519"/>
                  </a:lnTo>
                  <a:lnTo>
                    <a:pt x="34" y="519"/>
                  </a:lnTo>
                  <a:lnTo>
                    <a:pt x="36" y="519"/>
                  </a:lnTo>
                  <a:lnTo>
                    <a:pt x="36" y="519"/>
                  </a:lnTo>
                  <a:lnTo>
                    <a:pt x="38" y="519"/>
                  </a:lnTo>
                  <a:lnTo>
                    <a:pt x="38" y="519"/>
                  </a:lnTo>
                  <a:lnTo>
                    <a:pt x="38" y="517"/>
                  </a:lnTo>
                  <a:lnTo>
                    <a:pt x="38" y="517"/>
                  </a:lnTo>
                  <a:lnTo>
                    <a:pt x="38" y="515"/>
                  </a:lnTo>
                  <a:lnTo>
                    <a:pt x="38" y="515"/>
                  </a:lnTo>
                  <a:lnTo>
                    <a:pt x="38" y="513"/>
                  </a:lnTo>
                  <a:lnTo>
                    <a:pt x="38" y="513"/>
                  </a:lnTo>
                  <a:lnTo>
                    <a:pt x="38" y="512"/>
                  </a:lnTo>
                  <a:lnTo>
                    <a:pt x="36" y="512"/>
                  </a:lnTo>
                  <a:lnTo>
                    <a:pt x="36" y="512"/>
                  </a:lnTo>
                  <a:lnTo>
                    <a:pt x="36" y="512"/>
                  </a:lnTo>
                  <a:lnTo>
                    <a:pt x="36" y="512"/>
                  </a:lnTo>
                  <a:lnTo>
                    <a:pt x="36" y="510"/>
                  </a:lnTo>
                  <a:lnTo>
                    <a:pt x="36" y="510"/>
                  </a:lnTo>
                  <a:lnTo>
                    <a:pt x="38" y="510"/>
                  </a:lnTo>
                  <a:lnTo>
                    <a:pt x="38" y="510"/>
                  </a:lnTo>
                  <a:lnTo>
                    <a:pt x="38" y="510"/>
                  </a:lnTo>
                  <a:lnTo>
                    <a:pt x="38" y="508"/>
                  </a:lnTo>
                  <a:lnTo>
                    <a:pt x="38" y="508"/>
                  </a:lnTo>
                  <a:lnTo>
                    <a:pt x="38" y="508"/>
                  </a:lnTo>
                  <a:lnTo>
                    <a:pt x="38" y="508"/>
                  </a:lnTo>
                  <a:lnTo>
                    <a:pt x="38" y="508"/>
                  </a:lnTo>
                  <a:lnTo>
                    <a:pt x="38" y="506"/>
                  </a:lnTo>
                  <a:lnTo>
                    <a:pt x="38" y="506"/>
                  </a:lnTo>
                  <a:lnTo>
                    <a:pt x="38" y="506"/>
                  </a:lnTo>
                  <a:lnTo>
                    <a:pt x="40" y="506"/>
                  </a:lnTo>
                  <a:lnTo>
                    <a:pt x="40" y="506"/>
                  </a:lnTo>
                  <a:lnTo>
                    <a:pt x="40" y="506"/>
                  </a:lnTo>
                  <a:lnTo>
                    <a:pt x="40" y="506"/>
                  </a:lnTo>
                  <a:lnTo>
                    <a:pt x="40" y="508"/>
                  </a:lnTo>
                  <a:lnTo>
                    <a:pt x="40" y="508"/>
                  </a:lnTo>
                  <a:lnTo>
                    <a:pt x="40" y="510"/>
                  </a:lnTo>
                  <a:lnTo>
                    <a:pt x="42" y="510"/>
                  </a:lnTo>
                  <a:lnTo>
                    <a:pt x="44" y="508"/>
                  </a:lnTo>
                  <a:lnTo>
                    <a:pt x="44" y="508"/>
                  </a:lnTo>
                  <a:lnTo>
                    <a:pt x="44" y="508"/>
                  </a:lnTo>
                  <a:lnTo>
                    <a:pt x="45" y="508"/>
                  </a:lnTo>
                  <a:lnTo>
                    <a:pt x="45" y="510"/>
                  </a:lnTo>
                  <a:lnTo>
                    <a:pt x="47" y="510"/>
                  </a:lnTo>
                  <a:lnTo>
                    <a:pt x="49" y="510"/>
                  </a:lnTo>
                  <a:lnTo>
                    <a:pt x="49" y="510"/>
                  </a:lnTo>
                  <a:lnTo>
                    <a:pt x="51" y="510"/>
                  </a:lnTo>
                  <a:lnTo>
                    <a:pt x="51" y="512"/>
                  </a:lnTo>
                  <a:lnTo>
                    <a:pt x="53" y="512"/>
                  </a:lnTo>
                  <a:lnTo>
                    <a:pt x="53" y="512"/>
                  </a:lnTo>
                  <a:lnTo>
                    <a:pt x="55" y="512"/>
                  </a:lnTo>
                  <a:lnTo>
                    <a:pt x="55" y="512"/>
                  </a:lnTo>
                  <a:lnTo>
                    <a:pt x="57" y="512"/>
                  </a:lnTo>
                  <a:lnTo>
                    <a:pt x="59" y="512"/>
                  </a:lnTo>
                  <a:lnTo>
                    <a:pt x="61" y="512"/>
                  </a:lnTo>
                  <a:lnTo>
                    <a:pt x="63" y="512"/>
                  </a:lnTo>
                  <a:lnTo>
                    <a:pt x="63" y="512"/>
                  </a:lnTo>
                  <a:lnTo>
                    <a:pt x="63" y="513"/>
                  </a:lnTo>
                  <a:lnTo>
                    <a:pt x="63" y="513"/>
                  </a:lnTo>
                  <a:lnTo>
                    <a:pt x="63" y="515"/>
                  </a:lnTo>
                  <a:lnTo>
                    <a:pt x="65" y="515"/>
                  </a:lnTo>
                  <a:lnTo>
                    <a:pt x="65" y="515"/>
                  </a:lnTo>
                  <a:lnTo>
                    <a:pt x="65" y="517"/>
                  </a:lnTo>
                  <a:lnTo>
                    <a:pt x="66" y="517"/>
                  </a:lnTo>
                  <a:lnTo>
                    <a:pt x="66" y="521"/>
                  </a:lnTo>
                  <a:lnTo>
                    <a:pt x="66" y="521"/>
                  </a:lnTo>
                  <a:lnTo>
                    <a:pt x="66" y="523"/>
                  </a:lnTo>
                  <a:lnTo>
                    <a:pt x="66" y="525"/>
                  </a:lnTo>
                  <a:lnTo>
                    <a:pt x="66" y="525"/>
                  </a:lnTo>
                  <a:lnTo>
                    <a:pt x="68" y="525"/>
                  </a:lnTo>
                  <a:lnTo>
                    <a:pt x="68" y="525"/>
                  </a:lnTo>
                  <a:lnTo>
                    <a:pt x="68" y="525"/>
                  </a:lnTo>
                  <a:lnTo>
                    <a:pt x="70" y="525"/>
                  </a:lnTo>
                  <a:lnTo>
                    <a:pt x="72" y="525"/>
                  </a:lnTo>
                  <a:lnTo>
                    <a:pt x="72" y="525"/>
                  </a:lnTo>
                  <a:lnTo>
                    <a:pt x="74" y="523"/>
                  </a:lnTo>
                  <a:lnTo>
                    <a:pt x="76" y="521"/>
                  </a:lnTo>
                  <a:lnTo>
                    <a:pt x="78" y="521"/>
                  </a:lnTo>
                  <a:lnTo>
                    <a:pt x="80" y="521"/>
                  </a:lnTo>
                  <a:lnTo>
                    <a:pt x="80" y="521"/>
                  </a:lnTo>
                  <a:lnTo>
                    <a:pt x="82" y="521"/>
                  </a:lnTo>
                  <a:lnTo>
                    <a:pt x="80" y="521"/>
                  </a:lnTo>
                  <a:lnTo>
                    <a:pt x="80" y="519"/>
                  </a:lnTo>
                  <a:lnTo>
                    <a:pt x="80" y="519"/>
                  </a:lnTo>
                  <a:lnTo>
                    <a:pt x="82" y="519"/>
                  </a:lnTo>
                  <a:lnTo>
                    <a:pt x="82" y="517"/>
                  </a:lnTo>
                  <a:lnTo>
                    <a:pt x="82" y="517"/>
                  </a:lnTo>
                  <a:lnTo>
                    <a:pt x="84" y="517"/>
                  </a:lnTo>
                  <a:lnTo>
                    <a:pt x="85" y="517"/>
                  </a:lnTo>
                  <a:lnTo>
                    <a:pt x="85" y="517"/>
                  </a:lnTo>
                  <a:lnTo>
                    <a:pt x="85" y="519"/>
                  </a:lnTo>
                  <a:lnTo>
                    <a:pt x="87" y="519"/>
                  </a:lnTo>
                  <a:lnTo>
                    <a:pt x="87" y="519"/>
                  </a:lnTo>
                  <a:lnTo>
                    <a:pt x="87" y="519"/>
                  </a:lnTo>
                  <a:lnTo>
                    <a:pt x="87" y="519"/>
                  </a:lnTo>
                  <a:lnTo>
                    <a:pt x="89" y="517"/>
                  </a:lnTo>
                  <a:lnTo>
                    <a:pt x="89" y="517"/>
                  </a:lnTo>
                  <a:lnTo>
                    <a:pt x="89" y="515"/>
                  </a:lnTo>
                  <a:lnTo>
                    <a:pt x="89" y="515"/>
                  </a:lnTo>
                  <a:lnTo>
                    <a:pt x="91" y="515"/>
                  </a:lnTo>
                  <a:lnTo>
                    <a:pt x="93" y="513"/>
                  </a:lnTo>
                  <a:lnTo>
                    <a:pt x="93" y="513"/>
                  </a:lnTo>
                  <a:lnTo>
                    <a:pt x="93" y="513"/>
                  </a:lnTo>
                  <a:lnTo>
                    <a:pt x="95" y="512"/>
                  </a:lnTo>
                  <a:lnTo>
                    <a:pt x="95" y="512"/>
                  </a:lnTo>
                  <a:lnTo>
                    <a:pt x="97" y="510"/>
                  </a:lnTo>
                  <a:lnTo>
                    <a:pt x="99" y="510"/>
                  </a:lnTo>
                  <a:lnTo>
                    <a:pt x="99" y="510"/>
                  </a:lnTo>
                  <a:lnTo>
                    <a:pt x="99" y="508"/>
                  </a:lnTo>
                  <a:lnTo>
                    <a:pt x="99" y="508"/>
                  </a:lnTo>
                  <a:lnTo>
                    <a:pt x="99" y="508"/>
                  </a:lnTo>
                  <a:lnTo>
                    <a:pt x="99" y="506"/>
                  </a:lnTo>
                  <a:lnTo>
                    <a:pt x="97" y="506"/>
                  </a:lnTo>
                  <a:lnTo>
                    <a:pt x="97" y="506"/>
                  </a:lnTo>
                  <a:lnTo>
                    <a:pt x="97" y="504"/>
                  </a:lnTo>
                  <a:lnTo>
                    <a:pt x="97" y="504"/>
                  </a:lnTo>
                  <a:lnTo>
                    <a:pt x="97" y="504"/>
                  </a:lnTo>
                  <a:lnTo>
                    <a:pt x="99" y="502"/>
                  </a:lnTo>
                  <a:lnTo>
                    <a:pt x="99" y="502"/>
                  </a:lnTo>
                  <a:lnTo>
                    <a:pt x="99" y="502"/>
                  </a:lnTo>
                  <a:lnTo>
                    <a:pt x="101" y="504"/>
                  </a:lnTo>
                  <a:lnTo>
                    <a:pt x="103" y="504"/>
                  </a:lnTo>
                  <a:lnTo>
                    <a:pt x="105" y="504"/>
                  </a:lnTo>
                  <a:lnTo>
                    <a:pt x="105" y="504"/>
                  </a:lnTo>
                  <a:lnTo>
                    <a:pt x="105" y="504"/>
                  </a:lnTo>
                  <a:lnTo>
                    <a:pt x="106" y="504"/>
                  </a:lnTo>
                  <a:lnTo>
                    <a:pt x="106" y="504"/>
                  </a:lnTo>
                  <a:lnTo>
                    <a:pt x="108" y="504"/>
                  </a:lnTo>
                  <a:lnTo>
                    <a:pt x="108" y="504"/>
                  </a:lnTo>
                  <a:lnTo>
                    <a:pt x="108" y="504"/>
                  </a:lnTo>
                  <a:lnTo>
                    <a:pt x="110" y="502"/>
                  </a:lnTo>
                  <a:lnTo>
                    <a:pt x="110" y="502"/>
                  </a:lnTo>
                  <a:lnTo>
                    <a:pt x="110" y="502"/>
                  </a:lnTo>
                  <a:lnTo>
                    <a:pt x="112" y="500"/>
                  </a:lnTo>
                  <a:lnTo>
                    <a:pt x="112" y="500"/>
                  </a:lnTo>
                  <a:lnTo>
                    <a:pt x="112" y="500"/>
                  </a:lnTo>
                  <a:lnTo>
                    <a:pt x="112" y="500"/>
                  </a:lnTo>
                  <a:lnTo>
                    <a:pt x="112" y="502"/>
                  </a:lnTo>
                  <a:lnTo>
                    <a:pt x="112" y="502"/>
                  </a:lnTo>
                  <a:lnTo>
                    <a:pt x="112" y="504"/>
                  </a:lnTo>
                  <a:lnTo>
                    <a:pt x="112" y="504"/>
                  </a:lnTo>
                  <a:lnTo>
                    <a:pt x="112" y="506"/>
                  </a:lnTo>
                  <a:lnTo>
                    <a:pt x="112" y="506"/>
                  </a:lnTo>
                  <a:lnTo>
                    <a:pt x="110" y="508"/>
                  </a:lnTo>
                  <a:lnTo>
                    <a:pt x="110" y="508"/>
                  </a:lnTo>
                  <a:lnTo>
                    <a:pt x="110" y="508"/>
                  </a:lnTo>
                  <a:lnTo>
                    <a:pt x="110" y="510"/>
                  </a:lnTo>
                  <a:lnTo>
                    <a:pt x="110" y="512"/>
                  </a:lnTo>
                  <a:lnTo>
                    <a:pt x="110" y="512"/>
                  </a:lnTo>
                  <a:lnTo>
                    <a:pt x="110" y="513"/>
                  </a:lnTo>
                  <a:lnTo>
                    <a:pt x="110" y="513"/>
                  </a:lnTo>
                  <a:lnTo>
                    <a:pt x="112" y="513"/>
                  </a:lnTo>
                  <a:lnTo>
                    <a:pt x="112" y="512"/>
                  </a:lnTo>
                  <a:lnTo>
                    <a:pt x="114" y="510"/>
                  </a:lnTo>
                  <a:lnTo>
                    <a:pt x="114" y="510"/>
                  </a:lnTo>
                  <a:lnTo>
                    <a:pt x="116" y="510"/>
                  </a:lnTo>
                  <a:lnTo>
                    <a:pt x="116" y="510"/>
                  </a:lnTo>
                  <a:lnTo>
                    <a:pt x="118" y="510"/>
                  </a:lnTo>
                  <a:lnTo>
                    <a:pt x="118" y="510"/>
                  </a:lnTo>
                  <a:lnTo>
                    <a:pt x="118" y="510"/>
                  </a:lnTo>
                  <a:lnTo>
                    <a:pt x="122" y="508"/>
                  </a:lnTo>
                  <a:lnTo>
                    <a:pt x="125" y="510"/>
                  </a:lnTo>
                  <a:lnTo>
                    <a:pt x="127" y="513"/>
                  </a:lnTo>
                  <a:lnTo>
                    <a:pt x="127" y="515"/>
                  </a:lnTo>
                  <a:lnTo>
                    <a:pt x="127" y="515"/>
                  </a:lnTo>
                  <a:lnTo>
                    <a:pt x="127" y="517"/>
                  </a:lnTo>
                  <a:lnTo>
                    <a:pt x="125" y="519"/>
                  </a:lnTo>
                  <a:lnTo>
                    <a:pt x="125" y="521"/>
                  </a:lnTo>
                  <a:lnTo>
                    <a:pt x="125" y="521"/>
                  </a:lnTo>
                  <a:lnTo>
                    <a:pt x="127" y="523"/>
                  </a:lnTo>
                  <a:lnTo>
                    <a:pt x="127" y="523"/>
                  </a:lnTo>
                  <a:lnTo>
                    <a:pt x="127" y="525"/>
                  </a:lnTo>
                  <a:lnTo>
                    <a:pt x="127" y="525"/>
                  </a:lnTo>
                  <a:lnTo>
                    <a:pt x="127" y="525"/>
                  </a:lnTo>
                  <a:lnTo>
                    <a:pt x="127" y="527"/>
                  </a:lnTo>
                  <a:lnTo>
                    <a:pt x="125" y="527"/>
                  </a:lnTo>
                  <a:lnTo>
                    <a:pt x="124" y="525"/>
                  </a:lnTo>
                  <a:lnTo>
                    <a:pt x="124" y="525"/>
                  </a:lnTo>
                  <a:lnTo>
                    <a:pt x="124" y="527"/>
                  </a:lnTo>
                  <a:lnTo>
                    <a:pt x="124" y="527"/>
                  </a:lnTo>
                  <a:lnTo>
                    <a:pt x="124" y="529"/>
                  </a:lnTo>
                  <a:lnTo>
                    <a:pt x="124" y="529"/>
                  </a:lnTo>
                  <a:lnTo>
                    <a:pt x="125" y="531"/>
                  </a:lnTo>
                  <a:lnTo>
                    <a:pt x="125" y="531"/>
                  </a:lnTo>
                  <a:lnTo>
                    <a:pt x="127" y="529"/>
                  </a:lnTo>
                  <a:lnTo>
                    <a:pt x="127" y="529"/>
                  </a:lnTo>
                  <a:lnTo>
                    <a:pt x="129" y="529"/>
                  </a:lnTo>
                  <a:lnTo>
                    <a:pt x="129" y="529"/>
                  </a:lnTo>
                  <a:lnTo>
                    <a:pt x="131" y="531"/>
                  </a:lnTo>
                  <a:lnTo>
                    <a:pt x="133" y="534"/>
                  </a:lnTo>
                  <a:lnTo>
                    <a:pt x="135" y="534"/>
                  </a:lnTo>
                  <a:lnTo>
                    <a:pt x="135" y="534"/>
                  </a:lnTo>
                  <a:lnTo>
                    <a:pt x="135" y="534"/>
                  </a:lnTo>
                  <a:lnTo>
                    <a:pt x="137" y="534"/>
                  </a:lnTo>
                  <a:lnTo>
                    <a:pt x="137" y="534"/>
                  </a:lnTo>
                  <a:lnTo>
                    <a:pt x="139" y="536"/>
                  </a:lnTo>
                  <a:lnTo>
                    <a:pt x="141" y="536"/>
                  </a:lnTo>
                  <a:lnTo>
                    <a:pt x="143" y="536"/>
                  </a:lnTo>
                  <a:lnTo>
                    <a:pt x="143" y="536"/>
                  </a:lnTo>
                  <a:lnTo>
                    <a:pt x="145" y="536"/>
                  </a:lnTo>
                  <a:lnTo>
                    <a:pt x="145" y="534"/>
                  </a:lnTo>
                  <a:lnTo>
                    <a:pt x="146" y="534"/>
                  </a:lnTo>
                  <a:lnTo>
                    <a:pt x="146" y="534"/>
                  </a:lnTo>
                  <a:lnTo>
                    <a:pt x="146" y="534"/>
                  </a:lnTo>
                  <a:lnTo>
                    <a:pt x="148" y="536"/>
                  </a:lnTo>
                  <a:lnTo>
                    <a:pt x="148" y="536"/>
                  </a:lnTo>
                  <a:lnTo>
                    <a:pt x="148" y="536"/>
                  </a:lnTo>
                  <a:lnTo>
                    <a:pt x="150" y="536"/>
                  </a:lnTo>
                  <a:lnTo>
                    <a:pt x="150" y="536"/>
                  </a:lnTo>
                  <a:lnTo>
                    <a:pt x="152" y="536"/>
                  </a:lnTo>
                  <a:lnTo>
                    <a:pt x="152" y="536"/>
                  </a:lnTo>
                  <a:lnTo>
                    <a:pt x="152" y="536"/>
                  </a:lnTo>
                  <a:lnTo>
                    <a:pt x="152" y="536"/>
                  </a:lnTo>
                  <a:lnTo>
                    <a:pt x="152" y="538"/>
                  </a:lnTo>
                  <a:lnTo>
                    <a:pt x="152" y="540"/>
                  </a:lnTo>
                  <a:lnTo>
                    <a:pt x="152" y="540"/>
                  </a:lnTo>
                  <a:lnTo>
                    <a:pt x="152" y="542"/>
                  </a:lnTo>
                  <a:lnTo>
                    <a:pt x="152" y="544"/>
                  </a:lnTo>
                  <a:lnTo>
                    <a:pt x="152" y="544"/>
                  </a:lnTo>
                  <a:lnTo>
                    <a:pt x="152" y="546"/>
                  </a:lnTo>
                  <a:lnTo>
                    <a:pt x="152" y="546"/>
                  </a:lnTo>
                  <a:lnTo>
                    <a:pt x="152" y="548"/>
                  </a:lnTo>
                  <a:lnTo>
                    <a:pt x="152" y="548"/>
                  </a:lnTo>
                  <a:lnTo>
                    <a:pt x="152" y="553"/>
                  </a:lnTo>
                  <a:lnTo>
                    <a:pt x="152" y="553"/>
                  </a:lnTo>
                  <a:lnTo>
                    <a:pt x="152" y="553"/>
                  </a:lnTo>
                  <a:lnTo>
                    <a:pt x="150" y="553"/>
                  </a:lnTo>
                  <a:lnTo>
                    <a:pt x="150" y="555"/>
                  </a:lnTo>
                  <a:lnTo>
                    <a:pt x="150" y="555"/>
                  </a:lnTo>
                  <a:lnTo>
                    <a:pt x="150" y="555"/>
                  </a:lnTo>
                  <a:lnTo>
                    <a:pt x="150" y="557"/>
                  </a:lnTo>
                  <a:lnTo>
                    <a:pt x="152" y="557"/>
                  </a:lnTo>
                  <a:lnTo>
                    <a:pt x="152" y="557"/>
                  </a:lnTo>
                  <a:lnTo>
                    <a:pt x="152" y="559"/>
                  </a:lnTo>
                  <a:lnTo>
                    <a:pt x="152" y="559"/>
                  </a:lnTo>
                  <a:lnTo>
                    <a:pt x="154" y="561"/>
                  </a:lnTo>
                  <a:lnTo>
                    <a:pt x="154" y="561"/>
                  </a:lnTo>
                  <a:lnTo>
                    <a:pt x="154" y="561"/>
                  </a:lnTo>
                  <a:lnTo>
                    <a:pt x="156" y="561"/>
                  </a:lnTo>
                  <a:lnTo>
                    <a:pt x="156" y="561"/>
                  </a:lnTo>
                  <a:lnTo>
                    <a:pt x="158" y="561"/>
                  </a:lnTo>
                  <a:lnTo>
                    <a:pt x="158" y="561"/>
                  </a:lnTo>
                  <a:lnTo>
                    <a:pt x="158" y="561"/>
                  </a:lnTo>
                  <a:lnTo>
                    <a:pt x="160" y="561"/>
                  </a:lnTo>
                  <a:lnTo>
                    <a:pt x="160" y="561"/>
                  </a:lnTo>
                  <a:lnTo>
                    <a:pt x="160" y="561"/>
                  </a:lnTo>
                  <a:lnTo>
                    <a:pt x="160" y="561"/>
                  </a:lnTo>
                  <a:lnTo>
                    <a:pt x="162" y="563"/>
                  </a:lnTo>
                  <a:lnTo>
                    <a:pt x="165" y="565"/>
                  </a:lnTo>
                  <a:lnTo>
                    <a:pt x="165" y="565"/>
                  </a:lnTo>
                  <a:lnTo>
                    <a:pt x="165" y="565"/>
                  </a:lnTo>
                  <a:lnTo>
                    <a:pt x="165" y="565"/>
                  </a:lnTo>
                  <a:lnTo>
                    <a:pt x="167" y="565"/>
                  </a:lnTo>
                  <a:lnTo>
                    <a:pt x="167" y="565"/>
                  </a:lnTo>
                  <a:lnTo>
                    <a:pt x="167" y="565"/>
                  </a:lnTo>
                  <a:lnTo>
                    <a:pt x="169" y="563"/>
                  </a:lnTo>
                  <a:lnTo>
                    <a:pt x="169" y="563"/>
                  </a:lnTo>
                  <a:lnTo>
                    <a:pt x="169" y="565"/>
                  </a:lnTo>
                  <a:lnTo>
                    <a:pt x="171" y="565"/>
                  </a:lnTo>
                  <a:lnTo>
                    <a:pt x="171" y="565"/>
                  </a:lnTo>
                  <a:lnTo>
                    <a:pt x="171" y="567"/>
                  </a:lnTo>
                  <a:lnTo>
                    <a:pt x="171" y="567"/>
                  </a:lnTo>
                  <a:lnTo>
                    <a:pt x="171" y="569"/>
                  </a:lnTo>
                  <a:lnTo>
                    <a:pt x="171" y="571"/>
                  </a:lnTo>
                  <a:lnTo>
                    <a:pt x="171" y="571"/>
                  </a:lnTo>
                  <a:lnTo>
                    <a:pt x="171" y="571"/>
                  </a:lnTo>
                  <a:lnTo>
                    <a:pt x="169" y="572"/>
                  </a:lnTo>
                  <a:lnTo>
                    <a:pt x="169" y="572"/>
                  </a:lnTo>
                  <a:lnTo>
                    <a:pt x="169" y="574"/>
                  </a:lnTo>
                  <a:lnTo>
                    <a:pt x="169" y="574"/>
                  </a:lnTo>
                  <a:lnTo>
                    <a:pt x="169" y="576"/>
                  </a:lnTo>
                  <a:lnTo>
                    <a:pt x="167" y="578"/>
                  </a:lnTo>
                  <a:lnTo>
                    <a:pt x="167" y="578"/>
                  </a:lnTo>
                  <a:lnTo>
                    <a:pt x="165" y="580"/>
                  </a:lnTo>
                  <a:lnTo>
                    <a:pt x="165" y="582"/>
                  </a:lnTo>
                  <a:lnTo>
                    <a:pt x="165" y="584"/>
                  </a:lnTo>
                  <a:lnTo>
                    <a:pt x="165" y="584"/>
                  </a:lnTo>
                  <a:lnTo>
                    <a:pt x="165" y="586"/>
                  </a:lnTo>
                  <a:lnTo>
                    <a:pt x="164" y="586"/>
                  </a:lnTo>
                  <a:lnTo>
                    <a:pt x="162" y="588"/>
                  </a:lnTo>
                  <a:lnTo>
                    <a:pt x="162" y="588"/>
                  </a:lnTo>
                  <a:lnTo>
                    <a:pt x="162" y="588"/>
                  </a:lnTo>
                  <a:lnTo>
                    <a:pt x="162" y="590"/>
                  </a:lnTo>
                  <a:lnTo>
                    <a:pt x="160" y="591"/>
                  </a:lnTo>
                  <a:lnTo>
                    <a:pt x="160" y="591"/>
                  </a:lnTo>
                  <a:lnTo>
                    <a:pt x="160" y="591"/>
                  </a:lnTo>
                  <a:lnTo>
                    <a:pt x="160" y="593"/>
                  </a:lnTo>
                  <a:lnTo>
                    <a:pt x="156" y="597"/>
                  </a:lnTo>
                  <a:lnTo>
                    <a:pt x="156" y="597"/>
                  </a:lnTo>
                  <a:lnTo>
                    <a:pt x="156" y="599"/>
                  </a:lnTo>
                  <a:lnTo>
                    <a:pt x="156" y="599"/>
                  </a:lnTo>
                  <a:lnTo>
                    <a:pt x="158" y="599"/>
                  </a:lnTo>
                  <a:lnTo>
                    <a:pt x="158" y="599"/>
                  </a:lnTo>
                  <a:lnTo>
                    <a:pt x="160" y="601"/>
                  </a:lnTo>
                  <a:lnTo>
                    <a:pt x="162" y="603"/>
                  </a:lnTo>
                  <a:lnTo>
                    <a:pt x="162" y="603"/>
                  </a:lnTo>
                  <a:lnTo>
                    <a:pt x="162" y="605"/>
                  </a:lnTo>
                  <a:lnTo>
                    <a:pt x="162" y="605"/>
                  </a:lnTo>
                  <a:lnTo>
                    <a:pt x="160" y="605"/>
                  </a:lnTo>
                  <a:lnTo>
                    <a:pt x="158" y="605"/>
                  </a:lnTo>
                  <a:lnTo>
                    <a:pt x="152" y="601"/>
                  </a:lnTo>
                  <a:lnTo>
                    <a:pt x="152" y="599"/>
                  </a:lnTo>
                  <a:lnTo>
                    <a:pt x="152" y="599"/>
                  </a:lnTo>
                  <a:lnTo>
                    <a:pt x="152" y="599"/>
                  </a:lnTo>
                  <a:lnTo>
                    <a:pt x="150" y="599"/>
                  </a:lnTo>
                  <a:lnTo>
                    <a:pt x="150" y="599"/>
                  </a:lnTo>
                  <a:lnTo>
                    <a:pt x="150" y="601"/>
                  </a:lnTo>
                  <a:lnTo>
                    <a:pt x="150" y="601"/>
                  </a:lnTo>
                  <a:lnTo>
                    <a:pt x="150" y="603"/>
                  </a:lnTo>
                  <a:lnTo>
                    <a:pt x="150" y="605"/>
                  </a:lnTo>
                  <a:lnTo>
                    <a:pt x="148" y="605"/>
                  </a:lnTo>
                  <a:lnTo>
                    <a:pt x="148" y="605"/>
                  </a:lnTo>
                  <a:lnTo>
                    <a:pt x="148" y="605"/>
                  </a:lnTo>
                  <a:lnTo>
                    <a:pt x="146" y="605"/>
                  </a:lnTo>
                  <a:lnTo>
                    <a:pt x="146" y="605"/>
                  </a:lnTo>
                  <a:lnTo>
                    <a:pt x="146" y="605"/>
                  </a:lnTo>
                  <a:lnTo>
                    <a:pt x="145" y="607"/>
                  </a:lnTo>
                  <a:lnTo>
                    <a:pt x="145" y="607"/>
                  </a:lnTo>
                  <a:lnTo>
                    <a:pt x="145" y="607"/>
                  </a:lnTo>
                  <a:lnTo>
                    <a:pt x="145" y="607"/>
                  </a:lnTo>
                  <a:lnTo>
                    <a:pt x="143" y="607"/>
                  </a:lnTo>
                  <a:lnTo>
                    <a:pt x="143" y="605"/>
                  </a:lnTo>
                  <a:lnTo>
                    <a:pt x="143" y="605"/>
                  </a:lnTo>
                  <a:lnTo>
                    <a:pt x="141" y="605"/>
                  </a:lnTo>
                  <a:lnTo>
                    <a:pt x="141" y="605"/>
                  </a:lnTo>
                  <a:lnTo>
                    <a:pt x="141" y="605"/>
                  </a:lnTo>
                  <a:lnTo>
                    <a:pt x="141" y="607"/>
                  </a:lnTo>
                  <a:lnTo>
                    <a:pt x="141" y="607"/>
                  </a:lnTo>
                  <a:lnTo>
                    <a:pt x="141" y="609"/>
                  </a:lnTo>
                  <a:lnTo>
                    <a:pt x="141" y="610"/>
                  </a:lnTo>
                  <a:lnTo>
                    <a:pt x="141" y="610"/>
                  </a:lnTo>
                  <a:lnTo>
                    <a:pt x="141" y="612"/>
                  </a:lnTo>
                  <a:lnTo>
                    <a:pt x="141" y="614"/>
                  </a:lnTo>
                  <a:lnTo>
                    <a:pt x="139" y="614"/>
                  </a:lnTo>
                  <a:lnTo>
                    <a:pt x="143" y="620"/>
                  </a:lnTo>
                  <a:lnTo>
                    <a:pt x="146" y="622"/>
                  </a:lnTo>
                  <a:lnTo>
                    <a:pt x="150" y="626"/>
                  </a:lnTo>
                  <a:lnTo>
                    <a:pt x="154" y="626"/>
                  </a:lnTo>
                  <a:lnTo>
                    <a:pt x="154" y="626"/>
                  </a:lnTo>
                  <a:lnTo>
                    <a:pt x="154" y="626"/>
                  </a:lnTo>
                  <a:lnTo>
                    <a:pt x="156" y="626"/>
                  </a:lnTo>
                  <a:lnTo>
                    <a:pt x="158" y="626"/>
                  </a:lnTo>
                  <a:lnTo>
                    <a:pt x="158" y="626"/>
                  </a:lnTo>
                  <a:lnTo>
                    <a:pt x="160" y="626"/>
                  </a:lnTo>
                  <a:lnTo>
                    <a:pt x="164" y="622"/>
                  </a:lnTo>
                  <a:lnTo>
                    <a:pt x="164" y="620"/>
                  </a:lnTo>
                  <a:lnTo>
                    <a:pt x="164" y="618"/>
                  </a:lnTo>
                  <a:lnTo>
                    <a:pt x="164" y="618"/>
                  </a:lnTo>
                  <a:lnTo>
                    <a:pt x="164" y="616"/>
                  </a:lnTo>
                  <a:lnTo>
                    <a:pt x="164" y="616"/>
                  </a:lnTo>
                  <a:lnTo>
                    <a:pt x="165" y="616"/>
                  </a:lnTo>
                  <a:lnTo>
                    <a:pt x="165" y="616"/>
                  </a:lnTo>
                  <a:lnTo>
                    <a:pt x="165" y="616"/>
                  </a:lnTo>
                  <a:lnTo>
                    <a:pt x="167" y="616"/>
                  </a:lnTo>
                  <a:lnTo>
                    <a:pt x="167" y="616"/>
                  </a:lnTo>
                  <a:lnTo>
                    <a:pt x="171" y="614"/>
                  </a:lnTo>
                  <a:lnTo>
                    <a:pt x="171" y="614"/>
                  </a:lnTo>
                  <a:lnTo>
                    <a:pt x="171" y="612"/>
                  </a:lnTo>
                  <a:lnTo>
                    <a:pt x="175" y="607"/>
                  </a:lnTo>
                  <a:lnTo>
                    <a:pt x="177" y="599"/>
                  </a:lnTo>
                  <a:lnTo>
                    <a:pt x="177" y="597"/>
                  </a:lnTo>
                  <a:lnTo>
                    <a:pt x="177" y="597"/>
                  </a:lnTo>
                  <a:lnTo>
                    <a:pt x="177" y="595"/>
                  </a:lnTo>
                  <a:lnTo>
                    <a:pt x="177" y="593"/>
                  </a:lnTo>
                  <a:lnTo>
                    <a:pt x="177" y="593"/>
                  </a:lnTo>
                  <a:lnTo>
                    <a:pt x="179" y="591"/>
                  </a:lnTo>
                  <a:lnTo>
                    <a:pt x="179" y="590"/>
                  </a:lnTo>
                  <a:lnTo>
                    <a:pt x="181" y="590"/>
                  </a:lnTo>
                  <a:lnTo>
                    <a:pt x="181" y="590"/>
                  </a:lnTo>
                  <a:lnTo>
                    <a:pt x="183" y="590"/>
                  </a:lnTo>
                  <a:lnTo>
                    <a:pt x="183" y="590"/>
                  </a:lnTo>
                  <a:lnTo>
                    <a:pt x="185" y="588"/>
                  </a:lnTo>
                  <a:lnTo>
                    <a:pt x="185" y="588"/>
                  </a:lnTo>
                  <a:lnTo>
                    <a:pt x="185" y="586"/>
                  </a:lnTo>
                  <a:lnTo>
                    <a:pt x="186" y="586"/>
                  </a:lnTo>
                  <a:lnTo>
                    <a:pt x="190" y="586"/>
                  </a:lnTo>
                  <a:lnTo>
                    <a:pt x="192" y="586"/>
                  </a:lnTo>
                  <a:lnTo>
                    <a:pt x="194" y="584"/>
                  </a:lnTo>
                  <a:lnTo>
                    <a:pt x="198" y="584"/>
                  </a:lnTo>
                  <a:lnTo>
                    <a:pt x="198" y="584"/>
                  </a:lnTo>
                  <a:lnTo>
                    <a:pt x="200" y="586"/>
                  </a:lnTo>
                  <a:lnTo>
                    <a:pt x="200" y="588"/>
                  </a:lnTo>
                  <a:lnTo>
                    <a:pt x="200" y="588"/>
                  </a:lnTo>
                  <a:lnTo>
                    <a:pt x="200" y="588"/>
                  </a:lnTo>
                  <a:lnTo>
                    <a:pt x="202" y="588"/>
                  </a:lnTo>
                  <a:lnTo>
                    <a:pt x="204" y="588"/>
                  </a:lnTo>
                  <a:lnTo>
                    <a:pt x="204" y="586"/>
                  </a:lnTo>
                  <a:lnTo>
                    <a:pt x="204" y="586"/>
                  </a:lnTo>
                  <a:lnTo>
                    <a:pt x="204" y="586"/>
                  </a:lnTo>
                  <a:lnTo>
                    <a:pt x="204" y="584"/>
                  </a:lnTo>
                  <a:lnTo>
                    <a:pt x="206" y="584"/>
                  </a:lnTo>
                  <a:lnTo>
                    <a:pt x="206" y="582"/>
                  </a:lnTo>
                  <a:lnTo>
                    <a:pt x="207" y="584"/>
                  </a:lnTo>
                  <a:lnTo>
                    <a:pt x="209" y="584"/>
                  </a:lnTo>
                  <a:lnTo>
                    <a:pt x="209" y="584"/>
                  </a:lnTo>
                  <a:lnTo>
                    <a:pt x="211" y="584"/>
                  </a:lnTo>
                  <a:lnTo>
                    <a:pt x="211" y="584"/>
                  </a:lnTo>
                  <a:lnTo>
                    <a:pt x="211" y="584"/>
                  </a:lnTo>
                  <a:lnTo>
                    <a:pt x="211" y="586"/>
                  </a:lnTo>
                  <a:lnTo>
                    <a:pt x="211" y="586"/>
                  </a:lnTo>
                  <a:lnTo>
                    <a:pt x="213" y="588"/>
                  </a:lnTo>
                  <a:lnTo>
                    <a:pt x="215" y="588"/>
                  </a:lnTo>
                  <a:lnTo>
                    <a:pt x="215" y="588"/>
                  </a:lnTo>
                  <a:lnTo>
                    <a:pt x="217" y="588"/>
                  </a:lnTo>
                  <a:lnTo>
                    <a:pt x="217" y="588"/>
                  </a:lnTo>
                  <a:lnTo>
                    <a:pt x="219" y="588"/>
                  </a:lnTo>
                  <a:lnTo>
                    <a:pt x="221" y="588"/>
                  </a:lnTo>
                  <a:lnTo>
                    <a:pt x="225" y="588"/>
                  </a:lnTo>
                  <a:lnTo>
                    <a:pt x="225" y="588"/>
                  </a:lnTo>
                  <a:lnTo>
                    <a:pt x="226" y="588"/>
                  </a:lnTo>
                  <a:lnTo>
                    <a:pt x="226" y="586"/>
                  </a:lnTo>
                  <a:lnTo>
                    <a:pt x="230" y="584"/>
                  </a:lnTo>
                  <a:lnTo>
                    <a:pt x="232" y="578"/>
                  </a:lnTo>
                  <a:lnTo>
                    <a:pt x="234" y="578"/>
                  </a:lnTo>
                  <a:lnTo>
                    <a:pt x="234" y="578"/>
                  </a:lnTo>
                  <a:lnTo>
                    <a:pt x="236" y="578"/>
                  </a:lnTo>
                  <a:lnTo>
                    <a:pt x="238" y="578"/>
                  </a:lnTo>
                  <a:lnTo>
                    <a:pt x="238" y="580"/>
                  </a:lnTo>
                  <a:lnTo>
                    <a:pt x="238" y="580"/>
                  </a:lnTo>
                  <a:lnTo>
                    <a:pt x="240" y="580"/>
                  </a:lnTo>
                  <a:lnTo>
                    <a:pt x="242" y="578"/>
                  </a:lnTo>
                  <a:lnTo>
                    <a:pt x="244" y="576"/>
                  </a:lnTo>
                  <a:lnTo>
                    <a:pt x="246" y="574"/>
                  </a:lnTo>
                  <a:lnTo>
                    <a:pt x="246" y="572"/>
                  </a:lnTo>
                  <a:lnTo>
                    <a:pt x="246" y="572"/>
                  </a:lnTo>
                  <a:lnTo>
                    <a:pt x="249" y="571"/>
                  </a:lnTo>
                  <a:lnTo>
                    <a:pt x="249" y="571"/>
                  </a:lnTo>
                  <a:lnTo>
                    <a:pt x="249" y="569"/>
                  </a:lnTo>
                  <a:lnTo>
                    <a:pt x="249" y="569"/>
                  </a:lnTo>
                  <a:lnTo>
                    <a:pt x="249" y="567"/>
                  </a:lnTo>
                  <a:lnTo>
                    <a:pt x="249" y="567"/>
                  </a:lnTo>
                  <a:lnTo>
                    <a:pt x="251" y="565"/>
                  </a:lnTo>
                  <a:lnTo>
                    <a:pt x="251" y="563"/>
                  </a:lnTo>
                  <a:lnTo>
                    <a:pt x="251" y="563"/>
                  </a:lnTo>
                  <a:lnTo>
                    <a:pt x="251" y="561"/>
                  </a:lnTo>
                  <a:lnTo>
                    <a:pt x="251" y="561"/>
                  </a:lnTo>
                  <a:lnTo>
                    <a:pt x="251" y="561"/>
                  </a:lnTo>
                  <a:lnTo>
                    <a:pt x="253" y="559"/>
                  </a:lnTo>
                  <a:lnTo>
                    <a:pt x="255" y="559"/>
                  </a:lnTo>
                  <a:lnTo>
                    <a:pt x="257" y="559"/>
                  </a:lnTo>
                  <a:lnTo>
                    <a:pt x="259" y="559"/>
                  </a:lnTo>
                  <a:lnTo>
                    <a:pt x="259" y="561"/>
                  </a:lnTo>
                  <a:lnTo>
                    <a:pt x="261" y="561"/>
                  </a:lnTo>
                  <a:lnTo>
                    <a:pt x="263" y="563"/>
                  </a:lnTo>
                  <a:lnTo>
                    <a:pt x="263" y="565"/>
                  </a:lnTo>
                  <a:lnTo>
                    <a:pt x="263" y="565"/>
                  </a:lnTo>
                  <a:lnTo>
                    <a:pt x="265" y="565"/>
                  </a:lnTo>
                  <a:lnTo>
                    <a:pt x="266" y="565"/>
                  </a:lnTo>
                  <a:lnTo>
                    <a:pt x="272" y="565"/>
                  </a:lnTo>
                  <a:lnTo>
                    <a:pt x="274" y="565"/>
                  </a:lnTo>
                  <a:lnTo>
                    <a:pt x="274" y="565"/>
                  </a:lnTo>
                  <a:lnTo>
                    <a:pt x="274" y="567"/>
                  </a:lnTo>
                  <a:lnTo>
                    <a:pt x="274" y="567"/>
                  </a:lnTo>
                  <a:lnTo>
                    <a:pt x="274" y="569"/>
                  </a:lnTo>
                  <a:lnTo>
                    <a:pt x="274" y="569"/>
                  </a:lnTo>
                  <a:lnTo>
                    <a:pt x="274" y="569"/>
                  </a:lnTo>
                  <a:lnTo>
                    <a:pt x="278" y="571"/>
                  </a:lnTo>
                  <a:lnTo>
                    <a:pt x="278" y="571"/>
                  </a:lnTo>
                  <a:lnTo>
                    <a:pt x="280" y="571"/>
                  </a:lnTo>
                  <a:lnTo>
                    <a:pt x="282" y="571"/>
                  </a:lnTo>
                  <a:lnTo>
                    <a:pt x="282" y="571"/>
                  </a:lnTo>
                  <a:lnTo>
                    <a:pt x="284" y="571"/>
                  </a:lnTo>
                  <a:lnTo>
                    <a:pt x="284" y="569"/>
                  </a:lnTo>
                  <a:lnTo>
                    <a:pt x="284" y="569"/>
                  </a:lnTo>
                  <a:lnTo>
                    <a:pt x="284" y="569"/>
                  </a:lnTo>
                  <a:lnTo>
                    <a:pt x="282" y="569"/>
                  </a:lnTo>
                  <a:lnTo>
                    <a:pt x="282" y="567"/>
                  </a:lnTo>
                  <a:lnTo>
                    <a:pt x="282" y="567"/>
                  </a:lnTo>
                  <a:lnTo>
                    <a:pt x="280" y="567"/>
                  </a:lnTo>
                  <a:lnTo>
                    <a:pt x="280" y="567"/>
                  </a:lnTo>
                  <a:lnTo>
                    <a:pt x="280" y="565"/>
                  </a:lnTo>
                  <a:lnTo>
                    <a:pt x="280" y="565"/>
                  </a:lnTo>
                  <a:lnTo>
                    <a:pt x="280" y="565"/>
                  </a:lnTo>
                  <a:lnTo>
                    <a:pt x="282" y="563"/>
                  </a:lnTo>
                  <a:lnTo>
                    <a:pt x="282" y="563"/>
                  </a:lnTo>
                  <a:lnTo>
                    <a:pt x="284" y="565"/>
                  </a:lnTo>
                  <a:lnTo>
                    <a:pt x="284" y="565"/>
                  </a:lnTo>
                  <a:lnTo>
                    <a:pt x="286" y="563"/>
                  </a:lnTo>
                  <a:lnTo>
                    <a:pt x="291" y="561"/>
                  </a:lnTo>
                  <a:lnTo>
                    <a:pt x="299" y="557"/>
                  </a:lnTo>
                  <a:lnTo>
                    <a:pt x="299" y="555"/>
                  </a:lnTo>
                  <a:lnTo>
                    <a:pt x="299" y="555"/>
                  </a:lnTo>
                  <a:lnTo>
                    <a:pt x="299" y="553"/>
                  </a:lnTo>
                  <a:lnTo>
                    <a:pt x="299" y="553"/>
                  </a:lnTo>
                  <a:lnTo>
                    <a:pt x="299" y="553"/>
                  </a:lnTo>
                  <a:lnTo>
                    <a:pt x="299" y="552"/>
                  </a:lnTo>
                  <a:lnTo>
                    <a:pt x="301" y="552"/>
                  </a:lnTo>
                  <a:lnTo>
                    <a:pt x="301" y="550"/>
                  </a:lnTo>
                  <a:lnTo>
                    <a:pt x="303" y="548"/>
                  </a:lnTo>
                  <a:lnTo>
                    <a:pt x="305" y="548"/>
                  </a:lnTo>
                  <a:lnTo>
                    <a:pt x="307" y="548"/>
                  </a:lnTo>
                  <a:lnTo>
                    <a:pt x="307" y="546"/>
                  </a:lnTo>
                  <a:lnTo>
                    <a:pt x="308" y="546"/>
                  </a:lnTo>
                  <a:lnTo>
                    <a:pt x="308" y="546"/>
                  </a:lnTo>
                  <a:lnTo>
                    <a:pt x="308" y="544"/>
                  </a:lnTo>
                  <a:lnTo>
                    <a:pt x="307" y="544"/>
                  </a:lnTo>
                  <a:lnTo>
                    <a:pt x="307" y="544"/>
                  </a:lnTo>
                  <a:lnTo>
                    <a:pt x="307" y="544"/>
                  </a:lnTo>
                  <a:lnTo>
                    <a:pt x="307" y="542"/>
                  </a:lnTo>
                  <a:lnTo>
                    <a:pt x="305" y="542"/>
                  </a:lnTo>
                  <a:lnTo>
                    <a:pt x="307" y="542"/>
                  </a:lnTo>
                  <a:lnTo>
                    <a:pt x="307" y="542"/>
                  </a:lnTo>
                  <a:lnTo>
                    <a:pt x="307" y="540"/>
                  </a:lnTo>
                  <a:lnTo>
                    <a:pt x="307" y="542"/>
                  </a:lnTo>
                  <a:lnTo>
                    <a:pt x="308" y="542"/>
                  </a:lnTo>
                  <a:lnTo>
                    <a:pt x="310" y="544"/>
                  </a:lnTo>
                  <a:lnTo>
                    <a:pt x="312" y="544"/>
                  </a:lnTo>
                  <a:lnTo>
                    <a:pt x="312" y="544"/>
                  </a:lnTo>
                  <a:lnTo>
                    <a:pt x="312" y="544"/>
                  </a:lnTo>
                  <a:lnTo>
                    <a:pt x="312" y="546"/>
                  </a:lnTo>
                  <a:lnTo>
                    <a:pt x="312" y="546"/>
                  </a:lnTo>
                  <a:lnTo>
                    <a:pt x="312" y="546"/>
                  </a:lnTo>
                  <a:lnTo>
                    <a:pt x="312" y="546"/>
                  </a:lnTo>
                  <a:lnTo>
                    <a:pt x="312" y="548"/>
                  </a:lnTo>
                  <a:lnTo>
                    <a:pt x="312" y="548"/>
                  </a:lnTo>
                  <a:lnTo>
                    <a:pt x="312" y="548"/>
                  </a:lnTo>
                  <a:lnTo>
                    <a:pt x="314" y="548"/>
                  </a:lnTo>
                  <a:lnTo>
                    <a:pt x="316" y="548"/>
                  </a:lnTo>
                  <a:lnTo>
                    <a:pt x="316" y="548"/>
                  </a:lnTo>
                  <a:lnTo>
                    <a:pt x="322" y="550"/>
                  </a:lnTo>
                  <a:lnTo>
                    <a:pt x="324" y="550"/>
                  </a:lnTo>
                  <a:lnTo>
                    <a:pt x="327" y="548"/>
                  </a:lnTo>
                  <a:lnTo>
                    <a:pt x="327" y="548"/>
                  </a:lnTo>
                  <a:lnTo>
                    <a:pt x="327" y="548"/>
                  </a:lnTo>
                  <a:lnTo>
                    <a:pt x="326" y="548"/>
                  </a:lnTo>
                  <a:lnTo>
                    <a:pt x="326" y="548"/>
                  </a:lnTo>
                  <a:lnTo>
                    <a:pt x="324" y="546"/>
                  </a:lnTo>
                  <a:lnTo>
                    <a:pt x="324" y="546"/>
                  </a:lnTo>
                  <a:lnTo>
                    <a:pt x="324" y="546"/>
                  </a:lnTo>
                  <a:lnTo>
                    <a:pt x="320" y="546"/>
                  </a:lnTo>
                  <a:lnTo>
                    <a:pt x="316" y="546"/>
                  </a:lnTo>
                  <a:lnTo>
                    <a:pt x="314" y="544"/>
                  </a:lnTo>
                  <a:lnTo>
                    <a:pt x="314" y="544"/>
                  </a:lnTo>
                  <a:lnTo>
                    <a:pt x="314" y="544"/>
                  </a:lnTo>
                  <a:lnTo>
                    <a:pt x="312" y="540"/>
                  </a:lnTo>
                  <a:lnTo>
                    <a:pt x="308" y="538"/>
                  </a:lnTo>
                  <a:lnTo>
                    <a:pt x="308" y="536"/>
                  </a:lnTo>
                  <a:lnTo>
                    <a:pt x="308" y="532"/>
                  </a:lnTo>
                  <a:lnTo>
                    <a:pt x="310" y="531"/>
                  </a:lnTo>
                  <a:lnTo>
                    <a:pt x="310" y="529"/>
                  </a:lnTo>
                  <a:lnTo>
                    <a:pt x="312" y="529"/>
                  </a:lnTo>
                  <a:lnTo>
                    <a:pt x="312" y="527"/>
                  </a:lnTo>
                  <a:lnTo>
                    <a:pt x="312" y="527"/>
                  </a:lnTo>
                  <a:lnTo>
                    <a:pt x="312" y="527"/>
                  </a:lnTo>
                  <a:lnTo>
                    <a:pt x="314" y="529"/>
                  </a:lnTo>
                  <a:lnTo>
                    <a:pt x="314" y="529"/>
                  </a:lnTo>
                  <a:lnTo>
                    <a:pt x="314" y="531"/>
                  </a:lnTo>
                  <a:lnTo>
                    <a:pt x="314" y="532"/>
                  </a:lnTo>
                  <a:lnTo>
                    <a:pt x="316" y="532"/>
                  </a:lnTo>
                  <a:lnTo>
                    <a:pt x="316" y="531"/>
                  </a:lnTo>
                  <a:lnTo>
                    <a:pt x="316" y="523"/>
                  </a:lnTo>
                  <a:lnTo>
                    <a:pt x="316" y="523"/>
                  </a:lnTo>
                  <a:lnTo>
                    <a:pt x="320" y="527"/>
                  </a:lnTo>
                  <a:lnTo>
                    <a:pt x="322" y="531"/>
                  </a:lnTo>
                  <a:lnTo>
                    <a:pt x="326" y="536"/>
                  </a:lnTo>
                  <a:lnTo>
                    <a:pt x="329" y="544"/>
                  </a:lnTo>
                  <a:lnTo>
                    <a:pt x="329" y="544"/>
                  </a:lnTo>
                  <a:lnTo>
                    <a:pt x="329" y="542"/>
                  </a:lnTo>
                  <a:lnTo>
                    <a:pt x="329" y="542"/>
                  </a:lnTo>
                  <a:lnTo>
                    <a:pt x="327" y="536"/>
                  </a:lnTo>
                  <a:lnTo>
                    <a:pt x="326" y="529"/>
                  </a:lnTo>
                  <a:lnTo>
                    <a:pt x="324" y="527"/>
                  </a:lnTo>
                  <a:lnTo>
                    <a:pt x="324" y="525"/>
                  </a:lnTo>
                  <a:lnTo>
                    <a:pt x="324" y="523"/>
                  </a:lnTo>
                  <a:lnTo>
                    <a:pt x="326" y="521"/>
                  </a:lnTo>
                  <a:lnTo>
                    <a:pt x="326" y="515"/>
                  </a:lnTo>
                  <a:lnTo>
                    <a:pt x="326" y="512"/>
                  </a:lnTo>
                  <a:lnTo>
                    <a:pt x="318" y="498"/>
                  </a:lnTo>
                  <a:lnTo>
                    <a:pt x="316" y="494"/>
                  </a:lnTo>
                  <a:lnTo>
                    <a:pt x="314" y="483"/>
                  </a:lnTo>
                  <a:lnTo>
                    <a:pt x="314" y="479"/>
                  </a:lnTo>
                  <a:lnTo>
                    <a:pt x="316" y="475"/>
                  </a:lnTo>
                  <a:lnTo>
                    <a:pt x="314" y="474"/>
                  </a:lnTo>
                  <a:lnTo>
                    <a:pt x="312" y="475"/>
                  </a:lnTo>
                  <a:lnTo>
                    <a:pt x="310" y="475"/>
                  </a:lnTo>
                  <a:lnTo>
                    <a:pt x="310" y="477"/>
                  </a:lnTo>
                  <a:lnTo>
                    <a:pt x="308" y="479"/>
                  </a:lnTo>
                  <a:lnTo>
                    <a:pt x="307" y="477"/>
                  </a:lnTo>
                  <a:lnTo>
                    <a:pt x="308" y="475"/>
                  </a:lnTo>
                  <a:lnTo>
                    <a:pt x="308" y="475"/>
                  </a:lnTo>
                  <a:lnTo>
                    <a:pt x="310" y="475"/>
                  </a:lnTo>
                  <a:lnTo>
                    <a:pt x="310" y="474"/>
                  </a:lnTo>
                  <a:lnTo>
                    <a:pt x="312" y="474"/>
                  </a:lnTo>
                  <a:lnTo>
                    <a:pt x="314" y="472"/>
                  </a:lnTo>
                  <a:lnTo>
                    <a:pt x="316" y="472"/>
                  </a:lnTo>
                  <a:lnTo>
                    <a:pt x="318" y="466"/>
                  </a:lnTo>
                  <a:lnTo>
                    <a:pt x="320" y="464"/>
                  </a:lnTo>
                  <a:lnTo>
                    <a:pt x="320" y="460"/>
                  </a:lnTo>
                  <a:lnTo>
                    <a:pt x="320" y="453"/>
                  </a:lnTo>
                  <a:lnTo>
                    <a:pt x="320" y="447"/>
                  </a:lnTo>
                  <a:lnTo>
                    <a:pt x="320" y="445"/>
                  </a:lnTo>
                  <a:lnTo>
                    <a:pt x="320" y="445"/>
                  </a:lnTo>
                  <a:lnTo>
                    <a:pt x="322" y="443"/>
                  </a:lnTo>
                  <a:lnTo>
                    <a:pt x="322" y="443"/>
                  </a:lnTo>
                  <a:lnTo>
                    <a:pt x="320" y="443"/>
                  </a:lnTo>
                  <a:lnTo>
                    <a:pt x="320" y="443"/>
                  </a:lnTo>
                  <a:lnTo>
                    <a:pt x="318" y="443"/>
                  </a:lnTo>
                  <a:lnTo>
                    <a:pt x="316" y="443"/>
                  </a:lnTo>
                  <a:lnTo>
                    <a:pt x="316" y="443"/>
                  </a:lnTo>
                  <a:lnTo>
                    <a:pt x="318" y="441"/>
                  </a:lnTo>
                  <a:lnTo>
                    <a:pt x="318" y="441"/>
                  </a:lnTo>
                  <a:lnTo>
                    <a:pt x="320" y="441"/>
                  </a:lnTo>
                  <a:lnTo>
                    <a:pt x="320" y="439"/>
                  </a:lnTo>
                  <a:lnTo>
                    <a:pt x="318" y="437"/>
                  </a:lnTo>
                  <a:lnTo>
                    <a:pt x="318" y="437"/>
                  </a:lnTo>
                  <a:lnTo>
                    <a:pt x="318" y="434"/>
                  </a:lnTo>
                  <a:lnTo>
                    <a:pt x="316" y="434"/>
                  </a:lnTo>
                  <a:lnTo>
                    <a:pt x="314" y="432"/>
                  </a:lnTo>
                  <a:lnTo>
                    <a:pt x="314" y="430"/>
                  </a:lnTo>
                  <a:lnTo>
                    <a:pt x="312" y="430"/>
                  </a:lnTo>
                  <a:lnTo>
                    <a:pt x="312" y="430"/>
                  </a:lnTo>
                  <a:lnTo>
                    <a:pt x="312" y="424"/>
                  </a:lnTo>
                  <a:lnTo>
                    <a:pt x="310" y="409"/>
                  </a:lnTo>
                  <a:lnTo>
                    <a:pt x="310" y="407"/>
                  </a:lnTo>
                  <a:lnTo>
                    <a:pt x="308" y="405"/>
                  </a:lnTo>
                  <a:lnTo>
                    <a:pt x="308" y="401"/>
                  </a:lnTo>
                  <a:lnTo>
                    <a:pt x="308" y="394"/>
                  </a:lnTo>
                  <a:lnTo>
                    <a:pt x="310" y="382"/>
                  </a:lnTo>
                  <a:lnTo>
                    <a:pt x="312" y="373"/>
                  </a:lnTo>
                  <a:lnTo>
                    <a:pt x="310" y="373"/>
                  </a:lnTo>
                  <a:lnTo>
                    <a:pt x="314" y="367"/>
                  </a:lnTo>
                  <a:lnTo>
                    <a:pt x="314" y="365"/>
                  </a:lnTo>
                  <a:lnTo>
                    <a:pt x="316" y="363"/>
                  </a:lnTo>
                  <a:lnTo>
                    <a:pt x="318" y="359"/>
                  </a:lnTo>
                  <a:lnTo>
                    <a:pt x="320" y="359"/>
                  </a:lnTo>
                  <a:lnTo>
                    <a:pt x="322" y="356"/>
                  </a:lnTo>
                  <a:lnTo>
                    <a:pt x="322" y="354"/>
                  </a:lnTo>
                  <a:lnTo>
                    <a:pt x="322" y="354"/>
                  </a:lnTo>
                  <a:lnTo>
                    <a:pt x="322" y="352"/>
                  </a:lnTo>
                  <a:lnTo>
                    <a:pt x="324" y="350"/>
                  </a:lnTo>
                  <a:lnTo>
                    <a:pt x="324" y="348"/>
                  </a:lnTo>
                  <a:lnTo>
                    <a:pt x="327" y="337"/>
                  </a:lnTo>
                  <a:lnTo>
                    <a:pt x="329" y="335"/>
                  </a:lnTo>
                  <a:lnTo>
                    <a:pt x="335" y="327"/>
                  </a:lnTo>
                  <a:lnTo>
                    <a:pt x="339" y="325"/>
                  </a:lnTo>
                  <a:lnTo>
                    <a:pt x="343" y="325"/>
                  </a:lnTo>
                  <a:lnTo>
                    <a:pt x="345" y="323"/>
                  </a:lnTo>
                  <a:lnTo>
                    <a:pt x="345" y="323"/>
                  </a:lnTo>
                  <a:lnTo>
                    <a:pt x="347" y="321"/>
                  </a:lnTo>
                  <a:lnTo>
                    <a:pt x="347" y="321"/>
                  </a:lnTo>
                  <a:lnTo>
                    <a:pt x="347" y="321"/>
                  </a:lnTo>
                  <a:lnTo>
                    <a:pt x="348" y="321"/>
                  </a:lnTo>
                  <a:lnTo>
                    <a:pt x="352" y="319"/>
                  </a:lnTo>
                  <a:lnTo>
                    <a:pt x="352" y="319"/>
                  </a:lnTo>
                  <a:lnTo>
                    <a:pt x="354" y="318"/>
                  </a:lnTo>
                  <a:lnTo>
                    <a:pt x="354" y="318"/>
                  </a:lnTo>
                  <a:lnTo>
                    <a:pt x="356" y="319"/>
                  </a:lnTo>
                  <a:lnTo>
                    <a:pt x="356" y="318"/>
                  </a:lnTo>
                  <a:lnTo>
                    <a:pt x="358" y="318"/>
                  </a:lnTo>
                  <a:lnTo>
                    <a:pt x="360" y="318"/>
                  </a:lnTo>
                  <a:lnTo>
                    <a:pt x="364" y="318"/>
                  </a:lnTo>
                  <a:lnTo>
                    <a:pt x="364" y="316"/>
                  </a:lnTo>
                  <a:lnTo>
                    <a:pt x="364" y="316"/>
                  </a:lnTo>
                  <a:lnTo>
                    <a:pt x="366" y="316"/>
                  </a:lnTo>
                  <a:lnTo>
                    <a:pt x="366" y="316"/>
                  </a:lnTo>
                  <a:lnTo>
                    <a:pt x="366" y="316"/>
                  </a:lnTo>
                  <a:lnTo>
                    <a:pt x="367" y="316"/>
                  </a:lnTo>
                  <a:lnTo>
                    <a:pt x="371" y="316"/>
                  </a:lnTo>
                  <a:lnTo>
                    <a:pt x="373" y="316"/>
                  </a:lnTo>
                  <a:lnTo>
                    <a:pt x="375" y="318"/>
                  </a:lnTo>
                  <a:lnTo>
                    <a:pt x="377" y="321"/>
                  </a:lnTo>
                  <a:lnTo>
                    <a:pt x="377" y="325"/>
                  </a:lnTo>
                  <a:lnTo>
                    <a:pt x="377" y="333"/>
                  </a:lnTo>
                  <a:lnTo>
                    <a:pt x="379" y="333"/>
                  </a:lnTo>
                  <a:lnTo>
                    <a:pt x="379" y="331"/>
                  </a:lnTo>
                  <a:lnTo>
                    <a:pt x="383" y="323"/>
                  </a:lnTo>
                  <a:lnTo>
                    <a:pt x="385" y="316"/>
                  </a:lnTo>
                  <a:lnTo>
                    <a:pt x="385" y="312"/>
                  </a:lnTo>
                  <a:lnTo>
                    <a:pt x="385" y="308"/>
                  </a:lnTo>
                  <a:lnTo>
                    <a:pt x="383" y="304"/>
                  </a:lnTo>
                  <a:lnTo>
                    <a:pt x="385" y="304"/>
                  </a:lnTo>
                  <a:lnTo>
                    <a:pt x="385" y="306"/>
                  </a:lnTo>
                  <a:lnTo>
                    <a:pt x="385" y="306"/>
                  </a:lnTo>
                  <a:lnTo>
                    <a:pt x="387" y="304"/>
                  </a:lnTo>
                  <a:lnTo>
                    <a:pt x="385" y="304"/>
                  </a:lnTo>
                  <a:lnTo>
                    <a:pt x="387" y="302"/>
                  </a:lnTo>
                  <a:lnTo>
                    <a:pt x="387" y="306"/>
                  </a:lnTo>
                  <a:lnTo>
                    <a:pt x="387" y="308"/>
                  </a:lnTo>
                  <a:lnTo>
                    <a:pt x="387" y="310"/>
                  </a:lnTo>
                  <a:lnTo>
                    <a:pt x="387" y="316"/>
                  </a:lnTo>
                  <a:lnTo>
                    <a:pt x="387" y="318"/>
                  </a:lnTo>
                  <a:lnTo>
                    <a:pt x="387" y="319"/>
                  </a:lnTo>
                  <a:lnTo>
                    <a:pt x="388" y="321"/>
                  </a:lnTo>
                  <a:lnTo>
                    <a:pt x="390" y="321"/>
                  </a:lnTo>
                  <a:lnTo>
                    <a:pt x="390" y="323"/>
                  </a:lnTo>
                  <a:lnTo>
                    <a:pt x="394" y="325"/>
                  </a:lnTo>
                  <a:lnTo>
                    <a:pt x="394" y="327"/>
                  </a:lnTo>
                  <a:lnTo>
                    <a:pt x="394" y="327"/>
                  </a:lnTo>
                  <a:lnTo>
                    <a:pt x="396" y="327"/>
                  </a:lnTo>
                  <a:lnTo>
                    <a:pt x="396" y="327"/>
                  </a:lnTo>
                  <a:lnTo>
                    <a:pt x="396" y="327"/>
                  </a:lnTo>
                  <a:lnTo>
                    <a:pt x="396" y="325"/>
                  </a:lnTo>
                  <a:lnTo>
                    <a:pt x="396" y="323"/>
                  </a:lnTo>
                  <a:lnTo>
                    <a:pt x="396" y="323"/>
                  </a:lnTo>
                  <a:lnTo>
                    <a:pt x="396" y="323"/>
                  </a:lnTo>
                  <a:lnTo>
                    <a:pt x="394" y="321"/>
                  </a:lnTo>
                  <a:lnTo>
                    <a:pt x="394" y="321"/>
                  </a:lnTo>
                  <a:lnTo>
                    <a:pt x="398" y="318"/>
                  </a:lnTo>
                  <a:lnTo>
                    <a:pt x="400" y="316"/>
                  </a:lnTo>
                  <a:lnTo>
                    <a:pt x="404" y="314"/>
                  </a:lnTo>
                  <a:lnTo>
                    <a:pt x="408" y="310"/>
                  </a:lnTo>
                  <a:lnTo>
                    <a:pt x="409" y="310"/>
                  </a:lnTo>
                  <a:lnTo>
                    <a:pt x="409" y="308"/>
                  </a:lnTo>
                  <a:lnTo>
                    <a:pt x="409" y="302"/>
                  </a:lnTo>
                  <a:lnTo>
                    <a:pt x="409" y="300"/>
                  </a:lnTo>
                  <a:lnTo>
                    <a:pt x="411" y="299"/>
                  </a:lnTo>
                  <a:lnTo>
                    <a:pt x="413" y="293"/>
                  </a:lnTo>
                  <a:lnTo>
                    <a:pt x="415" y="287"/>
                  </a:lnTo>
                  <a:lnTo>
                    <a:pt x="417" y="283"/>
                  </a:lnTo>
                  <a:lnTo>
                    <a:pt x="419" y="280"/>
                  </a:lnTo>
                  <a:lnTo>
                    <a:pt x="419" y="278"/>
                  </a:lnTo>
                  <a:lnTo>
                    <a:pt x="419" y="278"/>
                  </a:lnTo>
                  <a:lnTo>
                    <a:pt x="419" y="276"/>
                  </a:lnTo>
                  <a:lnTo>
                    <a:pt x="419" y="276"/>
                  </a:lnTo>
                  <a:lnTo>
                    <a:pt x="419" y="274"/>
                  </a:lnTo>
                  <a:lnTo>
                    <a:pt x="425" y="270"/>
                  </a:lnTo>
                  <a:lnTo>
                    <a:pt x="427" y="270"/>
                  </a:lnTo>
                  <a:lnTo>
                    <a:pt x="427" y="270"/>
                  </a:lnTo>
                  <a:lnTo>
                    <a:pt x="428" y="270"/>
                  </a:lnTo>
                  <a:lnTo>
                    <a:pt x="430" y="270"/>
                  </a:lnTo>
                  <a:lnTo>
                    <a:pt x="430" y="270"/>
                  </a:lnTo>
                  <a:lnTo>
                    <a:pt x="432" y="270"/>
                  </a:lnTo>
                  <a:lnTo>
                    <a:pt x="432" y="270"/>
                  </a:lnTo>
                  <a:lnTo>
                    <a:pt x="434" y="270"/>
                  </a:lnTo>
                  <a:lnTo>
                    <a:pt x="434" y="272"/>
                  </a:lnTo>
                  <a:lnTo>
                    <a:pt x="434" y="272"/>
                  </a:lnTo>
                  <a:lnTo>
                    <a:pt x="434" y="272"/>
                  </a:lnTo>
                  <a:lnTo>
                    <a:pt x="434" y="274"/>
                  </a:lnTo>
                  <a:lnTo>
                    <a:pt x="440" y="272"/>
                  </a:lnTo>
                  <a:lnTo>
                    <a:pt x="442" y="272"/>
                  </a:lnTo>
                  <a:lnTo>
                    <a:pt x="444" y="272"/>
                  </a:lnTo>
                  <a:lnTo>
                    <a:pt x="446" y="272"/>
                  </a:lnTo>
                  <a:lnTo>
                    <a:pt x="446" y="270"/>
                  </a:lnTo>
                  <a:lnTo>
                    <a:pt x="448" y="270"/>
                  </a:lnTo>
                  <a:lnTo>
                    <a:pt x="448" y="270"/>
                  </a:lnTo>
                  <a:lnTo>
                    <a:pt x="448" y="272"/>
                  </a:lnTo>
                  <a:lnTo>
                    <a:pt x="448" y="274"/>
                  </a:lnTo>
                  <a:lnTo>
                    <a:pt x="449" y="274"/>
                  </a:lnTo>
                  <a:lnTo>
                    <a:pt x="453" y="274"/>
                  </a:lnTo>
                  <a:lnTo>
                    <a:pt x="453" y="274"/>
                  </a:lnTo>
                  <a:lnTo>
                    <a:pt x="455" y="274"/>
                  </a:lnTo>
                  <a:lnTo>
                    <a:pt x="457" y="274"/>
                  </a:lnTo>
                  <a:lnTo>
                    <a:pt x="459" y="276"/>
                  </a:lnTo>
                  <a:lnTo>
                    <a:pt x="461" y="276"/>
                  </a:lnTo>
                  <a:lnTo>
                    <a:pt x="461" y="276"/>
                  </a:lnTo>
                  <a:lnTo>
                    <a:pt x="465" y="276"/>
                  </a:lnTo>
                  <a:lnTo>
                    <a:pt x="467" y="274"/>
                  </a:lnTo>
                  <a:lnTo>
                    <a:pt x="474" y="270"/>
                  </a:lnTo>
                  <a:lnTo>
                    <a:pt x="476" y="270"/>
                  </a:lnTo>
                  <a:lnTo>
                    <a:pt x="478" y="270"/>
                  </a:lnTo>
                  <a:lnTo>
                    <a:pt x="482" y="268"/>
                  </a:lnTo>
                  <a:lnTo>
                    <a:pt x="482" y="268"/>
                  </a:lnTo>
                  <a:lnTo>
                    <a:pt x="484" y="266"/>
                  </a:lnTo>
                  <a:lnTo>
                    <a:pt x="484" y="266"/>
                  </a:lnTo>
                  <a:lnTo>
                    <a:pt x="486" y="266"/>
                  </a:lnTo>
                  <a:lnTo>
                    <a:pt x="488" y="266"/>
                  </a:lnTo>
                  <a:lnTo>
                    <a:pt x="488" y="266"/>
                  </a:lnTo>
                  <a:lnTo>
                    <a:pt x="489" y="264"/>
                  </a:lnTo>
                  <a:lnTo>
                    <a:pt x="491" y="262"/>
                  </a:lnTo>
                  <a:lnTo>
                    <a:pt x="493" y="264"/>
                  </a:lnTo>
                  <a:lnTo>
                    <a:pt x="495" y="262"/>
                  </a:lnTo>
                  <a:lnTo>
                    <a:pt x="499" y="261"/>
                  </a:lnTo>
                  <a:lnTo>
                    <a:pt x="503" y="259"/>
                  </a:lnTo>
                  <a:lnTo>
                    <a:pt x="505" y="259"/>
                  </a:lnTo>
                  <a:lnTo>
                    <a:pt x="507" y="257"/>
                  </a:lnTo>
                  <a:lnTo>
                    <a:pt x="512" y="251"/>
                  </a:lnTo>
                  <a:lnTo>
                    <a:pt x="516" y="251"/>
                  </a:lnTo>
                  <a:lnTo>
                    <a:pt x="514" y="249"/>
                  </a:lnTo>
                  <a:lnTo>
                    <a:pt x="514" y="247"/>
                  </a:lnTo>
                  <a:lnTo>
                    <a:pt x="514" y="247"/>
                  </a:lnTo>
                  <a:lnTo>
                    <a:pt x="514" y="245"/>
                  </a:lnTo>
                  <a:lnTo>
                    <a:pt x="514" y="245"/>
                  </a:lnTo>
                  <a:lnTo>
                    <a:pt x="514" y="247"/>
                  </a:lnTo>
                  <a:lnTo>
                    <a:pt x="516" y="247"/>
                  </a:lnTo>
                  <a:lnTo>
                    <a:pt x="516" y="247"/>
                  </a:lnTo>
                  <a:lnTo>
                    <a:pt x="516" y="247"/>
                  </a:lnTo>
                  <a:lnTo>
                    <a:pt x="516" y="247"/>
                  </a:lnTo>
                  <a:lnTo>
                    <a:pt x="516" y="245"/>
                  </a:lnTo>
                  <a:lnTo>
                    <a:pt x="518" y="242"/>
                  </a:lnTo>
                  <a:lnTo>
                    <a:pt x="520" y="238"/>
                  </a:lnTo>
                  <a:lnTo>
                    <a:pt x="520" y="234"/>
                  </a:lnTo>
                  <a:lnTo>
                    <a:pt x="522" y="228"/>
                  </a:lnTo>
                  <a:lnTo>
                    <a:pt x="522" y="224"/>
                  </a:lnTo>
                  <a:lnTo>
                    <a:pt x="522" y="219"/>
                  </a:lnTo>
                  <a:lnTo>
                    <a:pt x="520" y="217"/>
                  </a:lnTo>
                  <a:lnTo>
                    <a:pt x="520" y="215"/>
                  </a:lnTo>
                  <a:lnTo>
                    <a:pt x="520" y="217"/>
                  </a:lnTo>
                  <a:lnTo>
                    <a:pt x="520" y="221"/>
                  </a:lnTo>
                  <a:lnTo>
                    <a:pt x="522" y="224"/>
                  </a:lnTo>
                  <a:lnTo>
                    <a:pt x="520" y="224"/>
                  </a:lnTo>
                  <a:lnTo>
                    <a:pt x="518" y="224"/>
                  </a:lnTo>
                  <a:lnTo>
                    <a:pt x="518" y="224"/>
                  </a:lnTo>
                  <a:lnTo>
                    <a:pt x="518" y="224"/>
                  </a:lnTo>
                  <a:lnTo>
                    <a:pt x="516" y="224"/>
                  </a:lnTo>
                  <a:lnTo>
                    <a:pt x="516" y="224"/>
                  </a:lnTo>
                  <a:lnTo>
                    <a:pt x="516" y="224"/>
                  </a:lnTo>
                  <a:lnTo>
                    <a:pt x="516" y="224"/>
                  </a:lnTo>
                  <a:lnTo>
                    <a:pt x="514" y="224"/>
                  </a:lnTo>
                  <a:lnTo>
                    <a:pt x="512" y="222"/>
                  </a:lnTo>
                  <a:lnTo>
                    <a:pt x="510" y="221"/>
                  </a:lnTo>
                  <a:lnTo>
                    <a:pt x="510" y="219"/>
                  </a:lnTo>
                  <a:lnTo>
                    <a:pt x="510" y="217"/>
                  </a:lnTo>
                  <a:lnTo>
                    <a:pt x="514" y="211"/>
                  </a:lnTo>
                  <a:lnTo>
                    <a:pt x="514" y="207"/>
                  </a:lnTo>
                  <a:lnTo>
                    <a:pt x="516" y="205"/>
                  </a:lnTo>
                  <a:lnTo>
                    <a:pt x="520" y="203"/>
                  </a:lnTo>
                  <a:lnTo>
                    <a:pt x="522" y="200"/>
                  </a:lnTo>
                  <a:lnTo>
                    <a:pt x="524" y="198"/>
                  </a:lnTo>
                  <a:lnTo>
                    <a:pt x="526" y="196"/>
                  </a:lnTo>
                  <a:lnTo>
                    <a:pt x="528" y="196"/>
                  </a:lnTo>
                  <a:lnTo>
                    <a:pt x="529" y="192"/>
                  </a:lnTo>
                  <a:lnTo>
                    <a:pt x="531" y="190"/>
                  </a:lnTo>
                  <a:lnTo>
                    <a:pt x="554" y="177"/>
                  </a:lnTo>
                  <a:lnTo>
                    <a:pt x="558" y="175"/>
                  </a:lnTo>
                  <a:lnTo>
                    <a:pt x="562" y="173"/>
                  </a:lnTo>
                  <a:lnTo>
                    <a:pt x="566" y="173"/>
                  </a:lnTo>
                  <a:lnTo>
                    <a:pt x="566" y="171"/>
                  </a:lnTo>
                  <a:lnTo>
                    <a:pt x="568" y="169"/>
                  </a:lnTo>
                  <a:lnTo>
                    <a:pt x="569" y="169"/>
                  </a:lnTo>
                  <a:lnTo>
                    <a:pt x="569" y="171"/>
                  </a:lnTo>
                  <a:lnTo>
                    <a:pt x="569" y="171"/>
                  </a:lnTo>
                  <a:lnTo>
                    <a:pt x="575" y="167"/>
                  </a:lnTo>
                  <a:lnTo>
                    <a:pt x="575" y="167"/>
                  </a:lnTo>
                  <a:lnTo>
                    <a:pt x="577" y="167"/>
                  </a:lnTo>
                  <a:lnTo>
                    <a:pt x="577" y="165"/>
                  </a:lnTo>
                  <a:lnTo>
                    <a:pt x="579" y="164"/>
                  </a:lnTo>
                  <a:lnTo>
                    <a:pt x="581" y="164"/>
                  </a:lnTo>
                  <a:lnTo>
                    <a:pt x="585" y="162"/>
                  </a:lnTo>
                  <a:lnTo>
                    <a:pt x="589" y="160"/>
                  </a:lnTo>
                  <a:lnTo>
                    <a:pt x="596" y="156"/>
                  </a:lnTo>
                  <a:lnTo>
                    <a:pt x="598" y="154"/>
                  </a:lnTo>
                  <a:lnTo>
                    <a:pt x="600" y="154"/>
                  </a:lnTo>
                  <a:lnTo>
                    <a:pt x="600" y="154"/>
                  </a:lnTo>
                  <a:lnTo>
                    <a:pt x="602" y="152"/>
                  </a:lnTo>
                  <a:lnTo>
                    <a:pt x="602" y="152"/>
                  </a:lnTo>
                  <a:lnTo>
                    <a:pt x="600" y="148"/>
                  </a:lnTo>
                  <a:lnTo>
                    <a:pt x="602" y="148"/>
                  </a:lnTo>
                  <a:lnTo>
                    <a:pt x="604" y="148"/>
                  </a:lnTo>
                  <a:lnTo>
                    <a:pt x="604" y="148"/>
                  </a:lnTo>
                  <a:lnTo>
                    <a:pt x="606" y="146"/>
                  </a:lnTo>
                  <a:lnTo>
                    <a:pt x="608" y="146"/>
                  </a:lnTo>
                  <a:lnTo>
                    <a:pt x="608" y="145"/>
                  </a:lnTo>
                  <a:lnTo>
                    <a:pt x="608" y="145"/>
                  </a:lnTo>
                  <a:lnTo>
                    <a:pt x="606" y="145"/>
                  </a:lnTo>
                  <a:lnTo>
                    <a:pt x="604" y="143"/>
                  </a:lnTo>
                  <a:lnTo>
                    <a:pt x="602" y="143"/>
                  </a:lnTo>
                  <a:lnTo>
                    <a:pt x="602" y="141"/>
                  </a:lnTo>
                  <a:lnTo>
                    <a:pt x="604" y="141"/>
                  </a:lnTo>
                  <a:lnTo>
                    <a:pt x="606" y="141"/>
                  </a:lnTo>
                  <a:lnTo>
                    <a:pt x="606" y="143"/>
                  </a:lnTo>
                  <a:lnTo>
                    <a:pt x="606" y="143"/>
                  </a:lnTo>
                  <a:lnTo>
                    <a:pt x="606" y="143"/>
                  </a:lnTo>
                  <a:lnTo>
                    <a:pt x="606" y="143"/>
                  </a:lnTo>
                  <a:lnTo>
                    <a:pt x="606" y="143"/>
                  </a:lnTo>
                  <a:lnTo>
                    <a:pt x="608" y="143"/>
                  </a:lnTo>
                  <a:lnTo>
                    <a:pt x="608" y="143"/>
                  </a:lnTo>
                  <a:lnTo>
                    <a:pt x="608" y="143"/>
                  </a:lnTo>
                  <a:lnTo>
                    <a:pt x="609" y="143"/>
                  </a:lnTo>
                  <a:lnTo>
                    <a:pt x="609" y="143"/>
                  </a:lnTo>
                  <a:lnTo>
                    <a:pt x="611" y="141"/>
                  </a:lnTo>
                  <a:lnTo>
                    <a:pt x="617" y="135"/>
                  </a:lnTo>
                  <a:lnTo>
                    <a:pt x="619" y="133"/>
                  </a:lnTo>
                  <a:lnTo>
                    <a:pt x="619" y="129"/>
                  </a:lnTo>
                  <a:lnTo>
                    <a:pt x="619" y="127"/>
                  </a:lnTo>
                  <a:lnTo>
                    <a:pt x="621" y="125"/>
                  </a:lnTo>
                  <a:lnTo>
                    <a:pt x="621" y="124"/>
                  </a:lnTo>
                  <a:lnTo>
                    <a:pt x="621" y="122"/>
                  </a:lnTo>
                  <a:lnTo>
                    <a:pt x="621" y="122"/>
                  </a:lnTo>
                  <a:lnTo>
                    <a:pt x="623" y="122"/>
                  </a:lnTo>
                  <a:lnTo>
                    <a:pt x="623" y="124"/>
                  </a:lnTo>
                  <a:lnTo>
                    <a:pt x="623" y="124"/>
                  </a:lnTo>
                  <a:lnTo>
                    <a:pt x="625" y="122"/>
                  </a:lnTo>
                  <a:lnTo>
                    <a:pt x="629" y="120"/>
                  </a:lnTo>
                  <a:lnTo>
                    <a:pt x="629" y="118"/>
                  </a:lnTo>
                  <a:lnTo>
                    <a:pt x="630" y="118"/>
                  </a:lnTo>
                  <a:lnTo>
                    <a:pt x="630" y="116"/>
                  </a:lnTo>
                  <a:lnTo>
                    <a:pt x="630" y="116"/>
                  </a:lnTo>
                  <a:lnTo>
                    <a:pt x="632" y="116"/>
                  </a:lnTo>
                  <a:lnTo>
                    <a:pt x="632" y="112"/>
                  </a:lnTo>
                  <a:lnTo>
                    <a:pt x="634" y="112"/>
                  </a:lnTo>
                  <a:lnTo>
                    <a:pt x="636" y="108"/>
                  </a:lnTo>
                  <a:lnTo>
                    <a:pt x="651" y="101"/>
                  </a:lnTo>
                  <a:lnTo>
                    <a:pt x="680" y="87"/>
                  </a:lnTo>
                  <a:lnTo>
                    <a:pt x="682" y="84"/>
                  </a:lnTo>
                  <a:lnTo>
                    <a:pt x="684" y="82"/>
                  </a:lnTo>
                  <a:lnTo>
                    <a:pt x="684" y="80"/>
                  </a:lnTo>
                  <a:lnTo>
                    <a:pt x="684" y="80"/>
                  </a:lnTo>
                  <a:lnTo>
                    <a:pt x="686" y="78"/>
                  </a:lnTo>
                  <a:lnTo>
                    <a:pt x="686" y="78"/>
                  </a:lnTo>
                  <a:lnTo>
                    <a:pt x="686" y="76"/>
                  </a:lnTo>
                  <a:lnTo>
                    <a:pt x="688" y="74"/>
                  </a:lnTo>
                  <a:lnTo>
                    <a:pt x="690" y="72"/>
                  </a:lnTo>
                  <a:lnTo>
                    <a:pt x="693" y="70"/>
                  </a:lnTo>
                  <a:lnTo>
                    <a:pt x="695" y="68"/>
                  </a:lnTo>
                  <a:lnTo>
                    <a:pt x="699" y="65"/>
                  </a:lnTo>
                  <a:lnTo>
                    <a:pt x="703" y="61"/>
                  </a:lnTo>
                  <a:lnTo>
                    <a:pt x="705" y="59"/>
                  </a:lnTo>
                  <a:lnTo>
                    <a:pt x="703" y="61"/>
                  </a:lnTo>
                  <a:lnTo>
                    <a:pt x="699" y="63"/>
                  </a:lnTo>
                  <a:lnTo>
                    <a:pt x="697" y="65"/>
                  </a:lnTo>
                  <a:lnTo>
                    <a:pt x="695" y="65"/>
                  </a:lnTo>
                  <a:lnTo>
                    <a:pt x="693" y="65"/>
                  </a:lnTo>
                  <a:lnTo>
                    <a:pt x="695" y="63"/>
                  </a:lnTo>
                  <a:lnTo>
                    <a:pt x="695" y="63"/>
                  </a:lnTo>
                  <a:lnTo>
                    <a:pt x="697" y="63"/>
                  </a:lnTo>
                  <a:lnTo>
                    <a:pt x="699" y="63"/>
                  </a:lnTo>
                  <a:lnTo>
                    <a:pt x="699" y="63"/>
                  </a:lnTo>
                  <a:lnTo>
                    <a:pt x="701" y="61"/>
                  </a:lnTo>
                  <a:lnTo>
                    <a:pt x="701" y="61"/>
                  </a:lnTo>
                  <a:lnTo>
                    <a:pt x="703" y="59"/>
                  </a:lnTo>
                  <a:lnTo>
                    <a:pt x="705" y="59"/>
                  </a:lnTo>
                  <a:lnTo>
                    <a:pt x="707" y="55"/>
                  </a:lnTo>
                  <a:lnTo>
                    <a:pt x="710" y="51"/>
                  </a:lnTo>
                  <a:lnTo>
                    <a:pt x="712" y="51"/>
                  </a:lnTo>
                  <a:lnTo>
                    <a:pt x="712" y="49"/>
                  </a:lnTo>
                  <a:lnTo>
                    <a:pt x="714" y="48"/>
                  </a:lnTo>
                  <a:lnTo>
                    <a:pt x="722" y="38"/>
                  </a:lnTo>
                  <a:lnTo>
                    <a:pt x="722" y="36"/>
                  </a:lnTo>
                  <a:lnTo>
                    <a:pt x="730" y="25"/>
                  </a:lnTo>
                  <a:lnTo>
                    <a:pt x="733" y="23"/>
                  </a:lnTo>
                  <a:lnTo>
                    <a:pt x="735" y="21"/>
                  </a:lnTo>
                  <a:lnTo>
                    <a:pt x="737" y="19"/>
                  </a:lnTo>
                  <a:lnTo>
                    <a:pt x="741" y="13"/>
                  </a:lnTo>
                  <a:lnTo>
                    <a:pt x="741" y="11"/>
                  </a:lnTo>
                  <a:lnTo>
                    <a:pt x="745" y="8"/>
                  </a:lnTo>
                  <a:lnTo>
                    <a:pt x="745" y="8"/>
                  </a:lnTo>
                  <a:lnTo>
                    <a:pt x="743" y="6"/>
                  </a:lnTo>
                  <a:close/>
                  <a:moveTo>
                    <a:pt x="512" y="238"/>
                  </a:moveTo>
                  <a:lnTo>
                    <a:pt x="512" y="238"/>
                  </a:lnTo>
                  <a:lnTo>
                    <a:pt x="514" y="236"/>
                  </a:lnTo>
                  <a:lnTo>
                    <a:pt x="514" y="236"/>
                  </a:lnTo>
                  <a:lnTo>
                    <a:pt x="514" y="236"/>
                  </a:lnTo>
                  <a:lnTo>
                    <a:pt x="514" y="236"/>
                  </a:lnTo>
                  <a:lnTo>
                    <a:pt x="514" y="236"/>
                  </a:lnTo>
                  <a:lnTo>
                    <a:pt x="516" y="236"/>
                  </a:lnTo>
                  <a:lnTo>
                    <a:pt x="516" y="238"/>
                  </a:lnTo>
                  <a:lnTo>
                    <a:pt x="514" y="238"/>
                  </a:lnTo>
                  <a:lnTo>
                    <a:pt x="514" y="238"/>
                  </a:lnTo>
                  <a:lnTo>
                    <a:pt x="512" y="238"/>
                  </a:lnTo>
                  <a:lnTo>
                    <a:pt x="512" y="238"/>
                  </a:lnTo>
                  <a:lnTo>
                    <a:pt x="512" y="238"/>
                  </a:lnTo>
                  <a:lnTo>
                    <a:pt x="514" y="240"/>
                  </a:lnTo>
                  <a:lnTo>
                    <a:pt x="512" y="240"/>
                  </a:lnTo>
                  <a:lnTo>
                    <a:pt x="512" y="240"/>
                  </a:lnTo>
                  <a:lnTo>
                    <a:pt x="510" y="240"/>
                  </a:lnTo>
                  <a:lnTo>
                    <a:pt x="508" y="238"/>
                  </a:lnTo>
                  <a:lnTo>
                    <a:pt x="507" y="238"/>
                  </a:lnTo>
                  <a:lnTo>
                    <a:pt x="505" y="238"/>
                  </a:lnTo>
                  <a:lnTo>
                    <a:pt x="505" y="238"/>
                  </a:lnTo>
                  <a:lnTo>
                    <a:pt x="505" y="236"/>
                  </a:lnTo>
                  <a:lnTo>
                    <a:pt x="505" y="236"/>
                  </a:lnTo>
                  <a:lnTo>
                    <a:pt x="505" y="236"/>
                  </a:lnTo>
                  <a:lnTo>
                    <a:pt x="507" y="236"/>
                  </a:lnTo>
                  <a:lnTo>
                    <a:pt x="507" y="234"/>
                  </a:lnTo>
                  <a:lnTo>
                    <a:pt x="507" y="234"/>
                  </a:lnTo>
                  <a:lnTo>
                    <a:pt x="508" y="234"/>
                  </a:lnTo>
                  <a:lnTo>
                    <a:pt x="507" y="236"/>
                  </a:lnTo>
                  <a:lnTo>
                    <a:pt x="508" y="236"/>
                  </a:lnTo>
                  <a:lnTo>
                    <a:pt x="508" y="238"/>
                  </a:lnTo>
                  <a:lnTo>
                    <a:pt x="512" y="238"/>
                  </a:lnTo>
                  <a:close/>
                  <a:moveTo>
                    <a:pt x="392" y="325"/>
                  </a:moveTo>
                  <a:lnTo>
                    <a:pt x="388" y="323"/>
                  </a:lnTo>
                  <a:lnTo>
                    <a:pt x="385" y="321"/>
                  </a:lnTo>
                  <a:lnTo>
                    <a:pt x="385" y="321"/>
                  </a:lnTo>
                  <a:lnTo>
                    <a:pt x="383" y="323"/>
                  </a:lnTo>
                  <a:lnTo>
                    <a:pt x="388" y="329"/>
                  </a:lnTo>
                  <a:lnTo>
                    <a:pt x="390" y="331"/>
                  </a:lnTo>
                  <a:lnTo>
                    <a:pt x="390" y="331"/>
                  </a:lnTo>
                  <a:lnTo>
                    <a:pt x="392" y="331"/>
                  </a:lnTo>
                  <a:lnTo>
                    <a:pt x="394" y="329"/>
                  </a:lnTo>
                  <a:lnTo>
                    <a:pt x="394" y="329"/>
                  </a:lnTo>
                  <a:lnTo>
                    <a:pt x="394" y="327"/>
                  </a:lnTo>
                  <a:lnTo>
                    <a:pt x="392" y="325"/>
                  </a:lnTo>
                  <a:close/>
                </a:path>
              </a:pathLst>
            </a:custGeom>
            <a:solidFill>
              <a:srgbClr val="487EAF"/>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6">
              <a:extLst>
                <a:ext uri="{FF2B5EF4-FFF2-40B4-BE49-F238E27FC236}">
                  <a16:creationId xmlns:a16="http://schemas.microsoft.com/office/drawing/2014/main" id="{DD785675-5B24-4F31-83E4-4DFCE548358C}"/>
                </a:ext>
              </a:extLst>
            </p:cNvPr>
            <p:cNvSpPr>
              <a:spLocks noEditPoints="1"/>
            </p:cNvSpPr>
            <p:nvPr/>
          </p:nvSpPr>
          <p:spPr bwMode="auto">
            <a:xfrm>
              <a:off x="9263385" y="4947444"/>
              <a:ext cx="301625" cy="1031875"/>
            </a:xfrm>
            <a:custGeom>
              <a:avLst/>
              <a:gdLst>
                <a:gd name="T0" fmla="*/ 147 w 190"/>
                <a:gd name="T1" fmla="*/ 605 h 650"/>
                <a:gd name="T2" fmla="*/ 131 w 190"/>
                <a:gd name="T3" fmla="*/ 625 h 650"/>
                <a:gd name="T4" fmla="*/ 143 w 190"/>
                <a:gd name="T5" fmla="*/ 637 h 650"/>
                <a:gd name="T6" fmla="*/ 152 w 190"/>
                <a:gd name="T7" fmla="*/ 645 h 650"/>
                <a:gd name="T8" fmla="*/ 158 w 190"/>
                <a:gd name="T9" fmla="*/ 625 h 650"/>
                <a:gd name="T10" fmla="*/ 135 w 190"/>
                <a:gd name="T11" fmla="*/ 589 h 650"/>
                <a:gd name="T12" fmla="*/ 131 w 190"/>
                <a:gd name="T13" fmla="*/ 603 h 650"/>
                <a:gd name="T14" fmla="*/ 103 w 190"/>
                <a:gd name="T15" fmla="*/ 532 h 650"/>
                <a:gd name="T16" fmla="*/ 106 w 190"/>
                <a:gd name="T17" fmla="*/ 546 h 650"/>
                <a:gd name="T18" fmla="*/ 124 w 190"/>
                <a:gd name="T19" fmla="*/ 534 h 650"/>
                <a:gd name="T20" fmla="*/ 120 w 190"/>
                <a:gd name="T21" fmla="*/ 530 h 650"/>
                <a:gd name="T22" fmla="*/ 118 w 190"/>
                <a:gd name="T23" fmla="*/ 511 h 650"/>
                <a:gd name="T24" fmla="*/ 120 w 190"/>
                <a:gd name="T25" fmla="*/ 527 h 650"/>
                <a:gd name="T26" fmla="*/ 120 w 190"/>
                <a:gd name="T27" fmla="*/ 530 h 650"/>
                <a:gd name="T28" fmla="*/ 78 w 190"/>
                <a:gd name="T29" fmla="*/ 506 h 650"/>
                <a:gd name="T30" fmla="*/ 127 w 190"/>
                <a:gd name="T31" fmla="*/ 492 h 650"/>
                <a:gd name="T32" fmla="*/ 51 w 190"/>
                <a:gd name="T33" fmla="*/ 416 h 650"/>
                <a:gd name="T34" fmla="*/ 57 w 190"/>
                <a:gd name="T35" fmla="*/ 422 h 650"/>
                <a:gd name="T36" fmla="*/ 17 w 190"/>
                <a:gd name="T37" fmla="*/ 274 h 650"/>
                <a:gd name="T38" fmla="*/ 15 w 190"/>
                <a:gd name="T39" fmla="*/ 296 h 650"/>
                <a:gd name="T40" fmla="*/ 30 w 190"/>
                <a:gd name="T41" fmla="*/ 287 h 650"/>
                <a:gd name="T42" fmla="*/ 42 w 190"/>
                <a:gd name="T43" fmla="*/ 207 h 650"/>
                <a:gd name="T44" fmla="*/ 36 w 190"/>
                <a:gd name="T45" fmla="*/ 218 h 650"/>
                <a:gd name="T46" fmla="*/ 0 w 190"/>
                <a:gd name="T47" fmla="*/ 198 h 650"/>
                <a:gd name="T48" fmla="*/ 74 w 190"/>
                <a:gd name="T49" fmla="*/ 156 h 650"/>
                <a:gd name="T50" fmla="*/ 74 w 190"/>
                <a:gd name="T51" fmla="*/ 165 h 650"/>
                <a:gd name="T52" fmla="*/ 80 w 190"/>
                <a:gd name="T53" fmla="*/ 150 h 650"/>
                <a:gd name="T54" fmla="*/ 78 w 190"/>
                <a:gd name="T55" fmla="*/ 141 h 650"/>
                <a:gd name="T56" fmla="*/ 47 w 190"/>
                <a:gd name="T57" fmla="*/ 74 h 650"/>
                <a:gd name="T58" fmla="*/ 42 w 190"/>
                <a:gd name="T59" fmla="*/ 76 h 650"/>
                <a:gd name="T60" fmla="*/ 68 w 190"/>
                <a:gd name="T61" fmla="*/ 112 h 650"/>
                <a:gd name="T62" fmla="*/ 68 w 190"/>
                <a:gd name="T63" fmla="*/ 82 h 650"/>
                <a:gd name="T64" fmla="*/ 61 w 190"/>
                <a:gd name="T65" fmla="*/ 72 h 650"/>
                <a:gd name="T66" fmla="*/ 66 w 190"/>
                <a:gd name="T67" fmla="*/ 63 h 650"/>
                <a:gd name="T68" fmla="*/ 70 w 190"/>
                <a:gd name="T69" fmla="*/ 61 h 650"/>
                <a:gd name="T70" fmla="*/ 72 w 190"/>
                <a:gd name="T71" fmla="*/ 36 h 650"/>
                <a:gd name="T72" fmla="*/ 80 w 190"/>
                <a:gd name="T73" fmla="*/ 26 h 650"/>
                <a:gd name="T74" fmla="*/ 72 w 190"/>
                <a:gd name="T75" fmla="*/ 9 h 650"/>
                <a:gd name="T76" fmla="*/ 66 w 190"/>
                <a:gd name="T77" fmla="*/ 15 h 650"/>
                <a:gd name="T78" fmla="*/ 57 w 190"/>
                <a:gd name="T79" fmla="*/ 34 h 650"/>
                <a:gd name="T80" fmla="*/ 59 w 190"/>
                <a:gd name="T81" fmla="*/ 51 h 650"/>
                <a:gd name="T82" fmla="*/ 51 w 190"/>
                <a:gd name="T83" fmla="*/ 80 h 650"/>
                <a:gd name="T84" fmla="*/ 49 w 190"/>
                <a:gd name="T85" fmla="*/ 97 h 650"/>
                <a:gd name="T86" fmla="*/ 53 w 190"/>
                <a:gd name="T87" fmla="*/ 133 h 650"/>
                <a:gd name="T88" fmla="*/ 51 w 190"/>
                <a:gd name="T89" fmla="*/ 141 h 650"/>
                <a:gd name="T90" fmla="*/ 46 w 190"/>
                <a:gd name="T91" fmla="*/ 139 h 650"/>
                <a:gd name="T92" fmla="*/ 38 w 190"/>
                <a:gd name="T93" fmla="*/ 165 h 650"/>
                <a:gd name="T94" fmla="*/ 30 w 190"/>
                <a:gd name="T95" fmla="*/ 169 h 650"/>
                <a:gd name="T96" fmla="*/ 32 w 190"/>
                <a:gd name="T97" fmla="*/ 179 h 650"/>
                <a:gd name="T98" fmla="*/ 40 w 190"/>
                <a:gd name="T99" fmla="*/ 192 h 650"/>
                <a:gd name="T100" fmla="*/ 40 w 190"/>
                <a:gd name="T101" fmla="*/ 201 h 650"/>
                <a:gd name="T102" fmla="*/ 51 w 190"/>
                <a:gd name="T103" fmla="*/ 194 h 650"/>
                <a:gd name="T104" fmla="*/ 44 w 190"/>
                <a:gd name="T105" fmla="*/ 196 h 650"/>
                <a:gd name="T106" fmla="*/ 51 w 190"/>
                <a:gd name="T107" fmla="*/ 165 h 650"/>
                <a:gd name="T108" fmla="*/ 51 w 190"/>
                <a:gd name="T109" fmla="*/ 156 h 650"/>
                <a:gd name="T110" fmla="*/ 57 w 190"/>
                <a:gd name="T111" fmla="*/ 144 h 650"/>
                <a:gd name="T112" fmla="*/ 63 w 190"/>
                <a:gd name="T113" fmla="*/ 133 h 650"/>
                <a:gd name="T114" fmla="*/ 63 w 190"/>
                <a:gd name="T115" fmla="*/ 125 h 650"/>
                <a:gd name="T116" fmla="*/ 65 w 190"/>
                <a:gd name="T117" fmla="*/ 118 h 650"/>
                <a:gd name="T118" fmla="*/ 72 w 190"/>
                <a:gd name="T119" fmla="*/ 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650">
                  <a:moveTo>
                    <a:pt x="156" y="624"/>
                  </a:moveTo>
                  <a:lnTo>
                    <a:pt x="156" y="624"/>
                  </a:lnTo>
                  <a:lnTo>
                    <a:pt x="156" y="620"/>
                  </a:lnTo>
                  <a:lnTo>
                    <a:pt x="154" y="618"/>
                  </a:lnTo>
                  <a:lnTo>
                    <a:pt x="154" y="616"/>
                  </a:lnTo>
                  <a:lnTo>
                    <a:pt x="154" y="612"/>
                  </a:lnTo>
                  <a:lnTo>
                    <a:pt x="152" y="610"/>
                  </a:lnTo>
                  <a:lnTo>
                    <a:pt x="152" y="610"/>
                  </a:lnTo>
                  <a:lnTo>
                    <a:pt x="152" y="608"/>
                  </a:lnTo>
                  <a:lnTo>
                    <a:pt x="150" y="606"/>
                  </a:lnTo>
                  <a:lnTo>
                    <a:pt x="148" y="605"/>
                  </a:lnTo>
                  <a:lnTo>
                    <a:pt x="147" y="605"/>
                  </a:lnTo>
                  <a:lnTo>
                    <a:pt x="147" y="605"/>
                  </a:lnTo>
                  <a:lnTo>
                    <a:pt x="143" y="606"/>
                  </a:lnTo>
                  <a:lnTo>
                    <a:pt x="143" y="606"/>
                  </a:lnTo>
                  <a:lnTo>
                    <a:pt x="141" y="606"/>
                  </a:lnTo>
                  <a:lnTo>
                    <a:pt x="141" y="606"/>
                  </a:lnTo>
                  <a:lnTo>
                    <a:pt x="139" y="608"/>
                  </a:lnTo>
                  <a:lnTo>
                    <a:pt x="139" y="608"/>
                  </a:lnTo>
                  <a:lnTo>
                    <a:pt x="139" y="608"/>
                  </a:lnTo>
                  <a:lnTo>
                    <a:pt x="137" y="608"/>
                  </a:lnTo>
                  <a:lnTo>
                    <a:pt x="135" y="608"/>
                  </a:lnTo>
                  <a:lnTo>
                    <a:pt x="135" y="610"/>
                  </a:lnTo>
                  <a:lnTo>
                    <a:pt x="133" y="614"/>
                  </a:lnTo>
                  <a:lnTo>
                    <a:pt x="131" y="616"/>
                  </a:lnTo>
                  <a:lnTo>
                    <a:pt x="131" y="625"/>
                  </a:lnTo>
                  <a:lnTo>
                    <a:pt x="133" y="624"/>
                  </a:lnTo>
                  <a:lnTo>
                    <a:pt x="135" y="624"/>
                  </a:lnTo>
                  <a:lnTo>
                    <a:pt x="137" y="625"/>
                  </a:lnTo>
                  <a:lnTo>
                    <a:pt x="139" y="627"/>
                  </a:lnTo>
                  <a:lnTo>
                    <a:pt x="139" y="629"/>
                  </a:lnTo>
                  <a:lnTo>
                    <a:pt x="141" y="631"/>
                  </a:lnTo>
                  <a:lnTo>
                    <a:pt x="141" y="633"/>
                  </a:lnTo>
                  <a:lnTo>
                    <a:pt x="143" y="633"/>
                  </a:lnTo>
                  <a:lnTo>
                    <a:pt x="143" y="635"/>
                  </a:lnTo>
                  <a:lnTo>
                    <a:pt x="143" y="635"/>
                  </a:lnTo>
                  <a:lnTo>
                    <a:pt x="143" y="637"/>
                  </a:lnTo>
                  <a:lnTo>
                    <a:pt x="145" y="637"/>
                  </a:lnTo>
                  <a:lnTo>
                    <a:pt x="143" y="637"/>
                  </a:lnTo>
                  <a:lnTo>
                    <a:pt x="143" y="639"/>
                  </a:lnTo>
                  <a:lnTo>
                    <a:pt x="145" y="639"/>
                  </a:lnTo>
                  <a:lnTo>
                    <a:pt x="145" y="641"/>
                  </a:lnTo>
                  <a:lnTo>
                    <a:pt x="145" y="641"/>
                  </a:lnTo>
                  <a:lnTo>
                    <a:pt x="145" y="643"/>
                  </a:lnTo>
                  <a:lnTo>
                    <a:pt x="147" y="643"/>
                  </a:lnTo>
                  <a:lnTo>
                    <a:pt x="147" y="645"/>
                  </a:lnTo>
                  <a:lnTo>
                    <a:pt x="147" y="646"/>
                  </a:lnTo>
                  <a:lnTo>
                    <a:pt x="147" y="648"/>
                  </a:lnTo>
                  <a:lnTo>
                    <a:pt x="147" y="648"/>
                  </a:lnTo>
                  <a:lnTo>
                    <a:pt x="148" y="650"/>
                  </a:lnTo>
                  <a:lnTo>
                    <a:pt x="150" y="646"/>
                  </a:lnTo>
                  <a:lnTo>
                    <a:pt x="152" y="645"/>
                  </a:lnTo>
                  <a:lnTo>
                    <a:pt x="152" y="645"/>
                  </a:lnTo>
                  <a:lnTo>
                    <a:pt x="154" y="645"/>
                  </a:lnTo>
                  <a:lnTo>
                    <a:pt x="154" y="645"/>
                  </a:lnTo>
                  <a:lnTo>
                    <a:pt x="154" y="645"/>
                  </a:lnTo>
                  <a:lnTo>
                    <a:pt x="156" y="645"/>
                  </a:lnTo>
                  <a:lnTo>
                    <a:pt x="156" y="643"/>
                  </a:lnTo>
                  <a:lnTo>
                    <a:pt x="154" y="643"/>
                  </a:lnTo>
                  <a:lnTo>
                    <a:pt x="154" y="643"/>
                  </a:lnTo>
                  <a:lnTo>
                    <a:pt x="154" y="641"/>
                  </a:lnTo>
                  <a:lnTo>
                    <a:pt x="154" y="637"/>
                  </a:lnTo>
                  <a:lnTo>
                    <a:pt x="158" y="633"/>
                  </a:lnTo>
                  <a:lnTo>
                    <a:pt x="158" y="629"/>
                  </a:lnTo>
                  <a:lnTo>
                    <a:pt x="158" y="625"/>
                  </a:lnTo>
                  <a:lnTo>
                    <a:pt x="156" y="624"/>
                  </a:lnTo>
                  <a:close/>
                  <a:moveTo>
                    <a:pt x="137" y="597"/>
                  </a:moveTo>
                  <a:lnTo>
                    <a:pt x="139" y="597"/>
                  </a:lnTo>
                  <a:lnTo>
                    <a:pt x="139" y="595"/>
                  </a:lnTo>
                  <a:lnTo>
                    <a:pt x="139" y="593"/>
                  </a:lnTo>
                  <a:lnTo>
                    <a:pt x="139" y="591"/>
                  </a:lnTo>
                  <a:lnTo>
                    <a:pt x="139" y="591"/>
                  </a:lnTo>
                  <a:lnTo>
                    <a:pt x="137" y="589"/>
                  </a:lnTo>
                  <a:lnTo>
                    <a:pt x="137" y="589"/>
                  </a:lnTo>
                  <a:lnTo>
                    <a:pt x="137" y="587"/>
                  </a:lnTo>
                  <a:lnTo>
                    <a:pt x="137" y="586"/>
                  </a:lnTo>
                  <a:lnTo>
                    <a:pt x="135" y="587"/>
                  </a:lnTo>
                  <a:lnTo>
                    <a:pt x="135" y="589"/>
                  </a:lnTo>
                  <a:lnTo>
                    <a:pt x="133" y="591"/>
                  </a:lnTo>
                  <a:lnTo>
                    <a:pt x="131" y="591"/>
                  </a:lnTo>
                  <a:lnTo>
                    <a:pt x="129" y="593"/>
                  </a:lnTo>
                  <a:lnTo>
                    <a:pt x="127" y="595"/>
                  </a:lnTo>
                  <a:lnTo>
                    <a:pt x="127" y="597"/>
                  </a:lnTo>
                  <a:lnTo>
                    <a:pt x="127" y="597"/>
                  </a:lnTo>
                  <a:lnTo>
                    <a:pt x="129" y="599"/>
                  </a:lnTo>
                  <a:lnTo>
                    <a:pt x="129" y="599"/>
                  </a:lnTo>
                  <a:lnTo>
                    <a:pt x="129" y="601"/>
                  </a:lnTo>
                  <a:lnTo>
                    <a:pt x="129" y="601"/>
                  </a:lnTo>
                  <a:lnTo>
                    <a:pt x="129" y="603"/>
                  </a:lnTo>
                  <a:lnTo>
                    <a:pt x="129" y="603"/>
                  </a:lnTo>
                  <a:lnTo>
                    <a:pt x="131" y="603"/>
                  </a:lnTo>
                  <a:lnTo>
                    <a:pt x="135" y="599"/>
                  </a:lnTo>
                  <a:lnTo>
                    <a:pt x="137" y="597"/>
                  </a:lnTo>
                  <a:close/>
                  <a:moveTo>
                    <a:pt x="112" y="538"/>
                  </a:moveTo>
                  <a:lnTo>
                    <a:pt x="112" y="538"/>
                  </a:lnTo>
                  <a:lnTo>
                    <a:pt x="110" y="538"/>
                  </a:lnTo>
                  <a:lnTo>
                    <a:pt x="108" y="536"/>
                  </a:lnTo>
                  <a:lnTo>
                    <a:pt x="108" y="536"/>
                  </a:lnTo>
                  <a:lnTo>
                    <a:pt x="108" y="534"/>
                  </a:lnTo>
                  <a:lnTo>
                    <a:pt x="108" y="532"/>
                  </a:lnTo>
                  <a:lnTo>
                    <a:pt x="108" y="532"/>
                  </a:lnTo>
                  <a:lnTo>
                    <a:pt x="106" y="532"/>
                  </a:lnTo>
                  <a:lnTo>
                    <a:pt x="105" y="532"/>
                  </a:lnTo>
                  <a:lnTo>
                    <a:pt x="103" y="532"/>
                  </a:lnTo>
                  <a:lnTo>
                    <a:pt x="101" y="534"/>
                  </a:lnTo>
                  <a:lnTo>
                    <a:pt x="101" y="538"/>
                  </a:lnTo>
                  <a:lnTo>
                    <a:pt x="101" y="540"/>
                  </a:lnTo>
                  <a:lnTo>
                    <a:pt x="101" y="540"/>
                  </a:lnTo>
                  <a:lnTo>
                    <a:pt x="103" y="540"/>
                  </a:lnTo>
                  <a:lnTo>
                    <a:pt x="103" y="540"/>
                  </a:lnTo>
                  <a:lnTo>
                    <a:pt x="103" y="540"/>
                  </a:lnTo>
                  <a:lnTo>
                    <a:pt x="105" y="540"/>
                  </a:lnTo>
                  <a:lnTo>
                    <a:pt x="103" y="542"/>
                  </a:lnTo>
                  <a:lnTo>
                    <a:pt x="103" y="542"/>
                  </a:lnTo>
                  <a:lnTo>
                    <a:pt x="105" y="544"/>
                  </a:lnTo>
                  <a:lnTo>
                    <a:pt x="105" y="544"/>
                  </a:lnTo>
                  <a:lnTo>
                    <a:pt x="106" y="546"/>
                  </a:lnTo>
                  <a:lnTo>
                    <a:pt x="106" y="544"/>
                  </a:lnTo>
                  <a:lnTo>
                    <a:pt x="108" y="544"/>
                  </a:lnTo>
                  <a:lnTo>
                    <a:pt x="108" y="544"/>
                  </a:lnTo>
                  <a:lnTo>
                    <a:pt x="110" y="544"/>
                  </a:lnTo>
                  <a:lnTo>
                    <a:pt x="110" y="544"/>
                  </a:lnTo>
                  <a:lnTo>
                    <a:pt x="112" y="544"/>
                  </a:lnTo>
                  <a:lnTo>
                    <a:pt x="114" y="546"/>
                  </a:lnTo>
                  <a:lnTo>
                    <a:pt x="114" y="546"/>
                  </a:lnTo>
                  <a:lnTo>
                    <a:pt x="114" y="544"/>
                  </a:lnTo>
                  <a:lnTo>
                    <a:pt x="114" y="542"/>
                  </a:lnTo>
                  <a:lnTo>
                    <a:pt x="114" y="542"/>
                  </a:lnTo>
                  <a:lnTo>
                    <a:pt x="112" y="538"/>
                  </a:lnTo>
                  <a:close/>
                  <a:moveTo>
                    <a:pt x="124" y="534"/>
                  </a:moveTo>
                  <a:lnTo>
                    <a:pt x="124" y="532"/>
                  </a:lnTo>
                  <a:lnTo>
                    <a:pt x="122" y="532"/>
                  </a:lnTo>
                  <a:lnTo>
                    <a:pt x="122" y="532"/>
                  </a:lnTo>
                  <a:lnTo>
                    <a:pt x="122" y="534"/>
                  </a:lnTo>
                  <a:lnTo>
                    <a:pt x="120" y="532"/>
                  </a:lnTo>
                  <a:lnTo>
                    <a:pt x="120" y="534"/>
                  </a:lnTo>
                  <a:lnTo>
                    <a:pt x="120" y="536"/>
                  </a:lnTo>
                  <a:lnTo>
                    <a:pt x="120" y="536"/>
                  </a:lnTo>
                  <a:lnTo>
                    <a:pt x="126" y="540"/>
                  </a:lnTo>
                  <a:lnTo>
                    <a:pt x="126" y="536"/>
                  </a:lnTo>
                  <a:lnTo>
                    <a:pt x="126" y="534"/>
                  </a:lnTo>
                  <a:lnTo>
                    <a:pt x="124" y="534"/>
                  </a:lnTo>
                  <a:close/>
                  <a:moveTo>
                    <a:pt x="120" y="530"/>
                  </a:moveTo>
                  <a:lnTo>
                    <a:pt x="120" y="530"/>
                  </a:lnTo>
                  <a:lnTo>
                    <a:pt x="122" y="530"/>
                  </a:lnTo>
                  <a:lnTo>
                    <a:pt x="122" y="528"/>
                  </a:lnTo>
                  <a:lnTo>
                    <a:pt x="122" y="528"/>
                  </a:lnTo>
                  <a:lnTo>
                    <a:pt x="120" y="525"/>
                  </a:lnTo>
                  <a:lnTo>
                    <a:pt x="120" y="521"/>
                  </a:lnTo>
                  <a:lnTo>
                    <a:pt x="118" y="519"/>
                  </a:lnTo>
                  <a:lnTo>
                    <a:pt x="120" y="517"/>
                  </a:lnTo>
                  <a:lnTo>
                    <a:pt x="120" y="517"/>
                  </a:lnTo>
                  <a:lnTo>
                    <a:pt x="122" y="515"/>
                  </a:lnTo>
                  <a:lnTo>
                    <a:pt x="122" y="513"/>
                  </a:lnTo>
                  <a:lnTo>
                    <a:pt x="120" y="513"/>
                  </a:lnTo>
                  <a:lnTo>
                    <a:pt x="118" y="511"/>
                  </a:lnTo>
                  <a:lnTo>
                    <a:pt x="116" y="513"/>
                  </a:lnTo>
                  <a:lnTo>
                    <a:pt x="116" y="513"/>
                  </a:lnTo>
                  <a:lnTo>
                    <a:pt x="116" y="515"/>
                  </a:lnTo>
                  <a:lnTo>
                    <a:pt x="114" y="517"/>
                  </a:lnTo>
                  <a:lnTo>
                    <a:pt x="114" y="517"/>
                  </a:lnTo>
                  <a:lnTo>
                    <a:pt x="114" y="519"/>
                  </a:lnTo>
                  <a:lnTo>
                    <a:pt x="114" y="519"/>
                  </a:lnTo>
                  <a:lnTo>
                    <a:pt x="114" y="525"/>
                  </a:lnTo>
                  <a:lnTo>
                    <a:pt x="116" y="527"/>
                  </a:lnTo>
                  <a:lnTo>
                    <a:pt x="116" y="528"/>
                  </a:lnTo>
                  <a:lnTo>
                    <a:pt x="118" y="527"/>
                  </a:lnTo>
                  <a:lnTo>
                    <a:pt x="118" y="527"/>
                  </a:lnTo>
                  <a:lnTo>
                    <a:pt x="120" y="527"/>
                  </a:lnTo>
                  <a:lnTo>
                    <a:pt x="120" y="527"/>
                  </a:lnTo>
                  <a:lnTo>
                    <a:pt x="120" y="528"/>
                  </a:lnTo>
                  <a:lnTo>
                    <a:pt x="118" y="528"/>
                  </a:lnTo>
                  <a:lnTo>
                    <a:pt x="118" y="528"/>
                  </a:lnTo>
                  <a:lnTo>
                    <a:pt x="118" y="528"/>
                  </a:lnTo>
                  <a:lnTo>
                    <a:pt x="118" y="528"/>
                  </a:lnTo>
                  <a:lnTo>
                    <a:pt x="116" y="530"/>
                  </a:lnTo>
                  <a:lnTo>
                    <a:pt x="116" y="530"/>
                  </a:lnTo>
                  <a:lnTo>
                    <a:pt x="116" y="532"/>
                  </a:lnTo>
                  <a:lnTo>
                    <a:pt x="116" y="534"/>
                  </a:lnTo>
                  <a:lnTo>
                    <a:pt x="118" y="534"/>
                  </a:lnTo>
                  <a:lnTo>
                    <a:pt x="120" y="532"/>
                  </a:lnTo>
                  <a:lnTo>
                    <a:pt x="120" y="530"/>
                  </a:lnTo>
                  <a:lnTo>
                    <a:pt x="120" y="530"/>
                  </a:lnTo>
                  <a:close/>
                  <a:moveTo>
                    <a:pt x="87" y="511"/>
                  </a:moveTo>
                  <a:lnTo>
                    <a:pt x="84" y="511"/>
                  </a:lnTo>
                  <a:lnTo>
                    <a:pt x="82" y="509"/>
                  </a:lnTo>
                  <a:lnTo>
                    <a:pt x="82" y="508"/>
                  </a:lnTo>
                  <a:lnTo>
                    <a:pt x="82" y="506"/>
                  </a:lnTo>
                  <a:lnTo>
                    <a:pt x="82" y="502"/>
                  </a:lnTo>
                  <a:lnTo>
                    <a:pt x="82" y="500"/>
                  </a:lnTo>
                  <a:lnTo>
                    <a:pt x="80" y="500"/>
                  </a:lnTo>
                  <a:lnTo>
                    <a:pt x="78" y="502"/>
                  </a:lnTo>
                  <a:lnTo>
                    <a:pt x="78" y="502"/>
                  </a:lnTo>
                  <a:lnTo>
                    <a:pt x="78" y="504"/>
                  </a:lnTo>
                  <a:lnTo>
                    <a:pt x="78" y="506"/>
                  </a:lnTo>
                  <a:lnTo>
                    <a:pt x="78" y="508"/>
                  </a:lnTo>
                  <a:lnTo>
                    <a:pt x="80" y="511"/>
                  </a:lnTo>
                  <a:lnTo>
                    <a:pt x="82" y="513"/>
                  </a:lnTo>
                  <a:lnTo>
                    <a:pt x="84" y="513"/>
                  </a:lnTo>
                  <a:lnTo>
                    <a:pt x="86" y="515"/>
                  </a:lnTo>
                  <a:lnTo>
                    <a:pt x="87" y="515"/>
                  </a:lnTo>
                  <a:lnTo>
                    <a:pt x="87" y="513"/>
                  </a:lnTo>
                  <a:lnTo>
                    <a:pt x="87" y="513"/>
                  </a:lnTo>
                  <a:lnTo>
                    <a:pt x="87" y="511"/>
                  </a:lnTo>
                  <a:close/>
                  <a:moveTo>
                    <a:pt x="127" y="487"/>
                  </a:moveTo>
                  <a:lnTo>
                    <a:pt x="127" y="489"/>
                  </a:lnTo>
                  <a:lnTo>
                    <a:pt x="127" y="492"/>
                  </a:lnTo>
                  <a:lnTo>
                    <a:pt x="127" y="492"/>
                  </a:lnTo>
                  <a:lnTo>
                    <a:pt x="127" y="492"/>
                  </a:lnTo>
                  <a:lnTo>
                    <a:pt x="129" y="490"/>
                  </a:lnTo>
                  <a:lnTo>
                    <a:pt x="129" y="489"/>
                  </a:lnTo>
                  <a:lnTo>
                    <a:pt x="129" y="489"/>
                  </a:lnTo>
                  <a:lnTo>
                    <a:pt x="129" y="487"/>
                  </a:lnTo>
                  <a:lnTo>
                    <a:pt x="129" y="485"/>
                  </a:lnTo>
                  <a:lnTo>
                    <a:pt x="127" y="483"/>
                  </a:lnTo>
                  <a:lnTo>
                    <a:pt x="127" y="481"/>
                  </a:lnTo>
                  <a:lnTo>
                    <a:pt x="127" y="481"/>
                  </a:lnTo>
                  <a:lnTo>
                    <a:pt x="127" y="483"/>
                  </a:lnTo>
                  <a:lnTo>
                    <a:pt x="127" y="487"/>
                  </a:lnTo>
                  <a:close/>
                  <a:moveTo>
                    <a:pt x="53" y="418"/>
                  </a:moveTo>
                  <a:lnTo>
                    <a:pt x="51" y="416"/>
                  </a:lnTo>
                  <a:lnTo>
                    <a:pt x="49" y="416"/>
                  </a:lnTo>
                  <a:lnTo>
                    <a:pt x="49" y="416"/>
                  </a:lnTo>
                  <a:lnTo>
                    <a:pt x="49" y="418"/>
                  </a:lnTo>
                  <a:lnTo>
                    <a:pt x="49" y="418"/>
                  </a:lnTo>
                  <a:lnTo>
                    <a:pt x="47" y="420"/>
                  </a:lnTo>
                  <a:lnTo>
                    <a:pt x="46" y="420"/>
                  </a:lnTo>
                  <a:lnTo>
                    <a:pt x="46" y="422"/>
                  </a:lnTo>
                  <a:lnTo>
                    <a:pt x="46" y="424"/>
                  </a:lnTo>
                  <a:lnTo>
                    <a:pt x="46" y="426"/>
                  </a:lnTo>
                  <a:lnTo>
                    <a:pt x="47" y="428"/>
                  </a:lnTo>
                  <a:lnTo>
                    <a:pt x="53" y="430"/>
                  </a:lnTo>
                  <a:lnTo>
                    <a:pt x="57" y="426"/>
                  </a:lnTo>
                  <a:lnTo>
                    <a:pt x="57" y="422"/>
                  </a:lnTo>
                  <a:lnTo>
                    <a:pt x="55" y="418"/>
                  </a:lnTo>
                  <a:lnTo>
                    <a:pt x="53" y="418"/>
                  </a:lnTo>
                  <a:close/>
                  <a:moveTo>
                    <a:pt x="34" y="274"/>
                  </a:moveTo>
                  <a:lnTo>
                    <a:pt x="34" y="274"/>
                  </a:lnTo>
                  <a:lnTo>
                    <a:pt x="32" y="270"/>
                  </a:lnTo>
                  <a:lnTo>
                    <a:pt x="32" y="268"/>
                  </a:lnTo>
                  <a:lnTo>
                    <a:pt x="30" y="264"/>
                  </a:lnTo>
                  <a:lnTo>
                    <a:pt x="28" y="262"/>
                  </a:lnTo>
                  <a:lnTo>
                    <a:pt x="25" y="264"/>
                  </a:lnTo>
                  <a:lnTo>
                    <a:pt x="19" y="268"/>
                  </a:lnTo>
                  <a:lnTo>
                    <a:pt x="19" y="270"/>
                  </a:lnTo>
                  <a:lnTo>
                    <a:pt x="19" y="272"/>
                  </a:lnTo>
                  <a:lnTo>
                    <a:pt x="17" y="274"/>
                  </a:lnTo>
                  <a:lnTo>
                    <a:pt x="15" y="274"/>
                  </a:lnTo>
                  <a:lnTo>
                    <a:pt x="15" y="274"/>
                  </a:lnTo>
                  <a:lnTo>
                    <a:pt x="15" y="274"/>
                  </a:lnTo>
                  <a:lnTo>
                    <a:pt x="15" y="277"/>
                  </a:lnTo>
                  <a:lnTo>
                    <a:pt x="15" y="279"/>
                  </a:lnTo>
                  <a:lnTo>
                    <a:pt x="15" y="283"/>
                  </a:lnTo>
                  <a:lnTo>
                    <a:pt x="15" y="285"/>
                  </a:lnTo>
                  <a:lnTo>
                    <a:pt x="17" y="287"/>
                  </a:lnTo>
                  <a:lnTo>
                    <a:pt x="19" y="289"/>
                  </a:lnTo>
                  <a:lnTo>
                    <a:pt x="19" y="291"/>
                  </a:lnTo>
                  <a:lnTo>
                    <a:pt x="17" y="293"/>
                  </a:lnTo>
                  <a:lnTo>
                    <a:pt x="15" y="296"/>
                  </a:lnTo>
                  <a:lnTo>
                    <a:pt x="15" y="296"/>
                  </a:lnTo>
                  <a:lnTo>
                    <a:pt x="17" y="296"/>
                  </a:lnTo>
                  <a:lnTo>
                    <a:pt x="19" y="296"/>
                  </a:lnTo>
                  <a:lnTo>
                    <a:pt x="21" y="296"/>
                  </a:lnTo>
                  <a:lnTo>
                    <a:pt x="23" y="296"/>
                  </a:lnTo>
                  <a:lnTo>
                    <a:pt x="25" y="298"/>
                  </a:lnTo>
                  <a:lnTo>
                    <a:pt x="26" y="298"/>
                  </a:lnTo>
                  <a:lnTo>
                    <a:pt x="28" y="298"/>
                  </a:lnTo>
                  <a:lnTo>
                    <a:pt x="30" y="296"/>
                  </a:lnTo>
                  <a:lnTo>
                    <a:pt x="32" y="293"/>
                  </a:lnTo>
                  <a:lnTo>
                    <a:pt x="30" y="291"/>
                  </a:lnTo>
                  <a:lnTo>
                    <a:pt x="30" y="291"/>
                  </a:lnTo>
                  <a:lnTo>
                    <a:pt x="30" y="289"/>
                  </a:lnTo>
                  <a:lnTo>
                    <a:pt x="30" y="287"/>
                  </a:lnTo>
                  <a:lnTo>
                    <a:pt x="32" y="287"/>
                  </a:lnTo>
                  <a:lnTo>
                    <a:pt x="32" y="285"/>
                  </a:lnTo>
                  <a:lnTo>
                    <a:pt x="34" y="283"/>
                  </a:lnTo>
                  <a:lnTo>
                    <a:pt x="34" y="281"/>
                  </a:lnTo>
                  <a:lnTo>
                    <a:pt x="34" y="277"/>
                  </a:lnTo>
                  <a:lnTo>
                    <a:pt x="34" y="274"/>
                  </a:lnTo>
                  <a:close/>
                  <a:moveTo>
                    <a:pt x="44" y="215"/>
                  </a:moveTo>
                  <a:lnTo>
                    <a:pt x="42" y="215"/>
                  </a:lnTo>
                  <a:lnTo>
                    <a:pt x="42" y="213"/>
                  </a:lnTo>
                  <a:lnTo>
                    <a:pt x="44" y="211"/>
                  </a:lnTo>
                  <a:lnTo>
                    <a:pt x="44" y="211"/>
                  </a:lnTo>
                  <a:lnTo>
                    <a:pt x="44" y="209"/>
                  </a:lnTo>
                  <a:lnTo>
                    <a:pt x="42" y="207"/>
                  </a:lnTo>
                  <a:lnTo>
                    <a:pt x="40" y="205"/>
                  </a:lnTo>
                  <a:lnTo>
                    <a:pt x="38" y="205"/>
                  </a:lnTo>
                  <a:lnTo>
                    <a:pt x="38" y="209"/>
                  </a:lnTo>
                  <a:lnTo>
                    <a:pt x="38" y="211"/>
                  </a:lnTo>
                  <a:lnTo>
                    <a:pt x="38" y="213"/>
                  </a:lnTo>
                  <a:lnTo>
                    <a:pt x="38" y="215"/>
                  </a:lnTo>
                  <a:lnTo>
                    <a:pt x="38" y="215"/>
                  </a:lnTo>
                  <a:lnTo>
                    <a:pt x="36" y="215"/>
                  </a:lnTo>
                  <a:lnTo>
                    <a:pt x="36" y="215"/>
                  </a:lnTo>
                  <a:lnTo>
                    <a:pt x="34" y="215"/>
                  </a:lnTo>
                  <a:lnTo>
                    <a:pt x="34" y="218"/>
                  </a:lnTo>
                  <a:lnTo>
                    <a:pt x="36" y="218"/>
                  </a:lnTo>
                  <a:lnTo>
                    <a:pt x="36" y="218"/>
                  </a:lnTo>
                  <a:lnTo>
                    <a:pt x="36" y="218"/>
                  </a:lnTo>
                  <a:lnTo>
                    <a:pt x="38" y="220"/>
                  </a:lnTo>
                  <a:lnTo>
                    <a:pt x="40" y="218"/>
                  </a:lnTo>
                  <a:lnTo>
                    <a:pt x="42" y="218"/>
                  </a:lnTo>
                  <a:lnTo>
                    <a:pt x="44" y="218"/>
                  </a:lnTo>
                  <a:lnTo>
                    <a:pt x="44" y="217"/>
                  </a:lnTo>
                  <a:lnTo>
                    <a:pt x="44" y="217"/>
                  </a:lnTo>
                  <a:lnTo>
                    <a:pt x="44" y="215"/>
                  </a:lnTo>
                  <a:close/>
                  <a:moveTo>
                    <a:pt x="4" y="198"/>
                  </a:moveTo>
                  <a:lnTo>
                    <a:pt x="4" y="198"/>
                  </a:lnTo>
                  <a:lnTo>
                    <a:pt x="2" y="198"/>
                  </a:lnTo>
                  <a:lnTo>
                    <a:pt x="0" y="198"/>
                  </a:lnTo>
                  <a:lnTo>
                    <a:pt x="0" y="198"/>
                  </a:lnTo>
                  <a:lnTo>
                    <a:pt x="2" y="199"/>
                  </a:lnTo>
                  <a:lnTo>
                    <a:pt x="2" y="203"/>
                  </a:lnTo>
                  <a:lnTo>
                    <a:pt x="4" y="203"/>
                  </a:lnTo>
                  <a:lnTo>
                    <a:pt x="6" y="203"/>
                  </a:lnTo>
                  <a:lnTo>
                    <a:pt x="6" y="201"/>
                  </a:lnTo>
                  <a:lnTo>
                    <a:pt x="6" y="199"/>
                  </a:lnTo>
                  <a:lnTo>
                    <a:pt x="6" y="198"/>
                  </a:lnTo>
                  <a:lnTo>
                    <a:pt x="4" y="198"/>
                  </a:lnTo>
                  <a:close/>
                  <a:moveTo>
                    <a:pt x="76" y="163"/>
                  </a:moveTo>
                  <a:lnTo>
                    <a:pt x="76" y="163"/>
                  </a:lnTo>
                  <a:lnTo>
                    <a:pt x="76" y="161"/>
                  </a:lnTo>
                  <a:lnTo>
                    <a:pt x="74" y="158"/>
                  </a:lnTo>
                  <a:lnTo>
                    <a:pt x="74" y="156"/>
                  </a:lnTo>
                  <a:lnTo>
                    <a:pt x="74" y="156"/>
                  </a:lnTo>
                  <a:lnTo>
                    <a:pt x="70" y="156"/>
                  </a:lnTo>
                  <a:lnTo>
                    <a:pt x="70" y="156"/>
                  </a:lnTo>
                  <a:lnTo>
                    <a:pt x="68" y="158"/>
                  </a:lnTo>
                  <a:lnTo>
                    <a:pt x="66" y="160"/>
                  </a:lnTo>
                  <a:lnTo>
                    <a:pt x="68" y="161"/>
                  </a:lnTo>
                  <a:lnTo>
                    <a:pt x="68" y="161"/>
                  </a:lnTo>
                  <a:lnTo>
                    <a:pt x="70" y="161"/>
                  </a:lnTo>
                  <a:lnTo>
                    <a:pt x="70" y="163"/>
                  </a:lnTo>
                  <a:lnTo>
                    <a:pt x="70" y="163"/>
                  </a:lnTo>
                  <a:lnTo>
                    <a:pt x="72" y="163"/>
                  </a:lnTo>
                  <a:lnTo>
                    <a:pt x="74" y="163"/>
                  </a:lnTo>
                  <a:lnTo>
                    <a:pt x="74" y="165"/>
                  </a:lnTo>
                  <a:lnTo>
                    <a:pt x="74" y="165"/>
                  </a:lnTo>
                  <a:lnTo>
                    <a:pt x="76" y="167"/>
                  </a:lnTo>
                  <a:lnTo>
                    <a:pt x="76" y="169"/>
                  </a:lnTo>
                  <a:lnTo>
                    <a:pt x="78" y="169"/>
                  </a:lnTo>
                  <a:lnTo>
                    <a:pt x="76" y="163"/>
                  </a:lnTo>
                  <a:close/>
                  <a:moveTo>
                    <a:pt x="78" y="141"/>
                  </a:moveTo>
                  <a:lnTo>
                    <a:pt x="78" y="142"/>
                  </a:lnTo>
                  <a:lnTo>
                    <a:pt x="78" y="144"/>
                  </a:lnTo>
                  <a:lnTo>
                    <a:pt x="78" y="146"/>
                  </a:lnTo>
                  <a:lnTo>
                    <a:pt x="78" y="146"/>
                  </a:lnTo>
                  <a:lnTo>
                    <a:pt x="80" y="148"/>
                  </a:lnTo>
                  <a:lnTo>
                    <a:pt x="80" y="150"/>
                  </a:lnTo>
                  <a:lnTo>
                    <a:pt x="80" y="150"/>
                  </a:lnTo>
                  <a:lnTo>
                    <a:pt x="82" y="150"/>
                  </a:lnTo>
                  <a:lnTo>
                    <a:pt x="82" y="148"/>
                  </a:lnTo>
                  <a:lnTo>
                    <a:pt x="82" y="144"/>
                  </a:lnTo>
                  <a:lnTo>
                    <a:pt x="82" y="144"/>
                  </a:lnTo>
                  <a:lnTo>
                    <a:pt x="82" y="142"/>
                  </a:lnTo>
                  <a:lnTo>
                    <a:pt x="82" y="142"/>
                  </a:lnTo>
                  <a:lnTo>
                    <a:pt x="82" y="141"/>
                  </a:lnTo>
                  <a:lnTo>
                    <a:pt x="82" y="141"/>
                  </a:lnTo>
                  <a:lnTo>
                    <a:pt x="82" y="141"/>
                  </a:lnTo>
                  <a:lnTo>
                    <a:pt x="80" y="141"/>
                  </a:lnTo>
                  <a:lnTo>
                    <a:pt x="80" y="141"/>
                  </a:lnTo>
                  <a:lnTo>
                    <a:pt x="78" y="141"/>
                  </a:lnTo>
                  <a:lnTo>
                    <a:pt x="78" y="141"/>
                  </a:lnTo>
                  <a:close/>
                  <a:moveTo>
                    <a:pt x="152" y="133"/>
                  </a:moveTo>
                  <a:lnTo>
                    <a:pt x="152" y="133"/>
                  </a:lnTo>
                  <a:lnTo>
                    <a:pt x="150" y="133"/>
                  </a:lnTo>
                  <a:lnTo>
                    <a:pt x="150" y="135"/>
                  </a:lnTo>
                  <a:lnTo>
                    <a:pt x="152" y="133"/>
                  </a:lnTo>
                  <a:close/>
                  <a:moveTo>
                    <a:pt x="44" y="83"/>
                  </a:moveTo>
                  <a:lnTo>
                    <a:pt x="44" y="82"/>
                  </a:lnTo>
                  <a:lnTo>
                    <a:pt x="44" y="82"/>
                  </a:lnTo>
                  <a:lnTo>
                    <a:pt x="44" y="80"/>
                  </a:lnTo>
                  <a:lnTo>
                    <a:pt x="44" y="80"/>
                  </a:lnTo>
                  <a:lnTo>
                    <a:pt x="46" y="78"/>
                  </a:lnTo>
                  <a:lnTo>
                    <a:pt x="47" y="76"/>
                  </a:lnTo>
                  <a:lnTo>
                    <a:pt x="47" y="74"/>
                  </a:lnTo>
                  <a:lnTo>
                    <a:pt x="47" y="70"/>
                  </a:lnTo>
                  <a:lnTo>
                    <a:pt x="47" y="68"/>
                  </a:lnTo>
                  <a:lnTo>
                    <a:pt x="47" y="68"/>
                  </a:lnTo>
                  <a:lnTo>
                    <a:pt x="47" y="66"/>
                  </a:lnTo>
                  <a:lnTo>
                    <a:pt x="47" y="66"/>
                  </a:lnTo>
                  <a:lnTo>
                    <a:pt x="46" y="66"/>
                  </a:lnTo>
                  <a:lnTo>
                    <a:pt x="46" y="66"/>
                  </a:lnTo>
                  <a:lnTo>
                    <a:pt x="46" y="66"/>
                  </a:lnTo>
                  <a:lnTo>
                    <a:pt x="44" y="66"/>
                  </a:lnTo>
                  <a:lnTo>
                    <a:pt x="44" y="66"/>
                  </a:lnTo>
                  <a:lnTo>
                    <a:pt x="44" y="68"/>
                  </a:lnTo>
                  <a:lnTo>
                    <a:pt x="44" y="70"/>
                  </a:lnTo>
                  <a:lnTo>
                    <a:pt x="42" y="76"/>
                  </a:lnTo>
                  <a:lnTo>
                    <a:pt x="42" y="76"/>
                  </a:lnTo>
                  <a:lnTo>
                    <a:pt x="42" y="78"/>
                  </a:lnTo>
                  <a:lnTo>
                    <a:pt x="44" y="83"/>
                  </a:lnTo>
                  <a:lnTo>
                    <a:pt x="44" y="83"/>
                  </a:lnTo>
                  <a:close/>
                  <a:moveTo>
                    <a:pt x="190" y="23"/>
                  </a:moveTo>
                  <a:lnTo>
                    <a:pt x="188" y="25"/>
                  </a:lnTo>
                  <a:lnTo>
                    <a:pt x="190" y="25"/>
                  </a:lnTo>
                  <a:lnTo>
                    <a:pt x="190" y="25"/>
                  </a:lnTo>
                  <a:lnTo>
                    <a:pt x="190" y="23"/>
                  </a:lnTo>
                  <a:close/>
                  <a:moveTo>
                    <a:pt x="68" y="116"/>
                  </a:moveTo>
                  <a:lnTo>
                    <a:pt x="68" y="116"/>
                  </a:lnTo>
                  <a:lnTo>
                    <a:pt x="68" y="114"/>
                  </a:lnTo>
                  <a:lnTo>
                    <a:pt x="68" y="112"/>
                  </a:lnTo>
                  <a:lnTo>
                    <a:pt x="70" y="112"/>
                  </a:lnTo>
                  <a:lnTo>
                    <a:pt x="70" y="110"/>
                  </a:lnTo>
                  <a:lnTo>
                    <a:pt x="72" y="106"/>
                  </a:lnTo>
                  <a:lnTo>
                    <a:pt x="70" y="102"/>
                  </a:lnTo>
                  <a:lnTo>
                    <a:pt x="70" y="101"/>
                  </a:lnTo>
                  <a:lnTo>
                    <a:pt x="70" y="97"/>
                  </a:lnTo>
                  <a:lnTo>
                    <a:pt x="70" y="93"/>
                  </a:lnTo>
                  <a:lnTo>
                    <a:pt x="70" y="91"/>
                  </a:lnTo>
                  <a:lnTo>
                    <a:pt x="70" y="89"/>
                  </a:lnTo>
                  <a:lnTo>
                    <a:pt x="70" y="87"/>
                  </a:lnTo>
                  <a:lnTo>
                    <a:pt x="68" y="85"/>
                  </a:lnTo>
                  <a:lnTo>
                    <a:pt x="68" y="83"/>
                  </a:lnTo>
                  <a:lnTo>
                    <a:pt x="68" y="82"/>
                  </a:lnTo>
                  <a:lnTo>
                    <a:pt x="68" y="80"/>
                  </a:lnTo>
                  <a:lnTo>
                    <a:pt x="68" y="78"/>
                  </a:lnTo>
                  <a:lnTo>
                    <a:pt x="66" y="76"/>
                  </a:lnTo>
                  <a:lnTo>
                    <a:pt x="66" y="74"/>
                  </a:lnTo>
                  <a:lnTo>
                    <a:pt x="66" y="74"/>
                  </a:lnTo>
                  <a:lnTo>
                    <a:pt x="65" y="74"/>
                  </a:lnTo>
                  <a:lnTo>
                    <a:pt x="65" y="72"/>
                  </a:lnTo>
                  <a:lnTo>
                    <a:pt x="65" y="72"/>
                  </a:lnTo>
                  <a:lnTo>
                    <a:pt x="63" y="74"/>
                  </a:lnTo>
                  <a:lnTo>
                    <a:pt x="63" y="74"/>
                  </a:lnTo>
                  <a:lnTo>
                    <a:pt x="61" y="74"/>
                  </a:lnTo>
                  <a:lnTo>
                    <a:pt x="61" y="74"/>
                  </a:lnTo>
                  <a:lnTo>
                    <a:pt x="61" y="72"/>
                  </a:lnTo>
                  <a:lnTo>
                    <a:pt x="61" y="72"/>
                  </a:lnTo>
                  <a:lnTo>
                    <a:pt x="61" y="72"/>
                  </a:lnTo>
                  <a:lnTo>
                    <a:pt x="63" y="66"/>
                  </a:lnTo>
                  <a:lnTo>
                    <a:pt x="63" y="66"/>
                  </a:lnTo>
                  <a:lnTo>
                    <a:pt x="65" y="66"/>
                  </a:lnTo>
                  <a:lnTo>
                    <a:pt x="65" y="66"/>
                  </a:lnTo>
                  <a:lnTo>
                    <a:pt x="66" y="66"/>
                  </a:lnTo>
                  <a:lnTo>
                    <a:pt x="66" y="68"/>
                  </a:lnTo>
                  <a:lnTo>
                    <a:pt x="66" y="68"/>
                  </a:lnTo>
                  <a:lnTo>
                    <a:pt x="68" y="68"/>
                  </a:lnTo>
                  <a:lnTo>
                    <a:pt x="68" y="66"/>
                  </a:lnTo>
                  <a:lnTo>
                    <a:pt x="68" y="64"/>
                  </a:lnTo>
                  <a:lnTo>
                    <a:pt x="66" y="63"/>
                  </a:lnTo>
                  <a:lnTo>
                    <a:pt x="65" y="63"/>
                  </a:lnTo>
                  <a:lnTo>
                    <a:pt x="65" y="61"/>
                  </a:lnTo>
                  <a:lnTo>
                    <a:pt x="66" y="59"/>
                  </a:lnTo>
                  <a:lnTo>
                    <a:pt x="68" y="59"/>
                  </a:lnTo>
                  <a:lnTo>
                    <a:pt x="68" y="57"/>
                  </a:lnTo>
                  <a:lnTo>
                    <a:pt x="68" y="57"/>
                  </a:lnTo>
                  <a:lnTo>
                    <a:pt x="68" y="59"/>
                  </a:lnTo>
                  <a:lnTo>
                    <a:pt x="68" y="61"/>
                  </a:lnTo>
                  <a:lnTo>
                    <a:pt x="68" y="61"/>
                  </a:lnTo>
                  <a:lnTo>
                    <a:pt x="70" y="63"/>
                  </a:lnTo>
                  <a:lnTo>
                    <a:pt x="70" y="63"/>
                  </a:lnTo>
                  <a:lnTo>
                    <a:pt x="70" y="61"/>
                  </a:lnTo>
                  <a:lnTo>
                    <a:pt x="70" y="61"/>
                  </a:lnTo>
                  <a:lnTo>
                    <a:pt x="72" y="61"/>
                  </a:lnTo>
                  <a:lnTo>
                    <a:pt x="74" y="61"/>
                  </a:lnTo>
                  <a:lnTo>
                    <a:pt x="76" y="59"/>
                  </a:lnTo>
                  <a:lnTo>
                    <a:pt x="76" y="55"/>
                  </a:lnTo>
                  <a:lnTo>
                    <a:pt x="76" y="53"/>
                  </a:lnTo>
                  <a:lnTo>
                    <a:pt x="76" y="45"/>
                  </a:lnTo>
                  <a:lnTo>
                    <a:pt x="78" y="44"/>
                  </a:lnTo>
                  <a:lnTo>
                    <a:pt x="80" y="40"/>
                  </a:lnTo>
                  <a:lnTo>
                    <a:pt x="80" y="40"/>
                  </a:lnTo>
                  <a:lnTo>
                    <a:pt x="76" y="38"/>
                  </a:lnTo>
                  <a:lnTo>
                    <a:pt x="76" y="36"/>
                  </a:lnTo>
                  <a:lnTo>
                    <a:pt x="74" y="34"/>
                  </a:lnTo>
                  <a:lnTo>
                    <a:pt x="72" y="36"/>
                  </a:lnTo>
                  <a:lnTo>
                    <a:pt x="70" y="34"/>
                  </a:lnTo>
                  <a:lnTo>
                    <a:pt x="70" y="34"/>
                  </a:lnTo>
                  <a:lnTo>
                    <a:pt x="70" y="32"/>
                  </a:lnTo>
                  <a:lnTo>
                    <a:pt x="70" y="30"/>
                  </a:lnTo>
                  <a:lnTo>
                    <a:pt x="72" y="30"/>
                  </a:lnTo>
                  <a:lnTo>
                    <a:pt x="72" y="32"/>
                  </a:lnTo>
                  <a:lnTo>
                    <a:pt x="72" y="34"/>
                  </a:lnTo>
                  <a:lnTo>
                    <a:pt x="74" y="32"/>
                  </a:lnTo>
                  <a:lnTo>
                    <a:pt x="76" y="32"/>
                  </a:lnTo>
                  <a:lnTo>
                    <a:pt x="76" y="30"/>
                  </a:lnTo>
                  <a:lnTo>
                    <a:pt x="76" y="30"/>
                  </a:lnTo>
                  <a:lnTo>
                    <a:pt x="78" y="28"/>
                  </a:lnTo>
                  <a:lnTo>
                    <a:pt x="80" y="26"/>
                  </a:lnTo>
                  <a:lnTo>
                    <a:pt x="80" y="26"/>
                  </a:lnTo>
                  <a:lnTo>
                    <a:pt x="80" y="26"/>
                  </a:lnTo>
                  <a:lnTo>
                    <a:pt x="78" y="26"/>
                  </a:lnTo>
                  <a:lnTo>
                    <a:pt x="78" y="26"/>
                  </a:lnTo>
                  <a:lnTo>
                    <a:pt x="78" y="21"/>
                  </a:lnTo>
                  <a:lnTo>
                    <a:pt x="78" y="17"/>
                  </a:lnTo>
                  <a:lnTo>
                    <a:pt x="78" y="13"/>
                  </a:lnTo>
                  <a:lnTo>
                    <a:pt x="76" y="11"/>
                  </a:lnTo>
                  <a:lnTo>
                    <a:pt x="76" y="11"/>
                  </a:lnTo>
                  <a:lnTo>
                    <a:pt x="74" y="11"/>
                  </a:lnTo>
                  <a:lnTo>
                    <a:pt x="74" y="11"/>
                  </a:lnTo>
                  <a:lnTo>
                    <a:pt x="74" y="11"/>
                  </a:lnTo>
                  <a:lnTo>
                    <a:pt x="72" y="9"/>
                  </a:lnTo>
                  <a:lnTo>
                    <a:pt x="72" y="11"/>
                  </a:lnTo>
                  <a:lnTo>
                    <a:pt x="72" y="11"/>
                  </a:lnTo>
                  <a:lnTo>
                    <a:pt x="72" y="11"/>
                  </a:lnTo>
                  <a:lnTo>
                    <a:pt x="72" y="13"/>
                  </a:lnTo>
                  <a:lnTo>
                    <a:pt x="72" y="13"/>
                  </a:lnTo>
                  <a:lnTo>
                    <a:pt x="72" y="13"/>
                  </a:lnTo>
                  <a:lnTo>
                    <a:pt x="72" y="13"/>
                  </a:lnTo>
                  <a:lnTo>
                    <a:pt x="70" y="11"/>
                  </a:lnTo>
                  <a:lnTo>
                    <a:pt x="70" y="13"/>
                  </a:lnTo>
                  <a:lnTo>
                    <a:pt x="68" y="13"/>
                  </a:lnTo>
                  <a:lnTo>
                    <a:pt x="66" y="13"/>
                  </a:lnTo>
                  <a:lnTo>
                    <a:pt x="66" y="13"/>
                  </a:lnTo>
                  <a:lnTo>
                    <a:pt x="66" y="15"/>
                  </a:lnTo>
                  <a:lnTo>
                    <a:pt x="66" y="17"/>
                  </a:lnTo>
                  <a:lnTo>
                    <a:pt x="66" y="17"/>
                  </a:lnTo>
                  <a:lnTo>
                    <a:pt x="65" y="19"/>
                  </a:lnTo>
                  <a:lnTo>
                    <a:pt x="63" y="21"/>
                  </a:lnTo>
                  <a:lnTo>
                    <a:pt x="63" y="21"/>
                  </a:lnTo>
                  <a:lnTo>
                    <a:pt x="63" y="23"/>
                  </a:lnTo>
                  <a:lnTo>
                    <a:pt x="63" y="23"/>
                  </a:lnTo>
                  <a:lnTo>
                    <a:pt x="63" y="25"/>
                  </a:lnTo>
                  <a:lnTo>
                    <a:pt x="63" y="26"/>
                  </a:lnTo>
                  <a:lnTo>
                    <a:pt x="63" y="26"/>
                  </a:lnTo>
                  <a:lnTo>
                    <a:pt x="61" y="28"/>
                  </a:lnTo>
                  <a:lnTo>
                    <a:pt x="59" y="32"/>
                  </a:lnTo>
                  <a:lnTo>
                    <a:pt x="57" y="34"/>
                  </a:lnTo>
                  <a:lnTo>
                    <a:pt x="59" y="36"/>
                  </a:lnTo>
                  <a:lnTo>
                    <a:pt x="59" y="36"/>
                  </a:lnTo>
                  <a:lnTo>
                    <a:pt x="59" y="38"/>
                  </a:lnTo>
                  <a:lnTo>
                    <a:pt x="59" y="42"/>
                  </a:lnTo>
                  <a:lnTo>
                    <a:pt x="59" y="42"/>
                  </a:lnTo>
                  <a:lnTo>
                    <a:pt x="57" y="44"/>
                  </a:lnTo>
                  <a:lnTo>
                    <a:pt x="57" y="45"/>
                  </a:lnTo>
                  <a:lnTo>
                    <a:pt x="57" y="47"/>
                  </a:lnTo>
                  <a:lnTo>
                    <a:pt x="57" y="47"/>
                  </a:lnTo>
                  <a:lnTo>
                    <a:pt x="57" y="49"/>
                  </a:lnTo>
                  <a:lnTo>
                    <a:pt x="59" y="51"/>
                  </a:lnTo>
                  <a:lnTo>
                    <a:pt x="59" y="51"/>
                  </a:lnTo>
                  <a:lnTo>
                    <a:pt x="59" y="51"/>
                  </a:lnTo>
                  <a:lnTo>
                    <a:pt x="59" y="51"/>
                  </a:lnTo>
                  <a:lnTo>
                    <a:pt x="57" y="55"/>
                  </a:lnTo>
                  <a:lnTo>
                    <a:pt x="55" y="61"/>
                  </a:lnTo>
                  <a:lnTo>
                    <a:pt x="55" y="63"/>
                  </a:lnTo>
                  <a:lnTo>
                    <a:pt x="57" y="64"/>
                  </a:lnTo>
                  <a:lnTo>
                    <a:pt x="57" y="64"/>
                  </a:lnTo>
                  <a:lnTo>
                    <a:pt x="57" y="66"/>
                  </a:lnTo>
                  <a:lnTo>
                    <a:pt x="55" y="68"/>
                  </a:lnTo>
                  <a:lnTo>
                    <a:pt x="55" y="74"/>
                  </a:lnTo>
                  <a:lnTo>
                    <a:pt x="55" y="76"/>
                  </a:lnTo>
                  <a:lnTo>
                    <a:pt x="53" y="78"/>
                  </a:lnTo>
                  <a:lnTo>
                    <a:pt x="53" y="80"/>
                  </a:lnTo>
                  <a:lnTo>
                    <a:pt x="51" y="80"/>
                  </a:lnTo>
                  <a:lnTo>
                    <a:pt x="49" y="80"/>
                  </a:lnTo>
                  <a:lnTo>
                    <a:pt x="49" y="82"/>
                  </a:lnTo>
                  <a:lnTo>
                    <a:pt x="47" y="82"/>
                  </a:lnTo>
                  <a:lnTo>
                    <a:pt x="47" y="83"/>
                  </a:lnTo>
                  <a:lnTo>
                    <a:pt x="49" y="87"/>
                  </a:lnTo>
                  <a:lnTo>
                    <a:pt x="49" y="93"/>
                  </a:lnTo>
                  <a:lnTo>
                    <a:pt x="49" y="95"/>
                  </a:lnTo>
                  <a:lnTo>
                    <a:pt x="51" y="95"/>
                  </a:lnTo>
                  <a:lnTo>
                    <a:pt x="51" y="97"/>
                  </a:lnTo>
                  <a:lnTo>
                    <a:pt x="51" y="97"/>
                  </a:lnTo>
                  <a:lnTo>
                    <a:pt x="51" y="97"/>
                  </a:lnTo>
                  <a:lnTo>
                    <a:pt x="51" y="97"/>
                  </a:lnTo>
                  <a:lnTo>
                    <a:pt x="49" y="97"/>
                  </a:lnTo>
                  <a:lnTo>
                    <a:pt x="49" y="99"/>
                  </a:lnTo>
                  <a:lnTo>
                    <a:pt x="49" y="99"/>
                  </a:lnTo>
                  <a:lnTo>
                    <a:pt x="49" y="99"/>
                  </a:lnTo>
                  <a:lnTo>
                    <a:pt x="47" y="101"/>
                  </a:lnTo>
                  <a:lnTo>
                    <a:pt x="46" y="102"/>
                  </a:lnTo>
                  <a:lnTo>
                    <a:pt x="46" y="125"/>
                  </a:lnTo>
                  <a:lnTo>
                    <a:pt x="46" y="127"/>
                  </a:lnTo>
                  <a:lnTo>
                    <a:pt x="47" y="129"/>
                  </a:lnTo>
                  <a:lnTo>
                    <a:pt x="49" y="129"/>
                  </a:lnTo>
                  <a:lnTo>
                    <a:pt x="51" y="129"/>
                  </a:lnTo>
                  <a:lnTo>
                    <a:pt x="53" y="131"/>
                  </a:lnTo>
                  <a:lnTo>
                    <a:pt x="53" y="131"/>
                  </a:lnTo>
                  <a:lnTo>
                    <a:pt x="53" y="133"/>
                  </a:lnTo>
                  <a:lnTo>
                    <a:pt x="53" y="133"/>
                  </a:lnTo>
                  <a:lnTo>
                    <a:pt x="51" y="133"/>
                  </a:lnTo>
                  <a:lnTo>
                    <a:pt x="51" y="133"/>
                  </a:lnTo>
                  <a:lnTo>
                    <a:pt x="49" y="133"/>
                  </a:lnTo>
                  <a:lnTo>
                    <a:pt x="49" y="133"/>
                  </a:lnTo>
                  <a:lnTo>
                    <a:pt x="49" y="135"/>
                  </a:lnTo>
                  <a:lnTo>
                    <a:pt x="49" y="135"/>
                  </a:lnTo>
                  <a:lnTo>
                    <a:pt x="51" y="135"/>
                  </a:lnTo>
                  <a:lnTo>
                    <a:pt x="51" y="135"/>
                  </a:lnTo>
                  <a:lnTo>
                    <a:pt x="51" y="135"/>
                  </a:lnTo>
                  <a:lnTo>
                    <a:pt x="53" y="139"/>
                  </a:lnTo>
                  <a:lnTo>
                    <a:pt x="53" y="141"/>
                  </a:lnTo>
                  <a:lnTo>
                    <a:pt x="51" y="141"/>
                  </a:lnTo>
                  <a:lnTo>
                    <a:pt x="51" y="142"/>
                  </a:lnTo>
                  <a:lnTo>
                    <a:pt x="49" y="142"/>
                  </a:lnTo>
                  <a:lnTo>
                    <a:pt x="47" y="142"/>
                  </a:lnTo>
                  <a:lnTo>
                    <a:pt x="47" y="142"/>
                  </a:lnTo>
                  <a:lnTo>
                    <a:pt x="47" y="142"/>
                  </a:lnTo>
                  <a:lnTo>
                    <a:pt x="47" y="142"/>
                  </a:lnTo>
                  <a:lnTo>
                    <a:pt x="47" y="142"/>
                  </a:lnTo>
                  <a:lnTo>
                    <a:pt x="46" y="142"/>
                  </a:lnTo>
                  <a:lnTo>
                    <a:pt x="46" y="142"/>
                  </a:lnTo>
                  <a:lnTo>
                    <a:pt x="47" y="141"/>
                  </a:lnTo>
                  <a:lnTo>
                    <a:pt x="46" y="139"/>
                  </a:lnTo>
                  <a:lnTo>
                    <a:pt x="46" y="137"/>
                  </a:lnTo>
                  <a:lnTo>
                    <a:pt x="46" y="139"/>
                  </a:lnTo>
                  <a:lnTo>
                    <a:pt x="44" y="139"/>
                  </a:lnTo>
                  <a:lnTo>
                    <a:pt x="44" y="139"/>
                  </a:lnTo>
                  <a:lnTo>
                    <a:pt x="42" y="139"/>
                  </a:lnTo>
                  <a:lnTo>
                    <a:pt x="42" y="141"/>
                  </a:lnTo>
                  <a:lnTo>
                    <a:pt x="40" y="144"/>
                  </a:lnTo>
                  <a:lnTo>
                    <a:pt x="38" y="146"/>
                  </a:lnTo>
                  <a:lnTo>
                    <a:pt x="40" y="156"/>
                  </a:lnTo>
                  <a:lnTo>
                    <a:pt x="38" y="158"/>
                  </a:lnTo>
                  <a:lnTo>
                    <a:pt x="38" y="160"/>
                  </a:lnTo>
                  <a:lnTo>
                    <a:pt x="38" y="160"/>
                  </a:lnTo>
                  <a:lnTo>
                    <a:pt x="38" y="161"/>
                  </a:lnTo>
                  <a:lnTo>
                    <a:pt x="38" y="163"/>
                  </a:lnTo>
                  <a:lnTo>
                    <a:pt x="38" y="165"/>
                  </a:lnTo>
                  <a:lnTo>
                    <a:pt x="38" y="165"/>
                  </a:lnTo>
                  <a:lnTo>
                    <a:pt x="38" y="171"/>
                  </a:lnTo>
                  <a:lnTo>
                    <a:pt x="36" y="171"/>
                  </a:lnTo>
                  <a:lnTo>
                    <a:pt x="36" y="171"/>
                  </a:lnTo>
                  <a:lnTo>
                    <a:pt x="36" y="171"/>
                  </a:lnTo>
                  <a:lnTo>
                    <a:pt x="36" y="169"/>
                  </a:lnTo>
                  <a:lnTo>
                    <a:pt x="36" y="169"/>
                  </a:lnTo>
                  <a:lnTo>
                    <a:pt x="34" y="169"/>
                  </a:lnTo>
                  <a:lnTo>
                    <a:pt x="34" y="167"/>
                  </a:lnTo>
                  <a:lnTo>
                    <a:pt x="32" y="165"/>
                  </a:lnTo>
                  <a:lnTo>
                    <a:pt x="32" y="165"/>
                  </a:lnTo>
                  <a:lnTo>
                    <a:pt x="32" y="165"/>
                  </a:lnTo>
                  <a:lnTo>
                    <a:pt x="30" y="169"/>
                  </a:lnTo>
                  <a:lnTo>
                    <a:pt x="28" y="171"/>
                  </a:lnTo>
                  <a:lnTo>
                    <a:pt x="28" y="171"/>
                  </a:lnTo>
                  <a:lnTo>
                    <a:pt x="28" y="173"/>
                  </a:lnTo>
                  <a:lnTo>
                    <a:pt x="28" y="173"/>
                  </a:lnTo>
                  <a:lnTo>
                    <a:pt x="28" y="173"/>
                  </a:lnTo>
                  <a:lnTo>
                    <a:pt x="28" y="173"/>
                  </a:lnTo>
                  <a:lnTo>
                    <a:pt x="28" y="173"/>
                  </a:lnTo>
                  <a:lnTo>
                    <a:pt x="28" y="173"/>
                  </a:lnTo>
                  <a:lnTo>
                    <a:pt x="30" y="175"/>
                  </a:lnTo>
                  <a:lnTo>
                    <a:pt x="30" y="175"/>
                  </a:lnTo>
                  <a:lnTo>
                    <a:pt x="32" y="175"/>
                  </a:lnTo>
                  <a:lnTo>
                    <a:pt x="32" y="175"/>
                  </a:lnTo>
                  <a:lnTo>
                    <a:pt x="32" y="179"/>
                  </a:lnTo>
                  <a:lnTo>
                    <a:pt x="32" y="184"/>
                  </a:lnTo>
                  <a:lnTo>
                    <a:pt x="32" y="184"/>
                  </a:lnTo>
                  <a:lnTo>
                    <a:pt x="34" y="186"/>
                  </a:lnTo>
                  <a:lnTo>
                    <a:pt x="34" y="186"/>
                  </a:lnTo>
                  <a:lnTo>
                    <a:pt x="34" y="186"/>
                  </a:lnTo>
                  <a:lnTo>
                    <a:pt x="36" y="186"/>
                  </a:lnTo>
                  <a:lnTo>
                    <a:pt x="36" y="186"/>
                  </a:lnTo>
                  <a:lnTo>
                    <a:pt x="36" y="188"/>
                  </a:lnTo>
                  <a:lnTo>
                    <a:pt x="36" y="190"/>
                  </a:lnTo>
                  <a:lnTo>
                    <a:pt x="36" y="190"/>
                  </a:lnTo>
                  <a:lnTo>
                    <a:pt x="36" y="192"/>
                  </a:lnTo>
                  <a:lnTo>
                    <a:pt x="38" y="192"/>
                  </a:lnTo>
                  <a:lnTo>
                    <a:pt x="40" y="192"/>
                  </a:lnTo>
                  <a:lnTo>
                    <a:pt x="40" y="194"/>
                  </a:lnTo>
                  <a:lnTo>
                    <a:pt x="40" y="194"/>
                  </a:lnTo>
                  <a:lnTo>
                    <a:pt x="38" y="194"/>
                  </a:lnTo>
                  <a:lnTo>
                    <a:pt x="38" y="194"/>
                  </a:lnTo>
                  <a:lnTo>
                    <a:pt x="38" y="196"/>
                  </a:lnTo>
                  <a:lnTo>
                    <a:pt x="38" y="196"/>
                  </a:lnTo>
                  <a:lnTo>
                    <a:pt x="38" y="198"/>
                  </a:lnTo>
                  <a:lnTo>
                    <a:pt x="38" y="198"/>
                  </a:lnTo>
                  <a:lnTo>
                    <a:pt x="40" y="199"/>
                  </a:lnTo>
                  <a:lnTo>
                    <a:pt x="40" y="199"/>
                  </a:lnTo>
                  <a:lnTo>
                    <a:pt x="40" y="199"/>
                  </a:lnTo>
                  <a:lnTo>
                    <a:pt x="40" y="201"/>
                  </a:lnTo>
                  <a:lnTo>
                    <a:pt x="40" y="201"/>
                  </a:lnTo>
                  <a:lnTo>
                    <a:pt x="44" y="205"/>
                  </a:lnTo>
                  <a:lnTo>
                    <a:pt x="44" y="205"/>
                  </a:lnTo>
                  <a:lnTo>
                    <a:pt x="46" y="205"/>
                  </a:lnTo>
                  <a:lnTo>
                    <a:pt x="46" y="205"/>
                  </a:lnTo>
                  <a:lnTo>
                    <a:pt x="46" y="207"/>
                  </a:lnTo>
                  <a:lnTo>
                    <a:pt x="47" y="205"/>
                  </a:lnTo>
                  <a:lnTo>
                    <a:pt x="47" y="203"/>
                  </a:lnTo>
                  <a:lnTo>
                    <a:pt x="49" y="201"/>
                  </a:lnTo>
                  <a:lnTo>
                    <a:pt x="49" y="198"/>
                  </a:lnTo>
                  <a:lnTo>
                    <a:pt x="49" y="198"/>
                  </a:lnTo>
                  <a:lnTo>
                    <a:pt x="49" y="196"/>
                  </a:lnTo>
                  <a:lnTo>
                    <a:pt x="51" y="196"/>
                  </a:lnTo>
                  <a:lnTo>
                    <a:pt x="51" y="194"/>
                  </a:lnTo>
                  <a:lnTo>
                    <a:pt x="49" y="190"/>
                  </a:lnTo>
                  <a:lnTo>
                    <a:pt x="49" y="190"/>
                  </a:lnTo>
                  <a:lnTo>
                    <a:pt x="49" y="188"/>
                  </a:lnTo>
                  <a:lnTo>
                    <a:pt x="47" y="188"/>
                  </a:lnTo>
                  <a:lnTo>
                    <a:pt x="47" y="190"/>
                  </a:lnTo>
                  <a:lnTo>
                    <a:pt x="47" y="192"/>
                  </a:lnTo>
                  <a:lnTo>
                    <a:pt x="47" y="192"/>
                  </a:lnTo>
                  <a:lnTo>
                    <a:pt x="46" y="192"/>
                  </a:lnTo>
                  <a:lnTo>
                    <a:pt x="46" y="192"/>
                  </a:lnTo>
                  <a:lnTo>
                    <a:pt x="46" y="194"/>
                  </a:lnTo>
                  <a:lnTo>
                    <a:pt x="46" y="196"/>
                  </a:lnTo>
                  <a:lnTo>
                    <a:pt x="44" y="196"/>
                  </a:lnTo>
                  <a:lnTo>
                    <a:pt x="44" y="196"/>
                  </a:lnTo>
                  <a:lnTo>
                    <a:pt x="44" y="196"/>
                  </a:lnTo>
                  <a:lnTo>
                    <a:pt x="44" y="194"/>
                  </a:lnTo>
                  <a:lnTo>
                    <a:pt x="44" y="192"/>
                  </a:lnTo>
                  <a:lnTo>
                    <a:pt x="44" y="192"/>
                  </a:lnTo>
                  <a:lnTo>
                    <a:pt x="46" y="188"/>
                  </a:lnTo>
                  <a:lnTo>
                    <a:pt x="47" y="188"/>
                  </a:lnTo>
                  <a:lnTo>
                    <a:pt x="49" y="188"/>
                  </a:lnTo>
                  <a:lnTo>
                    <a:pt x="49" y="186"/>
                  </a:lnTo>
                  <a:lnTo>
                    <a:pt x="53" y="171"/>
                  </a:lnTo>
                  <a:lnTo>
                    <a:pt x="53" y="169"/>
                  </a:lnTo>
                  <a:lnTo>
                    <a:pt x="53" y="167"/>
                  </a:lnTo>
                  <a:lnTo>
                    <a:pt x="53" y="165"/>
                  </a:lnTo>
                  <a:lnTo>
                    <a:pt x="51" y="165"/>
                  </a:lnTo>
                  <a:lnTo>
                    <a:pt x="49" y="165"/>
                  </a:lnTo>
                  <a:lnTo>
                    <a:pt x="49" y="165"/>
                  </a:lnTo>
                  <a:lnTo>
                    <a:pt x="49" y="167"/>
                  </a:lnTo>
                  <a:lnTo>
                    <a:pt x="49" y="171"/>
                  </a:lnTo>
                  <a:lnTo>
                    <a:pt x="47" y="171"/>
                  </a:lnTo>
                  <a:lnTo>
                    <a:pt x="47" y="163"/>
                  </a:lnTo>
                  <a:lnTo>
                    <a:pt x="47" y="161"/>
                  </a:lnTo>
                  <a:lnTo>
                    <a:pt x="49" y="160"/>
                  </a:lnTo>
                  <a:lnTo>
                    <a:pt x="51" y="158"/>
                  </a:lnTo>
                  <a:lnTo>
                    <a:pt x="49" y="158"/>
                  </a:lnTo>
                  <a:lnTo>
                    <a:pt x="49" y="156"/>
                  </a:lnTo>
                  <a:lnTo>
                    <a:pt x="51" y="156"/>
                  </a:lnTo>
                  <a:lnTo>
                    <a:pt x="51" y="156"/>
                  </a:lnTo>
                  <a:lnTo>
                    <a:pt x="53" y="156"/>
                  </a:lnTo>
                  <a:lnTo>
                    <a:pt x="51" y="154"/>
                  </a:lnTo>
                  <a:lnTo>
                    <a:pt x="49" y="152"/>
                  </a:lnTo>
                  <a:lnTo>
                    <a:pt x="51" y="152"/>
                  </a:lnTo>
                  <a:lnTo>
                    <a:pt x="51" y="152"/>
                  </a:lnTo>
                  <a:lnTo>
                    <a:pt x="53" y="150"/>
                  </a:lnTo>
                  <a:lnTo>
                    <a:pt x="55" y="150"/>
                  </a:lnTo>
                  <a:lnTo>
                    <a:pt x="55" y="150"/>
                  </a:lnTo>
                  <a:lnTo>
                    <a:pt x="55" y="148"/>
                  </a:lnTo>
                  <a:lnTo>
                    <a:pt x="57" y="148"/>
                  </a:lnTo>
                  <a:lnTo>
                    <a:pt x="57" y="148"/>
                  </a:lnTo>
                  <a:lnTo>
                    <a:pt x="57" y="146"/>
                  </a:lnTo>
                  <a:lnTo>
                    <a:pt x="57" y="144"/>
                  </a:lnTo>
                  <a:lnTo>
                    <a:pt x="59" y="142"/>
                  </a:lnTo>
                  <a:lnTo>
                    <a:pt x="61" y="142"/>
                  </a:lnTo>
                  <a:lnTo>
                    <a:pt x="61" y="141"/>
                  </a:lnTo>
                  <a:lnTo>
                    <a:pt x="63" y="141"/>
                  </a:lnTo>
                  <a:lnTo>
                    <a:pt x="63" y="141"/>
                  </a:lnTo>
                  <a:lnTo>
                    <a:pt x="63" y="139"/>
                  </a:lnTo>
                  <a:lnTo>
                    <a:pt x="63" y="139"/>
                  </a:lnTo>
                  <a:lnTo>
                    <a:pt x="61" y="137"/>
                  </a:lnTo>
                  <a:lnTo>
                    <a:pt x="61" y="137"/>
                  </a:lnTo>
                  <a:lnTo>
                    <a:pt x="61" y="135"/>
                  </a:lnTo>
                  <a:lnTo>
                    <a:pt x="63" y="135"/>
                  </a:lnTo>
                  <a:lnTo>
                    <a:pt x="63" y="133"/>
                  </a:lnTo>
                  <a:lnTo>
                    <a:pt x="63" y="133"/>
                  </a:lnTo>
                  <a:lnTo>
                    <a:pt x="63" y="131"/>
                  </a:lnTo>
                  <a:lnTo>
                    <a:pt x="61" y="131"/>
                  </a:lnTo>
                  <a:lnTo>
                    <a:pt x="61" y="131"/>
                  </a:lnTo>
                  <a:lnTo>
                    <a:pt x="61" y="129"/>
                  </a:lnTo>
                  <a:lnTo>
                    <a:pt x="61" y="129"/>
                  </a:lnTo>
                  <a:lnTo>
                    <a:pt x="61" y="129"/>
                  </a:lnTo>
                  <a:lnTo>
                    <a:pt x="63" y="129"/>
                  </a:lnTo>
                  <a:lnTo>
                    <a:pt x="63" y="127"/>
                  </a:lnTo>
                  <a:lnTo>
                    <a:pt x="65" y="127"/>
                  </a:lnTo>
                  <a:lnTo>
                    <a:pt x="65" y="127"/>
                  </a:lnTo>
                  <a:lnTo>
                    <a:pt x="63" y="127"/>
                  </a:lnTo>
                  <a:lnTo>
                    <a:pt x="63" y="125"/>
                  </a:lnTo>
                  <a:lnTo>
                    <a:pt x="63" y="125"/>
                  </a:lnTo>
                  <a:lnTo>
                    <a:pt x="61" y="123"/>
                  </a:lnTo>
                  <a:lnTo>
                    <a:pt x="61" y="123"/>
                  </a:lnTo>
                  <a:lnTo>
                    <a:pt x="59" y="123"/>
                  </a:lnTo>
                  <a:lnTo>
                    <a:pt x="59" y="120"/>
                  </a:lnTo>
                  <a:lnTo>
                    <a:pt x="57" y="120"/>
                  </a:lnTo>
                  <a:lnTo>
                    <a:pt x="57" y="118"/>
                  </a:lnTo>
                  <a:lnTo>
                    <a:pt x="61" y="118"/>
                  </a:lnTo>
                  <a:lnTo>
                    <a:pt x="63" y="118"/>
                  </a:lnTo>
                  <a:lnTo>
                    <a:pt x="63" y="116"/>
                  </a:lnTo>
                  <a:lnTo>
                    <a:pt x="63" y="116"/>
                  </a:lnTo>
                  <a:lnTo>
                    <a:pt x="63" y="118"/>
                  </a:lnTo>
                  <a:lnTo>
                    <a:pt x="65" y="118"/>
                  </a:lnTo>
                  <a:lnTo>
                    <a:pt x="65" y="118"/>
                  </a:lnTo>
                  <a:lnTo>
                    <a:pt x="65" y="120"/>
                  </a:lnTo>
                  <a:lnTo>
                    <a:pt x="66" y="120"/>
                  </a:lnTo>
                  <a:lnTo>
                    <a:pt x="66" y="118"/>
                  </a:lnTo>
                  <a:lnTo>
                    <a:pt x="66" y="118"/>
                  </a:lnTo>
                  <a:lnTo>
                    <a:pt x="68" y="116"/>
                  </a:lnTo>
                  <a:close/>
                  <a:moveTo>
                    <a:pt x="74" y="4"/>
                  </a:moveTo>
                  <a:lnTo>
                    <a:pt x="76" y="4"/>
                  </a:lnTo>
                  <a:lnTo>
                    <a:pt x="76" y="2"/>
                  </a:lnTo>
                  <a:lnTo>
                    <a:pt x="76" y="2"/>
                  </a:lnTo>
                  <a:lnTo>
                    <a:pt x="76" y="0"/>
                  </a:lnTo>
                  <a:lnTo>
                    <a:pt x="74" y="0"/>
                  </a:lnTo>
                  <a:lnTo>
                    <a:pt x="70" y="2"/>
                  </a:lnTo>
                  <a:lnTo>
                    <a:pt x="72" y="2"/>
                  </a:lnTo>
                  <a:lnTo>
                    <a:pt x="74" y="4"/>
                  </a:lnTo>
                  <a:close/>
                </a:path>
              </a:pathLst>
            </a:custGeom>
            <a:solidFill>
              <a:schemeClr val="bg2">
                <a:lumMod val="9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4" name="Freeform 77">
              <a:extLst>
                <a:ext uri="{FF2B5EF4-FFF2-40B4-BE49-F238E27FC236}">
                  <a16:creationId xmlns:a16="http://schemas.microsoft.com/office/drawing/2014/main" id="{08EC85BD-7B93-49B4-9194-F2D8B43B9509}"/>
                </a:ext>
              </a:extLst>
            </p:cNvPr>
            <p:cNvSpPr>
              <a:spLocks noEditPoints="1"/>
            </p:cNvSpPr>
            <p:nvPr/>
          </p:nvSpPr>
          <p:spPr bwMode="auto">
            <a:xfrm>
              <a:off x="9263385" y="4947444"/>
              <a:ext cx="301625" cy="1031875"/>
            </a:xfrm>
            <a:custGeom>
              <a:avLst/>
              <a:gdLst>
                <a:gd name="T0" fmla="*/ 147 w 190"/>
                <a:gd name="T1" fmla="*/ 605 h 650"/>
                <a:gd name="T2" fmla="*/ 131 w 190"/>
                <a:gd name="T3" fmla="*/ 625 h 650"/>
                <a:gd name="T4" fmla="*/ 143 w 190"/>
                <a:gd name="T5" fmla="*/ 637 h 650"/>
                <a:gd name="T6" fmla="*/ 152 w 190"/>
                <a:gd name="T7" fmla="*/ 645 h 650"/>
                <a:gd name="T8" fmla="*/ 158 w 190"/>
                <a:gd name="T9" fmla="*/ 625 h 650"/>
                <a:gd name="T10" fmla="*/ 135 w 190"/>
                <a:gd name="T11" fmla="*/ 589 h 650"/>
                <a:gd name="T12" fmla="*/ 131 w 190"/>
                <a:gd name="T13" fmla="*/ 603 h 650"/>
                <a:gd name="T14" fmla="*/ 103 w 190"/>
                <a:gd name="T15" fmla="*/ 532 h 650"/>
                <a:gd name="T16" fmla="*/ 106 w 190"/>
                <a:gd name="T17" fmla="*/ 546 h 650"/>
                <a:gd name="T18" fmla="*/ 124 w 190"/>
                <a:gd name="T19" fmla="*/ 534 h 650"/>
                <a:gd name="T20" fmla="*/ 120 w 190"/>
                <a:gd name="T21" fmla="*/ 530 h 650"/>
                <a:gd name="T22" fmla="*/ 118 w 190"/>
                <a:gd name="T23" fmla="*/ 511 h 650"/>
                <a:gd name="T24" fmla="*/ 120 w 190"/>
                <a:gd name="T25" fmla="*/ 527 h 650"/>
                <a:gd name="T26" fmla="*/ 120 w 190"/>
                <a:gd name="T27" fmla="*/ 530 h 650"/>
                <a:gd name="T28" fmla="*/ 78 w 190"/>
                <a:gd name="T29" fmla="*/ 506 h 650"/>
                <a:gd name="T30" fmla="*/ 127 w 190"/>
                <a:gd name="T31" fmla="*/ 492 h 650"/>
                <a:gd name="T32" fmla="*/ 51 w 190"/>
                <a:gd name="T33" fmla="*/ 416 h 650"/>
                <a:gd name="T34" fmla="*/ 57 w 190"/>
                <a:gd name="T35" fmla="*/ 422 h 650"/>
                <a:gd name="T36" fmla="*/ 17 w 190"/>
                <a:gd name="T37" fmla="*/ 274 h 650"/>
                <a:gd name="T38" fmla="*/ 15 w 190"/>
                <a:gd name="T39" fmla="*/ 296 h 650"/>
                <a:gd name="T40" fmla="*/ 30 w 190"/>
                <a:gd name="T41" fmla="*/ 287 h 650"/>
                <a:gd name="T42" fmla="*/ 42 w 190"/>
                <a:gd name="T43" fmla="*/ 207 h 650"/>
                <a:gd name="T44" fmla="*/ 36 w 190"/>
                <a:gd name="T45" fmla="*/ 218 h 650"/>
                <a:gd name="T46" fmla="*/ 0 w 190"/>
                <a:gd name="T47" fmla="*/ 198 h 650"/>
                <a:gd name="T48" fmla="*/ 74 w 190"/>
                <a:gd name="T49" fmla="*/ 156 h 650"/>
                <a:gd name="T50" fmla="*/ 74 w 190"/>
                <a:gd name="T51" fmla="*/ 165 h 650"/>
                <a:gd name="T52" fmla="*/ 80 w 190"/>
                <a:gd name="T53" fmla="*/ 150 h 650"/>
                <a:gd name="T54" fmla="*/ 78 w 190"/>
                <a:gd name="T55" fmla="*/ 141 h 650"/>
                <a:gd name="T56" fmla="*/ 47 w 190"/>
                <a:gd name="T57" fmla="*/ 74 h 650"/>
                <a:gd name="T58" fmla="*/ 42 w 190"/>
                <a:gd name="T59" fmla="*/ 76 h 650"/>
                <a:gd name="T60" fmla="*/ 68 w 190"/>
                <a:gd name="T61" fmla="*/ 112 h 650"/>
                <a:gd name="T62" fmla="*/ 68 w 190"/>
                <a:gd name="T63" fmla="*/ 82 h 650"/>
                <a:gd name="T64" fmla="*/ 61 w 190"/>
                <a:gd name="T65" fmla="*/ 72 h 650"/>
                <a:gd name="T66" fmla="*/ 66 w 190"/>
                <a:gd name="T67" fmla="*/ 63 h 650"/>
                <a:gd name="T68" fmla="*/ 70 w 190"/>
                <a:gd name="T69" fmla="*/ 61 h 650"/>
                <a:gd name="T70" fmla="*/ 72 w 190"/>
                <a:gd name="T71" fmla="*/ 36 h 650"/>
                <a:gd name="T72" fmla="*/ 80 w 190"/>
                <a:gd name="T73" fmla="*/ 26 h 650"/>
                <a:gd name="T74" fmla="*/ 72 w 190"/>
                <a:gd name="T75" fmla="*/ 9 h 650"/>
                <a:gd name="T76" fmla="*/ 66 w 190"/>
                <a:gd name="T77" fmla="*/ 15 h 650"/>
                <a:gd name="T78" fmla="*/ 57 w 190"/>
                <a:gd name="T79" fmla="*/ 34 h 650"/>
                <a:gd name="T80" fmla="*/ 59 w 190"/>
                <a:gd name="T81" fmla="*/ 51 h 650"/>
                <a:gd name="T82" fmla="*/ 51 w 190"/>
                <a:gd name="T83" fmla="*/ 80 h 650"/>
                <a:gd name="T84" fmla="*/ 49 w 190"/>
                <a:gd name="T85" fmla="*/ 97 h 650"/>
                <a:gd name="T86" fmla="*/ 53 w 190"/>
                <a:gd name="T87" fmla="*/ 133 h 650"/>
                <a:gd name="T88" fmla="*/ 51 w 190"/>
                <a:gd name="T89" fmla="*/ 141 h 650"/>
                <a:gd name="T90" fmla="*/ 46 w 190"/>
                <a:gd name="T91" fmla="*/ 139 h 650"/>
                <a:gd name="T92" fmla="*/ 38 w 190"/>
                <a:gd name="T93" fmla="*/ 165 h 650"/>
                <a:gd name="T94" fmla="*/ 30 w 190"/>
                <a:gd name="T95" fmla="*/ 169 h 650"/>
                <a:gd name="T96" fmla="*/ 32 w 190"/>
                <a:gd name="T97" fmla="*/ 179 h 650"/>
                <a:gd name="T98" fmla="*/ 40 w 190"/>
                <a:gd name="T99" fmla="*/ 192 h 650"/>
                <a:gd name="T100" fmla="*/ 40 w 190"/>
                <a:gd name="T101" fmla="*/ 201 h 650"/>
                <a:gd name="T102" fmla="*/ 51 w 190"/>
                <a:gd name="T103" fmla="*/ 194 h 650"/>
                <a:gd name="T104" fmla="*/ 44 w 190"/>
                <a:gd name="T105" fmla="*/ 196 h 650"/>
                <a:gd name="T106" fmla="*/ 51 w 190"/>
                <a:gd name="T107" fmla="*/ 165 h 650"/>
                <a:gd name="T108" fmla="*/ 51 w 190"/>
                <a:gd name="T109" fmla="*/ 156 h 650"/>
                <a:gd name="T110" fmla="*/ 57 w 190"/>
                <a:gd name="T111" fmla="*/ 144 h 650"/>
                <a:gd name="T112" fmla="*/ 63 w 190"/>
                <a:gd name="T113" fmla="*/ 133 h 650"/>
                <a:gd name="T114" fmla="*/ 63 w 190"/>
                <a:gd name="T115" fmla="*/ 125 h 650"/>
                <a:gd name="T116" fmla="*/ 65 w 190"/>
                <a:gd name="T117" fmla="*/ 118 h 650"/>
                <a:gd name="T118" fmla="*/ 72 w 190"/>
                <a:gd name="T119" fmla="*/ 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650">
                  <a:moveTo>
                    <a:pt x="156" y="624"/>
                  </a:moveTo>
                  <a:lnTo>
                    <a:pt x="156" y="624"/>
                  </a:lnTo>
                  <a:lnTo>
                    <a:pt x="156" y="620"/>
                  </a:lnTo>
                  <a:lnTo>
                    <a:pt x="154" y="618"/>
                  </a:lnTo>
                  <a:lnTo>
                    <a:pt x="154" y="616"/>
                  </a:lnTo>
                  <a:lnTo>
                    <a:pt x="154" y="612"/>
                  </a:lnTo>
                  <a:lnTo>
                    <a:pt x="152" y="610"/>
                  </a:lnTo>
                  <a:lnTo>
                    <a:pt x="152" y="610"/>
                  </a:lnTo>
                  <a:lnTo>
                    <a:pt x="152" y="608"/>
                  </a:lnTo>
                  <a:lnTo>
                    <a:pt x="150" y="606"/>
                  </a:lnTo>
                  <a:lnTo>
                    <a:pt x="148" y="605"/>
                  </a:lnTo>
                  <a:lnTo>
                    <a:pt x="147" y="605"/>
                  </a:lnTo>
                  <a:lnTo>
                    <a:pt x="147" y="605"/>
                  </a:lnTo>
                  <a:lnTo>
                    <a:pt x="143" y="606"/>
                  </a:lnTo>
                  <a:lnTo>
                    <a:pt x="143" y="606"/>
                  </a:lnTo>
                  <a:lnTo>
                    <a:pt x="141" y="606"/>
                  </a:lnTo>
                  <a:lnTo>
                    <a:pt x="141" y="606"/>
                  </a:lnTo>
                  <a:lnTo>
                    <a:pt x="139" y="608"/>
                  </a:lnTo>
                  <a:lnTo>
                    <a:pt x="139" y="608"/>
                  </a:lnTo>
                  <a:lnTo>
                    <a:pt x="139" y="608"/>
                  </a:lnTo>
                  <a:lnTo>
                    <a:pt x="137" y="608"/>
                  </a:lnTo>
                  <a:lnTo>
                    <a:pt x="135" y="608"/>
                  </a:lnTo>
                  <a:lnTo>
                    <a:pt x="135" y="610"/>
                  </a:lnTo>
                  <a:lnTo>
                    <a:pt x="133" y="614"/>
                  </a:lnTo>
                  <a:lnTo>
                    <a:pt x="131" y="616"/>
                  </a:lnTo>
                  <a:lnTo>
                    <a:pt x="131" y="625"/>
                  </a:lnTo>
                  <a:lnTo>
                    <a:pt x="133" y="624"/>
                  </a:lnTo>
                  <a:lnTo>
                    <a:pt x="135" y="624"/>
                  </a:lnTo>
                  <a:lnTo>
                    <a:pt x="137" y="625"/>
                  </a:lnTo>
                  <a:lnTo>
                    <a:pt x="139" y="627"/>
                  </a:lnTo>
                  <a:lnTo>
                    <a:pt x="139" y="629"/>
                  </a:lnTo>
                  <a:lnTo>
                    <a:pt x="141" y="631"/>
                  </a:lnTo>
                  <a:lnTo>
                    <a:pt x="141" y="633"/>
                  </a:lnTo>
                  <a:lnTo>
                    <a:pt x="143" y="633"/>
                  </a:lnTo>
                  <a:lnTo>
                    <a:pt x="143" y="635"/>
                  </a:lnTo>
                  <a:lnTo>
                    <a:pt x="143" y="635"/>
                  </a:lnTo>
                  <a:lnTo>
                    <a:pt x="143" y="637"/>
                  </a:lnTo>
                  <a:lnTo>
                    <a:pt x="145" y="637"/>
                  </a:lnTo>
                  <a:lnTo>
                    <a:pt x="143" y="637"/>
                  </a:lnTo>
                  <a:lnTo>
                    <a:pt x="143" y="639"/>
                  </a:lnTo>
                  <a:lnTo>
                    <a:pt x="145" y="639"/>
                  </a:lnTo>
                  <a:lnTo>
                    <a:pt x="145" y="641"/>
                  </a:lnTo>
                  <a:lnTo>
                    <a:pt x="145" y="641"/>
                  </a:lnTo>
                  <a:lnTo>
                    <a:pt x="145" y="643"/>
                  </a:lnTo>
                  <a:lnTo>
                    <a:pt x="147" y="643"/>
                  </a:lnTo>
                  <a:lnTo>
                    <a:pt x="147" y="645"/>
                  </a:lnTo>
                  <a:lnTo>
                    <a:pt x="147" y="646"/>
                  </a:lnTo>
                  <a:lnTo>
                    <a:pt x="147" y="648"/>
                  </a:lnTo>
                  <a:lnTo>
                    <a:pt x="147" y="648"/>
                  </a:lnTo>
                  <a:lnTo>
                    <a:pt x="148" y="650"/>
                  </a:lnTo>
                  <a:lnTo>
                    <a:pt x="150" y="646"/>
                  </a:lnTo>
                  <a:lnTo>
                    <a:pt x="152" y="645"/>
                  </a:lnTo>
                  <a:lnTo>
                    <a:pt x="152" y="645"/>
                  </a:lnTo>
                  <a:lnTo>
                    <a:pt x="154" y="645"/>
                  </a:lnTo>
                  <a:lnTo>
                    <a:pt x="154" y="645"/>
                  </a:lnTo>
                  <a:lnTo>
                    <a:pt x="154" y="645"/>
                  </a:lnTo>
                  <a:lnTo>
                    <a:pt x="156" y="645"/>
                  </a:lnTo>
                  <a:lnTo>
                    <a:pt x="156" y="643"/>
                  </a:lnTo>
                  <a:lnTo>
                    <a:pt x="154" y="643"/>
                  </a:lnTo>
                  <a:lnTo>
                    <a:pt x="154" y="643"/>
                  </a:lnTo>
                  <a:lnTo>
                    <a:pt x="154" y="641"/>
                  </a:lnTo>
                  <a:lnTo>
                    <a:pt x="154" y="637"/>
                  </a:lnTo>
                  <a:lnTo>
                    <a:pt x="158" y="633"/>
                  </a:lnTo>
                  <a:lnTo>
                    <a:pt x="158" y="629"/>
                  </a:lnTo>
                  <a:lnTo>
                    <a:pt x="158" y="625"/>
                  </a:lnTo>
                  <a:lnTo>
                    <a:pt x="156" y="624"/>
                  </a:lnTo>
                  <a:close/>
                  <a:moveTo>
                    <a:pt x="137" y="597"/>
                  </a:moveTo>
                  <a:lnTo>
                    <a:pt x="139" y="597"/>
                  </a:lnTo>
                  <a:lnTo>
                    <a:pt x="139" y="595"/>
                  </a:lnTo>
                  <a:lnTo>
                    <a:pt x="139" y="593"/>
                  </a:lnTo>
                  <a:lnTo>
                    <a:pt x="139" y="591"/>
                  </a:lnTo>
                  <a:lnTo>
                    <a:pt x="139" y="591"/>
                  </a:lnTo>
                  <a:lnTo>
                    <a:pt x="137" y="589"/>
                  </a:lnTo>
                  <a:lnTo>
                    <a:pt x="137" y="589"/>
                  </a:lnTo>
                  <a:lnTo>
                    <a:pt x="137" y="587"/>
                  </a:lnTo>
                  <a:lnTo>
                    <a:pt x="137" y="586"/>
                  </a:lnTo>
                  <a:lnTo>
                    <a:pt x="135" y="587"/>
                  </a:lnTo>
                  <a:lnTo>
                    <a:pt x="135" y="589"/>
                  </a:lnTo>
                  <a:lnTo>
                    <a:pt x="133" y="591"/>
                  </a:lnTo>
                  <a:lnTo>
                    <a:pt x="131" y="591"/>
                  </a:lnTo>
                  <a:lnTo>
                    <a:pt x="129" y="593"/>
                  </a:lnTo>
                  <a:lnTo>
                    <a:pt x="127" y="595"/>
                  </a:lnTo>
                  <a:lnTo>
                    <a:pt x="127" y="597"/>
                  </a:lnTo>
                  <a:lnTo>
                    <a:pt x="127" y="597"/>
                  </a:lnTo>
                  <a:lnTo>
                    <a:pt x="129" y="599"/>
                  </a:lnTo>
                  <a:lnTo>
                    <a:pt x="129" y="599"/>
                  </a:lnTo>
                  <a:lnTo>
                    <a:pt x="129" y="601"/>
                  </a:lnTo>
                  <a:lnTo>
                    <a:pt x="129" y="601"/>
                  </a:lnTo>
                  <a:lnTo>
                    <a:pt x="129" y="603"/>
                  </a:lnTo>
                  <a:lnTo>
                    <a:pt x="129" y="603"/>
                  </a:lnTo>
                  <a:lnTo>
                    <a:pt x="131" y="603"/>
                  </a:lnTo>
                  <a:lnTo>
                    <a:pt x="135" y="599"/>
                  </a:lnTo>
                  <a:lnTo>
                    <a:pt x="137" y="597"/>
                  </a:lnTo>
                  <a:close/>
                  <a:moveTo>
                    <a:pt x="112" y="538"/>
                  </a:moveTo>
                  <a:lnTo>
                    <a:pt x="112" y="538"/>
                  </a:lnTo>
                  <a:lnTo>
                    <a:pt x="110" y="538"/>
                  </a:lnTo>
                  <a:lnTo>
                    <a:pt x="108" y="536"/>
                  </a:lnTo>
                  <a:lnTo>
                    <a:pt x="108" y="536"/>
                  </a:lnTo>
                  <a:lnTo>
                    <a:pt x="108" y="534"/>
                  </a:lnTo>
                  <a:lnTo>
                    <a:pt x="108" y="532"/>
                  </a:lnTo>
                  <a:lnTo>
                    <a:pt x="108" y="532"/>
                  </a:lnTo>
                  <a:lnTo>
                    <a:pt x="106" y="532"/>
                  </a:lnTo>
                  <a:lnTo>
                    <a:pt x="105" y="532"/>
                  </a:lnTo>
                  <a:lnTo>
                    <a:pt x="103" y="532"/>
                  </a:lnTo>
                  <a:lnTo>
                    <a:pt x="101" y="534"/>
                  </a:lnTo>
                  <a:lnTo>
                    <a:pt x="101" y="538"/>
                  </a:lnTo>
                  <a:lnTo>
                    <a:pt x="101" y="540"/>
                  </a:lnTo>
                  <a:lnTo>
                    <a:pt x="101" y="540"/>
                  </a:lnTo>
                  <a:lnTo>
                    <a:pt x="103" y="540"/>
                  </a:lnTo>
                  <a:lnTo>
                    <a:pt x="103" y="540"/>
                  </a:lnTo>
                  <a:lnTo>
                    <a:pt x="103" y="540"/>
                  </a:lnTo>
                  <a:lnTo>
                    <a:pt x="105" y="540"/>
                  </a:lnTo>
                  <a:lnTo>
                    <a:pt x="103" y="542"/>
                  </a:lnTo>
                  <a:lnTo>
                    <a:pt x="103" y="542"/>
                  </a:lnTo>
                  <a:lnTo>
                    <a:pt x="105" y="544"/>
                  </a:lnTo>
                  <a:lnTo>
                    <a:pt x="105" y="544"/>
                  </a:lnTo>
                  <a:lnTo>
                    <a:pt x="106" y="546"/>
                  </a:lnTo>
                  <a:lnTo>
                    <a:pt x="106" y="544"/>
                  </a:lnTo>
                  <a:lnTo>
                    <a:pt x="108" y="544"/>
                  </a:lnTo>
                  <a:lnTo>
                    <a:pt x="108" y="544"/>
                  </a:lnTo>
                  <a:lnTo>
                    <a:pt x="110" y="544"/>
                  </a:lnTo>
                  <a:lnTo>
                    <a:pt x="110" y="544"/>
                  </a:lnTo>
                  <a:lnTo>
                    <a:pt x="112" y="544"/>
                  </a:lnTo>
                  <a:lnTo>
                    <a:pt x="114" y="546"/>
                  </a:lnTo>
                  <a:lnTo>
                    <a:pt x="114" y="546"/>
                  </a:lnTo>
                  <a:lnTo>
                    <a:pt x="114" y="544"/>
                  </a:lnTo>
                  <a:lnTo>
                    <a:pt x="114" y="542"/>
                  </a:lnTo>
                  <a:lnTo>
                    <a:pt x="114" y="542"/>
                  </a:lnTo>
                  <a:lnTo>
                    <a:pt x="112" y="538"/>
                  </a:lnTo>
                  <a:close/>
                  <a:moveTo>
                    <a:pt x="124" y="534"/>
                  </a:moveTo>
                  <a:lnTo>
                    <a:pt x="124" y="532"/>
                  </a:lnTo>
                  <a:lnTo>
                    <a:pt x="122" y="532"/>
                  </a:lnTo>
                  <a:lnTo>
                    <a:pt x="122" y="532"/>
                  </a:lnTo>
                  <a:lnTo>
                    <a:pt x="122" y="534"/>
                  </a:lnTo>
                  <a:lnTo>
                    <a:pt x="120" y="532"/>
                  </a:lnTo>
                  <a:lnTo>
                    <a:pt x="120" y="534"/>
                  </a:lnTo>
                  <a:lnTo>
                    <a:pt x="120" y="536"/>
                  </a:lnTo>
                  <a:lnTo>
                    <a:pt x="120" y="536"/>
                  </a:lnTo>
                  <a:lnTo>
                    <a:pt x="126" y="540"/>
                  </a:lnTo>
                  <a:lnTo>
                    <a:pt x="126" y="536"/>
                  </a:lnTo>
                  <a:lnTo>
                    <a:pt x="126" y="534"/>
                  </a:lnTo>
                  <a:lnTo>
                    <a:pt x="124" y="534"/>
                  </a:lnTo>
                  <a:close/>
                  <a:moveTo>
                    <a:pt x="120" y="530"/>
                  </a:moveTo>
                  <a:lnTo>
                    <a:pt x="120" y="530"/>
                  </a:lnTo>
                  <a:lnTo>
                    <a:pt x="122" y="530"/>
                  </a:lnTo>
                  <a:lnTo>
                    <a:pt x="122" y="528"/>
                  </a:lnTo>
                  <a:lnTo>
                    <a:pt x="122" y="528"/>
                  </a:lnTo>
                  <a:lnTo>
                    <a:pt x="120" y="525"/>
                  </a:lnTo>
                  <a:lnTo>
                    <a:pt x="120" y="521"/>
                  </a:lnTo>
                  <a:lnTo>
                    <a:pt x="118" y="519"/>
                  </a:lnTo>
                  <a:lnTo>
                    <a:pt x="120" y="517"/>
                  </a:lnTo>
                  <a:lnTo>
                    <a:pt x="120" y="517"/>
                  </a:lnTo>
                  <a:lnTo>
                    <a:pt x="122" y="515"/>
                  </a:lnTo>
                  <a:lnTo>
                    <a:pt x="122" y="513"/>
                  </a:lnTo>
                  <a:lnTo>
                    <a:pt x="120" y="513"/>
                  </a:lnTo>
                  <a:lnTo>
                    <a:pt x="118" y="511"/>
                  </a:lnTo>
                  <a:lnTo>
                    <a:pt x="116" y="513"/>
                  </a:lnTo>
                  <a:lnTo>
                    <a:pt x="116" y="513"/>
                  </a:lnTo>
                  <a:lnTo>
                    <a:pt x="116" y="515"/>
                  </a:lnTo>
                  <a:lnTo>
                    <a:pt x="114" y="517"/>
                  </a:lnTo>
                  <a:lnTo>
                    <a:pt x="114" y="517"/>
                  </a:lnTo>
                  <a:lnTo>
                    <a:pt x="114" y="519"/>
                  </a:lnTo>
                  <a:lnTo>
                    <a:pt x="114" y="519"/>
                  </a:lnTo>
                  <a:lnTo>
                    <a:pt x="114" y="525"/>
                  </a:lnTo>
                  <a:lnTo>
                    <a:pt x="116" y="527"/>
                  </a:lnTo>
                  <a:lnTo>
                    <a:pt x="116" y="528"/>
                  </a:lnTo>
                  <a:lnTo>
                    <a:pt x="118" y="527"/>
                  </a:lnTo>
                  <a:lnTo>
                    <a:pt x="118" y="527"/>
                  </a:lnTo>
                  <a:lnTo>
                    <a:pt x="120" y="527"/>
                  </a:lnTo>
                  <a:lnTo>
                    <a:pt x="120" y="527"/>
                  </a:lnTo>
                  <a:lnTo>
                    <a:pt x="120" y="528"/>
                  </a:lnTo>
                  <a:lnTo>
                    <a:pt x="118" y="528"/>
                  </a:lnTo>
                  <a:lnTo>
                    <a:pt x="118" y="528"/>
                  </a:lnTo>
                  <a:lnTo>
                    <a:pt x="118" y="528"/>
                  </a:lnTo>
                  <a:lnTo>
                    <a:pt x="118" y="528"/>
                  </a:lnTo>
                  <a:lnTo>
                    <a:pt x="116" y="530"/>
                  </a:lnTo>
                  <a:lnTo>
                    <a:pt x="116" y="530"/>
                  </a:lnTo>
                  <a:lnTo>
                    <a:pt x="116" y="532"/>
                  </a:lnTo>
                  <a:lnTo>
                    <a:pt x="116" y="534"/>
                  </a:lnTo>
                  <a:lnTo>
                    <a:pt x="118" y="534"/>
                  </a:lnTo>
                  <a:lnTo>
                    <a:pt x="120" y="532"/>
                  </a:lnTo>
                  <a:lnTo>
                    <a:pt x="120" y="530"/>
                  </a:lnTo>
                  <a:lnTo>
                    <a:pt x="120" y="530"/>
                  </a:lnTo>
                  <a:close/>
                  <a:moveTo>
                    <a:pt x="87" y="511"/>
                  </a:moveTo>
                  <a:lnTo>
                    <a:pt x="84" y="511"/>
                  </a:lnTo>
                  <a:lnTo>
                    <a:pt x="82" y="509"/>
                  </a:lnTo>
                  <a:lnTo>
                    <a:pt x="82" y="508"/>
                  </a:lnTo>
                  <a:lnTo>
                    <a:pt x="82" y="506"/>
                  </a:lnTo>
                  <a:lnTo>
                    <a:pt x="82" y="502"/>
                  </a:lnTo>
                  <a:lnTo>
                    <a:pt x="82" y="500"/>
                  </a:lnTo>
                  <a:lnTo>
                    <a:pt x="80" y="500"/>
                  </a:lnTo>
                  <a:lnTo>
                    <a:pt x="78" y="502"/>
                  </a:lnTo>
                  <a:lnTo>
                    <a:pt x="78" y="502"/>
                  </a:lnTo>
                  <a:lnTo>
                    <a:pt x="78" y="504"/>
                  </a:lnTo>
                  <a:lnTo>
                    <a:pt x="78" y="506"/>
                  </a:lnTo>
                  <a:lnTo>
                    <a:pt x="78" y="508"/>
                  </a:lnTo>
                  <a:lnTo>
                    <a:pt x="80" y="511"/>
                  </a:lnTo>
                  <a:lnTo>
                    <a:pt x="82" y="513"/>
                  </a:lnTo>
                  <a:lnTo>
                    <a:pt x="84" y="513"/>
                  </a:lnTo>
                  <a:lnTo>
                    <a:pt x="86" y="515"/>
                  </a:lnTo>
                  <a:lnTo>
                    <a:pt x="87" y="515"/>
                  </a:lnTo>
                  <a:lnTo>
                    <a:pt x="87" y="513"/>
                  </a:lnTo>
                  <a:lnTo>
                    <a:pt x="87" y="513"/>
                  </a:lnTo>
                  <a:lnTo>
                    <a:pt x="87" y="511"/>
                  </a:lnTo>
                  <a:close/>
                  <a:moveTo>
                    <a:pt x="127" y="487"/>
                  </a:moveTo>
                  <a:lnTo>
                    <a:pt x="127" y="489"/>
                  </a:lnTo>
                  <a:lnTo>
                    <a:pt x="127" y="492"/>
                  </a:lnTo>
                  <a:lnTo>
                    <a:pt x="127" y="492"/>
                  </a:lnTo>
                  <a:lnTo>
                    <a:pt x="127" y="492"/>
                  </a:lnTo>
                  <a:lnTo>
                    <a:pt x="129" y="490"/>
                  </a:lnTo>
                  <a:lnTo>
                    <a:pt x="129" y="489"/>
                  </a:lnTo>
                  <a:lnTo>
                    <a:pt x="129" y="489"/>
                  </a:lnTo>
                  <a:lnTo>
                    <a:pt x="129" y="487"/>
                  </a:lnTo>
                  <a:lnTo>
                    <a:pt x="129" y="485"/>
                  </a:lnTo>
                  <a:lnTo>
                    <a:pt x="127" y="483"/>
                  </a:lnTo>
                  <a:lnTo>
                    <a:pt x="127" y="481"/>
                  </a:lnTo>
                  <a:lnTo>
                    <a:pt x="127" y="481"/>
                  </a:lnTo>
                  <a:lnTo>
                    <a:pt x="127" y="483"/>
                  </a:lnTo>
                  <a:lnTo>
                    <a:pt x="127" y="487"/>
                  </a:lnTo>
                  <a:close/>
                  <a:moveTo>
                    <a:pt x="53" y="418"/>
                  </a:moveTo>
                  <a:lnTo>
                    <a:pt x="51" y="416"/>
                  </a:lnTo>
                  <a:lnTo>
                    <a:pt x="49" y="416"/>
                  </a:lnTo>
                  <a:lnTo>
                    <a:pt x="49" y="416"/>
                  </a:lnTo>
                  <a:lnTo>
                    <a:pt x="49" y="418"/>
                  </a:lnTo>
                  <a:lnTo>
                    <a:pt x="49" y="418"/>
                  </a:lnTo>
                  <a:lnTo>
                    <a:pt x="47" y="420"/>
                  </a:lnTo>
                  <a:lnTo>
                    <a:pt x="46" y="420"/>
                  </a:lnTo>
                  <a:lnTo>
                    <a:pt x="46" y="422"/>
                  </a:lnTo>
                  <a:lnTo>
                    <a:pt x="46" y="424"/>
                  </a:lnTo>
                  <a:lnTo>
                    <a:pt x="46" y="426"/>
                  </a:lnTo>
                  <a:lnTo>
                    <a:pt x="47" y="428"/>
                  </a:lnTo>
                  <a:lnTo>
                    <a:pt x="53" y="430"/>
                  </a:lnTo>
                  <a:lnTo>
                    <a:pt x="57" y="426"/>
                  </a:lnTo>
                  <a:lnTo>
                    <a:pt x="57" y="422"/>
                  </a:lnTo>
                  <a:lnTo>
                    <a:pt x="55" y="418"/>
                  </a:lnTo>
                  <a:lnTo>
                    <a:pt x="53" y="418"/>
                  </a:lnTo>
                  <a:close/>
                  <a:moveTo>
                    <a:pt x="34" y="274"/>
                  </a:moveTo>
                  <a:lnTo>
                    <a:pt x="34" y="274"/>
                  </a:lnTo>
                  <a:lnTo>
                    <a:pt x="32" y="270"/>
                  </a:lnTo>
                  <a:lnTo>
                    <a:pt x="32" y="268"/>
                  </a:lnTo>
                  <a:lnTo>
                    <a:pt x="30" y="264"/>
                  </a:lnTo>
                  <a:lnTo>
                    <a:pt x="28" y="262"/>
                  </a:lnTo>
                  <a:lnTo>
                    <a:pt x="25" y="264"/>
                  </a:lnTo>
                  <a:lnTo>
                    <a:pt x="19" y="268"/>
                  </a:lnTo>
                  <a:lnTo>
                    <a:pt x="19" y="270"/>
                  </a:lnTo>
                  <a:lnTo>
                    <a:pt x="19" y="272"/>
                  </a:lnTo>
                  <a:lnTo>
                    <a:pt x="17" y="274"/>
                  </a:lnTo>
                  <a:lnTo>
                    <a:pt x="15" y="274"/>
                  </a:lnTo>
                  <a:lnTo>
                    <a:pt x="15" y="274"/>
                  </a:lnTo>
                  <a:lnTo>
                    <a:pt x="15" y="274"/>
                  </a:lnTo>
                  <a:lnTo>
                    <a:pt x="15" y="277"/>
                  </a:lnTo>
                  <a:lnTo>
                    <a:pt x="15" y="279"/>
                  </a:lnTo>
                  <a:lnTo>
                    <a:pt x="15" y="283"/>
                  </a:lnTo>
                  <a:lnTo>
                    <a:pt x="15" y="285"/>
                  </a:lnTo>
                  <a:lnTo>
                    <a:pt x="17" y="287"/>
                  </a:lnTo>
                  <a:lnTo>
                    <a:pt x="19" y="289"/>
                  </a:lnTo>
                  <a:lnTo>
                    <a:pt x="19" y="291"/>
                  </a:lnTo>
                  <a:lnTo>
                    <a:pt x="17" y="293"/>
                  </a:lnTo>
                  <a:lnTo>
                    <a:pt x="15" y="296"/>
                  </a:lnTo>
                  <a:lnTo>
                    <a:pt x="15" y="296"/>
                  </a:lnTo>
                  <a:lnTo>
                    <a:pt x="17" y="296"/>
                  </a:lnTo>
                  <a:lnTo>
                    <a:pt x="19" y="296"/>
                  </a:lnTo>
                  <a:lnTo>
                    <a:pt x="21" y="296"/>
                  </a:lnTo>
                  <a:lnTo>
                    <a:pt x="23" y="296"/>
                  </a:lnTo>
                  <a:lnTo>
                    <a:pt x="25" y="298"/>
                  </a:lnTo>
                  <a:lnTo>
                    <a:pt x="26" y="298"/>
                  </a:lnTo>
                  <a:lnTo>
                    <a:pt x="28" y="298"/>
                  </a:lnTo>
                  <a:lnTo>
                    <a:pt x="30" y="296"/>
                  </a:lnTo>
                  <a:lnTo>
                    <a:pt x="32" y="293"/>
                  </a:lnTo>
                  <a:lnTo>
                    <a:pt x="30" y="291"/>
                  </a:lnTo>
                  <a:lnTo>
                    <a:pt x="30" y="291"/>
                  </a:lnTo>
                  <a:lnTo>
                    <a:pt x="30" y="289"/>
                  </a:lnTo>
                  <a:lnTo>
                    <a:pt x="30" y="287"/>
                  </a:lnTo>
                  <a:lnTo>
                    <a:pt x="32" y="287"/>
                  </a:lnTo>
                  <a:lnTo>
                    <a:pt x="32" y="285"/>
                  </a:lnTo>
                  <a:lnTo>
                    <a:pt x="34" y="283"/>
                  </a:lnTo>
                  <a:lnTo>
                    <a:pt x="34" y="281"/>
                  </a:lnTo>
                  <a:lnTo>
                    <a:pt x="34" y="277"/>
                  </a:lnTo>
                  <a:lnTo>
                    <a:pt x="34" y="274"/>
                  </a:lnTo>
                  <a:close/>
                  <a:moveTo>
                    <a:pt x="44" y="215"/>
                  </a:moveTo>
                  <a:lnTo>
                    <a:pt x="42" y="215"/>
                  </a:lnTo>
                  <a:lnTo>
                    <a:pt x="42" y="213"/>
                  </a:lnTo>
                  <a:lnTo>
                    <a:pt x="44" y="211"/>
                  </a:lnTo>
                  <a:lnTo>
                    <a:pt x="44" y="211"/>
                  </a:lnTo>
                  <a:lnTo>
                    <a:pt x="44" y="209"/>
                  </a:lnTo>
                  <a:lnTo>
                    <a:pt x="42" y="207"/>
                  </a:lnTo>
                  <a:lnTo>
                    <a:pt x="40" y="205"/>
                  </a:lnTo>
                  <a:lnTo>
                    <a:pt x="38" y="205"/>
                  </a:lnTo>
                  <a:lnTo>
                    <a:pt x="38" y="209"/>
                  </a:lnTo>
                  <a:lnTo>
                    <a:pt x="38" y="211"/>
                  </a:lnTo>
                  <a:lnTo>
                    <a:pt x="38" y="213"/>
                  </a:lnTo>
                  <a:lnTo>
                    <a:pt x="38" y="215"/>
                  </a:lnTo>
                  <a:lnTo>
                    <a:pt x="38" y="215"/>
                  </a:lnTo>
                  <a:lnTo>
                    <a:pt x="36" y="215"/>
                  </a:lnTo>
                  <a:lnTo>
                    <a:pt x="36" y="215"/>
                  </a:lnTo>
                  <a:lnTo>
                    <a:pt x="34" y="215"/>
                  </a:lnTo>
                  <a:lnTo>
                    <a:pt x="34" y="218"/>
                  </a:lnTo>
                  <a:lnTo>
                    <a:pt x="36" y="218"/>
                  </a:lnTo>
                  <a:lnTo>
                    <a:pt x="36" y="218"/>
                  </a:lnTo>
                  <a:lnTo>
                    <a:pt x="36" y="218"/>
                  </a:lnTo>
                  <a:lnTo>
                    <a:pt x="38" y="220"/>
                  </a:lnTo>
                  <a:lnTo>
                    <a:pt x="40" y="218"/>
                  </a:lnTo>
                  <a:lnTo>
                    <a:pt x="42" y="218"/>
                  </a:lnTo>
                  <a:lnTo>
                    <a:pt x="44" y="218"/>
                  </a:lnTo>
                  <a:lnTo>
                    <a:pt x="44" y="217"/>
                  </a:lnTo>
                  <a:lnTo>
                    <a:pt x="44" y="217"/>
                  </a:lnTo>
                  <a:lnTo>
                    <a:pt x="44" y="215"/>
                  </a:lnTo>
                  <a:close/>
                  <a:moveTo>
                    <a:pt x="4" y="198"/>
                  </a:moveTo>
                  <a:lnTo>
                    <a:pt x="4" y="198"/>
                  </a:lnTo>
                  <a:lnTo>
                    <a:pt x="2" y="198"/>
                  </a:lnTo>
                  <a:lnTo>
                    <a:pt x="0" y="198"/>
                  </a:lnTo>
                  <a:lnTo>
                    <a:pt x="0" y="198"/>
                  </a:lnTo>
                  <a:lnTo>
                    <a:pt x="2" y="199"/>
                  </a:lnTo>
                  <a:lnTo>
                    <a:pt x="2" y="203"/>
                  </a:lnTo>
                  <a:lnTo>
                    <a:pt x="4" y="203"/>
                  </a:lnTo>
                  <a:lnTo>
                    <a:pt x="6" y="203"/>
                  </a:lnTo>
                  <a:lnTo>
                    <a:pt x="6" y="201"/>
                  </a:lnTo>
                  <a:lnTo>
                    <a:pt x="6" y="199"/>
                  </a:lnTo>
                  <a:lnTo>
                    <a:pt x="6" y="198"/>
                  </a:lnTo>
                  <a:lnTo>
                    <a:pt x="4" y="198"/>
                  </a:lnTo>
                  <a:close/>
                  <a:moveTo>
                    <a:pt x="76" y="163"/>
                  </a:moveTo>
                  <a:lnTo>
                    <a:pt x="76" y="163"/>
                  </a:lnTo>
                  <a:lnTo>
                    <a:pt x="76" y="161"/>
                  </a:lnTo>
                  <a:lnTo>
                    <a:pt x="74" y="158"/>
                  </a:lnTo>
                  <a:lnTo>
                    <a:pt x="74" y="156"/>
                  </a:lnTo>
                  <a:lnTo>
                    <a:pt x="74" y="156"/>
                  </a:lnTo>
                  <a:lnTo>
                    <a:pt x="70" y="156"/>
                  </a:lnTo>
                  <a:lnTo>
                    <a:pt x="70" y="156"/>
                  </a:lnTo>
                  <a:lnTo>
                    <a:pt x="68" y="158"/>
                  </a:lnTo>
                  <a:lnTo>
                    <a:pt x="66" y="160"/>
                  </a:lnTo>
                  <a:lnTo>
                    <a:pt x="68" y="161"/>
                  </a:lnTo>
                  <a:lnTo>
                    <a:pt x="68" y="161"/>
                  </a:lnTo>
                  <a:lnTo>
                    <a:pt x="70" y="161"/>
                  </a:lnTo>
                  <a:lnTo>
                    <a:pt x="70" y="163"/>
                  </a:lnTo>
                  <a:lnTo>
                    <a:pt x="70" y="163"/>
                  </a:lnTo>
                  <a:lnTo>
                    <a:pt x="72" y="163"/>
                  </a:lnTo>
                  <a:lnTo>
                    <a:pt x="74" y="163"/>
                  </a:lnTo>
                  <a:lnTo>
                    <a:pt x="74" y="165"/>
                  </a:lnTo>
                  <a:lnTo>
                    <a:pt x="74" y="165"/>
                  </a:lnTo>
                  <a:lnTo>
                    <a:pt x="76" y="167"/>
                  </a:lnTo>
                  <a:lnTo>
                    <a:pt x="76" y="169"/>
                  </a:lnTo>
                  <a:lnTo>
                    <a:pt x="78" y="169"/>
                  </a:lnTo>
                  <a:lnTo>
                    <a:pt x="76" y="163"/>
                  </a:lnTo>
                  <a:close/>
                  <a:moveTo>
                    <a:pt x="78" y="141"/>
                  </a:moveTo>
                  <a:lnTo>
                    <a:pt x="78" y="142"/>
                  </a:lnTo>
                  <a:lnTo>
                    <a:pt x="78" y="144"/>
                  </a:lnTo>
                  <a:lnTo>
                    <a:pt x="78" y="146"/>
                  </a:lnTo>
                  <a:lnTo>
                    <a:pt x="78" y="146"/>
                  </a:lnTo>
                  <a:lnTo>
                    <a:pt x="80" y="148"/>
                  </a:lnTo>
                  <a:lnTo>
                    <a:pt x="80" y="150"/>
                  </a:lnTo>
                  <a:lnTo>
                    <a:pt x="80" y="150"/>
                  </a:lnTo>
                  <a:lnTo>
                    <a:pt x="82" y="150"/>
                  </a:lnTo>
                  <a:lnTo>
                    <a:pt x="82" y="148"/>
                  </a:lnTo>
                  <a:lnTo>
                    <a:pt x="82" y="144"/>
                  </a:lnTo>
                  <a:lnTo>
                    <a:pt x="82" y="144"/>
                  </a:lnTo>
                  <a:lnTo>
                    <a:pt x="82" y="142"/>
                  </a:lnTo>
                  <a:lnTo>
                    <a:pt x="82" y="142"/>
                  </a:lnTo>
                  <a:lnTo>
                    <a:pt x="82" y="141"/>
                  </a:lnTo>
                  <a:lnTo>
                    <a:pt x="82" y="141"/>
                  </a:lnTo>
                  <a:lnTo>
                    <a:pt x="82" y="141"/>
                  </a:lnTo>
                  <a:lnTo>
                    <a:pt x="80" y="141"/>
                  </a:lnTo>
                  <a:lnTo>
                    <a:pt x="80" y="141"/>
                  </a:lnTo>
                  <a:lnTo>
                    <a:pt x="78" y="141"/>
                  </a:lnTo>
                  <a:lnTo>
                    <a:pt x="78" y="141"/>
                  </a:lnTo>
                  <a:close/>
                  <a:moveTo>
                    <a:pt x="152" y="133"/>
                  </a:moveTo>
                  <a:lnTo>
                    <a:pt x="152" y="133"/>
                  </a:lnTo>
                  <a:lnTo>
                    <a:pt x="150" y="133"/>
                  </a:lnTo>
                  <a:lnTo>
                    <a:pt x="150" y="135"/>
                  </a:lnTo>
                  <a:lnTo>
                    <a:pt x="152" y="133"/>
                  </a:lnTo>
                  <a:close/>
                  <a:moveTo>
                    <a:pt x="44" y="83"/>
                  </a:moveTo>
                  <a:lnTo>
                    <a:pt x="44" y="82"/>
                  </a:lnTo>
                  <a:lnTo>
                    <a:pt x="44" y="82"/>
                  </a:lnTo>
                  <a:lnTo>
                    <a:pt x="44" y="80"/>
                  </a:lnTo>
                  <a:lnTo>
                    <a:pt x="44" y="80"/>
                  </a:lnTo>
                  <a:lnTo>
                    <a:pt x="46" y="78"/>
                  </a:lnTo>
                  <a:lnTo>
                    <a:pt x="47" y="76"/>
                  </a:lnTo>
                  <a:lnTo>
                    <a:pt x="47" y="74"/>
                  </a:lnTo>
                  <a:lnTo>
                    <a:pt x="47" y="70"/>
                  </a:lnTo>
                  <a:lnTo>
                    <a:pt x="47" y="68"/>
                  </a:lnTo>
                  <a:lnTo>
                    <a:pt x="47" y="68"/>
                  </a:lnTo>
                  <a:lnTo>
                    <a:pt x="47" y="66"/>
                  </a:lnTo>
                  <a:lnTo>
                    <a:pt x="47" y="66"/>
                  </a:lnTo>
                  <a:lnTo>
                    <a:pt x="46" y="66"/>
                  </a:lnTo>
                  <a:lnTo>
                    <a:pt x="46" y="66"/>
                  </a:lnTo>
                  <a:lnTo>
                    <a:pt x="46" y="66"/>
                  </a:lnTo>
                  <a:lnTo>
                    <a:pt x="44" y="66"/>
                  </a:lnTo>
                  <a:lnTo>
                    <a:pt x="44" y="66"/>
                  </a:lnTo>
                  <a:lnTo>
                    <a:pt x="44" y="68"/>
                  </a:lnTo>
                  <a:lnTo>
                    <a:pt x="44" y="70"/>
                  </a:lnTo>
                  <a:lnTo>
                    <a:pt x="42" y="76"/>
                  </a:lnTo>
                  <a:lnTo>
                    <a:pt x="42" y="76"/>
                  </a:lnTo>
                  <a:lnTo>
                    <a:pt x="42" y="78"/>
                  </a:lnTo>
                  <a:lnTo>
                    <a:pt x="44" y="83"/>
                  </a:lnTo>
                  <a:lnTo>
                    <a:pt x="44" y="83"/>
                  </a:lnTo>
                  <a:close/>
                  <a:moveTo>
                    <a:pt x="190" y="23"/>
                  </a:moveTo>
                  <a:lnTo>
                    <a:pt x="188" y="25"/>
                  </a:lnTo>
                  <a:lnTo>
                    <a:pt x="190" y="25"/>
                  </a:lnTo>
                  <a:lnTo>
                    <a:pt x="190" y="25"/>
                  </a:lnTo>
                  <a:lnTo>
                    <a:pt x="190" y="23"/>
                  </a:lnTo>
                  <a:close/>
                  <a:moveTo>
                    <a:pt x="68" y="116"/>
                  </a:moveTo>
                  <a:lnTo>
                    <a:pt x="68" y="116"/>
                  </a:lnTo>
                  <a:lnTo>
                    <a:pt x="68" y="114"/>
                  </a:lnTo>
                  <a:lnTo>
                    <a:pt x="68" y="112"/>
                  </a:lnTo>
                  <a:lnTo>
                    <a:pt x="70" y="112"/>
                  </a:lnTo>
                  <a:lnTo>
                    <a:pt x="70" y="110"/>
                  </a:lnTo>
                  <a:lnTo>
                    <a:pt x="72" y="106"/>
                  </a:lnTo>
                  <a:lnTo>
                    <a:pt x="70" y="102"/>
                  </a:lnTo>
                  <a:lnTo>
                    <a:pt x="70" y="101"/>
                  </a:lnTo>
                  <a:lnTo>
                    <a:pt x="70" y="97"/>
                  </a:lnTo>
                  <a:lnTo>
                    <a:pt x="70" y="93"/>
                  </a:lnTo>
                  <a:lnTo>
                    <a:pt x="70" y="91"/>
                  </a:lnTo>
                  <a:lnTo>
                    <a:pt x="70" y="89"/>
                  </a:lnTo>
                  <a:lnTo>
                    <a:pt x="70" y="87"/>
                  </a:lnTo>
                  <a:lnTo>
                    <a:pt x="68" y="85"/>
                  </a:lnTo>
                  <a:lnTo>
                    <a:pt x="68" y="83"/>
                  </a:lnTo>
                  <a:lnTo>
                    <a:pt x="68" y="82"/>
                  </a:lnTo>
                  <a:lnTo>
                    <a:pt x="68" y="80"/>
                  </a:lnTo>
                  <a:lnTo>
                    <a:pt x="68" y="78"/>
                  </a:lnTo>
                  <a:lnTo>
                    <a:pt x="66" y="76"/>
                  </a:lnTo>
                  <a:lnTo>
                    <a:pt x="66" y="74"/>
                  </a:lnTo>
                  <a:lnTo>
                    <a:pt x="66" y="74"/>
                  </a:lnTo>
                  <a:lnTo>
                    <a:pt x="65" y="74"/>
                  </a:lnTo>
                  <a:lnTo>
                    <a:pt x="65" y="72"/>
                  </a:lnTo>
                  <a:lnTo>
                    <a:pt x="65" y="72"/>
                  </a:lnTo>
                  <a:lnTo>
                    <a:pt x="63" y="74"/>
                  </a:lnTo>
                  <a:lnTo>
                    <a:pt x="63" y="74"/>
                  </a:lnTo>
                  <a:lnTo>
                    <a:pt x="61" y="74"/>
                  </a:lnTo>
                  <a:lnTo>
                    <a:pt x="61" y="74"/>
                  </a:lnTo>
                  <a:lnTo>
                    <a:pt x="61" y="72"/>
                  </a:lnTo>
                  <a:lnTo>
                    <a:pt x="61" y="72"/>
                  </a:lnTo>
                  <a:lnTo>
                    <a:pt x="61" y="72"/>
                  </a:lnTo>
                  <a:lnTo>
                    <a:pt x="63" y="66"/>
                  </a:lnTo>
                  <a:lnTo>
                    <a:pt x="63" y="66"/>
                  </a:lnTo>
                  <a:lnTo>
                    <a:pt x="65" y="66"/>
                  </a:lnTo>
                  <a:lnTo>
                    <a:pt x="65" y="66"/>
                  </a:lnTo>
                  <a:lnTo>
                    <a:pt x="66" y="66"/>
                  </a:lnTo>
                  <a:lnTo>
                    <a:pt x="66" y="68"/>
                  </a:lnTo>
                  <a:lnTo>
                    <a:pt x="66" y="68"/>
                  </a:lnTo>
                  <a:lnTo>
                    <a:pt x="68" y="68"/>
                  </a:lnTo>
                  <a:lnTo>
                    <a:pt x="68" y="66"/>
                  </a:lnTo>
                  <a:lnTo>
                    <a:pt x="68" y="64"/>
                  </a:lnTo>
                  <a:lnTo>
                    <a:pt x="66" y="63"/>
                  </a:lnTo>
                  <a:lnTo>
                    <a:pt x="65" y="63"/>
                  </a:lnTo>
                  <a:lnTo>
                    <a:pt x="65" y="61"/>
                  </a:lnTo>
                  <a:lnTo>
                    <a:pt x="66" y="59"/>
                  </a:lnTo>
                  <a:lnTo>
                    <a:pt x="68" y="59"/>
                  </a:lnTo>
                  <a:lnTo>
                    <a:pt x="68" y="57"/>
                  </a:lnTo>
                  <a:lnTo>
                    <a:pt x="68" y="57"/>
                  </a:lnTo>
                  <a:lnTo>
                    <a:pt x="68" y="59"/>
                  </a:lnTo>
                  <a:lnTo>
                    <a:pt x="68" y="61"/>
                  </a:lnTo>
                  <a:lnTo>
                    <a:pt x="68" y="61"/>
                  </a:lnTo>
                  <a:lnTo>
                    <a:pt x="70" y="63"/>
                  </a:lnTo>
                  <a:lnTo>
                    <a:pt x="70" y="63"/>
                  </a:lnTo>
                  <a:lnTo>
                    <a:pt x="70" y="61"/>
                  </a:lnTo>
                  <a:lnTo>
                    <a:pt x="70" y="61"/>
                  </a:lnTo>
                  <a:lnTo>
                    <a:pt x="72" y="61"/>
                  </a:lnTo>
                  <a:lnTo>
                    <a:pt x="74" y="61"/>
                  </a:lnTo>
                  <a:lnTo>
                    <a:pt x="76" y="59"/>
                  </a:lnTo>
                  <a:lnTo>
                    <a:pt x="76" y="55"/>
                  </a:lnTo>
                  <a:lnTo>
                    <a:pt x="76" y="53"/>
                  </a:lnTo>
                  <a:lnTo>
                    <a:pt x="76" y="45"/>
                  </a:lnTo>
                  <a:lnTo>
                    <a:pt x="78" y="44"/>
                  </a:lnTo>
                  <a:lnTo>
                    <a:pt x="80" y="40"/>
                  </a:lnTo>
                  <a:lnTo>
                    <a:pt x="80" y="40"/>
                  </a:lnTo>
                  <a:lnTo>
                    <a:pt x="76" y="38"/>
                  </a:lnTo>
                  <a:lnTo>
                    <a:pt x="76" y="36"/>
                  </a:lnTo>
                  <a:lnTo>
                    <a:pt x="74" y="34"/>
                  </a:lnTo>
                  <a:lnTo>
                    <a:pt x="72" y="36"/>
                  </a:lnTo>
                  <a:lnTo>
                    <a:pt x="70" y="34"/>
                  </a:lnTo>
                  <a:lnTo>
                    <a:pt x="70" y="34"/>
                  </a:lnTo>
                  <a:lnTo>
                    <a:pt x="70" y="32"/>
                  </a:lnTo>
                  <a:lnTo>
                    <a:pt x="70" y="30"/>
                  </a:lnTo>
                  <a:lnTo>
                    <a:pt x="72" y="30"/>
                  </a:lnTo>
                  <a:lnTo>
                    <a:pt x="72" y="32"/>
                  </a:lnTo>
                  <a:lnTo>
                    <a:pt x="72" y="34"/>
                  </a:lnTo>
                  <a:lnTo>
                    <a:pt x="74" y="32"/>
                  </a:lnTo>
                  <a:lnTo>
                    <a:pt x="76" y="32"/>
                  </a:lnTo>
                  <a:lnTo>
                    <a:pt x="76" y="30"/>
                  </a:lnTo>
                  <a:lnTo>
                    <a:pt x="76" y="30"/>
                  </a:lnTo>
                  <a:lnTo>
                    <a:pt x="78" y="28"/>
                  </a:lnTo>
                  <a:lnTo>
                    <a:pt x="80" y="26"/>
                  </a:lnTo>
                  <a:lnTo>
                    <a:pt x="80" y="26"/>
                  </a:lnTo>
                  <a:lnTo>
                    <a:pt x="80" y="26"/>
                  </a:lnTo>
                  <a:lnTo>
                    <a:pt x="78" y="26"/>
                  </a:lnTo>
                  <a:lnTo>
                    <a:pt x="78" y="26"/>
                  </a:lnTo>
                  <a:lnTo>
                    <a:pt x="78" y="21"/>
                  </a:lnTo>
                  <a:lnTo>
                    <a:pt x="78" y="17"/>
                  </a:lnTo>
                  <a:lnTo>
                    <a:pt x="78" y="13"/>
                  </a:lnTo>
                  <a:lnTo>
                    <a:pt x="76" y="11"/>
                  </a:lnTo>
                  <a:lnTo>
                    <a:pt x="76" y="11"/>
                  </a:lnTo>
                  <a:lnTo>
                    <a:pt x="74" y="11"/>
                  </a:lnTo>
                  <a:lnTo>
                    <a:pt x="74" y="11"/>
                  </a:lnTo>
                  <a:lnTo>
                    <a:pt x="74" y="11"/>
                  </a:lnTo>
                  <a:lnTo>
                    <a:pt x="72" y="9"/>
                  </a:lnTo>
                  <a:lnTo>
                    <a:pt x="72" y="11"/>
                  </a:lnTo>
                  <a:lnTo>
                    <a:pt x="72" y="11"/>
                  </a:lnTo>
                  <a:lnTo>
                    <a:pt x="72" y="11"/>
                  </a:lnTo>
                  <a:lnTo>
                    <a:pt x="72" y="13"/>
                  </a:lnTo>
                  <a:lnTo>
                    <a:pt x="72" y="13"/>
                  </a:lnTo>
                  <a:lnTo>
                    <a:pt x="72" y="13"/>
                  </a:lnTo>
                  <a:lnTo>
                    <a:pt x="72" y="13"/>
                  </a:lnTo>
                  <a:lnTo>
                    <a:pt x="70" y="11"/>
                  </a:lnTo>
                  <a:lnTo>
                    <a:pt x="70" y="13"/>
                  </a:lnTo>
                  <a:lnTo>
                    <a:pt x="68" y="13"/>
                  </a:lnTo>
                  <a:lnTo>
                    <a:pt x="66" y="13"/>
                  </a:lnTo>
                  <a:lnTo>
                    <a:pt x="66" y="13"/>
                  </a:lnTo>
                  <a:lnTo>
                    <a:pt x="66" y="15"/>
                  </a:lnTo>
                  <a:lnTo>
                    <a:pt x="66" y="17"/>
                  </a:lnTo>
                  <a:lnTo>
                    <a:pt x="66" y="17"/>
                  </a:lnTo>
                  <a:lnTo>
                    <a:pt x="65" y="19"/>
                  </a:lnTo>
                  <a:lnTo>
                    <a:pt x="63" y="21"/>
                  </a:lnTo>
                  <a:lnTo>
                    <a:pt x="63" y="21"/>
                  </a:lnTo>
                  <a:lnTo>
                    <a:pt x="63" y="23"/>
                  </a:lnTo>
                  <a:lnTo>
                    <a:pt x="63" y="23"/>
                  </a:lnTo>
                  <a:lnTo>
                    <a:pt x="63" y="25"/>
                  </a:lnTo>
                  <a:lnTo>
                    <a:pt x="63" y="26"/>
                  </a:lnTo>
                  <a:lnTo>
                    <a:pt x="63" y="26"/>
                  </a:lnTo>
                  <a:lnTo>
                    <a:pt x="61" y="28"/>
                  </a:lnTo>
                  <a:lnTo>
                    <a:pt x="59" y="32"/>
                  </a:lnTo>
                  <a:lnTo>
                    <a:pt x="57" y="34"/>
                  </a:lnTo>
                  <a:lnTo>
                    <a:pt x="59" y="36"/>
                  </a:lnTo>
                  <a:lnTo>
                    <a:pt x="59" y="36"/>
                  </a:lnTo>
                  <a:lnTo>
                    <a:pt x="59" y="38"/>
                  </a:lnTo>
                  <a:lnTo>
                    <a:pt x="59" y="42"/>
                  </a:lnTo>
                  <a:lnTo>
                    <a:pt x="59" y="42"/>
                  </a:lnTo>
                  <a:lnTo>
                    <a:pt x="57" y="44"/>
                  </a:lnTo>
                  <a:lnTo>
                    <a:pt x="57" y="45"/>
                  </a:lnTo>
                  <a:lnTo>
                    <a:pt x="57" y="47"/>
                  </a:lnTo>
                  <a:lnTo>
                    <a:pt x="57" y="47"/>
                  </a:lnTo>
                  <a:lnTo>
                    <a:pt x="57" y="49"/>
                  </a:lnTo>
                  <a:lnTo>
                    <a:pt x="59" y="51"/>
                  </a:lnTo>
                  <a:lnTo>
                    <a:pt x="59" y="51"/>
                  </a:lnTo>
                  <a:lnTo>
                    <a:pt x="59" y="51"/>
                  </a:lnTo>
                  <a:lnTo>
                    <a:pt x="59" y="51"/>
                  </a:lnTo>
                  <a:lnTo>
                    <a:pt x="57" y="55"/>
                  </a:lnTo>
                  <a:lnTo>
                    <a:pt x="55" y="61"/>
                  </a:lnTo>
                  <a:lnTo>
                    <a:pt x="55" y="63"/>
                  </a:lnTo>
                  <a:lnTo>
                    <a:pt x="57" y="64"/>
                  </a:lnTo>
                  <a:lnTo>
                    <a:pt x="57" y="64"/>
                  </a:lnTo>
                  <a:lnTo>
                    <a:pt x="57" y="66"/>
                  </a:lnTo>
                  <a:lnTo>
                    <a:pt x="55" y="68"/>
                  </a:lnTo>
                  <a:lnTo>
                    <a:pt x="55" y="74"/>
                  </a:lnTo>
                  <a:lnTo>
                    <a:pt x="55" y="76"/>
                  </a:lnTo>
                  <a:lnTo>
                    <a:pt x="53" y="78"/>
                  </a:lnTo>
                  <a:lnTo>
                    <a:pt x="53" y="80"/>
                  </a:lnTo>
                  <a:lnTo>
                    <a:pt x="51" y="80"/>
                  </a:lnTo>
                  <a:lnTo>
                    <a:pt x="49" y="80"/>
                  </a:lnTo>
                  <a:lnTo>
                    <a:pt x="49" y="82"/>
                  </a:lnTo>
                  <a:lnTo>
                    <a:pt x="47" y="82"/>
                  </a:lnTo>
                  <a:lnTo>
                    <a:pt x="47" y="83"/>
                  </a:lnTo>
                  <a:lnTo>
                    <a:pt x="49" y="87"/>
                  </a:lnTo>
                  <a:lnTo>
                    <a:pt x="49" y="93"/>
                  </a:lnTo>
                  <a:lnTo>
                    <a:pt x="49" y="95"/>
                  </a:lnTo>
                  <a:lnTo>
                    <a:pt x="51" y="95"/>
                  </a:lnTo>
                  <a:lnTo>
                    <a:pt x="51" y="97"/>
                  </a:lnTo>
                  <a:lnTo>
                    <a:pt x="51" y="97"/>
                  </a:lnTo>
                  <a:lnTo>
                    <a:pt x="51" y="97"/>
                  </a:lnTo>
                  <a:lnTo>
                    <a:pt x="51" y="97"/>
                  </a:lnTo>
                  <a:lnTo>
                    <a:pt x="49" y="97"/>
                  </a:lnTo>
                  <a:lnTo>
                    <a:pt x="49" y="99"/>
                  </a:lnTo>
                  <a:lnTo>
                    <a:pt x="49" y="99"/>
                  </a:lnTo>
                  <a:lnTo>
                    <a:pt x="49" y="99"/>
                  </a:lnTo>
                  <a:lnTo>
                    <a:pt x="47" y="101"/>
                  </a:lnTo>
                  <a:lnTo>
                    <a:pt x="46" y="102"/>
                  </a:lnTo>
                  <a:lnTo>
                    <a:pt x="46" y="125"/>
                  </a:lnTo>
                  <a:lnTo>
                    <a:pt x="46" y="127"/>
                  </a:lnTo>
                  <a:lnTo>
                    <a:pt x="47" y="129"/>
                  </a:lnTo>
                  <a:lnTo>
                    <a:pt x="49" y="129"/>
                  </a:lnTo>
                  <a:lnTo>
                    <a:pt x="51" y="129"/>
                  </a:lnTo>
                  <a:lnTo>
                    <a:pt x="53" y="131"/>
                  </a:lnTo>
                  <a:lnTo>
                    <a:pt x="53" y="131"/>
                  </a:lnTo>
                  <a:lnTo>
                    <a:pt x="53" y="133"/>
                  </a:lnTo>
                  <a:lnTo>
                    <a:pt x="53" y="133"/>
                  </a:lnTo>
                  <a:lnTo>
                    <a:pt x="51" y="133"/>
                  </a:lnTo>
                  <a:lnTo>
                    <a:pt x="51" y="133"/>
                  </a:lnTo>
                  <a:lnTo>
                    <a:pt x="49" y="133"/>
                  </a:lnTo>
                  <a:lnTo>
                    <a:pt x="49" y="133"/>
                  </a:lnTo>
                  <a:lnTo>
                    <a:pt x="49" y="135"/>
                  </a:lnTo>
                  <a:lnTo>
                    <a:pt x="49" y="135"/>
                  </a:lnTo>
                  <a:lnTo>
                    <a:pt x="51" y="135"/>
                  </a:lnTo>
                  <a:lnTo>
                    <a:pt x="51" y="135"/>
                  </a:lnTo>
                  <a:lnTo>
                    <a:pt x="51" y="135"/>
                  </a:lnTo>
                  <a:lnTo>
                    <a:pt x="53" y="139"/>
                  </a:lnTo>
                  <a:lnTo>
                    <a:pt x="53" y="141"/>
                  </a:lnTo>
                  <a:lnTo>
                    <a:pt x="51" y="141"/>
                  </a:lnTo>
                  <a:lnTo>
                    <a:pt x="51" y="142"/>
                  </a:lnTo>
                  <a:lnTo>
                    <a:pt x="49" y="142"/>
                  </a:lnTo>
                  <a:lnTo>
                    <a:pt x="47" y="142"/>
                  </a:lnTo>
                  <a:lnTo>
                    <a:pt x="47" y="142"/>
                  </a:lnTo>
                  <a:lnTo>
                    <a:pt x="47" y="142"/>
                  </a:lnTo>
                  <a:lnTo>
                    <a:pt x="47" y="142"/>
                  </a:lnTo>
                  <a:lnTo>
                    <a:pt x="47" y="142"/>
                  </a:lnTo>
                  <a:lnTo>
                    <a:pt x="46" y="142"/>
                  </a:lnTo>
                  <a:lnTo>
                    <a:pt x="46" y="142"/>
                  </a:lnTo>
                  <a:lnTo>
                    <a:pt x="47" y="141"/>
                  </a:lnTo>
                  <a:lnTo>
                    <a:pt x="46" y="139"/>
                  </a:lnTo>
                  <a:lnTo>
                    <a:pt x="46" y="137"/>
                  </a:lnTo>
                  <a:lnTo>
                    <a:pt x="46" y="139"/>
                  </a:lnTo>
                  <a:lnTo>
                    <a:pt x="44" y="139"/>
                  </a:lnTo>
                  <a:lnTo>
                    <a:pt x="44" y="139"/>
                  </a:lnTo>
                  <a:lnTo>
                    <a:pt x="42" y="139"/>
                  </a:lnTo>
                  <a:lnTo>
                    <a:pt x="42" y="141"/>
                  </a:lnTo>
                  <a:lnTo>
                    <a:pt x="40" y="144"/>
                  </a:lnTo>
                  <a:lnTo>
                    <a:pt x="38" y="146"/>
                  </a:lnTo>
                  <a:lnTo>
                    <a:pt x="40" y="156"/>
                  </a:lnTo>
                  <a:lnTo>
                    <a:pt x="38" y="158"/>
                  </a:lnTo>
                  <a:lnTo>
                    <a:pt x="38" y="160"/>
                  </a:lnTo>
                  <a:lnTo>
                    <a:pt x="38" y="160"/>
                  </a:lnTo>
                  <a:lnTo>
                    <a:pt x="38" y="161"/>
                  </a:lnTo>
                  <a:lnTo>
                    <a:pt x="38" y="163"/>
                  </a:lnTo>
                  <a:lnTo>
                    <a:pt x="38" y="165"/>
                  </a:lnTo>
                  <a:lnTo>
                    <a:pt x="38" y="165"/>
                  </a:lnTo>
                  <a:lnTo>
                    <a:pt x="38" y="171"/>
                  </a:lnTo>
                  <a:lnTo>
                    <a:pt x="36" y="171"/>
                  </a:lnTo>
                  <a:lnTo>
                    <a:pt x="36" y="171"/>
                  </a:lnTo>
                  <a:lnTo>
                    <a:pt x="36" y="171"/>
                  </a:lnTo>
                  <a:lnTo>
                    <a:pt x="36" y="169"/>
                  </a:lnTo>
                  <a:lnTo>
                    <a:pt x="36" y="169"/>
                  </a:lnTo>
                  <a:lnTo>
                    <a:pt x="34" y="169"/>
                  </a:lnTo>
                  <a:lnTo>
                    <a:pt x="34" y="167"/>
                  </a:lnTo>
                  <a:lnTo>
                    <a:pt x="32" y="165"/>
                  </a:lnTo>
                  <a:lnTo>
                    <a:pt x="32" y="165"/>
                  </a:lnTo>
                  <a:lnTo>
                    <a:pt x="32" y="165"/>
                  </a:lnTo>
                  <a:lnTo>
                    <a:pt x="30" y="169"/>
                  </a:lnTo>
                  <a:lnTo>
                    <a:pt x="28" y="171"/>
                  </a:lnTo>
                  <a:lnTo>
                    <a:pt x="28" y="171"/>
                  </a:lnTo>
                  <a:lnTo>
                    <a:pt x="28" y="173"/>
                  </a:lnTo>
                  <a:lnTo>
                    <a:pt x="28" y="173"/>
                  </a:lnTo>
                  <a:lnTo>
                    <a:pt x="28" y="173"/>
                  </a:lnTo>
                  <a:lnTo>
                    <a:pt x="28" y="173"/>
                  </a:lnTo>
                  <a:lnTo>
                    <a:pt x="28" y="173"/>
                  </a:lnTo>
                  <a:lnTo>
                    <a:pt x="28" y="173"/>
                  </a:lnTo>
                  <a:lnTo>
                    <a:pt x="30" y="175"/>
                  </a:lnTo>
                  <a:lnTo>
                    <a:pt x="30" y="175"/>
                  </a:lnTo>
                  <a:lnTo>
                    <a:pt x="32" y="175"/>
                  </a:lnTo>
                  <a:lnTo>
                    <a:pt x="32" y="175"/>
                  </a:lnTo>
                  <a:lnTo>
                    <a:pt x="32" y="179"/>
                  </a:lnTo>
                  <a:lnTo>
                    <a:pt x="32" y="184"/>
                  </a:lnTo>
                  <a:lnTo>
                    <a:pt x="32" y="184"/>
                  </a:lnTo>
                  <a:lnTo>
                    <a:pt x="34" y="186"/>
                  </a:lnTo>
                  <a:lnTo>
                    <a:pt x="34" y="186"/>
                  </a:lnTo>
                  <a:lnTo>
                    <a:pt x="34" y="186"/>
                  </a:lnTo>
                  <a:lnTo>
                    <a:pt x="36" y="186"/>
                  </a:lnTo>
                  <a:lnTo>
                    <a:pt x="36" y="186"/>
                  </a:lnTo>
                  <a:lnTo>
                    <a:pt x="36" y="188"/>
                  </a:lnTo>
                  <a:lnTo>
                    <a:pt x="36" y="190"/>
                  </a:lnTo>
                  <a:lnTo>
                    <a:pt x="36" y="190"/>
                  </a:lnTo>
                  <a:lnTo>
                    <a:pt x="36" y="192"/>
                  </a:lnTo>
                  <a:lnTo>
                    <a:pt x="38" y="192"/>
                  </a:lnTo>
                  <a:lnTo>
                    <a:pt x="40" y="192"/>
                  </a:lnTo>
                  <a:lnTo>
                    <a:pt x="40" y="194"/>
                  </a:lnTo>
                  <a:lnTo>
                    <a:pt x="40" y="194"/>
                  </a:lnTo>
                  <a:lnTo>
                    <a:pt x="38" y="194"/>
                  </a:lnTo>
                  <a:lnTo>
                    <a:pt x="38" y="194"/>
                  </a:lnTo>
                  <a:lnTo>
                    <a:pt x="38" y="196"/>
                  </a:lnTo>
                  <a:lnTo>
                    <a:pt x="38" y="196"/>
                  </a:lnTo>
                  <a:lnTo>
                    <a:pt x="38" y="198"/>
                  </a:lnTo>
                  <a:lnTo>
                    <a:pt x="38" y="198"/>
                  </a:lnTo>
                  <a:lnTo>
                    <a:pt x="40" y="199"/>
                  </a:lnTo>
                  <a:lnTo>
                    <a:pt x="40" y="199"/>
                  </a:lnTo>
                  <a:lnTo>
                    <a:pt x="40" y="199"/>
                  </a:lnTo>
                  <a:lnTo>
                    <a:pt x="40" y="201"/>
                  </a:lnTo>
                  <a:lnTo>
                    <a:pt x="40" y="201"/>
                  </a:lnTo>
                  <a:lnTo>
                    <a:pt x="44" y="205"/>
                  </a:lnTo>
                  <a:lnTo>
                    <a:pt x="44" y="205"/>
                  </a:lnTo>
                  <a:lnTo>
                    <a:pt x="46" y="205"/>
                  </a:lnTo>
                  <a:lnTo>
                    <a:pt x="46" y="205"/>
                  </a:lnTo>
                  <a:lnTo>
                    <a:pt x="46" y="207"/>
                  </a:lnTo>
                  <a:lnTo>
                    <a:pt x="47" y="205"/>
                  </a:lnTo>
                  <a:lnTo>
                    <a:pt x="47" y="203"/>
                  </a:lnTo>
                  <a:lnTo>
                    <a:pt x="49" y="201"/>
                  </a:lnTo>
                  <a:lnTo>
                    <a:pt x="49" y="198"/>
                  </a:lnTo>
                  <a:lnTo>
                    <a:pt x="49" y="198"/>
                  </a:lnTo>
                  <a:lnTo>
                    <a:pt x="49" y="196"/>
                  </a:lnTo>
                  <a:lnTo>
                    <a:pt x="51" y="196"/>
                  </a:lnTo>
                  <a:lnTo>
                    <a:pt x="51" y="194"/>
                  </a:lnTo>
                  <a:lnTo>
                    <a:pt x="49" y="190"/>
                  </a:lnTo>
                  <a:lnTo>
                    <a:pt x="49" y="190"/>
                  </a:lnTo>
                  <a:lnTo>
                    <a:pt x="49" y="188"/>
                  </a:lnTo>
                  <a:lnTo>
                    <a:pt x="47" y="188"/>
                  </a:lnTo>
                  <a:lnTo>
                    <a:pt x="47" y="190"/>
                  </a:lnTo>
                  <a:lnTo>
                    <a:pt x="47" y="192"/>
                  </a:lnTo>
                  <a:lnTo>
                    <a:pt x="47" y="192"/>
                  </a:lnTo>
                  <a:lnTo>
                    <a:pt x="46" y="192"/>
                  </a:lnTo>
                  <a:lnTo>
                    <a:pt x="46" y="192"/>
                  </a:lnTo>
                  <a:lnTo>
                    <a:pt x="46" y="194"/>
                  </a:lnTo>
                  <a:lnTo>
                    <a:pt x="46" y="196"/>
                  </a:lnTo>
                  <a:lnTo>
                    <a:pt x="44" y="196"/>
                  </a:lnTo>
                  <a:lnTo>
                    <a:pt x="44" y="196"/>
                  </a:lnTo>
                  <a:lnTo>
                    <a:pt x="44" y="196"/>
                  </a:lnTo>
                  <a:lnTo>
                    <a:pt x="44" y="194"/>
                  </a:lnTo>
                  <a:lnTo>
                    <a:pt x="44" y="192"/>
                  </a:lnTo>
                  <a:lnTo>
                    <a:pt x="44" y="192"/>
                  </a:lnTo>
                  <a:lnTo>
                    <a:pt x="46" y="188"/>
                  </a:lnTo>
                  <a:lnTo>
                    <a:pt x="47" y="188"/>
                  </a:lnTo>
                  <a:lnTo>
                    <a:pt x="49" y="188"/>
                  </a:lnTo>
                  <a:lnTo>
                    <a:pt x="49" y="186"/>
                  </a:lnTo>
                  <a:lnTo>
                    <a:pt x="53" y="171"/>
                  </a:lnTo>
                  <a:lnTo>
                    <a:pt x="53" y="169"/>
                  </a:lnTo>
                  <a:lnTo>
                    <a:pt x="53" y="167"/>
                  </a:lnTo>
                  <a:lnTo>
                    <a:pt x="53" y="165"/>
                  </a:lnTo>
                  <a:lnTo>
                    <a:pt x="51" y="165"/>
                  </a:lnTo>
                  <a:lnTo>
                    <a:pt x="49" y="165"/>
                  </a:lnTo>
                  <a:lnTo>
                    <a:pt x="49" y="165"/>
                  </a:lnTo>
                  <a:lnTo>
                    <a:pt x="49" y="167"/>
                  </a:lnTo>
                  <a:lnTo>
                    <a:pt x="49" y="171"/>
                  </a:lnTo>
                  <a:lnTo>
                    <a:pt x="47" y="171"/>
                  </a:lnTo>
                  <a:lnTo>
                    <a:pt x="47" y="163"/>
                  </a:lnTo>
                  <a:lnTo>
                    <a:pt x="47" y="161"/>
                  </a:lnTo>
                  <a:lnTo>
                    <a:pt x="49" y="160"/>
                  </a:lnTo>
                  <a:lnTo>
                    <a:pt x="51" y="158"/>
                  </a:lnTo>
                  <a:lnTo>
                    <a:pt x="49" y="158"/>
                  </a:lnTo>
                  <a:lnTo>
                    <a:pt x="49" y="156"/>
                  </a:lnTo>
                  <a:lnTo>
                    <a:pt x="51" y="156"/>
                  </a:lnTo>
                  <a:lnTo>
                    <a:pt x="51" y="156"/>
                  </a:lnTo>
                  <a:lnTo>
                    <a:pt x="53" y="156"/>
                  </a:lnTo>
                  <a:lnTo>
                    <a:pt x="51" y="154"/>
                  </a:lnTo>
                  <a:lnTo>
                    <a:pt x="49" y="152"/>
                  </a:lnTo>
                  <a:lnTo>
                    <a:pt x="51" y="152"/>
                  </a:lnTo>
                  <a:lnTo>
                    <a:pt x="51" y="152"/>
                  </a:lnTo>
                  <a:lnTo>
                    <a:pt x="53" y="150"/>
                  </a:lnTo>
                  <a:lnTo>
                    <a:pt x="55" y="150"/>
                  </a:lnTo>
                  <a:lnTo>
                    <a:pt x="55" y="150"/>
                  </a:lnTo>
                  <a:lnTo>
                    <a:pt x="55" y="148"/>
                  </a:lnTo>
                  <a:lnTo>
                    <a:pt x="57" y="148"/>
                  </a:lnTo>
                  <a:lnTo>
                    <a:pt x="57" y="148"/>
                  </a:lnTo>
                  <a:lnTo>
                    <a:pt x="57" y="146"/>
                  </a:lnTo>
                  <a:lnTo>
                    <a:pt x="57" y="144"/>
                  </a:lnTo>
                  <a:lnTo>
                    <a:pt x="59" y="142"/>
                  </a:lnTo>
                  <a:lnTo>
                    <a:pt x="61" y="142"/>
                  </a:lnTo>
                  <a:lnTo>
                    <a:pt x="61" y="141"/>
                  </a:lnTo>
                  <a:lnTo>
                    <a:pt x="63" y="141"/>
                  </a:lnTo>
                  <a:lnTo>
                    <a:pt x="63" y="141"/>
                  </a:lnTo>
                  <a:lnTo>
                    <a:pt x="63" y="139"/>
                  </a:lnTo>
                  <a:lnTo>
                    <a:pt x="63" y="139"/>
                  </a:lnTo>
                  <a:lnTo>
                    <a:pt x="61" y="137"/>
                  </a:lnTo>
                  <a:lnTo>
                    <a:pt x="61" y="137"/>
                  </a:lnTo>
                  <a:lnTo>
                    <a:pt x="61" y="135"/>
                  </a:lnTo>
                  <a:lnTo>
                    <a:pt x="63" y="135"/>
                  </a:lnTo>
                  <a:lnTo>
                    <a:pt x="63" y="133"/>
                  </a:lnTo>
                  <a:lnTo>
                    <a:pt x="63" y="133"/>
                  </a:lnTo>
                  <a:lnTo>
                    <a:pt x="63" y="131"/>
                  </a:lnTo>
                  <a:lnTo>
                    <a:pt x="61" y="131"/>
                  </a:lnTo>
                  <a:lnTo>
                    <a:pt x="61" y="131"/>
                  </a:lnTo>
                  <a:lnTo>
                    <a:pt x="61" y="129"/>
                  </a:lnTo>
                  <a:lnTo>
                    <a:pt x="61" y="129"/>
                  </a:lnTo>
                  <a:lnTo>
                    <a:pt x="61" y="129"/>
                  </a:lnTo>
                  <a:lnTo>
                    <a:pt x="63" y="129"/>
                  </a:lnTo>
                  <a:lnTo>
                    <a:pt x="63" y="127"/>
                  </a:lnTo>
                  <a:lnTo>
                    <a:pt x="65" y="127"/>
                  </a:lnTo>
                  <a:lnTo>
                    <a:pt x="65" y="127"/>
                  </a:lnTo>
                  <a:lnTo>
                    <a:pt x="63" y="127"/>
                  </a:lnTo>
                  <a:lnTo>
                    <a:pt x="63" y="125"/>
                  </a:lnTo>
                  <a:lnTo>
                    <a:pt x="63" y="125"/>
                  </a:lnTo>
                  <a:lnTo>
                    <a:pt x="61" y="123"/>
                  </a:lnTo>
                  <a:lnTo>
                    <a:pt x="61" y="123"/>
                  </a:lnTo>
                  <a:lnTo>
                    <a:pt x="59" y="123"/>
                  </a:lnTo>
                  <a:lnTo>
                    <a:pt x="59" y="120"/>
                  </a:lnTo>
                  <a:lnTo>
                    <a:pt x="57" y="120"/>
                  </a:lnTo>
                  <a:lnTo>
                    <a:pt x="57" y="118"/>
                  </a:lnTo>
                  <a:lnTo>
                    <a:pt x="61" y="118"/>
                  </a:lnTo>
                  <a:lnTo>
                    <a:pt x="63" y="118"/>
                  </a:lnTo>
                  <a:lnTo>
                    <a:pt x="63" y="116"/>
                  </a:lnTo>
                  <a:lnTo>
                    <a:pt x="63" y="116"/>
                  </a:lnTo>
                  <a:lnTo>
                    <a:pt x="63" y="118"/>
                  </a:lnTo>
                  <a:lnTo>
                    <a:pt x="65" y="118"/>
                  </a:lnTo>
                  <a:lnTo>
                    <a:pt x="65" y="118"/>
                  </a:lnTo>
                  <a:lnTo>
                    <a:pt x="65" y="120"/>
                  </a:lnTo>
                  <a:lnTo>
                    <a:pt x="66" y="120"/>
                  </a:lnTo>
                  <a:lnTo>
                    <a:pt x="66" y="118"/>
                  </a:lnTo>
                  <a:lnTo>
                    <a:pt x="66" y="118"/>
                  </a:lnTo>
                  <a:lnTo>
                    <a:pt x="68" y="116"/>
                  </a:lnTo>
                  <a:close/>
                  <a:moveTo>
                    <a:pt x="74" y="4"/>
                  </a:moveTo>
                  <a:lnTo>
                    <a:pt x="76" y="4"/>
                  </a:lnTo>
                  <a:lnTo>
                    <a:pt x="76" y="2"/>
                  </a:lnTo>
                  <a:lnTo>
                    <a:pt x="76" y="2"/>
                  </a:lnTo>
                  <a:lnTo>
                    <a:pt x="76" y="0"/>
                  </a:lnTo>
                  <a:lnTo>
                    <a:pt x="74" y="0"/>
                  </a:lnTo>
                  <a:lnTo>
                    <a:pt x="70" y="2"/>
                  </a:lnTo>
                  <a:lnTo>
                    <a:pt x="72" y="2"/>
                  </a:lnTo>
                  <a:lnTo>
                    <a:pt x="74" y="4"/>
                  </a:lnTo>
                  <a:close/>
                </a:path>
              </a:pathLst>
            </a:custGeom>
            <a:solidFill>
              <a:schemeClr val="bg2">
                <a:lumMod val="90000"/>
              </a:schemeClr>
            </a:solidFill>
            <a:ln w="31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5" name="Rectangle 104">
            <a:extLst>
              <a:ext uri="{FF2B5EF4-FFF2-40B4-BE49-F238E27FC236}">
                <a16:creationId xmlns:a16="http://schemas.microsoft.com/office/drawing/2014/main" id="{C295F675-3781-4016-872A-9B58F1EC8556}"/>
              </a:ext>
            </a:extLst>
          </p:cNvPr>
          <p:cNvSpPr/>
          <p:nvPr/>
        </p:nvSpPr>
        <p:spPr>
          <a:xfrm>
            <a:off x="6491384" y="1420901"/>
            <a:ext cx="1659076" cy="938719"/>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Delhi NCR (Gurgaon, Faridabad)</a:t>
            </a:r>
          </a:p>
          <a:p>
            <a:pPr algn="ctr"/>
            <a:r>
              <a:rPr lang="en-US" sz="1100" dirty="0">
                <a:latin typeface="Arial" panose="020B0604020202020204" pitchFamily="34" charset="0"/>
                <a:cs typeface="Arial" panose="020B0604020202020204" pitchFamily="34" charset="0"/>
              </a:rPr>
              <a:t>Maharashtra</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Tamil Nadu</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Karnataka</a:t>
            </a:r>
            <a:endParaRPr lang="en-IN" sz="11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06" name="Group 105">
            <a:extLst>
              <a:ext uri="{FF2B5EF4-FFF2-40B4-BE49-F238E27FC236}">
                <a16:creationId xmlns:a16="http://schemas.microsoft.com/office/drawing/2014/main" id="{D54988A5-1F68-4A19-812E-795007B9B27A}"/>
              </a:ext>
            </a:extLst>
          </p:cNvPr>
          <p:cNvGrpSpPr/>
          <p:nvPr/>
        </p:nvGrpSpPr>
        <p:grpSpPr>
          <a:xfrm>
            <a:off x="7138220" y="492241"/>
            <a:ext cx="517950" cy="517950"/>
            <a:chOff x="2502579" y="4019550"/>
            <a:chExt cx="443444" cy="443444"/>
          </a:xfrm>
          <a:solidFill>
            <a:srgbClr val="FFC000"/>
          </a:solidFill>
        </p:grpSpPr>
        <p:sp>
          <p:nvSpPr>
            <p:cNvPr id="107" name="Freeform 1659">
              <a:extLst>
                <a:ext uri="{FF2B5EF4-FFF2-40B4-BE49-F238E27FC236}">
                  <a16:creationId xmlns:a16="http://schemas.microsoft.com/office/drawing/2014/main" id="{E0256DE5-57E0-43F4-AAB9-592B414CA23F}"/>
                </a:ext>
              </a:extLst>
            </p:cNvPr>
            <p:cNvSpPr>
              <a:spLocks noEditPoints="1"/>
            </p:cNvSpPr>
            <p:nvPr/>
          </p:nvSpPr>
          <p:spPr bwMode="auto">
            <a:xfrm>
              <a:off x="2502579" y="4019550"/>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8" name="Group 107">
              <a:extLst>
                <a:ext uri="{FF2B5EF4-FFF2-40B4-BE49-F238E27FC236}">
                  <a16:creationId xmlns:a16="http://schemas.microsoft.com/office/drawing/2014/main" id="{9C2DB913-6AE8-4D01-B7AC-A79118B73406}"/>
                </a:ext>
              </a:extLst>
            </p:cNvPr>
            <p:cNvGrpSpPr/>
            <p:nvPr/>
          </p:nvGrpSpPr>
          <p:grpSpPr>
            <a:xfrm>
              <a:off x="2622025" y="4102468"/>
              <a:ext cx="204552" cy="277608"/>
              <a:chOff x="-1815982" y="813077"/>
              <a:chExt cx="204552" cy="277608"/>
            </a:xfrm>
            <a:grpFill/>
          </p:grpSpPr>
          <p:sp>
            <p:nvSpPr>
              <p:cNvPr id="109" name="Freeform 1951">
                <a:extLst>
                  <a:ext uri="{FF2B5EF4-FFF2-40B4-BE49-F238E27FC236}">
                    <a16:creationId xmlns:a16="http://schemas.microsoft.com/office/drawing/2014/main" id="{965BC254-F229-4913-8773-3CD45ACF9C07}"/>
                  </a:ext>
                </a:extLst>
              </p:cNvPr>
              <p:cNvSpPr>
                <a:spLocks noEditPoints="1"/>
              </p:cNvSpPr>
              <p:nvPr/>
            </p:nvSpPr>
            <p:spPr bwMode="auto">
              <a:xfrm>
                <a:off x="-1815982" y="813077"/>
                <a:ext cx="204552" cy="277608"/>
              </a:xfrm>
              <a:custGeom>
                <a:avLst/>
                <a:gdLst>
                  <a:gd name="T0" fmla="*/ 35 w 69"/>
                  <a:gd name="T1" fmla="*/ 0 h 93"/>
                  <a:gd name="T2" fmla="*/ 0 w 69"/>
                  <a:gd name="T3" fmla="*/ 34 h 93"/>
                  <a:gd name="T4" fmla="*/ 13 w 69"/>
                  <a:gd name="T5" fmla="*/ 60 h 93"/>
                  <a:gd name="T6" fmla="*/ 12 w 69"/>
                  <a:gd name="T7" fmla="*/ 61 h 93"/>
                  <a:gd name="T8" fmla="*/ 12 w 69"/>
                  <a:gd name="T9" fmla="*/ 90 h 93"/>
                  <a:gd name="T10" fmla="*/ 14 w 69"/>
                  <a:gd name="T11" fmla="*/ 92 h 93"/>
                  <a:gd name="T12" fmla="*/ 16 w 69"/>
                  <a:gd name="T13" fmla="*/ 92 h 93"/>
                  <a:gd name="T14" fmla="*/ 35 w 69"/>
                  <a:gd name="T15" fmla="*/ 85 h 93"/>
                  <a:gd name="T16" fmla="*/ 54 w 69"/>
                  <a:gd name="T17" fmla="*/ 92 h 93"/>
                  <a:gd name="T18" fmla="*/ 55 w 69"/>
                  <a:gd name="T19" fmla="*/ 93 h 93"/>
                  <a:gd name="T20" fmla="*/ 56 w 69"/>
                  <a:gd name="T21" fmla="*/ 92 h 93"/>
                  <a:gd name="T22" fmla="*/ 57 w 69"/>
                  <a:gd name="T23" fmla="*/ 90 h 93"/>
                  <a:gd name="T24" fmla="*/ 57 w 69"/>
                  <a:gd name="T25" fmla="*/ 61 h 93"/>
                  <a:gd name="T26" fmla="*/ 57 w 69"/>
                  <a:gd name="T27" fmla="*/ 60 h 93"/>
                  <a:gd name="T28" fmla="*/ 69 w 69"/>
                  <a:gd name="T29" fmla="*/ 34 h 93"/>
                  <a:gd name="T30" fmla="*/ 35 w 69"/>
                  <a:gd name="T31" fmla="*/ 0 h 93"/>
                  <a:gd name="T32" fmla="*/ 52 w 69"/>
                  <a:gd name="T33" fmla="*/ 86 h 93"/>
                  <a:gd name="T34" fmla="*/ 36 w 69"/>
                  <a:gd name="T35" fmla="*/ 80 h 93"/>
                  <a:gd name="T36" fmla="*/ 34 w 69"/>
                  <a:gd name="T37" fmla="*/ 80 h 93"/>
                  <a:gd name="T38" fmla="*/ 17 w 69"/>
                  <a:gd name="T39" fmla="*/ 86 h 93"/>
                  <a:gd name="T40" fmla="*/ 17 w 69"/>
                  <a:gd name="T41" fmla="*/ 64 h 93"/>
                  <a:gd name="T42" fmla="*/ 35 w 69"/>
                  <a:gd name="T43" fmla="*/ 69 h 93"/>
                  <a:gd name="T44" fmla="*/ 52 w 69"/>
                  <a:gd name="T45" fmla="*/ 64 h 93"/>
                  <a:gd name="T46" fmla="*/ 52 w 69"/>
                  <a:gd name="T47" fmla="*/ 86 h 93"/>
                  <a:gd name="T48" fmla="*/ 35 w 69"/>
                  <a:gd name="T49" fmla="*/ 64 h 93"/>
                  <a:gd name="T50" fmla="*/ 5 w 69"/>
                  <a:gd name="T51" fmla="*/ 34 h 93"/>
                  <a:gd name="T52" fmla="*/ 35 w 69"/>
                  <a:gd name="T53" fmla="*/ 5 h 93"/>
                  <a:gd name="T54" fmla="*/ 64 w 69"/>
                  <a:gd name="T55" fmla="*/ 34 h 93"/>
                  <a:gd name="T56" fmla="*/ 35 w 69"/>
                  <a:gd name="T57" fmla="*/ 6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93">
                    <a:moveTo>
                      <a:pt x="35" y="0"/>
                    </a:moveTo>
                    <a:cubicBezTo>
                      <a:pt x="17" y="0"/>
                      <a:pt x="0" y="16"/>
                      <a:pt x="0" y="34"/>
                    </a:cubicBezTo>
                    <a:cubicBezTo>
                      <a:pt x="0" y="45"/>
                      <a:pt x="5" y="54"/>
                      <a:pt x="13" y="60"/>
                    </a:cubicBezTo>
                    <a:cubicBezTo>
                      <a:pt x="13" y="61"/>
                      <a:pt x="12" y="61"/>
                      <a:pt x="12" y="61"/>
                    </a:cubicBezTo>
                    <a:cubicBezTo>
                      <a:pt x="12" y="90"/>
                      <a:pt x="12" y="90"/>
                      <a:pt x="12" y="90"/>
                    </a:cubicBezTo>
                    <a:cubicBezTo>
                      <a:pt x="12" y="91"/>
                      <a:pt x="13" y="92"/>
                      <a:pt x="14" y="92"/>
                    </a:cubicBezTo>
                    <a:cubicBezTo>
                      <a:pt x="14" y="93"/>
                      <a:pt x="15" y="93"/>
                      <a:pt x="16" y="92"/>
                    </a:cubicBezTo>
                    <a:cubicBezTo>
                      <a:pt x="35" y="85"/>
                      <a:pt x="35" y="85"/>
                      <a:pt x="35" y="85"/>
                    </a:cubicBezTo>
                    <a:cubicBezTo>
                      <a:pt x="54" y="92"/>
                      <a:pt x="54" y="92"/>
                      <a:pt x="54" y="92"/>
                    </a:cubicBezTo>
                    <a:cubicBezTo>
                      <a:pt x="54" y="92"/>
                      <a:pt x="55" y="93"/>
                      <a:pt x="55" y="93"/>
                    </a:cubicBezTo>
                    <a:cubicBezTo>
                      <a:pt x="55" y="93"/>
                      <a:pt x="56" y="92"/>
                      <a:pt x="56" y="92"/>
                    </a:cubicBezTo>
                    <a:cubicBezTo>
                      <a:pt x="57" y="92"/>
                      <a:pt x="57" y="91"/>
                      <a:pt x="57" y="90"/>
                    </a:cubicBezTo>
                    <a:cubicBezTo>
                      <a:pt x="57" y="61"/>
                      <a:pt x="57" y="61"/>
                      <a:pt x="57" y="61"/>
                    </a:cubicBezTo>
                    <a:cubicBezTo>
                      <a:pt x="57" y="61"/>
                      <a:pt x="57" y="61"/>
                      <a:pt x="57" y="60"/>
                    </a:cubicBezTo>
                    <a:cubicBezTo>
                      <a:pt x="65" y="54"/>
                      <a:pt x="69" y="45"/>
                      <a:pt x="69" y="34"/>
                    </a:cubicBezTo>
                    <a:cubicBezTo>
                      <a:pt x="69" y="15"/>
                      <a:pt x="54" y="0"/>
                      <a:pt x="35" y="0"/>
                    </a:cubicBezTo>
                    <a:close/>
                    <a:moveTo>
                      <a:pt x="52" y="86"/>
                    </a:moveTo>
                    <a:cubicBezTo>
                      <a:pt x="36" y="80"/>
                      <a:pt x="36" y="80"/>
                      <a:pt x="36" y="80"/>
                    </a:cubicBezTo>
                    <a:cubicBezTo>
                      <a:pt x="35" y="79"/>
                      <a:pt x="35" y="79"/>
                      <a:pt x="34" y="80"/>
                    </a:cubicBezTo>
                    <a:cubicBezTo>
                      <a:pt x="17" y="86"/>
                      <a:pt x="17" y="86"/>
                      <a:pt x="17" y="86"/>
                    </a:cubicBezTo>
                    <a:cubicBezTo>
                      <a:pt x="17" y="64"/>
                      <a:pt x="17" y="64"/>
                      <a:pt x="17" y="64"/>
                    </a:cubicBezTo>
                    <a:cubicBezTo>
                      <a:pt x="23" y="67"/>
                      <a:pt x="29" y="69"/>
                      <a:pt x="35" y="69"/>
                    </a:cubicBezTo>
                    <a:cubicBezTo>
                      <a:pt x="41" y="69"/>
                      <a:pt x="47" y="67"/>
                      <a:pt x="52" y="64"/>
                    </a:cubicBezTo>
                    <a:lnTo>
                      <a:pt x="52" y="86"/>
                    </a:lnTo>
                    <a:close/>
                    <a:moveTo>
                      <a:pt x="35" y="64"/>
                    </a:moveTo>
                    <a:cubicBezTo>
                      <a:pt x="19" y="64"/>
                      <a:pt x="5" y="50"/>
                      <a:pt x="5" y="34"/>
                    </a:cubicBezTo>
                    <a:cubicBezTo>
                      <a:pt x="5" y="18"/>
                      <a:pt x="19" y="5"/>
                      <a:pt x="35" y="5"/>
                    </a:cubicBezTo>
                    <a:cubicBezTo>
                      <a:pt x="51" y="5"/>
                      <a:pt x="64" y="18"/>
                      <a:pt x="64" y="34"/>
                    </a:cubicBezTo>
                    <a:cubicBezTo>
                      <a:pt x="64" y="51"/>
                      <a:pt x="52" y="64"/>
                      <a:pt x="3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952">
                <a:extLst>
                  <a:ext uri="{FF2B5EF4-FFF2-40B4-BE49-F238E27FC236}">
                    <a16:creationId xmlns:a16="http://schemas.microsoft.com/office/drawing/2014/main" id="{275F271D-7054-4D2F-978E-26714EC9645D}"/>
                  </a:ext>
                </a:extLst>
              </p:cNvPr>
              <p:cNvSpPr>
                <a:spLocks noEditPoints="1"/>
              </p:cNvSpPr>
              <p:nvPr/>
            </p:nvSpPr>
            <p:spPr bwMode="auto">
              <a:xfrm>
                <a:off x="-1769227" y="856909"/>
                <a:ext cx="113966" cy="113966"/>
              </a:xfrm>
              <a:custGeom>
                <a:avLst/>
                <a:gdLst>
                  <a:gd name="T0" fmla="*/ 35 w 38"/>
                  <a:gd name="T1" fmla="*/ 13 h 38"/>
                  <a:gd name="T2" fmla="*/ 26 w 38"/>
                  <a:gd name="T3" fmla="*/ 12 h 38"/>
                  <a:gd name="T4" fmla="*/ 21 w 38"/>
                  <a:gd name="T5" fmla="*/ 2 h 38"/>
                  <a:gd name="T6" fmla="*/ 17 w 38"/>
                  <a:gd name="T7" fmla="*/ 2 h 38"/>
                  <a:gd name="T8" fmla="*/ 12 w 38"/>
                  <a:gd name="T9" fmla="*/ 12 h 38"/>
                  <a:gd name="T10" fmla="*/ 3 w 38"/>
                  <a:gd name="T11" fmla="*/ 13 h 38"/>
                  <a:gd name="T12" fmla="*/ 1 w 38"/>
                  <a:gd name="T13" fmla="*/ 14 h 38"/>
                  <a:gd name="T14" fmla="*/ 1 w 38"/>
                  <a:gd name="T15" fmla="*/ 17 h 38"/>
                  <a:gd name="T16" fmla="*/ 8 w 38"/>
                  <a:gd name="T17" fmla="*/ 24 h 38"/>
                  <a:gd name="T18" fmla="*/ 6 w 38"/>
                  <a:gd name="T19" fmla="*/ 35 h 38"/>
                  <a:gd name="T20" fmla="*/ 8 w 38"/>
                  <a:gd name="T21" fmla="*/ 37 h 38"/>
                  <a:gd name="T22" fmla="*/ 10 w 38"/>
                  <a:gd name="T23" fmla="*/ 37 h 38"/>
                  <a:gd name="T24" fmla="*/ 19 w 38"/>
                  <a:gd name="T25" fmla="*/ 32 h 38"/>
                  <a:gd name="T26" fmla="*/ 28 w 38"/>
                  <a:gd name="T27" fmla="*/ 37 h 38"/>
                  <a:gd name="T28" fmla="*/ 29 w 38"/>
                  <a:gd name="T29" fmla="*/ 38 h 38"/>
                  <a:gd name="T30" fmla="*/ 30 w 38"/>
                  <a:gd name="T31" fmla="*/ 37 h 38"/>
                  <a:gd name="T32" fmla="*/ 31 w 38"/>
                  <a:gd name="T33" fmla="*/ 35 h 38"/>
                  <a:gd name="T34" fmla="*/ 30 w 38"/>
                  <a:gd name="T35" fmla="*/ 24 h 38"/>
                  <a:gd name="T36" fmla="*/ 37 w 38"/>
                  <a:gd name="T37" fmla="*/ 17 h 38"/>
                  <a:gd name="T38" fmla="*/ 37 w 38"/>
                  <a:gd name="T39" fmla="*/ 14 h 38"/>
                  <a:gd name="T40" fmla="*/ 35 w 38"/>
                  <a:gd name="T41" fmla="*/ 13 h 38"/>
                  <a:gd name="T42" fmla="*/ 25 w 38"/>
                  <a:gd name="T43" fmla="*/ 21 h 38"/>
                  <a:gd name="T44" fmla="*/ 24 w 38"/>
                  <a:gd name="T45" fmla="*/ 23 h 38"/>
                  <a:gd name="T46" fmla="*/ 26 w 38"/>
                  <a:gd name="T47" fmla="*/ 30 h 38"/>
                  <a:gd name="T48" fmla="*/ 20 w 38"/>
                  <a:gd name="T49" fmla="*/ 27 h 38"/>
                  <a:gd name="T50" fmla="*/ 19 w 38"/>
                  <a:gd name="T51" fmla="*/ 27 h 38"/>
                  <a:gd name="T52" fmla="*/ 18 w 38"/>
                  <a:gd name="T53" fmla="*/ 27 h 38"/>
                  <a:gd name="T54" fmla="*/ 12 w 38"/>
                  <a:gd name="T55" fmla="*/ 30 h 38"/>
                  <a:gd name="T56" fmla="*/ 13 w 38"/>
                  <a:gd name="T57" fmla="*/ 23 h 38"/>
                  <a:gd name="T58" fmla="*/ 13 w 38"/>
                  <a:gd name="T59" fmla="*/ 21 h 38"/>
                  <a:gd name="T60" fmla="*/ 9 w 38"/>
                  <a:gd name="T61" fmla="*/ 17 h 38"/>
                  <a:gd name="T62" fmla="*/ 14 w 38"/>
                  <a:gd name="T63" fmla="*/ 17 h 38"/>
                  <a:gd name="T64" fmla="*/ 16 w 38"/>
                  <a:gd name="T65" fmla="*/ 15 h 38"/>
                  <a:gd name="T66" fmla="*/ 19 w 38"/>
                  <a:gd name="T67" fmla="*/ 9 h 38"/>
                  <a:gd name="T68" fmla="*/ 22 w 38"/>
                  <a:gd name="T69" fmla="*/ 15 h 38"/>
                  <a:gd name="T70" fmla="*/ 24 w 38"/>
                  <a:gd name="T71" fmla="*/ 17 h 38"/>
                  <a:gd name="T72" fmla="*/ 29 w 38"/>
                  <a:gd name="T73" fmla="*/ 17 h 38"/>
                  <a:gd name="T74" fmla="*/ 25 w 38"/>
                  <a:gd name="T75"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38">
                    <a:moveTo>
                      <a:pt x="35" y="13"/>
                    </a:moveTo>
                    <a:cubicBezTo>
                      <a:pt x="26" y="12"/>
                      <a:pt x="26" y="12"/>
                      <a:pt x="26" y="12"/>
                    </a:cubicBezTo>
                    <a:cubicBezTo>
                      <a:pt x="21" y="2"/>
                      <a:pt x="21" y="2"/>
                      <a:pt x="21" y="2"/>
                    </a:cubicBezTo>
                    <a:cubicBezTo>
                      <a:pt x="20" y="0"/>
                      <a:pt x="17" y="0"/>
                      <a:pt x="17" y="2"/>
                    </a:cubicBezTo>
                    <a:cubicBezTo>
                      <a:pt x="12" y="12"/>
                      <a:pt x="12" y="12"/>
                      <a:pt x="12" y="12"/>
                    </a:cubicBezTo>
                    <a:cubicBezTo>
                      <a:pt x="3" y="13"/>
                      <a:pt x="3" y="13"/>
                      <a:pt x="3" y="13"/>
                    </a:cubicBezTo>
                    <a:cubicBezTo>
                      <a:pt x="2" y="13"/>
                      <a:pt x="1" y="13"/>
                      <a:pt x="1" y="14"/>
                    </a:cubicBezTo>
                    <a:cubicBezTo>
                      <a:pt x="0" y="15"/>
                      <a:pt x="1" y="16"/>
                      <a:pt x="1" y="17"/>
                    </a:cubicBezTo>
                    <a:cubicBezTo>
                      <a:pt x="8" y="24"/>
                      <a:pt x="8" y="24"/>
                      <a:pt x="8" y="24"/>
                    </a:cubicBezTo>
                    <a:cubicBezTo>
                      <a:pt x="6" y="35"/>
                      <a:pt x="6" y="35"/>
                      <a:pt x="6" y="35"/>
                    </a:cubicBezTo>
                    <a:cubicBezTo>
                      <a:pt x="6" y="36"/>
                      <a:pt x="7" y="37"/>
                      <a:pt x="8" y="37"/>
                    </a:cubicBezTo>
                    <a:cubicBezTo>
                      <a:pt x="8" y="38"/>
                      <a:pt x="9" y="38"/>
                      <a:pt x="10" y="37"/>
                    </a:cubicBezTo>
                    <a:cubicBezTo>
                      <a:pt x="19" y="32"/>
                      <a:pt x="19" y="32"/>
                      <a:pt x="19" y="32"/>
                    </a:cubicBezTo>
                    <a:cubicBezTo>
                      <a:pt x="28" y="37"/>
                      <a:pt x="28" y="37"/>
                      <a:pt x="28" y="37"/>
                    </a:cubicBezTo>
                    <a:cubicBezTo>
                      <a:pt x="28" y="37"/>
                      <a:pt x="29" y="38"/>
                      <a:pt x="29" y="38"/>
                    </a:cubicBezTo>
                    <a:cubicBezTo>
                      <a:pt x="29" y="38"/>
                      <a:pt x="30" y="37"/>
                      <a:pt x="30" y="37"/>
                    </a:cubicBezTo>
                    <a:cubicBezTo>
                      <a:pt x="31" y="37"/>
                      <a:pt x="32" y="36"/>
                      <a:pt x="31" y="35"/>
                    </a:cubicBezTo>
                    <a:cubicBezTo>
                      <a:pt x="30" y="24"/>
                      <a:pt x="30" y="24"/>
                      <a:pt x="30" y="24"/>
                    </a:cubicBezTo>
                    <a:cubicBezTo>
                      <a:pt x="37" y="17"/>
                      <a:pt x="37" y="17"/>
                      <a:pt x="37" y="17"/>
                    </a:cubicBezTo>
                    <a:cubicBezTo>
                      <a:pt x="37" y="16"/>
                      <a:pt x="38" y="15"/>
                      <a:pt x="37" y="14"/>
                    </a:cubicBezTo>
                    <a:cubicBezTo>
                      <a:pt x="37" y="13"/>
                      <a:pt x="36" y="13"/>
                      <a:pt x="35" y="13"/>
                    </a:cubicBezTo>
                    <a:close/>
                    <a:moveTo>
                      <a:pt x="25" y="21"/>
                    </a:moveTo>
                    <a:cubicBezTo>
                      <a:pt x="25" y="22"/>
                      <a:pt x="24" y="23"/>
                      <a:pt x="24" y="23"/>
                    </a:cubicBezTo>
                    <a:cubicBezTo>
                      <a:pt x="26" y="30"/>
                      <a:pt x="26" y="30"/>
                      <a:pt x="26" y="30"/>
                    </a:cubicBezTo>
                    <a:cubicBezTo>
                      <a:pt x="20" y="27"/>
                      <a:pt x="20" y="27"/>
                      <a:pt x="20" y="27"/>
                    </a:cubicBezTo>
                    <a:cubicBezTo>
                      <a:pt x="20" y="27"/>
                      <a:pt x="19" y="27"/>
                      <a:pt x="19" y="27"/>
                    </a:cubicBezTo>
                    <a:cubicBezTo>
                      <a:pt x="19" y="27"/>
                      <a:pt x="18" y="27"/>
                      <a:pt x="18" y="27"/>
                    </a:cubicBezTo>
                    <a:cubicBezTo>
                      <a:pt x="12" y="30"/>
                      <a:pt x="12" y="30"/>
                      <a:pt x="12" y="30"/>
                    </a:cubicBezTo>
                    <a:cubicBezTo>
                      <a:pt x="13" y="23"/>
                      <a:pt x="13" y="23"/>
                      <a:pt x="13" y="23"/>
                    </a:cubicBezTo>
                    <a:cubicBezTo>
                      <a:pt x="14" y="23"/>
                      <a:pt x="13" y="22"/>
                      <a:pt x="13" y="21"/>
                    </a:cubicBezTo>
                    <a:cubicBezTo>
                      <a:pt x="9" y="17"/>
                      <a:pt x="9" y="17"/>
                      <a:pt x="9" y="17"/>
                    </a:cubicBezTo>
                    <a:cubicBezTo>
                      <a:pt x="14" y="17"/>
                      <a:pt x="14" y="17"/>
                      <a:pt x="14" y="17"/>
                    </a:cubicBezTo>
                    <a:cubicBezTo>
                      <a:pt x="15" y="16"/>
                      <a:pt x="16" y="16"/>
                      <a:pt x="16" y="15"/>
                    </a:cubicBezTo>
                    <a:cubicBezTo>
                      <a:pt x="19" y="9"/>
                      <a:pt x="19" y="9"/>
                      <a:pt x="19" y="9"/>
                    </a:cubicBezTo>
                    <a:cubicBezTo>
                      <a:pt x="22" y="15"/>
                      <a:pt x="22" y="15"/>
                      <a:pt x="22" y="15"/>
                    </a:cubicBezTo>
                    <a:cubicBezTo>
                      <a:pt x="22" y="16"/>
                      <a:pt x="23" y="16"/>
                      <a:pt x="24" y="17"/>
                    </a:cubicBezTo>
                    <a:cubicBezTo>
                      <a:pt x="29" y="17"/>
                      <a:pt x="29" y="17"/>
                      <a:pt x="29" y="17"/>
                    </a:cubicBezTo>
                    <a:lnTo>
                      <a:pt x="2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11" name="Rectangle 110">
            <a:extLst>
              <a:ext uri="{FF2B5EF4-FFF2-40B4-BE49-F238E27FC236}">
                <a16:creationId xmlns:a16="http://schemas.microsoft.com/office/drawing/2014/main" id="{03BEB0C0-9C4A-4FC2-BF98-F25A68DB5FDE}"/>
              </a:ext>
            </a:extLst>
          </p:cNvPr>
          <p:cNvSpPr/>
          <p:nvPr/>
        </p:nvSpPr>
        <p:spPr>
          <a:xfrm>
            <a:off x="7987919" y="1355842"/>
            <a:ext cx="2063552" cy="1277273"/>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Rajasthan</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Uttar Pradesh</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Gujarat</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Andhra Pradesh</a:t>
            </a:r>
          </a:p>
          <a:p>
            <a:pPr algn="ctr"/>
            <a:r>
              <a:rPr lang="en-US" sz="1100" dirty="0">
                <a:latin typeface="Arial" panose="020B0604020202020204" pitchFamily="34" charset="0"/>
                <a:cs typeface="Arial" panose="020B0604020202020204" pitchFamily="34" charset="0"/>
              </a:rPr>
              <a:t>Kerala</a:t>
            </a:r>
          </a:p>
          <a:p>
            <a:pPr algn="ctr"/>
            <a:r>
              <a:rPr lang="en-US" sz="1100" dirty="0">
                <a:latin typeface="Arial" panose="020B0604020202020204" pitchFamily="34" charset="0"/>
                <a:cs typeface="Arial" panose="020B0604020202020204" pitchFamily="34" charset="0"/>
              </a:rPr>
              <a:t>Odisha</a:t>
            </a:r>
          </a:p>
          <a:p>
            <a:pPr algn="ctr"/>
            <a:r>
              <a:rPr lang="en-US" sz="1100" dirty="0">
                <a:latin typeface="Arial" panose="020B0604020202020204" pitchFamily="34" charset="0"/>
                <a:cs typeface="Arial" panose="020B0604020202020204" pitchFamily="34" charset="0"/>
              </a:rPr>
              <a:t>Telangana</a:t>
            </a:r>
            <a:endParaRPr lang="en-IN" sz="1100" dirty="0">
              <a:latin typeface="Arial" panose="020B0604020202020204" pitchFamily="34" charset="0"/>
              <a:cs typeface="Arial" panose="020B0604020202020204" pitchFamily="34" charset="0"/>
            </a:endParaRPr>
          </a:p>
        </p:txBody>
      </p:sp>
      <p:grpSp>
        <p:nvGrpSpPr>
          <p:cNvPr id="117" name="Group 116">
            <a:extLst>
              <a:ext uri="{FF2B5EF4-FFF2-40B4-BE49-F238E27FC236}">
                <a16:creationId xmlns:a16="http://schemas.microsoft.com/office/drawing/2014/main" id="{255F4824-DA97-42F5-8C61-1E3FF178CBB3}"/>
              </a:ext>
            </a:extLst>
          </p:cNvPr>
          <p:cNvGrpSpPr/>
          <p:nvPr/>
        </p:nvGrpSpPr>
        <p:grpSpPr>
          <a:xfrm>
            <a:off x="8643113" y="492241"/>
            <a:ext cx="523220" cy="523220"/>
            <a:chOff x="10272464" y="2111230"/>
            <a:chExt cx="666768" cy="666768"/>
          </a:xfrm>
        </p:grpSpPr>
        <p:sp>
          <p:nvSpPr>
            <p:cNvPr id="112" name="Freeform 1659">
              <a:extLst>
                <a:ext uri="{FF2B5EF4-FFF2-40B4-BE49-F238E27FC236}">
                  <a16:creationId xmlns:a16="http://schemas.microsoft.com/office/drawing/2014/main" id="{DD98112C-882D-401A-AA7E-446498F5D132}"/>
                </a:ext>
              </a:extLst>
            </p:cNvPr>
            <p:cNvSpPr>
              <a:spLocks noEditPoints="1"/>
            </p:cNvSpPr>
            <p:nvPr/>
          </p:nvSpPr>
          <p:spPr bwMode="auto">
            <a:xfrm>
              <a:off x="10272464" y="2111230"/>
              <a:ext cx="666768" cy="666768"/>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solidFill>
              <a:srgbClr val="2E6CA4"/>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13" name="Group 112">
              <a:extLst>
                <a:ext uri="{FF2B5EF4-FFF2-40B4-BE49-F238E27FC236}">
                  <a16:creationId xmlns:a16="http://schemas.microsoft.com/office/drawing/2014/main" id="{4CD1D36C-4D37-4279-A64A-AEB889FFBEEC}"/>
                </a:ext>
              </a:extLst>
            </p:cNvPr>
            <p:cNvGrpSpPr/>
            <p:nvPr/>
          </p:nvGrpSpPr>
          <p:grpSpPr>
            <a:xfrm>
              <a:off x="10362730" y="2297154"/>
              <a:ext cx="395319" cy="376267"/>
              <a:chOff x="9492551" y="867559"/>
              <a:chExt cx="262913" cy="250242"/>
            </a:xfrm>
            <a:solidFill>
              <a:srgbClr val="2E6CA4"/>
            </a:solidFill>
          </p:grpSpPr>
          <p:sp>
            <p:nvSpPr>
              <p:cNvPr id="114" name="Freeform 1607">
                <a:extLst>
                  <a:ext uri="{FF2B5EF4-FFF2-40B4-BE49-F238E27FC236}">
                    <a16:creationId xmlns:a16="http://schemas.microsoft.com/office/drawing/2014/main" id="{39CA77E3-6484-4CDB-8AC6-D42E7D079B35}"/>
                  </a:ext>
                </a:extLst>
              </p:cNvPr>
              <p:cNvSpPr>
                <a:spLocks/>
              </p:cNvSpPr>
              <p:nvPr/>
            </p:nvSpPr>
            <p:spPr bwMode="auto">
              <a:xfrm>
                <a:off x="9498886" y="1016435"/>
                <a:ext cx="47515" cy="41180"/>
              </a:xfrm>
              <a:custGeom>
                <a:avLst/>
                <a:gdLst>
                  <a:gd name="T0" fmla="*/ 10 w 15"/>
                  <a:gd name="T1" fmla="*/ 1 h 13"/>
                  <a:gd name="T2" fmla="*/ 1 w 15"/>
                  <a:gd name="T3" fmla="*/ 8 h 13"/>
                  <a:gd name="T4" fmla="*/ 1 w 15"/>
                  <a:gd name="T5" fmla="*/ 12 h 13"/>
                  <a:gd name="T6" fmla="*/ 3 w 15"/>
                  <a:gd name="T7" fmla="*/ 13 h 13"/>
                  <a:gd name="T8" fmla="*/ 5 w 15"/>
                  <a:gd name="T9" fmla="*/ 12 h 13"/>
                  <a:gd name="T10" fmla="*/ 14 w 15"/>
                  <a:gd name="T11" fmla="*/ 5 h 13"/>
                  <a:gd name="T12" fmla="*/ 14 w 15"/>
                  <a:gd name="T13" fmla="*/ 1 h 13"/>
                  <a:gd name="T14" fmla="*/ 10 w 15"/>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0" y="1"/>
                    </a:moveTo>
                    <a:cubicBezTo>
                      <a:pt x="1" y="8"/>
                      <a:pt x="1" y="8"/>
                      <a:pt x="1" y="8"/>
                    </a:cubicBezTo>
                    <a:cubicBezTo>
                      <a:pt x="0" y="9"/>
                      <a:pt x="0" y="10"/>
                      <a:pt x="1" y="12"/>
                    </a:cubicBezTo>
                    <a:cubicBezTo>
                      <a:pt x="1" y="12"/>
                      <a:pt x="2" y="13"/>
                      <a:pt x="3" y="13"/>
                    </a:cubicBezTo>
                    <a:cubicBezTo>
                      <a:pt x="4" y="13"/>
                      <a:pt x="4" y="12"/>
                      <a:pt x="5" y="12"/>
                    </a:cubicBezTo>
                    <a:cubicBezTo>
                      <a:pt x="14" y="5"/>
                      <a:pt x="14" y="5"/>
                      <a:pt x="14" y="5"/>
                    </a:cubicBezTo>
                    <a:cubicBezTo>
                      <a:pt x="15" y="4"/>
                      <a:pt x="15" y="3"/>
                      <a:pt x="14" y="1"/>
                    </a:cubicBezTo>
                    <a:cubicBezTo>
                      <a:pt x="13" y="0"/>
                      <a:pt x="12" y="0"/>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08">
                <a:extLst>
                  <a:ext uri="{FF2B5EF4-FFF2-40B4-BE49-F238E27FC236}">
                    <a16:creationId xmlns:a16="http://schemas.microsoft.com/office/drawing/2014/main" id="{066ABAF3-81F7-4892-B8A9-03CB16E76718}"/>
                  </a:ext>
                </a:extLst>
              </p:cNvPr>
              <p:cNvSpPr>
                <a:spLocks noEditPoints="1"/>
              </p:cNvSpPr>
              <p:nvPr/>
            </p:nvSpPr>
            <p:spPr bwMode="auto">
              <a:xfrm>
                <a:off x="9492551" y="867559"/>
                <a:ext cx="262913" cy="212231"/>
              </a:xfrm>
              <a:custGeom>
                <a:avLst/>
                <a:gdLst>
                  <a:gd name="T0" fmla="*/ 77 w 82"/>
                  <a:gd name="T1" fmla="*/ 1 h 66"/>
                  <a:gd name="T2" fmla="*/ 2 w 82"/>
                  <a:gd name="T3" fmla="*/ 27 h 66"/>
                  <a:gd name="T4" fmla="*/ 2 w 82"/>
                  <a:gd name="T5" fmla="*/ 27 h 66"/>
                  <a:gd name="T6" fmla="*/ 1 w 82"/>
                  <a:gd name="T7" fmla="*/ 27 h 66"/>
                  <a:gd name="T8" fmla="*/ 1 w 82"/>
                  <a:gd name="T9" fmla="*/ 27 h 66"/>
                  <a:gd name="T10" fmla="*/ 1 w 82"/>
                  <a:gd name="T11" fmla="*/ 27 h 66"/>
                  <a:gd name="T12" fmla="*/ 1 w 82"/>
                  <a:gd name="T13" fmla="*/ 27 h 66"/>
                  <a:gd name="T14" fmla="*/ 1 w 82"/>
                  <a:gd name="T15" fmla="*/ 27 h 66"/>
                  <a:gd name="T16" fmla="*/ 1 w 82"/>
                  <a:gd name="T17" fmla="*/ 28 h 66"/>
                  <a:gd name="T18" fmla="*/ 1 w 82"/>
                  <a:gd name="T19" fmla="*/ 30 h 66"/>
                  <a:gd name="T20" fmla="*/ 1 w 82"/>
                  <a:gd name="T21" fmla="*/ 30 h 66"/>
                  <a:gd name="T22" fmla="*/ 1 w 82"/>
                  <a:gd name="T23" fmla="*/ 30 h 66"/>
                  <a:gd name="T24" fmla="*/ 1 w 82"/>
                  <a:gd name="T25" fmla="*/ 31 h 66"/>
                  <a:gd name="T26" fmla="*/ 1 w 82"/>
                  <a:gd name="T27" fmla="*/ 31 h 66"/>
                  <a:gd name="T28" fmla="*/ 1 w 82"/>
                  <a:gd name="T29" fmla="*/ 31 h 66"/>
                  <a:gd name="T30" fmla="*/ 1 w 82"/>
                  <a:gd name="T31" fmla="*/ 31 h 66"/>
                  <a:gd name="T32" fmla="*/ 1 w 82"/>
                  <a:gd name="T33" fmla="*/ 31 h 66"/>
                  <a:gd name="T34" fmla="*/ 2 w 82"/>
                  <a:gd name="T35" fmla="*/ 31 h 66"/>
                  <a:gd name="T36" fmla="*/ 22 w 82"/>
                  <a:gd name="T37" fmla="*/ 44 h 66"/>
                  <a:gd name="T38" fmla="*/ 22 w 82"/>
                  <a:gd name="T39" fmla="*/ 63 h 66"/>
                  <a:gd name="T40" fmla="*/ 23 w 82"/>
                  <a:gd name="T41" fmla="*/ 65 h 66"/>
                  <a:gd name="T42" fmla="*/ 23 w 82"/>
                  <a:gd name="T43" fmla="*/ 65 h 66"/>
                  <a:gd name="T44" fmla="*/ 23 w 82"/>
                  <a:gd name="T45" fmla="*/ 65 h 66"/>
                  <a:gd name="T46" fmla="*/ 25 w 82"/>
                  <a:gd name="T47" fmla="*/ 66 h 66"/>
                  <a:gd name="T48" fmla="*/ 26 w 82"/>
                  <a:gd name="T49" fmla="*/ 65 h 66"/>
                  <a:gd name="T50" fmla="*/ 27 w 82"/>
                  <a:gd name="T51" fmla="*/ 65 h 66"/>
                  <a:gd name="T52" fmla="*/ 51 w 82"/>
                  <a:gd name="T53" fmla="*/ 61 h 66"/>
                  <a:gd name="T54" fmla="*/ 53 w 82"/>
                  <a:gd name="T55" fmla="*/ 64 h 66"/>
                  <a:gd name="T56" fmla="*/ 81 w 82"/>
                  <a:gd name="T57" fmla="*/ 5 h 66"/>
                  <a:gd name="T58" fmla="*/ 81 w 82"/>
                  <a:gd name="T59" fmla="*/ 3 h 66"/>
                  <a:gd name="T60" fmla="*/ 25 w 82"/>
                  <a:gd name="T61" fmla="*/ 40 h 66"/>
                  <a:gd name="T62" fmla="*/ 20 w 82"/>
                  <a:gd name="T63" fmla="*/ 37 h 66"/>
                  <a:gd name="T64" fmla="*/ 9 w 82"/>
                  <a:gd name="T65" fmla="*/ 30 h 66"/>
                  <a:gd name="T66" fmla="*/ 25 w 82"/>
                  <a:gd name="T67" fmla="*/ 40 h 66"/>
                  <a:gd name="T68" fmla="*/ 27 w 82"/>
                  <a:gd name="T69" fmla="*/ 47 h 66"/>
                  <a:gd name="T70" fmla="*/ 33 w 82"/>
                  <a:gd name="T71" fmla="*/ 51 h 66"/>
                  <a:gd name="T72" fmla="*/ 39 w 82"/>
                  <a:gd name="T73" fmla="*/ 48 h 66"/>
                  <a:gd name="T74" fmla="*/ 29 w 82"/>
                  <a:gd name="T75" fmla="*/ 43 h 66"/>
                  <a:gd name="T76" fmla="*/ 52 w 82"/>
                  <a:gd name="T77" fmla="*/ 57 h 66"/>
                  <a:gd name="T78" fmla="*/ 39 w 82"/>
                  <a:gd name="T79"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6">
                    <a:moveTo>
                      <a:pt x="81" y="2"/>
                    </a:moveTo>
                    <a:cubicBezTo>
                      <a:pt x="80" y="0"/>
                      <a:pt x="79" y="0"/>
                      <a:pt x="77" y="1"/>
                    </a:cubicBezTo>
                    <a:cubicBezTo>
                      <a:pt x="75" y="3"/>
                      <a:pt x="75" y="3"/>
                      <a:pt x="75" y="3"/>
                    </a:cubicBezTo>
                    <a:cubicBezTo>
                      <a:pt x="2" y="27"/>
                      <a:pt x="2" y="27"/>
                      <a:pt x="2" y="27"/>
                    </a:cubicBezTo>
                    <a:cubicBezTo>
                      <a:pt x="2" y="27"/>
                      <a:pt x="2" y="27"/>
                      <a:pt x="2" y="27"/>
                    </a:cubicBezTo>
                    <a:cubicBezTo>
                      <a:pt x="2" y="27"/>
                      <a:pt x="2" y="27"/>
                      <a:pt x="2" y="27"/>
                    </a:cubicBezTo>
                    <a:cubicBezTo>
                      <a:pt x="2" y="27"/>
                      <a:pt x="2" y="27"/>
                      <a:pt x="2" y="27"/>
                    </a:cubicBezTo>
                    <a:cubicBezTo>
                      <a:pt x="2" y="27"/>
                      <a:pt x="2" y="27"/>
                      <a:pt x="1" y="27"/>
                    </a:cubicBezTo>
                    <a:cubicBezTo>
                      <a:pt x="1" y="27"/>
                      <a:pt x="1" y="27"/>
                      <a:pt x="1" y="27"/>
                    </a:cubicBezTo>
                    <a:cubicBezTo>
                      <a:pt x="1" y="27"/>
                      <a:pt x="1" y="27"/>
                      <a:pt x="1" y="27"/>
                    </a:cubicBezTo>
                    <a:cubicBezTo>
                      <a:pt x="1" y="27"/>
                      <a:pt x="1" y="27"/>
                      <a:pt x="1" y="27"/>
                    </a:cubicBezTo>
                    <a:cubicBezTo>
                      <a:pt x="1" y="27"/>
                      <a:pt x="1" y="27"/>
                      <a:pt x="1" y="27"/>
                    </a:cubicBezTo>
                    <a:cubicBezTo>
                      <a:pt x="1" y="27"/>
                      <a:pt x="1" y="27"/>
                      <a:pt x="1" y="27"/>
                    </a:cubicBezTo>
                    <a:cubicBezTo>
                      <a:pt x="1" y="27"/>
                      <a:pt x="1" y="27"/>
                      <a:pt x="1" y="27"/>
                    </a:cubicBezTo>
                    <a:cubicBezTo>
                      <a:pt x="1" y="27"/>
                      <a:pt x="1" y="27"/>
                      <a:pt x="1" y="27"/>
                    </a:cubicBezTo>
                    <a:cubicBezTo>
                      <a:pt x="1" y="27"/>
                      <a:pt x="1" y="27"/>
                      <a:pt x="1" y="27"/>
                    </a:cubicBezTo>
                    <a:cubicBezTo>
                      <a:pt x="1" y="27"/>
                      <a:pt x="1" y="27"/>
                      <a:pt x="1" y="27"/>
                    </a:cubicBezTo>
                    <a:cubicBezTo>
                      <a:pt x="1" y="27"/>
                      <a:pt x="1" y="28"/>
                      <a:pt x="1" y="28"/>
                    </a:cubicBezTo>
                    <a:cubicBezTo>
                      <a:pt x="1" y="28"/>
                      <a:pt x="1" y="28"/>
                      <a:pt x="0" y="29"/>
                    </a:cubicBezTo>
                    <a:cubicBezTo>
                      <a:pt x="0" y="29"/>
                      <a:pt x="0" y="29"/>
                      <a:pt x="1" y="30"/>
                    </a:cubicBezTo>
                    <a:cubicBezTo>
                      <a:pt x="1" y="30"/>
                      <a:pt x="1" y="30"/>
                      <a:pt x="1" y="30"/>
                    </a:cubicBezTo>
                    <a:cubicBezTo>
                      <a:pt x="1" y="30"/>
                      <a:pt x="1" y="30"/>
                      <a:pt x="1" y="30"/>
                    </a:cubicBezTo>
                    <a:cubicBezTo>
                      <a:pt x="1" y="30"/>
                      <a:pt x="1" y="30"/>
                      <a:pt x="1" y="30"/>
                    </a:cubicBezTo>
                    <a:cubicBezTo>
                      <a:pt x="1" y="30"/>
                      <a:pt x="1" y="30"/>
                      <a:pt x="1" y="30"/>
                    </a:cubicBezTo>
                    <a:cubicBezTo>
                      <a:pt x="1" y="30"/>
                      <a:pt x="1" y="30"/>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1" y="31"/>
                      <a:pt x="1" y="31"/>
                    </a:cubicBezTo>
                    <a:cubicBezTo>
                      <a:pt x="1" y="31"/>
                      <a:pt x="2" y="31"/>
                      <a:pt x="2" y="31"/>
                    </a:cubicBezTo>
                    <a:cubicBezTo>
                      <a:pt x="18" y="41"/>
                      <a:pt x="18" y="41"/>
                      <a:pt x="18" y="41"/>
                    </a:cubicBezTo>
                    <a:cubicBezTo>
                      <a:pt x="22" y="44"/>
                      <a:pt x="22" y="44"/>
                      <a:pt x="22" y="44"/>
                    </a:cubicBezTo>
                    <a:cubicBezTo>
                      <a:pt x="22" y="63"/>
                      <a:pt x="22" y="63"/>
                      <a:pt x="22" y="63"/>
                    </a:cubicBezTo>
                    <a:cubicBezTo>
                      <a:pt x="22" y="63"/>
                      <a:pt x="22" y="63"/>
                      <a:pt x="22" y="63"/>
                    </a:cubicBezTo>
                    <a:cubicBezTo>
                      <a:pt x="22" y="63"/>
                      <a:pt x="23" y="64"/>
                      <a:pt x="23" y="64"/>
                    </a:cubicBezTo>
                    <a:cubicBezTo>
                      <a:pt x="23" y="64"/>
                      <a:pt x="23" y="65"/>
                      <a:pt x="23" y="65"/>
                    </a:cubicBezTo>
                    <a:cubicBezTo>
                      <a:pt x="23" y="65"/>
                      <a:pt x="23" y="65"/>
                      <a:pt x="23" y="65"/>
                    </a:cubicBezTo>
                    <a:cubicBezTo>
                      <a:pt x="23" y="65"/>
                      <a:pt x="23" y="65"/>
                      <a:pt x="23" y="65"/>
                    </a:cubicBezTo>
                    <a:cubicBezTo>
                      <a:pt x="23" y="65"/>
                      <a:pt x="23" y="65"/>
                      <a:pt x="23" y="65"/>
                    </a:cubicBezTo>
                    <a:cubicBezTo>
                      <a:pt x="23" y="65"/>
                      <a:pt x="23" y="65"/>
                      <a:pt x="23" y="65"/>
                    </a:cubicBezTo>
                    <a:cubicBezTo>
                      <a:pt x="24" y="65"/>
                      <a:pt x="24" y="65"/>
                      <a:pt x="24" y="65"/>
                    </a:cubicBezTo>
                    <a:cubicBezTo>
                      <a:pt x="24" y="65"/>
                      <a:pt x="25" y="66"/>
                      <a:pt x="25" y="66"/>
                    </a:cubicBezTo>
                    <a:cubicBezTo>
                      <a:pt x="25" y="65"/>
                      <a:pt x="25" y="66"/>
                      <a:pt x="25" y="66"/>
                    </a:cubicBezTo>
                    <a:cubicBezTo>
                      <a:pt x="25" y="65"/>
                      <a:pt x="26" y="65"/>
                      <a:pt x="26" y="65"/>
                    </a:cubicBezTo>
                    <a:cubicBezTo>
                      <a:pt x="26" y="65"/>
                      <a:pt x="27" y="65"/>
                      <a:pt x="27" y="65"/>
                    </a:cubicBezTo>
                    <a:cubicBezTo>
                      <a:pt x="27" y="65"/>
                      <a:pt x="27" y="65"/>
                      <a:pt x="27" y="65"/>
                    </a:cubicBezTo>
                    <a:cubicBezTo>
                      <a:pt x="37" y="53"/>
                      <a:pt x="37" y="53"/>
                      <a:pt x="37" y="53"/>
                    </a:cubicBezTo>
                    <a:cubicBezTo>
                      <a:pt x="51" y="61"/>
                      <a:pt x="51" y="61"/>
                      <a:pt x="51" y="61"/>
                    </a:cubicBezTo>
                    <a:cubicBezTo>
                      <a:pt x="51" y="62"/>
                      <a:pt x="51" y="63"/>
                      <a:pt x="52" y="63"/>
                    </a:cubicBezTo>
                    <a:cubicBezTo>
                      <a:pt x="52" y="63"/>
                      <a:pt x="53" y="64"/>
                      <a:pt x="53" y="64"/>
                    </a:cubicBezTo>
                    <a:cubicBezTo>
                      <a:pt x="54" y="64"/>
                      <a:pt x="55" y="63"/>
                      <a:pt x="55" y="62"/>
                    </a:cubicBezTo>
                    <a:cubicBezTo>
                      <a:pt x="81" y="5"/>
                      <a:pt x="81" y="5"/>
                      <a:pt x="81" y="5"/>
                    </a:cubicBezTo>
                    <a:cubicBezTo>
                      <a:pt x="81" y="5"/>
                      <a:pt x="81" y="4"/>
                      <a:pt x="81" y="4"/>
                    </a:cubicBezTo>
                    <a:cubicBezTo>
                      <a:pt x="81" y="4"/>
                      <a:pt x="81" y="4"/>
                      <a:pt x="81" y="3"/>
                    </a:cubicBezTo>
                    <a:cubicBezTo>
                      <a:pt x="82" y="3"/>
                      <a:pt x="81" y="2"/>
                      <a:pt x="81" y="2"/>
                    </a:cubicBezTo>
                    <a:close/>
                    <a:moveTo>
                      <a:pt x="25" y="40"/>
                    </a:moveTo>
                    <a:cubicBezTo>
                      <a:pt x="20" y="37"/>
                      <a:pt x="20" y="37"/>
                      <a:pt x="20" y="37"/>
                    </a:cubicBezTo>
                    <a:cubicBezTo>
                      <a:pt x="20" y="37"/>
                      <a:pt x="20" y="37"/>
                      <a:pt x="20" y="37"/>
                    </a:cubicBezTo>
                    <a:cubicBezTo>
                      <a:pt x="20" y="37"/>
                      <a:pt x="20" y="37"/>
                      <a:pt x="20" y="37"/>
                    </a:cubicBezTo>
                    <a:cubicBezTo>
                      <a:pt x="9" y="30"/>
                      <a:pt x="9" y="30"/>
                      <a:pt x="9" y="30"/>
                    </a:cubicBezTo>
                    <a:cubicBezTo>
                      <a:pt x="63" y="12"/>
                      <a:pt x="63" y="12"/>
                      <a:pt x="63" y="12"/>
                    </a:cubicBezTo>
                    <a:lnTo>
                      <a:pt x="25" y="40"/>
                    </a:lnTo>
                    <a:close/>
                    <a:moveTo>
                      <a:pt x="27" y="57"/>
                    </a:moveTo>
                    <a:cubicBezTo>
                      <a:pt x="27" y="47"/>
                      <a:pt x="27" y="47"/>
                      <a:pt x="27" y="47"/>
                    </a:cubicBezTo>
                    <a:cubicBezTo>
                      <a:pt x="27" y="47"/>
                      <a:pt x="27" y="47"/>
                      <a:pt x="27" y="47"/>
                    </a:cubicBezTo>
                    <a:cubicBezTo>
                      <a:pt x="33" y="51"/>
                      <a:pt x="33" y="51"/>
                      <a:pt x="33" y="51"/>
                    </a:cubicBezTo>
                    <a:lnTo>
                      <a:pt x="27" y="57"/>
                    </a:lnTo>
                    <a:close/>
                    <a:moveTo>
                      <a:pt x="39" y="48"/>
                    </a:moveTo>
                    <a:cubicBezTo>
                      <a:pt x="38" y="48"/>
                      <a:pt x="38" y="48"/>
                      <a:pt x="37" y="48"/>
                    </a:cubicBezTo>
                    <a:cubicBezTo>
                      <a:pt x="29" y="43"/>
                      <a:pt x="29" y="43"/>
                      <a:pt x="29" y="43"/>
                    </a:cubicBezTo>
                    <a:cubicBezTo>
                      <a:pt x="73" y="10"/>
                      <a:pt x="73" y="10"/>
                      <a:pt x="73" y="10"/>
                    </a:cubicBezTo>
                    <a:cubicBezTo>
                      <a:pt x="52" y="57"/>
                      <a:pt x="52" y="57"/>
                      <a:pt x="52" y="57"/>
                    </a:cubicBezTo>
                    <a:cubicBezTo>
                      <a:pt x="39" y="49"/>
                      <a:pt x="39" y="49"/>
                      <a:pt x="39" y="49"/>
                    </a:cubicBezTo>
                    <a:cubicBezTo>
                      <a:pt x="39" y="48"/>
                      <a:pt x="39" y="48"/>
                      <a:pt x="3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09">
                <a:extLst>
                  <a:ext uri="{FF2B5EF4-FFF2-40B4-BE49-F238E27FC236}">
                    <a16:creationId xmlns:a16="http://schemas.microsoft.com/office/drawing/2014/main" id="{460B9A50-A708-4DF0-8A50-6FA5391915D9}"/>
                  </a:ext>
                </a:extLst>
              </p:cNvPr>
              <p:cNvSpPr>
                <a:spLocks/>
              </p:cNvSpPr>
              <p:nvPr/>
            </p:nvSpPr>
            <p:spPr bwMode="auto">
              <a:xfrm>
                <a:off x="9590748" y="1070286"/>
                <a:ext cx="41180" cy="47515"/>
              </a:xfrm>
              <a:custGeom>
                <a:avLst/>
                <a:gdLst>
                  <a:gd name="T0" fmla="*/ 8 w 13"/>
                  <a:gd name="T1" fmla="*/ 1 h 15"/>
                  <a:gd name="T2" fmla="*/ 1 w 13"/>
                  <a:gd name="T3" fmla="*/ 10 h 15"/>
                  <a:gd name="T4" fmla="*/ 1 w 13"/>
                  <a:gd name="T5" fmla="*/ 14 h 15"/>
                  <a:gd name="T6" fmla="*/ 3 w 13"/>
                  <a:gd name="T7" fmla="*/ 15 h 15"/>
                  <a:gd name="T8" fmla="*/ 5 w 13"/>
                  <a:gd name="T9" fmla="*/ 14 h 15"/>
                  <a:gd name="T10" fmla="*/ 12 w 13"/>
                  <a:gd name="T11" fmla="*/ 5 h 15"/>
                  <a:gd name="T12" fmla="*/ 12 w 13"/>
                  <a:gd name="T13" fmla="*/ 1 h 15"/>
                  <a:gd name="T14" fmla="*/ 8 w 13"/>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5">
                    <a:moveTo>
                      <a:pt x="8" y="1"/>
                    </a:moveTo>
                    <a:cubicBezTo>
                      <a:pt x="1" y="10"/>
                      <a:pt x="1" y="10"/>
                      <a:pt x="1" y="10"/>
                    </a:cubicBezTo>
                    <a:cubicBezTo>
                      <a:pt x="0" y="12"/>
                      <a:pt x="0" y="13"/>
                      <a:pt x="1" y="14"/>
                    </a:cubicBezTo>
                    <a:cubicBezTo>
                      <a:pt x="2" y="14"/>
                      <a:pt x="2" y="15"/>
                      <a:pt x="3" y="15"/>
                    </a:cubicBezTo>
                    <a:cubicBezTo>
                      <a:pt x="4" y="15"/>
                      <a:pt x="4" y="14"/>
                      <a:pt x="5" y="14"/>
                    </a:cubicBezTo>
                    <a:cubicBezTo>
                      <a:pt x="12" y="5"/>
                      <a:pt x="12" y="5"/>
                      <a:pt x="12" y="5"/>
                    </a:cubicBezTo>
                    <a:cubicBezTo>
                      <a:pt x="13" y="3"/>
                      <a:pt x="13" y="2"/>
                      <a:pt x="12" y="1"/>
                    </a:cubicBezTo>
                    <a:cubicBezTo>
                      <a:pt x="10" y="0"/>
                      <a:pt x="9"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9" name="Group 118">
            <a:extLst>
              <a:ext uri="{FF2B5EF4-FFF2-40B4-BE49-F238E27FC236}">
                <a16:creationId xmlns:a16="http://schemas.microsoft.com/office/drawing/2014/main" id="{F4D19819-09BC-43B0-AE7E-532BA5CABC63}"/>
              </a:ext>
            </a:extLst>
          </p:cNvPr>
          <p:cNvGrpSpPr/>
          <p:nvPr/>
        </p:nvGrpSpPr>
        <p:grpSpPr>
          <a:xfrm>
            <a:off x="10496781" y="485073"/>
            <a:ext cx="523220" cy="523220"/>
            <a:chOff x="5276893" y="2266950"/>
            <a:chExt cx="443444" cy="443444"/>
          </a:xfrm>
          <a:solidFill>
            <a:srgbClr val="FF0000"/>
          </a:solidFill>
        </p:grpSpPr>
        <p:sp>
          <p:nvSpPr>
            <p:cNvPr id="120" name="Freeform 1659">
              <a:extLst>
                <a:ext uri="{FF2B5EF4-FFF2-40B4-BE49-F238E27FC236}">
                  <a16:creationId xmlns:a16="http://schemas.microsoft.com/office/drawing/2014/main" id="{1C981B05-93DD-4910-B137-61ACA6F594AA}"/>
                </a:ext>
              </a:extLst>
            </p:cNvPr>
            <p:cNvSpPr>
              <a:spLocks noEditPoints="1"/>
            </p:cNvSpPr>
            <p:nvPr/>
          </p:nvSpPr>
          <p:spPr bwMode="auto">
            <a:xfrm>
              <a:off x="5276893" y="2266950"/>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21" name="Group 120">
              <a:extLst>
                <a:ext uri="{FF2B5EF4-FFF2-40B4-BE49-F238E27FC236}">
                  <a16:creationId xmlns:a16="http://schemas.microsoft.com/office/drawing/2014/main" id="{90D135D9-2331-4F25-94EA-8DCE9DAB714D}"/>
                </a:ext>
              </a:extLst>
            </p:cNvPr>
            <p:cNvGrpSpPr/>
            <p:nvPr/>
          </p:nvGrpSpPr>
          <p:grpSpPr>
            <a:xfrm>
              <a:off x="5365267" y="2378063"/>
              <a:ext cx="266696" cy="221217"/>
              <a:chOff x="9789890" y="1774319"/>
              <a:chExt cx="266696" cy="221217"/>
            </a:xfrm>
            <a:grpFill/>
          </p:grpSpPr>
          <p:sp>
            <p:nvSpPr>
              <p:cNvPr id="122" name="Freeform 34">
                <a:extLst>
                  <a:ext uri="{FF2B5EF4-FFF2-40B4-BE49-F238E27FC236}">
                    <a16:creationId xmlns:a16="http://schemas.microsoft.com/office/drawing/2014/main" id="{A93A2FC7-3EA2-41A1-A8FD-0F453CCDA5CA}"/>
                  </a:ext>
                </a:extLst>
              </p:cNvPr>
              <p:cNvSpPr>
                <a:spLocks/>
              </p:cNvSpPr>
              <p:nvPr/>
            </p:nvSpPr>
            <p:spPr bwMode="auto">
              <a:xfrm>
                <a:off x="9789890" y="1774319"/>
                <a:ext cx="266696" cy="121276"/>
              </a:xfrm>
              <a:custGeom>
                <a:avLst/>
                <a:gdLst>
                  <a:gd name="T0" fmla="*/ 304 w 349"/>
                  <a:gd name="T1" fmla="*/ 90 h 159"/>
                  <a:gd name="T2" fmla="*/ 328 w 349"/>
                  <a:gd name="T3" fmla="*/ 67 h 159"/>
                  <a:gd name="T4" fmla="*/ 328 w 349"/>
                  <a:gd name="T5" fmla="*/ 53 h 159"/>
                  <a:gd name="T6" fmla="*/ 314 w 349"/>
                  <a:gd name="T7" fmla="*/ 53 h 159"/>
                  <a:gd name="T8" fmla="*/ 289 w 349"/>
                  <a:gd name="T9" fmla="*/ 77 h 159"/>
                  <a:gd name="T10" fmla="*/ 230 w 349"/>
                  <a:gd name="T11" fmla="*/ 44 h 159"/>
                  <a:gd name="T12" fmla="*/ 238 w 349"/>
                  <a:gd name="T13" fmla="*/ 14 h 159"/>
                  <a:gd name="T14" fmla="*/ 232 w 349"/>
                  <a:gd name="T15" fmla="*/ 2 h 159"/>
                  <a:gd name="T16" fmla="*/ 219 w 349"/>
                  <a:gd name="T17" fmla="*/ 8 h 159"/>
                  <a:gd name="T18" fmla="*/ 211 w 349"/>
                  <a:gd name="T19" fmla="*/ 39 h 159"/>
                  <a:gd name="T20" fmla="*/ 174 w 349"/>
                  <a:gd name="T21" fmla="*/ 35 h 159"/>
                  <a:gd name="T22" fmla="*/ 137 w 349"/>
                  <a:gd name="T23" fmla="*/ 39 h 159"/>
                  <a:gd name="T24" fmla="*/ 129 w 349"/>
                  <a:gd name="T25" fmla="*/ 8 h 159"/>
                  <a:gd name="T26" fmla="*/ 117 w 349"/>
                  <a:gd name="T27" fmla="*/ 2 h 159"/>
                  <a:gd name="T28" fmla="*/ 110 w 349"/>
                  <a:gd name="T29" fmla="*/ 14 h 159"/>
                  <a:gd name="T30" fmla="*/ 118 w 349"/>
                  <a:gd name="T31" fmla="*/ 44 h 159"/>
                  <a:gd name="T32" fmla="*/ 59 w 349"/>
                  <a:gd name="T33" fmla="*/ 77 h 159"/>
                  <a:gd name="T34" fmla="*/ 36 w 349"/>
                  <a:gd name="T35" fmla="*/ 55 h 159"/>
                  <a:gd name="T36" fmla="*/ 22 w 349"/>
                  <a:gd name="T37" fmla="*/ 55 h 159"/>
                  <a:gd name="T38" fmla="*/ 22 w 349"/>
                  <a:gd name="T39" fmla="*/ 69 h 159"/>
                  <a:gd name="T40" fmla="*/ 44 w 349"/>
                  <a:gd name="T41" fmla="*/ 91 h 159"/>
                  <a:gd name="T42" fmla="*/ 2 w 349"/>
                  <a:gd name="T43" fmla="*/ 143 h 159"/>
                  <a:gd name="T44" fmla="*/ 6 w 349"/>
                  <a:gd name="T45" fmla="*/ 156 h 159"/>
                  <a:gd name="T46" fmla="*/ 19 w 349"/>
                  <a:gd name="T47" fmla="*/ 153 h 159"/>
                  <a:gd name="T48" fmla="*/ 174 w 349"/>
                  <a:gd name="T49" fmla="*/ 55 h 159"/>
                  <a:gd name="T50" fmla="*/ 329 w 349"/>
                  <a:gd name="T51" fmla="*/ 153 h 159"/>
                  <a:gd name="T52" fmla="*/ 337 w 349"/>
                  <a:gd name="T53" fmla="*/ 158 h 159"/>
                  <a:gd name="T54" fmla="*/ 343 w 349"/>
                  <a:gd name="T55" fmla="*/ 156 h 159"/>
                  <a:gd name="T56" fmla="*/ 346 w 349"/>
                  <a:gd name="T57" fmla="*/ 143 h 159"/>
                  <a:gd name="T58" fmla="*/ 304 w 349"/>
                  <a:gd name="T59" fmla="*/ 9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159">
                    <a:moveTo>
                      <a:pt x="304" y="90"/>
                    </a:moveTo>
                    <a:cubicBezTo>
                      <a:pt x="328" y="67"/>
                      <a:pt x="328" y="67"/>
                      <a:pt x="328" y="67"/>
                    </a:cubicBezTo>
                    <a:cubicBezTo>
                      <a:pt x="331" y="63"/>
                      <a:pt x="332" y="57"/>
                      <a:pt x="328" y="53"/>
                    </a:cubicBezTo>
                    <a:cubicBezTo>
                      <a:pt x="324" y="49"/>
                      <a:pt x="318" y="49"/>
                      <a:pt x="314" y="53"/>
                    </a:cubicBezTo>
                    <a:cubicBezTo>
                      <a:pt x="289" y="77"/>
                      <a:pt x="289" y="77"/>
                      <a:pt x="289" y="77"/>
                    </a:cubicBezTo>
                    <a:cubicBezTo>
                      <a:pt x="272" y="64"/>
                      <a:pt x="253" y="52"/>
                      <a:pt x="230" y="44"/>
                    </a:cubicBezTo>
                    <a:cubicBezTo>
                      <a:pt x="238" y="14"/>
                      <a:pt x="238" y="14"/>
                      <a:pt x="238" y="14"/>
                    </a:cubicBezTo>
                    <a:cubicBezTo>
                      <a:pt x="240" y="9"/>
                      <a:pt x="237" y="3"/>
                      <a:pt x="232" y="2"/>
                    </a:cubicBezTo>
                    <a:cubicBezTo>
                      <a:pt x="226" y="0"/>
                      <a:pt x="221" y="3"/>
                      <a:pt x="219" y="8"/>
                    </a:cubicBezTo>
                    <a:cubicBezTo>
                      <a:pt x="211" y="39"/>
                      <a:pt x="211" y="39"/>
                      <a:pt x="211" y="39"/>
                    </a:cubicBezTo>
                    <a:cubicBezTo>
                      <a:pt x="199" y="36"/>
                      <a:pt x="187" y="35"/>
                      <a:pt x="174" y="35"/>
                    </a:cubicBezTo>
                    <a:cubicBezTo>
                      <a:pt x="161" y="35"/>
                      <a:pt x="149" y="36"/>
                      <a:pt x="137" y="39"/>
                    </a:cubicBezTo>
                    <a:cubicBezTo>
                      <a:pt x="129" y="8"/>
                      <a:pt x="129" y="8"/>
                      <a:pt x="129" y="8"/>
                    </a:cubicBezTo>
                    <a:cubicBezTo>
                      <a:pt x="127" y="3"/>
                      <a:pt x="122" y="0"/>
                      <a:pt x="117" y="2"/>
                    </a:cubicBezTo>
                    <a:cubicBezTo>
                      <a:pt x="111" y="3"/>
                      <a:pt x="108" y="9"/>
                      <a:pt x="110" y="14"/>
                    </a:cubicBezTo>
                    <a:cubicBezTo>
                      <a:pt x="118" y="44"/>
                      <a:pt x="118" y="44"/>
                      <a:pt x="118" y="44"/>
                    </a:cubicBezTo>
                    <a:cubicBezTo>
                      <a:pt x="95" y="52"/>
                      <a:pt x="76" y="64"/>
                      <a:pt x="59" y="77"/>
                    </a:cubicBezTo>
                    <a:cubicBezTo>
                      <a:pt x="36" y="55"/>
                      <a:pt x="36" y="55"/>
                      <a:pt x="36" y="55"/>
                    </a:cubicBezTo>
                    <a:cubicBezTo>
                      <a:pt x="32" y="51"/>
                      <a:pt x="25" y="51"/>
                      <a:pt x="22" y="55"/>
                    </a:cubicBezTo>
                    <a:cubicBezTo>
                      <a:pt x="18" y="59"/>
                      <a:pt x="18" y="65"/>
                      <a:pt x="22" y="69"/>
                    </a:cubicBezTo>
                    <a:cubicBezTo>
                      <a:pt x="44" y="91"/>
                      <a:pt x="44" y="91"/>
                      <a:pt x="44" y="91"/>
                    </a:cubicBezTo>
                    <a:cubicBezTo>
                      <a:pt x="26" y="108"/>
                      <a:pt x="12" y="127"/>
                      <a:pt x="2" y="143"/>
                    </a:cubicBezTo>
                    <a:cubicBezTo>
                      <a:pt x="0" y="147"/>
                      <a:pt x="1" y="153"/>
                      <a:pt x="6" y="156"/>
                    </a:cubicBezTo>
                    <a:cubicBezTo>
                      <a:pt x="10" y="159"/>
                      <a:pt x="16" y="158"/>
                      <a:pt x="19" y="153"/>
                    </a:cubicBezTo>
                    <a:cubicBezTo>
                      <a:pt x="42" y="116"/>
                      <a:pt x="93" y="55"/>
                      <a:pt x="174" y="55"/>
                    </a:cubicBezTo>
                    <a:cubicBezTo>
                      <a:pt x="256" y="55"/>
                      <a:pt x="306" y="116"/>
                      <a:pt x="329" y="153"/>
                    </a:cubicBezTo>
                    <a:cubicBezTo>
                      <a:pt x="331" y="156"/>
                      <a:pt x="334" y="158"/>
                      <a:pt x="337" y="158"/>
                    </a:cubicBezTo>
                    <a:cubicBezTo>
                      <a:pt x="339" y="158"/>
                      <a:pt x="341" y="157"/>
                      <a:pt x="343" y="156"/>
                    </a:cubicBezTo>
                    <a:cubicBezTo>
                      <a:pt x="347" y="153"/>
                      <a:pt x="349" y="147"/>
                      <a:pt x="346" y="143"/>
                    </a:cubicBezTo>
                    <a:cubicBezTo>
                      <a:pt x="336" y="127"/>
                      <a:pt x="322" y="108"/>
                      <a:pt x="304"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5">
                <a:extLst>
                  <a:ext uri="{FF2B5EF4-FFF2-40B4-BE49-F238E27FC236}">
                    <a16:creationId xmlns:a16="http://schemas.microsoft.com/office/drawing/2014/main" id="{8672AC26-C637-4F0B-96F9-097799380CC6}"/>
                  </a:ext>
                </a:extLst>
              </p:cNvPr>
              <p:cNvSpPr>
                <a:spLocks noEditPoints="1"/>
              </p:cNvSpPr>
              <p:nvPr/>
            </p:nvSpPr>
            <p:spPr bwMode="auto">
              <a:xfrm>
                <a:off x="9814595" y="1836080"/>
                <a:ext cx="217848" cy="159456"/>
              </a:xfrm>
              <a:custGeom>
                <a:avLst/>
                <a:gdLst>
                  <a:gd name="T0" fmla="*/ 285 w 285"/>
                  <a:gd name="T1" fmla="*/ 103 h 209"/>
                  <a:gd name="T2" fmla="*/ 284 w 285"/>
                  <a:gd name="T3" fmla="*/ 102 h 209"/>
                  <a:gd name="T4" fmla="*/ 284 w 285"/>
                  <a:gd name="T5" fmla="*/ 101 h 209"/>
                  <a:gd name="T6" fmla="*/ 284 w 285"/>
                  <a:gd name="T7" fmla="*/ 100 h 209"/>
                  <a:gd name="T8" fmla="*/ 142 w 285"/>
                  <a:gd name="T9" fmla="*/ 0 h 209"/>
                  <a:gd name="T10" fmla="*/ 0 w 285"/>
                  <a:gd name="T11" fmla="*/ 100 h 209"/>
                  <a:gd name="T12" fmla="*/ 0 w 285"/>
                  <a:gd name="T13" fmla="*/ 101 h 209"/>
                  <a:gd name="T14" fmla="*/ 0 w 285"/>
                  <a:gd name="T15" fmla="*/ 102 h 209"/>
                  <a:gd name="T16" fmla="*/ 0 w 285"/>
                  <a:gd name="T17" fmla="*/ 103 h 209"/>
                  <a:gd name="T18" fmla="*/ 0 w 285"/>
                  <a:gd name="T19" fmla="*/ 104 h 209"/>
                  <a:gd name="T20" fmla="*/ 0 w 285"/>
                  <a:gd name="T21" fmla="*/ 105 h 209"/>
                  <a:gd name="T22" fmla="*/ 0 w 285"/>
                  <a:gd name="T23" fmla="*/ 106 h 209"/>
                  <a:gd name="T24" fmla="*/ 0 w 285"/>
                  <a:gd name="T25" fmla="*/ 107 h 209"/>
                  <a:gd name="T26" fmla="*/ 0 w 285"/>
                  <a:gd name="T27" fmla="*/ 108 h 209"/>
                  <a:gd name="T28" fmla="*/ 0 w 285"/>
                  <a:gd name="T29" fmla="*/ 109 h 209"/>
                  <a:gd name="T30" fmla="*/ 142 w 285"/>
                  <a:gd name="T31" fmla="*/ 209 h 209"/>
                  <a:gd name="T32" fmla="*/ 284 w 285"/>
                  <a:gd name="T33" fmla="*/ 109 h 209"/>
                  <a:gd name="T34" fmla="*/ 284 w 285"/>
                  <a:gd name="T35" fmla="*/ 108 h 209"/>
                  <a:gd name="T36" fmla="*/ 284 w 285"/>
                  <a:gd name="T37" fmla="*/ 107 h 209"/>
                  <a:gd name="T38" fmla="*/ 285 w 285"/>
                  <a:gd name="T39" fmla="*/ 106 h 209"/>
                  <a:gd name="T40" fmla="*/ 285 w 285"/>
                  <a:gd name="T41" fmla="*/ 105 h 209"/>
                  <a:gd name="T42" fmla="*/ 285 w 285"/>
                  <a:gd name="T43" fmla="*/ 104 h 209"/>
                  <a:gd name="T44" fmla="*/ 169 w 285"/>
                  <a:gd name="T45" fmla="*/ 32 h 209"/>
                  <a:gd name="T46" fmla="*/ 191 w 285"/>
                  <a:gd name="T47" fmla="*/ 44 h 209"/>
                  <a:gd name="T48" fmla="*/ 188 w 285"/>
                  <a:gd name="T49" fmla="*/ 76 h 209"/>
                  <a:gd name="T50" fmla="*/ 151 w 285"/>
                  <a:gd name="T51" fmla="*/ 39 h 209"/>
                  <a:gd name="T52" fmla="*/ 99 w 285"/>
                  <a:gd name="T53" fmla="*/ 38 h 209"/>
                  <a:gd name="T54" fmla="*/ 144 w 285"/>
                  <a:gd name="T55" fmla="*/ 20 h 209"/>
                  <a:gd name="T56" fmla="*/ 137 w 285"/>
                  <a:gd name="T57" fmla="*/ 90 h 209"/>
                  <a:gd name="T58" fmla="*/ 202 w 285"/>
                  <a:gd name="T59" fmla="*/ 90 h 209"/>
                  <a:gd name="T60" fmla="*/ 186 w 285"/>
                  <a:gd name="T61" fmla="*/ 124 h 209"/>
                  <a:gd name="T62" fmla="*/ 81 w 285"/>
                  <a:gd name="T63" fmla="*/ 81 h 209"/>
                  <a:gd name="T64" fmla="*/ 142 w 285"/>
                  <a:gd name="T65" fmla="*/ 190 h 209"/>
                  <a:gd name="T66" fmla="*/ 68 w 285"/>
                  <a:gd name="T67" fmla="*/ 47 h 209"/>
                  <a:gd name="T68" fmla="*/ 85 w 285"/>
                  <a:gd name="T69" fmla="*/ 138 h 209"/>
                  <a:gd name="T70" fmla="*/ 200 w 285"/>
                  <a:gd name="T71" fmla="*/ 138 h 209"/>
                  <a:gd name="T72" fmla="*/ 264 w 285"/>
                  <a:gd name="T73" fmla="*/ 10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5" h="209">
                    <a:moveTo>
                      <a:pt x="285" y="103"/>
                    </a:moveTo>
                    <a:cubicBezTo>
                      <a:pt x="285" y="103"/>
                      <a:pt x="285" y="103"/>
                      <a:pt x="285" y="103"/>
                    </a:cubicBezTo>
                    <a:cubicBezTo>
                      <a:pt x="285" y="103"/>
                      <a:pt x="284" y="103"/>
                      <a:pt x="284" y="102"/>
                    </a:cubicBezTo>
                    <a:cubicBezTo>
                      <a:pt x="284" y="102"/>
                      <a:pt x="284" y="102"/>
                      <a:pt x="284" y="102"/>
                    </a:cubicBezTo>
                    <a:cubicBezTo>
                      <a:pt x="284" y="102"/>
                      <a:pt x="284" y="102"/>
                      <a:pt x="284" y="102"/>
                    </a:cubicBezTo>
                    <a:cubicBezTo>
                      <a:pt x="284" y="101"/>
                      <a:pt x="284" y="101"/>
                      <a:pt x="284" y="101"/>
                    </a:cubicBezTo>
                    <a:cubicBezTo>
                      <a:pt x="284" y="101"/>
                      <a:pt x="284" y="101"/>
                      <a:pt x="284" y="101"/>
                    </a:cubicBezTo>
                    <a:cubicBezTo>
                      <a:pt x="284" y="100"/>
                      <a:pt x="284" y="100"/>
                      <a:pt x="284" y="100"/>
                    </a:cubicBezTo>
                    <a:cubicBezTo>
                      <a:pt x="284" y="100"/>
                      <a:pt x="284" y="100"/>
                      <a:pt x="284" y="100"/>
                    </a:cubicBezTo>
                    <a:cubicBezTo>
                      <a:pt x="282" y="96"/>
                      <a:pt x="234" y="0"/>
                      <a:pt x="142" y="0"/>
                    </a:cubicBezTo>
                    <a:cubicBezTo>
                      <a:pt x="50" y="0"/>
                      <a:pt x="3" y="96"/>
                      <a:pt x="1" y="100"/>
                    </a:cubicBezTo>
                    <a:cubicBezTo>
                      <a:pt x="1" y="100"/>
                      <a:pt x="0" y="100"/>
                      <a:pt x="0" y="100"/>
                    </a:cubicBezTo>
                    <a:cubicBezTo>
                      <a:pt x="0" y="100"/>
                      <a:pt x="0" y="100"/>
                      <a:pt x="0" y="101"/>
                    </a:cubicBezTo>
                    <a:cubicBezTo>
                      <a:pt x="0" y="101"/>
                      <a:pt x="0" y="101"/>
                      <a:pt x="0" y="101"/>
                    </a:cubicBezTo>
                    <a:cubicBezTo>
                      <a:pt x="0" y="101"/>
                      <a:pt x="0" y="101"/>
                      <a:pt x="0" y="101"/>
                    </a:cubicBezTo>
                    <a:cubicBezTo>
                      <a:pt x="0" y="102"/>
                      <a:pt x="0" y="102"/>
                      <a:pt x="0" y="102"/>
                    </a:cubicBezTo>
                    <a:cubicBezTo>
                      <a:pt x="0" y="102"/>
                      <a:pt x="0" y="102"/>
                      <a:pt x="0" y="102"/>
                    </a:cubicBezTo>
                    <a:cubicBezTo>
                      <a:pt x="0" y="103"/>
                      <a:pt x="0" y="103"/>
                      <a:pt x="0" y="103"/>
                    </a:cubicBezTo>
                    <a:cubicBezTo>
                      <a:pt x="0" y="103"/>
                      <a:pt x="0" y="103"/>
                      <a:pt x="0" y="103"/>
                    </a:cubicBezTo>
                    <a:cubicBezTo>
                      <a:pt x="0" y="104"/>
                      <a:pt x="0" y="104"/>
                      <a:pt x="0" y="104"/>
                    </a:cubicBezTo>
                    <a:cubicBezTo>
                      <a:pt x="0" y="104"/>
                      <a:pt x="0" y="104"/>
                      <a:pt x="0" y="104"/>
                    </a:cubicBezTo>
                    <a:cubicBezTo>
                      <a:pt x="0" y="105"/>
                      <a:pt x="0" y="105"/>
                      <a:pt x="0" y="105"/>
                    </a:cubicBezTo>
                    <a:cubicBezTo>
                      <a:pt x="0" y="105"/>
                      <a:pt x="0" y="105"/>
                      <a:pt x="0" y="105"/>
                    </a:cubicBezTo>
                    <a:cubicBezTo>
                      <a:pt x="0" y="106"/>
                      <a:pt x="0" y="106"/>
                      <a:pt x="0" y="106"/>
                    </a:cubicBezTo>
                    <a:cubicBezTo>
                      <a:pt x="0" y="106"/>
                      <a:pt x="0" y="106"/>
                      <a:pt x="0" y="106"/>
                    </a:cubicBezTo>
                    <a:cubicBezTo>
                      <a:pt x="0" y="107"/>
                      <a:pt x="0" y="107"/>
                      <a:pt x="0" y="107"/>
                    </a:cubicBezTo>
                    <a:cubicBezTo>
                      <a:pt x="0" y="107"/>
                      <a:pt x="0" y="107"/>
                      <a:pt x="0" y="107"/>
                    </a:cubicBezTo>
                    <a:cubicBezTo>
                      <a:pt x="0" y="107"/>
                      <a:pt x="0" y="108"/>
                      <a:pt x="0" y="108"/>
                    </a:cubicBezTo>
                    <a:cubicBezTo>
                      <a:pt x="0" y="108"/>
                      <a:pt x="0" y="108"/>
                      <a:pt x="0" y="108"/>
                    </a:cubicBezTo>
                    <a:cubicBezTo>
                      <a:pt x="0" y="108"/>
                      <a:pt x="0" y="108"/>
                      <a:pt x="0" y="109"/>
                    </a:cubicBezTo>
                    <a:cubicBezTo>
                      <a:pt x="0" y="109"/>
                      <a:pt x="0" y="109"/>
                      <a:pt x="1" y="109"/>
                    </a:cubicBezTo>
                    <a:cubicBezTo>
                      <a:pt x="3" y="113"/>
                      <a:pt x="50" y="209"/>
                      <a:pt x="142" y="209"/>
                    </a:cubicBezTo>
                    <a:cubicBezTo>
                      <a:pt x="234" y="209"/>
                      <a:pt x="282" y="113"/>
                      <a:pt x="284" y="109"/>
                    </a:cubicBezTo>
                    <a:cubicBezTo>
                      <a:pt x="284" y="109"/>
                      <a:pt x="284" y="109"/>
                      <a:pt x="284" y="109"/>
                    </a:cubicBezTo>
                    <a:cubicBezTo>
                      <a:pt x="284" y="108"/>
                      <a:pt x="284" y="108"/>
                      <a:pt x="284" y="108"/>
                    </a:cubicBezTo>
                    <a:cubicBezTo>
                      <a:pt x="284" y="108"/>
                      <a:pt x="284" y="108"/>
                      <a:pt x="284" y="108"/>
                    </a:cubicBezTo>
                    <a:cubicBezTo>
                      <a:pt x="284" y="108"/>
                      <a:pt x="284" y="107"/>
                      <a:pt x="284" y="107"/>
                    </a:cubicBezTo>
                    <a:cubicBezTo>
                      <a:pt x="284" y="107"/>
                      <a:pt x="284" y="107"/>
                      <a:pt x="284" y="107"/>
                    </a:cubicBezTo>
                    <a:cubicBezTo>
                      <a:pt x="284" y="107"/>
                      <a:pt x="284" y="106"/>
                      <a:pt x="284" y="106"/>
                    </a:cubicBezTo>
                    <a:cubicBezTo>
                      <a:pt x="284" y="106"/>
                      <a:pt x="285" y="106"/>
                      <a:pt x="285" y="106"/>
                    </a:cubicBezTo>
                    <a:cubicBezTo>
                      <a:pt x="285" y="106"/>
                      <a:pt x="285" y="106"/>
                      <a:pt x="285" y="105"/>
                    </a:cubicBezTo>
                    <a:cubicBezTo>
                      <a:pt x="285" y="105"/>
                      <a:pt x="285" y="105"/>
                      <a:pt x="285" y="105"/>
                    </a:cubicBezTo>
                    <a:cubicBezTo>
                      <a:pt x="285" y="105"/>
                      <a:pt x="285" y="105"/>
                      <a:pt x="285" y="104"/>
                    </a:cubicBezTo>
                    <a:cubicBezTo>
                      <a:pt x="285" y="104"/>
                      <a:pt x="285" y="104"/>
                      <a:pt x="285" y="104"/>
                    </a:cubicBezTo>
                    <a:cubicBezTo>
                      <a:pt x="285" y="104"/>
                      <a:pt x="285" y="104"/>
                      <a:pt x="285" y="103"/>
                    </a:cubicBezTo>
                    <a:close/>
                    <a:moveTo>
                      <a:pt x="169" y="32"/>
                    </a:moveTo>
                    <a:cubicBezTo>
                      <a:pt x="176" y="32"/>
                      <a:pt x="182" y="34"/>
                      <a:pt x="187" y="39"/>
                    </a:cubicBezTo>
                    <a:cubicBezTo>
                      <a:pt x="188" y="40"/>
                      <a:pt x="190" y="42"/>
                      <a:pt x="191" y="44"/>
                    </a:cubicBezTo>
                    <a:cubicBezTo>
                      <a:pt x="194" y="48"/>
                      <a:pt x="195" y="53"/>
                      <a:pt x="195" y="58"/>
                    </a:cubicBezTo>
                    <a:cubicBezTo>
                      <a:pt x="195" y="65"/>
                      <a:pt x="193" y="71"/>
                      <a:pt x="188" y="76"/>
                    </a:cubicBezTo>
                    <a:cubicBezTo>
                      <a:pt x="178" y="86"/>
                      <a:pt x="161" y="86"/>
                      <a:pt x="151" y="76"/>
                    </a:cubicBezTo>
                    <a:cubicBezTo>
                      <a:pt x="141" y="66"/>
                      <a:pt x="141" y="50"/>
                      <a:pt x="151" y="39"/>
                    </a:cubicBezTo>
                    <a:cubicBezTo>
                      <a:pt x="156" y="35"/>
                      <a:pt x="162" y="32"/>
                      <a:pt x="169" y="32"/>
                    </a:cubicBezTo>
                    <a:close/>
                    <a:moveTo>
                      <a:pt x="99" y="38"/>
                    </a:moveTo>
                    <a:cubicBezTo>
                      <a:pt x="111" y="26"/>
                      <a:pt x="127" y="20"/>
                      <a:pt x="142" y="20"/>
                    </a:cubicBezTo>
                    <a:cubicBezTo>
                      <a:pt x="143" y="20"/>
                      <a:pt x="144" y="20"/>
                      <a:pt x="144" y="20"/>
                    </a:cubicBezTo>
                    <a:cubicBezTo>
                      <a:pt x="142" y="21"/>
                      <a:pt x="139" y="23"/>
                      <a:pt x="137" y="25"/>
                    </a:cubicBezTo>
                    <a:cubicBezTo>
                      <a:pt x="119" y="43"/>
                      <a:pt x="119" y="72"/>
                      <a:pt x="137" y="90"/>
                    </a:cubicBezTo>
                    <a:cubicBezTo>
                      <a:pt x="146" y="99"/>
                      <a:pt x="158" y="103"/>
                      <a:pt x="169" y="103"/>
                    </a:cubicBezTo>
                    <a:cubicBezTo>
                      <a:pt x="181" y="103"/>
                      <a:pt x="193" y="99"/>
                      <a:pt x="202" y="90"/>
                    </a:cubicBezTo>
                    <a:cubicBezTo>
                      <a:pt x="202" y="90"/>
                      <a:pt x="203" y="89"/>
                      <a:pt x="203" y="88"/>
                    </a:cubicBezTo>
                    <a:cubicBezTo>
                      <a:pt x="202" y="102"/>
                      <a:pt x="196" y="114"/>
                      <a:pt x="186" y="124"/>
                    </a:cubicBezTo>
                    <a:cubicBezTo>
                      <a:pt x="162" y="148"/>
                      <a:pt x="123" y="148"/>
                      <a:pt x="99" y="124"/>
                    </a:cubicBezTo>
                    <a:cubicBezTo>
                      <a:pt x="87" y="113"/>
                      <a:pt x="81" y="97"/>
                      <a:pt x="81" y="81"/>
                    </a:cubicBezTo>
                    <a:cubicBezTo>
                      <a:pt x="81" y="65"/>
                      <a:pt x="87" y="49"/>
                      <a:pt x="99" y="38"/>
                    </a:cubicBezTo>
                    <a:close/>
                    <a:moveTo>
                      <a:pt x="142" y="190"/>
                    </a:moveTo>
                    <a:cubicBezTo>
                      <a:pt x="73" y="190"/>
                      <a:pt x="31" y="122"/>
                      <a:pt x="21" y="104"/>
                    </a:cubicBezTo>
                    <a:cubicBezTo>
                      <a:pt x="26" y="94"/>
                      <a:pt x="43" y="68"/>
                      <a:pt x="68" y="47"/>
                    </a:cubicBezTo>
                    <a:cubicBezTo>
                      <a:pt x="64" y="58"/>
                      <a:pt x="61" y="69"/>
                      <a:pt x="61" y="81"/>
                    </a:cubicBezTo>
                    <a:cubicBezTo>
                      <a:pt x="61" y="103"/>
                      <a:pt x="70" y="123"/>
                      <a:pt x="85" y="138"/>
                    </a:cubicBezTo>
                    <a:cubicBezTo>
                      <a:pt x="101" y="154"/>
                      <a:pt x="122" y="162"/>
                      <a:pt x="142" y="162"/>
                    </a:cubicBezTo>
                    <a:cubicBezTo>
                      <a:pt x="163" y="162"/>
                      <a:pt x="184" y="154"/>
                      <a:pt x="200" y="138"/>
                    </a:cubicBezTo>
                    <a:cubicBezTo>
                      <a:pt x="224" y="114"/>
                      <a:pt x="230" y="78"/>
                      <a:pt x="216" y="48"/>
                    </a:cubicBezTo>
                    <a:cubicBezTo>
                      <a:pt x="242" y="68"/>
                      <a:pt x="258" y="94"/>
                      <a:pt x="264" y="104"/>
                    </a:cubicBezTo>
                    <a:cubicBezTo>
                      <a:pt x="253" y="122"/>
                      <a:pt x="211" y="190"/>
                      <a:pt x="142"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24" name="TextBox 123">
            <a:extLst>
              <a:ext uri="{FF2B5EF4-FFF2-40B4-BE49-F238E27FC236}">
                <a16:creationId xmlns:a16="http://schemas.microsoft.com/office/drawing/2014/main" id="{E1591052-6EEF-4658-8093-4849F9BCC982}"/>
              </a:ext>
            </a:extLst>
          </p:cNvPr>
          <p:cNvSpPr txBox="1"/>
          <p:nvPr/>
        </p:nvSpPr>
        <p:spPr>
          <a:xfrm>
            <a:off x="6491383" y="1057960"/>
            <a:ext cx="1645038" cy="261610"/>
          </a:xfrm>
          <a:prstGeom prst="rect">
            <a:avLst/>
          </a:prstGeom>
          <a:solidFill>
            <a:srgbClr val="FFC000"/>
          </a:solid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Top Performing</a:t>
            </a:r>
            <a:endParaRPr lang="en-IN" sz="1100" b="1" dirty="0">
              <a:solidFill>
                <a:schemeClr val="bg1"/>
              </a:solidFill>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2FA72C42-6257-4EFC-A2C3-A17BB58DB998}"/>
              </a:ext>
            </a:extLst>
          </p:cNvPr>
          <p:cNvSpPr/>
          <p:nvPr/>
        </p:nvSpPr>
        <p:spPr>
          <a:xfrm>
            <a:off x="6491383" y="1356243"/>
            <a:ext cx="1645038" cy="128460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TextBox 125">
            <a:extLst>
              <a:ext uri="{FF2B5EF4-FFF2-40B4-BE49-F238E27FC236}">
                <a16:creationId xmlns:a16="http://schemas.microsoft.com/office/drawing/2014/main" id="{1E0D321C-D090-4E71-85B2-99971414C6B4}"/>
              </a:ext>
            </a:extLst>
          </p:cNvPr>
          <p:cNvSpPr txBox="1"/>
          <p:nvPr/>
        </p:nvSpPr>
        <p:spPr>
          <a:xfrm>
            <a:off x="8181402" y="1058051"/>
            <a:ext cx="1645038" cy="261610"/>
          </a:xfrm>
          <a:prstGeom prst="rect">
            <a:avLst/>
          </a:prstGeom>
          <a:solidFill>
            <a:srgbClr val="487EAF"/>
          </a:solid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Fast Emerging</a:t>
            </a:r>
            <a:endParaRPr lang="en-IN" sz="1100" b="1" dirty="0">
              <a:solidFill>
                <a:schemeClr val="bg1"/>
              </a:solidFill>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0A5ACD1D-110D-4253-87D4-0AE7958F1501}"/>
              </a:ext>
            </a:extLst>
          </p:cNvPr>
          <p:cNvSpPr/>
          <p:nvPr/>
        </p:nvSpPr>
        <p:spPr>
          <a:xfrm>
            <a:off x="8181402" y="1340378"/>
            <a:ext cx="1645038" cy="1313333"/>
          </a:xfrm>
          <a:prstGeom prst="rect">
            <a:avLst/>
          </a:prstGeom>
          <a:noFill/>
          <a:ln>
            <a:solidFill>
              <a:srgbClr val="487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5" name="Group 74">
            <a:extLst>
              <a:ext uri="{FF2B5EF4-FFF2-40B4-BE49-F238E27FC236}">
                <a16:creationId xmlns:a16="http://schemas.microsoft.com/office/drawing/2014/main" id="{A9433082-3874-4975-BF9B-2036611082E2}"/>
              </a:ext>
            </a:extLst>
          </p:cNvPr>
          <p:cNvGrpSpPr/>
          <p:nvPr/>
        </p:nvGrpSpPr>
        <p:grpSpPr>
          <a:xfrm>
            <a:off x="9875085" y="1060859"/>
            <a:ext cx="1809863" cy="1586792"/>
            <a:chOff x="10266474" y="5262344"/>
            <a:chExt cx="2755975" cy="1586792"/>
          </a:xfrm>
        </p:grpSpPr>
        <p:sp>
          <p:nvSpPr>
            <p:cNvPr id="118" name="Rectangle 117">
              <a:extLst>
                <a:ext uri="{FF2B5EF4-FFF2-40B4-BE49-F238E27FC236}">
                  <a16:creationId xmlns:a16="http://schemas.microsoft.com/office/drawing/2014/main" id="{9895598A-6699-4F77-8D18-8AA5E9D7B825}"/>
                </a:ext>
              </a:extLst>
            </p:cNvPr>
            <p:cNvSpPr/>
            <p:nvPr/>
          </p:nvSpPr>
          <p:spPr>
            <a:xfrm>
              <a:off x="10299126" y="5661391"/>
              <a:ext cx="2624810" cy="769441"/>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West Bengal</a:t>
              </a:r>
            </a:p>
            <a:p>
              <a:pPr algn="ctr"/>
              <a:r>
                <a:rPr lang="en-US" sz="1100" dirty="0">
                  <a:latin typeface="Arial" panose="020B0604020202020204" pitchFamily="34" charset="0"/>
                  <a:cs typeface="Arial" panose="020B0604020202020204" pitchFamily="34" charset="0"/>
                </a:rPr>
                <a:t>Jharkhand</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Madhya Pradesh</a:t>
              </a:r>
            </a:p>
            <a:p>
              <a:pPr algn="ctr"/>
              <a:r>
                <a:rPr lang="en-US" sz="1100" dirty="0">
                  <a:latin typeface="Arial" panose="020B0604020202020204" pitchFamily="34" charset="0"/>
                  <a:cs typeface="Arial" panose="020B0604020202020204" pitchFamily="34" charset="0"/>
                </a:rPr>
                <a:t>Assam</a:t>
              </a:r>
              <a:endParaRPr lang="en-IN" sz="1100" dirty="0">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01E8AA15-FAD5-4A62-8977-59D96FA8E513}"/>
                </a:ext>
              </a:extLst>
            </p:cNvPr>
            <p:cNvSpPr txBox="1"/>
            <p:nvPr/>
          </p:nvSpPr>
          <p:spPr>
            <a:xfrm>
              <a:off x="10266474" y="5262344"/>
              <a:ext cx="2755975" cy="261610"/>
            </a:xfrm>
            <a:prstGeom prst="rect">
              <a:avLst/>
            </a:prstGeom>
            <a:solidFill>
              <a:srgbClr val="FF0000"/>
            </a:solid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Laggard with Potential</a:t>
              </a:r>
              <a:endParaRPr lang="en-IN" sz="1100" b="1" dirty="0">
                <a:solidFill>
                  <a:schemeClr val="bg1"/>
                </a:solidFill>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CE757EDA-994D-429E-A18C-810267042167}"/>
                </a:ext>
              </a:extLst>
            </p:cNvPr>
            <p:cNvSpPr/>
            <p:nvPr/>
          </p:nvSpPr>
          <p:spPr>
            <a:xfrm>
              <a:off x="10277748" y="5557328"/>
              <a:ext cx="2744701" cy="12918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grpSp>
      <p:grpSp>
        <p:nvGrpSpPr>
          <p:cNvPr id="130" name="Group 129">
            <a:extLst>
              <a:ext uri="{FF2B5EF4-FFF2-40B4-BE49-F238E27FC236}">
                <a16:creationId xmlns:a16="http://schemas.microsoft.com/office/drawing/2014/main" id="{35FFF0EC-2E53-4428-8D61-5851701BADA1}"/>
              </a:ext>
            </a:extLst>
          </p:cNvPr>
          <p:cNvGrpSpPr/>
          <p:nvPr/>
        </p:nvGrpSpPr>
        <p:grpSpPr>
          <a:xfrm>
            <a:off x="464457" y="1029077"/>
            <a:ext cx="619714" cy="619714"/>
            <a:chOff x="6201664" y="1428750"/>
            <a:chExt cx="443444" cy="443444"/>
          </a:xfrm>
          <a:solidFill>
            <a:srgbClr val="7030A0"/>
          </a:solidFill>
        </p:grpSpPr>
        <p:sp>
          <p:nvSpPr>
            <p:cNvPr id="131" name="Freeform 1659">
              <a:extLst>
                <a:ext uri="{FF2B5EF4-FFF2-40B4-BE49-F238E27FC236}">
                  <a16:creationId xmlns:a16="http://schemas.microsoft.com/office/drawing/2014/main" id="{85C5E93A-4BB6-4E9E-B196-9736B6E43CE9}"/>
                </a:ext>
              </a:extLst>
            </p:cNvPr>
            <p:cNvSpPr>
              <a:spLocks noEditPoints="1"/>
            </p:cNvSpPr>
            <p:nvPr/>
          </p:nvSpPr>
          <p:spPr bwMode="auto">
            <a:xfrm>
              <a:off x="6201664" y="1428750"/>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32" name="Group 131">
              <a:extLst>
                <a:ext uri="{FF2B5EF4-FFF2-40B4-BE49-F238E27FC236}">
                  <a16:creationId xmlns:a16="http://schemas.microsoft.com/office/drawing/2014/main" id="{B4D8C5A8-1C97-45E4-B910-98DAE0820C23}"/>
                </a:ext>
              </a:extLst>
            </p:cNvPr>
            <p:cNvGrpSpPr/>
            <p:nvPr/>
          </p:nvGrpSpPr>
          <p:grpSpPr>
            <a:xfrm>
              <a:off x="6306930" y="1513277"/>
              <a:ext cx="232913" cy="274390"/>
              <a:chOff x="11957136" y="3280411"/>
              <a:chExt cx="232913" cy="274390"/>
            </a:xfrm>
            <a:grpFill/>
          </p:grpSpPr>
          <p:sp>
            <p:nvSpPr>
              <p:cNvPr id="133" name="Freeform 1727">
                <a:extLst>
                  <a:ext uri="{FF2B5EF4-FFF2-40B4-BE49-F238E27FC236}">
                    <a16:creationId xmlns:a16="http://schemas.microsoft.com/office/drawing/2014/main" id="{316F2EC8-EB23-431B-8900-B542C23B24B3}"/>
                  </a:ext>
                </a:extLst>
              </p:cNvPr>
              <p:cNvSpPr>
                <a:spLocks/>
              </p:cNvSpPr>
              <p:nvPr/>
            </p:nvSpPr>
            <p:spPr bwMode="auto">
              <a:xfrm>
                <a:off x="12062424" y="3471846"/>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728">
                <a:extLst>
                  <a:ext uri="{FF2B5EF4-FFF2-40B4-BE49-F238E27FC236}">
                    <a16:creationId xmlns:a16="http://schemas.microsoft.com/office/drawing/2014/main" id="{B41F3B4E-D79B-446C-8BC4-2C0C1DF2F476}"/>
                  </a:ext>
                </a:extLst>
              </p:cNvPr>
              <p:cNvSpPr>
                <a:spLocks/>
              </p:cNvSpPr>
              <p:nvPr/>
            </p:nvSpPr>
            <p:spPr bwMode="auto">
              <a:xfrm>
                <a:off x="12020947" y="3471846"/>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729">
                <a:extLst>
                  <a:ext uri="{FF2B5EF4-FFF2-40B4-BE49-F238E27FC236}">
                    <a16:creationId xmlns:a16="http://schemas.microsoft.com/office/drawing/2014/main" id="{CFD808AE-E2D1-4DF1-94FA-0B8757BDDA67}"/>
                  </a:ext>
                </a:extLst>
              </p:cNvPr>
              <p:cNvSpPr>
                <a:spLocks/>
              </p:cNvSpPr>
              <p:nvPr/>
            </p:nvSpPr>
            <p:spPr bwMode="auto">
              <a:xfrm>
                <a:off x="12103902" y="3471846"/>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730">
                <a:extLst>
                  <a:ext uri="{FF2B5EF4-FFF2-40B4-BE49-F238E27FC236}">
                    <a16:creationId xmlns:a16="http://schemas.microsoft.com/office/drawing/2014/main" id="{E06DE4D7-02FC-410C-8B55-8D960D9F6E12}"/>
                  </a:ext>
                </a:extLst>
              </p:cNvPr>
              <p:cNvSpPr>
                <a:spLocks/>
              </p:cNvSpPr>
              <p:nvPr/>
            </p:nvSpPr>
            <p:spPr bwMode="auto">
              <a:xfrm>
                <a:off x="12103902" y="3439940"/>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731">
                <a:extLst>
                  <a:ext uri="{FF2B5EF4-FFF2-40B4-BE49-F238E27FC236}">
                    <a16:creationId xmlns:a16="http://schemas.microsoft.com/office/drawing/2014/main" id="{E6B58484-72E2-4203-9CAB-2BCA49F1D178}"/>
                  </a:ext>
                </a:extLst>
              </p:cNvPr>
              <p:cNvSpPr>
                <a:spLocks/>
              </p:cNvSpPr>
              <p:nvPr/>
            </p:nvSpPr>
            <p:spPr bwMode="auto">
              <a:xfrm>
                <a:off x="12103902" y="3408034"/>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732">
                <a:extLst>
                  <a:ext uri="{FF2B5EF4-FFF2-40B4-BE49-F238E27FC236}">
                    <a16:creationId xmlns:a16="http://schemas.microsoft.com/office/drawing/2014/main" id="{90DF7338-57EB-48CD-B67D-CC2D773E52A1}"/>
                  </a:ext>
                </a:extLst>
              </p:cNvPr>
              <p:cNvSpPr>
                <a:spLocks/>
              </p:cNvSpPr>
              <p:nvPr/>
            </p:nvSpPr>
            <p:spPr bwMode="auto">
              <a:xfrm>
                <a:off x="12103902" y="3376128"/>
                <a:ext cx="25525" cy="15954"/>
              </a:xfrm>
              <a:custGeom>
                <a:avLst/>
                <a:gdLst>
                  <a:gd name="T0" fmla="*/ 3 w 8"/>
                  <a:gd name="T1" fmla="*/ 5 h 5"/>
                  <a:gd name="T2" fmla="*/ 6 w 8"/>
                  <a:gd name="T3" fmla="*/ 5 h 5"/>
                  <a:gd name="T4" fmla="*/ 8 w 8"/>
                  <a:gd name="T5" fmla="*/ 2 h 5"/>
                  <a:gd name="T6" fmla="*/ 6 w 8"/>
                  <a:gd name="T7" fmla="*/ 0 h 5"/>
                  <a:gd name="T8" fmla="*/ 3 w 8"/>
                  <a:gd name="T9" fmla="*/ 0 h 5"/>
                  <a:gd name="T10" fmla="*/ 0 w 8"/>
                  <a:gd name="T11" fmla="*/ 2 h 5"/>
                  <a:gd name="T12" fmla="*/ 3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3" y="5"/>
                    </a:moveTo>
                    <a:cubicBezTo>
                      <a:pt x="6" y="5"/>
                      <a:pt x="6" y="5"/>
                      <a:pt x="6" y="5"/>
                    </a:cubicBezTo>
                    <a:cubicBezTo>
                      <a:pt x="7" y="5"/>
                      <a:pt x="8" y="3"/>
                      <a:pt x="8" y="2"/>
                    </a:cubicBezTo>
                    <a:cubicBezTo>
                      <a:pt x="8" y="1"/>
                      <a:pt x="7" y="0"/>
                      <a:pt x="6" y="0"/>
                    </a:cubicBezTo>
                    <a:cubicBezTo>
                      <a:pt x="3" y="0"/>
                      <a:pt x="3" y="0"/>
                      <a:pt x="3" y="0"/>
                    </a:cubicBezTo>
                    <a:cubicBezTo>
                      <a:pt x="2" y="0"/>
                      <a:pt x="0" y="1"/>
                      <a:pt x="0" y="2"/>
                    </a:cubicBezTo>
                    <a:cubicBezTo>
                      <a:pt x="0" y="3"/>
                      <a:pt x="2"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733">
                <a:extLst>
                  <a:ext uri="{FF2B5EF4-FFF2-40B4-BE49-F238E27FC236}">
                    <a16:creationId xmlns:a16="http://schemas.microsoft.com/office/drawing/2014/main" id="{AF2B6EB8-E52D-4293-9AC9-69569A5DC43A}"/>
                  </a:ext>
                </a:extLst>
              </p:cNvPr>
              <p:cNvSpPr>
                <a:spLocks/>
              </p:cNvSpPr>
              <p:nvPr/>
            </p:nvSpPr>
            <p:spPr bwMode="auto">
              <a:xfrm>
                <a:off x="12062424" y="3439940"/>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734">
                <a:extLst>
                  <a:ext uri="{FF2B5EF4-FFF2-40B4-BE49-F238E27FC236}">
                    <a16:creationId xmlns:a16="http://schemas.microsoft.com/office/drawing/2014/main" id="{47CAED79-3724-470E-8F3B-41460C21C1F2}"/>
                  </a:ext>
                </a:extLst>
              </p:cNvPr>
              <p:cNvSpPr>
                <a:spLocks/>
              </p:cNvSpPr>
              <p:nvPr/>
            </p:nvSpPr>
            <p:spPr bwMode="auto">
              <a:xfrm>
                <a:off x="12020947" y="3439940"/>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735">
                <a:extLst>
                  <a:ext uri="{FF2B5EF4-FFF2-40B4-BE49-F238E27FC236}">
                    <a16:creationId xmlns:a16="http://schemas.microsoft.com/office/drawing/2014/main" id="{5C824902-99BF-426C-B0BC-19D1DB668C83}"/>
                  </a:ext>
                </a:extLst>
              </p:cNvPr>
              <p:cNvSpPr>
                <a:spLocks/>
              </p:cNvSpPr>
              <p:nvPr/>
            </p:nvSpPr>
            <p:spPr bwMode="auto">
              <a:xfrm>
                <a:off x="12103902" y="3503752"/>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736">
                <a:extLst>
                  <a:ext uri="{FF2B5EF4-FFF2-40B4-BE49-F238E27FC236}">
                    <a16:creationId xmlns:a16="http://schemas.microsoft.com/office/drawing/2014/main" id="{546153A7-5612-4C28-9841-958163DED1BF}"/>
                  </a:ext>
                </a:extLst>
              </p:cNvPr>
              <p:cNvSpPr>
                <a:spLocks/>
              </p:cNvSpPr>
              <p:nvPr/>
            </p:nvSpPr>
            <p:spPr bwMode="auto">
              <a:xfrm>
                <a:off x="12062424" y="3503752"/>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737">
                <a:extLst>
                  <a:ext uri="{FF2B5EF4-FFF2-40B4-BE49-F238E27FC236}">
                    <a16:creationId xmlns:a16="http://schemas.microsoft.com/office/drawing/2014/main" id="{5D28CECA-4026-405E-B00A-E32A04659144}"/>
                  </a:ext>
                </a:extLst>
              </p:cNvPr>
              <p:cNvSpPr>
                <a:spLocks/>
              </p:cNvSpPr>
              <p:nvPr/>
            </p:nvSpPr>
            <p:spPr bwMode="auto">
              <a:xfrm>
                <a:off x="12020947" y="3503752"/>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738">
                <a:extLst>
                  <a:ext uri="{FF2B5EF4-FFF2-40B4-BE49-F238E27FC236}">
                    <a16:creationId xmlns:a16="http://schemas.microsoft.com/office/drawing/2014/main" id="{C83319F8-33F1-4160-BAEA-32884385F6A4}"/>
                  </a:ext>
                </a:extLst>
              </p:cNvPr>
              <p:cNvSpPr>
                <a:spLocks/>
              </p:cNvSpPr>
              <p:nvPr/>
            </p:nvSpPr>
            <p:spPr bwMode="auto">
              <a:xfrm>
                <a:off x="12062424" y="3408034"/>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739">
                <a:extLst>
                  <a:ext uri="{FF2B5EF4-FFF2-40B4-BE49-F238E27FC236}">
                    <a16:creationId xmlns:a16="http://schemas.microsoft.com/office/drawing/2014/main" id="{7C468B4B-F03B-4C00-8FFF-A7605A9FA33B}"/>
                  </a:ext>
                </a:extLst>
              </p:cNvPr>
              <p:cNvSpPr>
                <a:spLocks/>
              </p:cNvSpPr>
              <p:nvPr/>
            </p:nvSpPr>
            <p:spPr bwMode="auto">
              <a:xfrm>
                <a:off x="12020947" y="3408034"/>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740">
                <a:extLst>
                  <a:ext uri="{FF2B5EF4-FFF2-40B4-BE49-F238E27FC236}">
                    <a16:creationId xmlns:a16="http://schemas.microsoft.com/office/drawing/2014/main" id="{745866F7-B95A-471E-93B2-65D34C78FCF0}"/>
                  </a:ext>
                </a:extLst>
              </p:cNvPr>
              <p:cNvSpPr>
                <a:spLocks/>
              </p:cNvSpPr>
              <p:nvPr/>
            </p:nvSpPr>
            <p:spPr bwMode="auto">
              <a:xfrm>
                <a:off x="12062424" y="3376128"/>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741">
                <a:extLst>
                  <a:ext uri="{FF2B5EF4-FFF2-40B4-BE49-F238E27FC236}">
                    <a16:creationId xmlns:a16="http://schemas.microsoft.com/office/drawing/2014/main" id="{B3DC61A1-3DAC-40AE-961F-49F711E3A556}"/>
                  </a:ext>
                </a:extLst>
              </p:cNvPr>
              <p:cNvSpPr>
                <a:spLocks/>
              </p:cNvSpPr>
              <p:nvPr/>
            </p:nvSpPr>
            <p:spPr bwMode="auto">
              <a:xfrm>
                <a:off x="12020947" y="3376128"/>
                <a:ext cx="25525" cy="15954"/>
              </a:xfrm>
              <a:custGeom>
                <a:avLst/>
                <a:gdLst>
                  <a:gd name="T0" fmla="*/ 6 w 8"/>
                  <a:gd name="T1" fmla="*/ 0 h 5"/>
                  <a:gd name="T2" fmla="*/ 3 w 8"/>
                  <a:gd name="T3" fmla="*/ 0 h 5"/>
                  <a:gd name="T4" fmla="*/ 0 w 8"/>
                  <a:gd name="T5" fmla="*/ 2 h 5"/>
                  <a:gd name="T6" fmla="*/ 3 w 8"/>
                  <a:gd name="T7" fmla="*/ 5 h 5"/>
                  <a:gd name="T8" fmla="*/ 6 w 8"/>
                  <a:gd name="T9" fmla="*/ 5 h 5"/>
                  <a:gd name="T10" fmla="*/ 8 w 8"/>
                  <a:gd name="T11" fmla="*/ 2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3" y="0"/>
                      <a:pt x="3" y="0"/>
                      <a:pt x="3" y="0"/>
                    </a:cubicBezTo>
                    <a:cubicBezTo>
                      <a:pt x="2" y="0"/>
                      <a:pt x="0" y="1"/>
                      <a:pt x="0" y="2"/>
                    </a:cubicBezTo>
                    <a:cubicBezTo>
                      <a:pt x="0" y="3"/>
                      <a:pt x="2" y="5"/>
                      <a:pt x="3" y="5"/>
                    </a:cubicBezTo>
                    <a:cubicBezTo>
                      <a:pt x="6" y="5"/>
                      <a:pt x="6" y="5"/>
                      <a:pt x="6" y="5"/>
                    </a:cubicBezTo>
                    <a:cubicBezTo>
                      <a:pt x="7" y="5"/>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742">
                <a:extLst>
                  <a:ext uri="{FF2B5EF4-FFF2-40B4-BE49-F238E27FC236}">
                    <a16:creationId xmlns:a16="http://schemas.microsoft.com/office/drawing/2014/main" id="{54CC93E6-268B-47C4-B20B-1DF3147EC8A0}"/>
                  </a:ext>
                </a:extLst>
              </p:cNvPr>
              <p:cNvSpPr>
                <a:spLocks noEditPoints="1"/>
              </p:cNvSpPr>
              <p:nvPr/>
            </p:nvSpPr>
            <p:spPr bwMode="auto">
              <a:xfrm>
                <a:off x="11957136" y="3280411"/>
                <a:ext cx="232913" cy="274390"/>
              </a:xfrm>
              <a:custGeom>
                <a:avLst/>
                <a:gdLst>
                  <a:gd name="T0" fmla="*/ 70 w 72"/>
                  <a:gd name="T1" fmla="*/ 79 h 84"/>
                  <a:gd name="T2" fmla="*/ 62 w 72"/>
                  <a:gd name="T3" fmla="*/ 79 h 84"/>
                  <a:gd name="T4" fmla="*/ 62 w 72"/>
                  <a:gd name="T5" fmla="*/ 21 h 84"/>
                  <a:gd name="T6" fmla="*/ 62 w 72"/>
                  <a:gd name="T7" fmla="*/ 21 h 84"/>
                  <a:gd name="T8" fmla="*/ 62 w 72"/>
                  <a:gd name="T9" fmla="*/ 20 h 84"/>
                  <a:gd name="T10" fmla="*/ 62 w 72"/>
                  <a:gd name="T11" fmla="*/ 20 h 84"/>
                  <a:gd name="T12" fmla="*/ 62 w 72"/>
                  <a:gd name="T13" fmla="*/ 20 h 84"/>
                  <a:gd name="T14" fmla="*/ 62 w 72"/>
                  <a:gd name="T15" fmla="*/ 19 h 84"/>
                  <a:gd name="T16" fmla="*/ 61 w 72"/>
                  <a:gd name="T17" fmla="*/ 19 h 84"/>
                  <a:gd name="T18" fmla="*/ 37 w 72"/>
                  <a:gd name="T19" fmla="*/ 1 h 84"/>
                  <a:gd name="T20" fmla="*/ 34 w 72"/>
                  <a:gd name="T21" fmla="*/ 1 h 84"/>
                  <a:gd name="T22" fmla="*/ 10 w 72"/>
                  <a:gd name="T23" fmla="*/ 19 h 84"/>
                  <a:gd name="T24" fmla="*/ 10 w 72"/>
                  <a:gd name="T25" fmla="*/ 19 h 84"/>
                  <a:gd name="T26" fmla="*/ 10 w 72"/>
                  <a:gd name="T27" fmla="*/ 20 h 84"/>
                  <a:gd name="T28" fmla="*/ 10 w 72"/>
                  <a:gd name="T29" fmla="*/ 20 h 84"/>
                  <a:gd name="T30" fmla="*/ 10 w 72"/>
                  <a:gd name="T31" fmla="*/ 20 h 84"/>
                  <a:gd name="T32" fmla="*/ 9 w 72"/>
                  <a:gd name="T33" fmla="*/ 21 h 84"/>
                  <a:gd name="T34" fmla="*/ 9 w 72"/>
                  <a:gd name="T35" fmla="*/ 21 h 84"/>
                  <a:gd name="T36" fmla="*/ 9 w 72"/>
                  <a:gd name="T37" fmla="*/ 79 h 84"/>
                  <a:gd name="T38" fmla="*/ 3 w 72"/>
                  <a:gd name="T39" fmla="*/ 79 h 84"/>
                  <a:gd name="T40" fmla="*/ 0 w 72"/>
                  <a:gd name="T41" fmla="*/ 81 h 84"/>
                  <a:gd name="T42" fmla="*/ 3 w 72"/>
                  <a:gd name="T43" fmla="*/ 84 h 84"/>
                  <a:gd name="T44" fmla="*/ 70 w 72"/>
                  <a:gd name="T45" fmla="*/ 84 h 84"/>
                  <a:gd name="T46" fmla="*/ 72 w 72"/>
                  <a:gd name="T47" fmla="*/ 81 h 84"/>
                  <a:gd name="T48" fmla="*/ 70 w 72"/>
                  <a:gd name="T49" fmla="*/ 79 h 84"/>
                  <a:gd name="T50" fmla="*/ 36 w 72"/>
                  <a:gd name="T51" fmla="*/ 6 h 84"/>
                  <a:gd name="T52" fmla="*/ 52 w 72"/>
                  <a:gd name="T53" fmla="*/ 19 h 84"/>
                  <a:gd name="T54" fmla="*/ 19 w 72"/>
                  <a:gd name="T55" fmla="*/ 19 h 84"/>
                  <a:gd name="T56" fmla="*/ 36 w 72"/>
                  <a:gd name="T57" fmla="*/ 6 h 84"/>
                  <a:gd name="T58" fmla="*/ 14 w 72"/>
                  <a:gd name="T59" fmla="*/ 24 h 84"/>
                  <a:gd name="T60" fmla="*/ 57 w 72"/>
                  <a:gd name="T61" fmla="*/ 24 h 84"/>
                  <a:gd name="T62" fmla="*/ 57 w 72"/>
                  <a:gd name="T63" fmla="*/ 79 h 84"/>
                  <a:gd name="T64" fmla="*/ 14 w 72"/>
                  <a:gd name="T65" fmla="*/ 79 h 84"/>
                  <a:gd name="T66" fmla="*/ 14 w 72"/>
                  <a:gd name="T67"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84">
                    <a:moveTo>
                      <a:pt x="70" y="79"/>
                    </a:moveTo>
                    <a:cubicBezTo>
                      <a:pt x="62" y="79"/>
                      <a:pt x="62" y="79"/>
                      <a:pt x="62" y="79"/>
                    </a:cubicBezTo>
                    <a:cubicBezTo>
                      <a:pt x="62" y="21"/>
                      <a:pt x="62" y="21"/>
                      <a:pt x="62" y="21"/>
                    </a:cubicBezTo>
                    <a:cubicBezTo>
                      <a:pt x="62" y="21"/>
                      <a:pt x="62" y="21"/>
                      <a:pt x="62" y="21"/>
                    </a:cubicBezTo>
                    <a:cubicBezTo>
                      <a:pt x="62" y="21"/>
                      <a:pt x="62" y="21"/>
                      <a:pt x="62" y="20"/>
                    </a:cubicBezTo>
                    <a:cubicBezTo>
                      <a:pt x="62" y="20"/>
                      <a:pt x="62" y="20"/>
                      <a:pt x="62" y="20"/>
                    </a:cubicBezTo>
                    <a:cubicBezTo>
                      <a:pt x="62" y="20"/>
                      <a:pt x="62" y="20"/>
                      <a:pt x="62" y="20"/>
                    </a:cubicBezTo>
                    <a:cubicBezTo>
                      <a:pt x="62" y="19"/>
                      <a:pt x="62" y="19"/>
                      <a:pt x="62" y="19"/>
                    </a:cubicBezTo>
                    <a:cubicBezTo>
                      <a:pt x="62" y="19"/>
                      <a:pt x="62" y="19"/>
                      <a:pt x="61" y="19"/>
                    </a:cubicBezTo>
                    <a:cubicBezTo>
                      <a:pt x="37" y="1"/>
                      <a:pt x="37" y="1"/>
                      <a:pt x="37" y="1"/>
                    </a:cubicBezTo>
                    <a:cubicBezTo>
                      <a:pt x="37" y="0"/>
                      <a:pt x="35" y="0"/>
                      <a:pt x="34" y="1"/>
                    </a:cubicBezTo>
                    <a:cubicBezTo>
                      <a:pt x="10" y="19"/>
                      <a:pt x="10" y="19"/>
                      <a:pt x="10" y="19"/>
                    </a:cubicBezTo>
                    <a:cubicBezTo>
                      <a:pt x="10" y="19"/>
                      <a:pt x="10" y="19"/>
                      <a:pt x="10" y="19"/>
                    </a:cubicBezTo>
                    <a:cubicBezTo>
                      <a:pt x="10" y="19"/>
                      <a:pt x="10" y="19"/>
                      <a:pt x="10" y="20"/>
                    </a:cubicBezTo>
                    <a:cubicBezTo>
                      <a:pt x="10" y="20"/>
                      <a:pt x="10" y="20"/>
                      <a:pt x="10" y="20"/>
                    </a:cubicBezTo>
                    <a:cubicBezTo>
                      <a:pt x="10" y="20"/>
                      <a:pt x="10" y="20"/>
                      <a:pt x="10" y="20"/>
                    </a:cubicBezTo>
                    <a:cubicBezTo>
                      <a:pt x="10" y="21"/>
                      <a:pt x="10" y="21"/>
                      <a:pt x="9" y="21"/>
                    </a:cubicBezTo>
                    <a:cubicBezTo>
                      <a:pt x="9" y="21"/>
                      <a:pt x="9" y="21"/>
                      <a:pt x="9" y="21"/>
                    </a:cubicBezTo>
                    <a:cubicBezTo>
                      <a:pt x="9" y="79"/>
                      <a:pt x="9" y="79"/>
                      <a:pt x="9" y="79"/>
                    </a:cubicBezTo>
                    <a:cubicBezTo>
                      <a:pt x="3" y="79"/>
                      <a:pt x="3" y="79"/>
                      <a:pt x="3" y="79"/>
                    </a:cubicBezTo>
                    <a:cubicBezTo>
                      <a:pt x="2" y="79"/>
                      <a:pt x="0" y="80"/>
                      <a:pt x="0" y="81"/>
                    </a:cubicBezTo>
                    <a:cubicBezTo>
                      <a:pt x="0" y="82"/>
                      <a:pt x="2" y="84"/>
                      <a:pt x="3" y="84"/>
                    </a:cubicBezTo>
                    <a:cubicBezTo>
                      <a:pt x="70" y="84"/>
                      <a:pt x="70" y="84"/>
                      <a:pt x="70" y="84"/>
                    </a:cubicBezTo>
                    <a:cubicBezTo>
                      <a:pt x="71" y="84"/>
                      <a:pt x="72" y="82"/>
                      <a:pt x="72" y="81"/>
                    </a:cubicBezTo>
                    <a:cubicBezTo>
                      <a:pt x="72" y="80"/>
                      <a:pt x="71" y="79"/>
                      <a:pt x="70" y="79"/>
                    </a:cubicBezTo>
                    <a:close/>
                    <a:moveTo>
                      <a:pt x="36" y="6"/>
                    </a:moveTo>
                    <a:cubicBezTo>
                      <a:pt x="52" y="19"/>
                      <a:pt x="52" y="19"/>
                      <a:pt x="52" y="19"/>
                    </a:cubicBezTo>
                    <a:cubicBezTo>
                      <a:pt x="19" y="19"/>
                      <a:pt x="19" y="19"/>
                      <a:pt x="19" y="19"/>
                    </a:cubicBezTo>
                    <a:lnTo>
                      <a:pt x="36" y="6"/>
                    </a:lnTo>
                    <a:close/>
                    <a:moveTo>
                      <a:pt x="14" y="24"/>
                    </a:moveTo>
                    <a:cubicBezTo>
                      <a:pt x="57" y="24"/>
                      <a:pt x="57" y="24"/>
                      <a:pt x="57" y="24"/>
                    </a:cubicBezTo>
                    <a:cubicBezTo>
                      <a:pt x="57" y="79"/>
                      <a:pt x="57" y="79"/>
                      <a:pt x="57" y="79"/>
                    </a:cubicBezTo>
                    <a:cubicBezTo>
                      <a:pt x="14" y="79"/>
                      <a:pt x="14" y="79"/>
                      <a:pt x="14" y="79"/>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49" name="TextBox 148">
            <a:extLst>
              <a:ext uri="{FF2B5EF4-FFF2-40B4-BE49-F238E27FC236}">
                <a16:creationId xmlns:a16="http://schemas.microsoft.com/office/drawing/2014/main" id="{E5064E69-B1DF-4015-A218-E816C20B796C}"/>
              </a:ext>
            </a:extLst>
          </p:cNvPr>
          <p:cNvSpPr txBox="1"/>
          <p:nvPr/>
        </p:nvSpPr>
        <p:spPr>
          <a:xfrm>
            <a:off x="1206934" y="942026"/>
            <a:ext cx="1135247" cy="461665"/>
          </a:xfrm>
          <a:prstGeom prst="rect">
            <a:avLst/>
          </a:prstGeom>
          <a:noFill/>
        </p:spPr>
        <p:txBody>
          <a:bodyPr wrap="none" rtlCol="0">
            <a:spAutoFit/>
          </a:bodyPr>
          <a:lstStyle/>
          <a:p>
            <a:r>
              <a:rPr lang="en-US" sz="2400" b="1" dirty="0">
                <a:solidFill>
                  <a:srgbClr val="7030A0"/>
                </a:solidFill>
                <a:latin typeface="Arial" panose="020B0604020202020204" pitchFamily="34" charset="0"/>
                <a:cs typeface="Arial" panose="020B0604020202020204" pitchFamily="34" charset="0"/>
              </a:rPr>
              <a:t>1300+ </a:t>
            </a:r>
            <a:endParaRPr lang="en-IN" sz="2400" b="1" dirty="0">
              <a:solidFill>
                <a:srgbClr val="7030A0"/>
              </a:solidFill>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EE8E0D3F-F942-4107-88BD-CF212F9656E9}"/>
              </a:ext>
            </a:extLst>
          </p:cNvPr>
          <p:cNvSpPr/>
          <p:nvPr/>
        </p:nvSpPr>
        <p:spPr>
          <a:xfrm>
            <a:off x="1212491" y="1305846"/>
            <a:ext cx="3413860" cy="461665"/>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Star category hotel capable of being excellent venue for MICE Tourism</a:t>
            </a:r>
            <a:endParaRPr lang="en-IN" sz="1200" dirty="0">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6B9FC3B9-F57C-4011-9EF8-8DA2866AEEF4}"/>
              </a:ext>
            </a:extLst>
          </p:cNvPr>
          <p:cNvSpPr txBox="1"/>
          <p:nvPr/>
        </p:nvSpPr>
        <p:spPr>
          <a:xfrm>
            <a:off x="1206934" y="1901111"/>
            <a:ext cx="792205" cy="461665"/>
          </a:xfrm>
          <a:prstGeom prst="rect">
            <a:avLst/>
          </a:prstGeom>
          <a:noFill/>
        </p:spPr>
        <p:txBody>
          <a:bodyPr wrap="none" rtlCol="0">
            <a:spAutoFit/>
          </a:bodyPr>
          <a:lstStyle/>
          <a:p>
            <a:r>
              <a:rPr lang="en-US" sz="2400" b="1" dirty="0">
                <a:solidFill>
                  <a:srgbClr val="7030A0"/>
                </a:solidFill>
                <a:latin typeface="Arial" panose="020B0604020202020204" pitchFamily="34" charset="0"/>
                <a:cs typeface="Arial" panose="020B0604020202020204" pitchFamily="34" charset="0"/>
              </a:rPr>
              <a:t>70+ </a:t>
            </a:r>
            <a:endParaRPr lang="en-IN" sz="2400" b="1" dirty="0">
              <a:solidFill>
                <a:srgbClr val="7030A0"/>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5E1CAE6E-92BE-41AE-8900-6BD3FE64DD25}"/>
              </a:ext>
            </a:extLst>
          </p:cNvPr>
          <p:cNvSpPr/>
          <p:nvPr/>
        </p:nvSpPr>
        <p:spPr>
          <a:xfrm>
            <a:off x="1212492" y="2264931"/>
            <a:ext cx="3433894" cy="461665"/>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Convention centers each having the possibility of hosting the world-class events</a:t>
            </a:r>
            <a:endParaRPr lang="en-IN" sz="1200" dirty="0">
              <a:latin typeface="Arial" panose="020B0604020202020204" pitchFamily="34" charset="0"/>
              <a:cs typeface="Arial" panose="020B0604020202020204" pitchFamily="34" charset="0"/>
            </a:endParaRPr>
          </a:p>
        </p:txBody>
      </p:sp>
      <p:grpSp>
        <p:nvGrpSpPr>
          <p:cNvPr id="155" name="Group 154">
            <a:extLst>
              <a:ext uri="{FF2B5EF4-FFF2-40B4-BE49-F238E27FC236}">
                <a16:creationId xmlns:a16="http://schemas.microsoft.com/office/drawing/2014/main" id="{FFC69B68-7DB9-40FC-96D8-8B89E1FDA487}"/>
              </a:ext>
            </a:extLst>
          </p:cNvPr>
          <p:cNvGrpSpPr/>
          <p:nvPr/>
        </p:nvGrpSpPr>
        <p:grpSpPr>
          <a:xfrm>
            <a:off x="502009" y="1965867"/>
            <a:ext cx="622113" cy="622113"/>
            <a:chOff x="5276893" y="1394202"/>
            <a:chExt cx="443444" cy="443444"/>
          </a:xfrm>
        </p:grpSpPr>
        <p:sp>
          <p:nvSpPr>
            <p:cNvPr id="153" name="Freeform 1659">
              <a:extLst>
                <a:ext uri="{FF2B5EF4-FFF2-40B4-BE49-F238E27FC236}">
                  <a16:creationId xmlns:a16="http://schemas.microsoft.com/office/drawing/2014/main" id="{8F7B6DC3-4F62-4598-B1F6-ADF1DAE733A4}"/>
                </a:ext>
              </a:extLst>
            </p:cNvPr>
            <p:cNvSpPr>
              <a:spLocks noEditPoints="1"/>
            </p:cNvSpPr>
            <p:nvPr/>
          </p:nvSpPr>
          <p:spPr bwMode="auto">
            <a:xfrm>
              <a:off x="5276893" y="1394202"/>
              <a:ext cx="443444" cy="443444"/>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39 h 144"/>
                <a:gd name="T12" fmla="*/ 5 w 144"/>
                <a:gd name="T13" fmla="*/ 72 h 144"/>
                <a:gd name="T14" fmla="*/ 72 w 144"/>
                <a:gd name="T15" fmla="*/ 5 h 144"/>
                <a:gd name="T16" fmla="*/ 139 w 144"/>
                <a:gd name="T17" fmla="*/ 72 h 144"/>
                <a:gd name="T18" fmla="*/ 72 w 144"/>
                <a:gd name="T19" fmla="*/ 1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3" y="0"/>
                    <a:pt x="0" y="32"/>
                    <a:pt x="0" y="72"/>
                  </a:cubicBezTo>
                  <a:cubicBezTo>
                    <a:pt x="0" y="112"/>
                    <a:pt x="33" y="144"/>
                    <a:pt x="72" y="144"/>
                  </a:cubicBezTo>
                  <a:cubicBezTo>
                    <a:pt x="112" y="144"/>
                    <a:pt x="144" y="112"/>
                    <a:pt x="144" y="72"/>
                  </a:cubicBezTo>
                  <a:cubicBezTo>
                    <a:pt x="144" y="32"/>
                    <a:pt x="112" y="0"/>
                    <a:pt x="72" y="0"/>
                  </a:cubicBezTo>
                  <a:close/>
                  <a:moveTo>
                    <a:pt x="72" y="139"/>
                  </a:moveTo>
                  <a:cubicBezTo>
                    <a:pt x="35" y="139"/>
                    <a:pt x="5" y="109"/>
                    <a:pt x="5" y="72"/>
                  </a:cubicBezTo>
                  <a:cubicBezTo>
                    <a:pt x="5" y="35"/>
                    <a:pt x="35" y="5"/>
                    <a:pt x="72" y="5"/>
                  </a:cubicBezTo>
                  <a:cubicBezTo>
                    <a:pt x="109" y="5"/>
                    <a:pt x="139" y="35"/>
                    <a:pt x="139" y="72"/>
                  </a:cubicBezTo>
                  <a:cubicBezTo>
                    <a:pt x="139" y="109"/>
                    <a:pt x="109" y="139"/>
                    <a:pt x="72" y="139"/>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725">
              <a:extLst>
                <a:ext uri="{FF2B5EF4-FFF2-40B4-BE49-F238E27FC236}">
                  <a16:creationId xmlns:a16="http://schemas.microsoft.com/office/drawing/2014/main" id="{9C9FB7EA-2FBA-4938-BC79-CE52C54E9E3A}"/>
                </a:ext>
              </a:extLst>
            </p:cNvPr>
            <p:cNvSpPr>
              <a:spLocks noEditPoints="1"/>
            </p:cNvSpPr>
            <p:nvPr/>
          </p:nvSpPr>
          <p:spPr bwMode="auto">
            <a:xfrm>
              <a:off x="5359825" y="1489896"/>
              <a:ext cx="277581" cy="252057"/>
            </a:xfrm>
            <a:custGeom>
              <a:avLst/>
              <a:gdLst>
                <a:gd name="T0" fmla="*/ 84 w 86"/>
                <a:gd name="T1" fmla="*/ 42 h 78"/>
                <a:gd name="T2" fmla="*/ 70 w 86"/>
                <a:gd name="T3" fmla="*/ 42 h 78"/>
                <a:gd name="T4" fmla="*/ 65 w 86"/>
                <a:gd name="T5" fmla="*/ 39 h 78"/>
                <a:gd name="T6" fmla="*/ 65 w 86"/>
                <a:gd name="T7" fmla="*/ 31 h 78"/>
                <a:gd name="T8" fmla="*/ 45 w 86"/>
                <a:gd name="T9" fmla="*/ 9 h 78"/>
                <a:gd name="T10" fmla="*/ 45 w 86"/>
                <a:gd name="T11" fmla="*/ 2 h 78"/>
                <a:gd name="T12" fmla="*/ 43 w 86"/>
                <a:gd name="T13" fmla="*/ 0 h 78"/>
                <a:gd name="T14" fmla="*/ 40 w 86"/>
                <a:gd name="T15" fmla="*/ 2 h 78"/>
                <a:gd name="T16" fmla="*/ 40 w 86"/>
                <a:gd name="T17" fmla="*/ 9 h 78"/>
                <a:gd name="T18" fmla="*/ 20 w 86"/>
                <a:gd name="T19" fmla="*/ 31 h 78"/>
                <a:gd name="T20" fmla="*/ 20 w 86"/>
                <a:gd name="T21" fmla="*/ 39 h 78"/>
                <a:gd name="T22" fmla="*/ 16 w 86"/>
                <a:gd name="T23" fmla="*/ 42 h 78"/>
                <a:gd name="T24" fmla="*/ 3 w 86"/>
                <a:gd name="T25" fmla="*/ 42 h 78"/>
                <a:gd name="T26" fmla="*/ 0 w 86"/>
                <a:gd name="T27" fmla="*/ 44 h 78"/>
                <a:gd name="T28" fmla="*/ 0 w 86"/>
                <a:gd name="T29" fmla="*/ 75 h 78"/>
                <a:gd name="T30" fmla="*/ 3 w 86"/>
                <a:gd name="T31" fmla="*/ 78 h 78"/>
                <a:gd name="T32" fmla="*/ 84 w 86"/>
                <a:gd name="T33" fmla="*/ 78 h 78"/>
                <a:gd name="T34" fmla="*/ 86 w 86"/>
                <a:gd name="T35" fmla="*/ 75 h 78"/>
                <a:gd name="T36" fmla="*/ 86 w 86"/>
                <a:gd name="T37" fmla="*/ 44 h 78"/>
                <a:gd name="T38" fmla="*/ 84 w 86"/>
                <a:gd name="T39" fmla="*/ 42 h 78"/>
                <a:gd name="T40" fmla="*/ 43 w 86"/>
                <a:gd name="T41" fmla="*/ 29 h 78"/>
                <a:gd name="T42" fmla="*/ 61 w 86"/>
                <a:gd name="T43" fmla="*/ 42 h 78"/>
                <a:gd name="T44" fmla="*/ 25 w 86"/>
                <a:gd name="T45" fmla="*/ 42 h 78"/>
                <a:gd name="T46" fmla="*/ 43 w 86"/>
                <a:gd name="T47" fmla="*/ 29 h 78"/>
                <a:gd name="T48" fmla="*/ 34 w 86"/>
                <a:gd name="T49" fmla="*/ 47 h 78"/>
                <a:gd name="T50" fmla="*/ 34 w 86"/>
                <a:gd name="T51" fmla="*/ 73 h 78"/>
                <a:gd name="T52" fmla="*/ 25 w 86"/>
                <a:gd name="T53" fmla="*/ 73 h 78"/>
                <a:gd name="T54" fmla="*/ 25 w 86"/>
                <a:gd name="T55" fmla="*/ 47 h 78"/>
                <a:gd name="T56" fmla="*/ 34 w 86"/>
                <a:gd name="T57" fmla="*/ 47 h 78"/>
                <a:gd name="T58" fmla="*/ 39 w 86"/>
                <a:gd name="T59" fmla="*/ 47 h 78"/>
                <a:gd name="T60" fmla="*/ 47 w 86"/>
                <a:gd name="T61" fmla="*/ 47 h 78"/>
                <a:gd name="T62" fmla="*/ 47 w 86"/>
                <a:gd name="T63" fmla="*/ 73 h 78"/>
                <a:gd name="T64" fmla="*/ 39 w 86"/>
                <a:gd name="T65" fmla="*/ 73 h 78"/>
                <a:gd name="T66" fmla="*/ 39 w 86"/>
                <a:gd name="T67" fmla="*/ 47 h 78"/>
                <a:gd name="T68" fmla="*/ 52 w 86"/>
                <a:gd name="T69" fmla="*/ 47 h 78"/>
                <a:gd name="T70" fmla="*/ 60 w 86"/>
                <a:gd name="T71" fmla="*/ 47 h 78"/>
                <a:gd name="T72" fmla="*/ 60 w 86"/>
                <a:gd name="T73" fmla="*/ 73 h 78"/>
                <a:gd name="T74" fmla="*/ 52 w 86"/>
                <a:gd name="T75" fmla="*/ 73 h 78"/>
                <a:gd name="T76" fmla="*/ 52 w 86"/>
                <a:gd name="T77" fmla="*/ 47 h 78"/>
                <a:gd name="T78" fmla="*/ 25 w 86"/>
                <a:gd name="T79" fmla="*/ 31 h 78"/>
                <a:gd name="T80" fmla="*/ 43 w 86"/>
                <a:gd name="T81" fmla="*/ 14 h 78"/>
                <a:gd name="T82" fmla="*/ 60 w 86"/>
                <a:gd name="T83" fmla="*/ 31 h 78"/>
                <a:gd name="T84" fmla="*/ 60 w 86"/>
                <a:gd name="T85" fmla="*/ 35 h 78"/>
                <a:gd name="T86" fmla="*/ 44 w 86"/>
                <a:gd name="T87" fmla="*/ 24 h 78"/>
                <a:gd name="T88" fmla="*/ 42 w 86"/>
                <a:gd name="T89" fmla="*/ 24 h 78"/>
                <a:gd name="T90" fmla="*/ 25 w 86"/>
                <a:gd name="T91" fmla="*/ 35 h 78"/>
                <a:gd name="T92" fmla="*/ 25 w 86"/>
                <a:gd name="T93" fmla="*/ 31 h 78"/>
                <a:gd name="T94" fmla="*/ 5 w 86"/>
                <a:gd name="T95" fmla="*/ 47 h 78"/>
                <a:gd name="T96" fmla="*/ 20 w 86"/>
                <a:gd name="T97" fmla="*/ 47 h 78"/>
                <a:gd name="T98" fmla="*/ 20 w 86"/>
                <a:gd name="T99" fmla="*/ 73 h 78"/>
                <a:gd name="T100" fmla="*/ 5 w 86"/>
                <a:gd name="T101" fmla="*/ 73 h 78"/>
                <a:gd name="T102" fmla="*/ 5 w 86"/>
                <a:gd name="T103" fmla="*/ 47 h 78"/>
                <a:gd name="T104" fmla="*/ 81 w 86"/>
                <a:gd name="T105" fmla="*/ 73 h 78"/>
                <a:gd name="T106" fmla="*/ 65 w 86"/>
                <a:gd name="T107" fmla="*/ 73 h 78"/>
                <a:gd name="T108" fmla="*/ 65 w 86"/>
                <a:gd name="T109" fmla="*/ 47 h 78"/>
                <a:gd name="T110" fmla="*/ 81 w 86"/>
                <a:gd name="T111" fmla="*/ 47 h 78"/>
                <a:gd name="T112" fmla="*/ 81 w 86"/>
                <a:gd name="T113"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 h="78">
                  <a:moveTo>
                    <a:pt x="84" y="42"/>
                  </a:moveTo>
                  <a:cubicBezTo>
                    <a:pt x="70" y="42"/>
                    <a:pt x="70" y="42"/>
                    <a:pt x="70" y="42"/>
                  </a:cubicBezTo>
                  <a:cubicBezTo>
                    <a:pt x="65" y="39"/>
                    <a:pt x="65" y="39"/>
                    <a:pt x="65" y="39"/>
                  </a:cubicBezTo>
                  <a:cubicBezTo>
                    <a:pt x="65" y="31"/>
                    <a:pt x="65" y="31"/>
                    <a:pt x="65" y="31"/>
                  </a:cubicBezTo>
                  <a:cubicBezTo>
                    <a:pt x="65" y="19"/>
                    <a:pt x="57" y="10"/>
                    <a:pt x="45" y="9"/>
                  </a:cubicBezTo>
                  <a:cubicBezTo>
                    <a:pt x="45" y="2"/>
                    <a:pt x="45" y="2"/>
                    <a:pt x="45" y="2"/>
                  </a:cubicBezTo>
                  <a:cubicBezTo>
                    <a:pt x="45" y="1"/>
                    <a:pt x="44" y="0"/>
                    <a:pt x="43" y="0"/>
                  </a:cubicBezTo>
                  <a:cubicBezTo>
                    <a:pt x="42" y="0"/>
                    <a:pt x="40" y="1"/>
                    <a:pt x="40" y="2"/>
                  </a:cubicBezTo>
                  <a:cubicBezTo>
                    <a:pt x="40" y="9"/>
                    <a:pt x="40" y="9"/>
                    <a:pt x="40" y="9"/>
                  </a:cubicBezTo>
                  <a:cubicBezTo>
                    <a:pt x="29" y="10"/>
                    <a:pt x="20" y="19"/>
                    <a:pt x="20" y="31"/>
                  </a:cubicBezTo>
                  <a:cubicBezTo>
                    <a:pt x="20" y="39"/>
                    <a:pt x="20" y="39"/>
                    <a:pt x="20" y="39"/>
                  </a:cubicBezTo>
                  <a:cubicBezTo>
                    <a:pt x="16" y="42"/>
                    <a:pt x="16" y="42"/>
                    <a:pt x="16" y="42"/>
                  </a:cubicBezTo>
                  <a:cubicBezTo>
                    <a:pt x="3" y="42"/>
                    <a:pt x="3" y="42"/>
                    <a:pt x="3" y="42"/>
                  </a:cubicBezTo>
                  <a:cubicBezTo>
                    <a:pt x="2" y="42"/>
                    <a:pt x="0" y="43"/>
                    <a:pt x="0" y="44"/>
                  </a:cubicBezTo>
                  <a:cubicBezTo>
                    <a:pt x="0" y="75"/>
                    <a:pt x="0" y="75"/>
                    <a:pt x="0" y="75"/>
                  </a:cubicBezTo>
                  <a:cubicBezTo>
                    <a:pt x="0" y="76"/>
                    <a:pt x="2" y="78"/>
                    <a:pt x="3" y="78"/>
                  </a:cubicBezTo>
                  <a:cubicBezTo>
                    <a:pt x="84" y="78"/>
                    <a:pt x="84" y="78"/>
                    <a:pt x="84" y="78"/>
                  </a:cubicBezTo>
                  <a:cubicBezTo>
                    <a:pt x="85" y="78"/>
                    <a:pt x="86" y="76"/>
                    <a:pt x="86" y="75"/>
                  </a:cubicBezTo>
                  <a:cubicBezTo>
                    <a:pt x="86" y="44"/>
                    <a:pt x="86" y="44"/>
                    <a:pt x="86" y="44"/>
                  </a:cubicBezTo>
                  <a:cubicBezTo>
                    <a:pt x="86" y="43"/>
                    <a:pt x="85" y="42"/>
                    <a:pt x="84" y="42"/>
                  </a:cubicBezTo>
                  <a:close/>
                  <a:moveTo>
                    <a:pt x="43" y="29"/>
                  </a:moveTo>
                  <a:cubicBezTo>
                    <a:pt x="61" y="42"/>
                    <a:pt x="61" y="42"/>
                    <a:pt x="61" y="42"/>
                  </a:cubicBezTo>
                  <a:cubicBezTo>
                    <a:pt x="25" y="42"/>
                    <a:pt x="25" y="42"/>
                    <a:pt x="25" y="42"/>
                  </a:cubicBezTo>
                  <a:lnTo>
                    <a:pt x="43" y="29"/>
                  </a:lnTo>
                  <a:close/>
                  <a:moveTo>
                    <a:pt x="34" y="47"/>
                  </a:moveTo>
                  <a:cubicBezTo>
                    <a:pt x="34" y="73"/>
                    <a:pt x="34" y="73"/>
                    <a:pt x="34" y="73"/>
                  </a:cubicBezTo>
                  <a:cubicBezTo>
                    <a:pt x="25" y="73"/>
                    <a:pt x="25" y="73"/>
                    <a:pt x="25" y="73"/>
                  </a:cubicBezTo>
                  <a:cubicBezTo>
                    <a:pt x="25" y="47"/>
                    <a:pt x="25" y="47"/>
                    <a:pt x="25" y="47"/>
                  </a:cubicBezTo>
                  <a:lnTo>
                    <a:pt x="34" y="47"/>
                  </a:lnTo>
                  <a:close/>
                  <a:moveTo>
                    <a:pt x="39" y="47"/>
                  </a:moveTo>
                  <a:cubicBezTo>
                    <a:pt x="47" y="47"/>
                    <a:pt x="47" y="47"/>
                    <a:pt x="47" y="47"/>
                  </a:cubicBezTo>
                  <a:cubicBezTo>
                    <a:pt x="47" y="73"/>
                    <a:pt x="47" y="73"/>
                    <a:pt x="47" y="73"/>
                  </a:cubicBezTo>
                  <a:cubicBezTo>
                    <a:pt x="39" y="73"/>
                    <a:pt x="39" y="73"/>
                    <a:pt x="39" y="73"/>
                  </a:cubicBezTo>
                  <a:lnTo>
                    <a:pt x="39" y="47"/>
                  </a:lnTo>
                  <a:close/>
                  <a:moveTo>
                    <a:pt x="52" y="47"/>
                  </a:moveTo>
                  <a:cubicBezTo>
                    <a:pt x="60" y="47"/>
                    <a:pt x="60" y="47"/>
                    <a:pt x="60" y="47"/>
                  </a:cubicBezTo>
                  <a:cubicBezTo>
                    <a:pt x="60" y="73"/>
                    <a:pt x="60" y="73"/>
                    <a:pt x="60" y="73"/>
                  </a:cubicBezTo>
                  <a:cubicBezTo>
                    <a:pt x="52" y="73"/>
                    <a:pt x="52" y="73"/>
                    <a:pt x="52" y="73"/>
                  </a:cubicBezTo>
                  <a:lnTo>
                    <a:pt x="52" y="47"/>
                  </a:lnTo>
                  <a:close/>
                  <a:moveTo>
                    <a:pt x="25" y="31"/>
                  </a:moveTo>
                  <a:cubicBezTo>
                    <a:pt x="25" y="21"/>
                    <a:pt x="33" y="14"/>
                    <a:pt x="43" y="14"/>
                  </a:cubicBezTo>
                  <a:cubicBezTo>
                    <a:pt x="53" y="14"/>
                    <a:pt x="60" y="21"/>
                    <a:pt x="60" y="31"/>
                  </a:cubicBezTo>
                  <a:cubicBezTo>
                    <a:pt x="60" y="35"/>
                    <a:pt x="60" y="35"/>
                    <a:pt x="60" y="35"/>
                  </a:cubicBezTo>
                  <a:cubicBezTo>
                    <a:pt x="44" y="24"/>
                    <a:pt x="44" y="24"/>
                    <a:pt x="44" y="24"/>
                  </a:cubicBezTo>
                  <a:cubicBezTo>
                    <a:pt x="44" y="23"/>
                    <a:pt x="42" y="23"/>
                    <a:pt x="42" y="24"/>
                  </a:cubicBezTo>
                  <a:cubicBezTo>
                    <a:pt x="25" y="35"/>
                    <a:pt x="25" y="35"/>
                    <a:pt x="25" y="35"/>
                  </a:cubicBezTo>
                  <a:lnTo>
                    <a:pt x="25" y="31"/>
                  </a:lnTo>
                  <a:close/>
                  <a:moveTo>
                    <a:pt x="5" y="47"/>
                  </a:moveTo>
                  <a:cubicBezTo>
                    <a:pt x="20" y="47"/>
                    <a:pt x="20" y="47"/>
                    <a:pt x="20" y="47"/>
                  </a:cubicBezTo>
                  <a:cubicBezTo>
                    <a:pt x="20" y="73"/>
                    <a:pt x="20" y="73"/>
                    <a:pt x="20" y="73"/>
                  </a:cubicBezTo>
                  <a:cubicBezTo>
                    <a:pt x="5" y="73"/>
                    <a:pt x="5" y="73"/>
                    <a:pt x="5" y="73"/>
                  </a:cubicBezTo>
                  <a:lnTo>
                    <a:pt x="5" y="47"/>
                  </a:lnTo>
                  <a:close/>
                  <a:moveTo>
                    <a:pt x="81" y="73"/>
                  </a:moveTo>
                  <a:cubicBezTo>
                    <a:pt x="65" y="73"/>
                    <a:pt x="65" y="73"/>
                    <a:pt x="65" y="73"/>
                  </a:cubicBezTo>
                  <a:cubicBezTo>
                    <a:pt x="65" y="47"/>
                    <a:pt x="65" y="47"/>
                    <a:pt x="65" y="47"/>
                  </a:cubicBezTo>
                  <a:cubicBezTo>
                    <a:pt x="81" y="47"/>
                    <a:pt x="81" y="47"/>
                    <a:pt x="81" y="47"/>
                  </a:cubicBezTo>
                  <a:lnTo>
                    <a:pt x="81" y="73"/>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6" name="Rectangle 155">
            <a:extLst>
              <a:ext uri="{FF2B5EF4-FFF2-40B4-BE49-F238E27FC236}">
                <a16:creationId xmlns:a16="http://schemas.microsoft.com/office/drawing/2014/main" id="{CC525A13-018B-47E3-9EE2-D17B422F2E6F}"/>
              </a:ext>
            </a:extLst>
          </p:cNvPr>
          <p:cNvSpPr/>
          <p:nvPr/>
        </p:nvSpPr>
        <p:spPr>
          <a:xfrm>
            <a:off x="259872" y="2973857"/>
            <a:ext cx="4386514" cy="584775"/>
          </a:xfrm>
          <a:prstGeom prst="rect">
            <a:avLst/>
          </a:prstGeom>
          <a:solidFill>
            <a:srgbClr val="7030A0"/>
          </a:solidFill>
        </p:spPr>
        <p:txBody>
          <a:bodyPr wrap="square">
            <a:spAutoFit/>
          </a:bodyPr>
          <a:lstStyle/>
          <a:p>
            <a:r>
              <a:rPr lang="en-US" sz="1600" b="1" dirty="0">
                <a:solidFill>
                  <a:schemeClr val="bg1"/>
                </a:solidFill>
                <a:latin typeface="Arial" panose="020B0604020202020204" pitchFamily="34" charset="0"/>
                <a:ea typeface="Times New Roman" panose="02020603050405020304" pitchFamily="18" charset="0"/>
              </a:rPr>
              <a:t>MICE Cities with Compounded Average Growth Rate for 5 year period from 2016-21</a:t>
            </a:r>
            <a:endParaRPr lang="en-IN" sz="1600" b="1" dirty="0">
              <a:solidFill>
                <a:schemeClr val="bg1"/>
              </a:solidFill>
            </a:endParaRPr>
          </a:p>
        </p:txBody>
      </p:sp>
      <p:grpSp>
        <p:nvGrpSpPr>
          <p:cNvPr id="77" name="Group 76">
            <a:extLst>
              <a:ext uri="{FF2B5EF4-FFF2-40B4-BE49-F238E27FC236}">
                <a16:creationId xmlns:a16="http://schemas.microsoft.com/office/drawing/2014/main" id="{B6D92944-C5D0-4285-B0F7-6B3758825A63}"/>
              </a:ext>
            </a:extLst>
          </p:cNvPr>
          <p:cNvGrpSpPr/>
          <p:nvPr/>
        </p:nvGrpSpPr>
        <p:grpSpPr>
          <a:xfrm>
            <a:off x="555554" y="3780604"/>
            <a:ext cx="5496021" cy="2246004"/>
            <a:chOff x="171989" y="4193359"/>
            <a:chExt cx="5496021" cy="2246004"/>
          </a:xfrm>
        </p:grpSpPr>
        <p:sp>
          <p:nvSpPr>
            <p:cNvPr id="167" name="Oval 166">
              <a:extLst>
                <a:ext uri="{FF2B5EF4-FFF2-40B4-BE49-F238E27FC236}">
                  <a16:creationId xmlns:a16="http://schemas.microsoft.com/office/drawing/2014/main" id="{F937A39E-51EB-4737-A6B7-44CB8ACB0F93}"/>
                </a:ext>
              </a:extLst>
            </p:cNvPr>
            <p:cNvSpPr/>
            <p:nvPr/>
          </p:nvSpPr>
          <p:spPr>
            <a:xfrm>
              <a:off x="279918" y="5025030"/>
              <a:ext cx="593779" cy="59377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1" name="Rectangle 180">
              <a:extLst>
                <a:ext uri="{FF2B5EF4-FFF2-40B4-BE49-F238E27FC236}">
                  <a16:creationId xmlns:a16="http://schemas.microsoft.com/office/drawing/2014/main" id="{4E95C805-535E-4501-B9E2-919AC6E2695D}"/>
                </a:ext>
              </a:extLst>
            </p:cNvPr>
            <p:cNvSpPr/>
            <p:nvPr/>
          </p:nvSpPr>
          <p:spPr>
            <a:xfrm>
              <a:off x="2817389" y="6081075"/>
              <a:ext cx="2850621" cy="204062"/>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CAGR- 8.0% </a:t>
              </a:r>
              <a:endParaRPr lang="en-IN" sz="1200" dirty="0">
                <a:latin typeface="Arial" panose="020B0604020202020204" pitchFamily="34" charset="0"/>
                <a:cs typeface="Arial" panose="020B0604020202020204" pitchFamily="34" charset="0"/>
              </a:endParaRPr>
            </a:p>
          </p:txBody>
        </p:sp>
        <p:sp>
          <p:nvSpPr>
            <p:cNvPr id="183" name="Oval 182">
              <a:extLst>
                <a:ext uri="{FF2B5EF4-FFF2-40B4-BE49-F238E27FC236}">
                  <a16:creationId xmlns:a16="http://schemas.microsoft.com/office/drawing/2014/main" id="{37F8992D-81B5-4FB4-ADC4-959EB730716A}"/>
                </a:ext>
              </a:extLst>
            </p:cNvPr>
            <p:cNvSpPr/>
            <p:nvPr/>
          </p:nvSpPr>
          <p:spPr>
            <a:xfrm>
              <a:off x="258638" y="5789198"/>
              <a:ext cx="593779" cy="59377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9" name="Oval 178">
              <a:extLst>
                <a:ext uri="{FF2B5EF4-FFF2-40B4-BE49-F238E27FC236}">
                  <a16:creationId xmlns:a16="http://schemas.microsoft.com/office/drawing/2014/main" id="{37D4465A-7599-4FC2-9E26-FE861302FCB1}"/>
                </a:ext>
              </a:extLst>
            </p:cNvPr>
            <p:cNvSpPr/>
            <p:nvPr/>
          </p:nvSpPr>
          <p:spPr>
            <a:xfrm>
              <a:off x="2167884" y="5785128"/>
              <a:ext cx="593779" cy="59377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1" name="Group 160">
              <a:extLst>
                <a:ext uri="{FF2B5EF4-FFF2-40B4-BE49-F238E27FC236}">
                  <a16:creationId xmlns:a16="http://schemas.microsoft.com/office/drawing/2014/main" id="{CDEC965C-6293-45BC-9A6C-EB5105391A04}"/>
                </a:ext>
              </a:extLst>
            </p:cNvPr>
            <p:cNvGrpSpPr/>
            <p:nvPr/>
          </p:nvGrpSpPr>
          <p:grpSpPr>
            <a:xfrm>
              <a:off x="288435" y="4193359"/>
              <a:ext cx="593779" cy="593779"/>
              <a:chOff x="3732428" y="4141237"/>
              <a:chExt cx="806011" cy="806011"/>
            </a:xfrm>
          </p:grpSpPr>
          <p:sp>
            <p:nvSpPr>
              <p:cNvPr id="158" name="Oval 157">
                <a:extLst>
                  <a:ext uri="{FF2B5EF4-FFF2-40B4-BE49-F238E27FC236}">
                    <a16:creationId xmlns:a16="http://schemas.microsoft.com/office/drawing/2014/main" id="{51262879-98E4-4446-8855-64E9F2FF5E54}"/>
                  </a:ext>
                </a:extLst>
              </p:cNvPr>
              <p:cNvSpPr/>
              <p:nvPr/>
            </p:nvSpPr>
            <p:spPr>
              <a:xfrm>
                <a:off x="3732428" y="4141237"/>
                <a:ext cx="806011" cy="80601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46" name="Picture 2" descr="India Gate in New Delhi icon vector Stock Vector | Adobe Stock">
                <a:extLst>
                  <a:ext uri="{FF2B5EF4-FFF2-40B4-BE49-F238E27FC236}">
                    <a16:creationId xmlns:a16="http://schemas.microsoft.com/office/drawing/2014/main" id="{21D20367-9B53-449C-A7B4-36B854B7B726}"/>
                  </a:ext>
                </a:extLst>
              </p:cNvPr>
              <p:cNvPicPr>
                <a:picLocks noChangeAspect="1" noChangeArrowheads="1"/>
              </p:cNvPicPr>
              <p:nvPr/>
            </p:nvPicPr>
            <p:blipFill rotWithShape="1">
              <a:blip r:embed="rId2">
                <a:biLevel thresh="25000"/>
                <a:extLst>
                  <a:ext uri="{BEBA8EAE-BF5A-486C-A8C5-ECC9F3942E4B}">
                    <a14:imgProps xmlns:a14="http://schemas.microsoft.com/office/drawing/2010/main">
                      <a14:imgLayer r:embed="rId3">
                        <a14:imgEffect>
                          <a14:backgroundRemoval t="19600" b="80600" l="26600" r="72300">
                            <a14:foregroundMark x1="36500" y1="28700" x2="36500" y2="28700"/>
                            <a14:foregroundMark x1="37300" y1="25200" x2="37300" y2="25200"/>
                            <a14:foregroundMark x1="47900" y1="19700" x2="47900" y2="19700"/>
                            <a14:foregroundMark x1="33100" y1="57000" x2="33100" y2="57000"/>
                            <a14:foregroundMark x1="30200" y1="57300" x2="30200" y2="57300"/>
                            <a14:foregroundMark x1="31600" y1="54600" x2="31600" y2="54600"/>
                            <a14:foregroundMark x1="60400" y1="54800" x2="60400" y2="54800"/>
                            <a14:foregroundMark x1="60400" y1="57700" x2="60400" y2="57700"/>
                            <a14:foregroundMark x1="64000" y1="57800" x2="64000" y2="57800"/>
                            <a14:foregroundMark x1="69400" y1="57800" x2="69400" y2="57800"/>
                            <a14:foregroundMark x1="38800" y1="80500" x2="38800" y2="80500"/>
                            <a14:foregroundMark x1="62100" y1="80600" x2="62100" y2="80600"/>
                            <a14:foregroundMark x1="38100" y1="47900" x2="38100" y2="47900"/>
                            <a14:foregroundMark x1="61100" y1="48300" x2="61100" y2="48300"/>
                            <a14:foregroundMark x1="56200" y1="37700" x2="56200" y2="37700"/>
                            <a14:foregroundMark x1="56100" y1="33400" x2="56100" y2="33400"/>
                          </a14:backgroundRemoval>
                        </a14:imgEffect>
                        <a14:imgEffect>
                          <a14:brightnessContrast contrast="-100000"/>
                        </a14:imgEffect>
                      </a14:imgLayer>
                    </a14:imgProps>
                  </a:ext>
                  <a:ext uri="{28A0092B-C50C-407E-A947-70E740481C1C}">
                    <a14:useLocalDpi xmlns:a14="http://schemas.microsoft.com/office/drawing/2010/main" val="0"/>
                  </a:ext>
                </a:extLst>
              </a:blip>
              <a:srcRect l="20909" t="15162" r="21981" b="14531"/>
              <a:stretch/>
            </p:blipFill>
            <p:spPr bwMode="auto">
              <a:xfrm>
                <a:off x="3855891" y="4225166"/>
                <a:ext cx="554464" cy="596196"/>
              </a:xfrm>
              <a:prstGeom prst="rect">
                <a:avLst/>
              </a:prstGeom>
              <a:noFill/>
              <a:extLst>
                <a:ext uri="{909E8E84-426E-40DD-AFC4-6F175D3DCCD1}">
                  <a14:hiddenFill xmlns:a14="http://schemas.microsoft.com/office/drawing/2010/main">
                    <a:solidFill>
                      <a:srgbClr val="FFFFFF"/>
                    </a:solidFill>
                  </a14:hiddenFill>
                </a:ext>
              </a:extLst>
            </p:spPr>
          </p:pic>
        </p:grpSp>
        <p:sp>
          <p:nvSpPr>
            <p:cNvPr id="159" name="TextBox 158">
              <a:extLst>
                <a:ext uri="{FF2B5EF4-FFF2-40B4-BE49-F238E27FC236}">
                  <a16:creationId xmlns:a16="http://schemas.microsoft.com/office/drawing/2014/main" id="{2FA0C2A7-BC98-47FF-BA7B-663B7F64F892}"/>
                </a:ext>
              </a:extLst>
            </p:cNvPr>
            <p:cNvSpPr txBox="1"/>
            <p:nvPr/>
          </p:nvSpPr>
          <p:spPr>
            <a:xfrm>
              <a:off x="868556" y="4277815"/>
              <a:ext cx="684803" cy="338554"/>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NCR </a:t>
              </a:r>
              <a:endParaRPr lang="en-IN" sz="1600" b="1" dirty="0">
                <a:solidFill>
                  <a:srgbClr val="7030A0"/>
                </a:solidFill>
                <a:latin typeface="Arial" panose="020B0604020202020204" pitchFamily="34" charset="0"/>
                <a:cs typeface="Arial" panose="020B0604020202020204" pitchFamily="34" charset="0"/>
              </a:endParaRPr>
            </a:p>
          </p:txBody>
        </p:sp>
        <p:sp>
          <p:nvSpPr>
            <p:cNvPr id="160" name="Rectangle 159">
              <a:extLst>
                <a:ext uri="{FF2B5EF4-FFF2-40B4-BE49-F238E27FC236}">
                  <a16:creationId xmlns:a16="http://schemas.microsoft.com/office/drawing/2014/main" id="{58282145-4FC5-4153-B0F8-5B4D02CD2C3E}"/>
                </a:ext>
              </a:extLst>
            </p:cNvPr>
            <p:cNvSpPr/>
            <p:nvPr/>
          </p:nvSpPr>
          <p:spPr>
            <a:xfrm>
              <a:off x="868556" y="4506087"/>
              <a:ext cx="2850621" cy="204062"/>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CAGR- 13.9% </a:t>
              </a:r>
              <a:endParaRPr lang="en-IN" sz="1200" dirty="0">
                <a:latin typeface="Arial" panose="020B0604020202020204" pitchFamily="34" charset="0"/>
                <a:cs typeface="Arial" panose="020B0604020202020204" pitchFamily="34" charset="0"/>
              </a:endParaRPr>
            </a:p>
          </p:txBody>
        </p:sp>
        <p:pic>
          <p:nvPicPr>
            <p:cNvPr id="6148" name="Picture 4" descr="Gateway of India Black and white vector icon. Gateway of India Flat Vector.  Stock Vector | Adobe Stock">
              <a:extLst>
                <a:ext uri="{FF2B5EF4-FFF2-40B4-BE49-F238E27FC236}">
                  <a16:creationId xmlns:a16="http://schemas.microsoft.com/office/drawing/2014/main" id="{3DFCB29B-337C-4499-9BC5-F4A6BE416D0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7427" y1="51100" x2="27427" y2="51100"/>
                          <a14:foregroundMark x1="27828" y1="53100" x2="27828" y2="53100"/>
                          <a14:foregroundMark x1="27628" y1="55700" x2="27628" y2="55700"/>
                          <a14:foregroundMark x1="24625" y1="59200" x2="24625" y2="59200"/>
                          <a14:foregroundMark x1="33734" y1="55900" x2="33734" y2="55900"/>
                          <a14:foregroundMark x1="33734" y1="55900" x2="33734" y2="55900"/>
                          <a14:foregroundMark x1="32232" y1="46300" x2="32232" y2="46300"/>
                          <a14:foregroundMark x1="32232" y1="46300" x2="32232" y2="46300"/>
                          <a14:foregroundMark x1="31832" y1="45000" x2="31832" y2="45000"/>
                          <a14:foregroundMark x1="31832" y1="45000" x2="31832" y2="45000"/>
                          <a14:foregroundMark x1="29830" y1="48500" x2="29830" y2="48500"/>
                          <a14:foregroundMark x1="29830" y1="48500" x2="29830" y2="48500"/>
                          <a14:foregroundMark x1="38639" y1="45300" x2="38639" y2="45300"/>
                          <a14:foregroundMark x1="38639" y1="45300" x2="38639" y2="45300"/>
                          <a14:foregroundMark x1="39940" y1="38500" x2="39940" y2="38500"/>
                          <a14:foregroundMark x1="39940" y1="38500" x2="39940" y2="38500"/>
                          <a14:foregroundMark x1="39439" y1="30000" x2="39439" y2="30000"/>
                          <a14:foregroundMark x1="39439" y1="30000" x2="39439" y2="30000"/>
                          <a14:foregroundMark x1="46046" y1="37800" x2="46046" y2="37800"/>
                          <a14:foregroundMark x1="46046" y1="38300" x2="46046" y2="38300"/>
                          <a14:foregroundMark x1="46446" y1="35400" x2="46446" y2="35400"/>
                          <a14:foregroundMark x1="46446" y1="35400" x2="46446" y2="35400"/>
                          <a14:foregroundMark x1="60060" y1="34600" x2="60060" y2="34600"/>
                          <a14:foregroundMark x1="61161" y1="29800" x2="61161" y2="29800"/>
                          <a14:foregroundMark x1="60060" y1="44800" x2="60060" y2="44800"/>
                          <a14:foregroundMark x1="61562" y1="54200" x2="61562" y2="54200"/>
                          <a14:foregroundMark x1="67467" y1="54400" x2="67467" y2="54400"/>
                          <a14:foregroundMark x1="68168" y1="43900" x2="68168" y2="43900"/>
                          <a14:foregroundMark x1="68168" y1="45500" x2="68168" y2="45500"/>
                          <a14:foregroundMark x1="68168" y1="45500" x2="68168" y2="45500"/>
                          <a14:foregroundMark x1="69870" y1="45000" x2="69870" y2="45000"/>
                          <a14:foregroundMark x1="69870" y1="45000" x2="69870" y2="45000"/>
                          <a14:foregroundMark x1="69870" y1="45000" x2="69870" y2="45000"/>
                          <a14:foregroundMark x1="69870" y1="56400" x2="69870" y2="56400"/>
                          <a14:foregroundMark x1="69870" y1="56400" x2="69870" y2="56400"/>
                          <a14:foregroundMark x1="69870" y1="56400" x2="69870" y2="56400"/>
                          <a14:foregroundMark x1="68769" y1="55900" x2="68769" y2="55900"/>
                          <a14:foregroundMark x1="68769" y1="55900" x2="68769" y2="55900"/>
                          <a14:foregroundMark x1="67467" y1="57500" x2="67467" y2="57500"/>
                          <a14:foregroundMark x1="66366" y1="57900" x2="66366" y2="57900"/>
                          <a14:foregroundMark x1="66366" y1="58300" x2="66366" y2="58300"/>
                          <a14:foregroundMark x1="66366" y1="58300" x2="66366" y2="58300"/>
                          <a14:foregroundMark x1="54555" y1="49400" x2="54555" y2="49400"/>
                          <a14:foregroundMark x1="55055" y1="49800" x2="55055" y2="49800"/>
                          <a14:foregroundMark x1="55055" y1="49800" x2="55055" y2="49800"/>
                          <a14:foregroundMark x1="55055" y1="49800" x2="55055" y2="49800"/>
                          <a14:foregroundMark x1="56356" y1="50700" x2="56356" y2="50700"/>
                          <a14:foregroundMark x1="56356" y1="50700" x2="56356" y2="50700"/>
                          <a14:foregroundMark x1="56356" y1="50700" x2="56356" y2="50700"/>
                          <a14:foregroundMark x1="45646" y1="49200" x2="45646" y2="49200"/>
                          <a14:foregroundMark x1="45646" y1="49200" x2="45646" y2="49200"/>
                          <a14:foregroundMark x1="45646" y1="49200" x2="45646" y2="49200"/>
                          <a14:foregroundMark x1="40541" y1="53100" x2="40541" y2="53100"/>
                          <a14:foregroundMark x1="40541" y1="53100" x2="40541" y2="53100"/>
                          <a14:foregroundMark x1="40541" y1="53100" x2="40541" y2="53100"/>
                          <a14:foregroundMark x1="40140" y1="49200" x2="40140" y2="49200"/>
                          <a14:foregroundMark x1="40140" y1="49200" x2="40140" y2="49200"/>
                          <a14:foregroundMark x1="66166" y1="49400" x2="66166" y2="49400"/>
                          <a14:foregroundMark x1="66166" y1="49400" x2="66166" y2="49400"/>
                          <a14:foregroundMark x1="60060" y1="49400" x2="60060" y2="49400"/>
                          <a14:foregroundMark x1="60060" y1="49400" x2="60060" y2="49400"/>
                          <a14:foregroundMark x1="60460" y1="63400" x2="60460" y2="63400"/>
                          <a14:foregroundMark x1="60460" y1="63400" x2="60460" y2="63400"/>
                          <a14:foregroundMark x1="60961" y1="66000" x2="60961" y2="66000"/>
                          <a14:foregroundMark x1="60961" y1="66000" x2="60961" y2="66000"/>
                          <a14:foregroundMark x1="59560" y1="66200" x2="59560" y2="66200"/>
                          <a14:foregroundMark x1="59560" y1="66200" x2="59560" y2="66200"/>
                          <a14:foregroundMark x1="40140" y1="63600" x2="40140" y2="63600"/>
                          <a14:foregroundMark x1="40140" y1="63600" x2="40140" y2="63600"/>
                          <a14:foregroundMark x1="39740" y1="66400" x2="39740" y2="66400"/>
                          <a14:foregroundMark x1="39740" y1="66400" x2="39740" y2="66400"/>
                          <a14:foregroundMark x1="38138" y1="66200" x2="38138" y2="66200"/>
                          <a14:foregroundMark x1="38138" y1="66200" x2="38138" y2="66200"/>
                          <a14:foregroundMark x1="56757" y1="44200" x2="56757" y2="44200"/>
                          <a14:foregroundMark x1="56757" y1="44200" x2="56757" y2="44200"/>
                          <a14:foregroundMark x1="54555" y1="44800" x2="54555" y2="44800"/>
                          <a14:foregroundMark x1="54555" y1="44800" x2="54555" y2="44800"/>
                          <a14:foregroundMark x1="52152" y1="45000" x2="52152" y2="45000"/>
                          <a14:foregroundMark x1="52152" y1="45000" x2="52152" y2="45000"/>
                          <a14:foregroundMark x1="52352" y1="46600" x2="52352" y2="46600"/>
                          <a14:foregroundMark x1="52352" y1="46600" x2="52352" y2="46600"/>
                          <a14:foregroundMark x1="49950" y1="44800" x2="49950" y2="44800"/>
                          <a14:foregroundMark x1="49950" y1="44800" x2="49950" y2="44800"/>
                          <a14:foregroundMark x1="49750" y1="45700" x2="49750" y2="45700"/>
                          <a14:foregroundMark x1="47347" y1="44800" x2="47347" y2="44800"/>
                          <a14:foregroundMark x1="48048" y1="44800" x2="48048" y2="44800"/>
                          <a14:foregroundMark x1="47548" y1="46100" x2="47548" y2="46100"/>
                          <a14:foregroundMark x1="45646" y1="45700" x2="45646" y2="45700"/>
                          <a14:foregroundMark x1="45345" y1="44600" x2="45345" y2="44600"/>
                          <a14:foregroundMark x1="45345" y1="44600" x2="45345" y2="44600"/>
                          <a14:foregroundMark x1="43143" y1="44800" x2="43143" y2="44800"/>
                          <a14:foregroundMark x1="43143" y1="44800" x2="43143" y2="44800"/>
                          <a14:foregroundMark x1="43143" y1="45500" x2="43143" y2="45500"/>
                          <a14:foregroundMark x1="34635" y1="42000" x2="34635" y2="42000"/>
                          <a14:foregroundMark x1="34635" y1="42000" x2="34635" y2="42000"/>
                          <a14:foregroundMark x1="34234" y1="42000" x2="34234" y2="42000"/>
                          <a14:foregroundMark x1="32733" y1="42000" x2="32733" y2="42000"/>
                          <a14:foregroundMark x1="32733" y1="41300" x2="32733" y2="41300"/>
                          <a14:foregroundMark x1="32733" y1="41300" x2="32733" y2="41300"/>
                          <a14:foregroundMark x1="32232" y1="41300" x2="32232" y2="41300"/>
                          <a14:foregroundMark x1="32232" y1="41300" x2="32232" y2="41300"/>
                          <a14:foregroundMark x1="35135" y1="41800" x2="35135" y2="41800"/>
                          <a14:foregroundMark x1="35135" y1="41800" x2="35135" y2="41800"/>
                          <a14:foregroundMark x1="39239" y1="42000" x2="39239" y2="42000"/>
                          <a14:foregroundMark x1="39439" y1="42000" x2="39439" y2="42000"/>
                          <a14:foregroundMark x1="39439" y1="42000" x2="39439" y2="42000"/>
                          <a14:foregroundMark x1="39740" y1="41500" x2="39740" y2="41500"/>
                          <a14:foregroundMark x1="39740" y1="41500" x2="39740" y2="41500"/>
                          <a14:foregroundMark x1="38338" y1="41100" x2="38338" y2="41100"/>
                          <a14:foregroundMark x1="46246" y1="39400" x2="46246" y2="39400"/>
                          <a14:foregroundMark x1="46246" y1="39400" x2="46246" y2="39400"/>
                          <a14:foregroundMark x1="29229" y1="52900" x2="29229" y2="52900"/>
                          <a14:foregroundMark x1="29229" y1="52900" x2="29229" y2="52900"/>
                          <a14:foregroundMark x1="39039" y1="55300" x2="39039" y2="55300"/>
                          <a14:foregroundMark x1="39039" y1="55300" x2="39039" y2="55300"/>
                          <a14:foregroundMark x1="71171" y1="54400" x2="71171" y2="54400"/>
                          <a14:foregroundMark x1="71171" y1="54400" x2="71171" y2="54400"/>
                          <a14:foregroundMark x1="60961" y1="54400" x2="60961" y2="54400"/>
                          <a14:foregroundMark x1="60961" y1="54400" x2="60961" y2="54400"/>
                          <a14:foregroundMark x1="69870" y1="48700" x2="69870" y2="48700"/>
                          <a14:foregroundMark x1="69870" y1="48700" x2="69870" y2="48700"/>
                          <a14:foregroundMark x1="67267" y1="41300" x2="67267" y2="41300"/>
                          <a14:foregroundMark x1="67267" y1="41300" x2="67267" y2="41300"/>
                          <a14:foregroundMark x1="69670" y1="41300" x2="69670" y2="41300"/>
                          <a14:foregroundMark x1="69670" y1="41300" x2="69670" y2="41300"/>
                          <a14:foregroundMark x1="64665" y1="41300" x2="64665" y2="41300"/>
                          <a14:foregroundMark x1="64665" y1="41300" x2="64665" y2="41300"/>
                          <a14:foregroundMark x1="61161" y1="41300" x2="61161" y2="41300"/>
                          <a14:foregroundMark x1="62062" y1="41300" x2="62062" y2="41300"/>
                          <a14:foregroundMark x1="72773" y1="58100" x2="72773" y2="58100"/>
                          <a14:foregroundMark x1="72773" y1="58100" x2="72773" y2="58100"/>
                          <a14:foregroundMark x1="73373" y1="60300" x2="73373" y2="60300"/>
                          <a14:foregroundMark x1="73373" y1="60300" x2="73373" y2="60300"/>
                          <a14:foregroundMark x1="74675" y1="62900" x2="74675" y2="62900"/>
                          <a14:foregroundMark x1="74675" y1="62900" x2="74675" y2="62900"/>
                          <a14:foregroundMark x1="74474" y1="64700" x2="74474" y2="64700"/>
                          <a14:foregroundMark x1="74474" y1="64700" x2="74474" y2="64700"/>
                          <a14:foregroundMark x1="73173" y1="63400" x2="73173" y2="63400"/>
                          <a14:foregroundMark x1="73173" y1="63400" x2="73173" y2="63400"/>
                          <a14:foregroundMark x1="74675" y1="61000" x2="74675" y2="61000"/>
                          <a14:foregroundMark x1="74675" y1="61000" x2="74675" y2="61000"/>
                          <a14:foregroundMark x1="74474" y1="63600" x2="74474" y2="63600"/>
                          <a14:foregroundMark x1="73874" y1="63600" x2="73874" y2="63600"/>
                          <a14:foregroundMark x1="76276" y1="59200" x2="76276" y2="59200"/>
                          <a14:foregroundMark x1="76276" y1="59200" x2="76276" y2="59200"/>
                          <a14:foregroundMark x1="72472" y1="62500" x2="72472" y2="62500"/>
                          <a14:foregroundMark x1="72472" y1="62500" x2="72472" y2="62500"/>
                          <a14:foregroundMark x1="72072" y1="64200" x2="72072" y2="64200"/>
                          <a14:foregroundMark x1="72072" y1="64200" x2="72072" y2="64200"/>
                          <a14:foregroundMark x1="74975" y1="60300" x2="74975" y2="60300"/>
                          <a14:foregroundMark x1="74975" y1="60300" x2="74975" y2="60300"/>
                          <a14:foregroundMark x1="73574" y1="60500" x2="73574" y2="60500"/>
                          <a14:foregroundMark x1="73574" y1="60500" x2="73574" y2="60500"/>
                          <a14:foregroundMark x1="73574" y1="62300" x2="73574" y2="62300"/>
                          <a14:foregroundMark x1="73574" y1="62300" x2="73574" y2="62300"/>
                          <a14:foregroundMark x1="72072" y1="64200" x2="72072" y2="64200"/>
                          <a14:foregroundMark x1="70771" y1="64700" x2="70771" y2="64700"/>
                          <a14:foregroundMark x1="70771" y1="64700" x2="70771" y2="64700"/>
                          <a14:foregroundMark x1="70771" y1="64700" x2="70771" y2="64700"/>
                          <a14:foregroundMark x1="70971" y1="66000" x2="70971" y2="66000"/>
                          <a14:foregroundMark x1="70971" y1="66000" x2="70971" y2="66000"/>
                          <a14:foregroundMark x1="70971" y1="66000" x2="70971" y2="66000"/>
                          <a14:foregroundMark x1="75776" y1="58600" x2="75776" y2="58600"/>
                          <a14:foregroundMark x1="75776" y1="58600" x2="75776" y2="58600"/>
                          <a14:foregroundMark x1="75776" y1="58600" x2="75776" y2="58600"/>
                          <a14:foregroundMark x1="75976" y1="58600" x2="75976" y2="58600"/>
                          <a14:foregroundMark x1="75976" y1="58600" x2="75976" y2="58600"/>
                          <a14:foregroundMark x1="75976" y1="58600" x2="75976" y2="58600"/>
                          <a14:foregroundMark x1="73874" y1="59700" x2="73874" y2="59700"/>
                          <a14:foregroundMark x1="74675" y1="59700" x2="74675" y2="59700"/>
                          <a14:foregroundMark x1="74675" y1="59700" x2="74675" y2="59700"/>
                          <a14:foregroundMark x1="74675" y1="59700" x2="74675" y2="59700"/>
                          <a14:foregroundMark x1="74675" y1="59700" x2="74675" y2="59700"/>
                          <a14:foregroundMark x1="74675" y1="61400" x2="74675" y2="61400"/>
                          <a14:foregroundMark x1="73874" y1="61600" x2="73874" y2="61600"/>
                          <a14:foregroundMark x1="73874" y1="61600" x2="73874" y2="61600"/>
                          <a14:foregroundMark x1="73874" y1="61600" x2="73874" y2="61600"/>
                          <a14:foregroundMark x1="73874" y1="61600" x2="73874" y2="61600"/>
                          <a14:foregroundMark x1="73874" y1="61600" x2="73874" y2="61600"/>
                          <a14:foregroundMark x1="73874" y1="61600" x2="73874" y2="61600"/>
                          <a14:backgroundMark x1="39039" y1="29900" x2="39039" y2="29900"/>
                          <a14:backgroundMark x1="60961" y1="30100" x2="60961" y2="30100"/>
                          <a14:backgroundMark x1="67167" y1="41200" x2="67167" y2="41200"/>
                          <a14:backgroundMark x1="61562" y1="41200" x2="61562" y2="41200"/>
                          <a14:backgroundMark x1="52252" y1="45400" x2="52252" y2="45400"/>
                          <a14:backgroundMark x1="50050" y1="45400" x2="50050" y2="45400"/>
                          <a14:backgroundMark x1="47648" y1="45400" x2="47648" y2="45400"/>
                          <a14:backgroundMark x1="45646" y1="45500" x2="45646" y2="45500"/>
                          <a14:backgroundMark x1="39540" y1="41200" x2="39540" y2="41200"/>
                          <a14:backgroundMark x1="35636" y1="41200" x2="35636" y2="41200"/>
                          <a14:backgroundMark x1="39640" y1="66000" x2="39640" y2="66000"/>
                          <a14:backgroundMark x1="59560" y1="65700" x2="59560" y2="65700"/>
                          <a14:backgroundMark x1="59860" y1="20600" x2="59860" y2="20600"/>
                          <a14:backgroundMark x1="53053" y1="23400" x2="53053" y2="23400"/>
                          <a14:backgroundMark x1="57157" y1="26300" x2="57157" y2="26300"/>
                          <a14:backgroundMark x1="52653" y1="26000" x2="52653" y2="26000"/>
                          <a14:backgroundMark x1="51251" y1="25600" x2="51251" y2="25600"/>
                          <a14:backgroundMark x1="51251" y1="25600" x2="51251" y2="25600"/>
                          <a14:backgroundMark x1="51251" y1="25600" x2="51251" y2="25600"/>
                          <a14:backgroundMark x1="51251" y1="25600" x2="51251" y2="25600"/>
                          <a14:backgroundMark x1="51251" y1="25600" x2="51251" y2="25600"/>
                          <a14:backgroundMark x1="56557" y1="26000" x2="56557" y2="26000"/>
                          <a14:backgroundMark x1="56557" y1="26000" x2="56557" y2="26000"/>
                          <a14:backgroundMark x1="56557" y1="26000" x2="56957" y2="26900"/>
                          <a14:backgroundMark x1="57658" y1="26900" x2="60260" y2="27800"/>
                          <a14:backgroundMark x1="69670" y1="29100" x2="69670" y2="29100"/>
                          <a14:backgroundMark x1="69670" y1="29100" x2="26426" y2="22300"/>
                          <a14:backgroundMark x1="26426" y1="22300" x2="17217" y2="65200"/>
                          <a14:backgroundMark x1="17217" y1="65200" x2="58358" y2="83200"/>
                          <a14:backgroundMark x1="75792" y1="58600" x2="84084" y2="46900"/>
                          <a14:backgroundMark x1="75367" y1="59200" x2="75792" y2="58600"/>
                          <a14:backgroundMark x1="75012" y1="59700" x2="75367" y2="59200"/>
                          <a14:backgroundMark x1="74587" y1="60300" x2="75012" y2="59700"/>
                          <a14:backgroundMark x1="74091" y1="61000" x2="74587" y2="60300"/>
                          <a14:backgroundMark x1="73808" y1="61400" x2="74091" y2="61000"/>
                          <a14:backgroundMark x1="73028" y1="62500" x2="73808" y2="61400"/>
                          <a14:backgroundMark x1="72390" y1="63400" x2="73028" y2="62500"/>
                          <a14:backgroundMark x1="71823" y1="64200" x2="72390" y2="63400"/>
                          <a14:backgroundMark x1="71469" y1="64700" x2="71823" y2="64200"/>
                          <a14:backgroundMark x1="70548" y1="66000" x2="71469" y2="64700"/>
                          <a14:backgroundMark x1="58358" y1="83200" x2="70548" y2="66000"/>
                          <a14:backgroundMark x1="84084" y1="46900" x2="52953" y2="15000"/>
                          <a14:backgroundMark x1="52953" y1="15000" x2="44745" y2="13400"/>
                          <a14:backgroundMark x1="32933" y1="33000" x2="32933" y2="33000"/>
                          <a14:backgroundMark x1="32432" y1="35200" x2="24625" y2="37200"/>
                          <a14:backgroundMark x1="45345" y1="26700" x2="53253" y2="30200"/>
                          <a14:backgroundMark x1="61361" y1="19100" x2="76276" y2="31900"/>
                          <a14:backgroundMark x1="84585" y1="55100" x2="81481" y2="61800"/>
                          <a14:backgroundMark x1="74274" y1="72300" x2="31632" y2="74900"/>
                          <a14:backgroundMark x1="46647" y1="71200" x2="5015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71989" y="4917203"/>
              <a:ext cx="801462" cy="803829"/>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A6A923F3-A9A4-41B5-9F29-559185F075AA}"/>
                </a:ext>
              </a:extLst>
            </p:cNvPr>
            <p:cNvSpPr txBox="1"/>
            <p:nvPr/>
          </p:nvSpPr>
          <p:spPr>
            <a:xfrm>
              <a:off x="882214" y="5108772"/>
              <a:ext cx="707604" cy="249409"/>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Mumbai</a:t>
              </a:r>
              <a:endParaRPr lang="en-IN" sz="1600" b="1" dirty="0">
                <a:solidFill>
                  <a:srgbClr val="7030A0"/>
                </a:solidFill>
                <a:latin typeface="Arial" panose="020B0604020202020204" pitchFamily="34" charset="0"/>
                <a:cs typeface="Arial" panose="020B0604020202020204" pitchFamily="34" charset="0"/>
              </a:endParaRPr>
            </a:p>
          </p:txBody>
        </p:sp>
        <p:sp>
          <p:nvSpPr>
            <p:cNvPr id="165" name="Rectangle 164">
              <a:extLst>
                <a:ext uri="{FF2B5EF4-FFF2-40B4-BE49-F238E27FC236}">
                  <a16:creationId xmlns:a16="http://schemas.microsoft.com/office/drawing/2014/main" id="{8C0631E9-5312-4D43-B2F8-D7119E31F4AF}"/>
                </a:ext>
              </a:extLst>
            </p:cNvPr>
            <p:cNvSpPr/>
            <p:nvPr/>
          </p:nvSpPr>
          <p:spPr>
            <a:xfrm>
              <a:off x="882214" y="5337045"/>
              <a:ext cx="2850621" cy="204062"/>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CAGR- 3.7% </a:t>
              </a:r>
              <a:endParaRPr lang="en-IN" sz="1200" dirty="0">
                <a:latin typeface="Arial" panose="020B0604020202020204" pitchFamily="34" charset="0"/>
                <a:cs typeface="Arial" panose="020B0604020202020204" pitchFamily="34" charset="0"/>
              </a:endParaRPr>
            </a:p>
          </p:txBody>
        </p:sp>
        <p:grpSp>
          <p:nvGrpSpPr>
            <p:cNvPr id="162" name="Group 161">
              <a:extLst>
                <a:ext uri="{FF2B5EF4-FFF2-40B4-BE49-F238E27FC236}">
                  <a16:creationId xmlns:a16="http://schemas.microsoft.com/office/drawing/2014/main" id="{020421FB-7ABE-41F0-BC53-EA31D481B118}"/>
                </a:ext>
              </a:extLst>
            </p:cNvPr>
            <p:cNvGrpSpPr/>
            <p:nvPr/>
          </p:nvGrpSpPr>
          <p:grpSpPr>
            <a:xfrm>
              <a:off x="2160520" y="4206261"/>
              <a:ext cx="593779" cy="593779"/>
              <a:chOff x="2235806" y="4058296"/>
              <a:chExt cx="806011" cy="806011"/>
            </a:xfrm>
          </p:grpSpPr>
          <p:sp>
            <p:nvSpPr>
              <p:cNvPr id="168" name="Oval 167">
                <a:extLst>
                  <a:ext uri="{FF2B5EF4-FFF2-40B4-BE49-F238E27FC236}">
                    <a16:creationId xmlns:a16="http://schemas.microsoft.com/office/drawing/2014/main" id="{66EB24C6-F162-4C2D-98BB-EECD7CB5B8B8}"/>
                  </a:ext>
                </a:extLst>
              </p:cNvPr>
              <p:cNvSpPr/>
              <p:nvPr/>
            </p:nvSpPr>
            <p:spPr>
              <a:xfrm>
                <a:off x="2235806" y="4058296"/>
                <a:ext cx="806011" cy="80601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50" name="Picture 6" descr="Bangalore City Emblem Colorful Buildings Vector Illustration Stock  Illustration - Download Image Now - iStock">
                <a:extLst>
                  <a:ext uri="{FF2B5EF4-FFF2-40B4-BE49-F238E27FC236}">
                    <a16:creationId xmlns:a16="http://schemas.microsoft.com/office/drawing/2014/main" id="{22102890-65B6-41D5-81FD-3FA25ED63D6A}"/>
                  </a:ext>
                </a:extLst>
              </p:cNvPr>
              <p:cNvPicPr>
                <a:picLocks noChangeAspect="1" noChangeArrowheads="1"/>
              </p:cNvPicPr>
              <p:nvPr/>
            </p:nvPicPr>
            <p:blipFill rotWithShape="1">
              <a:blip r:embed="rId6">
                <a:biLevel thresh="25000"/>
                <a:extLst>
                  <a:ext uri="{BEBA8EAE-BF5A-486C-A8C5-ECC9F3942E4B}">
                    <a14:imgProps xmlns:a14="http://schemas.microsoft.com/office/drawing/2010/main">
                      <a14:imgLayer r:embed="rId7">
                        <a14:imgEffect>
                          <a14:backgroundRemoval t="10000" b="90000" l="10000" r="90000"/>
                        </a14:imgEffect>
                        <a14:imgEffect>
                          <a14:brightnessContrast contrast="-100000"/>
                        </a14:imgEffect>
                      </a14:imgLayer>
                    </a14:imgProps>
                  </a:ext>
                  <a:ext uri="{28A0092B-C50C-407E-A947-70E740481C1C}">
                    <a14:useLocalDpi xmlns:a14="http://schemas.microsoft.com/office/drawing/2010/main" val="0"/>
                  </a:ext>
                </a:extLst>
              </a:blip>
              <a:srcRect l="30150" t="27025" r="24217" b="28855"/>
              <a:stretch/>
            </p:blipFill>
            <p:spPr bwMode="auto">
              <a:xfrm>
                <a:off x="2377682" y="4079265"/>
                <a:ext cx="603810" cy="638732"/>
              </a:xfrm>
              <a:prstGeom prst="rect">
                <a:avLst/>
              </a:prstGeom>
              <a:noFill/>
              <a:extLst>
                <a:ext uri="{909E8E84-426E-40DD-AFC4-6F175D3DCCD1}">
                  <a14:hiddenFill xmlns:a14="http://schemas.microsoft.com/office/drawing/2010/main">
                    <a:solidFill>
                      <a:srgbClr val="FFFFFF"/>
                    </a:solidFill>
                  </a14:hiddenFill>
                </a:ext>
              </a:extLst>
            </p:spPr>
          </p:pic>
        </p:grpSp>
        <p:sp>
          <p:nvSpPr>
            <p:cNvPr id="170" name="TextBox 169">
              <a:extLst>
                <a:ext uri="{FF2B5EF4-FFF2-40B4-BE49-F238E27FC236}">
                  <a16:creationId xmlns:a16="http://schemas.microsoft.com/office/drawing/2014/main" id="{724DEBBA-C1FE-44D3-918A-2DB38C41587D}"/>
                </a:ext>
              </a:extLst>
            </p:cNvPr>
            <p:cNvSpPr txBox="1"/>
            <p:nvPr/>
          </p:nvSpPr>
          <p:spPr>
            <a:xfrm>
              <a:off x="2745082" y="4277041"/>
              <a:ext cx="874113" cy="249409"/>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Bangalore</a:t>
              </a:r>
              <a:endParaRPr lang="en-IN" sz="1600" b="1" dirty="0">
                <a:solidFill>
                  <a:srgbClr val="7030A0"/>
                </a:solidFill>
                <a:latin typeface="Arial" panose="020B060402020202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17C73520-1C3E-4DF9-BB31-B10E152727C8}"/>
                </a:ext>
              </a:extLst>
            </p:cNvPr>
            <p:cNvSpPr/>
            <p:nvPr/>
          </p:nvSpPr>
          <p:spPr>
            <a:xfrm>
              <a:off x="2745082" y="4505314"/>
              <a:ext cx="2850621" cy="204062"/>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CAGR- 14.5% </a:t>
              </a:r>
              <a:endParaRPr lang="en-IN" sz="1200" dirty="0">
                <a:latin typeface="Arial" panose="020B0604020202020204" pitchFamily="34" charset="0"/>
                <a:cs typeface="Arial" panose="020B0604020202020204" pitchFamily="34" charset="0"/>
              </a:endParaRPr>
            </a:p>
          </p:txBody>
        </p:sp>
        <p:grpSp>
          <p:nvGrpSpPr>
            <p:cNvPr id="163" name="Group 162">
              <a:extLst>
                <a:ext uri="{FF2B5EF4-FFF2-40B4-BE49-F238E27FC236}">
                  <a16:creationId xmlns:a16="http://schemas.microsoft.com/office/drawing/2014/main" id="{A899B3BC-5F75-4E6F-BDAC-6E587949DAEA}"/>
                </a:ext>
              </a:extLst>
            </p:cNvPr>
            <p:cNvGrpSpPr/>
            <p:nvPr/>
          </p:nvGrpSpPr>
          <p:grpSpPr>
            <a:xfrm>
              <a:off x="2160520" y="4881536"/>
              <a:ext cx="593779" cy="593779"/>
              <a:chOff x="2365842" y="4999244"/>
              <a:chExt cx="806011" cy="806011"/>
            </a:xfrm>
          </p:grpSpPr>
          <p:sp>
            <p:nvSpPr>
              <p:cNvPr id="174" name="Oval 173">
                <a:extLst>
                  <a:ext uri="{FF2B5EF4-FFF2-40B4-BE49-F238E27FC236}">
                    <a16:creationId xmlns:a16="http://schemas.microsoft.com/office/drawing/2014/main" id="{E5E179BD-1BA7-4D20-AC24-5F93F72EF44B}"/>
                  </a:ext>
                </a:extLst>
              </p:cNvPr>
              <p:cNvSpPr/>
              <p:nvPr/>
            </p:nvSpPr>
            <p:spPr>
              <a:xfrm>
                <a:off x="2365842" y="4999244"/>
                <a:ext cx="806011" cy="80601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52" name="Picture 8" descr="Chennai city monument indian on white background Vector Image">
                <a:extLst>
                  <a:ext uri="{FF2B5EF4-FFF2-40B4-BE49-F238E27FC236}">
                    <a16:creationId xmlns:a16="http://schemas.microsoft.com/office/drawing/2014/main" id="{7C2B1110-7828-44AC-941A-22DFA4A17301}"/>
                  </a:ext>
                </a:extLst>
              </p:cNvPr>
              <p:cNvPicPr>
                <a:picLocks noChangeAspect="1" noChangeArrowheads="1"/>
              </p:cNvPicPr>
              <p:nvPr/>
            </p:nvPicPr>
            <p:blipFill rotWithShape="1">
              <a:blip r:embed="rId8">
                <a:biLevel thresh="25000"/>
                <a:extLst>
                  <a:ext uri="{BEBA8EAE-BF5A-486C-A8C5-ECC9F3942E4B}">
                    <a14:imgProps xmlns:a14="http://schemas.microsoft.com/office/drawing/2010/main">
                      <a14:imgLayer r:embed="rId9">
                        <a14:imgEffect>
                          <a14:backgroundRemoval t="10000" b="90000" l="10000" r="90000">
                            <a14:foregroundMark x1="41300" y1="23889" x2="41300" y2="23889"/>
                            <a14:foregroundMark x1="39300" y1="31759" x2="39300" y2="31759"/>
                            <a14:foregroundMark x1="38100" y1="41944" x2="38100" y2="41944"/>
                            <a14:foregroundMark x1="37200" y1="51204" x2="37200" y2="51204"/>
                          </a14:backgroundRemoval>
                        </a14:imgEffect>
                        <a14:imgEffect>
                          <a14:brightnessContrast contrast="-100000"/>
                        </a14:imgEffect>
                      </a14:imgLayer>
                    </a14:imgProps>
                  </a:ext>
                  <a:ext uri="{28A0092B-C50C-407E-A947-70E740481C1C}">
                    <a14:useLocalDpi xmlns:a14="http://schemas.microsoft.com/office/drawing/2010/main" val="0"/>
                  </a:ext>
                </a:extLst>
              </a:blip>
              <a:srcRect l="20656" t="15386" r="20839" b="21662"/>
              <a:stretch/>
            </p:blipFill>
            <p:spPr bwMode="auto">
              <a:xfrm>
                <a:off x="2493350" y="5067802"/>
                <a:ext cx="544866" cy="633183"/>
              </a:xfrm>
              <a:prstGeom prst="rect">
                <a:avLst/>
              </a:prstGeom>
              <a:noFill/>
              <a:extLst>
                <a:ext uri="{909E8E84-426E-40DD-AFC4-6F175D3DCCD1}">
                  <a14:hiddenFill xmlns:a14="http://schemas.microsoft.com/office/drawing/2010/main">
                    <a:solidFill>
                      <a:srgbClr val="FFFFFF"/>
                    </a:solidFill>
                  </a14:hiddenFill>
                </a:ext>
              </a:extLst>
            </p:spPr>
          </p:pic>
        </p:grpSp>
        <p:sp>
          <p:nvSpPr>
            <p:cNvPr id="176" name="TextBox 175">
              <a:extLst>
                <a:ext uri="{FF2B5EF4-FFF2-40B4-BE49-F238E27FC236}">
                  <a16:creationId xmlns:a16="http://schemas.microsoft.com/office/drawing/2014/main" id="{A2ECD7B7-B739-460E-8AA0-9621B08E7EDF}"/>
                </a:ext>
              </a:extLst>
            </p:cNvPr>
            <p:cNvSpPr txBox="1"/>
            <p:nvPr/>
          </p:nvSpPr>
          <p:spPr>
            <a:xfrm>
              <a:off x="2745082" y="4978788"/>
              <a:ext cx="731222" cy="249409"/>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Chennai</a:t>
              </a:r>
              <a:endParaRPr lang="en-IN" sz="1600" b="1" dirty="0">
                <a:solidFill>
                  <a:srgbClr val="7030A0"/>
                </a:solidFill>
                <a:latin typeface="Arial" panose="020B0604020202020204" pitchFamily="34" charset="0"/>
                <a:cs typeface="Arial" panose="020B0604020202020204" pitchFamily="34" charset="0"/>
              </a:endParaRPr>
            </a:p>
          </p:txBody>
        </p:sp>
        <p:sp>
          <p:nvSpPr>
            <p:cNvPr id="177" name="Rectangle 176">
              <a:extLst>
                <a:ext uri="{FF2B5EF4-FFF2-40B4-BE49-F238E27FC236}">
                  <a16:creationId xmlns:a16="http://schemas.microsoft.com/office/drawing/2014/main" id="{C314DC2C-E996-43F5-AD72-2267F30329FA}"/>
                </a:ext>
              </a:extLst>
            </p:cNvPr>
            <p:cNvSpPr/>
            <p:nvPr/>
          </p:nvSpPr>
          <p:spPr>
            <a:xfrm>
              <a:off x="2745082" y="5207061"/>
              <a:ext cx="2850621" cy="204062"/>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CAGR- 9.3% </a:t>
              </a:r>
              <a:endParaRPr lang="en-IN" sz="1200" dirty="0">
                <a:latin typeface="Arial" panose="020B0604020202020204" pitchFamily="34" charset="0"/>
                <a:cs typeface="Arial" panose="020B0604020202020204" pitchFamily="34" charset="0"/>
              </a:endParaRPr>
            </a:p>
          </p:txBody>
        </p:sp>
        <p:pic>
          <p:nvPicPr>
            <p:cNvPr id="6154" name="Picture 10" descr="Charminar In The Hyderabad Stock Illustration - Download Image Now - Char  Minar, Hyderabad - India, Monument - iStock">
              <a:extLst>
                <a:ext uri="{FF2B5EF4-FFF2-40B4-BE49-F238E27FC236}">
                  <a16:creationId xmlns:a16="http://schemas.microsoft.com/office/drawing/2014/main" id="{F9904444-2601-4D99-A71F-595CE92712E5}"/>
                </a:ext>
              </a:extLst>
            </p:cNvPr>
            <p:cNvPicPr>
              <a:picLocks noChangeAspect="1" noChangeArrowheads="1"/>
            </p:cNvPicPr>
            <p:nvPr/>
          </p:nvPicPr>
          <p:blipFill>
            <a:blip r:embed="rId10">
              <a:biLevel thresh="25000"/>
              <a:extLst>
                <a:ext uri="{BEBA8EAE-BF5A-486C-A8C5-ECC9F3942E4B}">
                  <a14:imgProps xmlns:a14="http://schemas.microsoft.com/office/drawing/2010/main">
                    <a14:imgLayer r:embed="rId11">
                      <a14:imgEffect>
                        <a14:backgroundRemoval t="8660" b="89869" l="9852" r="89901">
                          <a14:foregroundMark x1="22660" y1="8660" x2="22660" y2="8660"/>
                          <a14:backgroundMark x1="34236" y1="56209" x2="34236" y2="56209"/>
                          <a14:backgroundMark x1="67734" y1="55229" x2="67734" y2="55229"/>
                          <a14:backgroundMark x1="67241" y1="60948" x2="67241" y2="60948"/>
                          <a14:backgroundMark x1="66995" y1="73039" x2="66995" y2="73039"/>
                          <a14:backgroundMark x1="33744" y1="74020" x2="33744" y2="74020"/>
                        </a14:backgroundRemoval>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2222659" y="5819706"/>
              <a:ext cx="505126" cy="619657"/>
            </a:xfrm>
            <a:prstGeom prst="rect">
              <a:avLst/>
            </a:prstGeom>
            <a:noFill/>
            <a:extLst>
              <a:ext uri="{909E8E84-426E-40DD-AFC4-6F175D3DCCD1}">
                <a14:hiddenFill xmlns:a14="http://schemas.microsoft.com/office/drawing/2010/main">
                  <a:solidFill>
                    <a:srgbClr val="FFFFFF"/>
                  </a:solidFill>
                </a14:hiddenFill>
              </a:ext>
            </a:extLst>
          </p:spPr>
        </p:pic>
        <p:sp>
          <p:nvSpPr>
            <p:cNvPr id="180" name="TextBox 179">
              <a:extLst>
                <a:ext uri="{FF2B5EF4-FFF2-40B4-BE49-F238E27FC236}">
                  <a16:creationId xmlns:a16="http://schemas.microsoft.com/office/drawing/2014/main" id="{BC9A6E1C-7122-4FF7-A93E-D6CADA2DD210}"/>
                </a:ext>
              </a:extLst>
            </p:cNvPr>
            <p:cNvSpPr txBox="1"/>
            <p:nvPr/>
          </p:nvSpPr>
          <p:spPr>
            <a:xfrm>
              <a:off x="2817390" y="5852802"/>
              <a:ext cx="915445" cy="249409"/>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Hyderabad</a:t>
              </a:r>
              <a:endParaRPr lang="en-IN" sz="1600" b="1" dirty="0">
                <a:solidFill>
                  <a:srgbClr val="7030A0"/>
                </a:solidFill>
                <a:latin typeface="Arial" panose="020B0604020202020204" pitchFamily="34" charset="0"/>
                <a:cs typeface="Arial" panose="020B0604020202020204" pitchFamily="34" charset="0"/>
              </a:endParaRPr>
            </a:p>
          </p:txBody>
        </p:sp>
        <p:pic>
          <p:nvPicPr>
            <p:cNvPr id="6156" name="Picture 12" descr="palm or coconut trees with pin map location logo symbol icon vector graphic  design illustration idea creative 5488291 Vector Art at Vecteezy">
              <a:extLst>
                <a:ext uri="{FF2B5EF4-FFF2-40B4-BE49-F238E27FC236}">
                  <a16:creationId xmlns:a16="http://schemas.microsoft.com/office/drawing/2014/main" id="{3CCA5698-FDA8-4C80-B2EC-A8AEBD90FD05}"/>
                </a:ext>
              </a:extLst>
            </p:cNvPr>
            <p:cNvPicPr>
              <a:picLocks noChangeAspect="1" noChangeArrowheads="1"/>
            </p:cNvPicPr>
            <p:nvPr/>
          </p:nvPicPr>
          <p:blipFill>
            <a:blip r:embed="rId12">
              <a:biLevel thresh="25000"/>
              <a:extLst>
                <a:ext uri="{BEBA8EAE-BF5A-486C-A8C5-ECC9F3942E4B}">
                  <a14:imgProps xmlns:a14="http://schemas.microsoft.com/office/drawing/2010/main">
                    <a14:imgLayer r:embed="rId13">
                      <a14:imgEffect>
                        <a14:backgroundRemoval t="10000" b="90000" l="10000" r="9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260190" y="5800861"/>
              <a:ext cx="597213" cy="597213"/>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6C4D3052-B8C4-46DC-BF27-4F0A0B1BA25B}"/>
                </a:ext>
              </a:extLst>
            </p:cNvPr>
            <p:cNvSpPr txBox="1"/>
            <p:nvPr/>
          </p:nvSpPr>
          <p:spPr>
            <a:xfrm>
              <a:off x="930030" y="5876006"/>
              <a:ext cx="430089" cy="249409"/>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Goa</a:t>
              </a:r>
              <a:endParaRPr lang="en-IN" sz="1600" b="1" dirty="0">
                <a:solidFill>
                  <a:srgbClr val="7030A0"/>
                </a:solidFill>
                <a:latin typeface="Arial" panose="020B0604020202020204" pitchFamily="34" charset="0"/>
                <a:cs typeface="Arial" panose="020B0604020202020204" pitchFamily="34" charset="0"/>
              </a:endParaRPr>
            </a:p>
          </p:txBody>
        </p:sp>
        <p:sp>
          <p:nvSpPr>
            <p:cNvPr id="185" name="Rectangle 184">
              <a:extLst>
                <a:ext uri="{FF2B5EF4-FFF2-40B4-BE49-F238E27FC236}">
                  <a16:creationId xmlns:a16="http://schemas.microsoft.com/office/drawing/2014/main" id="{7262638B-F1CD-4DC2-821B-79D5A32D09ED}"/>
                </a:ext>
              </a:extLst>
            </p:cNvPr>
            <p:cNvSpPr/>
            <p:nvPr/>
          </p:nvSpPr>
          <p:spPr>
            <a:xfrm>
              <a:off x="930029" y="6104279"/>
              <a:ext cx="2850621" cy="204062"/>
            </a:xfrm>
            <a:prstGeom prst="rect">
              <a:avLst/>
            </a:prstGeom>
          </p:spPr>
          <p:txBody>
            <a:bodyPr wrap="square">
              <a:spAutoFit/>
            </a:bodyPr>
            <a:lstStyle/>
            <a:p>
              <a:r>
                <a:rPr lang="en-US" sz="1200" dirty="0">
                  <a:solidFill>
                    <a:srgbClr val="13293D"/>
                  </a:solidFill>
                  <a:latin typeface="Arial" panose="020B0604020202020204" pitchFamily="34" charset="0"/>
                  <a:ea typeface="Times New Roman" panose="02020603050405020304" pitchFamily="18" charset="0"/>
                  <a:cs typeface="Arial" panose="020B0604020202020204" pitchFamily="34" charset="0"/>
                </a:rPr>
                <a:t>CAGR- 4.7% </a:t>
              </a:r>
              <a:endParaRPr lang="en-IN" sz="1200" dirty="0">
                <a:latin typeface="Arial" panose="020B0604020202020204" pitchFamily="34" charset="0"/>
                <a:cs typeface="Arial" panose="020B0604020202020204" pitchFamily="34" charset="0"/>
              </a:endParaRPr>
            </a:p>
          </p:txBody>
        </p:sp>
      </p:grpSp>
      <p:sp>
        <p:nvSpPr>
          <p:cNvPr id="78" name="Rectangle 77">
            <a:extLst>
              <a:ext uri="{FF2B5EF4-FFF2-40B4-BE49-F238E27FC236}">
                <a16:creationId xmlns:a16="http://schemas.microsoft.com/office/drawing/2014/main" id="{98AACD15-25E2-4C9D-B938-75565C86A527}"/>
              </a:ext>
            </a:extLst>
          </p:cNvPr>
          <p:cNvSpPr/>
          <p:nvPr/>
        </p:nvSpPr>
        <p:spPr>
          <a:xfrm>
            <a:off x="259872" y="3660147"/>
            <a:ext cx="4366479" cy="254361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Rectangle 78">
            <a:extLst>
              <a:ext uri="{FF2B5EF4-FFF2-40B4-BE49-F238E27FC236}">
                <a16:creationId xmlns:a16="http://schemas.microsoft.com/office/drawing/2014/main" id="{6DD17E9B-752A-4022-99DF-A4C97753515F}"/>
              </a:ext>
            </a:extLst>
          </p:cNvPr>
          <p:cNvSpPr/>
          <p:nvPr/>
        </p:nvSpPr>
        <p:spPr>
          <a:xfrm>
            <a:off x="7810968" y="3040094"/>
            <a:ext cx="3901607" cy="584775"/>
          </a:xfrm>
          <a:prstGeom prst="rect">
            <a:avLst/>
          </a:prstGeom>
          <a:solidFill>
            <a:srgbClr val="7030A0"/>
          </a:solidFill>
        </p:spPr>
        <p:txBody>
          <a:bodyPr wrap="square">
            <a:spAutoFit/>
          </a:bodyPr>
          <a:lstStyle/>
          <a:p>
            <a:pPr marL="0" lvl="1" algn="ctr"/>
            <a:r>
              <a:rPr lang="en-US" sz="1600" b="1" dirty="0">
                <a:solidFill>
                  <a:schemeClr val="bg1"/>
                </a:solidFill>
                <a:latin typeface="Arial" panose="020B0604020202020204" pitchFamily="34" charset="0"/>
                <a:cs typeface="Arial" panose="020B0604020202020204" pitchFamily="34" charset="0"/>
              </a:rPr>
              <a:t>Government Initiatives to Promote MICE Tourism</a:t>
            </a:r>
            <a:endParaRPr lang="en-IN" sz="1600" b="1" dirty="0">
              <a:solidFill>
                <a:schemeClr val="bg1"/>
              </a:solidFill>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83043D9C-1D5D-47CD-9E35-16D9C6EA131F}"/>
              </a:ext>
            </a:extLst>
          </p:cNvPr>
          <p:cNvSpPr/>
          <p:nvPr/>
        </p:nvSpPr>
        <p:spPr>
          <a:xfrm>
            <a:off x="259875" y="6281243"/>
            <a:ext cx="4386511" cy="400110"/>
          </a:xfrm>
          <a:prstGeom prst="rect">
            <a:avLst/>
          </a:prstGeom>
        </p:spPr>
        <p:txBody>
          <a:bodyPr wrap="square">
            <a:spAutoFit/>
          </a:bodyPr>
          <a:lstStyle/>
          <a:p>
            <a:r>
              <a:rPr lang="en-US" sz="1000" i="1" dirty="0">
                <a:solidFill>
                  <a:schemeClr val="tx1">
                    <a:lumMod val="65000"/>
                    <a:lumOff val="35000"/>
                  </a:schemeClr>
                </a:solidFill>
                <a:latin typeface="Arial" panose="020B0604020202020204" pitchFamily="34" charset="0"/>
                <a:ea typeface="Times New Roman" panose="02020603050405020304" pitchFamily="18" charset="0"/>
              </a:rPr>
              <a:t>Source: Journal of Tourism and Hospitality: MICE tourism in India, Future Trends and Challenges by Jitendar Singh </a:t>
            </a:r>
            <a:endParaRPr lang="en-IN" sz="1000" i="1" dirty="0">
              <a:solidFill>
                <a:schemeClr val="tx1">
                  <a:lumMod val="65000"/>
                  <a:lumOff val="35000"/>
                </a:schemeClr>
              </a:solidFill>
            </a:endParaRPr>
          </a:p>
        </p:txBody>
      </p:sp>
      <p:sp>
        <p:nvSpPr>
          <p:cNvPr id="82" name="Rectangle 81">
            <a:extLst>
              <a:ext uri="{FF2B5EF4-FFF2-40B4-BE49-F238E27FC236}">
                <a16:creationId xmlns:a16="http://schemas.microsoft.com/office/drawing/2014/main" id="{984E8C0B-881C-4690-A48E-08A8D64C20AF}"/>
              </a:ext>
            </a:extLst>
          </p:cNvPr>
          <p:cNvSpPr/>
          <p:nvPr/>
        </p:nvSpPr>
        <p:spPr>
          <a:xfrm>
            <a:off x="7708476" y="3663732"/>
            <a:ext cx="4198071" cy="400110"/>
          </a:xfrm>
          <a:prstGeom prst="rect">
            <a:avLst/>
          </a:prstGeom>
        </p:spPr>
        <p:txBody>
          <a:bodyPr wrap="square">
            <a:spAutoFit/>
          </a:bodyPr>
          <a:lstStyle/>
          <a:p>
            <a:pPr marL="0" lvl="2" algn="just">
              <a:lnSpc>
                <a:spcPts val="1200"/>
              </a:lnSpc>
              <a:spcAft>
                <a:spcPts val="600"/>
              </a:spcAft>
            </a:pPr>
            <a:r>
              <a:rPr lang="en-US" sz="1200" dirty="0">
                <a:latin typeface="Arial" panose="020B0604020202020204" pitchFamily="34" charset="0"/>
                <a:ea typeface="Times New Roman" panose="02020603050405020304" pitchFamily="18" charset="0"/>
              </a:rPr>
              <a:t>Formation of India </a:t>
            </a:r>
            <a:r>
              <a:rPr lang="en-US" sz="1200" dirty="0">
                <a:solidFill>
                  <a:srgbClr val="7030A0"/>
                </a:solidFill>
                <a:latin typeface="Arial" panose="020B0604020202020204" pitchFamily="34" charset="0"/>
                <a:ea typeface="Times New Roman" panose="02020603050405020304" pitchFamily="18" charset="0"/>
              </a:rPr>
              <a:t>Convention Promotion Bureau (ICPB)</a:t>
            </a:r>
            <a:r>
              <a:rPr lang="en-US" sz="1200" dirty="0">
                <a:latin typeface="Arial" panose="020B0604020202020204" pitchFamily="34" charset="0"/>
                <a:ea typeface="Times New Roman" panose="02020603050405020304" pitchFamily="18" charset="0"/>
              </a:rPr>
              <a:t> in 1988 for the development of the Indian MICE industry</a:t>
            </a:r>
            <a:endParaRPr lang="en-IN" sz="1200" dirty="0">
              <a:effectLst/>
              <a:latin typeface="Arial" panose="020B0604020202020204" pitchFamily="34" charset="0"/>
              <a:ea typeface="Times New Roman" panose="02020603050405020304" pitchFamily="18" charset="0"/>
            </a:endParaRPr>
          </a:p>
        </p:txBody>
      </p:sp>
      <p:sp>
        <p:nvSpPr>
          <p:cNvPr id="83" name="Rectangle 82">
            <a:extLst>
              <a:ext uri="{FF2B5EF4-FFF2-40B4-BE49-F238E27FC236}">
                <a16:creationId xmlns:a16="http://schemas.microsoft.com/office/drawing/2014/main" id="{06BC1B8F-FF2F-4340-9931-ECD824F27A2C}"/>
              </a:ext>
            </a:extLst>
          </p:cNvPr>
          <p:cNvSpPr/>
          <p:nvPr/>
        </p:nvSpPr>
        <p:spPr>
          <a:xfrm>
            <a:off x="7700959" y="4161868"/>
            <a:ext cx="4221602" cy="707886"/>
          </a:xfrm>
          <a:prstGeom prst="rect">
            <a:avLst/>
          </a:prstGeom>
        </p:spPr>
        <p:txBody>
          <a:bodyPr wrap="square">
            <a:spAutoFit/>
          </a:bodyPr>
          <a:lstStyle/>
          <a:p>
            <a:pPr marL="0" lvl="2" algn="just">
              <a:lnSpc>
                <a:spcPts val="1200"/>
              </a:lnSpc>
              <a:spcAft>
                <a:spcPts val="600"/>
              </a:spcAft>
            </a:pPr>
            <a:r>
              <a:rPr lang="en-US" sz="1200" dirty="0">
                <a:latin typeface="Arial" panose="020B0604020202020204" pitchFamily="34" charset="0"/>
              </a:rPr>
              <a:t>In June 2021, the Ministry of Tourism has identified </a:t>
            </a:r>
            <a:r>
              <a:rPr lang="en-US" sz="1200" dirty="0">
                <a:solidFill>
                  <a:srgbClr val="7030A0"/>
                </a:solidFill>
                <a:latin typeface="Arial" panose="020B0604020202020204" pitchFamily="34" charset="0"/>
              </a:rPr>
              <a:t>Agra, Udaipur, Pune, Thiruvananthapuram, Varanasi, and Bhubaneshwar </a:t>
            </a:r>
            <a:r>
              <a:rPr lang="en-US" sz="1200" dirty="0">
                <a:latin typeface="Arial" panose="020B0604020202020204" pitchFamily="34" charset="0"/>
              </a:rPr>
              <a:t>for prioritizing MICE Tourism in India in these Cities</a:t>
            </a:r>
            <a:endParaRPr lang="en-IN" sz="1200" dirty="0">
              <a:latin typeface="Arial" panose="020B0604020202020204" pitchFamily="34" charset="0"/>
            </a:endParaRPr>
          </a:p>
        </p:txBody>
      </p:sp>
      <p:sp>
        <p:nvSpPr>
          <p:cNvPr id="84" name="Rectangle 83">
            <a:extLst>
              <a:ext uri="{FF2B5EF4-FFF2-40B4-BE49-F238E27FC236}">
                <a16:creationId xmlns:a16="http://schemas.microsoft.com/office/drawing/2014/main" id="{98768C7B-736A-4964-B1C1-AADF27EFE9B0}"/>
              </a:ext>
            </a:extLst>
          </p:cNvPr>
          <p:cNvSpPr/>
          <p:nvPr/>
        </p:nvSpPr>
        <p:spPr>
          <a:xfrm>
            <a:off x="7684945" y="4924290"/>
            <a:ext cx="4221602" cy="461665"/>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Karnataka CM in March, 2022 announced upgradation of Bangalore to world class MICE destination </a:t>
            </a:r>
            <a:endParaRPr lang="en-IN" sz="1200" dirty="0">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ABC45B30-857F-4986-9AE1-D12A2661AFB0}"/>
              </a:ext>
            </a:extLst>
          </p:cNvPr>
          <p:cNvSpPr/>
          <p:nvPr/>
        </p:nvSpPr>
        <p:spPr>
          <a:xfrm>
            <a:off x="7698566" y="5517093"/>
            <a:ext cx="4221602" cy="646331"/>
          </a:xfrm>
          <a:prstGeom prst="rect">
            <a:avLst/>
          </a:prstGeom>
        </p:spPr>
        <p:txBody>
          <a:bodyPr wrap="square">
            <a:spAutoFit/>
          </a:bodyPr>
          <a:lstStyle/>
          <a:p>
            <a:r>
              <a:rPr lang="en-US" sz="1200" dirty="0">
                <a:solidFill>
                  <a:srgbClr val="7030A0"/>
                </a:solidFill>
                <a:latin typeface="Arial" panose="020B0604020202020204" pitchFamily="34" charset="0"/>
                <a:cs typeface="Arial" panose="020B0604020202020204" pitchFamily="34" charset="0"/>
              </a:rPr>
              <a:t>Upgradation</a:t>
            </a:r>
            <a:r>
              <a:rPr lang="en-US" sz="1200" dirty="0">
                <a:latin typeface="Arial" panose="020B0604020202020204" pitchFamily="34" charset="0"/>
                <a:cs typeface="Arial" panose="020B0604020202020204" pitchFamily="34" charset="0"/>
              </a:rPr>
              <a:t> works carried out in </a:t>
            </a:r>
            <a:r>
              <a:rPr lang="en-US" sz="1200" dirty="0">
                <a:solidFill>
                  <a:srgbClr val="7030A0"/>
                </a:solidFill>
                <a:latin typeface="Arial" panose="020B0604020202020204" pitchFamily="34" charset="0"/>
                <a:cs typeface="Arial" panose="020B0604020202020204" pitchFamily="34" charset="0"/>
              </a:rPr>
              <a:t>Pragati Maidan</a:t>
            </a:r>
            <a:r>
              <a:rPr lang="en-US" sz="1200" dirty="0">
                <a:latin typeface="Arial" panose="020B0604020202020204" pitchFamily="34" charset="0"/>
                <a:cs typeface="Arial" panose="020B0604020202020204" pitchFamily="34" charset="0"/>
              </a:rPr>
              <a:t>, </a:t>
            </a:r>
            <a:r>
              <a:rPr lang="en-US" sz="1200" dirty="0">
                <a:solidFill>
                  <a:srgbClr val="7030A0"/>
                </a:solidFill>
                <a:latin typeface="Arial" panose="020B0604020202020204" pitchFamily="34" charset="0"/>
                <a:cs typeface="Arial" panose="020B0604020202020204" pitchFamily="34" charset="0"/>
              </a:rPr>
              <a:t>New Delhi </a:t>
            </a:r>
            <a:r>
              <a:rPr lang="en-US" sz="1200" dirty="0">
                <a:latin typeface="Arial" panose="020B0604020202020204" pitchFamily="34" charset="0"/>
                <a:cs typeface="Arial" panose="020B0604020202020204" pitchFamily="34" charset="0"/>
              </a:rPr>
              <a:t>to make it the most modern exhibition and convention center in the Country </a:t>
            </a:r>
            <a:endParaRPr lang="en-IN" sz="1200" dirty="0">
              <a:latin typeface="Arial" panose="020B0604020202020204" pitchFamily="34" charset="0"/>
              <a:cs typeface="Arial" panose="020B0604020202020204" pitchFamily="34" charset="0"/>
            </a:endParaRPr>
          </a:p>
        </p:txBody>
      </p:sp>
      <p:sp>
        <p:nvSpPr>
          <p:cNvPr id="182" name="Rectangle 181">
            <a:extLst>
              <a:ext uri="{FF2B5EF4-FFF2-40B4-BE49-F238E27FC236}">
                <a16:creationId xmlns:a16="http://schemas.microsoft.com/office/drawing/2014/main" id="{13895070-057A-4517-9C3C-193CCA384ED1}"/>
              </a:ext>
            </a:extLst>
          </p:cNvPr>
          <p:cNvSpPr/>
          <p:nvPr/>
        </p:nvSpPr>
        <p:spPr>
          <a:xfrm>
            <a:off x="7698565" y="6239806"/>
            <a:ext cx="4233559" cy="461665"/>
          </a:xfrm>
          <a:prstGeom prst="rect">
            <a:avLst/>
          </a:prstGeom>
        </p:spPr>
        <p:txBody>
          <a:bodyPr wrap="square">
            <a:spAutoFit/>
          </a:bodyPr>
          <a:lstStyle/>
          <a:p>
            <a:pPr marL="0" lvl="2"/>
            <a:r>
              <a:rPr lang="en-US" sz="1200" dirty="0">
                <a:latin typeface="Arial" panose="020B0604020202020204" pitchFamily="34" charset="0"/>
                <a:cs typeface="Arial" panose="020B0604020202020204" pitchFamily="34" charset="0"/>
              </a:rPr>
              <a:t>India is part of BRICS and handling G20 presidency in 2022-23.</a:t>
            </a:r>
            <a:endParaRPr lang="en-IN" sz="1200" dirty="0">
              <a:latin typeface="Arial" panose="020B0604020202020204" pitchFamily="34" charset="0"/>
              <a:cs typeface="Arial" panose="020B0604020202020204" pitchFamily="34" charset="0"/>
            </a:endParaRPr>
          </a:p>
        </p:txBody>
      </p:sp>
      <p:sp>
        <p:nvSpPr>
          <p:cNvPr id="87" name="Circle: Hollow 86">
            <a:extLst>
              <a:ext uri="{FF2B5EF4-FFF2-40B4-BE49-F238E27FC236}">
                <a16:creationId xmlns:a16="http://schemas.microsoft.com/office/drawing/2014/main" id="{AD26B66F-C2BE-46A9-B96D-4BFDAD121DE4}"/>
              </a:ext>
            </a:extLst>
          </p:cNvPr>
          <p:cNvSpPr/>
          <p:nvPr/>
        </p:nvSpPr>
        <p:spPr>
          <a:xfrm>
            <a:off x="7331681" y="3769583"/>
            <a:ext cx="204479" cy="204479"/>
          </a:xfrm>
          <a:prstGeom prst="donut">
            <a:avLst>
              <a:gd name="adj" fmla="val 203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6" name="Circle: Hollow 185">
            <a:extLst>
              <a:ext uri="{FF2B5EF4-FFF2-40B4-BE49-F238E27FC236}">
                <a16:creationId xmlns:a16="http://schemas.microsoft.com/office/drawing/2014/main" id="{E3827BD4-9321-48F3-B879-E41C98B933E6}"/>
              </a:ext>
            </a:extLst>
          </p:cNvPr>
          <p:cNvSpPr/>
          <p:nvPr/>
        </p:nvSpPr>
        <p:spPr>
          <a:xfrm>
            <a:off x="7331681" y="4311332"/>
            <a:ext cx="204479" cy="204479"/>
          </a:xfrm>
          <a:prstGeom prst="donut">
            <a:avLst>
              <a:gd name="adj" fmla="val 203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7" name="Circle: Hollow 186">
            <a:extLst>
              <a:ext uri="{FF2B5EF4-FFF2-40B4-BE49-F238E27FC236}">
                <a16:creationId xmlns:a16="http://schemas.microsoft.com/office/drawing/2014/main" id="{86CB03DD-0F70-423F-805B-A0C560922600}"/>
              </a:ext>
            </a:extLst>
          </p:cNvPr>
          <p:cNvSpPr/>
          <p:nvPr/>
        </p:nvSpPr>
        <p:spPr>
          <a:xfrm>
            <a:off x="7331681" y="5006346"/>
            <a:ext cx="204479" cy="204479"/>
          </a:xfrm>
          <a:prstGeom prst="donut">
            <a:avLst>
              <a:gd name="adj" fmla="val 203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8" name="Circle: Hollow 187">
            <a:extLst>
              <a:ext uri="{FF2B5EF4-FFF2-40B4-BE49-F238E27FC236}">
                <a16:creationId xmlns:a16="http://schemas.microsoft.com/office/drawing/2014/main" id="{9527D2F1-089B-48F9-9034-4526C3054DAF}"/>
              </a:ext>
            </a:extLst>
          </p:cNvPr>
          <p:cNvSpPr/>
          <p:nvPr/>
        </p:nvSpPr>
        <p:spPr>
          <a:xfrm>
            <a:off x="7313902" y="5677117"/>
            <a:ext cx="204479" cy="204479"/>
          </a:xfrm>
          <a:prstGeom prst="donut">
            <a:avLst>
              <a:gd name="adj" fmla="val 203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9" name="Circle: Hollow 188">
            <a:extLst>
              <a:ext uri="{FF2B5EF4-FFF2-40B4-BE49-F238E27FC236}">
                <a16:creationId xmlns:a16="http://schemas.microsoft.com/office/drawing/2014/main" id="{C22373AB-AA62-40F2-9FE5-1F5EFA90CD05}"/>
              </a:ext>
            </a:extLst>
          </p:cNvPr>
          <p:cNvSpPr/>
          <p:nvPr/>
        </p:nvSpPr>
        <p:spPr>
          <a:xfrm>
            <a:off x="7303827" y="6308563"/>
            <a:ext cx="204479" cy="204479"/>
          </a:xfrm>
          <a:prstGeom prst="donut">
            <a:avLst>
              <a:gd name="adj" fmla="val 2031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143237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0CA7BC-EFC0-4E7B-B83D-8266EF72C1A0}"/>
              </a:ext>
            </a:extLst>
          </p:cNvPr>
          <p:cNvGrpSpPr/>
          <p:nvPr/>
        </p:nvGrpSpPr>
        <p:grpSpPr>
          <a:xfrm>
            <a:off x="3599319" y="1805672"/>
            <a:ext cx="2088000" cy="2088000"/>
            <a:chOff x="1977500" y="1646407"/>
            <a:chExt cx="2088000" cy="2088000"/>
          </a:xfrm>
        </p:grpSpPr>
        <p:sp>
          <p:nvSpPr>
            <p:cNvPr id="3" name="Ellipse 33">
              <a:extLst>
                <a:ext uri="{FF2B5EF4-FFF2-40B4-BE49-F238E27FC236}">
                  <a16:creationId xmlns:a16="http://schemas.microsoft.com/office/drawing/2014/main" id="{2369702E-3077-4ADD-8B22-2C40FC8B6284}"/>
                </a:ext>
              </a:extLst>
            </p:cNvPr>
            <p:cNvSpPr/>
            <p:nvPr/>
          </p:nvSpPr>
          <p:spPr>
            <a:xfrm>
              <a:off x="1977500" y="1646407"/>
              <a:ext cx="2088000" cy="2088000"/>
            </a:xfrm>
            <a:prstGeom prst="ellipse">
              <a:avLst/>
            </a:prstGeom>
            <a:noFill/>
            <a:ln w="12700">
              <a:solidFill>
                <a:srgbClr val="FAC62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4" name="Ellipse 59">
              <a:extLst>
                <a:ext uri="{FF2B5EF4-FFF2-40B4-BE49-F238E27FC236}">
                  <a16:creationId xmlns:a16="http://schemas.microsoft.com/office/drawing/2014/main" id="{26C7A43F-C652-401D-98DE-5DF3AB736199}"/>
                </a:ext>
              </a:extLst>
            </p:cNvPr>
            <p:cNvSpPr/>
            <p:nvPr/>
          </p:nvSpPr>
          <p:spPr>
            <a:xfrm>
              <a:off x="2067500" y="1736407"/>
              <a:ext cx="1908000" cy="1908000"/>
            </a:xfrm>
            <a:prstGeom prst="ellipse">
              <a:avLst/>
            </a:prstGeom>
            <a:solidFill>
              <a:schemeClr val="bg1">
                <a:lumMod val="95000"/>
              </a:schemeClr>
            </a:solidFill>
            <a:ln w="9525">
              <a:solidFill>
                <a:srgbClr val="FAC6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grpSp>
      <p:grpSp>
        <p:nvGrpSpPr>
          <p:cNvPr id="5" name="Group 4">
            <a:extLst>
              <a:ext uri="{FF2B5EF4-FFF2-40B4-BE49-F238E27FC236}">
                <a16:creationId xmlns:a16="http://schemas.microsoft.com/office/drawing/2014/main" id="{185C132E-5CBF-4DD9-9192-8C28B0EB4AC3}"/>
              </a:ext>
            </a:extLst>
          </p:cNvPr>
          <p:cNvGrpSpPr/>
          <p:nvPr/>
        </p:nvGrpSpPr>
        <p:grpSpPr>
          <a:xfrm>
            <a:off x="400836" y="1989437"/>
            <a:ext cx="3029899" cy="1879540"/>
            <a:chOff x="210014" y="1530555"/>
            <a:chExt cx="1769743" cy="1879540"/>
          </a:xfrm>
        </p:grpSpPr>
        <p:sp>
          <p:nvSpPr>
            <p:cNvPr id="6" name="ZoneTexte 64">
              <a:extLst>
                <a:ext uri="{FF2B5EF4-FFF2-40B4-BE49-F238E27FC236}">
                  <a16:creationId xmlns:a16="http://schemas.microsoft.com/office/drawing/2014/main" id="{70998871-593A-4B8F-95E9-D491FF6BD42A}"/>
                </a:ext>
              </a:extLst>
            </p:cNvPr>
            <p:cNvSpPr txBox="1"/>
            <p:nvPr/>
          </p:nvSpPr>
          <p:spPr>
            <a:xfrm>
              <a:off x="210014" y="1942386"/>
              <a:ext cx="1769743" cy="1467709"/>
            </a:xfrm>
            <a:prstGeom prst="rect">
              <a:avLst/>
            </a:prstGeom>
            <a:noFill/>
          </p:spPr>
          <p:txBody>
            <a:bodyPr wrap="square" lIns="0" tIns="0" rIns="0" bIns="0" rtlCol="0" anchor="ctr">
              <a:spAutoFit/>
            </a:bodyPr>
            <a:lstStyle/>
            <a:p>
              <a:pPr marL="171450" marR="0" lvl="0" indent="-171450" algn="l"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GB" sz="1050" dirty="0">
                  <a:solidFill>
                    <a:srgbClr val="14143A"/>
                  </a:solidFill>
                  <a:latin typeface="Arial" panose="020B0604020202020204" pitchFamily="34" charset="0"/>
                  <a:cs typeface="Arial" panose="020B0604020202020204" pitchFamily="34" charset="0"/>
                </a:rPr>
                <a:t>Delhi/NCR is the </a:t>
              </a:r>
              <a:r>
                <a:rPr lang="en-GB" sz="1050" b="1" dirty="0">
                  <a:solidFill>
                    <a:srgbClr val="14143A"/>
                  </a:solidFill>
                  <a:latin typeface="Arial" panose="020B0604020202020204" pitchFamily="34" charset="0"/>
                  <a:cs typeface="Arial" panose="020B0604020202020204" pitchFamily="34" charset="0"/>
                </a:rPr>
                <a:t>hub of economic </a:t>
              </a:r>
              <a:r>
                <a:rPr lang="en-GB" sz="1050" dirty="0">
                  <a:solidFill>
                    <a:srgbClr val="14143A"/>
                  </a:solidFill>
                  <a:latin typeface="Arial" panose="020B0604020202020204" pitchFamily="34" charset="0"/>
                  <a:cs typeface="Arial" panose="020B0604020202020204" pitchFamily="34" charset="0"/>
                </a:rPr>
                <a:t>growth for country. </a:t>
              </a:r>
            </a:p>
            <a:p>
              <a:pPr marL="171450" marR="0" lvl="0" indent="-171450" algn="l"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GB" sz="1050" dirty="0">
                  <a:solidFill>
                    <a:srgbClr val="14143A"/>
                  </a:solidFill>
                  <a:latin typeface="Arial" panose="020B0604020202020204" pitchFamily="34" charset="0"/>
                  <a:cs typeface="Arial" panose="020B0604020202020204" pitchFamily="34" charset="0"/>
                </a:rPr>
                <a:t>Gurgaon is well established IT hub and already on </a:t>
              </a:r>
              <a:r>
                <a:rPr lang="en-GB" sz="1050" b="1" dirty="0">
                  <a:solidFill>
                    <a:srgbClr val="14143A"/>
                  </a:solidFill>
                  <a:latin typeface="Arial" panose="020B0604020202020204" pitchFamily="34" charset="0"/>
                  <a:cs typeface="Arial" panose="020B0604020202020204" pitchFamily="34" charset="0"/>
                </a:rPr>
                <a:t>world map</a:t>
              </a:r>
              <a:r>
                <a:rPr lang="en-GB" sz="1050" dirty="0">
                  <a:solidFill>
                    <a:srgbClr val="14143A"/>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GB" sz="1050" dirty="0">
                  <a:solidFill>
                    <a:srgbClr val="14143A"/>
                  </a:solidFill>
                  <a:latin typeface="Arial" panose="020B0604020202020204" pitchFamily="34" charset="0"/>
                  <a:cs typeface="Arial" panose="020B0604020202020204" pitchFamily="34" charset="0"/>
                </a:rPr>
                <a:t>Close driveable proximity to tourist designation like </a:t>
              </a:r>
              <a:r>
                <a:rPr lang="en-GB" sz="1050" b="1" dirty="0">
                  <a:solidFill>
                    <a:srgbClr val="14143A"/>
                  </a:solidFill>
                  <a:latin typeface="Arial" panose="020B0604020202020204" pitchFamily="34" charset="0"/>
                  <a:cs typeface="Arial" panose="020B0604020202020204" pitchFamily="34" charset="0"/>
                </a:rPr>
                <a:t>Agra, Jaipur, Kurukshetra </a:t>
              </a:r>
              <a:r>
                <a:rPr lang="en-GB" sz="1050" dirty="0">
                  <a:solidFill>
                    <a:srgbClr val="14143A"/>
                  </a:solidFill>
                  <a:latin typeface="Arial" panose="020B0604020202020204" pitchFamily="34" charset="0"/>
                  <a:cs typeface="Arial" panose="020B0604020202020204" pitchFamily="34" charset="0"/>
                </a:rPr>
                <a:t>makes its ideal for after convention activities.</a:t>
              </a:r>
              <a:endParaRPr kumimoji="0" lang="en-US" sz="900" b="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A7EB5C0-C10E-402C-9AD8-1468B4FC9B5A}"/>
                </a:ext>
              </a:extLst>
            </p:cNvPr>
            <p:cNvSpPr/>
            <p:nvPr/>
          </p:nvSpPr>
          <p:spPr>
            <a:xfrm>
              <a:off x="367100" y="1530555"/>
              <a:ext cx="1580883" cy="293607"/>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Location Advantage</a:t>
              </a:r>
            </a:p>
          </p:txBody>
        </p:sp>
      </p:grpSp>
      <p:sp>
        <p:nvSpPr>
          <p:cNvPr id="8" name="ZoneTexte 62">
            <a:extLst>
              <a:ext uri="{FF2B5EF4-FFF2-40B4-BE49-F238E27FC236}">
                <a16:creationId xmlns:a16="http://schemas.microsoft.com/office/drawing/2014/main" id="{13817E62-4A54-4618-8D6B-22E9157C6FD4}"/>
              </a:ext>
            </a:extLst>
          </p:cNvPr>
          <p:cNvSpPr txBox="1"/>
          <p:nvPr/>
        </p:nvSpPr>
        <p:spPr>
          <a:xfrm>
            <a:off x="3902783" y="2681966"/>
            <a:ext cx="1481072" cy="33541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Haryana </a:t>
            </a:r>
            <a:endParaRPr kumimoji="0" lang="en-US" sz="10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8692713-8095-4DD3-BEB9-606ABF13CEE1}"/>
              </a:ext>
            </a:extLst>
          </p:cNvPr>
          <p:cNvSpPr txBox="1"/>
          <p:nvPr/>
        </p:nvSpPr>
        <p:spPr>
          <a:xfrm>
            <a:off x="586431" y="135998"/>
            <a:ext cx="7154069" cy="830997"/>
          </a:xfrm>
          <a:prstGeom prst="rect">
            <a:avLst/>
          </a:prstGeom>
          <a:noFill/>
        </p:spPr>
        <p:txBody>
          <a:bodyPr wrap="square" rtlCol="0">
            <a:spAutoFit/>
          </a:bodyPr>
          <a:lstStyle>
            <a:defPPr>
              <a:defRPr lang="en-US"/>
            </a:defPPr>
            <a:lvl1pPr>
              <a:defRPr sz="2400" b="1">
                <a:solidFill>
                  <a:srgbClr val="7030A0"/>
                </a:solidFill>
                <a:latin typeface="Arial" panose="020B0604020202020204" pitchFamily="34" charset="0"/>
                <a:cs typeface="Arial" panose="020B0604020202020204" pitchFamily="34" charset="0"/>
              </a:defRPr>
            </a:lvl1pPr>
          </a:lstStyle>
          <a:p>
            <a:r>
              <a:rPr lang="en-GB" dirty="0"/>
              <a:t>Potential of Haryana to become  country leader in convention centre</a:t>
            </a:r>
          </a:p>
        </p:txBody>
      </p:sp>
      <p:sp>
        <p:nvSpPr>
          <p:cNvPr id="10" name="ZoneTexte 24">
            <a:extLst>
              <a:ext uri="{FF2B5EF4-FFF2-40B4-BE49-F238E27FC236}">
                <a16:creationId xmlns:a16="http://schemas.microsoft.com/office/drawing/2014/main" id="{9B98D7CD-B61A-424D-8A77-5FD294591734}"/>
              </a:ext>
            </a:extLst>
          </p:cNvPr>
          <p:cNvSpPr txBox="1"/>
          <p:nvPr/>
        </p:nvSpPr>
        <p:spPr>
          <a:xfrm>
            <a:off x="2135559" y="4838001"/>
            <a:ext cx="2404521" cy="1680075"/>
          </a:xfrm>
          <a:prstGeom prst="rect">
            <a:avLst/>
          </a:prstGeom>
          <a:noFill/>
        </p:spPr>
        <p:txBody>
          <a:bodyPr wrap="square" lIns="0" tIns="0" rIns="0" bIns="0" rtlCol="0" anchor="t">
            <a:spAutoFit/>
          </a:bodyPr>
          <a:lstStyle>
            <a:defPPr>
              <a:defRPr lang="fr-FR"/>
            </a:defPPr>
            <a:lvl1pPr marR="0" lvl="0" indent="0" fontAlgn="auto">
              <a:lnSpc>
                <a:spcPct val="120000"/>
              </a:lnSpc>
              <a:spcBef>
                <a:spcPts val="0"/>
              </a:spcBef>
              <a:spcAft>
                <a:spcPts val="500"/>
              </a:spcAft>
              <a:buClrTx/>
              <a:buSzTx/>
              <a:buFontTx/>
              <a:buNone/>
              <a:tabLst/>
              <a:defRPr kumimoji="0" sz="600" b="0" i="0" u="none" strike="noStrike" cap="none" spc="0" normalizeH="0" baseline="0">
                <a:ln>
                  <a:noFill/>
                </a:ln>
                <a:solidFill>
                  <a:srgbClr val="14143A"/>
                </a:solidFill>
                <a:effectLst/>
                <a:uLnTx/>
                <a:uFillTx/>
                <a:latin typeface="Montserrat" panose="000005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Cultural Advantages</a:t>
            </a: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endParaRP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kumimoji="0" lang="en-US" sz="1050" b="1" i="0" u="none" strike="noStrike" kern="1200" cap="none" spc="0" normalizeH="0" baseline="0" noProof="0" dirty="0" err="1">
                <a:ln>
                  <a:noFill/>
                </a:ln>
                <a:solidFill>
                  <a:srgbClr val="14143A"/>
                </a:solidFill>
                <a:effectLst/>
                <a:uLnTx/>
                <a:uFillTx/>
                <a:latin typeface="Arial" panose="020B0604020202020204" pitchFamily="34" charset="0"/>
                <a:cs typeface="Arial" panose="020B0604020202020204" pitchFamily="34" charset="0"/>
              </a:rPr>
              <a:t>Surujkund</a:t>
            </a:r>
            <a:r>
              <a:rPr kumimoji="0" lang="en-US" sz="1050" b="1"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 </a:t>
            </a:r>
            <a:r>
              <a:rPr kumimoji="0" lang="en-US" sz="1050" b="1" i="0" u="none" strike="noStrike" kern="1200" cap="none" spc="0" normalizeH="0" baseline="0" noProof="0" dirty="0" err="1">
                <a:ln>
                  <a:noFill/>
                </a:ln>
                <a:solidFill>
                  <a:srgbClr val="14143A"/>
                </a:solidFill>
                <a:effectLst/>
                <a:uLnTx/>
                <a:uFillTx/>
                <a:latin typeface="Arial" panose="020B0604020202020204" pitchFamily="34" charset="0"/>
                <a:cs typeface="Arial" panose="020B0604020202020204" pitchFamily="34" charset="0"/>
              </a:rPr>
              <a:t>Mela</a:t>
            </a:r>
            <a:r>
              <a:rPr kumimoji="0" lang="en-US" sz="1050" b="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 Asia 2</a:t>
            </a:r>
            <a:r>
              <a:rPr kumimoji="0" lang="en-US" sz="1050" b="0" i="0" u="none" strike="noStrike" kern="1200" cap="none" spc="0" normalizeH="0" baseline="30000" noProof="0" dirty="0">
                <a:ln>
                  <a:noFill/>
                </a:ln>
                <a:solidFill>
                  <a:srgbClr val="14143A"/>
                </a:solidFill>
                <a:effectLst/>
                <a:uLnTx/>
                <a:uFillTx/>
                <a:latin typeface="Arial" panose="020B0604020202020204" pitchFamily="34" charset="0"/>
                <a:cs typeface="Arial" panose="020B0604020202020204" pitchFamily="34" charset="0"/>
              </a:rPr>
              <a:t>nd</a:t>
            </a:r>
            <a:r>
              <a:rPr kumimoji="0" lang="en-US" sz="1050" b="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 biggest cultural</a:t>
            </a:r>
            <a:r>
              <a:rPr kumimoji="0" lang="en-US" sz="1050" b="0" i="0" u="none" strike="noStrike" kern="1200" cap="none" spc="0" normalizeH="0" noProof="0" dirty="0">
                <a:ln>
                  <a:noFill/>
                </a:ln>
                <a:solidFill>
                  <a:srgbClr val="14143A"/>
                </a:solidFill>
                <a:effectLst/>
                <a:uLnTx/>
                <a:uFillTx/>
                <a:latin typeface="Arial" panose="020B0604020202020204" pitchFamily="34" charset="0"/>
                <a:cs typeface="Arial" panose="020B0604020202020204" pitchFamily="34" charset="0"/>
              </a:rPr>
              <a:t> event</a:t>
            </a: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US" sz="1050" baseline="0" dirty="0">
                <a:latin typeface="Arial" panose="020B0604020202020204" pitchFamily="34" charset="0"/>
                <a:cs typeface="Arial" panose="020B0604020202020204" pitchFamily="34" charset="0"/>
              </a:rPr>
              <a:t>Historical</a:t>
            </a:r>
            <a:r>
              <a:rPr lang="en-US" sz="1050" dirty="0">
                <a:latin typeface="Arial" panose="020B0604020202020204" pitchFamily="34" charset="0"/>
                <a:cs typeface="Arial" panose="020B0604020202020204" pitchFamily="34" charset="0"/>
              </a:rPr>
              <a:t> places of </a:t>
            </a:r>
            <a:r>
              <a:rPr lang="en-US" sz="1050" b="1" dirty="0" err="1">
                <a:latin typeface="Arial" panose="020B0604020202020204" pitchFamily="34" charset="0"/>
                <a:cs typeface="Arial" panose="020B0604020202020204" pitchFamily="34" charset="0"/>
              </a:rPr>
              <a:t>Kurukshetra</a:t>
            </a:r>
            <a:r>
              <a:rPr lang="en-US" sz="1050" b="1" dirty="0">
                <a:latin typeface="Arial" panose="020B0604020202020204" pitchFamily="34" charset="0"/>
                <a:cs typeface="Arial" panose="020B0604020202020204" pitchFamily="34" charset="0"/>
              </a:rPr>
              <a:t>, </a:t>
            </a:r>
            <a:r>
              <a:rPr lang="en-US" sz="1050" b="1" dirty="0" err="1">
                <a:latin typeface="Arial" panose="020B0604020202020204" pitchFamily="34" charset="0"/>
                <a:cs typeface="Arial" panose="020B0604020202020204" pitchFamily="34" charset="0"/>
              </a:rPr>
              <a:t>Panipat</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etc</a:t>
            </a:r>
            <a:r>
              <a:rPr lang="en-US" sz="1050" dirty="0">
                <a:latin typeface="Arial" panose="020B0604020202020204" pitchFamily="34" charset="0"/>
                <a:cs typeface="Arial" panose="020B0604020202020204" pitchFamily="34" charset="0"/>
              </a:rPr>
              <a:t> </a:t>
            </a: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Rich</a:t>
            </a:r>
            <a:r>
              <a:rPr kumimoji="0" lang="en-US" sz="1050" b="1" i="0" u="none" strike="noStrike" kern="1200" cap="none" spc="0" normalizeH="0" noProof="0" dirty="0">
                <a:ln>
                  <a:noFill/>
                </a:ln>
                <a:solidFill>
                  <a:srgbClr val="14143A"/>
                </a:solidFill>
                <a:effectLst/>
                <a:uLnTx/>
                <a:uFillTx/>
                <a:latin typeface="Arial" panose="020B0604020202020204" pitchFamily="34" charset="0"/>
                <a:cs typeface="Arial" panose="020B0604020202020204" pitchFamily="34" charset="0"/>
              </a:rPr>
              <a:t> confluence </a:t>
            </a:r>
            <a:r>
              <a:rPr kumimoji="0" lang="en-US" sz="1050" b="0" i="0" u="none" strike="noStrike" kern="1200" cap="none" spc="0" normalizeH="0" noProof="0" dirty="0">
                <a:ln>
                  <a:noFill/>
                </a:ln>
                <a:solidFill>
                  <a:srgbClr val="14143A"/>
                </a:solidFill>
                <a:effectLst/>
                <a:uLnTx/>
                <a:uFillTx/>
                <a:latin typeface="Arial" panose="020B0604020202020204" pitchFamily="34" charset="0"/>
                <a:cs typeface="Arial" panose="020B0604020202020204" pitchFamily="34" charset="0"/>
              </a:rPr>
              <a:t>of History and modern demographic  </a:t>
            </a:r>
            <a:r>
              <a:rPr kumimoji="0" lang="en-US" sz="1050" b="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 </a:t>
            </a:r>
            <a:endParaRPr kumimoji="0" lang="en-US" sz="1050" b="0" i="0" u="none" strike="noStrike" kern="1200" cap="none" spc="0" normalizeH="0" baseline="0" noProof="0" dirty="0">
              <a:ln>
                <a:noFill/>
              </a:ln>
              <a:solidFill>
                <a:srgbClr val="D3A86A"/>
              </a:solidFill>
              <a:effectLst/>
              <a:uLnTx/>
              <a:uFillTx/>
              <a:latin typeface="Arial" panose="020B0604020202020204" pitchFamily="34" charset="0"/>
              <a:cs typeface="Arial" panose="020B0604020202020204" pitchFamily="34" charset="0"/>
            </a:endParaRPr>
          </a:p>
        </p:txBody>
      </p:sp>
      <p:cxnSp>
        <p:nvCxnSpPr>
          <p:cNvPr id="11" name="Connecteur droit 72">
            <a:extLst>
              <a:ext uri="{FF2B5EF4-FFF2-40B4-BE49-F238E27FC236}">
                <a16:creationId xmlns:a16="http://schemas.microsoft.com/office/drawing/2014/main" id="{8F45C87D-7992-47F3-BAD5-C6B291403A96}"/>
              </a:ext>
            </a:extLst>
          </p:cNvPr>
          <p:cNvCxnSpPr>
            <a:cxnSpLocks/>
          </p:cNvCxnSpPr>
          <p:nvPr/>
        </p:nvCxnSpPr>
        <p:spPr>
          <a:xfrm flipH="1">
            <a:off x="5156586" y="883647"/>
            <a:ext cx="921655" cy="1050490"/>
          </a:xfrm>
          <a:prstGeom prst="line">
            <a:avLst/>
          </a:prstGeom>
          <a:ln>
            <a:solidFill>
              <a:srgbClr val="FAC625"/>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78">
            <a:extLst>
              <a:ext uri="{FF2B5EF4-FFF2-40B4-BE49-F238E27FC236}">
                <a16:creationId xmlns:a16="http://schemas.microsoft.com/office/drawing/2014/main" id="{9549C1E5-21F4-4ABB-A1FC-9059BC936815}"/>
              </a:ext>
            </a:extLst>
          </p:cNvPr>
          <p:cNvCxnSpPr>
            <a:cxnSpLocks/>
          </p:cNvCxnSpPr>
          <p:nvPr/>
        </p:nvCxnSpPr>
        <p:spPr>
          <a:xfrm flipH="1" flipV="1">
            <a:off x="2860664" y="1037100"/>
            <a:ext cx="1177934" cy="985865"/>
          </a:xfrm>
          <a:prstGeom prst="line">
            <a:avLst/>
          </a:prstGeom>
          <a:ln>
            <a:solidFill>
              <a:srgbClr val="FAC625"/>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cteur droit 63">
            <a:extLst>
              <a:ext uri="{FF2B5EF4-FFF2-40B4-BE49-F238E27FC236}">
                <a16:creationId xmlns:a16="http://schemas.microsoft.com/office/drawing/2014/main" id="{52F949CF-A470-48AA-BBB1-44C1502F20AB}"/>
              </a:ext>
            </a:extLst>
          </p:cNvPr>
          <p:cNvCxnSpPr>
            <a:cxnSpLocks/>
          </p:cNvCxnSpPr>
          <p:nvPr/>
        </p:nvCxnSpPr>
        <p:spPr>
          <a:xfrm flipH="1">
            <a:off x="94059" y="3432364"/>
            <a:ext cx="3673178" cy="2994217"/>
          </a:xfrm>
          <a:prstGeom prst="line">
            <a:avLst/>
          </a:prstGeom>
          <a:ln>
            <a:solidFill>
              <a:srgbClr val="FAC625"/>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E8A525-277F-4E72-8B5F-D049B2F91AAC}"/>
              </a:ext>
            </a:extLst>
          </p:cNvPr>
          <p:cNvCxnSpPr>
            <a:cxnSpLocks/>
          </p:cNvCxnSpPr>
          <p:nvPr/>
        </p:nvCxnSpPr>
        <p:spPr>
          <a:xfrm>
            <a:off x="4643319" y="3893672"/>
            <a:ext cx="0" cy="2594214"/>
          </a:xfrm>
          <a:prstGeom prst="line">
            <a:avLst/>
          </a:prstGeom>
          <a:ln>
            <a:solidFill>
              <a:srgbClr val="FAC625"/>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73">
            <a:extLst>
              <a:ext uri="{FF2B5EF4-FFF2-40B4-BE49-F238E27FC236}">
                <a16:creationId xmlns:a16="http://schemas.microsoft.com/office/drawing/2014/main" id="{A8D54AF0-FF38-4298-AED9-81767E3F25D8}"/>
              </a:ext>
            </a:extLst>
          </p:cNvPr>
          <p:cNvCxnSpPr>
            <a:cxnSpLocks/>
          </p:cNvCxnSpPr>
          <p:nvPr/>
        </p:nvCxnSpPr>
        <p:spPr>
          <a:xfrm flipH="1" flipV="1">
            <a:off x="5628320" y="3207816"/>
            <a:ext cx="3458460" cy="3151709"/>
          </a:xfrm>
          <a:prstGeom prst="line">
            <a:avLst/>
          </a:prstGeom>
          <a:ln>
            <a:solidFill>
              <a:srgbClr val="FAC625"/>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descr="A close up of a logo&#10;&#10;Description automatically generated">
            <a:extLst>
              <a:ext uri="{FF2B5EF4-FFF2-40B4-BE49-F238E27FC236}">
                <a16:creationId xmlns:a16="http://schemas.microsoft.com/office/drawing/2014/main" id="{EB60268B-C9D8-422B-877B-CC0DA96DB7A1}"/>
              </a:ext>
            </a:extLst>
          </p:cNvPr>
          <p:cNvPicPr>
            <a:picLocks noChangeAspect="1"/>
          </p:cNvPicPr>
          <p:nvPr/>
        </p:nvPicPr>
        <p:blipFill>
          <a:blip r:embed="rId2" cstate="print">
            <a:extLst>
              <a:ext uri="{28A0092B-C50C-407E-A947-70E740481C1C}">
                <a14:useLocalDpi xmlns:a14="http://schemas.microsoft.com/office/drawing/2010/main" val="0"/>
              </a:ext>
            </a:extLst>
          </a:blip>
          <a:srcRect l="22076" t="17665" r="25664" b="15811"/>
          <a:stretch>
            <a:fillRect/>
          </a:stretch>
        </p:blipFill>
        <p:spPr bwMode="auto">
          <a:xfrm>
            <a:off x="1202906" y="1312785"/>
            <a:ext cx="487871" cy="62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shirt, drawing&#10;&#10;Description automatically generated">
            <a:extLst>
              <a:ext uri="{FF2B5EF4-FFF2-40B4-BE49-F238E27FC236}">
                <a16:creationId xmlns:a16="http://schemas.microsoft.com/office/drawing/2014/main" id="{DC4B9C37-B0E2-4F2D-8D9A-ED0B08DE5812}"/>
              </a:ext>
            </a:extLst>
          </p:cNvPr>
          <p:cNvPicPr>
            <a:picLocks noChangeAspect="1"/>
          </p:cNvPicPr>
          <p:nvPr/>
        </p:nvPicPr>
        <p:blipFill>
          <a:blip r:embed="rId3">
            <a:extLst>
              <a:ext uri="{28A0092B-C50C-407E-A947-70E740481C1C}">
                <a14:useLocalDpi xmlns:a14="http://schemas.microsoft.com/office/drawing/2010/main" val="0"/>
              </a:ext>
            </a:extLst>
          </a:blip>
          <a:srcRect l="15585" t="15343" r="17540" b="15343"/>
          <a:stretch>
            <a:fillRect/>
          </a:stretch>
        </p:blipFill>
        <p:spPr bwMode="auto">
          <a:xfrm>
            <a:off x="3190376" y="4239995"/>
            <a:ext cx="480717" cy="4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765AF083-5D02-4620-B1CA-AFBA098C0695}"/>
              </a:ext>
            </a:extLst>
          </p:cNvPr>
          <p:cNvGrpSpPr/>
          <p:nvPr/>
        </p:nvGrpSpPr>
        <p:grpSpPr>
          <a:xfrm>
            <a:off x="4806197" y="4783670"/>
            <a:ext cx="3144888" cy="1387853"/>
            <a:chOff x="486307" y="2249522"/>
            <a:chExt cx="1836907" cy="1387853"/>
          </a:xfrm>
        </p:grpSpPr>
        <p:sp>
          <p:nvSpPr>
            <p:cNvPr id="19" name="ZoneTexte 64">
              <a:extLst>
                <a:ext uri="{FF2B5EF4-FFF2-40B4-BE49-F238E27FC236}">
                  <a16:creationId xmlns:a16="http://schemas.microsoft.com/office/drawing/2014/main" id="{288DF2A1-155B-4AD1-B906-F058CB315F5C}"/>
                </a:ext>
              </a:extLst>
            </p:cNvPr>
            <p:cNvSpPr txBox="1"/>
            <p:nvPr/>
          </p:nvSpPr>
          <p:spPr>
            <a:xfrm>
              <a:off x="486307" y="2557464"/>
              <a:ext cx="1836907" cy="1079911"/>
            </a:xfrm>
            <a:prstGeom prst="rect">
              <a:avLst/>
            </a:prstGeom>
            <a:noFill/>
          </p:spPr>
          <p:txBody>
            <a:bodyPr wrap="square" lIns="0" tIns="0" rIns="0" bIns="0" rtlCol="0" anchor="ctr">
              <a:spAutoFit/>
            </a:bodyPr>
            <a:lstStyle/>
            <a:p>
              <a:pPr marR="0" lvl="0" algn="l" defTabSz="914400" rtl="0" eaLnBrk="1" fontAlgn="auto" latinLnBrk="0" hangingPunct="1">
                <a:lnSpc>
                  <a:spcPct val="120000"/>
                </a:lnSpc>
                <a:spcBef>
                  <a:spcPts val="0"/>
                </a:spcBef>
                <a:spcAft>
                  <a:spcPts val="500"/>
                </a:spcAft>
                <a:buClrTx/>
                <a:buSzTx/>
                <a:tabLst/>
                <a:defRPr/>
              </a:pPr>
              <a:r>
                <a:rPr lang="en-GB" sz="1050" dirty="0">
                  <a:solidFill>
                    <a:srgbClr val="14143A"/>
                  </a:solidFill>
                  <a:latin typeface="Arial" panose="020B0604020202020204" pitchFamily="34" charset="0"/>
                  <a:cs typeface="Arial" panose="020B0604020202020204" pitchFamily="34" charset="0"/>
                </a:rPr>
                <a:t>Presence of </a:t>
              </a:r>
              <a:r>
                <a:rPr lang="en-GB" sz="1050" b="1" dirty="0">
                  <a:solidFill>
                    <a:srgbClr val="14143A"/>
                  </a:solidFill>
                  <a:latin typeface="Arial" panose="020B0604020202020204" pitchFamily="34" charset="0"/>
                  <a:cs typeface="Arial" panose="020B0604020202020204" pitchFamily="34" charset="0"/>
                </a:rPr>
                <a:t>3 Major international Airports</a:t>
              </a:r>
            </a:p>
            <a:p>
              <a:pPr marR="0" lvl="0" algn="l" defTabSz="914400" rtl="0" eaLnBrk="1" fontAlgn="auto" latinLnBrk="0" hangingPunct="1">
                <a:lnSpc>
                  <a:spcPct val="120000"/>
                </a:lnSpc>
                <a:spcBef>
                  <a:spcPts val="0"/>
                </a:spcBef>
                <a:spcAft>
                  <a:spcPts val="500"/>
                </a:spcAft>
                <a:buClrTx/>
                <a:buSzTx/>
                <a:tabLst/>
                <a:defRPr/>
              </a:pPr>
              <a:r>
                <a:rPr lang="en-GB" sz="1050" dirty="0">
                  <a:solidFill>
                    <a:srgbClr val="14143A"/>
                  </a:solidFill>
                  <a:latin typeface="Arial" panose="020B0604020202020204" pitchFamily="34" charset="0"/>
                  <a:cs typeface="Arial" panose="020B0604020202020204" pitchFamily="34" charset="0"/>
                </a:rPr>
                <a:t>India’s busiest Airport  of</a:t>
              </a:r>
              <a:r>
                <a:rPr lang="en-GB" sz="1050" b="1" dirty="0">
                  <a:solidFill>
                    <a:srgbClr val="14143A"/>
                  </a:solidFill>
                  <a:latin typeface="Arial" panose="020B0604020202020204" pitchFamily="34" charset="0"/>
                  <a:cs typeface="Arial" panose="020B0604020202020204" pitchFamily="34" charset="0"/>
                </a:rPr>
                <a:t> Delhi</a:t>
              </a:r>
              <a:r>
                <a:rPr lang="en-GB" sz="1050" dirty="0">
                  <a:solidFill>
                    <a:srgbClr val="14143A"/>
                  </a:solidFill>
                  <a:latin typeface="Arial" panose="020B0604020202020204" pitchFamily="34" charset="0"/>
                  <a:cs typeface="Arial" panose="020B0604020202020204" pitchFamily="34" charset="0"/>
                </a:rPr>
                <a:t> (26 Km)  &amp; Chandigarh Airport </a:t>
              </a:r>
            </a:p>
            <a:p>
              <a:pPr marL="171450" marR="0" lvl="0" indent="-171450" algn="l"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GB" sz="1050" dirty="0">
                  <a:solidFill>
                    <a:srgbClr val="14143A"/>
                  </a:solidFill>
                  <a:latin typeface="Arial" panose="020B0604020202020204" pitchFamily="34" charset="0"/>
                  <a:cs typeface="Arial" panose="020B0604020202020204" pitchFamily="34" charset="0"/>
                </a:rPr>
                <a:t>Upcoming </a:t>
              </a:r>
              <a:r>
                <a:rPr lang="en-GB" sz="1050" b="1" dirty="0">
                  <a:solidFill>
                    <a:srgbClr val="14143A"/>
                  </a:solidFill>
                  <a:latin typeface="Arial" panose="020B0604020202020204" pitchFamily="34" charset="0"/>
                  <a:cs typeface="Arial" panose="020B0604020202020204" pitchFamily="34" charset="0"/>
                </a:rPr>
                <a:t>Jewar</a:t>
              </a:r>
              <a:r>
                <a:rPr lang="en-GB" sz="1050" dirty="0">
                  <a:solidFill>
                    <a:srgbClr val="14143A"/>
                  </a:solidFill>
                  <a:latin typeface="Arial" panose="020B0604020202020204" pitchFamily="34" charset="0"/>
                  <a:cs typeface="Arial" panose="020B0604020202020204" pitchFamily="34" charset="0"/>
                </a:rPr>
                <a:t> Airport (70 Km)in NOIDA makes it’s </a:t>
              </a:r>
              <a:r>
                <a:rPr lang="en-GB" sz="1050" u="sng" dirty="0">
                  <a:solidFill>
                    <a:srgbClr val="14143A"/>
                  </a:solidFill>
                  <a:latin typeface="Arial" panose="020B0604020202020204" pitchFamily="34" charset="0"/>
                  <a:cs typeface="Arial" panose="020B0604020202020204" pitchFamily="34" charset="0"/>
                </a:rPr>
                <a:t>high potential </a:t>
              </a:r>
              <a:r>
                <a:rPr lang="en-GB" sz="1050" dirty="0">
                  <a:solidFill>
                    <a:srgbClr val="14143A"/>
                  </a:solidFill>
                  <a:latin typeface="Arial" panose="020B0604020202020204" pitchFamily="34" charset="0"/>
                  <a:cs typeface="Arial" panose="020B0604020202020204" pitchFamily="34" charset="0"/>
                </a:rPr>
                <a:t>convention destination.</a:t>
              </a:r>
              <a:endParaRPr kumimoji="0" lang="en-US" sz="900" b="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4993341-B821-411D-A3FA-EE88BEBB12CF}"/>
                </a:ext>
              </a:extLst>
            </p:cNvPr>
            <p:cNvSpPr/>
            <p:nvPr/>
          </p:nvSpPr>
          <p:spPr>
            <a:xfrm>
              <a:off x="507149" y="2249522"/>
              <a:ext cx="1672548" cy="29655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Air Connectivity</a:t>
              </a:r>
              <a:endParaRPr kumimoji="0" lang="en-US" sz="12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grpSp>
      <p:sp>
        <p:nvSpPr>
          <p:cNvPr id="21" name="ZoneTexte 24">
            <a:extLst>
              <a:ext uri="{FF2B5EF4-FFF2-40B4-BE49-F238E27FC236}">
                <a16:creationId xmlns:a16="http://schemas.microsoft.com/office/drawing/2014/main" id="{BA6A4A20-1B54-44E0-A17B-690466363069}"/>
              </a:ext>
            </a:extLst>
          </p:cNvPr>
          <p:cNvSpPr txBox="1"/>
          <p:nvPr/>
        </p:nvSpPr>
        <p:spPr>
          <a:xfrm>
            <a:off x="6041488" y="1917882"/>
            <a:ext cx="3755972" cy="1744195"/>
          </a:xfrm>
          <a:prstGeom prst="rect">
            <a:avLst/>
          </a:prstGeom>
          <a:noFill/>
        </p:spPr>
        <p:txBody>
          <a:bodyPr wrap="square" lIns="0" tIns="0" rIns="0" bIns="0" rtlCol="0" anchor="t">
            <a:spAutoFit/>
          </a:bodyPr>
          <a:lstStyle>
            <a:defPPr>
              <a:defRPr lang="fr-FR"/>
            </a:defPPr>
            <a:lvl1pPr marR="0" lvl="0" indent="0" fontAlgn="auto">
              <a:lnSpc>
                <a:spcPct val="120000"/>
              </a:lnSpc>
              <a:spcBef>
                <a:spcPts val="0"/>
              </a:spcBef>
              <a:spcAft>
                <a:spcPts val="500"/>
              </a:spcAft>
              <a:buClrTx/>
              <a:buSzTx/>
              <a:buFontTx/>
              <a:buNone/>
              <a:tabLst/>
              <a:defRPr kumimoji="0" sz="600" b="0" i="0" u="none" strike="noStrike" cap="none" spc="0" normalizeH="0" baseline="0">
                <a:ln>
                  <a:noFill/>
                </a:ln>
                <a:solidFill>
                  <a:srgbClr val="14143A"/>
                </a:solidFill>
                <a:effectLst/>
                <a:uLnTx/>
                <a:uFillTx/>
                <a:latin typeface="Montserrat" panose="00000500000000000000" pitchFamily="2" charset="0"/>
              </a:defRPr>
            </a:lvl1pPr>
          </a:lstStyle>
          <a:p>
            <a:pPr marR="0" lvl="0" defTabSz="914400" rtl="0" eaLnBrk="1" fontAlgn="auto" latinLnBrk="0" hangingPunct="1">
              <a:lnSpc>
                <a:spcPct val="120000"/>
              </a:lnSpc>
              <a:spcBef>
                <a:spcPts val="0"/>
              </a:spcBef>
              <a:spcAft>
                <a:spcPts val="0"/>
              </a:spcAft>
              <a:buClrTx/>
              <a:buSzTx/>
              <a:tabLst/>
              <a:defRPr/>
            </a:pPr>
            <a:r>
              <a:rPr kumimoji="0" lang="en-US" sz="1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Infrastructure</a:t>
            </a:r>
            <a:endParaRPr lang="en-US" sz="1000" b="1" dirty="0">
              <a:solidFill>
                <a:srgbClr val="7030A0"/>
              </a:solidFill>
              <a:latin typeface="Arial" panose="020B0604020202020204" pitchFamily="34" charset="0"/>
              <a:cs typeface="Arial" panose="020B0604020202020204" pitchFamily="34" charset="0"/>
            </a:endParaRPr>
          </a:p>
          <a:p>
            <a:pPr marL="171450" marR="0" lvl="0" indent="-171450" algn="r"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endParaRP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kumimoji="0" lang="en-US" sz="105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Well developed National &amp; State </a:t>
            </a:r>
            <a:r>
              <a:rPr kumimoji="0" lang="en-US" sz="1050" b="1"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highway connectivity.</a:t>
            </a: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US" sz="1050" dirty="0">
                <a:latin typeface="Arial" panose="020B0604020202020204" pitchFamily="34" charset="0"/>
                <a:cs typeface="Arial" panose="020B0604020202020204" pitchFamily="34" charset="0"/>
              </a:rPr>
              <a:t>Access to </a:t>
            </a:r>
            <a:r>
              <a:rPr lang="en-US" sz="1050" b="1" dirty="0">
                <a:latin typeface="Arial" panose="020B0604020202020204" pitchFamily="34" charset="0"/>
                <a:cs typeface="Arial" panose="020B0604020202020204" pitchFamily="34" charset="0"/>
              </a:rPr>
              <a:t>world class Hospital, Hotel and entertainment infrastructure</a:t>
            </a:r>
            <a:r>
              <a:rPr lang="en-US" sz="1050" dirty="0">
                <a:latin typeface="Arial" panose="020B0604020202020204" pitchFamily="34" charset="0"/>
                <a:cs typeface="Arial" panose="020B0604020202020204" pitchFamily="34" charset="0"/>
              </a:rPr>
              <a:t> in a liberal location </a:t>
            </a: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kumimoji="0" lang="en-US" sz="105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rPr>
              <a:t>Ease</a:t>
            </a:r>
            <a:r>
              <a:rPr kumimoji="0" lang="en-US" sz="1050" i="0" u="none" strike="noStrike" kern="1200" cap="none" spc="0" normalizeH="0" noProof="0" dirty="0">
                <a:ln>
                  <a:noFill/>
                </a:ln>
                <a:solidFill>
                  <a:srgbClr val="14143A"/>
                </a:solidFill>
                <a:effectLst/>
                <a:uLnTx/>
                <a:uFillTx/>
                <a:latin typeface="Arial" panose="020B0604020202020204" pitchFamily="34" charset="0"/>
                <a:cs typeface="Arial" panose="020B0604020202020204" pitchFamily="34" charset="0"/>
              </a:rPr>
              <a:t> of doing events from statutory perspective</a:t>
            </a:r>
          </a:p>
          <a:p>
            <a:pPr marL="171450" marR="0" lvl="0" indent="-171450" defTabSz="914400" rtl="0" eaLnBrk="1" fontAlgn="auto" latinLnBrk="0" hangingPunct="1">
              <a:lnSpc>
                <a:spcPct val="120000"/>
              </a:lnSpc>
              <a:spcBef>
                <a:spcPts val="0"/>
              </a:spcBef>
              <a:spcAft>
                <a:spcPts val="5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Supportive</a:t>
            </a:r>
            <a:r>
              <a:rPr lang="en-US" sz="1050" b="1" dirty="0">
                <a:latin typeface="Arial" panose="020B0604020202020204" pitchFamily="34" charset="0"/>
                <a:cs typeface="Arial" panose="020B0604020202020204" pitchFamily="34" charset="0"/>
              </a:rPr>
              <a:t> government policies </a:t>
            </a:r>
            <a:r>
              <a:rPr lang="en-US" sz="1050" dirty="0">
                <a:latin typeface="Arial" panose="020B0604020202020204" pitchFamily="34" charset="0"/>
                <a:cs typeface="Arial" panose="020B0604020202020204" pitchFamily="34" charset="0"/>
              </a:rPr>
              <a:t>towards tourism and events </a:t>
            </a:r>
            <a:endParaRPr kumimoji="0" lang="en-US" sz="1050" i="0" u="none" strike="noStrike" kern="1200" cap="none" spc="0" normalizeH="0" baseline="0" noProof="0" dirty="0">
              <a:ln>
                <a:noFill/>
              </a:ln>
              <a:solidFill>
                <a:srgbClr val="14143A"/>
              </a:solidFill>
              <a:effectLst/>
              <a:uLnTx/>
              <a:uFillTx/>
              <a:latin typeface="Arial" panose="020B0604020202020204" pitchFamily="34" charset="0"/>
              <a:cs typeface="Arial" panose="020B0604020202020204" pitchFamily="34" charset="0"/>
            </a:endParaRPr>
          </a:p>
        </p:txBody>
      </p:sp>
      <p:pic>
        <p:nvPicPr>
          <p:cNvPr id="22" name="Picture 21" descr="A picture containing building&#10;&#10;Description automatically generated">
            <a:extLst>
              <a:ext uri="{FF2B5EF4-FFF2-40B4-BE49-F238E27FC236}">
                <a16:creationId xmlns:a16="http://schemas.microsoft.com/office/drawing/2014/main" id="{D953F919-AB0B-4AC1-B112-F535D4F13468}"/>
              </a:ext>
            </a:extLst>
          </p:cNvPr>
          <p:cNvPicPr>
            <a:picLocks noChangeAspect="1"/>
          </p:cNvPicPr>
          <p:nvPr/>
        </p:nvPicPr>
        <p:blipFill>
          <a:blip r:embed="rId4">
            <a:extLst>
              <a:ext uri="{28A0092B-C50C-407E-A947-70E740481C1C}">
                <a14:useLocalDpi xmlns:a14="http://schemas.microsoft.com/office/drawing/2010/main" val="0"/>
              </a:ext>
            </a:extLst>
          </a:blip>
          <a:srcRect l="15192" t="15324" r="16251" b="16933"/>
          <a:stretch>
            <a:fillRect/>
          </a:stretch>
        </p:blipFill>
        <p:spPr bwMode="auto">
          <a:xfrm>
            <a:off x="7173059" y="1312785"/>
            <a:ext cx="502046" cy="49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57">
            <a:extLst>
              <a:ext uri="{FF2B5EF4-FFF2-40B4-BE49-F238E27FC236}">
                <a16:creationId xmlns:a16="http://schemas.microsoft.com/office/drawing/2014/main" id="{88ABD1C8-4A9F-4CD5-9F4F-FF29A4A4948D}"/>
              </a:ext>
            </a:extLst>
          </p:cNvPr>
          <p:cNvPicPr>
            <a:picLocks noChangeAspect="1"/>
          </p:cNvPicPr>
          <p:nvPr/>
        </p:nvPicPr>
        <p:blipFill rotWithShape="1">
          <a:blip r:embed="rId5">
            <a:extLst>
              <a:ext uri="{28A0092B-C50C-407E-A947-70E740481C1C}">
                <a14:useLocalDpi xmlns:a14="http://schemas.microsoft.com/office/drawing/2010/main" val="0"/>
              </a:ext>
            </a:extLst>
          </a:blip>
          <a:srcRect l="43306" t="135" r="25169" b="1097"/>
          <a:stretch/>
        </p:blipFill>
        <p:spPr>
          <a:xfrm>
            <a:off x="9959117" y="0"/>
            <a:ext cx="2918612" cy="6858000"/>
          </a:xfrm>
          <a:prstGeom prst="rect">
            <a:avLst/>
          </a:prstGeom>
        </p:spPr>
      </p:pic>
      <p:sp>
        <p:nvSpPr>
          <p:cNvPr id="26" name="Freeform 1867">
            <a:extLst>
              <a:ext uri="{FF2B5EF4-FFF2-40B4-BE49-F238E27FC236}">
                <a16:creationId xmlns:a16="http://schemas.microsoft.com/office/drawing/2014/main" id="{6B245BB6-FD78-4669-9C2F-01DDA975F49F}"/>
              </a:ext>
            </a:extLst>
          </p:cNvPr>
          <p:cNvSpPr>
            <a:spLocks noEditPoints="1"/>
          </p:cNvSpPr>
          <p:nvPr/>
        </p:nvSpPr>
        <p:spPr bwMode="auto">
          <a:xfrm>
            <a:off x="5921234" y="4353656"/>
            <a:ext cx="385051" cy="385051"/>
          </a:xfrm>
          <a:custGeom>
            <a:avLst/>
            <a:gdLst>
              <a:gd name="T0" fmla="*/ 56 w 95"/>
              <a:gd name="T1" fmla="*/ 29 h 94"/>
              <a:gd name="T2" fmla="*/ 50 w 95"/>
              <a:gd name="T3" fmla="*/ 1 h 94"/>
              <a:gd name="T4" fmla="*/ 39 w 95"/>
              <a:gd name="T5" fmla="*/ 12 h 94"/>
              <a:gd name="T6" fmla="*/ 2 w 95"/>
              <a:gd name="T7" fmla="*/ 52 h 94"/>
              <a:gd name="T8" fmla="*/ 0 w 95"/>
              <a:gd name="T9" fmla="*/ 63 h 94"/>
              <a:gd name="T10" fmla="*/ 3 w 95"/>
              <a:gd name="T11" fmla="*/ 66 h 94"/>
              <a:gd name="T12" fmla="*/ 39 w 95"/>
              <a:gd name="T13" fmla="*/ 54 h 94"/>
              <a:gd name="T14" fmla="*/ 27 w 95"/>
              <a:gd name="T15" fmla="*/ 80 h 94"/>
              <a:gd name="T16" fmla="*/ 25 w 95"/>
              <a:gd name="T17" fmla="*/ 91 h 94"/>
              <a:gd name="T18" fmla="*/ 28 w 95"/>
              <a:gd name="T19" fmla="*/ 93 h 94"/>
              <a:gd name="T20" fmla="*/ 67 w 95"/>
              <a:gd name="T21" fmla="*/ 93 h 94"/>
              <a:gd name="T22" fmla="*/ 70 w 95"/>
              <a:gd name="T23" fmla="*/ 93 h 94"/>
              <a:gd name="T24" fmla="*/ 70 w 95"/>
              <a:gd name="T25" fmla="*/ 82 h 94"/>
              <a:gd name="T26" fmla="*/ 56 w 95"/>
              <a:gd name="T27" fmla="*/ 73 h 94"/>
              <a:gd name="T28" fmla="*/ 92 w 95"/>
              <a:gd name="T29" fmla="*/ 65 h 94"/>
              <a:gd name="T30" fmla="*/ 94 w 95"/>
              <a:gd name="T31" fmla="*/ 65 h 94"/>
              <a:gd name="T32" fmla="*/ 95 w 95"/>
              <a:gd name="T33" fmla="*/ 54 h 94"/>
              <a:gd name="T34" fmla="*/ 90 w 95"/>
              <a:gd name="T35" fmla="*/ 60 h 94"/>
              <a:gd name="T36" fmla="*/ 54 w 95"/>
              <a:gd name="T37" fmla="*/ 49 h 94"/>
              <a:gd name="T38" fmla="*/ 54 w 95"/>
              <a:gd name="T39" fmla="*/ 49 h 94"/>
              <a:gd name="T40" fmla="*/ 53 w 95"/>
              <a:gd name="T41" fmla="*/ 49 h 94"/>
              <a:gd name="T42" fmla="*/ 52 w 95"/>
              <a:gd name="T43" fmla="*/ 49 h 94"/>
              <a:gd name="T44" fmla="*/ 52 w 95"/>
              <a:gd name="T45" fmla="*/ 50 h 94"/>
              <a:gd name="T46" fmla="*/ 52 w 95"/>
              <a:gd name="T47" fmla="*/ 51 h 94"/>
              <a:gd name="T48" fmla="*/ 51 w 95"/>
              <a:gd name="T49" fmla="*/ 74 h 94"/>
              <a:gd name="T50" fmla="*/ 52 w 95"/>
              <a:gd name="T51" fmla="*/ 75 h 94"/>
              <a:gd name="T52" fmla="*/ 52 w 95"/>
              <a:gd name="T53" fmla="*/ 76 h 94"/>
              <a:gd name="T54" fmla="*/ 53 w 95"/>
              <a:gd name="T55" fmla="*/ 76 h 94"/>
              <a:gd name="T56" fmla="*/ 65 w 95"/>
              <a:gd name="T57" fmla="*/ 88 h 94"/>
              <a:gd name="T58" fmla="*/ 47 w 95"/>
              <a:gd name="T59" fmla="*/ 85 h 94"/>
              <a:gd name="T60" fmla="*/ 30 w 95"/>
              <a:gd name="T61" fmla="*/ 83 h 94"/>
              <a:gd name="T62" fmla="*/ 43 w 95"/>
              <a:gd name="T63" fmla="*/ 76 h 94"/>
              <a:gd name="T64" fmla="*/ 44 w 95"/>
              <a:gd name="T65" fmla="*/ 75 h 94"/>
              <a:gd name="T66" fmla="*/ 44 w 95"/>
              <a:gd name="T67" fmla="*/ 74 h 94"/>
              <a:gd name="T68" fmla="*/ 44 w 95"/>
              <a:gd name="T69" fmla="*/ 51 h 94"/>
              <a:gd name="T70" fmla="*/ 44 w 95"/>
              <a:gd name="T71" fmla="*/ 50 h 94"/>
              <a:gd name="T72" fmla="*/ 44 w 95"/>
              <a:gd name="T73" fmla="*/ 50 h 94"/>
              <a:gd name="T74" fmla="*/ 43 w 95"/>
              <a:gd name="T75" fmla="*/ 49 h 94"/>
              <a:gd name="T76" fmla="*/ 43 w 95"/>
              <a:gd name="T77" fmla="*/ 49 h 94"/>
              <a:gd name="T78" fmla="*/ 42 w 95"/>
              <a:gd name="T79" fmla="*/ 49 h 94"/>
              <a:gd name="T80" fmla="*/ 41 w 95"/>
              <a:gd name="T81" fmla="*/ 49 h 94"/>
              <a:gd name="T82" fmla="*/ 5 w 95"/>
              <a:gd name="T83" fmla="*/ 55 h 94"/>
              <a:gd name="T84" fmla="*/ 43 w 95"/>
              <a:gd name="T85" fmla="*/ 32 h 94"/>
              <a:gd name="T86" fmla="*/ 44 w 95"/>
              <a:gd name="T87" fmla="*/ 31 h 94"/>
              <a:gd name="T88" fmla="*/ 44 w 95"/>
              <a:gd name="T89" fmla="*/ 30 h 94"/>
              <a:gd name="T90" fmla="*/ 44 w 95"/>
              <a:gd name="T91" fmla="*/ 12 h 94"/>
              <a:gd name="T92" fmla="*/ 51 w 95"/>
              <a:gd name="T93" fmla="*/ 12 h 94"/>
              <a:gd name="T94" fmla="*/ 52 w 95"/>
              <a:gd name="T95" fmla="*/ 30 h 94"/>
              <a:gd name="T96" fmla="*/ 52 w 95"/>
              <a:gd name="T97" fmla="*/ 31 h 94"/>
              <a:gd name="T98" fmla="*/ 52 w 95"/>
              <a:gd name="T99" fmla="*/ 32 h 94"/>
              <a:gd name="T100" fmla="*/ 90 w 95"/>
              <a:gd name="T101" fmla="*/ 5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94">
                <a:moveTo>
                  <a:pt x="94" y="52"/>
                </a:moveTo>
                <a:cubicBezTo>
                  <a:pt x="56" y="29"/>
                  <a:pt x="56" y="29"/>
                  <a:pt x="56" y="29"/>
                </a:cubicBezTo>
                <a:cubicBezTo>
                  <a:pt x="56" y="12"/>
                  <a:pt x="56" y="12"/>
                  <a:pt x="56" y="12"/>
                </a:cubicBezTo>
                <a:cubicBezTo>
                  <a:pt x="56" y="8"/>
                  <a:pt x="52" y="3"/>
                  <a:pt x="50" y="1"/>
                </a:cubicBezTo>
                <a:cubicBezTo>
                  <a:pt x="49" y="0"/>
                  <a:pt x="47" y="0"/>
                  <a:pt x="46" y="1"/>
                </a:cubicBezTo>
                <a:cubicBezTo>
                  <a:pt x="44" y="3"/>
                  <a:pt x="39" y="8"/>
                  <a:pt x="39" y="12"/>
                </a:cubicBezTo>
                <a:cubicBezTo>
                  <a:pt x="39" y="29"/>
                  <a:pt x="39" y="29"/>
                  <a:pt x="39" y="29"/>
                </a:cubicBezTo>
                <a:cubicBezTo>
                  <a:pt x="2" y="52"/>
                  <a:pt x="2" y="52"/>
                  <a:pt x="2" y="52"/>
                </a:cubicBezTo>
                <a:cubicBezTo>
                  <a:pt x="1" y="52"/>
                  <a:pt x="0" y="53"/>
                  <a:pt x="0" y="54"/>
                </a:cubicBezTo>
                <a:cubicBezTo>
                  <a:pt x="0" y="63"/>
                  <a:pt x="0" y="63"/>
                  <a:pt x="0" y="63"/>
                </a:cubicBezTo>
                <a:cubicBezTo>
                  <a:pt x="0" y="64"/>
                  <a:pt x="1" y="65"/>
                  <a:pt x="1" y="65"/>
                </a:cubicBezTo>
                <a:cubicBezTo>
                  <a:pt x="2" y="65"/>
                  <a:pt x="2" y="66"/>
                  <a:pt x="3" y="66"/>
                </a:cubicBezTo>
                <a:cubicBezTo>
                  <a:pt x="3" y="66"/>
                  <a:pt x="3" y="65"/>
                  <a:pt x="4" y="65"/>
                </a:cubicBezTo>
                <a:cubicBezTo>
                  <a:pt x="39" y="54"/>
                  <a:pt x="39" y="54"/>
                  <a:pt x="39" y="54"/>
                </a:cubicBezTo>
                <a:cubicBezTo>
                  <a:pt x="39" y="73"/>
                  <a:pt x="39" y="73"/>
                  <a:pt x="39" y="73"/>
                </a:cubicBezTo>
                <a:cubicBezTo>
                  <a:pt x="27" y="80"/>
                  <a:pt x="27" y="80"/>
                  <a:pt x="27" y="80"/>
                </a:cubicBezTo>
                <a:cubicBezTo>
                  <a:pt x="26" y="80"/>
                  <a:pt x="25" y="81"/>
                  <a:pt x="25" y="82"/>
                </a:cubicBezTo>
                <a:cubicBezTo>
                  <a:pt x="25" y="91"/>
                  <a:pt x="25" y="91"/>
                  <a:pt x="25" y="91"/>
                </a:cubicBezTo>
                <a:cubicBezTo>
                  <a:pt x="25" y="92"/>
                  <a:pt x="26" y="92"/>
                  <a:pt x="26" y="93"/>
                </a:cubicBezTo>
                <a:cubicBezTo>
                  <a:pt x="27" y="93"/>
                  <a:pt x="28" y="94"/>
                  <a:pt x="28" y="93"/>
                </a:cubicBezTo>
                <a:cubicBezTo>
                  <a:pt x="48" y="90"/>
                  <a:pt x="48" y="90"/>
                  <a:pt x="48" y="90"/>
                </a:cubicBezTo>
                <a:cubicBezTo>
                  <a:pt x="67" y="93"/>
                  <a:pt x="67" y="93"/>
                  <a:pt x="67" y="93"/>
                </a:cubicBezTo>
                <a:cubicBezTo>
                  <a:pt x="68" y="94"/>
                  <a:pt x="68" y="94"/>
                  <a:pt x="68" y="94"/>
                </a:cubicBezTo>
                <a:cubicBezTo>
                  <a:pt x="69" y="94"/>
                  <a:pt x="69" y="93"/>
                  <a:pt x="70" y="93"/>
                </a:cubicBezTo>
                <a:cubicBezTo>
                  <a:pt x="70" y="92"/>
                  <a:pt x="70" y="92"/>
                  <a:pt x="70" y="91"/>
                </a:cubicBezTo>
                <a:cubicBezTo>
                  <a:pt x="70" y="82"/>
                  <a:pt x="70" y="82"/>
                  <a:pt x="70" y="82"/>
                </a:cubicBezTo>
                <a:cubicBezTo>
                  <a:pt x="70" y="81"/>
                  <a:pt x="70" y="80"/>
                  <a:pt x="69" y="80"/>
                </a:cubicBezTo>
                <a:cubicBezTo>
                  <a:pt x="56" y="73"/>
                  <a:pt x="56" y="73"/>
                  <a:pt x="56" y="73"/>
                </a:cubicBezTo>
                <a:cubicBezTo>
                  <a:pt x="56" y="54"/>
                  <a:pt x="56" y="54"/>
                  <a:pt x="56" y="54"/>
                </a:cubicBezTo>
                <a:cubicBezTo>
                  <a:pt x="92" y="65"/>
                  <a:pt x="92" y="65"/>
                  <a:pt x="92" y="65"/>
                </a:cubicBezTo>
                <a:cubicBezTo>
                  <a:pt x="92" y="65"/>
                  <a:pt x="93" y="66"/>
                  <a:pt x="93" y="66"/>
                </a:cubicBezTo>
                <a:cubicBezTo>
                  <a:pt x="93" y="66"/>
                  <a:pt x="94" y="65"/>
                  <a:pt x="94" y="65"/>
                </a:cubicBezTo>
                <a:cubicBezTo>
                  <a:pt x="95" y="65"/>
                  <a:pt x="95" y="64"/>
                  <a:pt x="95" y="63"/>
                </a:cubicBezTo>
                <a:cubicBezTo>
                  <a:pt x="95" y="54"/>
                  <a:pt x="95" y="54"/>
                  <a:pt x="95" y="54"/>
                </a:cubicBezTo>
                <a:cubicBezTo>
                  <a:pt x="95" y="53"/>
                  <a:pt x="95" y="52"/>
                  <a:pt x="94" y="52"/>
                </a:cubicBezTo>
                <a:close/>
                <a:moveTo>
                  <a:pt x="90" y="60"/>
                </a:moveTo>
                <a:cubicBezTo>
                  <a:pt x="55" y="49"/>
                  <a:pt x="55" y="49"/>
                  <a:pt x="55" y="49"/>
                </a:cubicBezTo>
                <a:cubicBezTo>
                  <a:pt x="55" y="49"/>
                  <a:pt x="54" y="49"/>
                  <a:pt x="54" y="49"/>
                </a:cubicBezTo>
                <a:cubicBezTo>
                  <a:pt x="54" y="49"/>
                  <a:pt x="54" y="49"/>
                  <a:pt x="54" y="49"/>
                </a:cubicBezTo>
                <a:cubicBezTo>
                  <a:pt x="54" y="49"/>
                  <a:pt x="54" y="49"/>
                  <a:pt x="54" y="49"/>
                </a:cubicBezTo>
                <a:cubicBezTo>
                  <a:pt x="54" y="49"/>
                  <a:pt x="54" y="49"/>
                  <a:pt x="53" y="49"/>
                </a:cubicBezTo>
                <a:cubicBezTo>
                  <a:pt x="53" y="49"/>
                  <a:pt x="53" y="49"/>
                  <a:pt x="53" y="49"/>
                </a:cubicBezTo>
                <a:cubicBezTo>
                  <a:pt x="53" y="49"/>
                  <a:pt x="53" y="49"/>
                  <a:pt x="53" y="49"/>
                </a:cubicBezTo>
                <a:cubicBezTo>
                  <a:pt x="52" y="49"/>
                  <a:pt x="52" y="49"/>
                  <a:pt x="52" y="49"/>
                </a:cubicBezTo>
                <a:cubicBezTo>
                  <a:pt x="52" y="49"/>
                  <a:pt x="52" y="50"/>
                  <a:pt x="52" y="50"/>
                </a:cubicBezTo>
                <a:cubicBezTo>
                  <a:pt x="52" y="50"/>
                  <a:pt x="52" y="50"/>
                  <a:pt x="52" y="50"/>
                </a:cubicBezTo>
                <a:cubicBezTo>
                  <a:pt x="52" y="50"/>
                  <a:pt x="52" y="50"/>
                  <a:pt x="52" y="50"/>
                </a:cubicBezTo>
                <a:cubicBezTo>
                  <a:pt x="52" y="50"/>
                  <a:pt x="52" y="51"/>
                  <a:pt x="52" y="51"/>
                </a:cubicBezTo>
                <a:cubicBezTo>
                  <a:pt x="52" y="51"/>
                  <a:pt x="51" y="51"/>
                  <a:pt x="51" y="51"/>
                </a:cubicBezTo>
                <a:cubicBezTo>
                  <a:pt x="51" y="74"/>
                  <a:pt x="51" y="74"/>
                  <a:pt x="51" y="74"/>
                </a:cubicBezTo>
                <a:cubicBezTo>
                  <a:pt x="51" y="74"/>
                  <a:pt x="52" y="74"/>
                  <a:pt x="52" y="74"/>
                </a:cubicBezTo>
                <a:cubicBezTo>
                  <a:pt x="52" y="75"/>
                  <a:pt x="52" y="75"/>
                  <a:pt x="52" y="75"/>
                </a:cubicBezTo>
                <a:cubicBezTo>
                  <a:pt x="52" y="75"/>
                  <a:pt x="52" y="75"/>
                  <a:pt x="52" y="75"/>
                </a:cubicBezTo>
                <a:cubicBezTo>
                  <a:pt x="52" y="75"/>
                  <a:pt x="52" y="76"/>
                  <a:pt x="52" y="76"/>
                </a:cubicBezTo>
                <a:cubicBezTo>
                  <a:pt x="52" y="76"/>
                  <a:pt x="52" y="76"/>
                  <a:pt x="52" y="76"/>
                </a:cubicBezTo>
                <a:cubicBezTo>
                  <a:pt x="53" y="76"/>
                  <a:pt x="53" y="76"/>
                  <a:pt x="53" y="76"/>
                </a:cubicBezTo>
                <a:cubicBezTo>
                  <a:pt x="65" y="83"/>
                  <a:pt x="65" y="83"/>
                  <a:pt x="65" y="83"/>
                </a:cubicBezTo>
                <a:cubicBezTo>
                  <a:pt x="65" y="88"/>
                  <a:pt x="65" y="88"/>
                  <a:pt x="65" y="88"/>
                </a:cubicBezTo>
                <a:cubicBezTo>
                  <a:pt x="48" y="85"/>
                  <a:pt x="48" y="85"/>
                  <a:pt x="48" y="85"/>
                </a:cubicBezTo>
                <a:cubicBezTo>
                  <a:pt x="48" y="85"/>
                  <a:pt x="48" y="85"/>
                  <a:pt x="47" y="85"/>
                </a:cubicBezTo>
                <a:cubicBezTo>
                  <a:pt x="30" y="88"/>
                  <a:pt x="30" y="88"/>
                  <a:pt x="30" y="88"/>
                </a:cubicBezTo>
                <a:cubicBezTo>
                  <a:pt x="30" y="83"/>
                  <a:pt x="30" y="83"/>
                  <a:pt x="30" y="83"/>
                </a:cubicBezTo>
                <a:cubicBezTo>
                  <a:pt x="43" y="76"/>
                  <a:pt x="43" y="76"/>
                  <a:pt x="43" y="76"/>
                </a:cubicBezTo>
                <a:cubicBezTo>
                  <a:pt x="43" y="76"/>
                  <a:pt x="43" y="76"/>
                  <a:pt x="43" y="76"/>
                </a:cubicBezTo>
                <a:cubicBezTo>
                  <a:pt x="44" y="76"/>
                  <a:pt x="44" y="76"/>
                  <a:pt x="44" y="76"/>
                </a:cubicBezTo>
                <a:cubicBezTo>
                  <a:pt x="44" y="76"/>
                  <a:pt x="44" y="75"/>
                  <a:pt x="44" y="75"/>
                </a:cubicBezTo>
                <a:cubicBezTo>
                  <a:pt x="44" y="75"/>
                  <a:pt x="44" y="75"/>
                  <a:pt x="44" y="75"/>
                </a:cubicBezTo>
                <a:cubicBezTo>
                  <a:pt x="44" y="75"/>
                  <a:pt x="44" y="75"/>
                  <a:pt x="44" y="74"/>
                </a:cubicBezTo>
                <a:cubicBezTo>
                  <a:pt x="44" y="74"/>
                  <a:pt x="44" y="74"/>
                  <a:pt x="44" y="74"/>
                </a:cubicBezTo>
                <a:cubicBezTo>
                  <a:pt x="44" y="51"/>
                  <a:pt x="44" y="51"/>
                  <a:pt x="44" y="51"/>
                </a:cubicBezTo>
                <a:cubicBezTo>
                  <a:pt x="44" y="51"/>
                  <a:pt x="44" y="51"/>
                  <a:pt x="44" y="51"/>
                </a:cubicBezTo>
                <a:cubicBezTo>
                  <a:pt x="44" y="51"/>
                  <a:pt x="44" y="50"/>
                  <a:pt x="44" y="50"/>
                </a:cubicBezTo>
                <a:cubicBezTo>
                  <a:pt x="44" y="50"/>
                  <a:pt x="44" y="50"/>
                  <a:pt x="44" y="50"/>
                </a:cubicBezTo>
                <a:cubicBezTo>
                  <a:pt x="44" y="50"/>
                  <a:pt x="44" y="50"/>
                  <a:pt x="44" y="50"/>
                </a:cubicBezTo>
                <a:cubicBezTo>
                  <a:pt x="44" y="50"/>
                  <a:pt x="44" y="49"/>
                  <a:pt x="44" y="49"/>
                </a:cubicBezTo>
                <a:cubicBezTo>
                  <a:pt x="44" y="49"/>
                  <a:pt x="44" y="49"/>
                  <a:pt x="43" y="49"/>
                </a:cubicBezTo>
                <a:cubicBezTo>
                  <a:pt x="43" y="49"/>
                  <a:pt x="43" y="49"/>
                  <a:pt x="43" y="49"/>
                </a:cubicBezTo>
                <a:cubicBezTo>
                  <a:pt x="43" y="49"/>
                  <a:pt x="43" y="49"/>
                  <a:pt x="43" y="49"/>
                </a:cubicBezTo>
                <a:cubicBezTo>
                  <a:pt x="42" y="49"/>
                  <a:pt x="42" y="49"/>
                  <a:pt x="42" y="49"/>
                </a:cubicBezTo>
                <a:cubicBezTo>
                  <a:pt x="42" y="49"/>
                  <a:pt x="42" y="49"/>
                  <a:pt x="42" y="49"/>
                </a:cubicBezTo>
                <a:cubicBezTo>
                  <a:pt x="42" y="49"/>
                  <a:pt x="42" y="49"/>
                  <a:pt x="42" y="49"/>
                </a:cubicBezTo>
                <a:cubicBezTo>
                  <a:pt x="41" y="49"/>
                  <a:pt x="41" y="49"/>
                  <a:pt x="41" y="49"/>
                </a:cubicBezTo>
                <a:cubicBezTo>
                  <a:pt x="5" y="60"/>
                  <a:pt x="5" y="60"/>
                  <a:pt x="5" y="60"/>
                </a:cubicBezTo>
                <a:cubicBezTo>
                  <a:pt x="5" y="55"/>
                  <a:pt x="5" y="55"/>
                  <a:pt x="5" y="55"/>
                </a:cubicBezTo>
                <a:cubicBezTo>
                  <a:pt x="43" y="32"/>
                  <a:pt x="43" y="32"/>
                  <a:pt x="43" y="32"/>
                </a:cubicBezTo>
                <a:cubicBezTo>
                  <a:pt x="43" y="32"/>
                  <a:pt x="43" y="32"/>
                  <a:pt x="43" y="32"/>
                </a:cubicBezTo>
                <a:cubicBezTo>
                  <a:pt x="44" y="32"/>
                  <a:pt x="44" y="32"/>
                  <a:pt x="44" y="32"/>
                </a:cubicBezTo>
                <a:cubicBezTo>
                  <a:pt x="44" y="31"/>
                  <a:pt x="44" y="31"/>
                  <a:pt x="44" y="31"/>
                </a:cubicBezTo>
                <a:cubicBezTo>
                  <a:pt x="44" y="31"/>
                  <a:pt x="44" y="31"/>
                  <a:pt x="44" y="31"/>
                </a:cubicBezTo>
                <a:cubicBezTo>
                  <a:pt x="44" y="31"/>
                  <a:pt x="44" y="30"/>
                  <a:pt x="44" y="30"/>
                </a:cubicBezTo>
                <a:cubicBezTo>
                  <a:pt x="44" y="30"/>
                  <a:pt x="44" y="30"/>
                  <a:pt x="44" y="30"/>
                </a:cubicBezTo>
                <a:cubicBezTo>
                  <a:pt x="44" y="12"/>
                  <a:pt x="44" y="12"/>
                  <a:pt x="44" y="12"/>
                </a:cubicBezTo>
                <a:cubicBezTo>
                  <a:pt x="45" y="11"/>
                  <a:pt x="46" y="9"/>
                  <a:pt x="48" y="7"/>
                </a:cubicBezTo>
                <a:cubicBezTo>
                  <a:pt x="50" y="9"/>
                  <a:pt x="51" y="11"/>
                  <a:pt x="51" y="12"/>
                </a:cubicBezTo>
                <a:cubicBezTo>
                  <a:pt x="51" y="30"/>
                  <a:pt x="51" y="30"/>
                  <a:pt x="51" y="30"/>
                </a:cubicBezTo>
                <a:cubicBezTo>
                  <a:pt x="51" y="30"/>
                  <a:pt x="52" y="30"/>
                  <a:pt x="52" y="30"/>
                </a:cubicBezTo>
                <a:cubicBezTo>
                  <a:pt x="52" y="30"/>
                  <a:pt x="52" y="31"/>
                  <a:pt x="52" y="31"/>
                </a:cubicBezTo>
                <a:cubicBezTo>
                  <a:pt x="52" y="31"/>
                  <a:pt x="52" y="31"/>
                  <a:pt x="52" y="31"/>
                </a:cubicBezTo>
                <a:cubicBezTo>
                  <a:pt x="52" y="31"/>
                  <a:pt x="52" y="31"/>
                  <a:pt x="52" y="32"/>
                </a:cubicBezTo>
                <a:cubicBezTo>
                  <a:pt x="52" y="32"/>
                  <a:pt x="52" y="32"/>
                  <a:pt x="52" y="32"/>
                </a:cubicBezTo>
                <a:cubicBezTo>
                  <a:pt x="53" y="32"/>
                  <a:pt x="53" y="32"/>
                  <a:pt x="53" y="32"/>
                </a:cubicBezTo>
                <a:cubicBezTo>
                  <a:pt x="90" y="55"/>
                  <a:pt x="90" y="55"/>
                  <a:pt x="90" y="55"/>
                </a:cubicBezTo>
                <a:lnTo>
                  <a:pt x="90" y="60"/>
                </a:lnTo>
                <a:close/>
              </a:path>
            </a:pathLst>
          </a:custGeom>
          <a:solidFill>
            <a:srgbClr val="546EA5"/>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5367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8" presetClass="emph" presetSubtype="0" decel="100000" fill="hold" nodeType="withEffect">
                                  <p:stCondLst>
                                    <p:cond delay="100"/>
                                  </p:stCondLst>
                                  <p:childTnLst>
                                    <p:animRot by="21600000">
                                      <p:cBhvr>
                                        <p:cTn id="12" dur="500" fill="hold"/>
                                        <p:tgtEl>
                                          <p:spTgt spid="2"/>
                                        </p:tgtEl>
                                        <p:attrNameLst>
                                          <p:attrName>r</p:attrName>
                                        </p:attrNameLst>
                                      </p:cBhvr>
                                    </p:animRot>
                                  </p:childTnLst>
                                </p:cTn>
                              </p:par>
                              <p:par>
                                <p:cTn id="13" presetID="10" presetClass="entr" presetSubtype="0"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4" presetClass="path" presetSubtype="0" decel="100000" fill="hold" nodeType="withEffect">
                                  <p:stCondLst>
                                    <p:cond delay="600"/>
                                  </p:stCondLst>
                                  <p:childTnLst>
                                    <p:animMotion origin="layout" path="M -1.25E-6 0.07894 L -1.25E-6 -3.33333E-6 " pathEditMode="relative" rAng="0" ptsTypes="AA">
                                      <p:cBhvr>
                                        <p:cTn id="17" dur="800" fill="hold"/>
                                        <p:tgtEl>
                                          <p:spTgt spid="5"/>
                                        </p:tgtEl>
                                        <p:attrNameLst>
                                          <p:attrName>ppt_x</p:attrName>
                                          <p:attrName>ppt_y</p:attrName>
                                        </p:attrNameLst>
                                      </p:cBhvr>
                                      <p:rCtr x="0" y="-3958"/>
                                    </p:animMotion>
                                  </p:childTnLst>
                                </p:cTn>
                              </p:par>
                              <p:par>
                                <p:cTn id="18" presetID="49" presetClass="entr" presetSubtype="0" decel="100000" fill="hold" grpId="0" nodeType="withEffect">
                                  <p:stCondLst>
                                    <p:cond delay="1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par>
                                <p:cTn id="24" presetID="8" presetClass="emph" presetSubtype="0" decel="100000" fill="hold" grpId="1" nodeType="withEffect">
                                  <p:stCondLst>
                                    <p:cond delay="100"/>
                                  </p:stCondLst>
                                  <p:childTnLst>
                                    <p:animRot by="21600000">
                                      <p:cBhvr>
                                        <p:cTn id="25" dur="500" fill="hold"/>
                                        <p:tgtEl>
                                          <p:spTgt spid="8"/>
                                        </p:tgtEl>
                                        <p:attrNameLst>
                                          <p:attrName>r</p:attrName>
                                        </p:attrNameLst>
                                      </p:cBhvr>
                                    </p:animRot>
                                  </p:childTnLst>
                                </p:cTn>
                              </p:par>
                              <p:par>
                                <p:cTn id="26" presetID="1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64" presetClass="path" presetSubtype="0" decel="100000" fill="hold" grpId="1" nodeType="withEffect">
                                  <p:stCondLst>
                                    <p:cond delay="400"/>
                                  </p:stCondLst>
                                  <p:childTnLst>
                                    <p:animMotion origin="layout" path="M 3.54167E-6 0.0412 L 3.54167E-6 3.7037E-6 " pathEditMode="relative" rAng="0" ptsTypes="AA">
                                      <p:cBhvr>
                                        <p:cTn id="30" dur="800" fill="hold"/>
                                        <p:tgtEl>
                                          <p:spTgt spid="9"/>
                                        </p:tgtEl>
                                        <p:attrNameLst>
                                          <p:attrName>ppt_x</p:attrName>
                                          <p:attrName>ppt_y</p:attrName>
                                        </p:attrNameLst>
                                      </p:cBhvr>
                                      <p:rCtr x="0" y="-2060"/>
                                    </p:animMotion>
                                  </p:childTnLst>
                                </p:cTn>
                              </p:par>
                              <p:par>
                                <p:cTn id="31" presetID="22" presetClass="entr" presetSubtype="8" fill="hold" nodeType="withEffect">
                                  <p:stCondLst>
                                    <p:cond delay="3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2" fill="hold" nodeType="withEffect">
                                  <p:stCondLst>
                                    <p:cond delay="300"/>
                                  </p:stCondLst>
                                  <p:childTnLst>
                                    <p:set>
                                      <p:cBhvr>
                                        <p:cTn id="35" dur="1" fill="hold">
                                          <p:stCondLst>
                                            <p:cond delay="0"/>
                                          </p:stCondLst>
                                        </p:cTn>
                                        <p:tgtEl>
                                          <p:spTgt spid="12"/>
                                        </p:tgtEl>
                                        <p:attrNameLst>
                                          <p:attrName>style.visibility</p:attrName>
                                        </p:attrNameLst>
                                      </p:cBhvr>
                                      <p:to>
                                        <p:strVal val="visible"/>
                                      </p:to>
                                    </p:set>
                                    <p:animEffect transition="in" filter="wipe(right)">
                                      <p:cBhvr>
                                        <p:cTn id="36" dur="500"/>
                                        <p:tgtEl>
                                          <p:spTgt spid="12"/>
                                        </p:tgtEl>
                                      </p:cBhvr>
                                    </p:animEffect>
                                  </p:childTnLst>
                                </p:cTn>
                              </p:par>
                              <p:par>
                                <p:cTn id="37" presetID="22" presetClass="entr" presetSubtype="2" fill="hold" nodeType="withEffect">
                                  <p:stCondLst>
                                    <p:cond delay="3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par>
                                <p:cTn id="40" presetID="22" presetClass="entr" presetSubtype="1"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par>
                                <p:cTn id="43" presetID="22" presetClass="entr" presetSubtype="8" fill="hold" nodeType="withEffect">
                                  <p:stCondLst>
                                    <p:cond delay="30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1" presetClass="entr" presetSubtype="1" fill="hold" nodeType="withEffect">
                                  <p:stCondLst>
                                    <p:cond delay="300"/>
                                  </p:stCondLst>
                                  <p:childTnLst>
                                    <p:set>
                                      <p:cBhvr>
                                        <p:cTn id="47" dur="1" fill="hold">
                                          <p:stCondLst>
                                            <p:cond delay="0"/>
                                          </p:stCondLst>
                                        </p:cTn>
                                        <p:tgtEl>
                                          <p:spTgt spid="16"/>
                                        </p:tgtEl>
                                        <p:attrNameLst>
                                          <p:attrName>style.visibility</p:attrName>
                                        </p:attrNameLst>
                                      </p:cBhvr>
                                      <p:to>
                                        <p:strVal val="visible"/>
                                      </p:to>
                                    </p:set>
                                    <p:animEffect transition="in" filter="wheel(1)">
                                      <p:cBhvr>
                                        <p:cTn id="48" dur="1000"/>
                                        <p:tgtEl>
                                          <p:spTgt spid="16"/>
                                        </p:tgtEl>
                                      </p:cBhvr>
                                    </p:animEffect>
                                  </p:childTnLst>
                                </p:cTn>
                              </p:par>
                              <p:par>
                                <p:cTn id="49" presetID="21" presetClass="entr" presetSubtype="1" fill="hold" nodeType="withEffect">
                                  <p:stCondLst>
                                    <p:cond delay="30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1000"/>
                                        <p:tgtEl>
                                          <p:spTgt spid="17"/>
                                        </p:tgtEl>
                                      </p:cBhvr>
                                    </p:animEffect>
                                  </p:childTnLst>
                                </p:cTn>
                              </p:par>
                              <p:par>
                                <p:cTn id="52" presetID="21" presetClass="entr" presetSubtype="1"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heel(1)">
                                      <p:cBhvr>
                                        <p:cTn id="54" dur="1000"/>
                                        <p:tgtEl>
                                          <p:spTgt spid="10"/>
                                        </p:tgtEl>
                                      </p:cBhvr>
                                    </p:animEffect>
                                  </p:childTnLst>
                                </p:cTn>
                              </p:par>
                              <p:par>
                                <p:cTn id="55" presetID="10" presetClass="entr" presetSubtype="0" fill="hold" nodeType="withEffect">
                                  <p:stCondLst>
                                    <p:cond delay="6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64" presetClass="path" presetSubtype="0" decel="100000" fill="hold" nodeType="withEffect">
                                  <p:stCondLst>
                                    <p:cond delay="600"/>
                                  </p:stCondLst>
                                  <p:childTnLst>
                                    <p:animMotion origin="layout" path="M 2.91667E-6 0.07894 L 2.91667E-6 -1.11111E-6 " pathEditMode="relative" rAng="0" ptsTypes="AA">
                                      <p:cBhvr>
                                        <p:cTn id="59" dur="800" fill="hold"/>
                                        <p:tgtEl>
                                          <p:spTgt spid="18"/>
                                        </p:tgtEl>
                                        <p:attrNameLst>
                                          <p:attrName>ppt_x</p:attrName>
                                          <p:attrName>ppt_y</p:attrName>
                                        </p:attrNameLst>
                                      </p:cBhvr>
                                      <p:rCtr x="0" y="-3958"/>
                                    </p:animMotion>
                                  </p:childTnLst>
                                </p:cTn>
                              </p:par>
                              <p:par>
                                <p:cTn id="60" presetID="21" presetClass="entr" presetSubtype="1" fill="hold" grpId="0" nodeType="withEffect">
                                  <p:stCondLst>
                                    <p:cond delay="600"/>
                                  </p:stCondLst>
                                  <p:childTnLst>
                                    <p:set>
                                      <p:cBhvr>
                                        <p:cTn id="61" dur="1" fill="hold">
                                          <p:stCondLst>
                                            <p:cond delay="0"/>
                                          </p:stCondLst>
                                        </p:cTn>
                                        <p:tgtEl>
                                          <p:spTgt spid="26"/>
                                        </p:tgtEl>
                                        <p:attrNameLst>
                                          <p:attrName>style.visibility</p:attrName>
                                        </p:attrNameLst>
                                      </p:cBhvr>
                                      <p:to>
                                        <p:strVal val="visible"/>
                                      </p:to>
                                    </p:set>
                                    <p:animEffect transition="in" filter="wheel(1)">
                                      <p:cBhvr>
                                        <p:cTn id="62" dur="1000"/>
                                        <p:tgtEl>
                                          <p:spTgt spid="26"/>
                                        </p:tgtEl>
                                      </p:cBhvr>
                                    </p:animEffect>
                                  </p:childTnLst>
                                </p:cTn>
                              </p:par>
                              <p:par>
                                <p:cTn id="63" presetID="21" presetClass="entr" presetSubtype="1" fill="hold" nodeType="withEffect">
                                  <p:stCondLst>
                                    <p:cond delay="60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1000"/>
                                        <p:tgtEl>
                                          <p:spTgt spid="22"/>
                                        </p:tgtEl>
                                      </p:cBhvr>
                                    </p:animEffect>
                                  </p:childTnLst>
                                </p:cTn>
                              </p:par>
                              <p:par>
                                <p:cTn id="66" presetID="21" presetClass="entr" presetSubtype="1" fill="hold" grpId="0" nodeType="withEffect">
                                  <p:stCondLst>
                                    <p:cond delay="600"/>
                                  </p:stCondLst>
                                  <p:childTnLst>
                                    <p:set>
                                      <p:cBhvr>
                                        <p:cTn id="67" dur="1" fill="hold">
                                          <p:stCondLst>
                                            <p:cond delay="0"/>
                                          </p:stCondLst>
                                        </p:cTn>
                                        <p:tgtEl>
                                          <p:spTgt spid="21"/>
                                        </p:tgtEl>
                                        <p:attrNameLst>
                                          <p:attrName>style.visibility</p:attrName>
                                        </p:attrNameLst>
                                      </p:cBhvr>
                                      <p:to>
                                        <p:strVal val="visible"/>
                                      </p:to>
                                    </p:set>
                                    <p:animEffect transition="in" filter="wheel(1)">
                                      <p:cBhvr>
                                        <p:cTn id="68" dur="1000"/>
                                        <p:tgtEl>
                                          <p:spTgt spid="21"/>
                                        </p:tgtEl>
                                      </p:cBhvr>
                                    </p:animEffect>
                                  </p:childTnLst>
                                </p:cTn>
                              </p:par>
                              <p:par>
                                <p:cTn id="69" presetID="2" presetClass="entr" presetSubtype="2" decel="100000" fill="hold" nodeType="withEffect">
                                  <p:stCondLst>
                                    <p:cond delay="70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800" fill="hold"/>
                                        <p:tgtEl>
                                          <p:spTgt spid="29"/>
                                        </p:tgtEl>
                                        <p:attrNameLst>
                                          <p:attrName>ppt_x</p:attrName>
                                        </p:attrNameLst>
                                      </p:cBhvr>
                                      <p:tavLst>
                                        <p:tav tm="0">
                                          <p:val>
                                            <p:strVal val="1+#ppt_w/2"/>
                                          </p:val>
                                        </p:tav>
                                        <p:tav tm="100000">
                                          <p:val>
                                            <p:strVal val="#ppt_x"/>
                                          </p:val>
                                        </p:tav>
                                      </p:tavLst>
                                    </p:anim>
                                    <p:anim calcmode="lin" valueType="num">
                                      <p:cBhvr additive="base">
                                        <p:cTn id="72" dur="8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21"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F0E003-3E89-42F3-BA8B-D8DCAF0996C2}"/>
              </a:ext>
            </a:extLst>
          </p:cNvPr>
          <p:cNvSpPr/>
          <p:nvPr/>
        </p:nvSpPr>
        <p:spPr>
          <a:xfrm>
            <a:off x="566072" y="306642"/>
            <a:ext cx="6486904" cy="461665"/>
          </a:xfrm>
          <a:prstGeom prst="rect">
            <a:avLst/>
          </a:prstGeom>
        </p:spPr>
        <p:txBody>
          <a:bodyPr wrap="none">
            <a:spAutoFit/>
          </a:bodyPr>
          <a:lstStyle/>
          <a:p>
            <a:r>
              <a:rPr lang="en-US" sz="2400" b="1" dirty="0">
                <a:solidFill>
                  <a:srgbClr val="7030A0"/>
                </a:solidFill>
                <a:latin typeface="Arial" panose="020B0604020202020204" pitchFamily="34" charset="0"/>
                <a:ea typeface="Times New Roman" panose="02020603050405020304" pitchFamily="18" charset="0"/>
              </a:rPr>
              <a:t>Haryana Government Vision and Objective </a:t>
            </a:r>
            <a:endParaRPr lang="en-IN" sz="2400" dirty="0">
              <a:solidFill>
                <a:srgbClr val="7030A0"/>
              </a:solidFill>
            </a:endParaRPr>
          </a:p>
        </p:txBody>
      </p:sp>
      <p:grpSp>
        <p:nvGrpSpPr>
          <p:cNvPr id="3" name="Group 2">
            <a:extLst>
              <a:ext uri="{FF2B5EF4-FFF2-40B4-BE49-F238E27FC236}">
                <a16:creationId xmlns:a16="http://schemas.microsoft.com/office/drawing/2014/main" id="{491059A6-2F93-4FEA-A762-E79961F14DA1}"/>
              </a:ext>
            </a:extLst>
          </p:cNvPr>
          <p:cNvGrpSpPr/>
          <p:nvPr/>
        </p:nvGrpSpPr>
        <p:grpSpPr>
          <a:xfrm>
            <a:off x="0" y="884002"/>
            <a:ext cx="12192000" cy="5953125"/>
            <a:chOff x="0" y="904874"/>
            <a:chExt cx="12192000" cy="5953125"/>
          </a:xfrm>
        </p:grpSpPr>
        <p:pic>
          <p:nvPicPr>
            <p:cNvPr id="4" name="Picture 4" descr="Pipe roadmap flowchart placing 6 stages with flat icons">
              <a:extLst>
                <a:ext uri="{FF2B5EF4-FFF2-40B4-BE49-F238E27FC236}">
                  <a16:creationId xmlns:a16="http://schemas.microsoft.com/office/drawing/2014/main" id="{CE04E610-35BE-4579-80B9-31144684A5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4"/>
            <a:stretch/>
          </p:blipFill>
          <p:spPr bwMode="auto">
            <a:xfrm>
              <a:off x="0" y="904874"/>
              <a:ext cx="12192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38FC0C-1A31-4C41-9C06-43A52F1051BE}"/>
                </a:ext>
              </a:extLst>
            </p:cNvPr>
            <p:cNvSpPr txBox="1"/>
            <p:nvPr/>
          </p:nvSpPr>
          <p:spPr>
            <a:xfrm>
              <a:off x="1737360" y="1320800"/>
              <a:ext cx="1849120" cy="1198880"/>
            </a:xfrm>
            <a:prstGeom prst="rect">
              <a:avLst/>
            </a:prstGeom>
            <a:solidFill>
              <a:srgbClr val="E4E8EC"/>
            </a:solidFill>
          </p:spPr>
          <p:txBody>
            <a:bodyPr wrap="square" rtlCol="0">
              <a:spAutoFit/>
            </a:bodyPr>
            <a:lstStyle/>
            <a:p>
              <a:endParaRPr lang="en-IN" dirty="0"/>
            </a:p>
          </p:txBody>
        </p:sp>
        <p:sp>
          <p:nvSpPr>
            <p:cNvPr id="6" name="TextBox 5">
              <a:extLst>
                <a:ext uri="{FF2B5EF4-FFF2-40B4-BE49-F238E27FC236}">
                  <a16:creationId xmlns:a16="http://schemas.microsoft.com/office/drawing/2014/main" id="{C4D1C78B-354B-4D15-8765-5AEC69A3FF39}"/>
                </a:ext>
              </a:extLst>
            </p:cNvPr>
            <p:cNvSpPr txBox="1"/>
            <p:nvPr/>
          </p:nvSpPr>
          <p:spPr>
            <a:xfrm>
              <a:off x="1737360" y="3025775"/>
              <a:ext cx="1849120" cy="1198880"/>
            </a:xfrm>
            <a:prstGeom prst="rect">
              <a:avLst/>
            </a:prstGeom>
            <a:solidFill>
              <a:srgbClr val="E4E8EC"/>
            </a:solidFill>
          </p:spPr>
          <p:txBody>
            <a:bodyPr wrap="square" rtlCol="0">
              <a:spAutoFit/>
            </a:bodyPr>
            <a:lstStyle/>
            <a:p>
              <a:endParaRPr lang="en-IN" dirty="0"/>
            </a:p>
          </p:txBody>
        </p:sp>
        <p:sp>
          <p:nvSpPr>
            <p:cNvPr id="7" name="TextBox 6">
              <a:extLst>
                <a:ext uri="{FF2B5EF4-FFF2-40B4-BE49-F238E27FC236}">
                  <a16:creationId xmlns:a16="http://schemas.microsoft.com/office/drawing/2014/main" id="{DA835236-2809-40A6-A970-88048F9C28E7}"/>
                </a:ext>
              </a:extLst>
            </p:cNvPr>
            <p:cNvSpPr txBox="1"/>
            <p:nvPr/>
          </p:nvSpPr>
          <p:spPr>
            <a:xfrm>
              <a:off x="1670685" y="4835525"/>
              <a:ext cx="1849120" cy="1198880"/>
            </a:xfrm>
            <a:prstGeom prst="rect">
              <a:avLst/>
            </a:prstGeom>
            <a:solidFill>
              <a:srgbClr val="E4E8EC"/>
            </a:solidFill>
          </p:spPr>
          <p:txBody>
            <a:bodyPr wrap="square" rtlCol="0">
              <a:spAutoFit/>
            </a:bodyPr>
            <a:lstStyle/>
            <a:p>
              <a:endParaRPr lang="en-IN" dirty="0"/>
            </a:p>
          </p:txBody>
        </p:sp>
        <p:sp>
          <p:nvSpPr>
            <p:cNvPr id="8" name="TextBox 7">
              <a:extLst>
                <a:ext uri="{FF2B5EF4-FFF2-40B4-BE49-F238E27FC236}">
                  <a16:creationId xmlns:a16="http://schemas.microsoft.com/office/drawing/2014/main" id="{ECC775E3-C2D3-4738-B214-7BF8A549D205}"/>
                </a:ext>
              </a:extLst>
            </p:cNvPr>
            <p:cNvSpPr txBox="1"/>
            <p:nvPr/>
          </p:nvSpPr>
          <p:spPr>
            <a:xfrm>
              <a:off x="8538210" y="1271587"/>
              <a:ext cx="1849120" cy="1198880"/>
            </a:xfrm>
            <a:prstGeom prst="rect">
              <a:avLst/>
            </a:prstGeom>
            <a:solidFill>
              <a:srgbClr val="E4E8EC"/>
            </a:solidFill>
          </p:spPr>
          <p:txBody>
            <a:bodyPr wrap="square" rtlCol="0">
              <a:spAutoFit/>
            </a:bodyPr>
            <a:lstStyle/>
            <a:p>
              <a:endParaRPr lang="en-IN" dirty="0"/>
            </a:p>
          </p:txBody>
        </p:sp>
        <p:sp>
          <p:nvSpPr>
            <p:cNvPr id="9" name="TextBox 8">
              <a:extLst>
                <a:ext uri="{FF2B5EF4-FFF2-40B4-BE49-F238E27FC236}">
                  <a16:creationId xmlns:a16="http://schemas.microsoft.com/office/drawing/2014/main" id="{B6AC2065-B5E5-43AA-9000-84442EEA85C5}"/>
                </a:ext>
              </a:extLst>
            </p:cNvPr>
            <p:cNvSpPr txBox="1"/>
            <p:nvPr/>
          </p:nvSpPr>
          <p:spPr>
            <a:xfrm>
              <a:off x="8538210" y="3142614"/>
              <a:ext cx="1849120" cy="1198880"/>
            </a:xfrm>
            <a:prstGeom prst="rect">
              <a:avLst/>
            </a:prstGeom>
            <a:solidFill>
              <a:srgbClr val="E4E8EC"/>
            </a:solidFill>
          </p:spPr>
          <p:txBody>
            <a:bodyPr wrap="square" rtlCol="0">
              <a:spAutoFit/>
            </a:bodyPr>
            <a:lstStyle/>
            <a:p>
              <a:endParaRPr lang="en-IN" dirty="0"/>
            </a:p>
          </p:txBody>
        </p:sp>
        <p:sp>
          <p:nvSpPr>
            <p:cNvPr id="10" name="TextBox 9">
              <a:extLst>
                <a:ext uri="{FF2B5EF4-FFF2-40B4-BE49-F238E27FC236}">
                  <a16:creationId xmlns:a16="http://schemas.microsoft.com/office/drawing/2014/main" id="{47803886-E56B-40C3-8792-A53E303E55A2}"/>
                </a:ext>
              </a:extLst>
            </p:cNvPr>
            <p:cNvSpPr txBox="1"/>
            <p:nvPr/>
          </p:nvSpPr>
          <p:spPr>
            <a:xfrm>
              <a:off x="8538210" y="4835525"/>
              <a:ext cx="1849120" cy="1198880"/>
            </a:xfrm>
            <a:prstGeom prst="rect">
              <a:avLst/>
            </a:prstGeom>
            <a:solidFill>
              <a:srgbClr val="E4E8EC"/>
            </a:solidFill>
          </p:spPr>
          <p:txBody>
            <a:bodyPr wrap="square" rtlCol="0">
              <a:spAutoFit/>
            </a:bodyPr>
            <a:lstStyle/>
            <a:p>
              <a:endParaRPr lang="en-IN" dirty="0"/>
            </a:p>
          </p:txBody>
        </p:sp>
      </p:grpSp>
      <p:sp>
        <p:nvSpPr>
          <p:cNvPr id="11" name="TextBox 10">
            <a:extLst>
              <a:ext uri="{FF2B5EF4-FFF2-40B4-BE49-F238E27FC236}">
                <a16:creationId xmlns:a16="http://schemas.microsoft.com/office/drawing/2014/main" id="{AC93E66F-B13E-4971-8D99-EE436E072828}"/>
              </a:ext>
            </a:extLst>
          </p:cNvPr>
          <p:cNvSpPr txBox="1"/>
          <p:nvPr/>
        </p:nvSpPr>
        <p:spPr>
          <a:xfrm>
            <a:off x="1412002" y="1173707"/>
            <a:ext cx="2499835" cy="402482"/>
          </a:xfrm>
          <a:prstGeom prst="rect">
            <a:avLst/>
          </a:prstGeom>
          <a:noFill/>
        </p:spPr>
        <p:txBody>
          <a:bodyPr wrap="square" rtlCol="0">
            <a:spAutoFit/>
          </a:bodyPr>
          <a:lstStyle/>
          <a:p>
            <a:pPr marL="0" lvl="1" algn="ctr">
              <a:lnSpc>
                <a:spcPts val="1200"/>
              </a:lnSpc>
              <a:spcAft>
                <a:spcPts val="600"/>
              </a:spcAft>
            </a:pPr>
            <a:r>
              <a:rPr lang="en-US" sz="1400" b="1" dirty="0">
                <a:solidFill>
                  <a:srgbClr val="00A4DE"/>
                </a:solidFill>
                <a:effectLst/>
                <a:latin typeface="Arial" panose="020B0604020202020204" pitchFamily="34" charset="0"/>
                <a:ea typeface="Times New Roman" panose="02020603050405020304" pitchFamily="18" charset="0"/>
              </a:rPr>
              <a:t>Economic And Employment Generation</a:t>
            </a:r>
            <a:r>
              <a:rPr lang="en-US" sz="1400" dirty="0">
                <a:solidFill>
                  <a:srgbClr val="00A4DE"/>
                </a:solidFill>
                <a:effectLst/>
                <a:latin typeface="Arial" panose="020B0604020202020204" pitchFamily="34" charset="0"/>
                <a:ea typeface="Times New Roman" panose="02020603050405020304" pitchFamily="18" charset="0"/>
              </a:rPr>
              <a:t>.</a:t>
            </a:r>
            <a:endParaRPr lang="en-IN" sz="1400" dirty="0">
              <a:solidFill>
                <a:srgbClr val="00A4DE"/>
              </a:solidFill>
              <a:effectLst/>
              <a:latin typeface="Arial" panose="020B0604020202020204" pitchFamily="34" charset="0"/>
              <a:ea typeface="Times New Roman" panose="02020603050405020304" pitchFamily="18" charset="0"/>
            </a:endParaRPr>
          </a:p>
        </p:txBody>
      </p:sp>
      <p:sp>
        <p:nvSpPr>
          <p:cNvPr id="12" name="TextBox 11">
            <a:extLst>
              <a:ext uri="{FF2B5EF4-FFF2-40B4-BE49-F238E27FC236}">
                <a16:creationId xmlns:a16="http://schemas.microsoft.com/office/drawing/2014/main" id="{DA69605B-E68B-4CF9-B193-CA15D97D497C}"/>
              </a:ext>
            </a:extLst>
          </p:cNvPr>
          <p:cNvSpPr txBox="1"/>
          <p:nvPr/>
        </p:nvSpPr>
        <p:spPr>
          <a:xfrm>
            <a:off x="1630280" y="1545543"/>
            <a:ext cx="2045258" cy="1200329"/>
          </a:xfrm>
          <a:prstGeom prst="rect">
            <a:avLst/>
          </a:prstGeom>
          <a:noFill/>
        </p:spPr>
        <p:txBody>
          <a:bodyPr wrap="square">
            <a:spAutoFit/>
          </a:bodyPr>
          <a:lstStyle/>
          <a:p>
            <a:pPr algn="just"/>
            <a:r>
              <a:rPr lang="en-US" sz="1200" dirty="0">
                <a:solidFill>
                  <a:schemeClr val="tx1">
                    <a:lumMod val="85000"/>
                    <a:lumOff val="15000"/>
                  </a:schemeClr>
                </a:solidFill>
                <a:effectLst/>
                <a:latin typeface="Arial" panose="020B0604020202020204" pitchFamily="34" charset="0"/>
                <a:ea typeface="Times New Roman" panose="02020603050405020304" pitchFamily="18" charset="0"/>
              </a:rPr>
              <a:t>To promote MICE tourism as a major engine of economic growth and capitalize the potential thereby generating Employment</a:t>
            </a:r>
            <a:endParaRPr lang="en-IN" sz="1200" dirty="0">
              <a:solidFill>
                <a:schemeClr val="tx1">
                  <a:lumMod val="85000"/>
                  <a:lumOff val="15000"/>
                </a:schemeClr>
              </a:solidFill>
            </a:endParaRPr>
          </a:p>
        </p:txBody>
      </p:sp>
      <p:sp>
        <p:nvSpPr>
          <p:cNvPr id="13" name="TextBox 12">
            <a:extLst>
              <a:ext uri="{FF2B5EF4-FFF2-40B4-BE49-F238E27FC236}">
                <a16:creationId xmlns:a16="http://schemas.microsoft.com/office/drawing/2014/main" id="{2F9803AC-ADAA-4721-8B6E-9E991DBEC8A6}"/>
              </a:ext>
            </a:extLst>
          </p:cNvPr>
          <p:cNvSpPr txBox="1"/>
          <p:nvPr/>
        </p:nvSpPr>
        <p:spPr>
          <a:xfrm>
            <a:off x="1659492" y="2943625"/>
            <a:ext cx="2004854" cy="307777"/>
          </a:xfrm>
          <a:prstGeom prst="rect">
            <a:avLst/>
          </a:prstGeom>
          <a:noFill/>
        </p:spPr>
        <p:txBody>
          <a:bodyPr wrap="square" rtlCol="0">
            <a:spAutoFit/>
          </a:bodyPr>
          <a:lstStyle>
            <a:defPPr>
              <a:defRPr lang="en-US"/>
            </a:defPPr>
            <a:lvl1pPr>
              <a:defRPr sz="1200" b="1">
                <a:solidFill>
                  <a:srgbClr val="FFAA19"/>
                </a:solidFill>
                <a:latin typeface="Arial" panose="020B0604020202020204" pitchFamily="34" charset="0"/>
                <a:cs typeface="Arial" panose="020B0604020202020204" pitchFamily="34" charset="0"/>
              </a:defRPr>
            </a:lvl1pPr>
            <a:lvl2pPr marL="0" lvl="1" algn="ctr">
              <a:lnSpc>
                <a:spcPts val="1200"/>
              </a:lnSpc>
              <a:spcAft>
                <a:spcPts val="600"/>
              </a:spcAft>
              <a:defRPr sz="1200" b="1">
                <a:solidFill>
                  <a:srgbClr val="00A4DE"/>
                </a:solidFill>
                <a:effectLst/>
                <a:latin typeface="Arial" panose="020B0604020202020204" pitchFamily="34" charset="0"/>
                <a:ea typeface="Times New Roman" panose="02020603050405020304" pitchFamily="18" charset="0"/>
              </a:defRPr>
            </a:lvl2pPr>
          </a:lstStyle>
          <a:p>
            <a:r>
              <a:rPr lang="en-US" sz="1400" dirty="0"/>
              <a:t>Untapped Potential </a:t>
            </a:r>
            <a:endParaRPr lang="en-IN" sz="1400" dirty="0"/>
          </a:p>
        </p:txBody>
      </p:sp>
      <p:sp>
        <p:nvSpPr>
          <p:cNvPr id="14" name="TextBox 13">
            <a:extLst>
              <a:ext uri="{FF2B5EF4-FFF2-40B4-BE49-F238E27FC236}">
                <a16:creationId xmlns:a16="http://schemas.microsoft.com/office/drawing/2014/main" id="{8110E0C9-24D2-443C-BA1C-C8EB3E809F8C}"/>
              </a:ext>
            </a:extLst>
          </p:cNvPr>
          <p:cNvSpPr txBox="1"/>
          <p:nvPr/>
        </p:nvSpPr>
        <p:spPr>
          <a:xfrm>
            <a:off x="1659491" y="3226775"/>
            <a:ext cx="2045258" cy="1200329"/>
          </a:xfrm>
          <a:prstGeom prst="rect">
            <a:avLst/>
          </a:prstGeom>
          <a:noFill/>
        </p:spPr>
        <p:txBody>
          <a:bodyPr wrap="square">
            <a:spAutoFit/>
          </a:bodyPr>
          <a:lstStyle>
            <a:defPPr>
              <a:defRPr lang="en-US"/>
            </a:defPPr>
            <a:lvl1pPr algn="just">
              <a:defRPr sz="1200">
                <a:solidFill>
                  <a:schemeClr val="tx1">
                    <a:lumMod val="85000"/>
                    <a:lumOff val="15000"/>
                  </a:schemeClr>
                </a:solidFill>
                <a:effectLst/>
                <a:latin typeface="Arial" panose="020B0604020202020204" pitchFamily="34" charset="0"/>
                <a:ea typeface="Times New Roman" panose="02020603050405020304" pitchFamily="18" charset="0"/>
              </a:defRPr>
            </a:lvl1pPr>
          </a:lstStyle>
          <a:p>
            <a:pPr marL="0" lvl="1" algn="just"/>
            <a:r>
              <a:rPr lang="en-US" sz="1200" dirty="0">
                <a:latin typeface="Arial" panose="020B0604020202020204" pitchFamily="34" charset="0"/>
                <a:cs typeface="Arial" panose="020B0604020202020204" pitchFamily="34" charset="0"/>
              </a:rPr>
              <a:t>Promote Haryana as a tourist destination to take advantage of the global travel trade &amp; develop untapped potential of </a:t>
            </a:r>
            <a:r>
              <a:rPr lang="en-US" sz="1200" b="1" dirty="0">
                <a:latin typeface="Arial" panose="020B0604020202020204" pitchFamily="34" charset="0"/>
                <a:cs typeface="Arial" panose="020B0604020202020204" pitchFamily="34" charset="0"/>
              </a:rPr>
              <a:t>MICE Tourism of Haryana.</a:t>
            </a:r>
            <a:endParaRPr lang="en-IN" sz="12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4B6F48E-2E97-4365-8975-90194558FC77}"/>
              </a:ext>
            </a:extLst>
          </p:cNvPr>
          <p:cNvSpPr txBox="1"/>
          <p:nvPr/>
        </p:nvSpPr>
        <p:spPr>
          <a:xfrm>
            <a:off x="1258729" y="4725631"/>
            <a:ext cx="2550795" cy="307777"/>
          </a:xfrm>
          <a:prstGeom prst="rect">
            <a:avLst/>
          </a:prstGeom>
          <a:noFill/>
        </p:spPr>
        <p:txBody>
          <a:bodyPr wrap="square" rtlCol="0">
            <a:spAutoFit/>
          </a:bodyPr>
          <a:lstStyle>
            <a:defPPr>
              <a:defRPr lang="en-US"/>
            </a:defPPr>
            <a:lvl1pPr>
              <a:defRPr sz="1200" b="1">
                <a:solidFill>
                  <a:srgbClr val="FFAA19"/>
                </a:solidFill>
                <a:latin typeface="Arial" panose="020B0604020202020204" pitchFamily="34" charset="0"/>
                <a:cs typeface="Arial" panose="020B0604020202020204" pitchFamily="34" charset="0"/>
              </a:defRPr>
            </a:lvl1pPr>
            <a:lvl2pPr marL="0" lvl="1" algn="ctr">
              <a:lnSpc>
                <a:spcPts val="1200"/>
              </a:lnSpc>
              <a:spcAft>
                <a:spcPts val="600"/>
              </a:spcAft>
              <a:defRPr sz="1200" b="1">
                <a:solidFill>
                  <a:srgbClr val="00A4DE"/>
                </a:solidFill>
                <a:effectLst/>
                <a:latin typeface="Arial" panose="020B0604020202020204" pitchFamily="34" charset="0"/>
                <a:ea typeface="Times New Roman" panose="02020603050405020304" pitchFamily="18" charset="0"/>
              </a:defRPr>
            </a:lvl2pPr>
          </a:lstStyle>
          <a:p>
            <a:pPr algn="ctr"/>
            <a:r>
              <a:rPr lang="en-US" sz="1400" dirty="0">
                <a:solidFill>
                  <a:srgbClr val="85096A"/>
                </a:solidFill>
              </a:rPr>
              <a:t>Private Sector Participation </a:t>
            </a:r>
            <a:endParaRPr lang="en-IN" sz="1400" dirty="0">
              <a:solidFill>
                <a:srgbClr val="85096A"/>
              </a:solidFill>
            </a:endParaRPr>
          </a:p>
        </p:txBody>
      </p:sp>
      <p:sp>
        <p:nvSpPr>
          <p:cNvPr id="16" name="TextBox 15">
            <a:extLst>
              <a:ext uri="{FF2B5EF4-FFF2-40B4-BE49-F238E27FC236}">
                <a16:creationId xmlns:a16="http://schemas.microsoft.com/office/drawing/2014/main" id="{A9564832-4CDF-4421-B1A2-AB96D8D34432}"/>
              </a:ext>
            </a:extLst>
          </p:cNvPr>
          <p:cNvSpPr txBox="1"/>
          <p:nvPr/>
        </p:nvSpPr>
        <p:spPr>
          <a:xfrm>
            <a:off x="1612232" y="4968555"/>
            <a:ext cx="2034064" cy="1200329"/>
          </a:xfrm>
          <a:prstGeom prst="rect">
            <a:avLst/>
          </a:prstGeom>
          <a:noFill/>
        </p:spPr>
        <p:txBody>
          <a:bodyPr wrap="square">
            <a:spAutoFit/>
          </a:bodyPr>
          <a:lstStyle>
            <a:defPPr>
              <a:defRPr lang="en-US"/>
            </a:defPPr>
            <a:lvl1pPr algn="just">
              <a:defRPr sz="1200">
                <a:solidFill>
                  <a:schemeClr val="tx1">
                    <a:lumMod val="85000"/>
                    <a:lumOff val="15000"/>
                  </a:schemeClr>
                </a:solidFill>
                <a:effectLst/>
                <a:latin typeface="Arial" panose="020B0604020202020204" pitchFamily="34" charset="0"/>
                <a:ea typeface="Times New Roman" panose="02020603050405020304" pitchFamily="18" charset="0"/>
              </a:defRPr>
            </a:lvl1pPr>
            <a:lvl2pPr marL="0" lvl="1" algn="just">
              <a:defRPr sz="1200">
                <a:latin typeface="Arial" panose="020B0604020202020204" pitchFamily="34" charset="0"/>
                <a:cs typeface="Arial" panose="020B0604020202020204" pitchFamily="34" charset="0"/>
              </a:defRPr>
            </a:lvl2pPr>
          </a:lstStyle>
          <a:p>
            <a:r>
              <a:rPr lang="en-US" dirty="0"/>
              <a:t>To acknowledge the critical role of private sector in development of tourism and services</a:t>
            </a:r>
          </a:p>
          <a:p>
            <a:endParaRPr lang="en-US" dirty="0"/>
          </a:p>
          <a:p>
            <a:endParaRPr lang="en-IN" dirty="0"/>
          </a:p>
        </p:txBody>
      </p:sp>
      <p:sp>
        <p:nvSpPr>
          <p:cNvPr id="17" name="TextBox 16">
            <a:extLst>
              <a:ext uri="{FF2B5EF4-FFF2-40B4-BE49-F238E27FC236}">
                <a16:creationId xmlns:a16="http://schemas.microsoft.com/office/drawing/2014/main" id="{EFA89267-B4EA-43D5-8032-EDBDB574DEB4}"/>
              </a:ext>
            </a:extLst>
          </p:cNvPr>
          <p:cNvSpPr txBox="1"/>
          <p:nvPr/>
        </p:nvSpPr>
        <p:spPr>
          <a:xfrm>
            <a:off x="8516464" y="1129213"/>
            <a:ext cx="2521582" cy="523220"/>
          </a:xfrm>
          <a:prstGeom prst="rect">
            <a:avLst/>
          </a:prstGeom>
          <a:noFill/>
        </p:spPr>
        <p:txBody>
          <a:bodyPr wrap="square" rtlCol="0">
            <a:spAutoFit/>
          </a:bodyPr>
          <a:lstStyle>
            <a:defPPr>
              <a:defRPr lang="en-US"/>
            </a:defPPr>
            <a:lvl1pPr>
              <a:defRPr sz="1200" b="1">
                <a:solidFill>
                  <a:srgbClr val="FFAA19"/>
                </a:solidFill>
                <a:latin typeface="Arial" panose="020B0604020202020204" pitchFamily="34" charset="0"/>
                <a:cs typeface="Arial" panose="020B0604020202020204" pitchFamily="34" charset="0"/>
              </a:defRPr>
            </a:lvl1pPr>
            <a:lvl2pPr marL="0" lvl="1" algn="ctr">
              <a:lnSpc>
                <a:spcPts val="1200"/>
              </a:lnSpc>
              <a:spcAft>
                <a:spcPts val="600"/>
              </a:spcAft>
              <a:defRPr sz="1200" b="1">
                <a:solidFill>
                  <a:srgbClr val="00A4DE"/>
                </a:solidFill>
                <a:effectLst/>
                <a:latin typeface="Arial" panose="020B0604020202020204" pitchFamily="34" charset="0"/>
                <a:ea typeface="Times New Roman" panose="02020603050405020304" pitchFamily="18" charset="0"/>
              </a:defRPr>
            </a:lvl2pPr>
          </a:lstStyle>
          <a:p>
            <a:pPr algn="ctr"/>
            <a:r>
              <a:rPr lang="en-US" sz="1400" dirty="0">
                <a:solidFill>
                  <a:srgbClr val="90CF03"/>
                </a:solidFill>
              </a:rPr>
              <a:t>Training and Capacity Building</a:t>
            </a:r>
            <a:endParaRPr lang="en-IN" sz="1400" dirty="0">
              <a:solidFill>
                <a:srgbClr val="90CF03"/>
              </a:solidFill>
            </a:endParaRPr>
          </a:p>
        </p:txBody>
      </p:sp>
      <p:sp>
        <p:nvSpPr>
          <p:cNvPr id="18" name="TextBox 17">
            <a:extLst>
              <a:ext uri="{FF2B5EF4-FFF2-40B4-BE49-F238E27FC236}">
                <a16:creationId xmlns:a16="http://schemas.microsoft.com/office/drawing/2014/main" id="{026F1AB5-B1C9-4DBA-A03E-AF2782697585}"/>
              </a:ext>
            </a:extLst>
          </p:cNvPr>
          <p:cNvSpPr txBox="1"/>
          <p:nvPr/>
        </p:nvSpPr>
        <p:spPr>
          <a:xfrm>
            <a:off x="8516465" y="1545543"/>
            <a:ext cx="2042953" cy="1015663"/>
          </a:xfrm>
          <a:prstGeom prst="rect">
            <a:avLst/>
          </a:prstGeom>
          <a:noFill/>
        </p:spPr>
        <p:txBody>
          <a:bodyPr wrap="square">
            <a:spAutoFit/>
          </a:bodyPr>
          <a:lstStyle>
            <a:defPPr>
              <a:defRPr lang="en-US"/>
            </a:defPPr>
            <a:lvl1pPr algn="just">
              <a:defRPr sz="1200">
                <a:solidFill>
                  <a:schemeClr val="tx1">
                    <a:lumMod val="85000"/>
                    <a:lumOff val="15000"/>
                  </a:schemeClr>
                </a:solidFill>
                <a:effectLst/>
                <a:latin typeface="Arial" panose="020B0604020202020204" pitchFamily="34" charset="0"/>
                <a:ea typeface="Times New Roman" panose="02020603050405020304" pitchFamily="18" charset="0"/>
              </a:defRPr>
            </a:lvl1pPr>
          </a:lstStyle>
          <a:p>
            <a:r>
              <a:rPr lang="en-US" dirty="0"/>
              <a:t>To enhance professional excellence in training human resources and providing upliftment of Standard of Life</a:t>
            </a:r>
            <a:endParaRPr lang="en-IN" dirty="0"/>
          </a:p>
        </p:txBody>
      </p:sp>
      <p:sp>
        <p:nvSpPr>
          <p:cNvPr id="19" name="TextBox 18">
            <a:extLst>
              <a:ext uri="{FF2B5EF4-FFF2-40B4-BE49-F238E27FC236}">
                <a16:creationId xmlns:a16="http://schemas.microsoft.com/office/drawing/2014/main" id="{DD00E373-EA79-44B4-8024-E38FF65B3F0B}"/>
              </a:ext>
            </a:extLst>
          </p:cNvPr>
          <p:cNvSpPr txBox="1"/>
          <p:nvPr/>
        </p:nvSpPr>
        <p:spPr>
          <a:xfrm>
            <a:off x="8538211" y="3248146"/>
            <a:ext cx="1916430" cy="830997"/>
          </a:xfrm>
          <a:prstGeom prst="rect">
            <a:avLst/>
          </a:prstGeom>
          <a:noFill/>
        </p:spPr>
        <p:txBody>
          <a:bodyPr wrap="square">
            <a:spAutoFit/>
          </a:bodyPr>
          <a:lstStyle>
            <a:defPPr>
              <a:defRPr lang="en-US"/>
            </a:defPPr>
            <a:lvl1pPr algn="just">
              <a:defRPr sz="1200">
                <a:solidFill>
                  <a:schemeClr val="tx1">
                    <a:lumMod val="85000"/>
                    <a:lumOff val="15000"/>
                  </a:schemeClr>
                </a:solidFill>
                <a:effectLst/>
                <a:latin typeface="Arial" panose="020B0604020202020204" pitchFamily="34" charset="0"/>
                <a:ea typeface="Times New Roman" panose="02020603050405020304" pitchFamily="18" charset="0"/>
              </a:defRPr>
            </a:lvl1pPr>
          </a:lstStyle>
          <a:p>
            <a:r>
              <a:rPr lang="en-US" dirty="0"/>
              <a:t>Developing sustained and effective Promotion , marketing strategy and plan</a:t>
            </a:r>
            <a:endParaRPr lang="en-IN" dirty="0"/>
          </a:p>
        </p:txBody>
      </p:sp>
      <p:sp>
        <p:nvSpPr>
          <p:cNvPr id="20" name="TextBox 19">
            <a:extLst>
              <a:ext uri="{FF2B5EF4-FFF2-40B4-BE49-F238E27FC236}">
                <a16:creationId xmlns:a16="http://schemas.microsoft.com/office/drawing/2014/main" id="{ED6B120E-6121-40FD-B0EE-6E6DC84B5E71}"/>
              </a:ext>
            </a:extLst>
          </p:cNvPr>
          <p:cNvSpPr txBox="1"/>
          <p:nvPr/>
        </p:nvSpPr>
        <p:spPr>
          <a:xfrm>
            <a:off x="8649971" y="5150041"/>
            <a:ext cx="1916430" cy="830997"/>
          </a:xfrm>
          <a:prstGeom prst="rect">
            <a:avLst/>
          </a:prstGeom>
          <a:noFill/>
        </p:spPr>
        <p:txBody>
          <a:bodyPr wrap="square">
            <a:spAutoFit/>
          </a:bodyPr>
          <a:lstStyle>
            <a:defPPr>
              <a:defRPr lang="en-US"/>
            </a:defPPr>
            <a:lvl1pPr algn="just">
              <a:defRPr sz="1200">
                <a:solidFill>
                  <a:schemeClr val="tx1">
                    <a:lumMod val="85000"/>
                    <a:lumOff val="15000"/>
                  </a:schemeClr>
                </a:solidFill>
                <a:effectLst/>
                <a:latin typeface="Arial" panose="020B0604020202020204" pitchFamily="34" charset="0"/>
                <a:ea typeface="Times New Roman" panose="02020603050405020304" pitchFamily="18" charset="0"/>
              </a:defRPr>
            </a:lvl1pPr>
          </a:lstStyle>
          <a:p>
            <a:r>
              <a:rPr lang="en-US" dirty="0"/>
              <a:t>Use of technology and IT solutions and dashboards for integrated monitoring of systems </a:t>
            </a:r>
            <a:endParaRPr lang="en-IN" dirty="0"/>
          </a:p>
        </p:txBody>
      </p:sp>
      <p:sp>
        <p:nvSpPr>
          <p:cNvPr id="21" name="Rectangle 20">
            <a:extLst>
              <a:ext uri="{FF2B5EF4-FFF2-40B4-BE49-F238E27FC236}">
                <a16:creationId xmlns:a16="http://schemas.microsoft.com/office/drawing/2014/main" id="{90762AC3-0D72-4CD8-8119-4D12A19528AD}"/>
              </a:ext>
            </a:extLst>
          </p:cNvPr>
          <p:cNvSpPr/>
          <p:nvPr/>
        </p:nvSpPr>
        <p:spPr>
          <a:xfrm>
            <a:off x="397755" y="6418919"/>
            <a:ext cx="6016900" cy="334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C587FA96-FE6E-4498-9767-26812D9EC43B}"/>
              </a:ext>
            </a:extLst>
          </p:cNvPr>
          <p:cNvSpPr txBox="1"/>
          <p:nvPr/>
        </p:nvSpPr>
        <p:spPr>
          <a:xfrm>
            <a:off x="8664892" y="2943626"/>
            <a:ext cx="2256632" cy="307777"/>
          </a:xfrm>
          <a:prstGeom prst="rect">
            <a:avLst/>
          </a:prstGeom>
          <a:noFill/>
        </p:spPr>
        <p:txBody>
          <a:bodyPr wrap="square" rtlCol="0">
            <a:spAutoFit/>
          </a:bodyPr>
          <a:lstStyle>
            <a:defPPr>
              <a:defRPr lang="en-US"/>
            </a:defPPr>
            <a:lvl1pPr>
              <a:defRPr sz="1200" b="1">
                <a:solidFill>
                  <a:srgbClr val="FFAA19"/>
                </a:solidFill>
                <a:latin typeface="Arial" panose="020B0604020202020204" pitchFamily="34" charset="0"/>
                <a:cs typeface="Arial" panose="020B0604020202020204" pitchFamily="34" charset="0"/>
              </a:defRPr>
            </a:lvl1pPr>
            <a:lvl2pPr marL="0" lvl="1" algn="ctr">
              <a:lnSpc>
                <a:spcPts val="1200"/>
              </a:lnSpc>
              <a:spcAft>
                <a:spcPts val="600"/>
              </a:spcAft>
              <a:defRPr sz="1200" b="1">
                <a:solidFill>
                  <a:srgbClr val="00A4DE"/>
                </a:solidFill>
                <a:effectLst/>
                <a:latin typeface="Arial" panose="020B0604020202020204" pitchFamily="34" charset="0"/>
                <a:ea typeface="Times New Roman" panose="02020603050405020304" pitchFamily="18" charset="0"/>
              </a:defRPr>
            </a:lvl2pPr>
          </a:lstStyle>
          <a:p>
            <a:r>
              <a:rPr lang="en-US" sz="1400" dirty="0">
                <a:solidFill>
                  <a:srgbClr val="12527E"/>
                </a:solidFill>
              </a:rPr>
              <a:t>Promotion &amp; marketing</a:t>
            </a:r>
            <a:endParaRPr lang="en-IN" sz="1400" dirty="0">
              <a:solidFill>
                <a:srgbClr val="12527E"/>
              </a:solidFill>
            </a:endParaRPr>
          </a:p>
        </p:txBody>
      </p:sp>
      <p:sp>
        <p:nvSpPr>
          <p:cNvPr id="23" name="TextBox 22">
            <a:extLst>
              <a:ext uri="{FF2B5EF4-FFF2-40B4-BE49-F238E27FC236}">
                <a16:creationId xmlns:a16="http://schemas.microsoft.com/office/drawing/2014/main" id="{BFDCABCF-A04B-45D5-B83F-7B2574B4D5C5}"/>
              </a:ext>
            </a:extLst>
          </p:cNvPr>
          <p:cNvSpPr txBox="1"/>
          <p:nvPr/>
        </p:nvSpPr>
        <p:spPr>
          <a:xfrm>
            <a:off x="8538211" y="4798431"/>
            <a:ext cx="2499835" cy="307777"/>
          </a:xfrm>
          <a:prstGeom prst="rect">
            <a:avLst/>
          </a:prstGeom>
          <a:noFill/>
        </p:spPr>
        <p:txBody>
          <a:bodyPr wrap="square" rtlCol="0">
            <a:spAutoFit/>
          </a:bodyPr>
          <a:lstStyle>
            <a:defPPr>
              <a:defRPr lang="en-US"/>
            </a:defPPr>
            <a:lvl1pPr>
              <a:defRPr sz="1200" b="1">
                <a:solidFill>
                  <a:srgbClr val="12527E"/>
                </a:solidFill>
                <a:latin typeface="Arial" panose="020B0604020202020204" pitchFamily="34" charset="0"/>
                <a:cs typeface="Arial" panose="020B0604020202020204" pitchFamily="34" charset="0"/>
              </a:defRPr>
            </a:lvl1pPr>
            <a:lvl2pPr marL="0" lvl="1" algn="ctr">
              <a:lnSpc>
                <a:spcPts val="1200"/>
              </a:lnSpc>
              <a:spcAft>
                <a:spcPts val="600"/>
              </a:spcAft>
              <a:defRPr sz="1200" b="1">
                <a:solidFill>
                  <a:srgbClr val="00A4DE"/>
                </a:solidFill>
                <a:effectLst/>
                <a:latin typeface="Arial" panose="020B0604020202020204" pitchFamily="34" charset="0"/>
                <a:ea typeface="Times New Roman" panose="02020603050405020304" pitchFamily="18" charset="0"/>
              </a:defRPr>
            </a:lvl2pPr>
          </a:lstStyle>
          <a:p>
            <a:r>
              <a:rPr lang="en-US" sz="1400" dirty="0">
                <a:solidFill>
                  <a:srgbClr val="159794"/>
                </a:solidFill>
              </a:rPr>
              <a:t>Technology advancement</a:t>
            </a:r>
            <a:endParaRPr lang="en-IN" sz="1400" dirty="0">
              <a:solidFill>
                <a:srgbClr val="159794"/>
              </a:solidFill>
            </a:endParaRPr>
          </a:p>
        </p:txBody>
      </p:sp>
      <p:sp>
        <p:nvSpPr>
          <p:cNvPr id="25" name="Rectangle 24">
            <a:extLst>
              <a:ext uri="{FF2B5EF4-FFF2-40B4-BE49-F238E27FC236}">
                <a16:creationId xmlns:a16="http://schemas.microsoft.com/office/drawing/2014/main" id="{A10AE301-9D2B-4F93-A336-F71B4D6BFC44}"/>
              </a:ext>
            </a:extLst>
          </p:cNvPr>
          <p:cNvSpPr/>
          <p:nvPr/>
        </p:nvSpPr>
        <p:spPr>
          <a:xfrm>
            <a:off x="1153954" y="6198923"/>
            <a:ext cx="2550795" cy="515457"/>
          </a:xfrm>
          <a:prstGeom prst="rect">
            <a:avLst/>
          </a:prstGeom>
          <a:solidFill>
            <a:srgbClr val="E4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434297FB-67F2-44BD-8030-A4721055BA1A}"/>
              </a:ext>
            </a:extLst>
          </p:cNvPr>
          <p:cNvSpPr/>
          <p:nvPr/>
        </p:nvSpPr>
        <p:spPr>
          <a:xfrm>
            <a:off x="1578212" y="5825768"/>
            <a:ext cx="2034065" cy="769441"/>
          </a:xfrm>
          <a:prstGeom prst="rect">
            <a:avLst/>
          </a:prstGeom>
        </p:spPr>
        <p:txBody>
          <a:bodyPr wrap="square">
            <a:spAutoFit/>
          </a:bodyPr>
          <a:lstStyle/>
          <a:p>
            <a:pPr marL="0" lvl="1" algn="just">
              <a:spcAft>
                <a:spcPts val="600"/>
              </a:spcAft>
              <a:buClr>
                <a:srgbClr val="7030A0"/>
              </a:buClr>
            </a:pPr>
            <a:r>
              <a:rPr lang="en-US" sz="1100" dirty="0">
                <a:latin typeface="Arial" panose="020B0604020202020204" pitchFamily="34" charset="0"/>
                <a:ea typeface="Times New Roman" panose="02020603050405020304" pitchFamily="18" charset="0"/>
              </a:rPr>
              <a:t>Leasing out of HTC properties and Convention facilities on PPP Mode to boost MICE Tourism </a:t>
            </a:r>
            <a:endParaRPr lang="en-IN" sz="11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3300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358F2F-9D03-48EF-8C17-D7BF0DFCA0BC}"/>
              </a:ext>
            </a:extLst>
          </p:cNvPr>
          <p:cNvGrpSpPr/>
          <p:nvPr/>
        </p:nvGrpSpPr>
        <p:grpSpPr>
          <a:xfrm>
            <a:off x="858471" y="233666"/>
            <a:ext cx="9990057" cy="6285373"/>
            <a:chOff x="880439" y="224976"/>
            <a:chExt cx="9741394" cy="6655107"/>
          </a:xfrm>
        </p:grpSpPr>
        <p:grpSp>
          <p:nvGrpSpPr>
            <p:cNvPr id="240" name="Group 239">
              <a:extLst>
                <a:ext uri="{FF2B5EF4-FFF2-40B4-BE49-F238E27FC236}">
                  <a16:creationId xmlns:a16="http://schemas.microsoft.com/office/drawing/2014/main" id="{247D80A2-A1E7-421F-A4FC-05CEA48DDFD9}"/>
                </a:ext>
              </a:extLst>
            </p:cNvPr>
            <p:cNvGrpSpPr/>
            <p:nvPr/>
          </p:nvGrpSpPr>
          <p:grpSpPr>
            <a:xfrm>
              <a:off x="3834034" y="1204104"/>
              <a:ext cx="4658043" cy="5516166"/>
              <a:chOff x="3397386" y="779774"/>
              <a:chExt cx="4658043" cy="5516166"/>
            </a:xfrm>
          </p:grpSpPr>
          <p:grpSp>
            <p:nvGrpSpPr>
              <p:cNvPr id="125" name="Group 124">
                <a:extLst>
                  <a:ext uri="{FF2B5EF4-FFF2-40B4-BE49-F238E27FC236}">
                    <a16:creationId xmlns:a16="http://schemas.microsoft.com/office/drawing/2014/main" id="{0A69BD51-7BE1-40A6-A3C0-4718BDAFEB55}"/>
                  </a:ext>
                </a:extLst>
              </p:cNvPr>
              <p:cNvGrpSpPr/>
              <p:nvPr/>
            </p:nvGrpSpPr>
            <p:grpSpPr>
              <a:xfrm>
                <a:off x="3397386" y="779774"/>
                <a:ext cx="4408488" cy="5336381"/>
                <a:chOff x="644525" y="804863"/>
                <a:chExt cx="4408488" cy="5336381"/>
              </a:xfrm>
            </p:grpSpPr>
            <p:sp>
              <p:nvSpPr>
                <p:cNvPr id="176" name="Freeform: Shape 175">
                  <a:extLst>
                    <a:ext uri="{FF2B5EF4-FFF2-40B4-BE49-F238E27FC236}">
                      <a16:creationId xmlns:a16="http://schemas.microsoft.com/office/drawing/2014/main" id="{87A8821E-D506-4AD9-BB6E-51D31D30632C}"/>
                    </a:ext>
                  </a:extLst>
                </p:cNvPr>
                <p:cNvSpPr/>
                <p:nvPr/>
              </p:nvSpPr>
              <p:spPr>
                <a:xfrm>
                  <a:off x="2721769" y="2565400"/>
                  <a:ext cx="1151731" cy="1282700"/>
                </a:xfrm>
                <a:custGeom>
                  <a:avLst/>
                  <a:gdLst>
                    <a:gd name="connsiteX0" fmla="*/ 364331 w 1151731"/>
                    <a:gd name="connsiteY0" fmla="*/ 0 h 1282700"/>
                    <a:gd name="connsiteX1" fmla="*/ 405606 w 1151731"/>
                    <a:gd name="connsiteY1" fmla="*/ 0 h 1282700"/>
                    <a:gd name="connsiteX2" fmla="*/ 411956 w 1151731"/>
                    <a:gd name="connsiteY2" fmla="*/ 6350 h 1282700"/>
                    <a:gd name="connsiteX3" fmla="*/ 434181 w 1151731"/>
                    <a:gd name="connsiteY3" fmla="*/ 22225 h 1282700"/>
                    <a:gd name="connsiteX4" fmla="*/ 450056 w 1151731"/>
                    <a:gd name="connsiteY4" fmla="*/ 47625 h 1282700"/>
                    <a:gd name="connsiteX5" fmla="*/ 450056 w 1151731"/>
                    <a:gd name="connsiteY5" fmla="*/ 73025 h 1282700"/>
                    <a:gd name="connsiteX6" fmla="*/ 427831 w 1151731"/>
                    <a:gd name="connsiteY6" fmla="*/ 101600 h 1282700"/>
                    <a:gd name="connsiteX7" fmla="*/ 427831 w 1151731"/>
                    <a:gd name="connsiteY7" fmla="*/ 104775 h 1282700"/>
                    <a:gd name="connsiteX8" fmla="*/ 443706 w 1151731"/>
                    <a:gd name="connsiteY8" fmla="*/ 146050 h 1282700"/>
                    <a:gd name="connsiteX9" fmla="*/ 408781 w 1151731"/>
                    <a:gd name="connsiteY9" fmla="*/ 152400 h 1282700"/>
                    <a:gd name="connsiteX10" fmla="*/ 392906 w 1151731"/>
                    <a:gd name="connsiteY10" fmla="*/ 133350 h 1282700"/>
                    <a:gd name="connsiteX11" fmla="*/ 383381 w 1151731"/>
                    <a:gd name="connsiteY11" fmla="*/ 149225 h 1282700"/>
                    <a:gd name="connsiteX12" fmla="*/ 383381 w 1151731"/>
                    <a:gd name="connsiteY12" fmla="*/ 174625 h 1282700"/>
                    <a:gd name="connsiteX13" fmla="*/ 386556 w 1151731"/>
                    <a:gd name="connsiteY13" fmla="*/ 184150 h 1282700"/>
                    <a:gd name="connsiteX14" fmla="*/ 383381 w 1151731"/>
                    <a:gd name="connsiteY14" fmla="*/ 203200 h 1282700"/>
                    <a:gd name="connsiteX15" fmla="*/ 364331 w 1151731"/>
                    <a:gd name="connsiteY15" fmla="*/ 222250 h 1282700"/>
                    <a:gd name="connsiteX16" fmla="*/ 326231 w 1151731"/>
                    <a:gd name="connsiteY16" fmla="*/ 228600 h 1282700"/>
                    <a:gd name="connsiteX17" fmla="*/ 323056 w 1151731"/>
                    <a:gd name="connsiteY17" fmla="*/ 244475 h 1282700"/>
                    <a:gd name="connsiteX18" fmla="*/ 348456 w 1151731"/>
                    <a:gd name="connsiteY18" fmla="*/ 269875 h 1282700"/>
                    <a:gd name="connsiteX19" fmla="*/ 354806 w 1151731"/>
                    <a:gd name="connsiteY19" fmla="*/ 285750 h 1282700"/>
                    <a:gd name="connsiteX20" fmla="*/ 345281 w 1151731"/>
                    <a:gd name="connsiteY20" fmla="*/ 307975 h 1282700"/>
                    <a:gd name="connsiteX21" fmla="*/ 319881 w 1151731"/>
                    <a:gd name="connsiteY21" fmla="*/ 355600 h 1282700"/>
                    <a:gd name="connsiteX22" fmla="*/ 323056 w 1151731"/>
                    <a:gd name="connsiteY22" fmla="*/ 390525 h 1282700"/>
                    <a:gd name="connsiteX23" fmla="*/ 338931 w 1151731"/>
                    <a:gd name="connsiteY23" fmla="*/ 419100 h 1282700"/>
                    <a:gd name="connsiteX24" fmla="*/ 377031 w 1151731"/>
                    <a:gd name="connsiteY24" fmla="*/ 428625 h 1282700"/>
                    <a:gd name="connsiteX25" fmla="*/ 411956 w 1151731"/>
                    <a:gd name="connsiteY25" fmla="*/ 425450 h 1282700"/>
                    <a:gd name="connsiteX26" fmla="*/ 427831 w 1151731"/>
                    <a:gd name="connsiteY26" fmla="*/ 419100 h 1282700"/>
                    <a:gd name="connsiteX27" fmla="*/ 475456 w 1151731"/>
                    <a:gd name="connsiteY27" fmla="*/ 454025 h 1282700"/>
                    <a:gd name="connsiteX28" fmla="*/ 497681 w 1151731"/>
                    <a:gd name="connsiteY28" fmla="*/ 454025 h 1282700"/>
                    <a:gd name="connsiteX29" fmla="*/ 513556 w 1151731"/>
                    <a:gd name="connsiteY29" fmla="*/ 441325 h 1282700"/>
                    <a:gd name="connsiteX30" fmla="*/ 532606 w 1151731"/>
                    <a:gd name="connsiteY30" fmla="*/ 406400 h 1282700"/>
                    <a:gd name="connsiteX31" fmla="*/ 551656 w 1151731"/>
                    <a:gd name="connsiteY31" fmla="*/ 387350 h 1282700"/>
                    <a:gd name="connsiteX32" fmla="*/ 564356 w 1151731"/>
                    <a:gd name="connsiteY32" fmla="*/ 377825 h 1282700"/>
                    <a:gd name="connsiteX33" fmla="*/ 573881 w 1151731"/>
                    <a:gd name="connsiteY33" fmla="*/ 377825 h 1282700"/>
                    <a:gd name="connsiteX34" fmla="*/ 605631 w 1151731"/>
                    <a:gd name="connsiteY34" fmla="*/ 406400 h 1282700"/>
                    <a:gd name="connsiteX35" fmla="*/ 631031 w 1151731"/>
                    <a:gd name="connsiteY35" fmla="*/ 460375 h 1282700"/>
                    <a:gd name="connsiteX36" fmla="*/ 656431 w 1151731"/>
                    <a:gd name="connsiteY36" fmla="*/ 466725 h 1282700"/>
                    <a:gd name="connsiteX37" fmla="*/ 691356 w 1151731"/>
                    <a:gd name="connsiteY37" fmla="*/ 466725 h 1282700"/>
                    <a:gd name="connsiteX38" fmla="*/ 742156 w 1151731"/>
                    <a:gd name="connsiteY38" fmla="*/ 460375 h 1282700"/>
                    <a:gd name="connsiteX39" fmla="*/ 786606 w 1151731"/>
                    <a:gd name="connsiteY39" fmla="*/ 454025 h 1282700"/>
                    <a:gd name="connsiteX40" fmla="*/ 815181 w 1151731"/>
                    <a:gd name="connsiteY40" fmla="*/ 444500 h 1282700"/>
                    <a:gd name="connsiteX41" fmla="*/ 786606 w 1151731"/>
                    <a:gd name="connsiteY41" fmla="*/ 460375 h 1282700"/>
                    <a:gd name="connsiteX42" fmla="*/ 792956 w 1151731"/>
                    <a:gd name="connsiteY42" fmla="*/ 482600 h 1282700"/>
                    <a:gd name="connsiteX43" fmla="*/ 802481 w 1151731"/>
                    <a:gd name="connsiteY43" fmla="*/ 492125 h 1282700"/>
                    <a:gd name="connsiteX44" fmla="*/ 815181 w 1151731"/>
                    <a:gd name="connsiteY44" fmla="*/ 498475 h 1282700"/>
                    <a:gd name="connsiteX45" fmla="*/ 846931 w 1151731"/>
                    <a:gd name="connsiteY45" fmla="*/ 514350 h 1282700"/>
                    <a:gd name="connsiteX46" fmla="*/ 853281 w 1151731"/>
                    <a:gd name="connsiteY46" fmla="*/ 565150 h 1282700"/>
                    <a:gd name="connsiteX47" fmla="*/ 881856 w 1151731"/>
                    <a:gd name="connsiteY47" fmla="*/ 590550 h 1282700"/>
                    <a:gd name="connsiteX48" fmla="*/ 904081 w 1151731"/>
                    <a:gd name="connsiteY48" fmla="*/ 606425 h 1282700"/>
                    <a:gd name="connsiteX49" fmla="*/ 913606 w 1151731"/>
                    <a:gd name="connsiteY49" fmla="*/ 631825 h 1282700"/>
                    <a:gd name="connsiteX50" fmla="*/ 926306 w 1151731"/>
                    <a:gd name="connsiteY50" fmla="*/ 631825 h 1282700"/>
                    <a:gd name="connsiteX51" fmla="*/ 939006 w 1151731"/>
                    <a:gd name="connsiteY51" fmla="*/ 619125 h 1282700"/>
                    <a:gd name="connsiteX52" fmla="*/ 945356 w 1151731"/>
                    <a:gd name="connsiteY52" fmla="*/ 603250 h 1282700"/>
                    <a:gd name="connsiteX53" fmla="*/ 948531 w 1151731"/>
                    <a:gd name="connsiteY53" fmla="*/ 584200 h 1282700"/>
                    <a:gd name="connsiteX54" fmla="*/ 961231 w 1151731"/>
                    <a:gd name="connsiteY54" fmla="*/ 584200 h 1282700"/>
                    <a:gd name="connsiteX55" fmla="*/ 999331 w 1151731"/>
                    <a:gd name="connsiteY55" fmla="*/ 584200 h 1282700"/>
                    <a:gd name="connsiteX56" fmla="*/ 1021556 w 1151731"/>
                    <a:gd name="connsiteY56" fmla="*/ 593725 h 1282700"/>
                    <a:gd name="connsiteX57" fmla="*/ 1056481 w 1151731"/>
                    <a:gd name="connsiteY57" fmla="*/ 615950 h 1282700"/>
                    <a:gd name="connsiteX58" fmla="*/ 1072356 w 1151731"/>
                    <a:gd name="connsiteY58" fmla="*/ 625475 h 1282700"/>
                    <a:gd name="connsiteX59" fmla="*/ 1088231 w 1151731"/>
                    <a:gd name="connsiteY59" fmla="*/ 615950 h 1282700"/>
                    <a:gd name="connsiteX60" fmla="*/ 1107281 w 1151731"/>
                    <a:gd name="connsiteY60" fmla="*/ 600075 h 1282700"/>
                    <a:gd name="connsiteX61" fmla="*/ 1116806 w 1151731"/>
                    <a:gd name="connsiteY61" fmla="*/ 600075 h 1282700"/>
                    <a:gd name="connsiteX62" fmla="*/ 1151731 w 1151731"/>
                    <a:gd name="connsiteY62" fmla="*/ 635000 h 1282700"/>
                    <a:gd name="connsiteX63" fmla="*/ 1123156 w 1151731"/>
                    <a:gd name="connsiteY63" fmla="*/ 711200 h 1282700"/>
                    <a:gd name="connsiteX64" fmla="*/ 1123156 w 1151731"/>
                    <a:gd name="connsiteY64" fmla="*/ 733425 h 1282700"/>
                    <a:gd name="connsiteX65" fmla="*/ 1119981 w 1151731"/>
                    <a:gd name="connsiteY65" fmla="*/ 762000 h 1282700"/>
                    <a:gd name="connsiteX66" fmla="*/ 1104106 w 1151731"/>
                    <a:gd name="connsiteY66" fmla="*/ 765175 h 1282700"/>
                    <a:gd name="connsiteX67" fmla="*/ 1081881 w 1151731"/>
                    <a:gd name="connsiteY67" fmla="*/ 765175 h 1282700"/>
                    <a:gd name="connsiteX68" fmla="*/ 1008856 w 1151731"/>
                    <a:gd name="connsiteY68" fmla="*/ 771525 h 1282700"/>
                    <a:gd name="connsiteX69" fmla="*/ 996156 w 1151731"/>
                    <a:gd name="connsiteY69" fmla="*/ 777875 h 1282700"/>
                    <a:gd name="connsiteX70" fmla="*/ 980281 w 1151731"/>
                    <a:gd name="connsiteY70" fmla="*/ 812800 h 1282700"/>
                    <a:gd name="connsiteX71" fmla="*/ 964406 w 1151731"/>
                    <a:gd name="connsiteY71" fmla="*/ 854075 h 1282700"/>
                    <a:gd name="connsiteX72" fmla="*/ 964406 w 1151731"/>
                    <a:gd name="connsiteY72" fmla="*/ 876300 h 1282700"/>
                    <a:gd name="connsiteX73" fmla="*/ 970756 w 1151731"/>
                    <a:gd name="connsiteY73" fmla="*/ 895350 h 1282700"/>
                    <a:gd name="connsiteX74" fmla="*/ 986631 w 1151731"/>
                    <a:gd name="connsiteY74" fmla="*/ 911225 h 1282700"/>
                    <a:gd name="connsiteX75" fmla="*/ 999331 w 1151731"/>
                    <a:gd name="connsiteY75" fmla="*/ 917575 h 1282700"/>
                    <a:gd name="connsiteX76" fmla="*/ 1040606 w 1151731"/>
                    <a:gd name="connsiteY76" fmla="*/ 927100 h 1282700"/>
                    <a:gd name="connsiteX77" fmla="*/ 1034256 w 1151731"/>
                    <a:gd name="connsiteY77" fmla="*/ 952500 h 1282700"/>
                    <a:gd name="connsiteX78" fmla="*/ 1031081 w 1151731"/>
                    <a:gd name="connsiteY78" fmla="*/ 952500 h 1282700"/>
                    <a:gd name="connsiteX79" fmla="*/ 999331 w 1151731"/>
                    <a:gd name="connsiteY79" fmla="*/ 952500 h 1282700"/>
                    <a:gd name="connsiteX80" fmla="*/ 935831 w 1151731"/>
                    <a:gd name="connsiteY80" fmla="*/ 917575 h 1282700"/>
                    <a:gd name="connsiteX81" fmla="*/ 913606 w 1151731"/>
                    <a:gd name="connsiteY81" fmla="*/ 917575 h 1282700"/>
                    <a:gd name="connsiteX82" fmla="*/ 881856 w 1151731"/>
                    <a:gd name="connsiteY82" fmla="*/ 923925 h 1282700"/>
                    <a:gd name="connsiteX83" fmla="*/ 862806 w 1151731"/>
                    <a:gd name="connsiteY83" fmla="*/ 939800 h 1282700"/>
                    <a:gd name="connsiteX84" fmla="*/ 862806 w 1151731"/>
                    <a:gd name="connsiteY84" fmla="*/ 958850 h 1282700"/>
                    <a:gd name="connsiteX85" fmla="*/ 875506 w 1151731"/>
                    <a:gd name="connsiteY85" fmla="*/ 1003300 h 1282700"/>
                    <a:gd name="connsiteX86" fmla="*/ 875506 w 1151731"/>
                    <a:gd name="connsiteY86" fmla="*/ 1019175 h 1282700"/>
                    <a:gd name="connsiteX87" fmla="*/ 875506 w 1151731"/>
                    <a:gd name="connsiteY87" fmla="*/ 1031875 h 1282700"/>
                    <a:gd name="connsiteX88" fmla="*/ 869156 w 1151731"/>
                    <a:gd name="connsiteY88" fmla="*/ 1041400 h 1282700"/>
                    <a:gd name="connsiteX89" fmla="*/ 846931 w 1151731"/>
                    <a:gd name="connsiteY89" fmla="*/ 1044575 h 1282700"/>
                    <a:gd name="connsiteX90" fmla="*/ 786606 w 1151731"/>
                    <a:gd name="connsiteY90" fmla="*/ 1009650 h 1282700"/>
                    <a:gd name="connsiteX91" fmla="*/ 773906 w 1151731"/>
                    <a:gd name="connsiteY91" fmla="*/ 1000125 h 1282700"/>
                    <a:gd name="connsiteX92" fmla="*/ 748506 w 1151731"/>
                    <a:gd name="connsiteY92" fmla="*/ 1000125 h 1282700"/>
                    <a:gd name="connsiteX93" fmla="*/ 738981 w 1151731"/>
                    <a:gd name="connsiteY93" fmla="*/ 1022350 h 1282700"/>
                    <a:gd name="connsiteX94" fmla="*/ 761206 w 1151731"/>
                    <a:gd name="connsiteY94" fmla="*/ 1054100 h 1282700"/>
                    <a:gd name="connsiteX95" fmla="*/ 777081 w 1151731"/>
                    <a:gd name="connsiteY95" fmla="*/ 1082675 h 1282700"/>
                    <a:gd name="connsiteX96" fmla="*/ 780256 w 1151731"/>
                    <a:gd name="connsiteY96" fmla="*/ 1104900 h 1282700"/>
                    <a:gd name="connsiteX97" fmla="*/ 783431 w 1151731"/>
                    <a:gd name="connsiteY97" fmla="*/ 1130300 h 1282700"/>
                    <a:gd name="connsiteX98" fmla="*/ 761206 w 1151731"/>
                    <a:gd name="connsiteY98" fmla="*/ 1174750 h 1282700"/>
                    <a:gd name="connsiteX99" fmla="*/ 751681 w 1151731"/>
                    <a:gd name="connsiteY99" fmla="*/ 1193800 h 1282700"/>
                    <a:gd name="connsiteX100" fmla="*/ 751681 w 1151731"/>
                    <a:gd name="connsiteY100" fmla="*/ 1216025 h 1282700"/>
                    <a:gd name="connsiteX101" fmla="*/ 751681 w 1151731"/>
                    <a:gd name="connsiteY101" fmla="*/ 1231900 h 1282700"/>
                    <a:gd name="connsiteX102" fmla="*/ 742156 w 1151731"/>
                    <a:gd name="connsiteY102" fmla="*/ 1235075 h 1282700"/>
                    <a:gd name="connsiteX103" fmla="*/ 723106 w 1151731"/>
                    <a:gd name="connsiteY103" fmla="*/ 1244600 h 1282700"/>
                    <a:gd name="connsiteX104" fmla="*/ 719931 w 1151731"/>
                    <a:gd name="connsiteY104" fmla="*/ 1254125 h 1282700"/>
                    <a:gd name="connsiteX105" fmla="*/ 716756 w 1151731"/>
                    <a:gd name="connsiteY105" fmla="*/ 1273175 h 1282700"/>
                    <a:gd name="connsiteX106" fmla="*/ 704056 w 1151731"/>
                    <a:gd name="connsiteY106" fmla="*/ 1282700 h 1282700"/>
                    <a:gd name="connsiteX107" fmla="*/ 665956 w 1151731"/>
                    <a:gd name="connsiteY107" fmla="*/ 1270000 h 1282700"/>
                    <a:gd name="connsiteX108" fmla="*/ 627856 w 1151731"/>
                    <a:gd name="connsiteY108" fmla="*/ 1260475 h 1282700"/>
                    <a:gd name="connsiteX109" fmla="*/ 605631 w 1151731"/>
                    <a:gd name="connsiteY109" fmla="*/ 1266825 h 1282700"/>
                    <a:gd name="connsiteX110" fmla="*/ 596106 w 1151731"/>
                    <a:gd name="connsiteY110" fmla="*/ 1273175 h 1282700"/>
                    <a:gd name="connsiteX111" fmla="*/ 580231 w 1151731"/>
                    <a:gd name="connsiteY111" fmla="*/ 1250950 h 1282700"/>
                    <a:gd name="connsiteX112" fmla="*/ 551656 w 1151731"/>
                    <a:gd name="connsiteY112" fmla="*/ 1247775 h 1282700"/>
                    <a:gd name="connsiteX113" fmla="*/ 532606 w 1151731"/>
                    <a:gd name="connsiteY113" fmla="*/ 1247775 h 1282700"/>
                    <a:gd name="connsiteX114" fmla="*/ 507206 w 1151731"/>
                    <a:gd name="connsiteY114" fmla="*/ 1228725 h 1282700"/>
                    <a:gd name="connsiteX115" fmla="*/ 519906 w 1151731"/>
                    <a:gd name="connsiteY115" fmla="*/ 1206500 h 1282700"/>
                    <a:gd name="connsiteX116" fmla="*/ 516731 w 1151731"/>
                    <a:gd name="connsiteY116" fmla="*/ 1190625 h 1282700"/>
                    <a:gd name="connsiteX117" fmla="*/ 507206 w 1151731"/>
                    <a:gd name="connsiteY117" fmla="*/ 1139825 h 1282700"/>
                    <a:gd name="connsiteX118" fmla="*/ 500856 w 1151731"/>
                    <a:gd name="connsiteY118" fmla="*/ 1101725 h 1282700"/>
                    <a:gd name="connsiteX119" fmla="*/ 500856 w 1151731"/>
                    <a:gd name="connsiteY119" fmla="*/ 1060450 h 1282700"/>
                    <a:gd name="connsiteX120" fmla="*/ 491331 w 1151731"/>
                    <a:gd name="connsiteY120" fmla="*/ 1047750 h 1282700"/>
                    <a:gd name="connsiteX121" fmla="*/ 462756 w 1151731"/>
                    <a:gd name="connsiteY121" fmla="*/ 1044575 h 1282700"/>
                    <a:gd name="connsiteX122" fmla="*/ 424656 w 1151731"/>
                    <a:gd name="connsiteY122" fmla="*/ 1038225 h 1282700"/>
                    <a:gd name="connsiteX123" fmla="*/ 402431 w 1151731"/>
                    <a:gd name="connsiteY123" fmla="*/ 1028700 h 1282700"/>
                    <a:gd name="connsiteX124" fmla="*/ 389731 w 1151731"/>
                    <a:gd name="connsiteY124" fmla="*/ 996950 h 1282700"/>
                    <a:gd name="connsiteX125" fmla="*/ 383381 w 1151731"/>
                    <a:gd name="connsiteY125" fmla="*/ 968375 h 1282700"/>
                    <a:gd name="connsiteX126" fmla="*/ 380206 w 1151731"/>
                    <a:gd name="connsiteY126" fmla="*/ 955675 h 1282700"/>
                    <a:gd name="connsiteX127" fmla="*/ 348456 w 1151731"/>
                    <a:gd name="connsiteY127" fmla="*/ 933450 h 1282700"/>
                    <a:gd name="connsiteX128" fmla="*/ 342106 w 1151731"/>
                    <a:gd name="connsiteY128" fmla="*/ 917575 h 1282700"/>
                    <a:gd name="connsiteX129" fmla="*/ 342106 w 1151731"/>
                    <a:gd name="connsiteY129" fmla="*/ 901700 h 1282700"/>
                    <a:gd name="connsiteX130" fmla="*/ 348456 w 1151731"/>
                    <a:gd name="connsiteY130" fmla="*/ 885825 h 1282700"/>
                    <a:gd name="connsiteX131" fmla="*/ 361156 w 1151731"/>
                    <a:gd name="connsiteY131" fmla="*/ 850900 h 1282700"/>
                    <a:gd name="connsiteX132" fmla="*/ 348456 w 1151731"/>
                    <a:gd name="connsiteY132" fmla="*/ 815975 h 1282700"/>
                    <a:gd name="connsiteX133" fmla="*/ 351631 w 1151731"/>
                    <a:gd name="connsiteY133" fmla="*/ 800100 h 1282700"/>
                    <a:gd name="connsiteX134" fmla="*/ 361156 w 1151731"/>
                    <a:gd name="connsiteY134" fmla="*/ 787400 h 1282700"/>
                    <a:gd name="connsiteX135" fmla="*/ 405606 w 1151731"/>
                    <a:gd name="connsiteY135" fmla="*/ 787400 h 1282700"/>
                    <a:gd name="connsiteX136" fmla="*/ 440531 w 1151731"/>
                    <a:gd name="connsiteY136" fmla="*/ 787400 h 1282700"/>
                    <a:gd name="connsiteX137" fmla="*/ 433539 w 1151731"/>
                    <a:gd name="connsiteY137" fmla="*/ 766235 h 1282700"/>
                    <a:gd name="connsiteX138" fmla="*/ 433387 w 1151731"/>
                    <a:gd name="connsiteY138" fmla="*/ 765969 h 1282700"/>
                    <a:gd name="connsiteX139" fmla="*/ 395287 w 1151731"/>
                    <a:gd name="connsiteY139" fmla="*/ 739775 h 1282700"/>
                    <a:gd name="connsiteX140" fmla="*/ 333375 w 1151731"/>
                    <a:gd name="connsiteY140" fmla="*/ 708819 h 1282700"/>
                    <a:gd name="connsiteX141" fmla="*/ 323850 w 1151731"/>
                    <a:gd name="connsiteY141" fmla="*/ 708819 h 1282700"/>
                    <a:gd name="connsiteX142" fmla="*/ 307181 w 1151731"/>
                    <a:gd name="connsiteY142" fmla="*/ 718344 h 1282700"/>
                    <a:gd name="connsiteX143" fmla="*/ 290512 w 1151731"/>
                    <a:gd name="connsiteY143" fmla="*/ 735013 h 1282700"/>
                    <a:gd name="connsiteX144" fmla="*/ 264319 w 1151731"/>
                    <a:gd name="connsiteY144" fmla="*/ 742156 h 1282700"/>
                    <a:gd name="connsiteX145" fmla="*/ 238125 w 1151731"/>
                    <a:gd name="connsiteY145" fmla="*/ 735013 h 1282700"/>
                    <a:gd name="connsiteX146" fmla="*/ 221456 w 1151731"/>
                    <a:gd name="connsiteY146" fmla="*/ 706438 h 1282700"/>
                    <a:gd name="connsiteX147" fmla="*/ 200025 w 1151731"/>
                    <a:gd name="connsiteY147" fmla="*/ 668338 h 1282700"/>
                    <a:gd name="connsiteX148" fmla="*/ 185737 w 1151731"/>
                    <a:gd name="connsiteY148" fmla="*/ 663575 h 1282700"/>
                    <a:gd name="connsiteX149" fmla="*/ 164306 w 1151731"/>
                    <a:gd name="connsiteY149" fmla="*/ 670719 h 1282700"/>
                    <a:gd name="connsiteX150" fmla="*/ 130969 w 1151731"/>
                    <a:gd name="connsiteY150" fmla="*/ 696913 h 1282700"/>
                    <a:gd name="connsiteX151" fmla="*/ 111919 w 1151731"/>
                    <a:gd name="connsiteY151" fmla="*/ 668338 h 1282700"/>
                    <a:gd name="connsiteX152" fmla="*/ 76200 w 1151731"/>
                    <a:gd name="connsiteY152" fmla="*/ 673100 h 1282700"/>
                    <a:gd name="connsiteX153" fmla="*/ 71437 w 1151731"/>
                    <a:gd name="connsiteY153" fmla="*/ 663575 h 1282700"/>
                    <a:gd name="connsiteX154" fmla="*/ 73819 w 1151731"/>
                    <a:gd name="connsiteY154" fmla="*/ 651669 h 1282700"/>
                    <a:gd name="connsiteX155" fmla="*/ 85725 w 1151731"/>
                    <a:gd name="connsiteY155" fmla="*/ 635000 h 1282700"/>
                    <a:gd name="connsiteX156" fmla="*/ 109537 w 1151731"/>
                    <a:gd name="connsiteY156" fmla="*/ 604044 h 1282700"/>
                    <a:gd name="connsiteX157" fmla="*/ 107156 w 1151731"/>
                    <a:gd name="connsiteY157" fmla="*/ 599281 h 1282700"/>
                    <a:gd name="connsiteX158" fmla="*/ 80962 w 1151731"/>
                    <a:gd name="connsiteY158" fmla="*/ 589756 h 1282700"/>
                    <a:gd name="connsiteX159" fmla="*/ 66675 w 1151731"/>
                    <a:gd name="connsiteY159" fmla="*/ 573088 h 1282700"/>
                    <a:gd name="connsiteX160" fmla="*/ 28575 w 1151731"/>
                    <a:gd name="connsiteY160" fmla="*/ 573088 h 1282700"/>
                    <a:gd name="connsiteX161" fmla="*/ 0 w 1151731"/>
                    <a:gd name="connsiteY161" fmla="*/ 565944 h 1282700"/>
                    <a:gd name="connsiteX162" fmla="*/ 11906 w 1151731"/>
                    <a:gd name="connsiteY162" fmla="*/ 544513 h 1282700"/>
                    <a:gd name="connsiteX163" fmla="*/ 33337 w 1151731"/>
                    <a:gd name="connsiteY163" fmla="*/ 515938 h 1282700"/>
                    <a:gd name="connsiteX164" fmla="*/ 42862 w 1151731"/>
                    <a:gd name="connsiteY164" fmla="*/ 484981 h 1282700"/>
                    <a:gd name="connsiteX165" fmla="*/ 42862 w 1151731"/>
                    <a:gd name="connsiteY165" fmla="*/ 434975 h 1282700"/>
                    <a:gd name="connsiteX166" fmla="*/ 26194 w 1151731"/>
                    <a:gd name="connsiteY166" fmla="*/ 408781 h 1282700"/>
                    <a:gd name="connsiteX167" fmla="*/ 23812 w 1151731"/>
                    <a:gd name="connsiteY167" fmla="*/ 351631 h 1282700"/>
                    <a:gd name="connsiteX168" fmla="*/ 4762 w 1151731"/>
                    <a:gd name="connsiteY168" fmla="*/ 296863 h 1282700"/>
                    <a:gd name="connsiteX169" fmla="*/ 7144 w 1151731"/>
                    <a:gd name="connsiteY169" fmla="*/ 270669 h 1282700"/>
                    <a:gd name="connsiteX170" fmla="*/ 9525 w 1151731"/>
                    <a:gd name="connsiteY170" fmla="*/ 244475 h 1282700"/>
                    <a:gd name="connsiteX171" fmla="*/ 9525 w 1151731"/>
                    <a:gd name="connsiteY171" fmla="*/ 208756 h 1282700"/>
                    <a:gd name="connsiteX172" fmla="*/ 16669 w 1151731"/>
                    <a:gd name="connsiteY172" fmla="*/ 182563 h 1282700"/>
                    <a:gd name="connsiteX173" fmla="*/ 54769 w 1151731"/>
                    <a:gd name="connsiteY173" fmla="*/ 182563 h 1282700"/>
                    <a:gd name="connsiteX174" fmla="*/ 78581 w 1151731"/>
                    <a:gd name="connsiteY174" fmla="*/ 175419 h 1282700"/>
                    <a:gd name="connsiteX175" fmla="*/ 95250 w 1151731"/>
                    <a:gd name="connsiteY175" fmla="*/ 165894 h 1282700"/>
                    <a:gd name="connsiteX176" fmla="*/ 119062 w 1151731"/>
                    <a:gd name="connsiteY176" fmla="*/ 137319 h 1282700"/>
                    <a:gd name="connsiteX177" fmla="*/ 130969 w 1151731"/>
                    <a:gd name="connsiteY177" fmla="*/ 149225 h 1282700"/>
                    <a:gd name="connsiteX178" fmla="*/ 150019 w 1151731"/>
                    <a:gd name="connsiteY178" fmla="*/ 165894 h 1282700"/>
                    <a:gd name="connsiteX179" fmla="*/ 166687 w 1151731"/>
                    <a:gd name="connsiteY179" fmla="*/ 165894 h 1282700"/>
                    <a:gd name="connsiteX180" fmla="*/ 176212 w 1151731"/>
                    <a:gd name="connsiteY180" fmla="*/ 144463 h 1282700"/>
                    <a:gd name="connsiteX181" fmla="*/ 180975 w 1151731"/>
                    <a:gd name="connsiteY181" fmla="*/ 120650 h 1282700"/>
                    <a:gd name="connsiteX182" fmla="*/ 202406 w 1151731"/>
                    <a:gd name="connsiteY182" fmla="*/ 75406 h 1282700"/>
                    <a:gd name="connsiteX183" fmla="*/ 225677 w 1151731"/>
                    <a:gd name="connsiteY183" fmla="*/ 137031 h 1282700"/>
                    <a:gd name="connsiteX184" fmla="*/ 205581 w 1151731"/>
                    <a:gd name="connsiteY184" fmla="*/ 76200 h 1282700"/>
                    <a:gd name="connsiteX185" fmla="*/ 256381 w 1151731"/>
                    <a:gd name="connsiteY185" fmla="*/ 53975 h 1282700"/>
                    <a:gd name="connsiteX186" fmla="*/ 281781 w 1151731"/>
                    <a:gd name="connsiteY186" fmla="*/ 47625 h 1282700"/>
                    <a:gd name="connsiteX187" fmla="*/ 307181 w 1151731"/>
                    <a:gd name="connsiteY187" fmla="*/ 50800 h 1282700"/>
                    <a:gd name="connsiteX188" fmla="*/ 345281 w 1151731"/>
                    <a:gd name="connsiteY188" fmla="*/ 28575 h 1282700"/>
                    <a:gd name="connsiteX189" fmla="*/ 354806 w 1151731"/>
                    <a:gd name="connsiteY189" fmla="*/ 3175 h 1282700"/>
                    <a:gd name="connsiteX0" fmla="*/ 364331 w 1151731"/>
                    <a:gd name="connsiteY0" fmla="*/ 0 h 1282700"/>
                    <a:gd name="connsiteX1" fmla="*/ 405606 w 1151731"/>
                    <a:gd name="connsiteY1" fmla="*/ 0 h 1282700"/>
                    <a:gd name="connsiteX2" fmla="*/ 411956 w 1151731"/>
                    <a:gd name="connsiteY2" fmla="*/ 6350 h 1282700"/>
                    <a:gd name="connsiteX3" fmla="*/ 434181 w 1151731"/>
                    <a:gd name="connsiteY3" fmla="*/ 22225 h 1282700"/>
                    <a:gd name="connsiteX4" fmla="*/ 450056 w 1151731"/>
                    <a:gd name="connsiteY4" fmla="*/ 47625 h 1282700"/>
                    <a:gd name="connsiteX5" fmla="*/ 450056 w 1151731"/>
                    <a:gd name="connsiteY5" fmla="*/ 73025 h 1282700"/>
                    <a:gd name="connsiteX6" fmla="*/ 427831 w 1151731"/>
                    <a:gd name="connsiteY6" fmla="*/ 101600 h 1282700"/>
                    <a:gd name="connsiteX7" fmla="*/ 427831 w 1151731"/>
                    <a:gd name="connsiteY7" fmla="*/ 104775 h 1282700"/>
                    <a:gd name="connsiteX8" fmla="*/ 443706 w 1151731"/>
                    <a:gd name="connsiteY8" fmla="*/ 146050 h 1282700"/>
                    <a:gd name="connsiteX9" fmla="*/ 408781 w 1151731"/>
                    <a:gd name="connsiteY9" fmla="*/ 152400 h 1282700"/>
                    <a:gd name="connsiteX10" fmla="*/ 392906 w 1151731"/>
                    <a:gd name="connsiteY10" fmla="*/ 133350 h 1282700"/>
                    <a:gd name="connsiteX11" fmla="*/ 383381 w 1151731"/>
                    <a:gd name="connsiteY11" fmla="*/ 149225 h 1282700"/>
                    <a:gd name="connsiteX12" fmla="*/ 383381 w 1151731"/>
                    <a:gd name="connsiteY12" fmla="*/ 174625 h 1282700"/>
                    <a:gd name="connsiteX13" fmla="*/ 386556 w 1151731"/>
                    <a:gd name="connsiteY13" fmla="*/ 184150 h 1282700"/>
                    <a:gd name="connsiteX14" fmla="*/ 383381 w 1151731"/>
                    <a:gd name="connsiteY14" fmla="*/ 203200 h 1282700"/>
                    <a:gd name="connsiteX15" fmla="*/ 364331 w 1151731"/>
                    <a:gd name="connsiteY15" fmla="*/ 222250 h 1282700"/>
                    <a:gd name="connsiteX16" fmla="*/ 326231 w 1151731"/>
                    <a:gd name="connsiteY16" fmla="*/ 228600 h 1282700"/>
                    <a:gd name="connsiteX17" fmla="*/ 323056 w 1151731"/>
                    <a:gd name="connsiteY17" fmla="*/ 244475 h 1282700"/>
                    <a:gd name="connsiteX18" fmla="*/ 348456 w 1151731"/>
                    <a:gd name="connsiteY18" fmla="*/ 269875 h 1282700"/>
                    <a:gd name="connsiteX19" fmla="*/ 354806 w 1151731"/>
                    <a:gd name="connsiteY19" fmla="*/ 285750 h 1282700"/>
                    <a:gd name="connsiteX20" fmla="*/ 345281 w 1151731"/>
                    <a:gd name="connsiteY20" fmla="*/ 307975 h 1282700"/>
                    <a:gd name="connsiteX21" fmla="*/ 319881 w 1151731"/>
                    <a:gd name="connsiteY21" fmla="*/ 355600 h 1282700"/>
                    <a:gd name="connsiteX22" fmla="*/ 323056 w 1151731"/>
                    <a:gd name="connsiteY22" fmla="*/ 390525 h 1282700"/>
                    <a:gd name="connsiteX23" fmla="*/ 338931 w 1151731"/>
                    <a:gd name="connsiteY23" fmla="*/ 419100 h 1282700"/>
                    <a:gd name="connsiteX24" fmla="*/ 377031 w 1151731"/>
                    <a:gd name="connsiteY24" fmla="*/ 428625 h 1282700"/>
                    <a:gd name="connsiteX25" fmla="*/ 411956 w 1151731"/>
                    <a:gd name="connsiteY25" fmla="*/ 425450 h 1282700"/>
                    <a:gd name="connsiteX26" fmla="*/ 427831 w 1151731"/>
                    <a:gd name="connsiteY26" fmla="*/ 419100 h 1282700"/>
                    <a:gd name="connsiteX27" fmla="*/ 475456 w 1151731"/>
                    <a:gd name="connsiteY27" fmla="*/ 454025 h 1282700"/>
                    <a:gd name="connsiteX28" fmla="*/ 497681 w 1151731"/>
                    <a:gd name="connsiteY28" fmla="*/ 454025 h 1282700"/>
                    <a:gd name="connsiteX29" fmla="*/ 513556 w 1151731"/>
                    <a:gd name="connsiteY29" fmla="*/ 441325 h 1282700"/>
                    <a:gd name="connsiteX30" fmla="*/ 532606 w 1151731"/>
                    <a:gd name="connsiteY30" fmla="*/ 406400 h 1282700"/>
                    <a:gd name="connsiteX31" fmla="*/ 551656 w 1151731"/>
                    <a:gd name="connsiteY31" fmla="*/ 387350 h 1282700"/>
                    <a:gd name="connsiteX32" fmla="*/ 564356 w 1151731"/>
                    <a:gd name="connsiteY32" fmla="*/ 377825 h 1282700"/>
                    <a:gd name="connsiteX33" fmla="*/ 573881 w 1151731"/>
                    <a:gd name="connsiteY33" fmla="*/ 377825 h 1282700"/>
                    <a:gd name="connsiteX34" fmla="*/ 605631 w 1151731"/>
                    <a:gd name="connsiteY34" fmla="*/ 406400 h 1282700"/>
                    <a:gd name="connsiteX35" fmla="*/ 631031 w 1151731"/>
                    <a:gd name="connsiteY35" fmla="*/ 460375 h 1282700"/>
                    <a:gd name="connsiteX36" fmla="*/ 656431 w 1151731"/>
                    <a:gd name="connsiteY36" fmla="*/ 466725 h 1282700"/>
                    <a:gd name="connsiteX37" fmla="*/ 691356 w 1151731"/>
                    <a:gd name="connsiteY37" fmla="*/ 466725 h 1282700"/>
                    <a:gd name="connsiteX38" fmla="*/ 742156 w 1151731"/>
                    <a:gd name="connsiteY38" fmla="*/ 460375 h 1282700"/>
                    <a:gd name="connsiteX39" fmla="*/ 786606 w 1151731"/>
                    <a:gd name="connsiteY39" fmla="*/ 454025 h 1282700"/>
                    <a:gd name="connsiteX40" fmla="*/ 815181 w 1151731"/>
                    <a:gd name="connsiteY40" fmla="*/ 444500 h 1282700"/>
                    <a:gd name="connsiteX41" fmla="*/ 786606 w 1151731"/>
                    <a:gd name="connsiteY41" fmla="*/ 460375 h 1282700"/>
                    <a:gd name="connsiteX42" fmla="*/ 792956 w 1151731"/>
                    <a:gd name="connsiteY42" fmla="*/ 482600 h 1282700"/>
                    <a:gd name="connsiteX43" fmla="*/ 802481 w 1151731"/>
                    <a:gd name="connsiteY43" fmla="*/ 492125 h 1282700"/>
                    <a:gd name="connsiteX44" fmla="*/ 815181 w 1151731"/>
                    <a:gd name="connsiteY44" fmla="*/ 498475 h 1282700"/>
                    <a:gd name="connsiteX45" fmla="*/ 846931 w 1151731"/>
                    <a:gd name="connsiteY45" fmla="*/ 514350 h 1282700"/>
                    <a:gd name="connsiteX46" fmla="*/ 853281 w 1151731"/>
                    <a:gd name="connsiteY46" fmla="*/ 565150 h 1282700"/>
                    <a:gd name="connsiteX47" fmla="*/ 881856 w 1151731"/>
                    <a:gd name="connsiteY47" fmla="*/ 590550 h 1282700"/>
                    <a:gd name="connsiteX48" fmla="*/ 904081 w 1151731"/>
                    <a:gd name="connsiteY48" fmla="*/ 606425 h 1282700"/>
                    <a:gd name="connsiteX49" fmla="*/ 913606 w 1151731"/>
                    <a:gd name="connsiteY49" fmla="*/ 631825 h 1282700"/>
                    <a:gd name="connsiteX50" fmla="*/ 926306 w 1151731"/>
                    <a:gd name="connsiteY50" fmla="*/ 631825 h 1282700"/>
                    <a:gd name="connsiteX51" fmla="*/ 939006 w 1151731"/>
                    <a:gd name="connsiteY51" fmla="*/ 619125 h 1282700"/>
                    <a:gd name="connsiteX52" fmla="*/ 945356 w 1151731"/>
                    <a:gd name="connsiteY52" fmla="*/ 603250 h 1282700"/>
                    <a:gd name="connsiteX53" fmla="*/ 948531 w 1151731"/>
                    <a:gd name="connsiteY53" fmla="*/ 584200 h 1282700"/>
                    <a:gd name="connsiteX54" fmla="*/ 961231 w 1151731"/>
                    <a:gd name="connsiteY54" fmla="*/ 584200 h 1282700"/>
                    <a:gd name="connsiteX55" fmla="*/ 999331 w 1151731"/>
                    <a:gd name="connsiteY55" fmla="*/ 584200 h 1282700"/>
                    <a:gd name="connsiteX56" fmla="*/ 1021556 w 1151731"/>
                    <a:gd name="connsiteY56" fmla="*/ 593725 h 1282700"/>
                    <a:gd name="connsiteX57" fmla="*/ 1056481 w 1151731"/>
                    <a:gd name="connsiteY57" fmla="*/ 615950 h 1282700"/>
                    <a:gd name="connsiteX58" fmla="*/ 1072356 w 1151731"/>
                    <a:gd name="connsiteY58" fmla="*/ 625475 h 1282700"/>
                    <a:gd name="connsiteX59" fmla="*/ 1088231 w 1151731"/>
                    <a:gd name="connsiteY59" fmla="*/ 615950 h 1282700"/>
                    <a:gd name="connsiteX60" fmla="*/ 1107281 w 1151731"/>
                    <a:gd name="connsiteY60" fmla="*/ 600075 h 1282700"/>
                    <a:gd name="connsiteX61" fmla="*/ 1116806 w 1151731"/>
                    <a:gd name="connsiteY61" fmla="*/ 600075 h 1282700"/>
                    <a:gd name="connsiteX62" fmla="*/ 1151731 w 1151731"/>
                    <a:gd name="connsiteY62" fmla="*/ 635000 h 1282700"/>
                    <a:gd name="connsiteX63" fmla="*/ 1123156 w 1151731"/>
                    <a:gd name="connsiteY63" fmla="*/ 711200 h 1282700"/>
                    <a:gd name="connsiteX64" fmla="*/ 1123156 w 1151731"/>
                    <a:gd name="connsiteY64" fmla="*/ 733425 h 1282700"/>
                    <a:gd name="connsiteX65" fmla="*/ 1098549 w 1151731"/>
                    <a:gd name="connsiteY65" fmla="*/ 750094 h 1282700"/>
                    <a:gd name="connsiteX66" fmla="*/ 1104106 w 1151731"/>
                    <a:gd name="connsiteY66" fmla="*/ 765175 h 1282700"/>
                    <a:gd name="connsiteX67" fmla="*/ 1081881 w 1151731"/>
                    <a:gd name="connsiteY67" fmla="*/ 765175 h 1282700"/>
                    <a:gd name="connsiteX68" fmla="*/ 1008856 w 1151731"/>
                    <a:gd name="connsiteY68" fmla="*/ 771525 h 1282700"/>
                    <a:gd name="connsiteX69" fmla="*/ 996156 w 1151731"/>
                    <a:gd name="connsiteY69" fmla="*/ 777875 h 1282700"/>
                    <a:gd name="connsiteX70" fmla="*/ 980281 w 1151731"/>
                    <a:gd name="connsiteY70" fmla="*/ 812800 h 1282700"/>
                    <a:gd name="connsiteX71" fmla="*/ 964406 w 1151731"/>
                    <a:gd name="connsiteY71" fmla="*/ 854075 h 1282700"/>
                    <a:gd name="connsiteX72" fmla="*/ 964406 w 1151731"/>
                    <a:gd name="connsiteY72" fmla="*/ 876300 h 1282700"/>
                    <a:gd name="connsiteX73" fmla="*/ 970756 w 1151731"/>
                    <a:gd name="connsiteY73" fmla="*/ 895350 h 1282700"/>
                    <a:gd name="connsiteX74" fmla="*/ 986631 w 1151731"/>
                    <a:gd name="connsiteY74" fmla="*/ 911225 h 1282700"/>
                    <a:gd name="connsiteX75" fmla="*/ 999331 w 1151731"/>
                    <a:gd name="connsiteY75" fmla="*/ 917575 h 1282700"/>
                    <a:gd name="connsiteX76" fmla="*/ 1040606 w 1151731"/>
                    <a:gd name="connsiteY76" fmla="*/ 927100 h 1282700"/>
                    <a:gd name="connsiteX77" fmla="*/ 1034256 w 1151731"/>
                    <a:gd name="connsiteY77" fmla="*/ 952500 h 1282700"/>
                    <a:gd name="connsiteX78" fmla="*/ 1031081 w 1151731"/>
                    <a:gd name="connsiteY78" fmla="*/ 952500 h 1282700"/>
                    <a:gd name="connsiteX79" fmla="*/ 999331 w 1151731"/>
                    <a:gd name="connsiteY79" fmla="*/ 952500 h 1282700"/>
                    <a:gd name="connsiteX80" fmla="*/ 935831 w 1151731"/>
                    <a:gd name="connsiteY80" fmla="*/ 917575 h 1282700"/>
                    <a:gd name="connsiteX81" fmla="*/ 913606 w 1151731"/>
                    <a:gd name="connsiteY81" fmla="*/ 917575 h 1282700"/>
                    <a:gd name="connsiteX82" fmla="*/ 881856 w 1151731"/>
                    <a:gd name="connsiteY82" fmla="*/ 923925 h 1282700"/>
                    <a:gd name="connsiteX83" fmla="*/ 862806 w 1151731"/>
                    <a:gd name="connsiteY83" fmla="*/ 939800 h 1282700"/>
                    <a:gd name="connsiteX84" fmla="*/ 862806 w 1151731"/>
                    <a:gd name="connsiteY84" fmla="*/ 958850 h 1282700"/>
                    <a:gd name="connsiteX85" fmla="*/ 875506 w 1151731"/>
                    <a:gd name="connsiteY85" fmla="*/ 1003300 h 1282700"/>
                    <a:gd name="connsiteX86" fmla="*/ 875506 w 1151731"/>
                    <a:gd name="connsiteY86" fmla="*/ 1019175 h 1282700"/>
                    <a:gd name="connsiteX87" fmla="*/ 875506 w 1151731"/>
                    <a:gd name="connsiteY87" fmla="*/ 1031875 h 1282700"/>
                    <a:gd name="connsiteX88" fmla="*/ 869156 w 1151731"/>
                    <a:gd name="connsiteY88" fmla="*/ 1041400 h 1282700"/>
                    <a:gd name="connsiteX89" fmla="*/ 846931 w 1151731"/>
                    <a:gd name="connsiteY89" fmla="*/ 1044575 h 1282700"/>
                    <a:gd name="connsiteX90" fmla="*/ 786606 w 1151731"/>
                    <a:gd name="connsiteY90" fmla="*/ 1009650 h 1282700"/>
                    <a:gd name="connsiteX91" fmla="*/ 773906 w 1151731"/>
                    <a:gd name="connsiteY91" fmla="*/ 1000125 h 1282700"/>
                    <a:gd name="connsiteX92" fmla="*/ 748506 w 1151731"/>
                    <a:gd name="connsiteY92" fmla="*/ 1000125 h 1282700"/>
                    <a:gd name="connsiteX93" fmla="*/ 738981 w 1151731"/>
                    <a:gd name="connsiteY93" fmla="*/ 1022350 h 1282700"/>
                    <a:gd name="connsiteX94" fmla="*/ 761206 w 1151731"/>
                    <a:gd name="connsiteY94" fmla="*/ 1054100 h 1282700"/>
                    <a:gd name="connsiteX95" fmla="*/ 777081 w 1151731"/>
                    <a:gd name="connsiteY95" fmla="*/ 1082675 h 1282700"/>
                    <a:gd name="connsiteX96" fmla="*/ 780256 w 1151731"/>
                    <a:gd name="connsiteY96" fmla="*/ 1104900 h 1282700"/>
                    <a:gd name="connsiteX97" fmla="*/ 783431 w 1151731"/>
                    <a:gd name="connsiteY97" fmla="*/ 1130300 h 1282700"/>
                    <a:gd name="connsiteX98" fmla="*/ 761206 w 1151731"/>
                    <a:gd name="connsiteY98" fmla="*/ 1174750 h 1282700"/>
                    <a:gd name="connsiteX99" fmla="*/ 751681 w 1151731"/>
                    <a:gd name="connsiteY99" fmla="*/ 1193800 h 1282700"/>
                    <a:gd name="connsiteX100" fmla="*/ 751681 w 1151731"/>
                    <a:gd name="connsiteY100" fmla="*/ 1216025 h 1282700"/>
                    <a:gd name="connsiteX101" fmla="*/ 751681 w 1151731"/>
                    <a:gd name="connsiteY101" fmla="*/ 1231900 h 1282700"/>
                    <a:gd name="connsiteX102" fmla="*/ 742156 w 1151731"/>
                    <a:gd name="connsiteY102" fmla="*/ 1235075 h 1282700"/>
                    <a:gd name="connsiteX103" fmla="*/ 723106 w 1151731"/>
                    <a:gd name="connsiteY103" fmla="*/ 1244600 h 1282700"/>
                    <a:gd name="connsiteX104" fmla="*/ 719931 w 1151731"/>
                    <a:gd name="connsiteY104" fmla="*/ 1254125 h 1282700"/>
                    <a:gd name="connsiteX105" fmla="*/ 716756 w 1151731"/>
                    <a:gd name="connsiteY105" fmla="*/ 1273175 h 1282700"/>
                    <a:gd name="connsiteX106" fmla="*/ 704056 w 1151731"/>
                    <a:gd name="connsiteY106" fmla="*/ 1282700 h 1282700"/>
                    <a:gd name="connsiteX107" fmla="*/ 665956 w 1151731"/>
                    <a:gd name="connsiteY107" fmla="*/ 1270000 h 1282700"/>
                    <a:gd name="connsiteX108" fmla="*/ 627856 w 1151731"/>
                    <a:gd name="connsiteY108" fmla="*/ 1260475 h 1282700"/>
                    <a:gd name="connsiteX109" fmla="*/ 605631 w 1151731"/>
                    <a:gd name="connsiteY109" fmla="*/ 1266825 h 1282700"/>
                    <a:gd name="connsiteX110" fmla="*/ 596106 w 1151731"/>
                    <a:gd name="connsiteY110" fmla="*/ 1273175 h 1282700"/>
                    <a:gd name="connsiteX111" fmla="*/ 580231 w 1151731"/>
                    <a:gd name="connsiteY111" fmla="*/ 1250950 h 1282700"/>
                    <a:gd name="connsiteX112" fmla="*/ 551656 w 1151731"/>
                    <a:gd name="connsiteY112" fmla="*/ 1247775 h 1282700"/>
                    <a:gd name="connsiteX113" fmla="*/ 532606 w 1151731"/>
                    <a:gd name="connsiteY113" fmla="*/ 1247775 h 1282700"/>
                    <a:gd name="connsiteX114" fmla="*/ 507206 w 1151731"/>
                    <a:gd name="connsiteY114" fmla="*/ 1228725 h 1282700"/>
                    <a:gd name="connsiteX115" fmla="*/ 519906 w 1151731"/>
                    <a:gd name="connsiteY115" fmla="*/ 1206500 h 1282700"/>
                    <a:gd name="connsiteX116" fmla="*/ 516731 w 1151731"/>
                    <a:gd name="connsiteY116" fmla="*/ 1190625 h 1282700"/>
                    <a:gd name="connsiteX117" fmla="*/ 507206 w 1151731"/>
                    <a:gd name="connsiteY117" fmla="*/ 1139825 h 1282700"/>
                    <a:gd name="connsiteX118" fmla="*/ 500856 w 1151731"/>
                    <a:gd name="connsiteY118" fmla="*/ 1101725 h 1282700"/>
                    <a:gd name="connsiteX119" fmla="*/ 500856 w 1151731"/>
                    <a:gd name="connsiteY119" fmla="*/ 1060450 h 1282700"/>
                    <a:gd name="connsiteX120" fmla="*/ 491331 w 1151731"/>
                    <a:gd name="connsiteY120" fmla="*/ 1047750 h 1282700"/>
                    <a:gd name="connsiteX121" fmla="*/ 462756 w 1151731"/>
                    <a:gd name="connsiteY121" fmla="*/ 1044575 h 1282700"/>
                    <a:gd name="connsiteX122" fmla="*/ 424656 w 1151731"/>
                    <a:gd name="connsiteY122" fmla="*/ 1038225 h 1282700"/>
                    <a:gd name="connsiteX123" fmla="*/ 402431 w 1151731"/>
                    <a:gd name="connsiteY123" fmla="*/ 1028700 h 1282700"/>
                    <a:gd name="connsiteX124" fmla="*/ 389731 w 1151731"/>
                    <a:gd name="connsiteY124" fmla="*/ 996950 h 1282700"/>
                    <a:gd name="connsiteX125" fmla="*/ 383381 w 1151731"/>
                    <a:gd name="connsiteY125" fmla="*/ 968375 h 1282700"/>
                    <a:gd name="connsiteX126" fmla="*/ 380206 w 1151731"/>
                    <a:gd name="connsiteY126" fmla="*/ 955675 h 1282700"/>
                    <a:gd name="connsiteX127" fmla="*/ 348456 w 1151731"/>
                    <a:gd name="connsiteY127" fmla="*/ 933450 h 1282700"/>
                    <a:gd name="connsiteX128" fmla="*/ 342106 w 1151731"/>
                    <a:gd name="connsiteY128" fmla="*/ 917575 h 1282700"/>
                    <a:gd name="connsiteX129" fmla="*/ 342106 w 1151731"/>
                    <a:gd name="connsiteY129" fmla="*/ 901700 h 1282700"/>
                    <a:gd name="connsiteX130" fmla="*/ 348456 w 1151731"/>
                    <a:gd name="connsiteY130" fmla="*/ 885825 h 1282700"/>
                    <a:gd name="connsiteX131" fmla="*/ 361156 w 1151731"/>
                    <a:gd name="connsiteY131" fmla="*/ 850900 h 1282700"/>
                    <a:gd name="connsiteX132" fmla="*/ 348456 w 1151731"/>
                    <a:gd name="connsiteY132" fmla="*/ 815975 h 1282700"/>
                    <a:gd name="connsiteX133" fmla="*/ 351631 w 1151731"/>
                    <a:gd name="connsiteY133" fmla="*/ 800100 h 1282700"/>
                    <a:gd name="connsiteX134" fmla="*/ 361156 w 1151731"/>
                    <a:gd name="connsiteY134" fmla="*/ 787400 h 1282700"/>
                    <a:gd name="connsiteX135" fmla="*/ 405606 w 1151731"/>
                    <a:gd name="connsiteY135" fmla="*/ 787400 h 1282700"/>
                    <a:gd name="connsiteX136" fmla="*/ 440531 w 1151731"/>
                    <a:gd name="connsiteY136" fmla="*/ 787400 h 1282700"/>
                    <a:gd name="connsiteX137" fmla="*/ 433539 w 1151731"/>
                    <a:gd name="connsiteY137" fmla="*/ 766235 h 1282700"/>
                    <a:gd name="connsiteX138" fmla="*/ 433387 w 1151731"/>
                    <a:gd name="connsiteY138" fmla="*/ 765969 h 1282700"/>
                    <a:gd name="connsiteX139" fmla="*/ 395287 w 1151731"/>
                    <a:gd name="connsiteY139" fmla="*/ 739775 h 1282700"/>
                    <a:gd name="connsiteX140" fmla="*/ 333375 w 1151731"/>
                    <a:gd name="connsiteY140" fmla="*/ 708819 h 1282700"/>
                    <a:gd name="connsiteX141" fmla="*/ 323850 w 1151731"/>
                    <a:gd name="connsiteY141" fmla="*/ 708819 h 1282700"/>
                    <a:gd name="connsiteX142" fmla="*/ 307181 w 1151731"/>
                    <a:gd name="connsiteY142" fmla="*/ 718344 h 1282700"/>
                    <a:gd name="connsiteX143" fmla="*/ 290512 w 1151731"/>
                    <a:gd name="connsiteY143" fmla="*/ 735013 h 1282700"/>
                    <a:gd name="connsiteX144" fmla="*/ 264319 w 1151731"/>
                    <a:gd name="connsiteY144" fmla="*/ 742156 h 1282700"/>
                    <a:gd name="connsiteX145" fmla="*/ 238125 w 1151731"/>
                    <a:gd name="connsiteY145" fmla="*/ 735013 h 1282700"/>
                    <a:gd name="connsiteX146" fmla="*/ 221456 w 1151731"/>
                    <a:gd name="connsiteY146" fmla="*/ 706438 h 1282700"/>
                    <a:gd name="connsiteX147" fmla="*/ 200025 w 1151731"/>
                    <a:gd name="connsiteY147" fmla="*/ 668338 h 1282700"/>
                    <a:gd name="connsiteX148" fmla="*/ 185737 w 1151731"/>
                    <a:gd name="connsiteY148" fmla="*/ 663575 h 1282700"/>
                    <a:gd name="connsiteX149" fmla="*/ 164306 w 1151731"/>
                    <a:gd name="connsiteY149" fmla="*/ 670719 h 1282700"/>
                    <a:gd name="connsiteX150" fmla="*/ 130969 w 1151731"/>
                    <a:gd name="connsiteY150" fmla="*/ 696913 h 1282700"/>
                    <a:gd name="connsiteX151" fmla="*/ 111919 w 1151731"/>
                    <a:gd name="connsiteY151" fmla="*/ 668338 h 1282700"/>
                    <a:gd name="connsiteX152" fmla="*/ 76200 w 1151731"/>
                    <a:gd name="connsiteY152" fmla="*/ 673100 h 1282700"/>
                    <a:gd name="connsiteX153" fmla="*/ 71437 w 1151731"/>
                    <a:gd name="connsiteY153" fmla="*/ 663575 h 1282700"/>
                    <a:gd name="connsiteX154" fmla="*/ 73819 w 1151731"/>
                    <a:gd name="connsiteY154" fmla="*/ 651669 h 1282700"/>
                    <a:gd name="connsiteX155" fmla="*/ 85725 w 1151731"/>
                    <a:gd name="connsiteY155" fmla="*/ 635000 h 1282700"/>
                    <a:gd name="connsiteX156" fmla="*/ 109537 w 1151731"/>
                    <a:gd name="connsiteY156" fmla="*/ 604044 h 1282700"/>
                    <a:gd name="connsiteX157" fmla="*/ 107156 w 1151731"/>
                    <a:gd name="connsiteY157" fmla="*/ 599281 h 1282700"/>
                    <a:gd name="connsiteX158" fmla="*/ 80962 w 1151731"/>
                    <a:gd name="connsiteY158" fmla="*/ 589756 h 1282700"/>
                    <a:gd name="connsiteX159" fmla="*/ 66675 w 1151731"/>
                    <a:gd name="connsiteY159" fmla="*/ 573088 h 1282700"/>
                    <a:gd name="connsiteX160" fmla="*/ 28575 w 1151731"/>
                    <a:gd name="connsiteY160" fmla="*/ 573088 h 1282700"/>
                    <a:gd name="connsiteX161" fmla="*/ 0 w 1151731"/>
                    <a:gd name="connsiteY161" fmla="*/ 565944 h 1282700"/>
                    <a:gd name="connsiteX162" fmla="*/ 11906 w 1151731"/>
                    <a:gd name="connsiteY162" fmla="*/ 544513 h 1282700"/>
                    <a:gd name="connsiteX163" fmla="*/ 33337 w 1151731"/>
                    <a:gd name="connsiteY163" fmla="*/ 515938 h 1282700"/>
                    <a:gd name="connsiteX164" fmla="*/ 42862 w 1151731"/>
                    <a:gd name="connsiteY164" fmla="*/ 484981 h 1282700"/>
                    <a:gd name="connsiteX165" fmla="*/ 42862 w 1151731"/>
                    <a:gd name="connsiteY165" fmla="*/ 434975 h 1282700"/>
                    <a:gd name="connsiteX166" fmla="*/ 26194 w 1151731"/>
                    <a:gd name="connsiteY166" fmla="*/ 408781 h 1282700"/>
                    <a:gd name="connsiteX167" fmla="*/ 23812 w 1151731"/>
                    <a:gd name="connsiteY167" fmla="*/ 351631 h 1282700"/>
                    <a:gd name="connsiteX168" fmla="*/ 4762 w 1151731"/>
                    <a:gd name="connsiteY168" fmla="*/ 296863 h 1282700"/>
                    <a:gd name="connsiteX169" fmla="*/ 7144 w 1151731"/>
                    <a:gd name="connsiteY169" fmla="*/ 270669 h 1282700"/>
                    <a:gd name="connsiteX170" fmla="*/ 9525 w 1151731"/>
                    <a:gd name="connsiteY170" fmla="*/ 244475 h 1282700"/>
                    <a:gd name="connsiteX171" fmla="*/ 9525 w 1151731"/>
                    <a:gd name="connsiteY171" fmla="*/ 208756 h 1282700"/>
                    <a:gd name="connsiteX172" fmla="*/ 16669 w 1151731"/>
                    <a:gd name="connsiteY172" fmla="*/ 182563 h 1282700"/>
                    <a:gd name="connsiteX173" fmla="*/ 54769 w 1151731"/>
                    <a:gd name="connsiteY173" fmla="*/ 182563 h 1282700"/>
                    <a:gd name="connsiteX174" fmla="*/ 78581 w 1151731"/>
                    <a:gd name="connsiteY174" fmla="*/ 175419 h 1282700"/>
                    <a:gd name="connsiteX175" fmla="*/ 95250 w 1151731"/>
                    <a:gd name="connsiteY175" fmla="*/ 165894 h 1282700"/>
                    <a:gd name="connsiteX176" fmla="*/ 119062 w 1151731"/>
                    <a:gd name="connsiteY176" fmla="*/ 137319 h 1282700"/>
                    <a:gd name="connsiteX177" fmla="*/ 130969 w 1151731"/>
                    <a:gd name="connsiteY177" fmla="*/ 149225 h 1282700"/>
                    <a:gd name="connsiteX178" fmla="*/ 150019 w 1151731"/>
                    <a:gd name="connsiteY178" fmla="*/ 165894 h 1282700"/>
                    <a:gd name="connsiteX179" fmla="*/ 166687 w 1151731"/>
                    <a:gd name="connsiteY179" fmla="*/ 165894 h 1282700"/>
                    <a:gd name="connsiteX180" fmla="*/ 176212 w 1151731"/>
                    <a:gd name="connsiteY180" fmla="*/ 144463 h 1282700"/>
                    <a:gd name="connsiteX181" fmla="*/ 180975 w 1151731"/>
                    <a:gd name="connsiteY181" fmla="*/ 120650 h 1282700"/>
                    <a:gd name="connsiteX182" fmla="*/ 202406 w 1151731"/>
                    <a:gd name="connsiteY182" fmla="*/ 75406 h 1282700"/>
                    <a:gd name="connsiteX183" fmla="*/ 225677 w 1151731"/>
                    <a:gd name="connsiteY183" fmla="*/ 137031 h 1282700"/>
                    <a:gd name="connsiteX184" fmla="*/ 205581 w 1151731"/>
                    <a:gd name="connsiteY184" fmla="*/ 76200 h 1282700"/>
                    <a:gd name="connsiteX185" fmla="*/ 256381 w 1151731"/>
                    <a:gd name="connsiteY185" fmla="*/ 53975 h 1282700"/>
                    <a:gd name="connsiteX186" fmla="*/ 281781 w 1151731"/>
                    <a:gd name="connsiteY186" fmla="*/ 47625 h 1282700"/>
                    <a:gd name="connsiteX187" fmla="*/ 307181 w 1151731"/>
                    <a:gd name="connsiteY187" fmla="*/ 50800 h 1282700"/>
                    <a:gd name="connsiteX188" fmla="*/ 345281 w 1151731"/>
                    <a:gd name="connsiteY188" fmla="*/ 28575 h 1282700"/>
                    <a:gd name="connsiteX189" fmla="*/ 354806 w 1151731"/>
                    <a:gd name="connsiteY189" fmla="*/ 3175 h 1282700"/>
                    <a:gd name="connsiteX190" fmla="*/ 364331 w 1151731"/>
                    <a:gd name="connsiteY190"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151731" h="1282700">
                      <a:moveTo>
                        <a:pt x="364331" y="0"/>
                      </a:moveTo>
                      <a:lnTo>
                        <a:pt x="405606" y="0"/>
                      </a:lnTo>
                      <a:lnTo>
                        <a:pt x="411956" y="6350"/>
                      </a:lnTo>
                      <a:lnTo>
                        <a:pt x="434181" y="22225"/>
                      </a:lnTo>
                      <a:lnTo>
                        <a:pt x="450056" y="47625"/>
                      </a:lnTo>
                      <a:lnTo>
                        <a:pt x="450056" y="73025"/>
                      </a:lnTo>
                      <a:lnTo>
                        <a:pt x="427831" y="101600"/>
                      </a:lnTo>
                      <a:lnTo>
                        <a:pt x="427831" y="104775"/>
                      </a:lnTo>
                      <a:lnTo>
                        <a:pt x="443706" y="146050"/>
                      </a:lnTo>
                      <a:lnTo>
                        <a:pt x="408781" y="152400"/>
                      </a:lnTo>
                      <a:lnTo>
                        <a:pt x="392906" y="133350"/>
                      </a:lnTo>
                      <a:lnTo>
                        <a:pt x="383381" y="149225"/>
                      </a:lnTo>
                      <a:lnTo>
                        <a:pt x="383381" y="174625"/>
                      </a:lnTo>
                      <a:lnTo>
                        <a:pt x="386556" y="184150"/>
                      </a:lnTo>
                      <a:lnTo>
                        <a:pt x="383381" y="203200"/>
                      </a:lnTo>
                      <a:lnTo>
                        <a:pt x="364331" y="222250"/>
                      </a:lnTo>
                      <a:lnTo>
                        <a:pt x="326231" y="228600"/>
                      </a:lnTo>
                      <a:lnTo>
                        <a:pt x="323056" y="244475"/>
                      </a:lnTo>
                      <a:lnTo>
                        <a:pt x="348456" y="269875"/>
                      </a:lnTo>
                      <a:lnTo>
                        <a:pt x="354806" y="285750"/>
                      </a:lnTo>
                      <a:lnTo>
                        <a:pt x="345281" y="307975"/>
                      </a:lnTo>
                      <a:lnTo>
                        <a:pt x="319881" y="355600"/>
                      </a:lnTo>
                      <a:lnTo>
                        <a:pt x="323056" y="390525"/>
                      </a:lnTo>
                      <a:lnTo>
                        <a:pt x="338931" y="419100"/>
                      </a:lnTo>
                      <a:lnTo>
                        <a:pt x="377031" y="428625"/>
                      </a:lnTo>
                      <a:lnTo>
                        <a:pt x="411956" y="425450"/>
                      </a:lnTo>
                      <a:lnTo>
                        <a:pt x="427831" y="419100"/>
                      </a:lnTo>
                      <a:lnTo>
                        <a:pt x="475456" y="454025"/>
                      </a:lnTo>
                      <a:lnTo>
                        <a:pt x="497681" y="454025"/>
                      </a:lnTo>
                      <a:lnTo>
                        <a:pt x="513556" y="441325"/>
                      </a:lnTo>
                      <a:lnTo>
                        <a:pt x="532606" y="406400"/>
                      </a:lnTo>
                      <a:lnTo>
                        <a:pt x="551656" y="387350"/>
                      </a:lnTo>
                      <a:lnTo>
                        <a:pt x="564356" y="377825"/>
                      </a:lnTo>
                      <a:lnTo>
                        <a:pt x="573881" y="377825"/>
                      </a:lnTo>
                      <a:lnTo>
                        <a:pt x="605631" y="406400"/>
                      </a:lnTo>
                      <a:lnTo>
                        <a:pt x="631031" y="460375"/>
                      </a:lnTo>
                      <a:lnTo>
                        <a:pt x="656431" y="466725"/>
                      </a:lnTo>
                      <a:lnTo>
                        <a:pt x="691356" y="466725"/>
                      </a:lnTo>
                      <a:lnTo>
                        <a:pt x="742156" y="460375"/>
                      </a:lnTo>
                      <a:lnTo>
                        <a:pt x="786606" y="454025"/>
                      </a:lnTo>
                      <a:lnTo>
                        <a:pt x="815181" y="444500"/>
                      </a:lnTo>
                      <a:lnTo>
                        <a:pt x="786606" y="460375"/>
                      </a:lnTo>
                      <a:lnTo>
                        <a:pt x="792956" y="482600"/>
                      </a:lnTo>
                      <a:lnTo>
                        <a:pt x="802481" y="492125"/>
                      </a:lnTo>
                      <a:lnTo>
                        <a:pt x="815181" y="498475"/>
                      </a:lnTo>
                      <a:lnTo>
                        <a:pt x="846931" y="514350"/>
                      </a:lnTo>
                      <a:lnTo>
                        <a:pt x="853281" y="565150"/>
                      </a:lnTo>
                      <a:lnTo>
                        <a:pt x="881856" y="590550"/>
                      </a:lnTo>
                      <a:lnTo>
                        <a:pt x="904081" y="606425"/>
                      </a:lnTo>
                      <a:lnTo>
                        <a:pt x="913606" y="631825"/>
                      </a:lnTo>
                      <a:lnTo>
                        <a:pt x="926306" y="631825"/>
                      </a:lnTo>
                      <a:lnTo>
                        <a:pt x="939006" y="619125"/>
                      </a:lnTo>
                      <a:lnTo>
                        <a:pt x="945356" y="603250"/>
                      </a:lnTo>
                      <a:lnTo>
                        <a:pt x="948531" y="584200"/>
                      </a:lnTo>
                      <a:lnTo>
                        <a:pt x="961231" y="584200"/>
                      </a:lnTo>
                      <a:lnTo>
                        <a:pt x="999331" y="584200"/>
                      </a:lnTo>
                      <a:lnTo>
                        <a:pt x="1021556" y="593725"/>
                      </a:lnTo>
                      <a:lnTo>
                        <a:pt x="1056481" y="615950"/>
                      </a:lnTo>
                      <a:lnTo>
                        <a:pt x="1072356" y="625475"/>
                      </a:lnTo>
                      <a:lnTo>
                        <a:pt x="1088231" y="615950"/>
                      </a:lnTo>
                      <a:lnTo>
                        <a:pt x="1107281" y="600075"/>
                      </a:lnTo>
                      <a:lnTo>
                        <a:pt x="1116806" y="600075"/>
                      </a:lnTo>
                      <a:lnTo>
                        <a:pt x="1151731" y="635000"/>
                      </a:lnTo>
                      <a:lnTo>
                        <a:pt x="1123156" y="711200"/>
                      </a:lnTo>
                      <a:lnTo>
                        <a:pt x="1123156" y="733425"/>
                      </a:lnTo>
                      <a:lnTo>
                        <a:pt x="1098549" y="750094"/>
                      </a:lnTo>
                      <a:lnTo>
                        <a:pt x="1104106" y="765175"/>
                      </a:lnTo>
                      <a:lnTo>
                        <a:pt x="1081881" y="765175"/>
                      </a:lnTo>
                      <a:lnTo>
                        <a:pt x="1008856" y="771525"/>
                      </a:lnTo>
                      <a:lnTo>
                        <a:pt x="996156" y="777875"/>
                      </a:lnTo>
                      <a:lnTo>
                        <a:pt x="980281" y="812800"/>
                      </a:lnTo>
                      <a:lnTo>
                        <a:pt x="964406" y="854075"/>
                      </a:lnTo>
                      <a:lnTo>
                        <a:pt x="964406" y="876300"/>
                      </a:lnTo>
                      <a:lnTo>
                        <a:pt x="970756" y="895350"/>
                      </a:lnTo>
                      <a:lnTo>
                        <a:pt x="986631" y="911225"/>
                      </a:lnTo>
                      <a:lnTo>
                        <a:pt x="999331" y="917575"/>
                      </a:lnTo>
                      <a:lnTo>
                        <a:pt x="1040606" y="927100"/>
                      </a:lnTo>
                      <a:lnTo>
                        <a:pt x="1034256" y="952500"/>
                      </a:lnTo>
                      <a:lnTo>
                        <a:pt x="1031081" y="952500"/>
                      </a:lnTo>
                      <a:lnTo>
                        <a:pt x="999331" y="952500"/>
                      </a:lnTo>
                      <a:lnTo>
                        <a:pt x="935831" y="917575"/>
                      </a:lnTo>
                      <a:lnTo>
                        <a:pt x="913606" y="917575"/>
                      </a:lnTo>
                      <a:lnTo>
                        <a:pt x="881856" y="923925"/>
                      </a:lnTo>
                      <a:lnTo>
                        <a:pt x="862806" y="939800"/>
                      </a:lnTo>
                      <a:lnTo>
                        <a:pt x="862806" y="958850"/>
                      </a:lnTo>
                      <a:lnTo>
                        <a:pt x="875506" y="1003300"/>
                      </a:lnTo>
                      <a:lnTo>
                        <a:pt x="875506" y="1019175"/>
                      </a:lnTo>
                      <a:lnTo>
                        <a:pt x="875506" y="1031875"/>
                      </a:lnTo>
                      <a:lnTo>
                        <a:pt x="869156" y="1041400"/>
                      </a:lnTo>
                      <a:lnTo>
                        <a:pt x="846931" y="1044575"/>
                      </a:lnTo>
                      <a:lnTo>
                        <a:pt x="786606" y="1009650"/>
                      </a:lnTo>
                      <a:lnTo>
                        <a:pt x="773906" y="1000125"/>
                      </a:lnTo>
                      <a:lnTo>
                        <a:pt x="748506" y="1000125"/>
                      </a:lnTo>
                      <a:lnTo>
                        <a:pt x="738981" y="1022350"/>
                      </a:lnTo>
                      <a:lnTo>
                        <a:pt x="761206" y="1054100"/>
                      </a:lnTo>
                      <a:lnTo>
                        <a:pt x="777081" y="1082675"/>
                      </a:lnTo>
                      <a:lnTo>
                        <a:pt x="780256" y="1104900"/>
                      </a:lnTo>
                      <a:lnTo>
                        <a:pt x="783431" y="1130300"/>
                      </a:lnTo>
                      <a:lnTo>
                        <a:pt x="761206" y="1174750"/>
                      </a:lnTo>
                      <a:lnTo>
                        <a:pt x="751681" y="1193800"/>
                      </a:lnTo>
                      <a:lnTo>
                        <a:pt x="751681" y="1216025"/>
                      </a:lnTo>
                      <a:lnTo>
                        <a:pt x="751681" y="1231900"/>
                      </a:lnTo>
                      <a:lnTo>
                        <a:pt x="742156" y="1235075"/>
                      </a:lnTo>
                      <a:lnTo>
                        <a:pt x="723106" y="1244600"/>
                      </a:lnTo>
                      <a:lnTo>
                        <a:pt x="719931" y="1254125"/>
                      </a:lnTo>
                      <a:lnTo>
                        <a:pt x="716756" y="1273175"/>
                      </a:lnTo>
                      <a:lnTo>
                        <a:pt x="704056" y="1282700"/>
                      </a:lnTo>
                      <a:lnTo>
                        <a:pt x="665956" y="1270000"/>
                      </a:lnTo>
                      <a:lnTo>
                        <a:pt x="627856" y="1260475"/>
                      </a:lnTo>
                      <a:lnTo>
                        <a:pt x="605631" y="1266825"/>
                      </a:lnTo>
                      <a:lnTo>
                        <a:pt x="596106" y="1273175"/>
                      </a:lnTo>
                      <a:lnTo>
                        <a:pt x="580231" y="1250950"/>
                      </a:lnTo>
                      <a:lnTo>
                        <a:pt x="551656" y="1247775"/>
                      </a:lnTo>
                      <a:lnTo>
                        <a:pt x="532606" y="1247775"/>
                      </a:lnTo>
                      <a:lnTo>
                        <a:pt x="507206" y="1228725"/>
                      </a:lnTo>
                      <a:lnTo>
                        <a:pt x="519906" y="1206500"/>
                      </a:lnTo>
                      <a:lnTo>
                        <a:pt x="516731" y="1190625"/>
                      </a:lnTo>
                      <a:lnTo>
                        <a:pt x="507206" y="1139825"/>
                      </a:lnTo>
                      <a:lnTo>
                        <a:pt x="500856" y="1101725"/>
                      </a:lnTo>
                      <a:lnTo>
                        <a:pt x="500856" y="1060450"/>
                      </a:lnTo>
                      <a:lnTo>
                        <a:pt x="491331" y="1047750"/>
                      </a:lnTo>
                      <a:lnTo>
                        <a:pt x="462756" y="1044575"/>
                      </a:lnTo>
                      <a:lnTo>
                        <a:pt x="424656" y="1038225"/>
                      </a:lnTo>
                      <a:lnTo>
                        <a:pt x="402431" y="1028700"/>
                      </a:lnTo>
                      <a:lnTo>
                        <a:pt x="389731" y="996950"/>
                      </a:lnTo>
                      <a:lnTo>
                        <a:pt x="383381" y="968375"/>
                      </a:lnTo>
                      <a:lnTo>
                        <a:pt x="380206" y="955675"/>
                      </a:lnTo>
                      <a:lnTo>
                        <a:pt x="348456" y="933450"/>
                      </a:lnTo>
                      <a:lnTo>
                        <a:pt x="342106" y="917575"/>
                      </a:lnTo>
                      <a:lnTo>
                        <a:pt x="342106" y="901700"/>
                      </a:lnTo>
                      <a:lnTo>
                        <a:pt x="348456" y="885825"/>
                      </a:lnTo>
                      <a:lnTo>
                        <a:pt x="361156" y="850900"/>
                      </a:lnTo>
                      <a:lnTo>
                        <a:pt x="348456" y="815975"/>
                      </a:lnTo>
                      <a:lnTo>
                        <a:pt x="351631" y="800100"/>
                      </a:lnTo>
                      <a:lnTo>
                        <a:pt x="361156" y="787400"/>
                      </a:lnTo>
                      <a:lnTo>
                        <a:pt x="405606" y="787400"/>
                      </a:lnTo>
                      <a:lnTo>
                        <a:pt x="440531" y="787400"/>
                      </a:lnTo>
                      <a:lnTo>
                        <a:pt x="433539" y="766235"/>
                      </a:lnTo>
                      <a:lnTo>
                        <a:pt x="433387" y="765969"/>
                      </a:lnTo>
                      <a:lnTo>
                        <a:pt x="395287" y="739775"/>
                      </a:lnTo>
                      <a:lnTo>
                        <a:pt x="333375" y="708819"/>
                      </a:lnTo>
                      <a:lnTo>
                        <a:pt x="323850" y="708819"/>
                      </a:lnTo>
                      <a:lnTo>
                        <a:pt x="307181" y="718344"/>
                      </a:lnTo>
                      <a:lnTo>
                        <a:pt x="290512" y="735013"/>
                      </a:lnTo>
                      <a:lnTo>
                        <a:pt x="264319" y="742156"/>
                      </a:lnTo>
                      <a:lnTo>
                        <a:pt x="238125" y="735013"/>
                      </a:lnTo>
                      <a:lnTo>
                        <a:pt x="221456" y="706438"/>
                      </a:lnTo>
                      <a:lnTo>
                        <a:pt x="200025" y="668338"/>
                      </a:lnTo>
                      <a:lnTo>
                        <a:pt x="185737" y="663575"/>
                      </a:lnTo>
                      <a:lnTo>
                        <a:pt x="164306" y="670719"/>
                      </a:lnTo>
                      <a:lnTo>
                        <a:pt x="130969" y="696913"/>
                      </a:lnTo>
                      <a:lnTo>
                        <a:pt x="111919" y="668338"/>
                      </a:lnTo>
                      <a:lnTo>
                        <a:pt x="76200" y="673100"/>
                      </a:lnTo>
                      <a:lnTo>
                        <a:pt x="71437" y="663575"/>
                      </a:lnTo>
                      <a:lnTo>
                        <a:pt x="73819" y="651669"/>
                      </a:lnTo>
                      <a:lnTo>
                        <a:pt x="85725" y="635000"/>
                      </a:lnTo>
                      <a:lnTo>
                        <a:pt x="109537" y="604044"/>
                      </a:lnTo>
                      <a:lnTo>
                        <a:pt x="107156" y="599281"/>
                      </a:lnTo>
                      <a:lnTo>
                        <a:pt x="80962" y="589756"/>
                      </a:lnTo>
                      <a:lnTo>
                        <a:pt x="66675" y="573088"/>
                      </a:lnTo>
                      <a:lnTo>
                        <a:pt x="28575" y="573088"/>
                      </a:lnTo>
                      <a:lnTo>
                        <a:pt x="0" y="565944"/>
                      </a:lnTo>
                      <a:lnTo>
                        <a:pt x="11906" y="544513"/>
                      </a:lnTo>
                      <a:lnTo>
                        <a:pt x="33337" y="515938"/>
                      </a:lnTo>
                      <a:lnTo>
                        <a:pt x="42862" y="484981"/>
                      </a:lnTo>
                      <a:lnTo>
                        <a:pt x="42862" y="434975"/>
                      </a:lnTo>
                      <a:lnTo>
                        <a:pt x="26194" y="408781"/>
                      </a:lnTo>
                      <a:lnTo>
                        <a:pt x="23812" y="351631"/>
                      </a:lnTo>
                      <a:lnTo>
                        <a:pt x="4762" y="296863"/>
                      </a:lnTo>
                      <a:lnTo>
                        <a:pt x="7144" y="270669"/>
                      </a:lnTo>
                      <a:lnTo>
                        <a:pt x="9525" y="244475"/>
                      </a:lnTo>
                      <a:lnTo>
                        <a:pt x="9525" y="208756"/>
                      </a:lnTo>
                      <a:lnTo>
                        <a:pt x="16669" y="182563"/>
                      </a:lnTo>
                      <a:lnTo>
                        <a:pt x="54769" y="182563"/>
                      </a:lnTo>
                      <a:lnTo>
                        <a:pt x="78581" y="175419"/>
                      </a:lnTo>
                      <a:lnTo>
                        <a:pt x="95250" y="165894"/>
                      </a:lnTo>
                      <a:lnTo>
                        <a:pt x="119062" y="137319"/>
                      </a:lnTo>
                      <a:lnTo>
                        <a:pt x="130969" y="149225"/>
                      </a:lnTo>
                      <a:lnTo>
                        <a:pt x="150019" y="165894"/>
                      </a:lnTo>
                      <a:lnTo>
                        <a:pt x="166687" y="165894"/>
                      </a:lnTo>
                      <a:lnTo>
                        <a:pt x="176212" y="144463"/>
                      </a:lnTo>
                      <a:lnTo>
                        <a:pt x="180975" y="120650"/>
                      </a:lnTo>
                      <a:lnTo>
                        <a:pt x="202406" y="75406"/>
                      </a:lnTo>
                      <a:lnTo>
                        <a:pt x="225677" y="137031"/>
                      </a:lnTo>
                      <a:lnTo>
                        <a:pt x="205581" y="76200"/>
                      </a:lnTo>
                      <a:lnTo>
                        <a:pt x="256381" y="53975"/>
                      </a:lnTo>
                      <a:lnTo>
                        <a:pt x="281781" y="47625"/>
                      </a:lnTo>
                      <a:lnTo>
                        <a:pt x="307181" y="50800"/>
                      </a:lnTo>
                      <a:lnTo>
                        <a:pt x="345281" y="28575"/>
                      </a:lnTo>
                      <a:lnTo>
                        <a:pt x="354806" y="3175"/>
                      </a:lnTo>
                      <a:lnTo>
                        <a:pt x="364331" y="0"/>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7" name="Freeform: Shape 176">
                  <a:extLst>
                    <a:ext uri="{FF2B5EF4-FFF2-40B4-BE49-F238E27FC236}">
                      <a16:creationId xmlns:a16="http://schemas.microsoft.com/office/drawing/2014/main" id="{7E9E9DE5-8265-4CF9-8304-15E52E29D71F}"/>
                    </a:ext>
                  </a:extLst>
                </p:cNvPr>
                <p:cNvSpPr/>
                <p:nvPr/>
              </p:nvSpPr>
              <p:spPr>
                <a:xfrm>
                  <a:off x="3040855" y="2002630"/>
                  <a:ext cx="871538" cy="1028700"/>
                </a:xfrm>
                <a:custGeom>
                  <a:avLst/>
                  <a:gdLst>
                    <a:gd name="connsiteX0" fmla="*/ 366713 w 871538"/>
                    <a:gd name="connsiteY0" fmla="*/ 0 h 1028700"/>
                    <a:gd name="connsiteX1" fmla="*/ 397669 w 871538"/>
                    <a:gd name="connsiteY1" fmla="*/ 9525 h 1028700"/>
                    <a:gd name="connsiteX2" fmla="*/ 404813 w 871538"/>
                    <a:gd name="connsiteY2" fmla="*/ 19050 h 1028700"/>
                    <a:gd name="connsiteX3" fmla="*/ 402432 w 871538"/>
                    <a:gd name="connsiteY3" fmla="*/ 40482 h 1028700"/>
                    <a:gd name="connsiteX4" fmla="*/ 400050 w 871538"/>
                    <a:gd name="connsiteY4" fmla="*/ 69057 h 1028700"/>
                    <a:gd name="connsiteX5" fmla="*/ 395288 w 871538"/>
                    <a:gd name="connsiteY5" fmla="*/ 85725 h 1028700"/>
                    <a:gd name="connsiteX6" fmla="*/ 431007 w 871538"/>
                    <a:gd name="connsiteY6" fmla="*/ 130969 h 1028700"/>
                    <a:gd name="connsiteX7" fmla="*/ 419100 w 871538"/>
                    <a:gd name="connsiteY7" fmla="*/ 150019 h 1028700"/>
                    <a:gd name="connsiteX8" fmla="*/ 416719 w 871538"/>
                    <a:gd name="connsiteY8" fmla="*/ 157163 h 1028700"/>
                    <a:gd name="connsiteX9" fmla="*/ 414338 w 871538"/>
                    <a:gd name="connsiteY9" fmla="*/ 176213 h 1028700"/>
                    <a:gd name="connsiteX10" fmla="*/ 411957 w 871538"/>
                    <a:gd name="connsiteY10" fmla="*/ 188119 h 1028700"/>
                    <a:gd name="connsiteX11" fmla="*/ 392907 w 871538"/>
                    <a:gd name="connsiteY11" fmla="*/ 207169 h 1028700"/>
                    <a:gd name="connsiteX12" fmla="*/ 388144 w 871538"/>
                    <a:gd name="connsiteY12" fmla="*/ 219075 h 1028700"/>
                    <a:gd name="connsiteX13" fmla="*/ 428625 w 871538"/>
                    <a:gd name="connsiteY13" fmla="*/ 219075 h 1028700"/>
                    <a:gd name="connsiteX14" fmla="*/ 428625 w 871538"/>
                    <a:gd name="connsiteY14" fmla="*/ 230982 h 1028700"/>
                    <a:gd name="connsiteX15" fmla="*/ 397669 w 871538"/>
                    <a:gd name="connsiteY15" fmla="*/ 252413 h 1028700"/>
                    <a:gd name="connsiteX16" fmla="*/ 392907 w 871538"/>
                    <a:gd name="connsiteY16" fmla="*/ 276225 h 1028700"/>
                    <a:gd name="connsiteX17" fmla="*/ 400050 w 871538"/>
                    <a:gd name="connsiteY17" fmla="*/ 300038 h 1028700"/>
                    <a:gd name="connsiteX18" fmla="*/ 431007 w 871538"/>
                    <a:gd name="connsiteY18" fmla="*/ 319088 h 1028700"/>
                    <a:gd name="connsiteX19" fmla="*/ 450057 w 871538"/>
                    <a:gd name="connsiteY19" fmla="*/ 338138 h 1028700"/>
                    <a:gd name="connsiteX20" fmla="*/ 447675 w 871538"/>
                    <a:gd name="connsiteY20" fmla="*/ 359569 h 1028700"/>
                    <a:gd name="connsiteX21" fmla="*/ 433388 w 871538"/>
                    <a:gd name="connsiteY21" fmla="*/ 381000 h 1028700"/>
                    <a:gd name="connsiteX22" fmla="*/ 435769 w 871538"/>
                    <a:gd name="connsiteY22" fmla="*/ 402432 h 1028700"/>
                    <a:gd name="connsiteX23" fmla="*/ 435769 w 871538"/>
                    <a:gd name="connsiteY23" fmla="*/ 414338 h 1028700"/>
                    <a:gd name="connsiteX24" fmla="*/ 445294 w 871538"/>
                    <a:gd name="connsiteY24" fmla="*/ 426244 h 1028700"/>
                    <a:gd name="connsiteX25" fmla="*/ 459582 w 871538"/>
                    <a:gd name="connsiteY25" fmla="*/ 433388 h 1028700"/>
                    <a:gd name="connsiteX26" fmla="*/ 526257 w 871538"/>
                    <a:gd name="connsiteY26" fmla="*/ 414338 h 1028700"/>
                    <a:gd name="connsiteX27" fmla="*/ 595313 w 871538"/>
                    <a:gd name="connsiteY27" fmla="*/ 414338 h 1028700"/>
                    <a:gd name="connsiteX28" fmla="*/ 654844 w 871538"/>
                    <a:gd name="connsiteY28" fmla="*/ 388144 h 1028700"/>
                    <a:gd name="connsiteX29" fmla="*/ 709613 w 871538"/>
                    <a:gd name="connsiteY29" fmla="*/ 376238 h 1028700"/>
                    <a:gd name="connsiteX30" fmla="*/ 723900 w 871538"/>
                    <a:gd name="connsiteY30" fmla="*/ 385763 h 1028700"/>
                    <a:gd name="connsiteX31" fmla="*/ 752475 w 871538"/>
                    <a:gd name="connsiteY31" fmla="*/ 404813 h 1028700"/>
                    <a:gd name="connsiteX32" fmla="*/ 778669 w 871538"/>
                    <a:gd name="connsiteY32" fmla="*/ 426244 h 1028700"/>
                    <a:gd name="connsiteX33" fmla="*/ 804863 w 871538"/>
                    <a:gd name="connsiteY33" fmla="*/ 421482 h 1028700"/>
                    <a:gd name="connsiteX34" fmla="*/ 871538 w 871538"/>
                    <a:gd name="connsiteY34" fmla="*/ 411957 h 1028700"/>
                    <a:gd name="connsiteX35" fmla="*/ 850107 w 871538"/>
                    <a:gd name="connsiteY35" fmla="*/ 435769 h 1028700"/>
                    <a:gd name="connsiteX36" fmla="*/ 840582 w 871538"/>
                    <a:gd name="connsiteY36" fmla="*/ 459582 h 1028700"/>
                    <a:gd name="connsiteX37" fmla="*/ 821532 w 871538"/>
                    <a:gd name="connsiteY37" fmla="*/ 485775 h 1028700"/>
                    <a:gd name="connsiteX38" fmla="*/ 776288 w 871538"/>
                    <a:gd name="connsiteY38" fmla="*/ 492919 h 1028700"/>
                    <a:gd name="connsiteX39" fmla="*/ 757238 w 871538"/>
                    <a:gd name="connsiteY39" fmla="*/ 500063 h 1028700"/>
                    <a:gd name="connsiteX40" fmla="*/ 735807 w 871538"/>
                    <a:gd name="connsiteY40" fmla="*/ 519113 h 1028700"/>
                    <a:gd name="connsiteX41" fmla="*/ 733425 w 871538"/>
                    <a:gd name="connsiteY41" fmla="*/ 576263 h 1028700"/>
                    <a:gd name="connsiteX42" fmla="*/ 738188 w 871538"/>
                    <a:gd name="connsiteY42" fmla="*/ 640557 h 1028700"/>
                    <a:gd name="connsiteX43" fmla="*/ 731044 w 871538"/>
                    <a:gd name="connsiteY43" fmla="*/ 666750 h 1028700"/>
                    <a:gd name="connsiteX44" fmla="*/ 731044 w 871538"/>
                    <a:gd name="connsiteY44" fmla="*/ 690563 h 1028700"/>
                    <a:gd name="connsiteX45" fmla="*/ 745332 w 871538"/>
                    <a:gd name="connsiteY45" fmla="*/ 704850 h 1028700"/>
                    <a:gd name="connsiteX46" fmla="*/ 747713 w 871538"/>
                    <a:gd name="connsiteY46" fmla="*/ 728663 h 1028700"/>
                    <a:gd name="connsiteX47" fmla="*/ 747713 w 871538"/>
                    <a:gd name="connsiteY47" fmla="*/ 757238 h 1028700"/>
                    <a:gd name="connsiteX48" fmla="*/ 747713 w 871538"/>
                    <a:gd name="connsiteY48" fmla="*/ 788194 h 1028700"/>
                    <a:gd name="connsiteX49" fmla="*/ 762000 w 871538"/>
                    <a:gd name="connsiteY49" fmla="*/ 816769 h 1028700"/>
                    <a:gd name="connsiteX50" fmla="*/ 762000 w 871538"/>
                    <a:gd name="connsiteY50" fmla="*/ 828753 h 1028700"/>
                    <a:gd name="connsiteX51" fmla="*/ 766763 w 871538"/>
                    <a:gd name="connsiteY51" fmla="*/ 828675 h 1028700"/>
                    <a:gd name="connsiteX52" fmla="*/ 762000 w 871538"/>
                    <a:gd name="connsiteY52" fmla="*/ 832077 h 1028700"/>
                    <a:gd name="connsiteX53" fmla="*/ 762000 w 871538"/>
                    <a:gd name="connsiteY53" fmla="*/ 835819 h 1028700"/>
                    <a:gd name="connsiteX54" fmla="*/ 740569 w 871538"/>
                    <a:gd name="connsiteY54" fmla="*/ 847725 h 1028700"/>
                    <a:gd name="connsiteX55" fmla="*/ 740093 w 871538"/>
                    <a:gd name="connsiteY55" fmla="*/ 847725 h 1028700"/>
                    <a:gd name="connsiteX56" fmla="*/ 733425 w 871538"/>
                    <a:gd name="connsiteY56" fmla="*/ 852488 h 1028700"/>
                    <a:gd name="connsiteX57" fmla="*/ 709613 w 871538"/>
                    <a:gd name="connsiteY57" fmla="*/ 888207 h 1028700"/>
                    <a:gd name="connsiteX58" fmla="*/ 688182 w 871538"/>
                    <a:gd name="connsiteY58" fmla="*/ 881063 h 1028700"/>
                    <a:gd name="connsiteX59" fmla="*/ 669132 w 871538"/>
                    <a:gd name="connsiteY59" fmla="*/ 888207 h 1028700"/>
                    <a:gd name="connsiteX60" fmla="*/ 635794 w 871538"/>
                    <a:gd name="connsiteY60" fmla="*/ 931069 h 1028700"/>
                    <a:gd name="connsiteX61" fmla="*/ 621507 w 871538"/>
                    <a:gd name="connsiteY61" fmla="*/ 957263 h 1028700"/>
                    <a:gd name="connsiteX62" fmla="*/ 614363 w 871538"/>
                    <a:gd name="connsiteY62" fmla="*/ 971550 h 1028700"/>
                    <a:gd name="connsiteX63" fmla="*/ 590550 w 871538"/>
                    <a:gd name="connsiteY63" fmla="*/ 971550 h 1028700"/>
                    <a:gd name="connsiteX64" fmla="*/ 571500 w 871538"/>
                    <a:gd name="connsiteY64" fmla="*/ 942975 h 1028700"/>
                    <a:gd name="connsiteX65" fmla="*/ 545307 w 871538"/>
                    <a:gd name="connsiteY65" fmla="*/ 945357 h 1028700"/>
                    <a:gd name="connsiteX66" fmla="*/ 540544 w 871538"/>
                    <a:gd name="connsiteY66" fmla="*/ 952500 h 1028700"/>
                    <a:gd name="connsiteX67" fmla="*/ 538163 w 871538"/>
                    <a:gd name="connsiteY67" fmla="*/ 990600 h 1028700"/>
                    <a:gd name="connsiteX68" fmla="*/ 516732 w 871538"/>
                    <a:gd name="connsiteY68" fmla="*/ 1002507 h 1028700"/>
                    <a:gd name="connsiteX69" fmla="*/ 454819 w 871538"/>
                    <a:gd name="connsiteY69" fmla="*/ 1009650 h 1028700"/>
                    <a:gd name="connsiteX70" fmla="*/ 400050 w 871538"/>
                    <a:gd name="connsiteY70" fmla="*/ 1023938 h 1028700"/>
                    <a:gd name="connsiteX71" fmla="*/ 352425 w 871538"/>
                    <a:gd name="connsiteY71" fmla="*/ 1028700 h 1028700"/>
                    <a:gd name="connsiteX72" fmla="*/ 330994 w 871538"/>
                    <a:gd name="connsiteY72" fmla="*/ 1026319 h 1028700"/>
                    <a:gd name="connsiteX73" fmla="*/ 302419 w 871538"/>
                    <a:gd name="connsiteY73" fmla="*/ 1009650 h 1028700"/>
                    <a:gd name="connsiteX74" fmla="*/ 285750 w 871538"/>
                    <a:gd name="connsiteY74" fmla="*/ 981075 h 1028700"/>
                    <a:gd name="connsiteX75" fmla="*/ 266700 w 871538"/>
                    <a:gd name="connsiteY75" fmla="*/ 945357 h 1028700"/>
                    <a:gd name="connsiteX76" fmla="*/ 247650 w 871538"/>
                    <a:gd name="connsiteY76" fmla="*/ 935832 h 1028700"/>
                    <a:gd name="connsiteX77" fmla="*/ 221457 w 871538"/>
                    <a:gd name="connsiteY77" fmla="*/ 945357 h 1028700"/>
                    <a:gd name="connsiteX78" fmla="*/ 207169 w 871538"/>
                    <a:gd name="connsiteY78" fmla="*/ 973932 h 1028700"/>
                    <a:gd name="connsiteX79" fmla="*/ 197644 w 871538"/>
                    <a:gd name="connsiteY79" fmla="*/ 1004888 h 1028700"/>
                    <a:gd name="connsiteX80" fmla="*/ 176213 w 871538"/>
                    <a:gd name="connsiteY80" fmla="*/ 1014413 h 1028700"/>
                    <a:gd name="connsiteX81" fmla="*/ 150019 w 871538"/>
                    <a:gd name="connsiteY81" fmla="*/ 1012032 h 1028700"/>
                    <a:gd name="connsiteX82" fmla="*/ 116682 w 871538"/>
                    <a:gd name="connsiteY82" fmla="*/ 983457 h 1028700"/>
                    <a:gd name="connsiteX83" fmla="*/ 59532 w 871538"/>
                    <a:gd name="connsiteY83" fmla="*/ 990600 h 1028700"/>
                    <a:gd name="connsiteX84" fmla="*/ 35719 w 871538"/>
                    <a:gd name="connsiteY84" fmla="*/ 990600 h 1028700"/>
                    <a:gd name="connsiteX85" fmla="*/ 11907 w 871538"/>
                    <a:gd name="connsiteY85" fmla="*/ 973932 h 1028700"/>
                    <a:gd name="connsiteX86" fmla="*/ 0 w 871538"/>
                    <a:gd name="connsiteY86" fmla="*/ 945357 h 1028700"/>
                    <a:gd name="connsiteX87" fmla="*/ 2382 w 871538"/>
                    <a:gd name="connsiteY87" fmla="*/ 902494 h 1028700"/>
                    <a:gd name="connsiteX88" fmla="*/ 36917 w 871538"/>
                    <a:gd name="connsiteY88" fmla="*/ 842632 h 1028700"/>
                    <a:gd name="connsiteX89" fmla="*/ 7144 w 871538"/>
                    <a:gd name="connsiteY89" fmla="*/ 800100 h 1028700"/>
                    <a:gd name="connsiteX90" fmla="*/ 16669 w 871538"/>
                    <a:gd name="connsiteY90" fmla="*/ 790575 h 1028700"/>
                    <a:gd name="connsiteX91" fmla="*/ 64294 w 871538"/>
                    <a:gd name="connsiteY91" fmla="*/ 783432 h 1028700"/>
                    <a:gd name="connsiteX92" fmla="*/ 69057 w 871538"/>
                    <a:gd name="connsiteY92" fmla="*/ 759619 h 1028700"/>
                    <a:gd name="connsiteX93" fmla="*/ 59532 w 871538"/>
                    <a:gd name="connsiteY93" fmla="*/ 716757 h 1028700"/>
                    <a:gd name="connsiteX94" fmla="*/ 64294 w 871538"/>
                    <a:gd name="connsiteY94" fmla="*/ 695325 h 1028700"/>
                    <a:gd name="connsiteX95" fmla="*/ 104775 w 871538"/>
                    <a:gd name="connsiteY95" fmla="*/ 714375 h 1028700"/>
                    <a:gd name="connsiteX96" fmla="*/ 121444 w 871538"/>
                    <a:gd name="connsiteY96" fmla="*/ 714375 h 1028700"/>
                    <a:gd name="connsiteX97" fmla="*/ 109538 w 871538"/>
                    <a:gd name="connsiteY97" fmla="*/ 688182 h 1028700"/>
                    <a:gd name="connsiteX98" fmla="*/ 111919 w 871538"/>
                    <a:gd name="connsiteY98" fmla="*/ 666750 h 1028700"/>
                    <a:gd name="connsiteX99" fmla="*/ 128588 w 871538"/>
                    <a:gd name="connsiteY99" fmla="*/ 638175 h 1028700"/>
                    <a:gd name="connsiteX100" fmla="*/ 126207 w 871538"/>
                    <a:gd name="connsiteY100" fmla="*/ 616744 h 1028700"/>
                    <a:gd name="connsiteX101" fmla="*/ 119063 w 871538"/>
                    <a:gd name="connsiteY101" fmla="*/ 592932 h 1028700"/>
                    <a:gd name="connsiteX102" fmla="*/ 90488 w 871538"/>
                    <a:gd name="connsiteY102" fmla="*/ 559594 h 1028700"/>
                    <a:gd name="connsiteX103" fmla="*/ 104775 w 871538"/>
                    <a:gd name="connsiteY103" fmla="*/ 550069 h 1028700"/>
                    <a:gd name="connsiteX104" fmla="*/ 102394 w 871538"/>
                    <a:gd name="connsiteY104" fmla="*/ 497682 h 1028700"/>
                    <a:gd name="connsiteX105" fmla="*/ 50007 w 871538"/>
                    <a:gd name="connsiteY105" fmla="*/ 478632 h 1028700"/>
                    <a:gd name="connsiteX106" fmla="*/ 40482 w 871538"/>
                    <a:gd name="connsiteY106" fmla="*/ 447675 h 1028700"/>
                    <a:gd name="connsiteX107" fmla="*/ 23813 w 871538"/>
                    <a:gd name="connsiteY107" fmla="*/ 407194 h 1028700"/>
                    <a:gd name="connsiteX108" fmla="*/ 23813 w 871538"/>
                    <a:gd name="connsiteY108" fmla="*/ 390525 h 1028700"/>
                    <a:gd name="connsiteX109" fmla="*/ 40482 w 871538"/>
                    <a:gd name="connsiteY109" fmla="*/ 357188 h 1028700"/>
                    <a:gd name="connsiteX110" fmla="*/ 42863 w 871538"/>
                    <a:gd name="connsiteY110" fmla="*/ 333375 h 1028700"/>
                    <a:gd name="connsiteX111" fmla="*/ 66675 w 871538"/>
                    <a:gd name="connsiteY111" fmla="*/ 300038 h 1028700"/>
                    <a:gd name="connsiteX112" fmla="*/ 69057 w 871538"/>
                    <a:gd name="connsiteY112" fmla="*/ 278607 h 1028700"/>
                    <a:gd name="connsiteX113" fmla="*/ 69057 w 871538"/>
                    <a:gd name="connsiteY113" fmla="*/ 252413 h 1028700"/>
                    <a:gd name="connsiteX114" fmla="*/ 95250 w 871538"/>
                    <a:gd name="connsiteY114" fmla="*/ 240507 h 1028700"/>
                    <a:gd name="connsiteX115" fmla="*/ 102394 w 871538"/>
                    <a:gd name="connsiteY115" fmla="*/ 228600 h 1028700"/>
                    <a:gd name="connsiteX116" fmla="*/ 104775 w 871538"/>
                    <a:gd name="connsiteY116" fmla="*/ 214313 h 1028700"/>
                    <a:gd name="connsiteX117" fmla="*/ 95250 w 871538"/>
                    <a:gd name="connsiteY117" fmla="*/ 185738 h 1028700"/>
                    <a:gd name="connsiteX118" fmla="*/ 95250 w 871538"/>
                    <a:gd name="connsiteY118" fmla="*/ 176213 h 1028700"/>
                    <a:gd name="connsiteX119" fmla="*/ 150019 w 871538"/>
                    <a:gd name="connsiteY119" fmla="*/ 161925 h 1028700"/>
                    <a:gd name="connsiteX120" fmla="*/ 119063 w 871538"/>
                    <a:gd name="connsiteY120" fmla="*/ 133350 h 1028700"/>
                    <a:gd name="connsiteX121" fmla="*/ 71438 w 871538"/>
                    <a:gd name="connsiteY121" fmla="*/ 130969 h 1028700"/>
                    <a:gd name="connsiteX122" fmla="*/ 71438 w 871538"/>
                    <a:gd name="connsiteY122" fmla="*/ 121444 h 1028700"/>
                    <a:gd name="connsiteX123" fmla="*/ 71438 w 871538"/>
                    <a:gd name="connsiteY123" fmla="*/ 97632 h 1028700"/>
                    <a:gd name="connsiteX124" fmla="*/ 90488 w 871538"/>
                    <a:gd name="connsiteY124" fmla="*/ 59532 h 1028700"/>
                    <a:gd name="connsiteX125" fmla="*/ 100013 w 871538"/>
                    <a:gd name="connsiteY125" fmla="*/ 61913 h 1028700"/>
                    <a:gd name="connsiteX126" fmla="*/ 123825 w 871538"/>
                    <a:gd name="connsiteY126" fmla="*/ 71438 h 1028700"/>
                    <a:gd name="connsiteX127" fmla="*/ 142875 w 871538"/>
                    <a:gd name="connsiteY127" fmla="*/ 90488 h 1028700"/>
                    <a:gd name="connsiteX128" fmla="*/ 157163 w 871538"/>
                    <a:gd name="connsiteY128" fmla="*/ 107157 h 1028700"/>
                    <a:gd name="connsiteX129" fmla="*/ 178594 w 871538"/>
                    <a:gd name="connsiteY129" fmla="*/ 128588 h 1028700"/>
                    <a:gd name="connsiteX130" fmla="*/ 223838 w 871538"/>
                    <a:gd name="connsiteY130" fmla="*/ 142875 h 1028700"/>
                    <a:gd name="connsiteX131" fmla="*/ 259557 w 871538"/>
                    <a:gd name="connsiteY131" fmla="*/ 145257 h 1028700"/>
                    <a:gd name="connsiteX132" fmla="*/ 271463 w 871538"/>
                    <a:gd name="connsiteY132" fmla="*/ 145257 h 1028700"/>
                    <a:gd name="connsiteX133" fmla="*/ 271463 w 871538"/>
                    <a:gd name="connsiteY133" fmla="*/ 128588 h 1028700"/>
                    <a:gd name="connsiteX134" fmla="*/ 264319 w 871538"/>
                    <a:gd name="connsiteY134" fmla="*/ 107157 h 1028700"/>
                    <a:gd name="connsiteX135" fmla="*/ 235744 w 871538"/>
                    <a:gd name="connsiteY135" fmla="*/ 73819 h 1028700"/>
                    <a:gd name="connsiteX136" fmla="*/ 297657 w 871538"/>
                    <a:gd name="connsiteY136" fmla="*/ 80963 h 1028700"/>
                    <a:gd name="connsiteX137" fmla="*/ 302419 w 871538"/>
                    <a:gd name="connsiteY137" fmla="*/ 88107 h 1028700"/>
                    <a:gd name="connsiteX138" fmla="*/ 304800 w 871538"/>
                    <a:gd name="connsiteY138" fmla="*/ 114300 h 1028700"/>
                    <a:gd name="connsiteX139" fmla="*/ 311944 w 871538"/>
                    <a:gd name="connsiteY139" fmla="*/ 133350 h 1028700"/>
                    <a:gd name="connsiteX140" fmla="*/ 338138 w 871538"/>
                    <a:gd name="connsiteY140" fmla="*/ 102394 h 1028700"/>
                    <a:gd name="connsiteX141" fmla="*/ 350044 w 871538"/>
                    <a:gd name="connsiteY141" fmla="*/ 61913 h 1028700"/>
                    <a:gd name="connsiteX142" fmla="*/ 338138 w 871538"/>
                    <a:gd name="connsiteY142" fmla="*/ 45244 h 1028700"/>
                    <a:gd name="connsiteX143" fmla="*/ 328613 w 871538"/>
                    <a:gd name="connsiteY143" fmla="*/ 28575 h 1028700"/>
                    <a:gd name="connsiteX144" fmla="*/ 338138 w 871538"/>
                    <a:gd name="connsiteY144" fmla="*/ 7144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871538" h="1028700">
                      <a:moveTo>
                        <a:pt x="366713" y="0"/>
                      </a:moveTo>
                      <a:lnTo>
                        <a:pt x="397669" y="9525"/>
                      </a:lnTo>
                      <a:lnTo>
                        <a:pt x="404813" y="19050"/>
                      </a:lnTo>
                      <a:lnTo>
                        <a:pt x="402432" y="40482"/>
                      </a:lnTo>
                      <a:lnTo>
                        <a:pt x="400050" y="69057"/>
                      </a:lnTo>
                      <a:lnTo>
                        <a:pt x="395288" y="85725"/>
                      </a:lnTo>
                      <a:lnTo>
                        <a:pt x="431007" y="130969"/>
                      </a:lnTo>
                      <a:lnTo>
                        <a:pt x="419100" y="150019"/>
                      </a:lnTo>
                      <a:lnTo>
                        <a:pt x="416719" y="157163"/>
                      </a:lnTo>
                      <a:lnTo>
                        <a:pt x="414338" y="176213"/>
                      </a:lnTo>
                      <a:lnTo>
                        <a:pt x="411957" y="188119"/>
                      </a:lnTo>
                      <a:lnTo>
                        <a:pt x="392907" y="207169"/>
                      </a:lnTo>
                      <a:lnTo>
                        <a:pt x="388144" y="219075"/>
                      </a:lnTo>
                      <a:lnTo>
                        <a:pt x="428625" y="219075"/>
                      </a:lnTo>
                      <a:lnTo>
                        <a:pt x="428625" y="230982"/>
                      </a:lnTo>
                      <a:lnTo>
                        <a:pt x="397669" y="252413"/>
                      </a:lnTo>
                      <a:lnTo>
                        <a:pt x="392907" y="276225"/>
                      </a:lnTo>
                      <a:lnTo>
                        <a:pt x="400050" y="300038"/>
                      </a:lnTo>
                      <a:lnTo>
                        <a:pt x="431007" y="319088"/>
                      </a:lnTo>
                      <a:lnTo>
                        <a:pt x="450057" y="338138"/>
                      </a:lnTo>
                      <a:lnTo>
                        <a:pt x="447675" y="359569"/>
                      </a:lnTo>
                      <a:lnTo>
                        <a:pt x="433388" y="381000"/>
                      </a:lnTo>
                      <a:lnTo>
                        <a:pt x="435769" y="402432"/>
                      </a:lnTo>
                      <a:lnTo>
                        <a:pt x="435769" y="414338"/>
                      </a:lnTo>
                      <a:lnTo>
                        <a:pt x="445294" y="426244"/>
                      </a:lnTo>
                      <a:lnTo>
                        <a:pt x="459582" y="433388"/>
                      </a:lnTo>
                      <a:lnTo>
                        <a:pt x="526257" y="414338"/>
                      </a:lnTo>
                      <a:lnTo>
                        <a:pt x="595313" y="414338"/>
                      </a:lnTo>
                      <a:lnTo>
                        <a:pt x="654844" y="388144"/>
                      </a:lnTo>
                      <a:lnTo>
                        <a:pt x="709613" y="376238"/>
                      </a:lnTo>
                      <a:lnTo>
                        <a:pt x="723900" y="385763"/>
                      </a:lnTo>
                      <a:lnTo>
                        <a:pt x="752475" y="404813"/>
                      </a:lnTo>
                      <a:lnTo>
                        <a:pt x="778669" y="426244"/>
                      </a:lnTo>
                      <a:lnTo>
                        <a:pt x="804863" y="421482"/>
                      </a:lnTo>
                      <a:lnTo>
                        <a:pt x="871538" y="411957"/>
                      </a:lnTo>
                      <a:lnTo>
                        <a:pt x="850107" y="435769"/>
                      </a:lnTo>
                      <a:lnTo>
                        <a:pt x="840582" y="459582"/>
                      </a:lnTo>
                      <a:lnTo>
                        <a:pt x="821532" y="485775"/>
                      </a:lnTo>
                      <a:lnTo>
                        <a:pt x="776288" y="492919"/>
                      </a:lnTo>
                      <a:lnTo>
                        <a:pt x="757238" y="500063"/>
                      </a:lnTo>
                      <a:lnTo>
                        <a:pt x="735807" y="519113"/>
                      </a:lnTo>
                      <a:lnTo>
                        <a:pt x="733425" y="576263"/>
                      </a:lnTo>
                      <a:lnTo>
                        <a:pt x="738188" y="640557"/>
                      </a:lnTo>
                      <a:lnTo>
                        <a:pt x="731044" y="666750"/>
                      </a:lnTo>
                      <a:lnTo>
                        <a:pt x="731044" y="690563"/>
                      </a:lnTo>
                      <a:lnTo>
                        <a:pt x="745332" y="704850"/>
                      </a:lnTo>
                      <a:lnTo>
                        <a:pt x="747713" y="728663"/>
                      </a:lnTo>
                      <a:lnTo>
                        <a:pt x="747713" y="757238"/>
                      </a:lnTo>
                      <a:lnTo>
                        <a:pt x="747713" y="788194"/>
                      </a:lnTo>
                      <a:lnTo>
                        <a:pt x="762000" y="816769"/>
                      </a:lnTo>
                      <a:lnTo>
                        <a:pt x="762000" y="828753"/>
                      </a:lnTo>
                      <a:lnTo>
                        <a:pt x="766763" y="828675"/>
                      </a:lnTo>
                      <a:lnTo>
                        <a:pt x="762000" y="832077"/>
                      </a:lnTo>
                      <a:lnTo>
                        <a:pt x="762000" y="835819"/>
                      </a:lnTo>
                      <a:lnTo>
                        <a:pt x="740569" y="847725"/>
                      </a:lnTo>
                      <a:lnTo>
                        <a:pt x="740093" y="847725"/>
                      </a:lnTo>
                      <a:lnTo>
                        <a:pt x="733425" y="852488"/>
                      </a:lnTo>
                      <a:lnTo>
                        <a:pt x="709613" y="888207"/>
                      </a:lnTo>
                      <a:lnTo>
                        <a:pt x="688182" y="881063"/>
                      </a:lnTo>
                      <a:lnTo>
                        <a:pt x="669132" y="888207"/>
                      </a:lnTo>
                      <a:lnTo>
                        <a:pt x="635794" y="931069"/>
                      </a:lnTo>
                      <a:lnTo>
                        <a:pt x="621507" y="957263"/>
                      </a:lnTo>
                      <a:lnTo>
                        <a:pt x="614363" y="971550"/>
                      </a:lnTo>
                      <a:lnTo>
                        <a:pt x="590550" y="971550"/>
                      </a:lnTo>
                      <a:lnTo>
                        <a:pt x="571500" y="942975"/>
                      </a:lnTo>
                      <a:lnTo>
                        <a:pt x="545307" y="945357"/>
                      </a:lnTo>
                      <a:lnTo>
                        <a:pt x="540544" y="952500"/>
                      </a:lnTo>
                      <a:lnTo>
                        <a:pt x="538163" y="990600"/>
                      </a:lnTo>
                      <a:lnTo>
                        <a:pt x="516732" y="1002507"/>
                      </a:lnTo>
                      <a:lnTo>
                        <a:pt x="454819" y="1009650"/>
                      </a:lnTo>
                      <a:lnTo>
                        <a:pt x="400050" y="1023938"/>
                      </a:lnTo>
                      <a:lnTo>
                        <a:pt x="352425" y="1028700"/>
                      </a:lnTo>
                      <a:lnTo>
                        <a:pt x="330994" y="1026319"/>
                      </a:lnTo>
                      <a:lnTo>
                        <a:pt x="302419" y="1009650"/>
                      </a:lnTo>
                      <a:lnTo>
                        <a:pt x="285750" y="981075"/>
                      </a:lnTo>
                      <a:lnTo>
                        <a:pt x="266700" y="945357"/>
                      </a:lnTo>
                      <a:lnTo>
                        <a:pt x="247650" y="935832"/>
                      </a:lnTo>
                      <a:lnTo>
                        <a:pt x="221457" y="945357"/>
                      </a:lnTo>
                      <a:lnTo>
                        <a:pt x="207169" y="973932"/>
                      </a:lnTo>
                      <a:lnTo>
                        <a:pt x="197644" y="1004888"/>
                      </a:lnTo>
                      <a:lnTo>
                        <a:pt x="176213" y="1014413"/>
                      </a:lnTo>
                      <a:lnTo>
                        <a:pt x="150019" y="1012032"/>
                      </a:lnTo>
                      <a:lnTo>
                        <a:pt x="116682" y="983457"/>
                      </a:lnTo>
                      <a:lnTo>
                        <a:pt x="59532" y="990600"/>
                      </a:lnTo>
                      <a:lnTo>
                        <a:pt x="35719" y="990600"/>
                      </a:lnTo>
                      <a:lnTo>
                        <a:pt x="11907" y="973932"/>
                      </a:lnTo>
                      <a:lnTo>
                        <a:pt x="0" y="945357"/>
                      </a:lnTo>
                      <a:lnTo>
                        <a:pt x="2382" y="902494"/>
                      </a:lnTo>
                      <a:lnTo>
                        <a:pt x="36917" y="842632"/>
                      </a:lnTo>
                      <a:lnTo>
                        <a:pt x="7144" y="800100"/>
                      </a:lnTo>
                      <a:lnTo>
                        <a:pt x="16669" y="790575"/>
                      </a:lnTo>
                      <a:lnTo>
                        <a:pt x="64294" y="783432"/>
                      </a:lnTo>
                      <a:lnTo>
                        <a:pt x="69057" y="759619"/>
                      </a:lnTo>
                      <a:lnTo>
                        <a:pt x="59532" y="716757"/>
                      </a:lnTo>
                      <a:lnTo>
                        <a:pt x="64294" y="695325"/>
                      </a:lnTo>
                      <a:lnTo>
                        <a:pt x="104775" y="714375"/>
                      </a:lnTo>
                      <a:lnTo>
                        <a:pt x="121444" y="714375"/>
                      </a:lnTo>
                      <a:lnTo>
                        <a:pt x="109538" y="688182"/>
                      </a:lnTo>
                      <a:lnTo>
                        <a:pt x="111919" y="666750"/>
                      </a:lnTo>
                      <a:lnTo>
                        <a:pt x="128588" y="638175"/>
                      </a:lnTo>
                      <a:lnTo>
                        <a:pt x="126207" y="616744"/>
                      </a:lnTo>
                      <a:lnTo>
                        <a:pt x="119063" y="592932"/>
                      </a:lnTo>
                      <a:lnTo>
                        <a:pt x="90488" y="559594"/>
                      </a:lnTo>
                      <a:lnTo>
                        <a:pt x="104775" y="550069"/>
                      </a:lnTo>
                      <a:lnTo>
                        <a:pt x="102394" y="497682"/>
                      </a:lnTo>
                      <a:lnTo>
                        <a:pt x="50007" y="478632"/>
                      </a:lnTo>
                      <a:lnTo>
                        <a:pt x="40482" y="447675"/>
                      </a:lnTo>
                      <a:lnTo>
                        <a:pt x="23813" y="407194"/>
                      </a:lnTo>
                      <a:lnTo>
                        <a:pt x="23813" y="390525"/>
                      </a:lnTo>
                      <a:lnTo>
                        <a:pt x="40482" y="357188"/>
                      </a:lnTo>
                      <a:lnTo>
                        <a:pt x="42863" y="333375"/>
                      </a:lnTo>
                      <a:lnTo>
                        <a:pt x="66675" y="300038"/>
                      </a:lnTo>
                      <a:lnTo>
                        <a:pt x="69057" y="278607"/>
                      </a:lnTo>
                      <a:lnTo>
                        <a:pt x="69057" y="252413"/>
                      </a:lnTo>
                      <a:lnTo>
                        <a:pt x="95250" y="240507"/>
                      </a:lnTo>
                      <a:lnTo>
                        <a:pt x="102394" y="228600"/>
                      </a:lnTo>
                      <a:lnTo>
                        <a:pt x="104775" y="214313"/>
                      </a:lnTo>
                      <a:lnTo>
                        <a:pt x="95250" y="185738"/>
                      </a:lnTo>
                      <a:lnTo>
                        <a:pt x="95250" y="176213"/>
                      </a:lnTo>
                      <a:lnTo>
                        <a:pt x="150019" y="161925"/>
                      </a:lnTo>
                      <a:lnTo>
                        <a:pt x="119063" y="133350"/>
                      </a:lnTo>
                      <a:lnTo>
                        <a:pt x="71438" y="130969"/>
                      </a:lnTo>
                      <a:lnTo>
                        <a:pt x="71438" y="121444"/>
                      </a:lnTo>
                      <a:lnTo>
                        <a:pt x="71438" y="97632"/>
                      </a:lnTo>
                      <a:lnTo>
                        <a:pt x="90488" y="59532"/>
                      </a:lnTo>
                      <a:lnTo>
                        <a:pt x="100013" y="61913"/>
                      </a:lnTo>
                      <a:lnTo>
                        <a:pt x="123825" y="71438"/>
                      </a:lnTo>
                      <a:lnTo>
                        <a:pt x="142875" y="90488"/>
                      </a:lnTo>
                      <a:lnTo>
                        <a:pt x="157163" y="107157"/>
                      </a:lnTo>
                      <a:lnTo>
                        <a:pt x="178594" y="128588"/>
                      </a:lnTo>
                      <a:lnTo>
                        <a:pt x="223838" y="142875"/>
                      </a:lnTo>
                      <a:lnTo>
                        <a:pt x="259557" y="145257"/>
                      </a:lnTo>
                      <a:lnTo>
                        <a:pt x="271463" y="145257"/>
                      </a:lnTo>
                      <a:lnTo>
                        <a:pt x="271463" y="128588"/>
                      </a:lnTo>
                      <a:lnTo>
                        <a:pt x="264319" y="107157"/>
                      </a:lnTo>
                      <a:lnTo>
                        <a:pt x="235744" y="73819"/>
                      </a:lnTo>
                      <a:lnTo>
                        <a:pt x="297657" y="80963"/>
                      </a:lnTo>
                      <a:lnTo>
                        <a:pt x="302419" y="88107"/>
                      </a:lnTo>
                      <a:lnTo>
                        <a:pt x="304800" y="114300"/>
                      </a:lnTo>
                      <a:lnTo>
                        <a:pt x="311944" y="133350"/>
                      </a:lnTo>
                      <a:lnTo>
                        <a:pt x="338138" y="102394"/>
                      </a:lnTo>
                      <a:lnTo>
                        <a:pt x="350044" y="61913"/>
                      </a:lnTo>
                      <a:lnTo>
                        <a:pt x="338138" y="45244"/>
                      </a:lnTo>
                      <a:lnTo>
                        <a:pt x="328613" y="28575"/>
                      </a:lnTo>
                      <a:lnTo>
                        <a:pt x="338138" y="7144"/>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8" name="Freeform: Shape 177">
                  <a:extLst>
                    <a:ext uri="{FF2B5EF4-FFF2-40B4-BE49-F238E27FC236}">
                      <a16:creationId xmlns:a16="http://schemas.microsoft.com/office/drawing/2014/main" id="{431F7813-9F8B-42EF-9CC6-697D1B31FA20}"/>
                    </a:ext>
                  </a:extLst>
                </p:cNvPr>
                <p:cNvSpPr/>
                <p:nvPr/>
              </p:nvSpPr>
              <p:spPr>
                <a:xfrm>
                  <a:off x="3514725" y="2333625"/>
                  <a:ext cx="990600" cy="909638"/>
                </a:xfrm>
                <a:custGeom>
                  <a:avLst/>
                  <a:gdLst>
                    <a:gd name="connsiteX0" fmla="*/ 397669 w 990600"/>
                    <a:gd name="connsiteY0" fmla="*/ 80963 h 909638"/>
                    <a:gd name="connsiteX1" fmla="*/ 447675 w 990600"/>
                    <a:gd name="connsiteY1" fmla="*/ 78581 h 909638"/>
                    <a:gd name="connsiteX2" fmla="*/ 466725 w 990600"/>
                    <a:gd name="connsiteY2" fmla="*/ 116681 h 909638"/>
                    <a:gd name="connsiteX3" fmla="*/ 478631 w 990600"/>
                    <a:gd name="connsiteY3" fmla="*/ 116681 h 909638"/>
                    <a:gd name="connsiteX4" fmla="*/ 504825 w 990600"/>
                    <a:gd name="connsiteY4" fmla="*/ 100013 h 909638"/>
                    <a:gd name="connsiteX5" fmla="*/ 528638 w 990600"/>
                    <a:gd name="connsiteY5" fmla="*/ 92869 h 909638"/>
                    <a:gd name="connsiteX6" fmla="*/ 581025 w 990600"/>
                    <a:gd name="connsiteY6" fmla="*/ 97631 h 909638"/>
                    <a:gd name="connsiteX7" fmla="*/ 609600 w 990600"/>
                    <a:gd name="connsiteY7" fmla="*/ 97631 h 909638"/>
                    <a:gd name="connsiteX8" fmla="*/ 645319 w 990600"/>
                    <a:gd name="connsiteY8" fmla="*/ 88106 h 909638"/>
                    <a:gd name="connsiteX9" fmla="*/ 673894 w 990600"/>
                    <a:gd name="connsiteY9" fmla="*/ 61913 h 909638"/>
                    <a:gd name="connsiteX10" fmla="*/ 695325 w 990600"/>
                    <a:gd name="connsiteY10" fmla="*/ 45244 h 909638"/>
                    <a:gd name="connsiteX11" fmla="*/ 723900 w 990600"/>
                    <a:gd name="connsiteY11" fmla="*/ 35719 h 909638"/>
                    <a:gd name="connsiteX12" fmla="*/ 738188 w 990600"/>
                    <a:gd name="connsiteY12" fmla="*/ 35719 h 909638"/>
                    <a:gd name="connsiteX13" fmla="*/ 759619 w 990600"/>
                    <a:gd name="connsiteY13" fmla="*/ 38100 h 909638"/>
                    <a:gd name="connsiteX14" fmla="*/ 778669 w 990600"/>
                    <a:gd name="connsiteY14" fmla="*/ 66675 h 909638"/>
                    <a:gd name="connsiteX15" fmla="*/ 788194 w 990600"/>
                    <a:gd name="connsiteY15" fmla="*/ 76200 h 909638"/>
                    <a:gd name="connsiteX16" fmla="*/ 812006 w 990600"/>
                    <a:gd name="connsiteY16" fmla="*/ 76200 h 909638"/>
                    <a:gd name="connsiteX17" fmla="*/ 873919 w 990600"/>
                    <a:gd name="connsiteY17" fmla="*/ 59531 h 909638"/>
                    <a:gd name="connsiteX18" fmla="*/ 892969 w 990600"/>
                    <a:gd name="connsiteY18" fmla="*/ 47625 h 909638"/>
                    <a:gd name="connsiteX19" fmla="*/ 873919 w 990600"/>
                    <a:gd name="connsiteY19" fmla="*/ 26194 h 909638"/>
                    <a:gd name="connsiteX20" fmla="*/ 869156 w 990600"/>
                    <a:gd name="connsiteY20" fmla="*/ 9525 h 909638"/>
                    <a:gd name="connsiteX21" fmla="*/ 869156 w 990600"/>
                    <a:gd name="connsiteY21" fmla="*/ 2381 h 909638"/>
                    <a:gd name="connsiteX22" fmla="*/ 890588 w 990600"/>
                    <a:gd name="connsiteY22" fmla="*/ 0 h 909638"/>
                    <a:gd name="connsiteX23" fmla="*/ 904875 w 990600"/>
                    <a:gd name="connsiteY23" fmla="*/ 38100 h 909638"/>
                    <a:gd name="connsiteX24" fmla="*/ 947738 w 990600"/>
                    <a:gd name="connsiteY24" fmla="*/ 40481 h 909638"/>
                    <a:gd name="connsiteX25" fmla="*/ 962025 w 990600"/>
                    <a:gd name="connsiteY25" fmla="*/ 66675 h 909638"/>
                    <a:gd name="connsiteX26" fmla="*/ 990600 w 990600"/>
                    <a:gd name="connsiteY26" fmla="*/ 76200 h 909638"/>
                    <a:gd name="connsiteX27" fmla="*/ 976313 w 990600"/>
                    <a:gd name="connsiteY27" fmla="*/ 133350 h 909638"/>
                    <a:gd name="connsiteX28" fmla="*/ 945356 w 990600"/>
                    <a:gd name="connsiteY28" fmla="*/ 154781 h 909638"/>
                    <a:gd name="connsiteX29" fmla="*/ 945356 w 990600"/>
                    <a:gd name="connsiteY29" fmla="*/ 173831 h 909638"/>
                    <a:gd name="connsiteX30" fmla="*/ 945356 w 990600"/>
                    <a:gd name="connsiteY30" fmla="*/ 200025 h 909638"/>
                    <a:gd name="connsiteX31" fmla="*/ 945356 w 990600"/>
                    <a:gd name="connsiteY31" fmla="*/ 221456 h 909638"/>
                    <a:gd name="connsiteX32" fmla="*/ 945356 w 990600"/>
                    <a:gd name="connsiteY32" fmla="*/ 250031 h 909638"/>
                    <a:gd name="connsiteX33" fmla="*/ 926306 w 990600"/>
                    <a:gd name="connsiteY33" fmla="*/ 283369 h 909638"/>
                    <a:gd name="connsiteX34" fmla="*/ 945356 w 990600"/>
                    <a:gd name="connsiteY34" fmla="*/ 304800 h 909638"/>
                    <a:gd name="connsiteX35" fmla="*/ 954881 w 990600"/>
                    <a:gd name="connsiteY35" fmla="*/ 319088 h 909638"/>
                    <a:gd name="connsiteX36" fmla="*/ 954881 w 990600"/>
                    <a:gd name="connsiteY36" fmla="*/ 338138 h 909638"/>
                    <a:gd name="connsiteX37" fmla="*/ 890588 w 990600"/>
                    <a:gd name="connsiteY37" fmla="*/ 454819 h 909638"/>
                    <a:gd name="connsiteX38" fmla="*/ 888206 w 990600"/>
                    <a:gd name="connsiteY38" fmla="*/ 469106 h 909638"/>
                    <a:gd name="connsiteX39" fmla="*/ 888206 w 990600"/>
                    <a:gd name="connsiteY39" fmla="*/ 488156 h 909638"/>
                    <a:gd name="connsiteX40" fmla="*/ 833438 w 990600"/>
                    <a:gd name="connsiteY40" fmla="*/ 550069 h 909638"/>
                    <a:gd name="connsiteX41" fmla="*/ 828675 w 990600"/>
                    <a:gd name="connsiteY41" fmla="*/ 581025 h 909638"/>
                    <a:gd name="connsiteX42" fmla="*/ 833438 w 990600"/>
                    <a:gd name="connsiteY42" fmla="*/ 616744 h 909638"/>
                    <a:gd name="connsiteX43" fmla="*/ 840581 w 990600"/>
                    <a:gd name="connsiteY43" fmla="*/ 633413 h 909638"/>
                    <a:gd name="connsiteX44" fmla="*/ 854869 w 990600"/>
                    <a:gd name="connsiteY44" fmla="*/ 645319 h 909638"/>
                    <a:gd name="connsiteX45" fmla="*/ 850106 w 990600"/>
                    <a:gd name="connsiteY45" fmla="*/ 664369 h 909638"/>
                    <a:gd name="connsiteX46" fmla="*/ 816769 w 990600"/>
                    <a:gd name="connsiteY46" fmla="*/ 688181 h 909638"/>
                    <a:gd name="connsiteX47" fmla="*/ 804863 w 990600"/>
                    <a:gd name="connsiteY47" fmla="*/ 695325 h 909638"/>
                    <a:gd name="connsiteX48" fmla="*/ 804863 w 990600"/>
                    <a:gd name="connsiteY48" fmla="*/ 695325 h 909638"/>
                    <a:gd name="connsiteX49" fmla="*/ 816769 w 990600"/>
                    <a:gd name="connsiteY49" fmla="*/ 745331 h 909638"/>
                    <a:gd name="connsiteX50" fmla="*/ 795338 w 990600"/>
                    <a:gd name="connsiteY50" fmla="*/ 792956 h 909638"/>
                    <a:gd name="connsiteX51" fmla="*/ 792956 w 990600"/>
                    <a:gd name="connsiteY51" fmla="*/ 807244 h 909638"/>
                    <a:gd name="connsiteX52" fmla="*/ 802481 w 990600"/>
                    <a:gd name="connsiteY52" fmla="*/ 823913 h 909638"/>
                    <a:gd name="connsiteX53" fmla="*/ 802481 w 990600"/>
                    <a:gd name="connsiteY53" fmla="*/ 840581 h 909638"/>
                    <a:gd name="connsiteX54" fmla="*/ 807244 w 990600"/>
                    <a:gd name="connsiteY54" fmla="*/ 862013 h 909638"/>
                    <a:gd name="connsiteX55" fmla="*/ 819150 w 990600"/>
                    <a:gd name="connsiteY55" fmla="*/ 892969 h 909638"/>
                    <a:gd name="connsiteX56" fmla="*/ 790575 w 990600"/>
                    <a:gd name="connsiteY56" fmla="*/ 904875 h 909638"/>
                    <a:gd name="connsiteX57" fmla="*/ 754856 w 990600"/>
                    <a:gd name="connsiteY57" fmla="*/ 909638 h 909638"/>
                    <a:gd name="connsiteX58" fmla="*/ 719138 w 990600"/>
                    <a:gd name="connsiteY58" fmla="*/ 909638 h 909638"/>
                    <a:gd name="connsiteX59" fmla="*/ 633413 w 990600"/>
                    <a:gd name="connsiteY59" fmla="*/ 869156 h 909638"/>
                    <a:gd name="connsiteX60" fmla="*/ 545306 w 990600"/>
                    <a:gd name="connsiteY60" fmla="*/ 890588 h 909638"/>
                    <a:gd name="connsiteX61" fmla="*/ 490538 w 990600"/>
                    <a:gd name="connsiteY61" fmla="*/ 881063 h 909638"/>
                    <a:gd name="connsiteX62" fmla="*/ 352425 w 990600"/>
                    <a:gd name="connsiteY62" fmla="*/ 866775 h 909638"/>
                    <a:gd name="connsiteX63" fmla="*/ 333375 w 990600"/>
                    <a:gd name="connsiteY63" fmla="*/ 833438 h 909638"/>
                    <a:gd name="connsiteX64" fmla="*/ 311944 w 990600"/>
                    <a:gd name="connsiteY64" fmla="*/ 833438 h 909638"/>
                    <a:gd name="connsiteX65" fmla="*/ 278606 w 990600"/>
                    <a:gd name="connsiteY65" fmla="*/ 854869 h 909638"/>
                    <a:gd name="connsiteX66" fmla="*/ 264319 w 990600"/>
                    <a:gd name="connsiteY66" fmla="*/ 857250 h 909638"/>
                    <a:gd name="connsiteX67" fmla="*/ 230981 w 990600"/>
                    <a:gd name="connsiteY67" fmla="*/ 833438 h 909638"/>
                    <a:gd name="connsiteX68" fmla="*/ 190500 w 990600"/>
                    <a:gd name="connsiteY68" fmla="*/ 814388 h 909638"/>
                    <a:gd name="connsiteX69" fmla="*/ 159544 w 990600"/>
                    <a:gd name="connsiteY69" fmla="*/ 814388 h 909638"/>
                    <a:gd name="connsiteX70" fmla="*/ 157163 w 990600"/>
                    <a:gd name="connsiteY70" fmla="*/ 835819 h 909638"/>
                    <a:gd name="connsiteX71" fmla="*/ 142875 w 990600"/>
                    <a:gd name="connsiteY71" fmla="*/ 852488 h 909638"/>
                    <a:gd name="connsiteX72" fmla="*/ 130969 w 990600"/>
                    <a:gd name="connsiteY72" fmla="*/ 859631 h 909638"/>
                    <a:gd name="connsiteX73" fmla="*/ 116681 w 990600"/>
                    <a:gd name="connsiteY73" fmla="*/ 847725 h 909638"/>
                    <a:gd name="connsiteX74" fmla="*/ 97631 w 990600"/>
                    <a:gd name="connsiteY74" fmla="*/ 828675 h 909638"/>
                    <a:gd name="connsiteX75" fmla="*/ 92869 w 990600"/>
                    <a:gd name="connsiteY75" fmla="*/ 819150 h 909638"/>
                    <a:gd name="connsiteX76" fmla="*/ 69056 w 990600"/>
                    <a:gd name="connsiteY76" fmla="*/ 807244 h 909638"/>
                    <a:gd name="connsiteX77" fmla="*/ 57150 w 990600"/>
                    <a:gd name="connsiteY77" fmla="*/ 797719 h 909638"/>
                    <a:gd name="connsiteX78" fmla="*/ 57150 w 990600"/>
                    <a:gd name="connsiteY78" fmla="*/ 783431 h 909638"/>
                    <a:gd name="connsiteX79" fmla="*/ 54769 w 990600"/>
                    <a:gd name="connsiteY79" fmla="*/ 742950 h 909638"/>
                    <a:gd name="connsiteX80" fmla="*/ 28575 w 990600"/>
                    <a:gd name="connsiteY80" fmla="*/ 735806 h 909638"/>
                    <a:gd name="connsiteX81" fmla="*/ 9525 w 990600"/>
                    <a:gd name="connsiteY81" fmla="*/ 731044 h 909638"/>
                    <a:gd name="connsiteX82" fmla="*/ 2381 w 990600"/>
                    <a:gd name="connsiteY82" fmla="*/ 716756 h 909638"/>
                    <a:gd name="connsiteX83" fmla="*/ 0 w 990600"/>
                    <a:gd name="connsiteY83" fmla="*/ 702469 h 909638"/>
                    <a:gd name="connsiteX84" fmla="*/ 9525 w 990600"/>
                    <a:gd name="connsiteY84" fmla="*/ 685800 h 909638"/>
                    <a:gd name="connsiteX85" fmla="*/ 26194 w 990600"/>
                    <a:gd name="connsiteY85" fmla="*/ 676275 h 909638"/>
                    <a:gd name="connsiteX86" fmla="*/ 59531 w 990600"/>
                    <a:gd name="connsiteY86" fmla="*/ 666750 h 909638"/>
                    <a:gd name="connsiteX87" fmla="*/ 76200 w 990600"/>
                    <a:gd name="connsiteY87" fmla="*/ 652463 h 909638"/>
                    <a:gd name="connsiteX88" fmla="*/ 73819 w 990600"/>
                    <a:gd name="connsiteY88" fmla="*/ 623888 h 909638"/>
                    <a:gd name="connsiteX89" fmla="*/ 83344 w 990600"/>
                    <a:gd name="connsiteY89" fmla="*/ 609600 h 909638"/>
                    <a:gd name="connsiteX90" fmla="*/ 111919 w 990600"/>
                    <a:gd name="connsiteY90" fmla="*/ 640556 h 909638"/>
                    <a:gd name="connsiteX91" fmla="*/ 128588 w 990600"/>
                    <a:gd name="connsiteY91" fmla="*/ 647700 h 909638"/>
                    <a:gd name="connsiteX92" fmla="*/ 150019 w 990600"/>
                    <a:gd name="connsiteY92" fmla="*/ 631031 h 909638"/>
                    <a:gd name="connsiteX93" fmla="*/ 171450 w 990600"/>
                    <a:gd name="connsiteY93" fmla="*/ 588169 h 909638"/>
                    <a:gd name="connsiteX94" fmla="*/ 192881 w 990600"/>
                    <a:gd name="connsiteY94" fmla="*/ 545306 h 909638"/>
                    <a:gd name="connsiteX95" fmla="*/ 228600 w 990600"/>
                    <a:gd name="connsiteY95" fmla="*/ 557213 h 909638"/>
                    <a:gd name="connsiteX96" fmla="*/ 250031 w 990600"/>
                    <a:gd name="connsiteY96" fmla="*/ 538163 h 909638"/>
                    <a:gd name="connsiteX97" fmla="*/ 290513 w 990600"/>
                    <a:gd name="connsiteY97" fmla="*/ 504825 h 909638"/>
                    <a:gd name="connsiteX98" fmla="*/ 271463 w 990600"/>
                    <a:gd name="connsiteY98" fmla="*/ 469106 h 909638"/>
                    <a:gd name="connsiteX99" fmla="*/ 269081 w 990600"/>
                    <a:gd name="connsiteY99" fmla="*/ 445294 h 909638"/>
                    <a:gd name="connsiteX100" fmla="*/ 269081 w 990600"/>
                    <a:gd name="connsiteY100" fmla="*/ 390525 h 909638"/>
                    <a:gd name="connsiteX101" fmla="*/ 257175 w 990600"/>
                    <a:gd name="connsiteY101" fmla="*/ 359569 h 909638"/>
                    <a:gd name="connsiteX102" fmla="*/ 257175 w 990600"/>
                    <a:gd name="connsiteY102" fmla="*/ 345281 h 909638"/>
                    <a:gd name="connsiteX103" fmla="*/ 264319 w 990600"/>
                    <a:gd name="connsiteY103" fmla="*/ 300038 h 909638"/>
                    <a:gd name="connsiteX104" fmla="*/ 264319 w 990600"/>
                    <a:gd name="connsiteY104" fmla="*/ 195263 h 909638"/>
                    <a:gd name="connsiteX105" fmla="*/ 276225 w 990600"/>
                    <a:gd name="connsiteY105" fmla="*/ 173831 h 909638"/>
                    <a:gd name="connsiteX106" fmla="*/ 288131 w 990600"/>
                    <a:gd name="connsiteY106" fmla="*/ 166688 h 909638"/>
                    <a:gd name="connsiteX107" fmla="*/ 309563 w 990600"/>
                    <a:gd name="connsiteY107" fmla="*/ 161925 h 909638"/>
                    <a:gd name="connsiteX108" fmla="*/ 330994 w 990600"/>
                    <a:gd name="connsiteY108" fmla="*/ 161925 h 909638"/>
                    <a:gd name="connsiteX109" fmla="*/ 352425 w 990600"/>
                    <a:gd name="connsiteY109" fmla="*/ 154781 h 909638"/>
                    <a:gd name="connsiteX110" fmla="*/ 364331 w 990600"/>
                    <a:gd name="connsiteY110" fmla="*/ 123825 h 909638"/>
                    <a:gd name="connsiteX111" fmla="*/ 397669 w 990600"/>
                    <a:gd name="connsiteY111" fmla="*/ 80963 h 9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90600" h="909638">
                      <a:moveTo>
                        <a:pt x="397669" y="80963"/>
                      </a:moveTo>
                      <a:lnTo>
                        <a:pt x="447675" y="78581"/>
                      </a:lnTo>
                      <a:lnTo>
                        <a:pt x="466725" y="116681"/>
                      </a:lnTo>
                      <a:lnTo>
                        <a:pt x="478631" y="116681"/>
                      </a:lnTo>
                      <a:lnTo>
                        <a:pt x="504825" y="100013"/>
                      </a:lnTo>
                      <a:lnTo>
                        <a:pt x="528638" y="92869"/>
                      </a:lnTo>
                      <a:lnTo>
                        <a:pt x="581025" y="97631"/>
                      </a:lnTo>
                      <a:lnTo>
                        <a:pt x="609600" y="97631"/>
                      </a:lnTo>
                      <a:lnTo>
                        <a:pt x="645319" y="88106"/>
                      </a:lnTo>
                      <a:lnTo>
                        <a:pt x="673894" y="61913"/>
                      </a:lnTo>
                      <a:lnTo>
                        <a:pt x="695325" y="45244"/>
                      </a:lnTo>
                      <a:lnTo>
                        <a:pt x="723900" y="35719"/>
                      </a:lnTo>
                      <a:lnTo>
                        <a:pt x="738188" y="35719"/>
                      </a:lnTo>
                      <a:lnTo>
                        <a:pt x="759619" y="38100"/>
                      </a:lnTo>
                      <a:lnTo>
                        <a:pt x="778669" y="66675"/>
                      </a:lnTo>
                      <a:lnTo>
                        <a:pt x="788194" y="76200"/>
                      </a:lnTo>
                      <a:lnTo>
                        <a:pt x="812006" y="76200"/>
                      </a:lnTo>
                      <a:lnTo>
                        <a:pt x="873919" y="59531"/>
                      </a:lnTo>
                      <a:lnTo>
                        <a:pt x="892969" y="47625"/>
                      </a:lnTo>
                      <a:lnTo>
                        <a:pt x="873919" y="26194"/>
                      </a:lnTo>
                      <a:lnTo>
                        <a:pt x="869156" y="9525"/>
                      </a:lnTo>
                      <a:lnTo>
                        <a:pt x="869156" y="2381"/>
                      </a:lnTo>
                      <a:lnTo>
                        <a:pt x="890588" y="0"/>
                      </a:lnTo>
                      <a:lnTo>
                        <a:pt x="904875" y="38100"/>
                      </a:lnTo>
                      <a:lnTo>
                        <a:pt x="947738" y="40481"/>
                      </a:lnTo>
                      <a:lnTo>
                        <a:pt x="962025" y="66675"/>
                      </a:lnTo>
                      <a:lnTo>
                        <a:pt x="990600" y="76200"/>
                      </a:lnTo>
                      <a:lnTo>
                        <a:pt x="976313" y="133350"/>
                      </a:lnTo>
                      <a:lnTo>
                        <a:pt x="945356" y="154781"/>
                      </a:lnTo>
                      <a:lnTo>
                        <a:pt x="945356" y="173831"/>
                      </a:lnTo>
                      <a:lnTo>
                        <a:pt x="945356" y="200025"/>
                      </a:lnTo>
                      <a:lnTo>
                        <a:pt x="945356" y="221456"/>
                      </a:lnTo>
                      <a:lnTo>
                        <a:pt x="945356" y="250031"/>
                      </a:lnTo>
                      <a:lnTo>
                        <a:pt x="926306" y="283369"/>
                      </a:lnTo>
                      <a:lnTo>
                        <a:pt x="945356" y="304800"/>
                      </a:lnTo>
                      <a:lnTo>
                        <a:pt x="954881" y="319088"/>
                      </a:lnTo>
                      <a:lnTo>
                        <a:pt x="954881" y="338138"/>
                      </a:lnTo>
                      <a:lnTo>
                        <a:pt x="890588" y="454819"/>
                      </a:lnTo>
                      <a:lnTo>
                        <a:pt x="888206" y="469106"/>
                      </a:lnTo>
                      <a:lnTo>
                        <a:pt x="888206" y="488156"/>
                      </a:lnTo>
                      <a:lnTo>
                        <a:pt x="833438" y="550069"/>
                      </a:lnTo>
                      <a:lnTo>
                        <a:pt x="828675" y="581025"/>
                      </a:lnTo>
                      <a:lnTo>
                        <a:pt x="833438" y="616744"/>
                      </a:lnTo>
                      <a:lnTo>
                        <a:pt x="840581" y="633413"/>
                      </a:lnTo>
                      <a:lnTo>
                        <a:pt x="854869" y="645319"/>
                      </a:lnTo>
                      <a:lnTo>
                        <a:pt x="850106" y="664369"/>
                      </a:lnTo>
                      <a:lnTo>
                        <a:pt x="816769" y="688181"/>
                      </a:lnTo>
                      <a:lnTo>
                        <a:pt x="804863" y="695325"/>
                      </a:lnTo>
                      <a:lnTo>
                        <a:pt x="804863" y="695325"/>
                      </a:lnTo>
                      <a:lnTo>
                        <a:pt x="816769" y="745331"/>
                      </a:lnTo>
                      <a:lnTo>
                        <a:pt x="795338" y="792956"/>
                      </a:lnTo>
                      <a:lnTo>
                        <a:pt x="792956" y="807244"/>
                      </a:lnTo>
                      <a:lnTo>
                        <a:pt x="802481" y="823913"/>
                      </a:lnTo>
                      <a:lnTo>
                        <a:pt x="802481" y="840581"/>
                      </a:lnTo>
                      <a:lnTo>
                        <a:pt x="807244" y="862013"/>
                      </a:lnTo>
                      <a:lnTo>
                        <a:pt x="819150" y="892969"/>
                      </a:lnTo>
                      <a:lnTo>
                        <a:pt x="790575" y="904875"/>
                      </a:lnTo>
                      <a:lnTo>
                        <a:pt x="754856" y="909638"/>
                      </a:lnTo>
                      <a:lnTo>
                        <a:pt x="719138" y="909638"/>
                      </a:lnTo>
                      <a:lnTo>
                        <a:pt x="633413" y="869156"/>
                      </a:lnTo>
                      <a:lnTo>
                        <a:pt x="545306" y="890588"/>
                      </a:lnTo>
                      <a:lnTo>
                        <a:pt x="490538" y="881063"/>
                      </a:lnTo>
                      <a:lnTo>
                        <a:pt x="352425" y="866775"/>
                      </a:lnTo>
                      <a:lnTo>
                        <a:pt x="333375" y="833438"/>
                      </a:lnTo>
                      <a:lnTo>
                        <a:pt x="311944" y="833438"/>
                      </a:lnTo>
                      <a:lnTo>
                        <a:pt x="278606" y="854869"/>
                      </a:lnTo>
                      <a:lnTo>
                        <a:pt x="264319" y="857250"/>
                      </a:lnTo>
                      <a:lnTo>
                        <a:pt x="230981" y="833438"/>
                      </a:lnTo>
                      <a:lnTo>
                        <a:pt x="190500" y="814388"/>
                      </a:lnTo>
                      <a:lnTo>
                        <a:pt x="159544" y="814388"/>
                      </a:lnTo>
                      <a:lnTo>
                        <a:pt x="157163" y="835819"/>
                      </a:lnTo>
                      <a:lnTo>
                        <a:pt x="142875" y="852488"/>
                      </a:lnTo>
                      <a:lnTo>
                        <a:pt x="130969" y="859631"/>
                      </a:lnTo>
                      <a:lnTo>
                        <a:pt x="116681" y="847725"/>
                      </a:lnTo>
                      <a:lnTo>
                        <a:pt x="97631" y="828675"/>
                      </a:lnTo>
                      <a:lnTo>
                        <a:pt x="92869" y="819150"/>
                      </a:lnTo>
                      <a:lnTo>
                        <a:pt x="69056" y="807244"/>
                      </a:lnTo>
                      <a:lnTo>
                        <a:pt x="57150" y="797719"/>
                      </a:lnTo>
                      <a:lnTo>
                        <a:pt x="57150" y="783431"/>
                      </a:lnTo>
                      <a:lnTo>
                        <a:pt x="54769" y="742950"/>
                      </a:lnTo>
                      <a:lnTo>
                        <a:pt x="28575" y="735806"/>
                      </a:lnTo>
                      <a:lnTo>
                        <a:pt x="9525" y="731044"/>
                      </a:lnTo>
                      <a:lnTo>
                        <a:pt x="2381" y="716756"/>
                      </a:lnTo>
                      <a:lnTo>
                        <a:pt x="0" y="702469"/>
                      </a:lnTo>
                      <a:lnTo>
                        <a:pt x="9525" y="685800"/>
                      </a:lnTo>
                      <a:lnTo>
                        <a:pt x="26194" y="676275"/>
                      </a:lnTo>
                      <a:lnTo>
                        <a:pt x="59531" y="666750"/>
                      </a:lnTo>
                      <a:lnTo>
                        <a:pt x="76200" y="652463"/>
                      </a:lnTo>
                      <a:lnTo>
                        <a:pt x="73819" y="623888"/>
                      </a:lnTo>
                      <a:lnTo>
                        <a:pt x="83344" y="609600"/>
                      </a:lnTo>
                      <a:lnTo>
                        <a:pt x="111919" y="640556"/>
                      </a:lnTo>
                      <a:lnTo>
                        <a:pt x="128588" y="647700"/>
                      </a:lnTo>
                      <a:lnTo>
                        <a:pt x="150019" y="631031"/>
                      </a:lnTo>
                      <a:lnTo>
                        <a:pt x="171450" y="588169"/>
                      </a:lnTo>
                      <a:lnTo>
                        <a:pt x="192881" y="545306"/>
                      </a:lnTo>
                      <a:lnTo>
                        <a:pt x="228600" y="557213"/>
                      </a:lnTo>
                      <a:lnTo>
                        <a:pt x="250031" y="538163"/>
                      </a:lnTo>
                      <a:lnTo>
                        <a:pt x="290513" y="504825"/>
                      </a:lnTo>
                      <a:lnTo>
                        <a:pt x="271463" y="469106"/>
                      </a:lnTo>
                      <a:lnTo>
                        <a:pt x="269081" y="445294"/>
                      </a:lnTo>
                      <a:lnTo>
                        <a:pt x="269081" y="390525"/>
                      </a:lnTo>
                      <a:lnTo>
                        <a:pt x="257175" y="359569"/>
                      </a:lnTo>
                      <a:lnTo>
                        <a:pt x="257175" y="345281"/>
                      </a:lnTo>
                      <a:lnTo>
                        <a:pt x="264319" y="300038"/>
                      </a:lnTo>
                      <a:lnTo>
                        <a:pt x="264319" y="195263"/>
                      </a:lnTo>
                      <a:lnTo>
                        <a:pt x="276225" y="173831"/>
                      </a:lnTo>
                      <a:lnTo>
                        <a:pt x="288131" y="166688"/>
                      </a:lnTo>
                      <a:lnTo>
                        <a:pt x="309563" y="161925"/>
                      </a:lnTo>
                      <a:lnTo>
                        <a:pt x="330994" y="161925"/>
                      </a:lnTo>
                      <a:lnTo>
                        <a:pt x="352425" y="154781"/>
                      </a:lnTo>
                      <a:lnTo>
                        <a:pt x="364331" y="123825"/>
                      </a:lnTo>
                      <a:lnTo>
                        <a:pt x="397669" y="80963"/>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79" name="Freeform: Shape 178">
                  <a:extLst>
                    <a:ext uri="{FF2B5EF4-FFF2-40B4-BE49-F238E27FC236}">
                      <a16:creationId xmlns:a16="http://schemas.microsoft.com/office/drawing/2014/main" id="{C9238619-05DE-4DFA-937E-EADF79CC68B8}"/>
                    </a:ext>
                  </a:extLst>
                </p:cNvPr>
                <p:cNvSpPr/>
                <p:nvPr/>
              </p:nvSpPr>
              <p:spPr>
                <a:xfrm>
                  <a:off x="3426619" y="1905000"/>
                  <a:ext cx="978694" cy="545306"/>
                </a:xfrm>
                <a:custGeom>
                  <a:avLst/>
                  <a:gdLst>
                    <a:gd name="connsiteX0" fmla="*/ 45244 w 978694"/>
                    <a:gd name="connsiteY0" fmla="*/ 233363 h 545306"/>
                    <a:gd name="connsiteX1" fmla="*/ 16669 w 978694"/>
                    <a:gd name="connsiteY1" fmla="*/ 285750 h 545306"/>
                    <a:gd name="connsiteX2" fmla="*/ 0 w 978694"/>
                    <a:gd name="connsiteY2" fmla="*/ 309563 h 545306"/>
                    <a:gd name="connsiteX3" fmla="*/ 0 w 978694"/>
                    <a:gd name="connsiteY3" fmla="*/ 311944 h 545306"/>
                    <a:gd name="connsiteX4" fmla="*/ 38100 w 978694"/>
                    <a:gd name="connsiteY4" fmla="*/ 314325 h 545306"/>
                    <a:gd name="connsiteX5" fmla="*/ 45244 w 978694"/>
                    <a:gd name="connsiteY5" fmla="*/ 323850 h 545306"/>
                    <a:gd name="connsiteX6" fmla="*/ 28575 w 978694"/>
                    <a:gd name="connsiteY6" fmla="*/ 342900 h 545306"/>
                    <a:gd name="connsiteX7" fmla="*/ 14287 w 978694"/>
                    <a:gd name="connsiteY7" fmla="*/ 364331 h 545306"/>
                    <a:gd name="connsiteX8" fmla="*/ 14287 w 978694"/>
                    <a:gd name="connsiteY8" fmla="*/ 381000 h 545306"/>
                    <a:gd name="connsiteX9" fmla="*/ 21431 w 978694"/>
                    <a:gd name="connsiteY9" fmla="*/ 395288 h 545306"/>
                    <a:gd name="connsiteX10" fmla="*/ 50006 w 978694"/>
                    <a:gd name="connsiteY10" fmla="*/ 428625 h 545306"/>
                    <a:gd name="connsiteX11" fmla="*/ 59531 w 978694"/>
                    <a:gd name="connsiteY11" fmla="*/ 442913 h 545306"/>
                    <a:gd name="connsiteX12" fmla="*/ 59531 w 978694"/>
                    <a:gd name="connsiteY12" fmla="*/ 450056 h 545306"/>
                    <a:gd name="connsiteX13" fmla="*/ 54769 w 978694"/>
                    <a:gd name="connsiteY13" fmla="*/ 469106 h 545306"/>
                    <a:gd name="connsiteX14" fmla="*/ 47625 w 978694"/>
                    <a:gd name="connsiteY14" fmla="*/ 490538 h 545306"/>
                    <a:gd name="connsiteX15" fmla="*/ 47625 w 978694"/>
                    <a:gd name="connsiteY15" fmla="*/ 502444 h 545306"/>
                    <a:gd name="connsiteX16" fmla="*/ 64294 w 978694"/>
                    <a:gd name="connsiteY16" fmla="*/ 521494 h 545306"/>
                    <a:gd name="connsiteX17" fmla="*/ 71437 w 978694"/>
                    <a:gd name="connsiteY17" fmla="*/ 531019 h 545306"/>
                    <a:gd name="connsiteX18" fmla="*/ 95250 w 978694"/>
                    <a:gd name="connsiteY18" fmla="*/ 531019 h 545306"/>
                    <a:gd name="connsiteX19" fmla="*/ 138112 w 978694"/>
                    <a:gd name="connsiteY19" fmla="*/ 519113 h 545306"/>
                    <a:gd name="connsiteX20" fmla="*/ 164306 w 978694"/>
                    <a:gd name="connsiteY20" fmla="*/ 511969 h 545306"/>
                    <a:gd name="connsiteX21" fmla="*/ 226219 w 978694"/>
                    <a:gd name="connsiteY21" fmla="*/ 509588 h 545306"/>
                    <a:gd name="connsiteX22" fmla="*/ 288131 w 978694"/>
                    <a:gd name="connsiteY22" fmla="*/ 481013 h 545306"/>
                    <a:gd name="connsiteX23" fmla="*/ 314325 w 978694"/>
                    <a:gd name="connsiteY23" fmla="*/ 476250 h 545306"/>
                    <a:gd name="connsiteX24" fmla="*/ 330994 w 978694"/>
                    <a:gd name="connsiteY24" fmla="*/ 476250 h 545306"/>
                    <a:gd name="connsiteX25" fmla="*/ 383381 w 978694"/>
                    <a:gd name="connsiteY25" fmla="*/ 523875 h 545306"/>
                    <a:gd name="connsiteX26" fmla="*/ 400050 w 978694"/>
                    <a:gd name="connsiteY26" fmla="*/ 526256 h 545306"/>
                    <a:gd name="connsiteX27" fmla="*/ 452437 w 978694"/>
                    <a:gd name="connsiteY27" fmla="*/ 519113 h 545306"/>
                    <a:gd name="connsiteX28" fmla="*/ 485775 w 978694"/>
                    <a:gd name="connsiteY28" fmla="*/ 511969 h 545306"/>
                    <a:gd name="connsiteX29" fmla="*/ 502444 w 978694"/>
                    <a:gd name="connsiteY29" fmla="*/ 509588 h 545306"/>
                    <a:gd name="connsiteX30" fmla="*/ 528637 w 978694"/>
                    <a:gd name="connsiteY30" fmla="*/ 509588 h 545306"/>
                    <a:gd name="connsiteX31" fmla="*/ 547687 w 978694"/>
                    <a:gd name="connsiteY31" fmla="*/ 523875 h 545306"/>
                    <a:gd name="connsiteX32" fmla="*/ 561975 w 978694"/>
                    <a:gd name="connsiteY32" fmla="*/ 545306 h 545306"/>
                    <a:gd name="connsiteX33" fmla="*/ 590550 w 978694"/>
                    <a:gd name="connsiteY33" fmla="*/ 531019 h 545306"/>
                    <a:gd name="connsiteX34" fmla="*/ 611981 w 978694"/>
                    <a:gd name="connsiteY34" fmla="*/ 526256 h 545306"/>
                    <a:gd name="connsiteX35" fmla="*/ 628650 w 978694"/>
                    <a:gd name="connsiteY35" fmla="*/ 523875 h 545306"/>
                    <a:gd name="connsiteX36" fmla="*/ 659606 w 978694"/>
                    <a:gd name="connsiteY36" fmla="*/ 531019 h 545306"/>
                    <a:gd name="connsiteX37" fmla="*/ 685800 w 978694"/>
                    <a:gd name="connsiteY37" fmla="*/ 531019 h 545306"/>
                    <a:gd name="connsiteX38" fmla="*/ 731044 w 978694"/>
                    <a:gd name="connsiteY38" fmla="*/ 511969 h 545306"/>
                    <a:gd name="connsiteX39" fmla="*/ 766762 w 978694"/>
                    <a:gd name="connsiteY39" fmla="*/ 485775 h 545306"/>
                    <a:gd name="connsiteX40" fmla="*/ 795337 w 978694"/>
                    <a:gd name="connsiteY40" fmla="*/ 459581 h 545306"/>
                    <a:gd name="connsiteX41" fmla="*/ 821531 w 978694"/>
                    <a:gd name="connsiteY41" fmla="*/ 459581 h 545306"/>
                    <a:gd name="connsiteX42" fmla="*/ 857250 w 978694"/>
                    <a:gd name="connsiteY42" fmla="*/ 469106 h 545306"/>
                    <a:gd name="connsiteX43" fmla="*/ 871537 w 978694"/>
                    <a:gd name="connsiteY43" fmla="*/ 495300 h 545306"/>
                    <a:gd name="connsiteX44" fmla="*/ 892969 w 978694"/>
                    <a:gd name="connsiteY44" fmla="*/ 500063 h 545306"/>
                    <a:gd name="connsiteX45" fmla="*/ 909637 w 978694"/>
                    <a:gd name="connsiteY45" fmla="*/ 495300 h 545306"/>
                    <a:gd name="connsiteX46" fmla="*/ 957262 w 978694"/>
                    <a:gd name="connsiteY46" fmla="*/ 483394 h 545306"/>
                    <a:gd name="connsiteX47" fmla="*/ 962025 w 978694"/>
                    <a:gd name="connsiteY47" fmla="*/ 471488 h 545306"/>
                    <a:gd name="connsiteX48" fmla="*/ 978694 w 978694"/>
                    <a:gd name="connsiteY48" fmla="*/ 471488 h 545306"/>
                    <a:gd name="connsiteX49" fmla="*/ 954881 w 978694"/>
                    <a:gd name="connsiteY49" fmla="*/ 447675 h 545306"/>
                    <a:gd name="connsiteX50" fmla="*/ 952500 w 978694"/>
                    <a:gd name="connsiteY50" fmla="*/ 431006 h 545306"/>
                    <a:gd name="connsiteX51" fmla="*/ 952500 w 978694"/>
                    <a:gd name="connsiteY51" fmla="*/ 409575 h 545306"/>
                    <a:gd name="connsiteX52" fmla="*/ 947737 w 978694"/>
                    <a:gd name="connsiteY52" fmla="*/ 378619 h 545306"/>
                    <a:gd name="connsiteX53" fmla="*/ 942975 w 978694"/>
                    <a:gd name="connsiteY53" fmla="*/ 364331 h 545306"/>
                    <a:gd name="connsiteX54" fmla="*/ 909637 w 978694"/>
                    <a:gd name="connsiteY54" fmla="*/ 340519 h 545306"/>
                    <a:gd name="connsiteX55" fmla="*/ 890587 w 978694"/>
                    <a:gd name="connsiteY55" fmla="*/ 323850 h 545306"/>
                    <a:gd name="connsiteX56" fmla="*/ 888206 w 978694"/>
                    <a:gd name="connsiteY56" fmla="*/ 309563 h 545306"/>
                    <a:gd name="connsiteX57" fmla="*/ 895350 w 978694"/>
                    <a:gd name="connsiteY57" fmla="*/ 283369 h 545306"/>
                    <a:gd name="connsiteX58" fmla="*/ 907256 w 978694"/>
                    <a:gd name="connsiteY58" fmla="*/ 233363 h 545306"/>
                    <a:gd name="connsiteX59" fmla="*/ 909637 w 978694"/>
                    <a:gd name="connsiteY59" fmla="*/ 209550 h 545306"/>
                    <a:gd name="connsiteX60" fmla="*/ 892969 w 978694"/>
                    <a:gd name="connsiteY60" fmla="*/ 192881 h 545306"/>
                    <a:gd name="connsiteX61" fmla="*/ 873919 w 978694"/>
                    <a:gd name="connsiteY61" fmla="*/ 195263 h 545306"/>
                    <a:gd name="connsiteX62" fmla="*/ 852487 w 978694"/>
                    <a:gd name="connsiteY62" fmla="*/ 192881 h 545306"/>
                    <a:gd name="connsiteX63" fmla="*/ 823912 w 978694"/>
                    <a:gd name="connsiteY63" fmla="*/ 152400 h 545306"/>
                    <a:gd name="connsiteX64" fmla="*/ 807244 w 978694"/>
                    <a:gd name="connsiteY64" fmla="*/ 140494 h 545306"/>
                    <a:gd name="connsiteX65" fmla="*/ 792956 w 978694"/>
                    <a:gd name="connsiteY65" fmla="*/ 133350 h 545306"/>
                    <a:gd name="connsiteX66" fmla="*/ 778669 w 978694"/>
                    <a:gd name="connsiteY66" fmla="*/ 133350 h 545306"/>
                    <a:gd name="connsiteX67" fmla="*/ 745331 w 978694"/>
                    <a:gd name="connsiteY67" fmla="*/ 150019 h 545306"/>
                    <a:gd name="connsiteX68" fmla="*/ 731044 w 978694"/>
                    <a:gd name="connsiteY68" fmla="*/ 147638 h 545306"/>
                    <a:gd name="connsiteX69" fmla="*/ 721519 w 978694"/>
                    <a:gd name="connsiteY69" fmla="*/ 135731 h 545306"/>
                    <a:gd name="connsiteX70" fmla="*/ 704850 w 978694"/>
                    <a:gd name="connsiteY70" fmla="*/ 109538 h 545306"/>
                    <a:gd name="connsiteX71" fmla="*/ 719137 w 978694"/>
                    <a:gd name="connsiteY71" fmla="*/ 109538 h 545306"/>
                    <a:gd name="connsiteX72" fmla="*/ 731044 w 978694"/>
                    <a:gd name="connsiteY72" fmla="*/ 107156 h 545306"/>
                    <a:gd name="connsiteX73" fmla="*/ 740569 w 978694"/>
                    <a:gd name="connsiteY73" fmla="*/ 100013 h 545306"/>
                    <a:gd name="connsiteX74" fmla="*/ 738187 w 978694"/>
                    <a:gd name="connsiteY74" fmla="*/ 88106 h 545306"/>
                    <a:gd name="connsiteX75" fmla="*/ 723900 w 978694"/>
                    <a:gd name="connsiteY75" fmla="*/ 88106 h 545306"/>
                    <a:gd name="connsiteX76" fmla="*/ 688181 w 978694"/>
                    <a:gd name="connsiteY76" fmla="*/ 83344 h 545306"/>
                    <a:gd name="connsiteX77" fmla="*/ 666750 w 978694"/>
                    <a:gd name="connsiteY77" fmla="*/ 83344 h 545306"/>
                    <a:gd name="connsiteX78" fmla="*/ 650081 w 978694"/>
                    <a:gd name="connsiteY78" fmla="*/ 90488 h 545306"/>
                    <a:gd name="connsiteX79" fmla="*/ 640556 w 978694"/>
                    <a:gd name="connsiteY79" fmla="*/ 85725 h 545306"/>
                    <a:gd name="connsiteX80" fmla="*/ 633412 w 978694"/>
                    <a:gd name="connsiteY80" fmla="*/ 71438 h 545306"/>
                    <a:gd name="connsiteX81" fmla="*/ 638175 w 978694"/>
                    <a:gd name="connsiteY81" fmla="*/ 59531 h 545306"/>
                    <a:gd name="connsiteX82" fmla="*/ 654844 w 978694"/>
                    <a:gd name="connsiteY82" fmla="*/ 42863 h 545306"/>
                    <a:gd name="connsiteX83" fmla="*/ 621506 w 978694"/>
                    <a:gd name="connsiteY83" fmla="*/ 23813 h 545306"/>
                    <a:gd name="connsiteX84" fmla="*/ 619125 w 978694"/>
                    <a:gd name="connsiteY84" fmla="*/ 16669 h 545306"/>
                    <a:gd name="connsiteX85" fmla="*/ 616744 w 978694"/>
                    <a:gd name="connsiteY85" fmla="*/ 0 h 545306"/>
                    <a:gd name="connsiteX86" fmla="*/ 602456 w 978694"/>
                    <a:gd name="connsiteY86" fmla="*/ 0 h 545306"/>
                    <a:gd name="connsiteX87" fmla="*/ 559594 w 978694"/>
                    <a:gd name="connsiteY87" fmla="*/ 14288 h 545306"/>
                    <a:gd name="connsiteX88" fmla="*/ 550069 w 978694"/>
                    <a:gd name="connsiteY88" fmla="*/ 33338 h 545306"/>
                    <a:gd name="connsiteX89" fmla="*/ 535781 w 978694"/>
                    <a:gd name="connsiteY89" fmla="*/ 69056 h 545306"/>
                    <a:gd name="connsiteX90" fmla="*/ 523875 w 978694"/>
                    <a:gd name="connsiteY90" fmla="*/ 85725 h 545306"/>
                    <a:gd name="connsiteX91" fmla="*/ 509587 w 978694"/>
                    <a:gd name="connsiteY91" fmla="*/ 92869 h 545306"/>
                    <a:gd name="connsiteX92" fmla="*/ 500062 w 978694"/>
                    <a:gd name="connsiteY92" fmla="*/ 95250 h 545306"/>
                    <a:gd name="connsiteX93" fmla="*/ 476250 w 978694"/>
                    <a:gd name="connsiteY93" fmla="*/ 95250 h 545306"/>
                    <a:gd name="connsiteX94" fmla="*/ 445294 w 978694"/>
                    <a:gd name="connsiteY94" fmla="*/ 88106 h 545306"/>
                    <a:gd name="connsiteX95" fmla="*/ 421481 w 978694"/>
                    <a:gd name="connsiteY95" fmla="*/ 85725 h 545306"/>
                    <a:gd name="connsiteX96" fmla="*/ 402431 w 978694"/>
                    <a:gd name="connsiteY96" fmla="*/ 85725 h 545306"/>
                    <a:gd name="connsiteX97" fmla="*/ 373856 w 978694"/>
                    <a:gd name="connsiteY97" fmla="*/ 92869 h 545306"/>
                    <a:gd name="connsiteX98" fmla="*/ 345281 w 978694"/>
                    <a:gd name="connsiteY98" fmla="*/ 104775 h 545306"/>
                    <a:gd name="connsiteX99" fmla="*/ 314325 w 978694"/>
                    <a:gd name="connsiteY99" fmla="*/ 142875 h 545306"/>
                    <a:gd name="connsiteX100" fmla="*/ 304800 w 978694"/>
                    <a:gd name="connsiteY100" fmla="*/ 169069 h 545306"/>
                    <a:gd name="connsiteX101" fmla="*/ 304800 w 978694"/>
                    <a:gd name="connsiteY101" fmla="*/ 197644 h 545306"/>
                    <a:gd name="connsiteX102" fmla="*/ 304800 w 978694"/>
                    <a:gd name="connsiteY102" fmla="*/ 223838 h 545306"/>
                    <a:gd name="connsiteX103" fmla="*/ 304800 w 978694"/>
                    <a:gd name="connsiteY103" fmla="*/ 240506 h 545306"/>
                    <a:gd name="connsiteX104" fmla="*/ 304800 w 978694"/>
                    <a:gd name="connsiteY104" fmla="*/ 259556 h 545306"/>
                    <a:gd name="connsiteX105" fmla="*/ 285750 w 978694"/>
                    <a:gd name="connsiteY105" fmla="*/ 269081 h 545306"/>
                    <a:gd name="connsiteX106" fmla="*/ 276225 w 978694"/>
                    <a:gd name="connsiteY106" fmla="*/ 273844 h 545306"/>
                    <a:gd name="connsiteX107" fmla="*/ 247650 w 978694"/>
                    <a:gd name="connsiteY107" fmla="*/ 273844 h 545306"/>
                    <a:gd name="connsiteX108" fmla="*/ 228600 w 978694"/>
                    <a:gd name="connsiteY108" fmla="*/ 261938 h 545306"/>
                    <a:gd name="connsiteX109" fmla="*/ 207169 w 978694"/>
                    <a:gd name="connsiteY109" fmla="*/ 250031 h 545306"/>
                    <a:gd name="connsiteX110" fmla="*/ 207169 w 978694"/>
                    <a:gd name="connsiteY110" fmla="*/ 250031 h 545306"/>
                    <a:gd name="connsiteX111" fmla="*/ 188119 w 978694"/>
                    <a:gd name="connsiteY111" fmla="*/ 245269 h 545306"/>
                    <a:gd name="connsiteX112" fmla="*/ 169069 w 978694"/>
                    <a:gd name="connsiteY112" fmla="*/ 259556 h 545306"/>
                    <a:gd name="connsiteX113" fmla="*/ 142875 w 978694"/>
                    <a:gd name="connsiteY113" fmla="*/ 273844 h 545306"/>
                    <a:gd name="connsiteX114" fmla="*/ 135731 w 978694"/>
                    <a:gd name="connsiteY114" fmla="*/ 283369 h 545306"/>
                    <a:gd name="connsiteX115" fmla="*/ 123825 w 978694"/>
                    <a:gd name="connsiteY115" fmla="*/ 276225 h 545306"/>
                    <a:gd name="connsiteX116" fmla="*/ 85725 w 978694"/>
                    <a:gd name="connsiteY116" fmla="*/ 264319 h 545306"/>
                    <a:gd name="connsiteX117" fmla="*/ 45244 w 978694"/>
                    <a:gd name="connsiteY117" fmla="*/ 233363 h 54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78694" h="545306">
                      <a:moveTo>
                        <a:pt x="45244" y="233363"/>
                      </a:moveTo>
                      <a:lnTo>
                        <a:pt x="16669" y="285750"/>
                      </a:lnTo>
                      <a:lnTo>
                        <a:pt x="0" y="309563"/>
                      </a:lnTo>
                      <a:lnTo>
                        <a:pt x="0" y="311944"/>
                      </a:lnTo>
                      <a:lnTo>
                        <a:pt x="38100" y="314325"/>
                      </a:lnTo>
                      <a:lnTo>
                        <a:pt x="45244" y="323850"/>
                      </a:lnTo>
                      <a:lnTo>
                        <a:pt x="28575" y="342900"/>
                      </a:lnTo>
                      <a:lnTo>
                        <a:pt x="14287" y="364331"/>
                      </a:lnTo>
                      <a:lnTo>
                        <a:pt x="14287" y="381000"/>
                      </a:lnTo>
                      <a:lnTo>
                        <a:pt x="21431" y="395288"/>
                      </a:lnTo>
                      <a:lnTo>
                        <a:pt x="50006" y="428625"/>
                      </a:lnTo>
                      <a:lnTo>
                        <a:pt x="59531" y="442913"/>
                      </a:lnTo>
                      <a:lnTo>
                        <a:pt x="59531" y="450056"/>
                      </a:lnTo>
                      <a:lnTo>
                        <a:pt x="54769" y="469106"/>
                      </a:lnTo>
                      <a:lnTo>
                        <a:pt x="47625" y="490538"/>
                      </a:lnTo>
                      <a:lnTo>
                        <a:pt x="47625" y="502444"/>
                      </a:lnTo>
                      <a:lnTo>
                        <a:pt x="64294" y="521494"/>
                      </a:lnTo>
                      <a:lnTo>
                        <a:pt x="71437" y="531019"/>
                      </a:lnTo>
                      <a:lnTo>
                        <a:pt x="95250" y="531019"/>
                      </a:lnTo>
                      <a:lnTo>
                        <a:pt x="138112" y="519113"/>
                      </a:lnTo>
                      <a:lnTo>
                        <a:pt x="164306" y="511969"/>
                      </a:lnTo>
                      <a:lnTo>
                        <a:pt x="226219" y="509588"/>
                      </a:lnTo>
                      <a:lnTo>
                        <a:pt x="288131" y="481013"/>
                      </a:lnTo>
                      <a:lnTo>
                        <a:pt x="314325" y="476250"/>
                      </a:lnTo>
                      <a:lnTo>
                        <a:pt x="330994" y="476250"/>
                      </a:lnTo>
                      <a:lnTo>
                        <a:pt x="383381" y="523875"/>
                      </a:lnTo>
                      <a:lnTo>
                        <a:pt x="400050" y="526256"/>
                      </a:lnTo>
                      <a:lnTo>
                        <a:pt x="452437" y="519113"/>
                      </a:lnTo>
                      <a:lnTo>
                        <a:pt x="485775" y="511969"/>
                      </a:lnTo>
                      <a:lnTo>
                        <a:pt x="502444" y="509588"/>
                      </a:lnTo>
                      <a:lnTo>
                        <a:pt x="528637" y="509588"/>
                      </a:lnTo>
                      <a:lnTo>
                        <a:pt x="547687" y="523875"/>
                      </a:lnTo>
                      <a:lnTo>
                        <a:pt x="561975" y="545306"/>
                      </a:lnTo>
                      <a:lnTo>
                        <a:pt x="590550" y="531019"/>
                      </a:lnTo>
                      <a:lnTo>
                        <a:pt x="611981" y="526256"/>
                      </a:lnTo>
                      <a:lnTo>
                        <a:pt x="628650" y="523875"/>
                      </a:lnTo>
                      <a:lnTo>
                        <a:pt x="659606" y="531019"/>
                      </a:lnTo>
                      <a:lnTo>
                        <a:pt x="685800" y="531019"/>
                      </a:lnTo>
                      <a:lnTo>
                        <a:pt x="731044" y="511969"/>
                      </a:lnTo>
                      <a:lnTo>
                        <a:pt x="766762" y="485775"/>
                      </a:lnTo>
                      <a:lnTo>
                        <a:pt x="795337" y="459581"/>
                      </a:lnTo>
                      <a:lnTo>
                        <a:pt x="821531" y="459581"/>
                      </a:lnTo>
                      <a:lnTo>
                        <a:pt x="857250" y="469106"/>
                      </a:lnTo>
                      <a:lnTo>
                        <a:pt x="871537" y="495300"/>
                      </a:lnTo>
                      <a:lnTo>
                        <a:pt x="892969" y="500063"/>
                      </a:lnTo>
                      <a:lnTo>
                        <a:pt x="909637" y="495300"/>
                      </a:lnTo>
                      <a:lnTo>
                        <a:pt x="957262" y="483394"/>
                      </a:lnTo>
                      <a:lnTo>
                        <a:pt x="962025" y="471488"/>
                      </a:lnTo>
                      <a:lnTo>
                        <a:pt x="978694" y="471488"/>
                      </a:lnTo>
                      <a:lnTo>
                        <a:pt x="954881" y="447675"/>
                      </a:lnTo>
                      <a:lnTo>
                        <a:pt x="952500" y="431006"/>
                      </a:lnTo>
                      <a:lnTo>
                        <a:pt x="952500" y="409575"/>
                      </a:lnTo>
                      <a:lnTo>
                        <a:pt x="947737" y="378619"/>
                      </a:lnTo>
                      <a:lnTo>
                        <a:pt x="942975" y="364331"/>
                      </a:lnTo>
                      <a:lnTo>
                        <a:pt x="909637" y="340519"/>
                      </a:lnTo>
                      <a:lnTo>
                        <a:pt x="890587" y="323850"/>
                      </a:lnTo>
                      <a:lnTo>
                        <a:pt x="888206" y="309563"/>
                      </a:lnTo>
                      <a:lnTo>
                        <a:pt x="895350" y="283369"/>
                      </a:lnTo>
                      <a:lnTo>
                        <a:pt x="907256" y="233363"/>
                      </a:lnTo>
                      <a:lnTo>
                        <a:pt x="909637" y="209550"/>
                      </a:lnTo>
                      <a:lnTo>
                        <a:pt x="892969" y="192881"/>
                      </a:lnTo>
                      <a:lnTo>
                        <a:pt x="873919" y="195263"/>
                      </a:lnTo>
                      <a:lnTo>
                        <a:pt x="852487" y="192881"/>
                      </a:lnTo>
                      <a:lnTo>
                        <a:pt x="823912" y="152400"/>
                      </a:lnTo>
                      <a:lnTo>
                        <a:pt x="807244" y="140494"/>
                      </a:lnTo>
                      <a:lnTo>
                        <a:pt x="792956" y="133350"/>
                      </a:lnTo>
                      <a:lnTo>
                        <a:pt x="778669" y="133350"/>
                      </a:lnTo>
                      <a:lnTo>
                        <a:pt x="745331" y="150019"/>
                      </a:lnTo>
                      <a:lnTo>
                        <a:pt x="731044" y="147638"/>
                      </a:lnTo>
                      <a:lnTo>
                        <a:pt x="721519" y="135731"/>
                      </a:lnTo>
                      <a:lnTo>
                        <a:pt x="704850" y="109538"/>
                      </a:lnTo>
                      <a:lnTo>
                        <a:pt x="719137" y="109538"/>
                      </a:lnTo>
                      <a:lnTo>
                        <a:pt x="731044" y="107156"/>
                      </a:lnTo>
                      <a:lnTo>
                        <a:pt x="740569" y="100013"/>
                      </a:lnTo>
                      <a:lnTo>
                        <a:pt x="738187" y="88106"/>
                      </a:lnTo>
                      <a:lnTo>
                        <a:pt x="723900" y="88106"/>
                      </a:lnTo>
                      <a:lnTo>
                        <a:pt x="688181" y="83344"/>
                      </a:lnTo>
                      <a:lnTo>
                        <a:pt x="666750" y="83344"/>
                      </a:lnTo>
                      <a:lnTo>
                        <a:pt x="650081" y="90488"/>
                      </a:lnTo>
                      <a:lnTo>
                        <a:pt x="640556" y="85725"/>
                      </a:lnTo>
                      <a:lnTo>
                        <a:pt x="633412" y="71438"/>
                      </a:lnTo>
                      <a:lnTo>
                        <a:pt x="638175" y="59531"/>
                      </a:lnTo>
                      <a:lnTo>
                        <a:pt x="654844" y="42863"/>
                      </a:lnTo>
                      <a:lnTo>
                        <a:pt x="621506" y="23813"/>
                      </a:lnTo>
                      <a:lnTo>
                        <a:pt x="619125" y="16669"/>
                      </a:lnTo>
                      <a:lnTo>
                        <a:pt x="616744" y="0"/>
                      </a:lnTo>
                      <a:lnTo>
                        <a:pt x="602456" y="0"/>
                      </a:lnTo>
                      <a:lnTo>
                        <a:pt x="559594" y="14288"/>
                      </a:lnTo>
                      <a:lnTo>
                        <a:pt x="550069" y="33338"/>
                      </a:lnTo>
                      <a:lnTo>
                        <a:pt x="535781" y="69056"/>
                      </a:lnTo>
                      <a:lnTo>
                        <a:pt x="523875" y="85725"/>
                      </a:lnTo>
                      <a:lnTo>
                        <a:pt x="509587" y="92869"/>
                      </a:lnTo>
                      <a:lnTo>
                        <a:pt x="500062" y="95250"/>
                      </a:lnTo>
                      <a:lnTo>
                        <a:pt x="476250" y="95250"/>
                      </a:lnTo>
                      <a:lnTo>
                        <a:pt x="445294" y="88106"/>
                      </a:lnTo>
                      <a:lnTo>
                        <a:pt x="421481" y="85725"/>
                      </a:lnTo>
                      <a:lnTo>
                        <a:pt x="402431" y="85725"/>
                      </a:lnTo>
                      <a:lnTo>
                        <a:pt x="373856" y="92869"/>
                      </a:lnTo>
                      <a:lnTo>
                        <a:pt x="345281" y="104775"/>
                      </a:lnTo>
                      <a:lnTo>
                        <a:pt x="314325" y="142875"/>
                      </a:lnTo>
                      <a:lnTo>
                        <a:pt x="304800" y="169069"/>
                      </a:lnTo>
                      <a:lnTo>
                        <a:pt x="304800" y="197644"/>
                      </a:lnTo>
                      <a:lnTo>
                        <a:pt x="304800" y="223838"/>
                      </a:lnTo>
                      <a:lnTo>
                        <a:pt x="304800" y="240506"/>
                      </a:lnTo>
                      <a:lnTo>
                        <a:pt x="304800" y="259556"/>
                      </a:lnTo>
                      <a:lnTo>
                        <a:pt x="285750" y="269081"/>
                      </a:lnTo>
                      <a:lnTo>
                        <a:pt x="276225" y="273844"/>
                      </a:lnTo>
                      <a:lnTo>
                        <a:pt x="247650" y="273844"/>
                      </a:lnTo>
                      <a:lnTo>
                        <a:pt x="228600" y="261938"/>
                      </a:lnTo>
                      <a:lnTo>
                        <a:pt x="207169" y="250031"/>
                      </a:lnTo>
                      <a:lnTo>
                        <a:pt x="207169" y="250031"/>
                      </a:lnTo>
                      <a:lnTo>
                        <a:pt x="188119" y="245269"/>
                      </a:lnTo>
                      <a:lnTo>
                        <a:pt x="169069" y="259556"/>
                      </a:lnTo>
                      <a:lnTo>
                        <a:pt x="142875" y="273844"/>
                      </a:lnTo>
                      <a:lnTo>
                        <a:pt x="135731" y="283369"/>
                      </a:lnTo>
                      <a:lnTo>
                        <a:pt x="123825" y="276225"/>
                      </a:lnTo>
                      <a:lnTo>
                        <a:pt x="85725" y="264319"/>
                      </a:lnTo>
                      <a:lnTo>
                        <a:pt x="45244" y="233363"/>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0" name="Freeform: Shape 179">
                  <a:extLst>
                    <a:ext uri="{FF2B5EF4-FFF2-40B4-BE49-F238E27FC236}">
                      <a16:creationId xmlns:a16="http://schemas.microsoft.com/office/drawing/2014/main" id="{EB78157F-1D7D-483F-BFD7-1B994F4BE6F0}"/>
                    </a:ext>
                  </a:extLst>
                </p:cNvPr>
                <p:cNvSpPr/>
                <p:nvPr/>
              </p:nvSpPr>
              <p:spPr>
                <a:xfrm>
                  <a:off x="3574256" y="1423988"/>
                  <a:ext cx="942975" cy="759618"/>
                </a:xfrm>
                <a:custGeom>
                  <a:avLst/>
                  <a:gdLst>
                    <a:gd name="connsiteX0" fmla="*/ 42863 w 942975"/>
                    <a:gd name="connsiteY0" fmla="*/ 716756 h 759618"/>
                    <a:gd name="connsiteX1" fmla="*/ 97632 w 942975"/>
                    <a:gd name="connsiteY1" fmla="*/ 759618 h 759618"/>
                    <a:gd name="connsiteX2" fmla="*/ 116682 w 942975"/>
                    <a:gd name="connsiteY2" fmla="*/ 759618 h 759618"/>
                    <a:gd name="connsiteX3" fmla="*/ 138113 w 942975"/>
                    <a:gd name="connsiteY3" fmla="*/ 757237 h 759618"/>
                    <a:gd name="connsiteX4" fmla="*/ 150019 w 942975"/>
                    <a:gd name="connsiteY4" fmla="*/ 742950 h 759618"/>
                    <a:gd name="connsiteX5" fmla="*/ 154782 w 942975"/>
                    <a:gd name="connsiteY5" fmla="*/ 726281 h 759618"/>
                    <a:gd name="connsiteX6" fmla="*/ 157163 w 942975"/>
                    <a:gd name="connsiteY6" fmla="*/ 707231 h 759618"/>
                    <a:gd name="connsiteX7" fmla="*/ 157163 w 942975"/>
                    <a:gd name="connsiteY7" fmla="*/ 683418 h 759618"/>
                    <a:gd name="connsiteX8" fmla="*/ 157163 w 942975"/>
                    <a:gd name="connsiteY8" fmla="*/ 657225 h 759618"/>
                    <a:gd name="connsiteX9" fmla="*/ 157163 w 942975"/>
                    <a:gd name="connsiteY9" fmla="*/ 642937 h 759618"/>
                    <a:gd name="connsiteX10" fmla="*/ 164307 w 942975"/>
                    <a:gd name="connsiteY10" fmla="*/ 623887 h 759618"/>
                    <a:gd name="connsiteX11" fmla="*/ 176213 w 942975"/>
                    <a:gd name="connsiteY11" fmla="*/ 607218 h 759618"/>
                    <a:gd name="connsiteX12" fmla="*/ 192882 w 942975"/>
                    <a:gd name="connsiteY12" fmla="*/ 595312 h 759618"/>
                    <a:gd name="connsiteX13" fmla="*/ 216694 w 942975"/>
                    <a:gd name="connsiteY13" fmla="*/ 578643 h 759618"/>
                    <a:gd name="connsiteX14" fmla="*/ 233363 w 942975"/>
                    <a:gd name="connsiteY14" fmla="*/ 569118 h 759618"/>
                    <a:gd name="connsiteX15" fmla="*/ 257175 w 942975"/>
                    <a:gd name="connsiteY15" fmla="*/ 566737 h 759618"/>
                    <a:gd name="connsiteX16" fmla="*/ 278607 w 942975"/>
                    <a:gd name="connsiteY16" fmla="*/ 566737 h 759618"/>
                    <a:gd name="connsiteX17" fmla="*/ 321469 w 942975"/>
                    <a:gd name="connsiteY17" fmla="*/ 571500 h 759618"/>
                    <a:gd name="connsiteX18" fmla="*/ 345282 w 942975"/>
                    <a:gd name="connsiteY18" fmla="*/ 571500 h 759618"/>
                    <a:gd name="connsiteX19" fmla="*/ 361950 w 942975"/>
                    <a:gd name="connsiteY19" fmla="*/ 571500 h 759618"/>
                    <a:gd name="connsiteX20" fmla="*/ 373857 w 942975"/>
                    <a:gd name="connsiteY20" fmla="*/ 564356 h 759618"/>
                    <a:gd name="connsiteX21" fmla="*/ 388144 w 942975"/>
                    <a:gd name="connsiteY21" fmla="*/ 547687 h 759618"/>
                    <a:gd name="connsiteX22" fmla="*/ 402432 w 942975"/>
                    <a:gd name="connsiteY22" fmla="*/ 521493 h 759618"/>
                    <a:gd name="connsiteX23" fmla="*/ 409575 w 942975"/>
                    <a:gd name="connsiteY23" fmla="*/ 502443 h 759618"/>
                    <a:gd name="connsiteX24" fmla="*/ 438150 w 942975"/>
                    <a:gd name="connsiteY24" fmla="*/ 483393 h 759618"/>
                    <a:gd name="connsiteX25" fmla="*/ 464344 w 942975"/>
                    <a:gd name="connsiteY25" fmla="*/ 478631 h 759618"/>
                    <a:gd name="connsiteX26" fmla="*/ 478632 w 942975"/>
                    <a:gd name="connsiteY26" fmla="*/ 509587 h 759618"/>
                    <a:gd name="connsiteX27" fmla="*/ 502444 w 942975"/>
                    <a:gd name="connsiteY27" fmla="*/ 523875 h 759618"/>
                    <a:gd name="connsiteX28" fmla="*/ 495300 w 942975"/>
                    <a:gd name="connsiteY28" fmla="*/ 545306 h 759618"/>
                    <a:gd name="connsiteX29" fmla="*/ 492919 w 942975"/>
                    <a:gd name="connsiteY29" fmla="*/ 561975 h 759618"/>
                    <a:gd name="connsiteX30" fmla="*/ 492919 w 942975"/>
                    <a:gd name="connsiteY30" fmla="*/ 569118 h 759618"/>
                    <a:gd name="connsiteX31" fmla="*/ 511969 w 942975"/>
                    <a:gd name="connsiteY31" fmla="*/ 571500 h 759618"/>
                    <a:gd name="connsiteX32" fmla="*/ 528638 w 942975"/>
                    <a:gd name="connsiteY32" fmla="*/ 561975 h 759618"/>
                    <a:gd name="connsiteX33" fmla="*/ 564357 w 942975"/>
                    <a:gd name="connsiteY33" fmla="*/ 564356 h 759618"/>
                    <a:gd name="connsiteX34" fmla="*/ 585788 w 942975"/>
                    <a:gd name="connsiteY34" fmla="*/ 564356 h 759618"/>
                    <a:gd name="connsiteX35" fmla="*/ 592932 w 942975"/>
                    <a:gd name="connsiteY35" fmla="*/ 573881 h 759618"/>
                    <a:gd name="connsiteX36" fmla="*/ 592932 w 942975"/>
                    <a:gd name="connsiteY36" fmla="*/ 585787 h 759618"/>
                    <a:gd name="connsiteX37" fmla="*/ 578644 w 942975"/>
                    <a:gd name="connsiteY37" fmla="*/ 592931 h 759618"/>
                    <a:gd name="connsiteX38" fmla="*/ 564357 w 942975"/>
                    <a:gd name="connsiteY38" fmla="*/ 592931 h 759618"/>
                    <a:gd name="connsiteX39" fmla="*/ 561975 w 942975"/>
                    <a:gd name="connsiteY39" fmla="*/ 597693 h 759618"/>
                    <a:gd name="connsiteX40" fmla="*/ 566738 w 942975"/>
                    <a:gd name="connsiteY40" fmla="*/ 614362 h 759618"/>
                    <a:gd name="connsiteX41" fmla="*/ 583407 w 942975"/>
                    <a:gd name="connsiteY41" fmla="*/ 626268 h 759618"/>
                    <a:gd name="connsiteX42" fmla="*/ 600075 w 942975"/>
                    <a:gd name="connsiteY42" fmla="*/ 628650 h 759618"/>
                    <a:gd name="connsiteX43" fmla="*/ 635794 w 942975"/>
                    <a:gd name="connsiteY43" fmla="*/ 607218 h 759618"/>
                    <a:gd name="connsiteX44" fmla="*/ 650082 w 942975"/>
                    <a:gd name="connsiteY44" fmla="*/ 607218 h 759618"/>
                    <a:gd name="connsiteX45" fmla="*/ 664369 w 942975"/>
                    <a:gd name="connsiteY45" fmla="*/ 623887 h 759618"/>
                    <a:gd name="connsiteX46" fmla="*/ 681038 w 942975"/>
                    <a:gd name="connsiteY46" fmla="*/ 645318 h 759618"/>
                    <a:gd name="connsiteX47" fmla="*/ 690563 w 942975"/>
                    <a:gd name="connsiteY47" fmla="*/ 657225 h 759618"/>
                    <a:gd name="connsiteX48" fmla="*/ 709613 w 942975"/>
                    <a:gd name="connsiteY48" fmla="*/ 669131 h 759618"/>
                    <a:gd name="connsiteX49" fmla="*/ 726282 w 942975"/>
                    <a:gd name="connsiteY49" fmla="*/ 671512 h 759618"/>
                    <a:gd name="connsiteX50" fmla="*/ 742950 w 942975"/>
                    <a:gd name="connsiteY50" fmla="*/ 671512 h 759618"/>
                    <a:gd name="connsiteX51" fmla="*/ 742950 w 942975"/>
                    <a:gd name="connsiteY51" fmla="*/ 659606 h 759618"/>
                    <a:gd name="connsiteX52" fmla="*/ 742950 w 942975"/>
                    <a:gd name="connsiteY52" fmla="*/ 642937 h 759618"/>
                    <a:gd name="connsiteX53" fmla="*/ 747713 w 942975"/>
                    <a:gd name="connsiteY53" fmla="*/ 626268 h 759618"/>
                    <a:gd name="connsiteX54" fmla="*/ 759619 w 942975"/>
                    <a:gd name="connsiteY54" fmla="*/ 619125 h 759618"/>
                    <a:gd name="connsiteX55" fmla="*/ 776288 w 942975"/>
                    <a:gd name="connsiteY55" fmla="*/ 616743 h 759618"/>
                    <a:gd name="connsiteX56" fmla="*/ 792957 w 942975"/>
                    <a:gd name="connsiteY56" fmla="*/ 590550 h 759618"/>
                    <a:gd name="connsiteX57" fmla="*/ 795338 w 942975"/>
                    <a:gd name="connsiteY57" fmla="*/ 571500 h 759618"/>
                    <a:gd name="connsiteX58" fmla="*/ 790575 w 942975"/>
                    <a:gd name="connsiteY58" fmla="*/ 559593 h 759618"/>
                    <a:gd name="connsiteX59" fmla="*/ 790575 w 942975"/>
                    <a:gd name="connsiteY59" fmla="*/ 542925 h 759618"/>
                    <a:gd name="connsiteX60" fmla="*/ 790575 w 942975"/>
                    <a:gd name="connsiteY60" fmla="*/ 531018 h 759618"/>
                    <a:gd name="connsiteX61" fmla="*/ 812007 w 942975"/>
                    <a:gd name="connsiteY61" fmla="*/ 509587 h 759618"/>
                    <a:gd name="connsiteX62" fmla="*/ 819150 w 942975"/>
                    <a:gd name="connsiteY62" fmla="*/ 500062 h 759618"/>
                    <a:gd name="connsiteX63" fmla="*/ 821532 w 942975"/>
                    <a:gd name="connsiteY63" fmla="*/ 483393 h 759618"/>
                    <a:gd name="connsiteX64" fmla="*/ 831057 w 942975"/>
                    <a:gd name="connsiteY64" fmla="*/ 433387 h 759618"/>
                    <a:gd name="connsiteX65" fmla="*/ 835819 w 942975"/>
                    <a:gd name="connsiteY65" fmla="*/ 419100 h 759618"/>
                    <a:gd name="connsiteX66" fmla="*/ 866775 w 942975"/>
                    <a:gd name="connsiteY66" fmla="*/ 390525 h 759618"/>
                    <a:gd name="connsiteX67" fmla="*/ 881063 w 942975"/>
                    <a:gd name="connsiteY67" fmla="*/ 369093 h 759618"/>
                    <a:gd name="connsiteX68" fmla="*/ 881063 w 942975"/>
                    <a:gd name="connsiteY68" fmla="*/ 345281 h 759618"/>
                    <a:gd name="connsiteX69" fmla="*/ 897732 w 942975"/>
                    <a:gd name="connsiteY69" fmla="*/ 254793 h 759618"/>
                    <a:gd name="connsiteX70" fmla="*/ 881063 w 942975"/>
                    <a:gd name="connsiteY70" fmla="*/ 245268 h 759618"/>
                    <a:gd name="connsiteX71" fmla="*/ 873919 w 942975"/>
                    <a:gd name="connsiteY71" fmla="*/ 238125 h 759618"/>
                    <a:gd name="connsiteX72" fmla="*/ 881063 w 942975"/>
                    <a:gd name="connsiteY72" fmla="*/ 226218 h 759618"/>
                    <a:gd name="connsiteX73" fmla="*/ 904875 w 942975"/>
                    <a:gd name="connsiteY73" fmla="*/ 211931 h 759618"/>
                    <a:gd name="connsiteX74" fmla="*/ 907257 w 942975"/>
                    <a:gd name="connsiteY74" fmla="*/ 202406 h 759618"/>
                    <a:gd name="connsiteX75" fmla="*/ 914400 w 942975"/>
                    <a:gd name="connsiteY75" fmla="*/ 176212 h 759618"/>
                    <a:gd name="connsiteX76" fmla="*/ 923925 w 942975"/>
                    <a:gd name="connsiteY76" fmla="*/ 157162 h 759618"/>
                    <a:gd name="connsiteX77" fmla="*/ 942975 w 942975"/>
                    <a:gd name="connsiteY77" fmla="*/ 145256 h 759618"/>
                    <a:gd name="connsiteX78" fmla="*/ 942975 w 942975"/>
                    <a:gd name="connsiteY78" fmla="*/ 135731 h 759618"/>
                    <a:gd name="connsiteX79" fmla="*/ 935832 w 942975"/>
                    <a:gd name="connsiteY79" fmla="*/ 57150 h 759618"/>
                    <a:gd name="connsiteX80" fmla="*/ 928688 w 942975"/>
                    <a:gd name="connsiteY80" fmla="*/ 47625 h 759618"/>
                    <a:gd name="connsiteX81" fmla="*/ 881063 w 942975"/>
                    <a:gd name="connsiteY81" fmla="*/ 40481 h 759618"/>
                    <a:gd name="connsiteX82" fmla="*/ 866775 w 942975"/>
                    <a:gd name="connsiteY82" fmla="*/ 33337 h 759618"/>
                    <a:gd name="connsiteX83" fmla="*/ 845344 w 942975"/>
                    <a:gd name="connsiteY83" fmla="*/ 26193 h 759618"/>
                    <a:gd name="connsiteX84" fmla="*/ 835819 w 942975"/>
                    <a:gd name="connsiteY84" fmla="*/ 14287 h 759618"/>
                    <a:gd name="connsiteX85" fmla="*/ 826294 w 942975"/>
                    <a:gd name="connsiteY85" fmla="*/ 0 h 759618"/>
                    <a:gd name="connsiteX86" fmla="*/ 802482 w 942975"/>
                    <a:gd name="connsiteY86" fmla="*/ 0 h 759618"/>
                    <a:gd name="connsiteX87" fmla="*/ 785813 w 942975"/>
                    <a:gd name="connsiteY87" fmla="*/ 0 h 759618"/>
                    <a:gd name="connsiteX88" fmla="*/ 766763 w 942975"/>
                    <a:gd name="connsiteY88" fmla="*/ 4762 h 759618"/>
                    <a:gd name="connsiteX89" fmla="*/ 750094 w 942975"/>
                    <a:gd name="connsiteY89" fmla="*/ 9525 h 759618"/>
                    <a:gd name="connsiteX90" fmla="*/ 738188 w 942975"/>
                    <a:gd name="connsiteY90" fmla="*/ 30956 h 759618"/>
                    <a:gd name="connsiteX91" fmla="*/ 716757 w 942975"/>
                    <a:gd name="connsiteY91" fmla="*/ 54768 h 759618"/>
                    <a:gd name="connsiteX92" fmla="*/ 702469 w 942975"/>
                    <a:gd name="connsiteY92" fmla="*/ 69056 h 759618"/>
                    <a:gd name="connsiteX93" fmla="*/ 690563 w 942975"/>
                    <a:gd name="connsiteY93" fmla="*/ 85725 h 759618"/>
                    <a:gd name="connsiteX94" fmla="*/ 678657 w 942975"/>
                    <a:gd name="connsiteY94" fmla="*/ 100012 h 759618"/>
                    <a:gd name="connsiteX95" fmla="*/ 661988 w 942975"/>
                    <a:gd name="connsiteY95" fmla="*/ 104775 h 759618"/>
                    <a:gd name="connsiteX96" fmla="*/ 650082 w 942975"/>
                    <a:gd name="connsiteY96" fmla="*/ 95250 h 759618"/>
                    <a:gd name="connsiteX97" fmla="*/ 628650 w 942975"/>
                    <a:gd name="connsiteY97" fmla="*/ 69056 h 759618"/>
                    <a:gd name="connsiteX98" fmla="*/ 614363 w 942975"/>
                    <a:gd name="connsiteY98" fmla="*/ 85725 h 759618"/>
                    <a:gd name="connsiteX99" fmla="*/ 597694 w 942975"/>
                    <a:gd name="connsiteY99" fmla="*/ 95250 h 759618"/>
                    <a:gd name="connsiteX100" fmla="*/ 576263 w 942975"/>
                    <a:gd name="connsiteY100" fmla="*/ 102393 h 759618"/>
                    <a:gd name="connsiteX101" fmla="*/ 573882 w 942975"/>
                    <a:gd name="connsiteY101" fmla="*/ 119062 h 759618"/>
                    <a:gd name="connsiteX102" fmla="*/ 564357 w 942975"/>
                    <a:gd name="connsiteY102" fmla="*/ 142875 h 759618"/>
                    <a:gd name="connsiteX103" fmla="*/ 557213 w 942975"/>
                    <a:gd name="connsiteY103" fmla="*/ 154781 h 759618"/>
                    <a:gd name="connsiteX104" fmla="*/ 538163 w 942975"/>
                    <a:gd name="connsiteY104" fmla="*/ 164306 h 759618"/>
                    <a:gd name="connsiteX105" fmla="*/ 516732 w 942975"/>
                    <a:gd name="connsiteY105" fmla="*/ 173831 h 759618"/>
                    <a:gd name="connsiteX106" fmla="*/ 497682 w 942975"/>
                    <a:gd name="connsiteY106" fmla="*/ 178593 h 759618"/>
                    <a:gd name="connsiteX107" fmla="*/ 497682 w 942975"/>
                    <a:gd name="connsiteY107" fmla="*/ 195262 h 759618"/>
                    <a:gd name="connsiteX108" fmla="*/ 516732 w 942975"/>
                    <a:gd name="connsiteY108" fmla="*/ 238125 h 759618"/>
                    <a:gd name="connsiteX109" fmla="*/ 531019 w 942975"/>
                    <a:gd name="connsiteY109" fmla="*/ 264318 h 759618"/>
                    <a:gd name="connsiteX110" fmla="*/ 531019 w 942975"/>
                    <a:gd name="connsiteY110" fmla="*/ 290512 h 759618"/>
                    <a:gd name="connsiteX111" fmla="*/ 523875 w 942975"/>
                    <a:gd name="connsiteY111" fmla="*/ 311943 h 759618"/>
                    <a:gd name="connsiteX112" fmla="*/ 502444 w 942975"/>
                    <a:gd name="connsiteY112" fmla="*/ 328612 h 759618"/>
                    <a:gd name="connsiteX113" fmla="*/ 483394 w 942975"/>
                    <a:gd name="connsiteY113" fmla="*/ 333375 h 759618"/>
                    <a:gd name="connsiteX114" fmla="*/ 466725 w 942975"/>
                    <a:gd name="connsiteY114" fmla="*/ 321468 h 759618"/>
                    <a:gd name="connsiteX115" fmla="*/ 464344 w 942975"/>
                    <a:gd name="connsiteY115" fmla="*/ 300037 h 759618"/>
                    <a:gd name="connsiteX116" fmla="*/ 464344 w 942975"/>
                    <a:gd name="connsiteY116" fmla="*/ 278606 h 759618"/>
                    <a:gd name="connsiteX117" fmla="*/ 464344 w 942975"/>
                    <a:gd name="connsiteY117" fmla="*/ 254793 h 759618"/>
                    <a:gd name="connsiteX118" fmla="*/ 457200 w 942975"/>
                    <a:gd name="connsiteY118" fmla="*/ 238125 h 759618"/>
                    <a:gd name="connsiteX119" fmla="*/ 452438 w 942975"/>
                    <a:gd name="connsiteY119" fmla="*/ 221456 h 759618"/>
                    <a:gd name="connsiteX120" fmla="*/ 440532 w 942975"/>
                    <a:gd name="connsiteY120" fmla="*/ 207168 h 759618"/>
                    <a:gd name="connsiteX121" fmla="*/ 426244 w 942975"/>
                    <a:gd name="connsiteY121" fmla="*/ 195262 h 759618"/>
                    <a:gd name="connsiteX122" fmla="*/ 411957 w 942975"/>
                    <a:gd name="connsiteY122" fmla="*/ 197643 h 759618"/>
                    <a:gd name="connsiteX123" fmla="*/ 395288 w 942975"/>
                    <a:gd name="connsiteY123" fmla="*/ 209550 h 759618"/>
                    <a:gd name="connsiteX124" fmla="*/ 385763 w 942975"/>
                    <a:gd name="connsiteY124" fmla="*/ 226218 h 759618"/>
                    <a:gd name="connsiteX125" fmla="*/ 373857 w 942975"/>
                    <a:gd name="connsiteY125" fmla="*/ 226218 h 759618"/>
                    <a:gd name="connsiteX126" fmla="*/ 352425 w 942975"/>
                    <a:gd name="connsiteY126" fmla="*/ 211931 h 759618"/>
                    <a:gd name="connsiteX127" fmla="*/ 338138 w 942975"/>
                    <a:gd name="connsiteY127" fmla="*/ 202406 h 759618"/>
                    <a:gd name="connsiteX128" fmla="*/ 326232 w 942975"/>
                    <a:gd name="connsiteY128" fmla="*/ 197643 h 759618"/>
                    <a:gd name="connsiteX129" fmla="*/ 297657 w 942975"/>
                    <a:gd name="connsiteY129" fmla="*/ 197643 h 759618"/>
                    <a:gd name="connsiteX130" fmla="*/ 271463 w 942975"/>
                    <a:gd name="connsiteY130" fmla="*/ 211931 h 759618"/>
                    <a:gd name="connsiteX131" fmla="*/ 250032 w 942975"/>
                    <a:gd name="connsiteY131" fmla="*/ 233362 h 759618"/>
                    <a:gd name="connsiteX132" fmla="*/ 245269 w 942975"/>
                    <a:gd name="connsiteY132" fmla="*/ 250031 h 759618"/>
                    <a:gd name="connsiteX133" fmla="*/ 250032 w 942975"/>
                    <a:gd name="connsiteY133" fmla="*/ 276225 h 759618"/>
                    <a:gd name="connsiteX134" fmla="*/ 245269 w 942975"/>
                    <a:gd name="connsiteY134" fmla="*/ 307181 h 759618"/>
                    <a:gd name="connsiteX135" fmla="*/ 254794 w 942975"/>
                    <a:gd name="connsiteY135" fmla="*/ 316706 h 759618"/>
                    <a:gd name="connsiteX136" fmla="*/ 273844 w 942975"/>
                    <a:gd name="connsiteY136" fmla="*/ 307181 h 759618"/>
                    <a:gd name="connsiteX137" fmla="*/ 290513 w 942975"/>
                    <a:gd name="connsiteY137" fmla="*/ 302418 h 759618"/>
                    <a:gd name="connsiteX138" fmla="*/ 314325 w 942975"/>
                    <a:gd name="connsiteY138" fmla="*/ 302418 h 759618"/>
                    <a:gd name="connsiteX139" fmla="*/ 300038 w 942975"/>
                    <a:gd name="connsiteY139" fmla="*/ 323850 h 759618"/>
                    <a:gd name="connsiteX140" fmla="*/ 283369 w 942975"/>
                    <a:gd name="connsiteY140" fmla="*/ 333375 h 759618"/>
                    <a:gd name="connsiteX141" fmla="*/ 250032 w 942975"/>
                    <a:gd name="connsiteY141" fmla="*/ 352425 h 759618"/>
                    <a:gd name="connsiteX142" fmla="*/ 233363 w 942975"/>
                    <a:gd name="connsiteY142" fmla="*/ 361950 h 759618"/>
                    <a:gd name="connsiteX143" fmla="*/ 209550 w 942975"/>
                    <a:gd name="connsiteY143" fmla="*/ 371475 h 759618"/>
                    <a:gd name="connsiteX144" fmla="*/ 190500 w 942975"/>
                    <a:gd name="connsiteY144" fmla="*/ 383381 h 759618"/>
                    <a:gd name="connsiteX145" fmla="*/ 169069 w 942975"/>
                    <a:gd name="connsiteY145" fmla="*/ 402431 h 759618"/>
                    <a:gd name="connsiteX146" fmla="*/ 157163 w 942975"/>
                    <a:gd name="connsiteY146" fmla="*/ 409575 h 759618"/>
                    <a:gd name="connsiteX147" fmla="*/ 142875 w 942975"/>
                    <a:gd name="connsiteY147" fmla="*/ 426243 h 759618"/>
                    <a:gd name="connsiteX148" fmla="*/ 133350 w 942975"/>
                    <a:gd name="connsiteY148" fmla="*/ 440531 h 759618"/>
                    <a:gd name="connsiteX149" fmla="*/ 121444 w 942975"/>
                    <a:gd name="connsiteY149" fmla="*/ 450056 h 759618"/>
                    <a:gd name="connsiteX150" fmla="*/ 107157 w 942975"/>
                    <a:gd name="connsiteY150" fmla="*/ 454818 h 759618"/>
                    <a:gd name="connsiteX151" fmla="*/ 92869 w 942975"/>
                    <a:gd name="connsiteY151" fmla="*/ 457200 h 759618"/>
                    <a:gd name="connsiteX152" fmla="*/ 73819 w 942975"/>
                    <a:gd name="connsiteY152" fmla="*/ 459581 h 759618"/>
                    <a:gd name="connsiteX153" fmla="*/ 57150 w 942975"/>
                    <a:gd name="connsiteY153" fmla="*/ 459581 h 759618"/>
                    <a:gd name="connsiteX154" fmla="*/ 42863 w 942975"/>
                    <a:gd name="connsiteY154" fmla="*/ 471487 h 759618"/>
                    <a:gd name="connsiteX155" fmla="*/ 30957 w 942975"/>
                    <a:gd name="connsiteY155" fmla="*/ 481012 h 759618"/>
                    <a:gd name="connsiteX156" fmla="*/ 14288 w 942975"/>
                    <a:gd name="connsiteY156" fmla="*/ 492918 h 759618"/>
                    <a:gd name="connsiteX157" fmla="*/ 9525 w 942975"/>
                    <a:gd name="connsiteY157" fmla="*/ 507206 h 759618"/>
                    <a:gd name="connsiteX158" fmla="*/ 0 w 942975"/>
                    <a:gd name="connsiteY158" fmla="*/ 519112 h 759618"/>
                    <a:gd name="connsiteX159" fmla="*/ 4763 w 942975"/>
                    <a:gd name="connsiteY159" fmla="*/ 521493 h 759618"/>
                    <a:gd name="connsiteX160" fmla="*/ 14288 w 942975"/>
                    <a:gd name="connsiteY160" fmla="*/ 521493 h 759618"/>
                    <a:gd name="connsiteX161" fmla="*/ 38100 w 942975"/>
                    <a:gd name="connsiteY161" fmla="*/ 511968 h 759618"/>
                    <a:gd name="connsiteX162" fmla="*/ 61913 w 942975"/>
                    <a:gd name="connsiteY162" fmla="*/ 504825 h 759618"/>
                    <a:gd name="connsiteX163" fmla="*/ 78582 w 942975"/>
                    <a:gd name="connsiteY163" fmla="*/ 490537 h 759618"/>
                    <a:gd name="connsiteX164" fmla="*/ 97632 w 942975"/>
                    <a:gd name="connsiteY164" fmla="*/ 490537 h 759618"/>
                    <a:gd name="connsiteX165" fmla="*/ 104775 w 942975"/>
                    <a:gd name="connsiteY165" fmla="*/ 516731 h 759618"/>
                    <a:gd name="connsiteX166" fmla="*/ 109538 w 942975"/>
                    <a:gd name="connsiteY166" fmla="*/ 526256 h 759618"/>
                    <a:gd name="connsiteX167" fmla="*/ 121444 w 942975"/>
                    <a:gd name="connsiteY167" fmla="*/ 540543 h 759618"/>
                    <a:gd name="connsiteX168" fmla="*/ 138113 w 942975"/>
                    <a:gd name="connsiteY168" fmla="*/ 550068 h 759618"/>
                    <a:gd name="connsiteX169" fmla="*/ 154782 w 942975"/>
                    <a:gd name="connsiteY169" fmla="*/ 554831 h 759618"/>
                    <a:gd name="connsiteX170" fmla="*/ 161925 w 942975"/>
                    <a:gd name="connsiteY170" fmla="*/ 559593 h 759618"/>
                    <a:gd name="connsiteX171" fmla="*/ 166688 w 942975"/>
                    <a:gd name="connsiteY171" fmla="*/ 569118 h 759618"/>
                    <a:gd name="connsiteX172" fmla="*/ 166688 w 942975"/>
                    <a:gd name="connsiteY172" fmla="*/ 581025 h 759618"/>
                    <a:gd name="connsiteX173" fmla="*/ 154782 w 942975"/>
                    <a:gd name="connsiteY173" fmla="*/ 588168 h 759618"/>
                    <a:gd name="connsiteX174" fmla="*/ 147638 w 942975"/>
                    <a:gd name="connsiteY174" fmla="*/ 597693 h 759618"/>
                    <a:gd name="connsiteX175" fmla="*/ 135732 w 942975"/>
                    <a:gd name="connsiteY175" fmla="*/ 611981 h 759618"/>
                    <a:gd name="connsiteX176" fmla="*/ 135732 w 942975"/>
                    <a:gd name="connsiteY176" fmla="*/ 626268 h 759618"/>
                    <a:gd name="connsiteX177" fmla="*/ 128588 w 942975"/>
                    <a:gd name="connsiteY177" fmla="*/ 645318 h 759618"/>
                    <a:gd name="connsiteX178" fmla="*/ 116682 w 942975"/>
                    <a:gd name="connsiteY178" fmla="*/ 659606 h 759618"/>
                    <a:gd name="connsiteX179" fmla="*/ 100013 w 942975"/>
                    <a:gd name="connsiteY179" fmla="*/ 671512 h 759618"/>
                    <a:gd name="connsiteX180" fmla="*/ 42863 w 942975"/>
                    <a:gd name="connsiteY180" fmla="*/ 716756 h 75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42975" h="759618">
                      <a:moveTo>
                        <a:pt x="42863" y="716756"/>
                      </a:moveTo>
                      <a:lnTo>
                        <a:pt x="97632" y="759618"/>
                      </a:lnTo>
                      <a:lnTo>
                        <a:pt x="116682" y="759618"/>
                      </a:lnTo>
                      <a:lnTo>
                        <a:pt x="138113" y="757237"/>
                      </a:lnTo>
                      <a:lnTo>
                        <a:pt x="150019" y="742950"/>
                      </a:lnTo>
                      <a:lnTo>
                        <a:pt x="154782" y="726281"/>
                      </a:lnTo>
                      <a:lnTo>
                        <a:pt x="157163" y="707231"/>
                      </a:lnTo>
                      <a:lnTo>
                        <a:pt x="157163" y="683418"/>
                      </a:lnTo>
                      <a:lnTo>
                        <a:pt x="157163" y="657225"/>
                      </a:lnTo>
                      <a:lnTo>
                        <a:pt x="157163" y="642937"/>
                      </a:lnTo>
                      <a:lnTo>
                        <a:pt x="164307" y="623887"/>
                      </a:lnTo>
                      <a:lnTo>
                        <a:pt x="176213" y="607218"/>
                      </a:lnTo>
                      <a:lnTo>
                        <a:pt x="192882" y="595312"/>
                      </a:lnTo>
                      <a:lnTo>
                        <a:pt x="216694" y="578643"/>
                      </a:lnTo>
                      <a:lnTo>
                        <a:pt x="233363" y="569118"/>
                      </a:lnTo>
                      <a:lnTo>
                        <a:pt x="257175" y="566737"/>
                      </a:lnTo>
                      <a:lnTo>
                        <a:pt x="278607" y="566737"/>
                      </a:lnTo>
                      <a:lnTo>
                        <a:pt x="321469" y="571500"/>
                      </a:lnTo>
                      <a:lnTo>
                        <a:pt x="345282" y="571500"/>
                      </a:lnTo>
                      <a:lnTo>
                        <a:pt x="361950" y="571500"/>
                      </a:lnTo>
                      <a:lnTo>
                        <a:pt x="373857" y="564356"/>
                      </a:lnTo>
                      <a:lnTo>
                        <a:pt x="388144" y="547687"/>
                      </a:lnTo>
                      <a:lnTo>
                        <a:pt x="402432" y="521493"/>
                      </a:lnTo>
                      <a:lnTo>
                        <a:pt x="409575" y="502443"/>
                      </a:lnTo>
                      <a:lnTo>
                        <a:pt x="438150" y="483393"/>
                      </a:lnTo>
                      <a:lnTo>
                        <a:pt x="464344" y="478631"/>
                      </a:lnTo>
                      <a:lnTo>
                        <a:pt x="478632" y="509587"/>
                      </a:lnTo>
                      <a:lnTo>
                        <a:pt x="502444" y="523875"/>
                      </a:lnTo>
                      <a:lnTo>
                        <a:pt x="495300" y="545306"/>
                      </a:lnTo>
                      <a:lnTo>
                        <a:pt x="492919" y="561975"/>
                      </a:lnTo>
                      <a:lnTo>
                        <a:pt x="492919" y="569118"/>
                      </a:lnTo>
                      <a:lnTo>
                        <a:pt x="511969" y="571500"/>
                      </a:lnTo>
                      <a:lnTo>
                        <a:pt x="528638" y="561975"/>
                      </a:lnTo>
                      <a:lnTo>
                        <a:pt x="564357" y="564356"/>
                      </a:lnTo>
                      <a:lnTo>
                        <a:pt x="585788" y="564356"/>
                      </a:lnTo>
                      <a:lnTo>
                        <a:pt x="592932" y="573881"/>
                      </a:lnTo>
                      <a:lnTo>
                        <a:pt x="592932" y="585787"/>
                      </a:lnTo>
                      <a:lnTo>
                        <a:pt x="578644" y="592931"/>
                      </a:lnTo>
                      <a:lnTo>
                        <a:pt x="564357" y="592931"/>
                      </a:lnTo>
                      <a:lnTo>
                        <a:pt x="561975" y="597693"/>
                      </a:lnTo>
                      <a:lnTo>
                        <a:pt x="566738" y="614362"/>
                      </a:lnTo>
                      <a:lnTo>
                        <a:pt x="583407" y="626268"/>
                      </a:lnTo>
                      <a:lnTo>
                        <a:pt x="600075" y="628650"/>
                      </a:lnTo>
                      <a:lnTo>
                        <a:pt x="635794" y="607218"/>
                      </a:lnTo>
                      <a:lnTo>
                        <a:pt x="650082" y="607218"/>
                      </a:lnTo>
                      <a:lnTo>
                        <a:pt x="664369" y="623887"/>
                      </a:lnTo>
                      <a:lnTo>
                        <a:pt x="681038" y="645318"/>
                      </a:lnTo>
                      <a:lnTo>
                        <a:pt x="690563" y="657225"/>
                      </a:lnTo>
                      <a:lnTo>
                        <a:pt x="709613" y="669131"/>
                      </a:lnTo>
                      <a:lnTo>
                        <a:pt x="726282" y="671512"/>
                      </a:lnTo>
                      <a:lnTo>
                        <a:pt x="742950" y="671512"/>
                      </a:lnTo>
                      <a:lnTo>
                        <a:pt x="742950" y="659606"/>
                      </a:lnTo>
                      <a:lnTo>
                        <a:pt x="742950" y="642937"/>
                      </a:lnTo>
                      <a:lnTo>
                        <a:pt x="747713" y="626268"/>
                      </a:lnTo>
                      <a:lnTo>
                        <a:pt x="759619" y="619125"/>
                      </a:lnTo>
                      <a:lnTo>
                        <a:pt x="776288" y="616743"/>
                      </a:lnTo>
                      <a:lnTo>
                        <a:pt x="792957" y="590550"/>
                      </a:lnTo>
                      <a:lnTo>
                        <a:pt x="795338" y="571500"/>
                      </a:lnTo>
                      <a:lnTo>
                        <a:pt x="790575" y="559593"/>
                      </a:lnTo>
                      <a:lnTo>
                        <a:pt x="790575" y="542925"/>
                      </a:lnTo>
                      <a:lnTo>
                        <a:pt x="790575" y="531018"/>
                      </a:lnTo>
                      <a:lnTo>
                        <a:pt x="812007" y="509587"/>
                      </a:lnTo>
                      <a:lnTo>
                        <a:pt x="819150" y="500062"/>
                      </a:lnTo>
                      <a:lnTo>
                        <a:pt x="821532" y="483393"/>
                      </a:lnTo>
                      <a:lnTo>
                        <a:pt x="831057" y="433387"/>
                      </a:lnTo>
                      <a:lnTo>
                        <a:pt x="835819" y="419100"/>
                      </a:lnTo>
                      <a:lnTo>
                        <a:pt x="866775" y="390525"/>
                      </a:lnTo>
                      <a:lnTo>
                        <a:pt x="881063" y="369093"/>
                      </a:lnTo>
                      <a:lnTo>
                        <a:pt x="881063" y="345281"/>
                      </a:lnTo>
                      <a:lnTo>
                        <a:pt x="897732" y="254793"/>
                      </a:lnTo>
                      <a:lnTo>
                        <a:pt x="881063" y="245268"/>
                      </a:lnTo>
                      <a:lnTo>
                        <a:pt x="873919" y="238125"/>
                      </a:lnTo>
                      <a:lnTo>
                        <a:pt x="881063" y="226218"/>
                      </a:lnTo>
                      <a:lnTo>
                        <a:pt x="904875" y="211931"/>
                      </a:lnTo>
                      <a:lnTo>
                        <a:pt x="907257" y="202406"/>
                      </a:lnTo>
                      <a:lnTo>
                        <a:pt x="914400" y="176212"/>
                      </a:lnTo>
                      <a:lnTo>
                        <a:pt x="923925" y="157162"/>
                      </a:lnTo>
                      <a:lnTo>
                        <a:pt x="942975" y="145256"/>
                      </a:lnTo>
                      <a:lnTo>
                        <a:pt x="942975" y="135731"/>
                      </a:lnTo>
                      <a:lnTo>
                        <a:pt x="935832" y="57150"/>
                      </a:lnTo>
                      <a:lnTo>
                        <a:pt x="928688" y="47625"/>
                      </a:lnTo>
                      <a:lnTo>
                        <a:pt x="881063" y="40481"/>
                      </a:lnTo>
                      <a:lnTo>
                        <a:pt x="866775" y="33337"/>
                      </a:lnTo>
                      <a:lnTo>
                        <a:pt x="845344" y="26193"/>
                      </a:lnTo>
                      <a:lnTo>
                        <a:pt x="835819" y="14287"/>
                      </a:lnTo>
                      <a:lnTo>
                        <a:pt x="826294" y="0"/>
                      </a:lnTo>
                      <a:lnTo>
                        <a:pt x="802482" y="0"/>
                      </a:lnTo>
                      <a:lnTo>
                        <a:pt x="785813" y="0"/>
                      </a:lnTo>
                      <a:lnTo>
                        <a:pt x="766763" y="4762"/>
                      </a:lnTo>
                      <a:lnTo>
                        <a:pt x="750094" y="9525"/>
                      </a:lnTo>
                      <a:lnTo>
                        <a:pt x="738188" y="30956"/>
                      </a:lnTo>
                      <a:lnTo>
                        <a:pt x="716757" y="54768"/>
                      </a:lnTo>
                      <a:lnTo>
                        <a:pt x="702469" y="69056"/>
                      </a:lnTo>
                      <a:lnTo>
                        <a:pt x="690563" y="85725"/>
                      </a:lnTo>
                      <a:lnTo>
                        <a:pt x="678657" y="100012"/>
                      </a:lnTo>
                      <a:lnTo>
                        <a:pt x="661988" y="104775"/>
                      </a:lnTo>
                      <a:lnTo>
                        <a:pt x="650082" y="95250"/>
                      </a:lnTo>
                      <a:lnTo>
                        <a:pt x="628650" y="69056"/>
                      </a:lnTo>
                      <a:lnTo>
                        <a:pt x="614363" y="85725"/>
                      </a:lnTo>
                      <a:lnTo>
                        <a:pt x="597694" y="95250"/>
                      </a:lnTo>
                      <a:lnTo>
                        <a:pt x="576263" y="102393"/>
                      </a:lnTo>
                      <a:lnTo>
                        <a:pt x="573882" y="119062"/>
                      </a:lnTo>
                      <a:lnTo>
                        <a:pt x="564357" y="142875"/>
                      </a:lnTo>
                      <a:lnTo>
                        <a:pt x="557213" y="154781"/>
                      </a:lnTo>
                      <a:lnTo>
                        <a:pt x="538163" y="164306"/>
                      </a:lnTo>
                      <a:lnTo>
                        <a:pt x="516732" y="173831"/>
                      </a:lnTo>
                      <a:lnTo>
                        <a:pt x="497682" y="178593"/>
                      </a:lnTo>
                      <a:lnTo>
                        <a:pt x="497682" y="195262"/>
                      </a:lnTo>
                      <a:lnTo>
                        <a:pt x="516732" y="238125"/>
                      </a:lnTo>
                      <a:lnTo>
                        <a:pt x="531019" y="264318"/>
                      </a:lnTo>
                      <a:lnTo>
                        <a:pt x="531019" y="290512"/>
                      </a:lnTo>
                      <a:lnTo>
                        <a:pt x="523875" y="311943"/>
                      </a:lnTo>
                      <a:lnTo>
                        <a:pt x="502444" y="328612"/>
                      </a:lnTo>
                      <a:lnTo>
                        <a:pt x="483394" y="333375"/>
                      </a:lnTo>
                      <a:lnTo>
                        <a:pt x="466725" y="321468"/>
                      </a:lnTo>
                      <a:lnTo>
                        <a:pt x="464344" y="300037"/>
                      </a:lnTo>
                      <a:lnTo>
                        <a:pt x="464344" y="278606"/>
                      </a:lnTo>
                      <a:lnTo>
                        <a:pt x="464344" y="254793"/>
                      </a:lnTo>
                      <a:lnTo>
                        <a:pt x="457200" y="238125"/>
                      </a:lnTo>
                      <a:lnTo>
                        <a:pt x="452438" y="221456"/>
                      </a:lnTo>
                      <a:lnTo>
                        <a:pt x="440532" y="207168"/>
                      </a:lnTo>
                      <a:lnTo>
                        <a:pt x="426244" y="195262"/>
                      </a:lnTo>
                      <a:lnTo>
                        <a:pt x="411957" y="197643"/>
                      </a:lnTo>
                      <a:lnTo>
                        <a:pt x="395288" y="209550"/>
                      </a:lnTo>
                      <a:lnTo>
                        <a:pt x="385763" y="226218"/>
                      </a:lnTo>
                      <a:lnTo>
                        <a:pt x="373857" y="226218"/>
                      </a:lnTo>
                      <a:lnTo>
                        <a:pt x="352425" y="211931"/>
                      </a:lnTo>
                      <a:lnTo>
                        <a:pt x="338138" y="202406"/>
                      </a:lnTo>
                      <a:lnTo>
                        <a:pt x="326232" y="197643"/>
                      </a:lnTo>
                      <a:lnTo>
                        <a:pt x="297657" y="197643"/>
                      </a:lnTo>
                      <a:lnTo>
                        <a:pt x="271463" y="211931"/>
                      </a:lnTo>
                      <a:lnTo>
                        <a:pt x="250032" y="233362"/>
                      </a:lnTo>
                      <a:lnTo>
                        <a:pt x="245269" y="250031"/>
                      </a:lnTo>
                      <a:lnTo>
                        <a:pt x="250032" y="276225"/>
                      </a:lnTo>
                      <a:lnTo>
                        <a:pt x="245269" y="307181"/>
                      </a:lnTo>
                      <a:lnTo>
                        <a:pt x="254794" y="316706"/>
                      </a:lnTo>
                      <a:lnTo>
                        <a:pt x="273844" y="307181"/>
                      </a:lnTo>
                      <a:lnTo>
                        <a:pt x="290513" y="302418"/>
                      </a:lnTo>
                      <a:lnTo>
                        <a:pt x="314325" y="302418"/>
                      </a:lnTo>
                      <a:lnTo>
                        <a:pt x="300038" y="323850"/>
                      </a:lnTo>
                      <a:lnTo>
                        <a:pt x="283369" y="333375"/>
                      </a:lnTo>
                      <a:lnTo>
                        <a:pt x="250032" y="352425"/>
                      </a:lnTo>
                      <a:lnTo>
                        <a:pt x="233363" y="361950"/>
                      </a:lnTo>
                      <a:lnTo>
                        <a:pt x="209550" y="371475"/>
                      </a:lnTo>
                      <a:lnTo>
                        <a:pt x="190500" y="383381"/>
                      </a:lnTo>
                      <a:lnTo>
                        <a:pt x="169069" y="402431"/>
                      </a:lnTo>
                      <a:lnTo>
                        <a:pt x="157163" y="409575"/>
                      </a:lnTo>
                      <a:lnTo>
                        <a:pt x="142875" y="426243"/>
                      </a:lnTo>
                      <a:lnTo>
                        <a:pt x="133350" y="440531"/>
                      </a:lnTo>
                      <a:lnTo>
                        <a:pt x="121444" y="450056"/>
                      </a:lnTo>
                      <a:lnTo>
                        <a:pt x="107157" y="454818"/>
                      </a:lnTo>
                      <a:lnTo>
                        <a:pt x="92869" y="457200"/>
                      </a:lnTo>
                      <a:lnTo>
                        <a:pt x="73819" y="459581"/>
                      </a:lnTo>
                      <a:lnTo>
                        <a:pt x="57150" y="459581"/>
                      </a:lnTo>
                      <a:lnTo>
                        <a:pt x="42863" y="471487"/>
                      </a:lnTo>
                      <a:lnTo>
                        <a:pt x="30957" y="481012"/>
                      </a:lnTo>
                      <a:lnTo>
                        <a:pt x="14288" y="492918"/>
                      </a:lnTo>
                      <a:lnTo>
                        <a:pt x="9525" y="507206"/>
                      </a:lnTo>
                      <a:lnTo>
                        <a:pt x="0" y="519112"/>
                      </a:lnTo>
                      <a:lnTo>
                        <a:pt x="4763" y="521493"/>
                      </a:lnTo>
                      <a:lnTo>
                        <a:pt x="14288" y="521493"/>
                      </a:lnTo>
                      <a:lnTo>
                        <a:pt x="38100" y="511968"/>
                      </a:lnTo>
                      <a:lnTo>
                        <a:pt x="61913" y="504825"/>
                      </a:lnTo>
                      <a:lnTo>
                        <a:pt x="78582" y="490537"/>
                      </a:lnTo>
                      <a:lnTo>
                        <a:pt x="97632" y="490537"/>
                      </a:lnTo>
                      <a:lnTo>
                        <a:pt x="104775" y="516731"/>
                      </a:lnTo>
                      <a:lnTo>
                        <a:pt x="109538" y="526256"/>
                      </a:lnTo>
                      <a:lnTo>
                        <a:pt x="121444" y="540543"/>
                      </a:lnTo>
                      <a:lnTo>
                        <a:pt x="138113" y="550068"/>
                      </a:lnTo>
                      <a:lnTo>
                        <a:pt x="154782" y="554831"/>
                      </a:lnTo>
                      <a:lnTo>
                        <a:pt x="161925" y="559593"/>
                      </a:lnTo>
                      <a:lnTo>
                        <a:pt x="166688" y="569118"/>
                      </a:lnTo>
                      <a:lnTo>
                        <a:pt x="166688" y="581025"/>
                      </a:lnTo>
                      <a:lnTo>
                        <a:pt x="154782" y="588168"/>
                      </a:lnTo>
                      <a:lnTo>
                        <a:pt x="147638" y="597693"/>
                      </a:lnTo>
                      <a:lnTo>
                        <a:pt x="135732" y="611981"/>
                      </a:lnTo>
                      <a:lnTo>
                        <a:pt x="135732" y="626268"/>
                      </a:lnTo>
                      <a:lnTo>
                        <a:pt x="128588" y="645318"/>
                      </a:lnTo>
                      <a:lnTo>
                        <a:pt x="116682" y="659606"/>
                      </a:lnTo>
                      <a:lnTo>
                        <a:pt x="100013" y="671512"/>
                      </a:lnTo>
                      <a:lnTo>
                        <a:pt x="42863" y="716756"/>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1" name="Freeform: Shape 180">
                  <a:extLst>
                    <a:ext uri="{FF2B5EF4-FFF2-40B4-BE49-F238E27FC236}">
                      <a16:creationId xmlns:a16="http://schemas.microsoft.com/office/drawing/2014/main" id="{D4D31072-E38F-4640-9211-397D468BAC34}"/>
                    </a:ext>
                  </a:extLst>
                </p:cNvPr>
                <p:cNvSpPr/>
                <p:nvPr/>
              </p:nvSpPr>
              <p:spPr>
                <a:xfrm>
                  <a:off x="3919538" y="804863"/>
                  <a:ext cx="535781" cy="788193"/>
                </a:xfrm>
                <a:custGeom>
                  <a:avLst/>
                  <a:gdLst>
                    <a:gd name="connsiteX0" fmla="*/ 0 w 535781"/>
                    <a:gd name="connsiteY0" fmla="*/ 42862 h 788193"/>
                    <a:gd name="connsiteX1" fmla="*/ 33337 w 535781"/>
                    <a:gd name="connsiteY1" fmla="*/ 2381 h 788193"/>
                    <a:gd name="connsiteX2" fmla="*/ 45243 w 535781"/>
                    <a:gd name="connsiteY2" fmla="*/ 0 h 788193"/>
                    <a:gd name="connsiteX3" fmla="*/ 54768 w 535781"/>
                    <a:gd name="connsiteY3" fmla="*/ 0 h 788193"/>
                    <a:gd name="connsiteX4" fmla="*/ 57150 w 535781"/>
                    <a:gd name="connsiteY4" fmla="*/ 28575 h 788193"/>
                    <a:gd name="connsiteX5" fmla="*/ 59531 w 535781"/>
                    <a:gd name="connsiteY5" fmla="*/ 38100 h 788193"/>
                    <a:gd name="connsiteX6" fmla="*/ 95250 w 535781"/>
                    <a:gd name="connsiteY6" fmla="*/ 100012 h 788193"/>
                    <a:gd name="connsiteX7" fmla="*/ 130968 w 535781"/>
                    <a:gd name="connsiteY7" fmla="*/ 83343 h 788193"/>
                    <a:gd name="connsiteX8" fmla="*/ 147637 w 535781"/>
                    <a:gd name="connsiteY8" fmla="*/ 64293 h 788193"/>
                    <a:gd name="connsiteX9" fmla="*/ 159543 w 535781"/>
                    <a:gd name="connsiteY9" fmla="*/ 42862 h 788193"/>
                    <a:gd name="connsiteX10" fmla="*/ 178593 w 535781"/>
                    <a:gd name="connsiteY10" fmla="*/ 28575 h 788193"/>
                    <a:gd name="connsiteX11" fmla="*/ 190500 w 535781"/>
                    <a:gd name="connsiteY11" fmla="*/ 50006 h 788193"/>
                    <a:gd name="connsiteX12" fmla="*/ 223837 w 535781"/>
                    <a:gd name="connsiteY12" fmla="*/ 150018 h 788193"/>
                    <a:gd name="connsiteX13" fmla="*/ 228600 w 535781"/>
                    <a:gd name="connsiteY13" fmla="*/ 161925 h 788193"/>
                    <a:gd name="connsiteX14" fmla="*/ 245268 w 535781"/>
                    <a:gd name="connsiteY14" fmla="*/ 176212 h 788193"/>
                    <a:gd name="connsiteX15" fmla="*/ 266700 w 535781"/>
                    <a:gd name="connsiteY15" fmla="*/ 195262 h 788193"/>
                    <a:gd name="connsiteX16" fmla="*/ 276225 w 535781"/>
                    <a:gd name="connsiteY16" fmla="*/ 192881 h 788193"/>
                    <a:gd name="connsiteX17" fmla="*/ 295275 w 535781"/>
                    <a:gd name="connsiteY17" fmla="*/ 192881 h 788193"/>
                    <a:gd name="connsiteX18" fmla="*/ 309562 w 535781"/>
                    <a:gd name="connsiteY18" fmla="*/ 197643 h 788193"/>
                    <a:gd name="connsiteX19" fmla="*/ 314325 w 535781"/>
                    <a:gd name="connsiteY19" fmla="*/ 207168 h 788193"/>
                    <a:gd name="connsiteX20" fmla="*/ 319087 w 535781"/>
                    <a:gd name="connsiteY20" fmla="*/ 211931 h 788193"/>
                    <a:gd name="connsiteX21" fmla="*/ 319087 w 535781"/>
                    <a:gd name="connsiteY21" fmla="*/ 226218 h 788193"/>
                    <a:gd name="connsiteX22" fmla="*/ 295275 w 535781"/>
                    <a:gd name="connsiteY22" fmla="*/ 252412 h 788193"/>
                    <a:gd name="connsiteX23" fmla="*/ 295275 w 535781"/>
                    <a:gd name="connsiteY23" fmla="*/ 257175 h 788193"/>
                    <a:gd name="connsiteX24" fmla="*/ 311943 w 535781"/>
                    <a:gd name="connsiteY24" fmla="*/ 269081 h 788193"/>
                    <a:gd name="connsiteX25" fmla="*/ 347662 w 535781"/>
                    <a:gd name="connsiteY25" fmla="*/ 278606 h 788193"/>
                    <a:gd name="connsiteX26" fmla="*/ 378618 w 535781"/>
                    <a:gd name="connsiteY26" fmla="*/ 292893 h 788193"/>
                    <a:gd name="connsiteX27" fmla="*/ 407193 w 535781"/>
                    <a:gd name="connsiteY27" fmla="*/ 307181 h 788193"/>
                    <a:gd name="connsiteX28" fmla="*/ 442912 w 535781"/>
                    <a:gd name="connsiteY28" fmla="*/ 307181 h 788193"/>
                    <a:gd name="connsiteX29" fmla="*/ 531018 w 535781"/>
                    <a:gd name="connsiteY29" fmla="*/ 400050 h 788193"/>
                    <a:gd name="connsiteX30" fmla="*/ 535781 w 535781"/>
                    <a:gd name="connsiteY30" fmla="*/ 426243 h 788193"/>
                    <a:gd name="connsiteX31" fmla="*/ 531018 w 535781"/>
                    <a:gd name="connsiteY31" fmla="*/ 466725 h 788193"/>
                    <a:gd name="connsiteX32" fmla="*/ 535781 w 535781"/>
                    <a:gd name="connsiteY32" fmla="*/ 490537 h 788193"/>
                    <a:gd name="connsiteX33" fmla="*/ 535781 w 535781"/>
                    <a:gd name="connsiteY33" fmla="*/ 519112 h 788193"/>
                    <a:gd name="connsiteX34" fmla="*/ 523875 w 535781"/>
                    <a:gd name="connsiteY34" fmla="*/ 542925 h 788193"/>
                    <a:gd name="connsiteX35" fmla="*/ 495300 w 535781"/>
                    <a:gd name="connsiteY35" fmla="*/ 571500 h 788193"/>
                    <a:gd name="connsiteX36" fmla="*/ 481012 w 535781"/>
                    <a:gd name="connsiteY36" fmla="*/ 590550 h 788193"/>
                    <a:gd name="connsiteX37" fmla="*/ 476250 w 535781"/>
                    <a:gd name="connsiteY37" fmla="*/ 602456 h 788193"/>
                    <a:gd name="connsiteX38" fmla="*/ 478631 w 535781"/>
                    <a:gd name="connsiteY38" fmla="*/ 611981 h 788193"/>
                    <a:gd name="connsiteX39" fmla="*/ 464343 w 535781"/>
                    <a:gd name="connsiteY39" fmla="*/ 611981 h 788193"/>
                    <a:gd name="connsiteX40" fmla="*/ 423862 w 535781"/>
                    <a:gd name="connsiteY40" fmla="*/ 614362 h 788193"/>
                    <a:gd name="connsiteX41" fmla="*/ 397668 w 535781"/>
                    <a:gd name="connsiteY41" fmla="*/ 626268 h 788193"/>
                    <a:gd name="connsiteX42" fmla="*/ 383381 w 535781"/>
                    <a:gd name="connsiteY42" fmla="*/ 638175 h 788193"/>
                    <a:gd name="connsiteX43" fmla="*/ 366712 w 535781"/>
                    <a:gd name="connsiteY43" fmla="*/ 661987 h 788193"/>
                    <a:gd name="connsiteX44" fmla="*/ 361950 w 535781"/>
                    <a:gd name="connsiteY44" fmla="*/ 683418 h 788193"/>
                    <a:gd name="connsiteX45" fmla="*/ 340518 w 535781"/>
                    <a:gd name="connsiteY45" fmla="*/ 704850 h 788193"/>
                    <a:gd name="connsiteX46" fmla="*/ 311943 w 535781"/>
                    <a:gd name="connsiteY46" fmla="*/ 716756 h 788193"/>
                    <a:gd name="connsiteX47" fmla="*/ 283368 w 535781"/>
                    <a:gd name="connsiteY47" fmla="*/ 678656 h 788193"/>
                    <a:gd name="connsiteX48" fmla="*/ 261937 w 535781"/>
                    <a:gd name="connsiteY48" fmla="*/ 700087 h 788193"/>
                    <a:gd name="connsiteX49" fmla="*/ 245268 w 535781"/>
                    <a:gd name="connsiteY49" fmla="*/ 709612 h 788193"/>
                    <a:gd name="connsiteX50" fmla="*/ 238125 w 535781"/>
                    <a:gd name="connsiteY50" fmla="*/ 709612 h 788193"/>
                    <a:gd name="connsiteX51" fmla="*/ 223837 w 535781"/>
                    <a:gd name="connsiteY51" fmla="*/ 733425 h 788193"/>
                    <a:gd name="connsiteX52" fmla="*/ 219075 w 535781"/>
                    <a:gd name="connsiteY52" fmla="*/ 752475 h 788193"/>
                    <a:gd name="connsiteX53" fmla="*/ 207168 w 535781"/>
                    <a:gd name="connsiteY53" fmla="*/ 762000 h 788193"/>
                    <a:gd name="connsiteX54" fmla="*/ 185737 w 535781"/>
                    <a:gd name="connsiteY54" fmla="*/ 773906 h 788193"/>
                    <a:gd name="connsiteX55" fmla="*/ 152400 w 535781"/>
                    <a:gd name="connsiteY55" fmla="*/ 788193 h 788193"/>
                    <a:gd name="connsiteX56" fmla="*/ 152400 w 535781"/>
                    <a:gd name="connsiteY56" fmla="*/ 764381 h 788193"/>
                    <a:gd name="connsiteX57" fmla="*/ 150018 w 535781"/>
                    <a:gd name="connsiteY57" fmla="*/ 738187 h 788193"/>
                    <a:gd name="connsiteX58" fmla="*/ 150018 w 535781"/>
                    <a:gd name="connsiteY58" fmla="*/ 723900 h 788193"/>
                    <a:gd name="connsiteX59" fmla="*/ 164306 w 535781"/>
                    <a:gd name="connsiteY59" fmla="*/ 711993 h 788193"/>
                    <a:gd name="connsiteX60" fmla="*/ 183356 w 535781"/>
                    <a:gd name="connsiteY60" fmla="*/ 695325 h 788193"/>
                    <a:gd name="connsiteX61" fmla="*/ 183356 w 535781"/>
                    <a:gd name="connsiteY61" fmla="*/ 678656 h 788193"/>
                    <a:gd name="connsiteX62" fmla="*/ 183356 w 535781"/>
                    <a:gd name="connsiteY62" fmla="*/ 664368 h 788193"/>
                    <a:gd name="connsiteX63" fmla="*/ 176212 w 535781"/>
                    <a:gd name="connsiteY63" fmla="*/ 654843 h 788193"/>
                    <a:gd name="connsiteX64" fmla="*/ 159543 w 535781"/>
                    <a:gd name="connsiteY64" fmla="*/ 642937 h 788193"/>
                    <a:gd name="connsiteX65" fmla="*/ 140493 w 535781"/>
                    <a:gd name="connsiteY65" fmla="*/ 635793 h 788193"/>
                    <a:gd name="connsiteX66" fmla="*/ 135731 w 535781"/>
                    <a:gd name="connsiteY66" fmla="*/ 614362 h 788193"/>
                    <a:gd name="connsiteX67" fmla="*/ 180975 w 535781"/>
                    <a:gd name="connsiteY67" fmla="*/ 607218 h 788193"/>
                    <a:gd name="connsiteX68" fmla="*/ 192881 w 535781"/>
                    <a:gd name="connsiteY68" fmla="*/ 590550 h 788193"/>
                    <a:gd name="connsiteX69" fmla="*/ 192881 w 535781"/>
                    <a:gd name="connsiteY69" fmla="*/ 569118 h 788193"/>
                    <a:gd name="connsiteX70" fmla="*/ 188118 w 535781"/>
                    <a:gd name="connsiteY70" fmla="*/ 523875 h 788193"/>
                    <a:gd name="connsiteX71" fmla="*/ 178593 w 535781"/>
                    <a:gd name="connsiteY71" fmla="*/ 507206 h 788193"/>
                    <a:gd name="connsiteX72" fmla="*/ 178593 w 535781"/>
                    <a:gd name="connsiteY72" fmla="*/ 488156 h 788193"/>
                    <a:gd name="connsiteX73" fmla="*/ 126206 w 535781"/>
                    <a:gd name="connsiteY73" fmla="*/ 450056 h 788193"/>
                    <a:gd name="connsiteX74" fmla="*/ 128587 w 535781"/>
                    <a:gd name="connsiteY74" fmla="*/ 409575 h 788193"/>
                    <a:gd name="connsiteX75" fmla="*/ 95250 w 535781"/>
                    <a:gd name="connsiteY75" fmla="*/ 421481 h 788193"/>
                    <a:gd name="connsiteX76" fmla="*/ 92868 w 535781"/>
                    <a:gd name="connsiteY76" fmla="*/ 421481 h 788193"/>
                    <a:gd name="connsiteX77" fmla="*/ 83343 w 535781"/>
                    <a:gd name="connsiteY77" fmla="*/ 421481 h 788193"/>
                    <a:gd name="connsiteX78" fmla="*/ 66675 w 535781"/>
                    <a:gd name="connsiteY78" fmla="*/ 407193 h 788193"/>
                    <a:gd name="connsiteX79" fmla="*/ 61912 w 535781"/>
                    <a:gd name="connsiteY79" fmla="*/ 392906 h 788193"/>
                    <a:gd name="connsiteX80" fmla="*/ 61912 w 535781"/>
                    <a:gd name="connsiteY80" fmla="*/ 376237 h 788193"/>
                    <a:gd name="connsiteX81" fmla="*/ 64293 w 535781"/>
                    <a:gd name="connsiteY81" fmla="*/ 319087 h 788193"/>
                    <a:gd name="connsiteX82" fmla="*/ 50006 w 535781"/>
                    <a:gd name="connsiteY82" fmla="*/ 269081 h 788193"/>
                    <a:gd name="connsiteX83" fmla="*/ 80962 w 535781"/>
                    <a:gd name="connsiteY83" fmla="*/ 247650 h 788193"/>
                    <a:gd name="connsiteX84" fmla="*/ 90487 w 535781"/>
                    <a:gd name="connsiteY84" fmla="*/ 226218 h 788193"/>
                    <a:gd name="connsiteX85" fmla="*/ 92868 w 535781"/>
                    <a:gd name="connsiteY85" fmla="*/ 200025 h 788193"/>
                    <a:gd name="connsiteX86" fmla="*/ 92868 w 535781"/>
                    <a:gd name="connsiteY86" fmla="*/ 176212 h 788193"/>
                    <a:gd name="connsiteX87" fmla="*/ 88106 w 535781"/>
                    <a:gd name="connsiteY87" fmla="*/ 161925 h 788193"/>
                    <a:gd name="connsiteX88" fmla="*/ 69056 w 535781"/>
                    <a:gd name="connsiteY88" fmla="*/ 154781 h 788193"/>
                    <a:gd name="connsiteX89" fmla="*/ 47625 w 535781"/>
                    <a:gd name="connsiteY89" fmla="*/ 147637 h 788193"/>
                    <a:gd name="connsiteX90" fmla="*/ 26193 w 535781"/>
                    <a:gd name="connsiteY90" fmla="*/ 119062 h 788193"/>
                    <a:gd name="connsiteX91" fmla="*/ 0 w 535781"/>
                    <a:gd name="connsiteY91" fmla="*/ 42862 h 78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35781" h="788193">
                      <a:moveTo>
                        <a:pt x="0" y="42862"/>
                      </a:moveTo>
                      <a:lnTo>
                        <a:pt x="33337" y="2381"/>
                      </a:lnTo>
                      <a:lnTo>
                        <a:pt x="45243" y="0"/>
                      </a:lnTo>
                      <a:lnTo>
                        <a:pt x="54768" y="0"/>
                      </a:lnTo>
                      <a:lnTo>
                        <a:pt x="57150" y="28575"/>
                      </a:lnTo>
                      <a:lnTo>
                        <a:pt x="59531" y="38100"/>
                      </a:lnTo>
                      <a:lnTo>
                        <a:pt x="95250" y="100012"/>
                      </a:lnTo>
                      <a:lnTo>
                        <a:pt x="130968" y="83343"/>
                      </a:lnTo>
                      <a:lnTo>
                        <a:pt x="147637" y="64293"/>
                      </a:lnTo>
                      <a:lnTo>
                        <a:pt x="159543" y="42862"/>
                      </a:lnTo>
                      <a:lnTo>
                        <a:pt x="178593" y="28575"/>
                      </a:lnTo>
                      <a:lnTo>
                        <a:pt x="190500" y="50006"/>
                      </a:lnTo>
                      <a:lnTo>
                        <a:pt x="223837" y="150018"/>
                      </a:lnTo>
                      <a:lnTo>
                        <a:pt x="228600" y="161925"/>
                      </a:lnTo>
                      <a:lnTo>
                        <a:pt x="245268" y="176212"/>
                      </a:lnTo>
                      <a:lnTo>
                        <a:pt x="266700" y="195262"/>
                      </a:lnTo>
                      <a:lnTo>
                        <a:pt x="276225" y="192881"/>
                      </a:lnTo>
                      <a:lnTo>
                        <a:pt x="295275" y="192881"/>
                      </a:lnTo>
                      <a:lnTo>
                        <a:pt x="309562" y="197643"/>
                      </a:lnTo>
                      <a:lnTo>
                        <a:pt x="314325" y="207168"/>
                      </a:lnTo>
                      <a:lnTo>
                        <a:pt x="319087" y="211931"/>
                      </a:lnTo>
                      <a:lnTo>
                        <a:pt x="319087" y="226218"/>
                      </a:lnTo>
                      <a:lnTo>
                        <a:pt x="295275" y="252412"/>
                      </a:lnTo>
                      <a:lnTo>
                        <a:pt x="295275" y="257175"/>
                      </a:lnTo>
                      <a:lnTo>
                        <a:pt x="311943" y="269081"/>
                      </a:lnTo>
                      <a:lnTo>
                        <a:pt x="347662" y="278606"/>
                      </a:lnTo>
                      <a:lnTo>
                        <a:pt x="378618" y="292893"/>
                      </a:lnTo>
                      <a:lnTo>
                        <a:pt x="407193" y="307181"/>
                      </a:lnTo>
                      <a:lnTo>
                        <a:pt x="442912" y="307181"/>
                      </a:lnTo>
                      <a:lnTo>
                        <a:pt x="531018" y="400050"/>
                      </a:lnTo>
                      <a:lnTo>
                        <a:pt x="535781" y="426243"/>
                      </a:lnTo>
                      <a:lnTo>
                        <a:pt x="531018" y="466725"/>
                      </a:lnTo>
                      <a:lnTo>
                        <a:pt x="535781" y="490537"/>
                      </a:lnTo>
                      <a:lnTo>
                        <a:pt x="535781" y="519112"/>
                      </a:lnTo>
                      <a:lnTo>
                        <a:pt x="523875" y="542925"/>
                      </a:lnTo>
                      <a:lnTo>
                        <a:pt x="495300" y="571500"/>
                      </a:lnTo>
                      <a:lnTo>
                        <a:pt x="481012" y="590550"/>
                      </a:lnTo>
                      <a:lnTo>
                        <a:pt x="476250" y="602456"/>
                      </a:lnTo>
                      <a:lnTo>
                        <a:pt x="478631" y="611981"/>
                      </a:lnTo>
                      <a:lnTo>
                        <a:pt x="464343" y="611981"/>
                      </a:lnTo>
                      <a:lnTo>
                        <a:pt x="423862" y="614362"/>
                      </a:lnTo>
                      <a:lnTo>
                        <a:pt x="397668" y="626268"/>
                      </a:lnTo>
                      <a:lnTo>
                        <a:pt x="383381" y="638175"/>
                      </a:lnTo>
                      <a:lnTo>
                        <a:pt x="366712" y="661987"/>
                      </a:lnTo>
                      <a:lnTo>
                        <a:pt x="361950" y="683418"/>
                      </a:lnTo>
                      <a:lnTo>
                        <a:pt x="340518" y="704850"/>
                      </a:lnTo>
                      <a:lnTo>
                        <a:pt x="311943" y="716756"/>
                      </a:lnTo>
                      <a:lnTo>
                        <a:pt x="283368" y="678656"/>
                      </a:lnTo>
                      <a:lnTo>
                        <a:pt x="261937" y="700087"/>
                      </a:lnTo>
                      <a:lnTo>
                        <a:pt x="245268" y="709612"/>
                      </a:lnTo>
                      <a:lnTo>
                        <a:pt x="238125" y="709612"/>
                      </a:lnTo>
                      <a:lnTo>
                        <a:pt x="223837" y="733425"/>
                      </a:lnTo>
                      <a:lnTo>
                        <a:pt x="219075" y="752475"/>
                      </a:lnTo>
                      <a:lnTo>
                        <a:pt x="207168" y="762000"/>
                      </a:lnTo>
                      <a:lnTo>
                        <a:pt x="185737" y="773906"/>
                      </a:lnTo>
                      <a:lnTo>
                        <a:pt x="152400" y="788193"/>
                      </a:lnTo>
                      <a:lnTo>
                        <a:pt x="152400" y="764381"/>
                      </a:lnTo>
                      <a:lnTo>
                        <a:pt x="150018" y="738187"/>
                      </a:lnTo>
                      <a:lnTo>
                        <a:pt x="150018" y="723900"/>
                      </a:lnTo>
                      <a:lnTo>
                        <a:pt x="164306" y="711993"/>
                      </a:lnTo>
                      <a:lnTo>
                        <a:pt x="183356" y="695325"/>
                      </a:lnTo>
                      <a:lnTo>
                        <a:pt x="183356" y="678656"/>
                      </a:lnTo>
                      <a:lnTo>
                        <a:pt x="183356" y="664368"/>
                      </a:lnTo>
                      <a:lnTo>
                        <a:pt x="176212" y="654843"/>
                      </a:lnTo>
                      <a:lnTo>
                        <a:pt x="159543" y="642937"/>
                      </a:lnTo>
                      <a:lnTo>
                        <a:pt x="140493" y="635793"/>
                      </a:lnTo>
                      <a:lnTo>
                        <a:pt x="135731" y="614362"/>
                      </a:lnTo>
                      <a:lnTo>
                        <a:pt x="180975" y="607218"/>
                      </a:lnTo>
                      <a:lnTo>
                        <a:pt x="192881" y="590550"/>
                      </a:lnTo>
                      <a:lnTo>
                        <a:pt x="192881" y="569118"/>
                      </a:lnTo>
                      <a:lnTo>
                        <a:pt x="188118" y="523875"/>
                      </a:lnTo>
                      <a:lnTo>
                        <a:pt x="178593" y="507206"/>
                      </a:lnTo>
                      <a:lnTo>
                        <a:pt x="178593" y="488156"/>
                      </a:lnTo>
                      <a:lnTo>
                        <a:pt x="126206" y="450056"/>
                      </a:lnTo>
                      <a:lnTo>
                        <a:pt x="128587" y="409575"/>
                      </a:lnTo>
                      <a:lnTo>
                        <a:pt x="95250" y="421481"/>
                      </a:lnTo>
                      <a:lnTo>
                        <a:pt x="92868" y="421481"/>
                      </a:lnTo>
                      <a:lnTo>
                        <a:pt x="83343" y="421481"/>
                      </a:lnTo>
                      <a:lnTo>
                        <a:pt x="66675" y="407193"/>
                      </a:lnTo>
                      <a:lnTo>
                        <a:pt x="61912" y="392906"/>
                      </a:lnTo>
                      <a:lnTo>
                        <a:pt x="61912" y="376237"/>
                      </a:lnTo>
                      <a:cubicBezTo>
                        <a:pt x="62706" y="357187"/>
                        <a:pt x="63499" y="338137"/>
                        <a:pt x="64293" y="319087"/>
                      </a:cubicBezTo>
                      <a:lnTo>
                        <a:pt x="50006" y="269081"/>
                      </a:lnTo>
                      <a:lnTo>
                        <a:pt x="80962" y="247650"/>
                      </a:lnTo>
                      <a:lnTo>
                        <a:pt x="90487" y="226218"/>
                      </a:lnTo>
                      <a:lnTo>
                        <a:pt x="92868" y="200025"/>
                      </a:lnTo>
                      <a:lnTo>
                        <a:pt x="92868" y="176212"/>
                      </a:lnTo>
                      <a:lnTo>
                        <a:pt x="88106" y="161925"/>
                      </a:lnTo>
                      <a:lnTo>
                        <a:pt x="69056" y="154781"/>
                      </a:lnTo>
                      <a:lnTo>
                        <a:pt x="47625" y="147637"/>
                      </a:lnTo>
                      <a:lnTo>
                        <a:pt x="26193" y="119062"/>
                      </a:lnTo>
                      <a:lnTo>
                        <a:pt x="0" y="42862"/>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2" name="Freeform: Shape 181">
                  <a:extLst>
                    <a:ext uri="{FF2B5EF4-FFF2-40B4-BE49-F238E27FC236}">
                      <a16:creationId xmlns:a16="http://schemas.microsoft.com/office/drawing/2014/main" id="{FE99676E-499E-4CD7-B594-760030D631A8}"/>
                    </a:ext>
                  </a:extLst>
                </p:cNvPr>
                <p:cNvSpPr/>
                <p:nvPr/>
              </p:nvSpPr>
              <p:spPr>
                <a:xfrm>
                  <a:off x="4314825" y="1547813"/>
                  <a:ext cx="738188" cy="859631"/>
                </a:xfrm>
                <a:custGeom>
                  <a:avLst/>
                  <a:gdLst>
                    <a:gd name="connsiteX0" fmla="*/ 252413 w 738188"/>
                    <a:gd name="connsiteY0" fmla="*/ 0 h 859631"/>
                    <a:gd name="connsiteX1" fmla="*/ 266700 w 738188"/>
                    <a:gd name="connsiteY1" fmla="*/ 2381 h 859631"/>
                    <a:gd name="connsiteX2" fmla="*/ 307181 w 738188"/>
                    <a:gd name="connsiteY2" fmla="*/ 33337 h 859631"/>
                    <a:gd name="connsiteX3" fmla="*/ 319088 w 738188"/>
                    <a:gd name="connsiteY3" fmla="*/ 35718 h 859631"/>
                    <a:gd name="connsiteX4" fmla="*/ 338138 w 738188"/>
                    <a:gd name="connsiteY4" fmla="*/ 38100 h 859631"/>
                    <a:gd name="connsiteX5" fmla="*/ 352425 w 738188"/>
                    <a:gd name="connsiteY5" fmla="*/ 35718 h 859631"/>
                    <a:gd name="connsiteX6" fmla="*/ 371475 w 738188"/>
                    <a:gd name="connsiteY6" fmla="*/ 30956 h 859631"/>
                    <a:gd name="connsiteX7" fmla="*/ 385763 w 738188"/>
                    <a:gd name="connsiteY7" fmla="*/ 30956 h 859631"/>
                    <a:gd name="connsiteX8" fmla="*/ 416719 w 738188"/>
                    <a:gd name="connsiteY8" fmla="*/ 50006 h 859631"/>
                    <a:gd name="connsiteX9" fmla="*/ 431006 w 738188"/>
                    <a:gd name="connsiteY9" fmla="*/ 66675 h 859631"/>
                    <a:gd name="connsiteX10" fmla="*/ 435769 w 738188"/>
                    <a:gd name="connsiteY10" fmla="*/ 78581 h 859631"/>
                    <a:gd name="connsiteX11" fmla="*/ 442913 w 738188"/>
                    <a:gd name="connsiteY11" fmla="*/ 95250 h 859631"/>
                    <a:gd name="connsiteX12" fmla="*/ 450056 w 738188"/>
                    <a:gd name="connsiteY12" fmla="*/ 104775 h 859631"/>
                    <a:gd name="connsiteX13" fmla="*/ 464344 w 738188"/>
                    <a:gd name="connsiteY13" fmla="*/ 104775 h 859631"/>
                    <a:gd name="connsiteX14" fmla="*/ 481013 w 738188"/>
                    <a:gd name="connsiteY14" fmla="*/ 97631 h 859631"/>
                    <a:gd name="connsiteX15" fmla="*/ 500063 w 738188"/>
                    <a:gd name="connsiteY15" fmla="*/ 83343 h 859631"/>
                    <a:gd name="connsiteX16" fmla="*/ 511969 w 738188"/>
                    <a:gd name="connsiteY16" fmla="*/ 71437 h 859631"/>
                    <a:gd name="connsiteX17" fmla="*/ 526256 w 738188"/>
                    <a:gd name="connsiteY17" fmla="*/ 52387 h 859631"/>
                    <a:gd name="connsiteX18" fmla="*/ 542925 w 738188"/>
                    <a:gd name="connsiteY18" fmla="*/ 45243 h 859631"/>
                    <a:gd name="connsiteX19" fmla="*/ 552450 w 738188"/>
                    <a:gd name="connsiteY19" fmla="*/ 57150 h 859631"/>
                    <a:gd name="connsiteX20" fmla="*/ 554831 w 738188"/>
                    <a:gd name="connsiteY20" fmla="*/ 69056 h 859631"/>
                    <a:gd name="connsiteX21" fmla="*/ 547688 w 738188"/>
                    <a:gd name="connsiteY21" fmla="*/ 83343 h 859631"/>
                    <a:gd name="connsiteX22" fmla="*/ 509588 w 738188"/>
                    <a:gd name="connsiteY22" fmla="*/ 104775 h 859631"/>
                    <a:gd name="connsiteX23" fmla="*/ 507206 w 738188"/>
                    <a:gd name="connsiteY23" fmla="*/ 114300 h 859631"/>
                    <a:gd name="connsiteX24" fmla="*/ 507206 w 738188"/>
                    <a:gd name="connsiteY24" fmla="*/ 123825 h 859631"/>
                    <a:gd name="connsiteX25" fmla="*/ 521494 w 738188"/>
                    <a:gd name="connsiteY25" fmla="*/ 128587 h 859631"/>
                    <a:gd name="connsiteX26" fmla="*/ 554831 w 738188"/>
                    <a:gd name="connsiteY26" fmla="*/ 128587 h 859631"/>
                    <a:gd name="connsiteX27" fmla="*/ 576263 w 738188"/>
                    <a:gd name="connsiteY27" fmla="*/ 116681 h 859631"/>
                    <a:gd name="connsiteX28" fmla="*/ 590550 w 738188"/>
                    <a:gd name="connsiteY28" fmla="*/ 97631 h 859631"/>
                    <a:gd name="connsiteX29" fmla="*/ 604838 w 738188"/>
                    <a:gd name="connsiteY29" fmla="*/ 78581 h 859631"/>
                    <a:gd name="connsiteX30" fmla="*/ 619125 w 738188"/>
                    <a:gd name="connsiteY30" fmla="*/ 59531 h 859631"/>
                    <a:gd name="connsiteX31" fmla="*/ 633413 w 738188"/>
                    <a:gd name="connsiteY31" fmla="*/ 59531 h 859631"/>
                    <a:gd name="connsiteX32" fmla="*/ 645319 w 738188"/>
                    <a:gd name="connsiteY32" fmla="*/ 71437 h 859631"/>
                    <a:gd name="connsiteX33" fmla="*/ 645319 w 738188"/>
                    <a:gd name="connsiteY33" fmla="*/ 85725 h 859631"/>
                    <a:gd name="connsiteX34" fmla="*/ 652463 w 738188"/>
                    <a:gd name="connsiteY34" fmla="*/ 107156 h 859631"/>
                    <a:gd name="connsiteX35" fmla="*/ 661988 w 738188"/>
                    <a:gd name="connsiteY35" fmla="*/ 116681 h 859631"/>
                    <a:gd name="connsiteX36" fmla="*/ 678656 w 738188"/>
                    <a:gd name="connsiteY36" fmla="*/ 123825 h 859631"/>
                    <a:gd name="connsiteX37" fmla="*/ 695325 w 738188"/>
                    <a:gd name="connsiteY37" fmla="*/ 130968 h 859631"/>
                    <a:gd name="connsiteX38" fmla="*/ 709613 w 738188"/>
                    <a:gd name="connsiteY38" fmla="*/ 140493 h 859631"/>
                    <a:gd name="connsiteX39" fmla="*/ 738188 w 738188"/>
                    <a:gd name="connsiteY39" fmla="*/ 197643 h 859631"/>
                    <a:gd name="connsiteX40" fmla="*/ 719138 w 738188"/>
                    <a:gd name="connsiteY40" fmla="*/ 245268 h 859631"/>
                    <a:gd name="connsiteX41" fmla="*/ 707231 w 738188"/>
                    <a:gd name="connsiteY41" fmla="*/ 261937 h 859631"/>
                    <a:gd name="connsiteX42" fmla="*/ 671513 w 738188"/>
                    <a:gd name="connsiteY42" fmla="*/ 288131 h 859631"/>
                    <a:gd name="connsiteX43" fmla="*/ 659606 w 738188"/>
                    <a:gd name="connsiteY43" fmla="*/ 302418 h 859631"/>
                    <a:gd name="connsiteX44" fmla="*/ 631031 w 738188"/>
                    <a:gd name="connsiteY44" fmla="*/ 307181 h 859631"/>
                    <a:gd name="connsiteX45" fmla="*/ 611981 w 738188"/>
                    <a:gd name="connsiteY45" fmla="*/ 321468 h 859631"/>
                    <a:gd name="connsiteX46" fmla="*/ 588169 w 738188"/>
                    <a:gd name="connsiteY46" fmla="*/ 357187 h 859631"/>
                    <a:gd name="connsiteX47" fmla="*/ 561975 w 738188"/>
                    <a:gd name="connsiteY47" fmla="*/ 388143 h 859631"/>
                    <a:gd name="connsiteX48" fmla="*/ 542925 w 738188"/>
                    <a:gd name="connsiteY48" fmla="*/ 416718 h 859631"/>
                    <a:gd name="connsiteX49" fmla="*/ 514350 w 738188"/>
                    <a:gd name="connsiteY49" fmla="*/ 442912 h 859631"/>
                    <a:gd name="connsiteX50" fmla="*/ 488156 w 738188"/>
                    <a:gd name="connsiteY50" fmla="*/ 471487 h 859631"/>
                    <a:gd name="connsiteX51" fmla="*/ 469106 w 738188"/>
                    <a:gd name="connsiteY51" fmla="*/ 488156 h 859631"/>
                    <a:gd name="connsiteX52" fmla="*/ 466725 w 738188"/>
                    <a:gd name="connsiteY52" fmla="*/ 500062 h 859631"/>
                    <a:gd name="connsiteX53" fmla="*/ 466725 w 738188"/>
                    <a:gd name="connsiteY53" fmla="*/ 526256 h 859631"/>
                    <a:gd name="connsiteX54" fmla="*/ 464344 w 738188"/>
                    <a:gd name="connsiteY54" fmla="*/ 547687 h 859631"/>
                    <a:gd name="connsiteX55" fmla="*/ 464344 w 738188"/>
                    <a:gd name="connsiteY55" fmla="*/ 564356 h 859631"/>
                    <a:gd name="connsiteX56" fmla="*/ 461963 w 738188"/>
                    <a:gd name="connsiteY56" fmla="*/ 573881 h 859631"/>
                    <a:gd name="connsiteX57" fmla="*/ 457200 w 738188"/>
                    <a:gd name="connsiteY57" fmla="*/ 592931 h 859631"/>
                    <a:gd name="connsiteX58" fmla="*/ 447675 w 738188"/>
                    <a:gd name="connsiteY58" fmla="*/ 597693 h 859631"/>
                    <a:gd name="connsiteX59" fmla="*/ 438150 w 738188"/>
                    <a:gd name="connsiteY59" fmla="*/ 600075 h 859631"/>
                    <a:gd name="connsiteX60" fmla="*/ 414338 w 738188"/>
                    <a:gd name="connsiteY60" fmla="*/ 602456 h 859631"/>
                    <a:gd name="connsiteX61" fmla="*/ 407194 w 738188"/>
                    <a:gd name="connsiteY61" fmla="*/ 604837 h 859631"/>
                    <a:gd name="connsiteX62" fmla="*/ 397669 w 738188"/>
                    <a:gd name="connsiteY62" fmla="*/ 619125 h 859631"/>
                    <a:gd name="connsiteX63" fmla="*/ 397669 w 738188"/>
                    <a:gd name="connsiteY63" fmla="*/ 635793 h 859631"/>
                    <a:gd name="connsiteX64" fmla="*/ 395288 w 738188"/>
                    <a:gd name="connsiteY64" fmla="*/ 652462 h 859631"/>
                    <a:gd name="connsiteX65" fmla="*/ 390525 w 738188"/>
                    <a:gd name="connsiteY65" fmla="*/ 671512 h 859631"/>
                    <a:gd name="connsiteX66" fmla="*/ 369094 w 738188"/>
                    <a:gd name="connsiteY66" fmla="*/ 683418 h 859631"/>
                    <a:gd name="connsiteX67" fmla="*/ 361950 w 738188"/>
                    <a:gd name="connsiteY67" fmla="*/ 688181 h 859631"/>
                    <a:gd name="connsiteX68" fmla="*/ 338138 w 738188"/>
                    <a:gd name="connsiteY68" fmla="*/ 702468 h 859631"/>
                    <a:gd name="connsiteX69" fmla="*/ 316706 w 738188"/>
                    <a:gd name="connsiteY69" fmla="*/ 711993 h 859631"/>
                    <a:gd name="connsiteX70" fmla="*/ 300038 w 738188"/>
                    <a:gd name="connsiteY70" fmla="*/ 723900 h 859631"/>
                    <a:gd name="connsiteX71" fmla="*/ 283369 w 738188"/>
                    <a:gd name="connsiteY71" fmla="*/ 735806 h 859631"/>
                    <a:gd name="connsiteX72" fmla="*/ 266700 w 738188"/>
                    <a:gd name="connsiteY72" fmla="*/ 757237 h 859631"/>
                    <a:gd name="connsiteX73" fmla="*/ 263165 w 738188"/>
                    <a:gd name="connsiteY73" fmla="*/ 757277 h 859631"/>
                    <a:gd name="connsiteX74" fmla="*/ 202406 w 738188"/>
                    <a:gd name="connsiteY74" fmla="*/ 831056 h 859631"/>
                    <a:gd name="connsiteX75" fmla="*/ 185738 w 738188"/>
                    <a:gd name="connsiteY75" fmla="*/ 859631 h 859631"/>
                    <a:gd name="connsiteX76" fmla="*/ 169069 w 738188"/>
                    <a:gd name="connsiteY76" fmla="*/ 850106 h 859631"/>
                    <a:gd name="connsiteX77" fmla="*/ 154781 w 738188"/>
                    <a:gd name="connsiteY77" fmla="*/ 828675 h 859631"/>
                    <a:gd name="connsiteX78" fmla="*/ 128588 w 738188"/>
                    <a:gd name="connsiteY78" fmla="*/ 828675 h 859631"/>
                    <a:gd name="connsiteX79" fmla="*/ 104775 w 738188"/>
                    <a:gd name="connsiteY79" fmla="*/ 821531 h 859631"/>
                    <a:gd name="connsiteX80" fmla="*/ 104775 w 738188"/>
                    <a:gd name="connsiteY80" fmla="*/ 814387 h 859631"/>
                    <a:gd name="connsiteX81" fmla="*/ 97631 w 738188"/>
                    <a:gd name="connsiteY81" fmla="*/ 795337 h 859631"/>
                    <a:gd name="connsiteX82" fmla="*/ 61859 w 738188"/>
                    <a:gd name="connsiteY82" fmla="*/ 759565 h 859631"/>
                    <a:gd name="connsiteX83" fmla="*/ 57150 w 738188"/>
                    <a:gd name="connsiteY83" fmla="*/ 759618 h 859631"/>
                    <a:gd name="connsiteX84" fmla="*/ 57150 w 738188"/>
                    <a:gd name="connsiteY84" fmla="*/ 735806 h 859631"/>
                    <a:gd name="connsiteX85" fmla="*/ 57150 w 738188"/>
                    <a:gd name="connsiteY85" fmla="*/ 723900 h 859631"/>
                    <a:gd name="connsiteX86" fmla="*/ 14288 w 738188"/>
                    <a:gd name="connsiteY86" fmla="*/ 695325 h 859631"/>
                    <a:gd name="connsiteX87" fmla="*/ 4763 w 738188"/>
                    <a:gd name="connsiteY87" fmla="*/ 683418 h 859631"/>
                    <a:gd name="connsiteX88" fmla="*/ 0 w 738188"/>
                    <a:gd name="connsiteY88" fmla="*/ 671512 h 859631"/>
                    <a:gd name="connsiteX89" fmla="*/ 0 w 738188"/>
                    <a:gd name="connsiteY89" fmla="*/ 654843 h 859631"/>
                    <a:gd name="connsiteX90" fmla="*/ 7144 w 738188"/>
                    <a:gd name="connsiteY90" fmla="*/ 633412 h 859631"/>
                    <a:gd name="connsiteX91" fmla="*/ 9525 w 738188"/>
                    <a:gd name="connsiteY91" fmla="*/ 623887 h 859631"/>
                    <a:gd name="connsiteX92" fmla="*/ 16669 w 738188"/>
                    <a:gd name="connsiteY92" fmla="*/ 590550 h 859631"/>
                    <a:gd name="connsiteX93" fmla="*/ 19050 w 738188"/>
                    <a:gd name="connsiteY93" fmla="*/ 573881 h 859631"/>
                    <a:gd name="connsiteX94" fmla="*/ 14288 w 738188"/>
                    <a:gd name="connsiteY94" fmla="*/ 564356 h 859631"/>
                    <a:gd name="connsiteX95" fmla="*/ 2381 w 738188"/>
                    <a:gd name="connsiteY95" fmla="*/ 542925 h 859631"/>
                    <a:gd name="connsiteX96" fmla="*/ 4763 w 738188"/>
                    <a:gd name="connsiteY96" fmla="*/ 500062 h 859631"/>
                    <a:gd name="connsiteX97" fmla="*/ 21431 w 738188"/>
                    <a:gd name="connsiteY97" fmla="*/ 500062 h 859631"/>
                    <a:gd name="connsiteX98" fmla="*/ 33338 w 738188"/>
                    <a:gd name="connsiteY98" fmla="*/ 492918 h 859631"/>
                    <a:gd name="connsiteX99" fmla="*/ 54769 w 738188"/>
                    <a:gd name="connsiteY99" fmla="*/ 469106 h 859631"/>
                    <a:gd name="connsiteX100" fmla="*/ 57150 w 738188"/>
                    <a:gd name="connsiteY100" fmla="*/ 461962 h 859631"/>
                    <a:gd name="connsiteX101" fmla="*/ 52388 w 738188"/>
                    <a:gd name="connsiteY101" fmla="*/ 447675 h 859631"/>
                    <a:gd name="connsiteX102" fmla="*/ 45244 w 738188"/>
                    <a:gd name="connsiteY102" fmla="*/ 419100 h 859631"/>
                    <a:gd name="connsiteX103" fmla="*/ 54769 w 738188"/>
                    <a:gd name="connsiteY103" fmla="*/ 404812 h 859631"/>
                    <a:gd name="connsiteX104" fmla="*/ 71438 w 738188"/>
                    <a:gd name="connsiteY104" fmla="*/ 392906 h 859631"/>
                    <a:gd name="connsiteX105" fmla="*/ 83344 w 738188"/>
                    <a:gd name="connsiteY105" fmla="*/ 378618 h 859631"/>
                    <a:gd name="connsiteX106" fmla="*/ 85725 w 738188"/>
                    <a:gd name="connsiteY106" fmla="*/ 335756 h 859631"/>
                    <a:gd name="connsiteX107" fmla="*/ 88106 w 738188"/>
                    <a:gd name="connsiteY107" fmla="*/ 311943 h 859631"/>
                    <a:gd name="connsiteX108" fmla="*/ 95250 w 738188"/>
                    <a:gd name="connsiteY108" fmla="*/ 302418 h 859631"/>
                    <a:gd name="connsiteX109" fmla="*/ 104775 w 738188"/>
                    <a:gd name="connsiteY109" fmla="*/ 283368 h 859631"/>
                    <a:gd name="connsiteX110" fmla="*/ 126206 w 738188"/>
                    <a:gd name="connsiteY110" fmla="*/ 257175 h 859631"/>
                    <a:gd name="connsiteX111" fmla="*/ 142875 w 738188"/>
                    <a:gd name="connsiteY111" fmla="*/ 238125 h 859631"/>
                    <a:gd name="connsiteX112" fmla="*/ 142875 w 738188"/>
                    <a:gd name="connsiteY112" fmla="*/ 214312 h 859631"/>
                    <a:gd name="connsiteX113" fmla="*/ 152400 w 738188"/>
                    <a:gd name="connsiteY113" fmla="*/ 178593 h 859631"/>
                    <a:gd name="connsiteX114" fmla="*/ 152400 w 738188"/>
                    <a:gd name="connsiteY114" fmla="*/ 154781 h 859631"/>
                    <a:gd name="connsiteX115" fmla="*/ 138113 w 738188"/>
                    <a:gd name="connsiteY115" fmla="*/ 97631 h 859631"/>
                    <a:gd name="connsiteX116" fmla="*/ 178594 w 738188"/>
                    <a:gd name="connsiteY116" fmla="*/ 42862 h 859631"/>
                    <a:gd name="connsiteX117" fmla="*/ 185738 w 738188"/>
                    <a:gd name="connsiteY117" fmla="*/ 28575 h 859631"/>
                    <a:gd name="connsiteX118" fmla="*/ 197644 w 738188"/>
                    <a:gd name="connsiteY118" fmla="*/ 21431 h 859631"/>
                    <a:gd name="connsiteX119" fmla="*/ 200025 w 738188"/>
                    <a:gd name="connsiteY119" fmla="*/ 14287 h 859631"/>
                    <a:gd name="connsiteX120" fmla="*/ 221456 w 738188"/>
                    <a:gd name="connsiteY120" fmla="*/ 14287 h 859631"/>
                    <a:gd name="connsiteX121" fmla="*/ 240506 w 738188"/>
                    <a:gd name="connsiteY121" fmla="*/ 7143 h 8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38188" h="859631">
                      <a:moveTo>
                        <a:pt x="252413" y="0"/>
                      </a:moveTo>
                      <a:lnTo>
                        <a:pt x="266700" y="2381"/>
                      </a:lnTo>
                      <a:lnTo>
                        <a:pt x="307181" y="33337"/>
                      </a:lnTo>
                      <a:lnTo>
                        <a:pt x="319088" y="35718"/>
                      </a:lnTo>
                      <a:lnTo>
                        <a:pt x="338138" y="38100"/>
                      </a:lnTo>
                      <a:lnTo>
                        <a:pt x="352425" y="35718"/>
                      </a:lnTo>
                      <a:lnTo>
                        <a:pt x="371475" y="30956"/>
                      </a:lnTo>
                      <a:lnTo>
                        <a:pt x="385763" y="30956"/>
                      </a:lnTo>
                      <a:lnTo>
                        <a:pt x="416719" y="50006"/>
                      </a:lnTo>
                      <a:lnTo>
                        <a:pt x="431006" y="66675"/>
                      </a:lnTo>
                      <a:lnTo>
                        <a:pt x="435769" y="78581"/>
                      </a:lnTo>
                      <a:lnTo>
                        <a:pt x="442913" y="95250"/>
                      </a:lnTo>
                      <a:lnTo>
                        <a:pt x="450056" y="104775"/>
                      </a:lnTo>
                      <a:lnTo>
                        <a:pt x="464344" y="104775"/>
                      </a:lnTo>
                      <a:lnTo>
                        <a:pt x="481013" y="97631"/>
                      </a:lnTo>
                      <a:lnTo>
                        <a:pt x="500063" y="83343"/>
                      </a:lnTo>
                      <a:lnTo>
                        <a:pt x="511969" y="71437"/>
                      </a:lnTo>
                      <a:lnTo>
                        <a:pt x="526256" y="52387"/>
                      </a:lnTo>
                      <a:lnTo>
                        <a:pt x="542925" y="45243"/>
                      </a:lnTo>
                      <a:lnTo>
                        <a:pt x="552450" y="57150"/>
                      </a:lnTo>
                      <a:lnTo>
                        <a:pt x="554831" y="69056"/>
                      </a:lnTo>
                      <a:lnTo>
                        <a:pt x="547688" y="83343"/>
                      </a:lnTo>
                      <a:lnTo>
                        <a:pt x="509588" y="104775"/>
                      </a:lnTo>
                      <a:lnTo>
                        <a:pt x="507206" y="114300"/>
                      </a:lnTo>
                      <a:lnTo>
                        <a:pt x="507206" y="123825"/>
                      </a:lnTo>
                      <a:lnTo>
                        <a:pt x="521494" y="128587"/>
                      </a:lnTo>
                      <a:lnTo>
                        <a:pt x="554831" y="128587"/>
                      </a:lnTo>
                      <a:lnTo>
                        <a:pt x="576263" y="116681"/>
                      </a:lnTo>
                      <a:lnTo>
                        <a:pt x="590550" y="97631"/>
                      </a:lnTo>
                      <a:lnTo>
                        <a:pt x="604838" y="78581"/>
                      </a:lnTo>
                      <a:lnTo>
                        <a:pt x="619125" y="59531"/>
                      </a:lnTo>
                      <a:lnTo>
                        <a:pt x="633413" y="59531"/>
                      </a:lnTo>
                      <a:lnTo>
                        <a:pt x="645319" y="71437"/>
                      </a:lnTo>
                      <a:lnTo>
                        <a:pt x="645319" y="85725"/>
                      </a:lnTo>
                      <a:lnTo>
                        <a:pt x="652463" y="107156"/>
                      </a:lnTo>
                      <a:lnTo>
                        <a:pt x="661988" y="116681"/>
                      </a:lnTo>
                      <a:lnTo>
                        <a:pt x="678656" y="123825"/>
                      </a:lnTo>
                      <a:lnTo>
                        <a:pt x="695325" y="130968"/>
                      </a:lnTo>
                      <a:lnTo>
                        <a:pt x="709613" y="140493"/>
                      </a:lnTo>
                      <a:lnTo>
                        <a:pt x="738188" y="197643"/>
                      </a:lnTo>
                      <a:lnTo>
                        <a:pt x="719138" y="245268"/>
                      </a:lnTo>
                      <a:lnTo>
                        <a:pt x="707231" y="261937"/>
                      </a:lnTo>
                      <a:lnTo>
                        <a:pt x="671513" y="288131"/>
                      </a:lnTo>
                      <a:lnTo>
                        <a:pt x="659606" y="302418"/>
                      </a:lnTo>
                      <a:lnTo>
                        <a:pt x="631031" y="307181"/>
                      </a:lnTo>
                      <a:lnTo>
                        <a:pt x="611981" y="321468"/>
                      </a:lnTo>
                      <a:lnTo>
                        <a:pt x="588169" y="357187"/>
                      </a:lnTo>
                      <a:lnTo>
                        <a:pt x="561975" y="388143"/>
                      </a:lnTo>
                      <a:lnTo>
                        <a:pt x="542925" y="416718"/>
                      </a:lnTo>
                      <a:lnTo>
                        <a:pt x="514350" y="442912"/>
                      </a:lnTo>
                      <a:lnTo>
                        <a:pt x="488156" y="471487"/>
                      </a:lnTo>
                      <a:lnTo>
                        <a:pt x="469106" y="488156"/>
                      </a:lnTo>
                      <a:lnTo>
                        <a:pt x="466725" y="500062"/>
                      </a:lnTo>
                      <a:lnTo>
                        <a:pt x="466725" y="526256"/>
                      </a:lnTo>
                      <a:lnTo>
                        <a:pt x="464344" y="547687"/>
                      </a:lnTo>
                      <a:lnTo>
                        <a:pt x="464344" y="564356"/>
                      </a:lnTo>
                      <a:lnTo>
                        <a:pt x="461963" y="573881"/>
                      </a:lnTo>
                      <a:lnTo>
                        <a:pt x="457200" y="592931"/>
                      </a:lnTo>
                      <a:lnTo>
                        <a:pt x="447675" y="597693"/>
                      </a:lnTo>
                      <a:lnTo>
                        <a:pt x="438150" y="600075"/>
                      </a:lnTo>
                      <a:lnTo>
                        <a:pt x="414338" y="602456"/>
                      </a:lnTo>
                      <a:lnTo>
                        <a:pt x="407194" y="604837"/>
                      </a:lnTo>
                      <a:lnTo>
                        <a:pt x="397669" y="619125"/>
                      </a:lnTo>
                      <a:lnTo>
                        <a:pt x="397669" y="635793"/>
                      </a:lnTo>
                      <a:lnTo>
                        <a:pt x="395288" y="652462"/>
                      </a:lnTo>
                      <a:lnTo>
                        <a:pt x="390525" y="671512"/>
                      </a:lnTo>
                      <a:lnTo>
                        <a:pt x="369094" y="683418"/>
                      </a:lnTo>
                      <a:lnTo>
                        <a:pt x="361950" y="688181"/>
                      </a:lnTo>
                      <a:lnTo>
                        <a:pt x="338138" y="702468"/>
                      </a:lnTo>
                      <a:lnTo>
                        <a:pt x="316706" y="711993"/>
                      </a:lnTo>
                      <a:lnTo>
                        <a:pt x="300038" y="723900"/>
                      </a:lnTo>
                      <a:lnTo>
                        <a:pt x="283369" y="735806"/>
                      </a:lnTo>
                      <a:lnTo>
                        <a:pt x="266700" y="757237"/>
                      </a:lnTo>
                      <a:lnTo>
                        <a:pt x="263165" y="757277"/>
                      </a:lnTo>
                      <a:lnTo>
                        <a:pt x="202406" y="831056"/>
                      </a:lnTo>
                      <a:lnTo>
                        <a:pt x="185738" y="859631"/>
                      </a:lnTo>
                      <a:lnTo>
                        <a:pt x="169069" y="850106"/>
                      </a:lnTo>
                      <a:lnTo>
                        <a:pt x="154781" y="828675"/>
                      </a:lnTo>
                      <a:lnTo>
                        <a:pt x="128588" y="828675"/>
                      </a:lnTo>
                      <a:lnTo>
                        <a:pt x="104775" y="821531"/>
                      </a:lnTo>
                      <a:lnTo>
                        <a:pt x="104775" y="814387"/>
                      </a:lnTo>
                      <a:lnTo>
                        <a:pt x="97631" y="795337"/>
                      </a:lnTo>
                      <a:lnTo>
                        <a:pt x="61859" y="759565"/>
                      </a:lnTo>
                      <a:lnTo>
                        <a:pt x="57150" y="759618"/>
                      </a:lnTo>
                      <a:lnTo>
                        <a:pt x="57150" y="735806"/>
                      </a:lnTo>
                      <a:lnTo>
                        <a:pt x="57150" y="723900"/>
                      </a:lnTo>
                      <a:lnTo>
                        <a:pt x="14288" y="695325"/>
                      </a:lnTo>
                      <a:lnTo>
                        <a:pt x="4763" y="683418"/>
                      </a:lnTo>
                      <a:lnTo>
                        <a:pt x="0" y="671512"/>
                      </a:lnTo>
                      <a:lnTo>
                        <a:pt x="0" y="654843"/>
                      </a:lnTo>
                      <a:lnTo>
                        <a:pt x="7144" y="633412"/>
                      </a:lnTo>
                      <a:lnTo>
                        <a:pt x="9525" y="623887"/>
                      </a:lnTo>
                      <a:lnTo>
                        <a:pt x="16669" y="590550"/>
                      </a:lnTo>
                      <a:lnTo>
                        <a:pt x="19050" y="573881"/>
                      </a:lnTo>
                      <a:lnTo>
                        <a:pt x="14288" y="564356"/>
                      </a:lnTo>
                      <a:lnTo>
                        <a:pt x="2381" y="542925"/>
                      </a:lnTo>
                      <a:lnTo>
                        <a:pt x="4763" y="500062"/>
                      </a:lnTo>
                      <a:lnTo>
                        <a:pt x="21431" y="500062"/>
                      </a:lnTo>
                      <a:lnTo>
                        <a:pt x="33338" y="492918"/>
                      </a:lnTo>
                      <a:lnTo>
                        <a:pt x="54769" y="469106"/>
                      </a:lnTo>
                      <a:lnTo>
                        <a:pt x="57150" y="461962"/>
                      </a:lnTo>
                      <a:lnTo>
                        <a:pt x="52388" y="447675"/>
                      </a:lnTo>
                      <a:lnTo>
                        <a:pt x="45244" y="419100"/>
                      </a:lnTo>
                      <a:lnTo>
                        <a:pt x="54769" y="404812"/>
                      </a:lnTo>
                      <a:lnTo>
                        <a:pt x="71438" y="392906"/>
                      </a:lnTo>
                      <a:lnTo>
                        <a:pt x="83344" y="378618"/>
                      </a:lnTo>
                      <a:lnTo>
                        <a:pt x="85725" y="335756"/>
                      </a:lnTo>
                      <a:lnTo>
                        <a:pt x="88106" y="311943"/>
                      </a:lnTo>
                      <a:lnTo>
                        <a:pt x="95250" y="302418"/>
                      </a:lnTo>
                      <a:lnTo>
                        <a:pt x="104775" y="283368"/>
                      </a:lnTo>
                      <a:lnTo>
                        <a:pt x="126206" y="257175"/>
                      </a:lnTo>
                      <a:lnTo>
                        <a:pt x="142875" y="238125"/>
                      </a:lnTo>
                      <a:lnTo>
                        <a:pt x="142875" y="214312"/>
                      </a:lnTo>
                      <a:lnTo>
                        <a:pt x="152400" y="178593"/>
                      </a:lnTo>
                      <a:lnTo>
                        <a:pt x="152400" y="154781"/>
                      </a:lnTo>
                      <a:lnTo>
                        <a:pt x="138113" y="97631"/>
                      </a:lnTo>
                      <a:lnTo>
                        <a:pt x="178594" y="42862"/>
                      </a:lnTo>
                      <a:lnTo>
                        <a:pt x="185738" y="28575"/>
                      </a:lnTo>
                      <a:lnTo>
                        <a:pt x="197644" y="21431"/>
                      </a:lnTo>
                      <a:lnTo>
                        <a:pt x="200025" y="14287"/>
                      </a:lnTo>
                      <a:lnTo>
                        <a:pt x="221456" y="14287"/>
                      </a:lnTo>
                      <a:lnTo>
                        <a:pt x="240506" y="7143"/>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3" name="Freeform: Shape 182">
                  <a:extLst>
                    <a:ext uri="{FF2B5EF4-FFF2-40B4-BE49-F238E27FC236}">
                      <a16:creationId xmlns:a16="http://schemas.microsoft.com/office/drawing/2014/main" id="{6EF4A2B0-5114-48B1-9E3C-FEF6F33E623A}"/>
                    </a:ext>
                  </a:extLst>
                </p:cNvPr>
                <p:cNvSpPr/>
                <p:nvPr/>
              </p:nvSpPr>
              <p:spPr>
                <a:xfrm>
                  <a:off x="3690938" y="3195638"/>
                  <a:ext cx="750093" cy="492918"/>
                </a:xfrm>
                <a:custGeom>
                  <a:avLst/>
                  <a:gdLst>
                    <a:gd name="connsiteX0" fmla="*/ 454818 w 750093"/>
                    <a:gd name="connsiteY0" fmla="*/ 0 h 492918"/>
                    <a:gd name="connsiteX1" fmla="*/ 478631 w 750093"/>
                    <a:gd name="connsiteY1" fmla="*/ 9525 h 492918"/>
                    <a:gd name="connsiteX2" fmla="*/ 509587 w 750093"/>
                    <a:gd name="connsiteY2" fmla="*/ 33337 h 492918"/>
                    <a:gd name="connsiteX3" fmla="*/ 545306 w 750093"/>
                    <a:gd name="connsiteY3" fmla="*/ 47625 h 492918"/>
                    <a:gd name="connsiteX4" fmla="*/ 571500 w 750093"/>
                    <a:gd name="connsiteY4" fmla="*/ 50006 h 492918"/>
                    <a:gd name="connsiteX5" fmla="*/ 597693 w 750093"/>
                    <a:gd name="connsiteY5" fmla="*/ 50006 h 492918"/>
                    <a:gd name="connsiteX6" fmla="*/ 626268 w 750093"/>
                    <a:gd name="connsiteY6" fmla="*/ 45243 h 492918"/>
                    <a:gd name="connsiteX7" fmla="*/ 647700 w 750093"/>
                    <a:gd name="connsiteY7" fmla="*/ 23812 h 492918"/>
                    <a:gd name="connsiteX8" fmla="*/ 690562 w 750093"/>
                    <a:gd name="connsiteY8" fmla="*/ 54768 h 492918"/>
                    <a:gd name="connsiteX9" fmla="*/ 690562 w 750093"/>
                    <a:gd name="connsiteY9" fmla="*/ 59531 h 492918"/>
                    <a:gd name="connsiteX10" fmla="*/ 681037 w 750093"/>
                    <a:gd name="connsiteY10" fmla="*/ 90487 h 492918"/>
                    <a:gd name="connsiteX11" fmla="*/ 678656 w 750093"/>
                    <a:gd name="connsiteY11" fmla="*/ 102393 h 492918"/>
                    <a:gd name="connsiteX12" fmla="*/ 711993 w 750093"/>
                    <a:gd name="connsiteY12" fmla="*/ 114300 h 492918"/>
                    <a:gd name="connsiteX13" fmla="*/ 723900 w 750093"/>
                    <a:gd name="connsiteY13" fmla="*/ 123825 h 492918"/>
                    <a:gd name="connsiteX14" fmla="*/ 721518 w 750093"/>
                    <a:gd name="connsiteY14" fmla="*/ 150018 h 492918"/>
                    <a:gd name="connsiteX15" fmla="*/ 714375 w 750093"/>
                    <a:gd name="connsiteY15" fmla="*/ 176212 h 492918"/>
                    <a:gd name="connsiteX16" fmla="*/ 714375 w 750093"/>
                    <a:gd name="connsiteY16" fmla="*/ 188118 h 492918"/>
                    <a:gd name="connsiteX17" fmla="*/ 721518 w 750093"/>
                    <a:gd name="connsiteY17" fmla="*/ 195262 h 492918"/>
                    <a:gd name="connsiteX18" fmla="*/ 750093 w 750093"/>
                    <a:gd name="connsiteY18" fmla="*/ 240506 h 492918"/>
                    <a:gd name="connsiteX19" fmla="*/ 747712 w 750093"/>
                    <a:gd name="connsiteY19" fmla="*/ 254793 h 492918"/>
                    <a:gd name="connsiteX20" fmla="*/ 728662 w 750093"/>
                    <a:gd name="connsiteY20" fmla="*/ 266700 h 492918"/>
                    <a:gd name="connsiteX21" fmla="*/ 721518 w 750093"/>
                    <a:gd name="connsiteY21" fmla="*/ 269081 h 492918"/>
                    <a:gd name="connsiteX22" fmla="*/ 714375 w 750093"/>
                    <a:gd name="connsiteY22" fmla="*/ 271462 h 492918"/>
                    <a:gd name="connsiteX23" fmla="*/ 709612 w 750093"/>
                    <a:gd name="connsiteY23" fmla="*/ 288131 h 492918"/>
                    <a:gd name="connsiteX24" fmla="*/ 709612 w 750093"/>
                    <a:gd name="connsiteY24" fmla="*/ 304800 h 492918"/>
                    <a:gd name="connsiteX25" fmla="*/ 709612 w 750093"/>
                    <a:gd name="connsiteY25" fmla="*/ 323850 h 492918"/>
                    <a:gd name="connsiteX26" fmla="*/ 726281 w 750093"/>
                    <a:gd name="connsiteY26" fmla="*/ 352425 h 492918"/>
                    <a:gd name="connsiteX27" fmla="*/ 726281 w 750093"/>
                    <a:gd name="connsiteY27" fmla="*/ 361950 h 492918"/>
                    <a:gd name="connsiteX28" fmla="*/ 726281 w 750093"/>
                    <a:gd name="connsiteY28" fmla="*/ 388143 h 492918"/>
                    <a:gd name="connsiteX29" fmla="*/ 723900 w 750093"/>
                    <a:gd name="connsiteY29" fmla="*/ 414337 h 492918"/>
                    <a:gd name="connsiteX30" fmla="*/ 721518 w 750093"/>
                    <a:gd name="connsiteY30" fmla="*/ 435768 h 492918"/>
                    <a:gd name="connsiteX31" fmla="*/ 711993 w 750093"/>
                    <a:gd name="connsiteY31" fmla="*/ 428625 h 492918"/>
                    <a:gd name="connsiteX32" fmla="*/ 702671 w 750093"/>
                    <a:gd name="connsiteY32" fmla="*/ 435616 h 492918"/>
                    <a:gd name="connsiteX33" fmla="*/ 704850 w 750093"/>
                    <a:gd name="connsiteY33" fmla="*/ 459581 h 492918"/>
                    <a:gd name="connsiteX34" fmla="*/ 716756 w 750093"/>
                    <a:gd name="connsiteY34" fmla="*/ 478631 h 492918"/>
                    <a:gd name="connsiteX35" fmla="*/ 711993 w 750093"/>
                    <a:gd name="connsiteY35" fmla="*/ 492918 h 492918"/>
                    <a:gd name="connsiteX36" fmla="*/ 678656 w 750093"/>
                    <a:gd name="connsiteY36" fmla="*/ 492918 h 492918"/>
                    <a:gd name="connsiteX37" fmla="*/ 609600 w 750093"/>
                    <a:gd name="connsiteY37" fmla="*/ 481012 h 492918"/>
                    <a:gd name="connsiteX38" fmla="*/ 571500 w 750093"/>
                    <a:gd name="connsiteY38" fmla="*/ 473868 h 492918"/>
                    <a:gd name="connsiteX39" fmla="*/ 545306 w 750093"/>
                    <a:gd name="connsiteY39" fmla="*/ 464343 h 492918"/>
                    <a:gd name="connsiteX40" fmla="*/ 540543 w 750093"/>
                    <a:gd name="connsiteY40" fmla="*/ 450056 h 492918"/>
                    <a:gd name="connsiteX41" fmla="*/ 542925 w 750093"/>
                    <a:gd name="connsiteY41" fmla="*/ 411956 h 492918"/>
                    <a:gd name="connsiteX42" fmla="*/ 526256 w 750093"/>
                    <a:gd name="connsiteY42" fmla="*/ 397668 h 492918"/>
                    <a:gd name="connsiteX43" fmla="*/ 502443 w 750093"/>
                    <a:gd name="connsiteY43" fmla="*/ 392906 h 492918"/>
                    <a:gd name="connsiteX44" fmla="*/ 483393 w 750093"/>
                    <a:gd name="connsiteY44" fmla="*/ 409575 h 492918"/>
                    <a:gd name="connsiteX45" fmla="*/ 461962 w 750093"/>
                    <a:gd name="connsiteY45" fmla="*/ 416718 h 492918"/>
                    <a:gd name="connsiteX46" fmla="*/ 426243 w 750093"/>
                    <a:gd name="connsiteY46" fmla="*/ 416718 h 492918"/>
                    <a:gd name="connsiteX47" fmla="*/ 390525 w 750093"/>
                    <a:gd name="connsiteY47" fmla="*/ 423862 h 492918"/>
                    <a:gd name="connsiteX48" fmla="*/ 378618 w 750093"/>
                    <a:gd name="connsiteY48" fmla="*/ 431006 h 492918"/>
                    <a:gd name="connsiteX49" fmla="*/ 350043 w 750093"/>
                    <a:gd name="connsiteY49" fmla="*/ 452437 h 492918"/>
                    <a:gd name="connsiteX50" fmla="*/ 321468 w 750093"/>
                    <a:gd name="connsiteY50" fmla="*/ 433387 h 492918"/>
                    <a:gd name="connsiteX51" fmla="*/ 307181 w 750093"/>
                    <a:gd name="connsiteY51" fmla="*/ 428625 h 492918"/>
                    <a:gd name="connsiteX52" fmla="*/ 280987 w 750093"/>
                    <a:gd name="connsiteY52" fmla="*/ 428625 h 492918"/>
                    <a:gd name="connsiteX53" fmla="*/ 271462 w 750093"/>
                    <a:gd name="connsiteY53" fmla="*/ 426243 h 492918"/>
                    <a:gd name="connsiteX54" fmla="*/ 261937 w 750093"/>
                    <a:gd name="connsiteY54" fmla="*/ 416718 h 492918"/>
                    <a:gd name="connsiteX55" fmla="*/ 250031 w 750093"/>
                    <a:gd name="connsiteY55" fmla="*/ 395287 h 492918"/>
                    <a:gd name="connsiteX56" fmla="*/ 235743 w 750093"/>
                    <a:gd name="connsiteY56" fmla="*/ 364331 h 492918"/>
                    <a:gd name="connsiteX57" fmla="*/ 230981 w 750093"/>
                    <a:gd name="connsiteY57" fmla="*/ 323850 h 492918"/>
                    <a:gd name="connsiteX58" fmla="*/ 219075 w 750093"/>
                    <a:gd name="connsiteY58" fmla="*/ 309562 h 492918"/>
                    <a:gd name="connsiteX59" fmla="*/ 202406 w 750093"/>
                    <a:gd name="connsiteY59" fmla="*/ 300037 h 492918"/>
                    <a:gd name="connsiteX60" fmla="*/ 192881 w 750093"/>
                    <a:gd name="connsiteY60" fmla="*/ 300037 h 492918"/>
                    <a:gd name="connsiteX61" fmla="*/ 185737 w 750093"/>
                    <a:gd name="connsiteY61" fmla="*/ 300037 h 492918"/>
                    <a:gd name="connsiteX62" fmla="*/ 185737 w 750093"/>
                    <a:gd name="connsiteY62" fmla="*/ 316706 h 492918"/>
                    <a:gd name="connsiteX63" fmla="*/ 173831 w 750093"/>
                    <a:gd name="connsiteY63" fmla="*/ 338137 h 492918"/>
                    <a:gd name="connsiteX64" fmla="*/ 154781 w 750093"/>
                    <a:gd name="connsiteY64" fmla="*/ 347662 h 492918"/>
                    <a:gd name="connsiteX65" fmla="*/ 130968 w 750093"/>
                    <a:gd name="connsiteY65" fmla="*/ 347662 h 492918"/>
                    <a:gd name="connsiteX66" fmla="*/ 109537 w 750093"/>
                    <a:gd name="connsiteY66" fmla="*/ 342900 h 492918"/>
                    <a:gd name="connsiteX67" fmla="*/ 83343 w 750093"/>
                    <a:gd name="connsiteY67" fmla="*/ 333375 h 492918"/>
                    <a:gd name="connsiteX68" fmla="*/ 73818 w 750093"/>
                    <a:gd name="connsiteY68" fmla="*/ 326231 h 492918"/>
                    <a:gd name="connsiteX69" fmla="*/ 73818 w 750093"/>
                    <a:gd name="connsiteY69" fmla="*/ 321468 h 492918"/>
                    <a:gd name="connsiteX70" fmla="*/ 73818 w 750093"/>
                    <a:gd name="connsiteY70" fmla="*/ 297656 h 492918"/>
                    <a:gd name="connsiteX71" fmla="*/ 52387 w 750093"/>
                    <a:gd name="connsiteY71" fmla="*/ 295275 h 492918"/>
                    <a:gd name="connsiteX72" fmla="*/ 38100 w 750093"/>
                    <a:gd name="connsiteY72" fmla="*/ 290512 h 492918"/>
                    <a:gd name="connsiteX73" fmla="*/ 21431 w 750093"/>
                    <a:gd name="connsiteY73" fmla="*/ 280987 h 492918"/>
                    <a:gd name="connsiteX74" fmla="*/ 0 w 750093"/>
                    <a:gd name="connsiteY74" fmla="*/ 261937 h 492918"/>
                    <a:gd name="connsiteX75" fmla="*/ 7143 w 750093"/>
                    <a:gd name="connsiteY75" fmla="*/ 202406 h 492918"/>
                    <a:gd name="connsiteX76" fmla="*/ 30956 w 750093"/>
                    <a:gd name="connsiteY76" fmla="*/ 154781 h 492918"/>
                    <a:gd name="connsiteX77" fmla="*/ 69056 w 750093"/>
                    <a:gd name="connsiteY77" fmla="*/ 145256 h 492918"/>
                    <a:gd name="connsiteX78" fmla="*/ 104775 w 750093"/>
                    <a:gd name="connsiteY78" fmla="*/ 145256 h 492918"/>
                    <a:gd name="connsiteX79" fmla="*/ 146735 w 750093"/>
                    <a:gd name="connsiteY79" fmla="*/ 103296 h 492918"/>
                    <a:gd name="connsiteX80" fmla="*/ 145256 w 750093"/>
                    <a:gd name="connsiteY80" fmla="*/ 102393 h 492918"/>
                    <a:gd name="connsiteX81" fmla="*/ 178593 w 750093"/>
                    <a:gd name="connsiteY81" fmla="*/ 7143 h 492918"/>
                    <a:gd name="connsiteX82" fmla="*/ 340518 w 750093"/>
                    <a:gd name="connsiteY82" fmla="*/ 23812 h 492918"/>
                    <a:gd name="connsiteX83" fmla="*/ 373856 w 750093"/>
                    <a:gd name="connsiteY83" fmla="*/ 28575 h 492918"/>
                    <a:gd name="connsiteX84" fmla="*/ 390525 w 750093"/>
                    <a:gd name="connsiteY84" fmla="*/ 2381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50093" h="492918">
                      <a:moveTo>
                        <a:pt x="454818" y="0"/>
                      </a:moveTo>
                      <a:lnTo>
                        <a:pt x="478631" y="9525"/>
                      </a:lnTo>
                      <a:lnTo>
                        <a:pt x="509587" y="33337"/>
                      </a:lnTo>
                      <a:lnTo>
                        <a:pt x="545306" y="47625"/>
                      </a:lnTo>
                      <a:lnTo>
                        <a:pt x="571500" y="50006"/>
                      </a:lnTo>
                      <a:lnTo>
                        <a:pt x="597693" y="50006"/>
                      </a:lnTo>
                      <a:lnTo>
                        <a:pt x="626268" y="45243"/>
                      </a:lnTo>
                      <a:lnTo>
                        <a:pt x="647700" y="23812"/>
                      </a:lnTo>
                      <a:lnTo>
                        <a:pt x="690562" y="54768"/>
                      </a:lnTo>
                      <a:lnTo>
                        <a:pt x="690562" y="59531"/>
                      </a:lnTo>
                      <a:lnTo>
                        <a:pt x="681037" y="90487"/>
                      </a:lnTo>
                      <a:lnTo>
                        <a:pt x="678656" y="102393"/>
                      </a:lnTo>
                      <a:lnTo>
                        <a:pt x="711993" y="114300"/>
                      </a:lnTo>
                      <a:lnTo>
                        <a:pt x="723900" y="123825"/>
                      </a:lnTo>
                      <a:lnTo>
                        <a:pt x="721518" y="150018"/>
                      </a:lnTo>
                      <a:lnTo>
                        <a:pt x="714375" y="176212"/>
                      </a:lnTo>
                      <a:lnTo>
                        <a:pt x="714375" y="188118"/>
                      </a:lnTo>
                      <a:lnTo>
                        <a:pt x="721518" y="195262"/>
                      </a:lnTo>
                      <a:lnTo>
                        <a:pt x="750093" y="240506"/>
                      </a:lnTo>
                      <a:lnTo>
                        <a:pt x="747712" y="254793"/>
                      </a:lnTo>
                      <a:lnTo>
                        <a:pt x="728662" y="266700"/>
                      </a:lnTo>
                      <a:lnTo>
                        <a:pt x="721518" y="269081"/>
                      </a:lnTo>
                      <a:lnTo>
                        <a:pt x="714375" y="271462"/>
                      </a:lnTo>
                      <a:lnTo>
                        <a:pt x="709612" y="288131"/>
                      </a:lnTo>
                      <a:lnTo>
                        <a:pt x="709612" y="304800"/>
                      </a:lnTo>
                      <a:lnTo>
                        <a:pt x="709612" y="323850"/>
                      </a:lnTo>
                      <a:lnTo>
                        <a:pt x="726281" y="352425"/>
                      </a:lnTo>
                      <a:lnTo>
                        <a:pt x="726281" y="361950"/>
                      </a:lnTo>
                      <a:lnTo>
                        <a:pt x="726281" y="388143"/>
                      </a:lnTo>
                      <a:lnTo>
                        <a:pt x="723900" y="414337"/>
                      </a:lnTo>
                      <a:lnTo>
                        <a:pt x="721518" y="435768"/>
                      </a:lnTo>
                      <a:lnTo>
                        <a:pt x="711993" y="428625"/>
                      </a:lnTo>
                      <a:lnTo>
                        <a:pt x="702671" y="435616"/>
                      </a:lnTo>
                      <a:lnTo>
                        <a:pt x="704850" y="459581"/>
                      </a:lnTo>
                      <a:lnTo>
                        <a:pt x="716756" y="478631"/>
                      </a:lnTo>
                      <a:lnTo>
                        <a:pt x="711993" y="492918"/>
                      </a:lnTo>
                      <a:lnTo>
                        <a:pt x="678656" y="492918"/>
                      </a:lnTo>
                      <a:lnTo>
                        <a:pt x="609600" y="481012"/>
                      </a:lnTo>
                      <a:lnTo>
                        <a:pt x="571500" y="473868"/>
                      </a:lnTo>
                      <a:lnTo>
                        <a:pt x="545306" y="464343"/>
                      </a:lnTo>
                      <a:lnTo>
                        <a:pt x="540543" y="450056"/>
                      </a:lnTo>
                      <a:lnTo>
                        <a:pt x="542925" y="411956"/>
                      </a:lnTo>
                      <a:lnTo>
                        <a:pt x="526256" y="397668"/>
                      </a:lnTo>
                      <a:lnTo>
                        <a:pt x="502443" y="392906"/>
                      </a:lnTo>
                      <a:lnTo>
                        <a:pt x="483393" y="409575"/>
                      </a:lnTo>
                      <a:lnTo>
                        <a:pt x="461962" y="416718"/>
                      </a:lnTo>
                      <a:lnTo>
                        <a:pt x="426243" y="416718"/>
                      </a:lnTo>
                      <a:lnTo>
                        <a:pt x="390525" y="423862"/>
                      </a:lnTo>
                      <a:lnTo>
                        <a:pt x="378618" y="431006"/>
                      </a:lnTo>
                      <a:lnTo>
                        <a:pt x="350043" y="452437"/>
                      </a:lnTo>
                      <a:lnTo>
                        <a:pt x="321468" y="433387"/>
                      </a:lnTo>
                      <a:lnTo>
                        <a:pt x="307181" y="428625"/>
                      </a:lnTo>
                      <a:lnTo>
                        <a:pt x="280987" y="428625"/>
                      </a:lnTo>
                      <a:lnTo>
                        <a:pt x="271462" y="426243"/>
                      </a:lnTo>
                      <a:lnTo>
                        <a:pt x="261937" y="416718"/>
                      </a:lnTo>
                      <a:lnTo>
                        <a:pt x="250031" y="395287"/>
                      </a:lnTo>
                      <a:lnTo>
                        <a:pt x="235743" y="364331"/>
                      </a:lnTo>
                      <a:lnTo>
                        <a:pt x="230981" y="323850"/>
                      </a:lnTo>
                      <a:lnTo>
                        <a:pt x="219075" y="309562"/>
                      </a:lnTo>
                      <a:lnTo>
                        <a:pt x="202406" y="300037"/>
                      </a:lnTo>
                      <a:lnTo>
                        <a:pt x="192881" y="300037"/>
                      </a:lnTo>
                      <a:lnTo>
                        <a:pt x="185737" y="300037"/>
                      </a:lnTo>
                      <a:lnTo>
                        <a:pt x="185737" y="316706"/>
                      </a:lnTo>
                      <a:lnTo>
                        <a:pt x="173831" y="338137"/>
                      </a:lnTo>
                      <a:lnTo>
                        <a:pt x="154781" y="347662"/>
                      </a:lnTo>
                      <a:lnTo>
                        <a:pt x="130968" y="347662"/>
                      </a:lnTo>
                      <a:lnTo>
                        <a:pt x="109537" y="342900"/>
                      </a:lnTo>
                      <a:lnTo>
                        <a:pt x="83343" y="333375"/>
                      </a:lnTo>
                      <a:lnTo>
                        <a:pt x="73818" y="326231"/>
                      </a:lnTo>
                      <a:lnTo>
                        <a:pt x="73818" y="321468"/>
                      </a:lnTo>
                      <a:lnTo>
                        <a:pt x="73818" y="297656"/>
                      </a:lnTo>
                      <a:lnTo>
                        <a:pt x="52387" y="295275"/>
                      </a:lnTo>
                      <a:lnTo>
                        <a:pt x="38100" y="290512"/>
                      </a:lnTo>
                      <a:lnTo>
                        <a:pt x="21431" y="280987"/>
                      </a:lnTo>
                      <a:lnTo>
                        <a:pt x="0" y="261937"/>
                      </a:lnTo>
                      <a:lnTo>
                        <a:pt x="7143" y="202406"/>
                      </a:lnTo>
                      <a:lnTo>
                        <a:pt x="30956" y="154781"/>
                      </a:lnTo>
                      <a:lnTo>
                        <a:pt x="69056" y="145256"/>
                      </a:lnTo>
                      <a:lnTo>
                        <a:pt x="104775" y="145256"/>
                      </a:lnTo>
                      <a:lnTo>
                        <a:pt x="146735" y="103296"/>
                      </a:lnTo>
                      <a:lnTo>
                        <a:pt x="145256" y="102393"/>
                      </a:lnTo>
                      <a:lnTo>
                        <a:pt x="178593" y="7143"/>
                      </a:lnTo>
                      <a:lnTo>
                        <a:pt x="340518" y="23812"/>
                      </a:lnTo>
                      <a:lnTo>
                        <a:pt x="373856" y="28575"/>
                      </a:lnTo>
                      <a:lnTo>
                        <a:pt x="390525" y="23812"/>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4" name="Freeform: Shape 183">
                  <a:extLst>
                    <a:ext uri="{FF2B5EF4-FFF2-40B4-BE49-F238E27FC236}">
                      <a16:creationId xmlns:a16="http://schemas.microsoft.com/office/drawing/2014/main" id="{42B815A2-7AB0-466D-A322-02E74C224377}"/>
                    </a:ext>
                  </a:extLst>
                </p:cNvPr>
                <p:cNvSpPr/>
                <p:nvPr/>
              </p:nvSpPr>
              <p:spPr>
                <a:xfrm>
                  <a:off x="3469480" y="3490913"/>
                  <a:ext cx="1062038" cy="750093"/>
                </a:xfrm>
                <a:custGeom>
                  <a:avLst/>
                  <a:gdLst>
                    <a:gd name="connsiteX0" fmla="*/ 135732 w 1062038"/>
                    <a:gd name="connsiteY0" fmla="*/ 0 h 750093"/>
                    <a:gd name="connsiteX1" fmla="*/ 195263 w 1062038"/>
                    <a:gd name="connsiteY1" fmla="*/ 0 h 750093"/>
                    <a:gd name="connsiteX2" fmla="*/ 290513 w 1062038"/>
                    <a:gd name="connsiteY2" fmla="*/ 26193 h 750093"/>
                    <a:gd name="connsiteX3" fmla="*/ 294866 w 1062038"/>
                    <a:gd name="connsiteY3" fmla="*/ 33830 h 750093"/>
                    <a:gd name="connsiteX4" fmla="*/ 340519 w 1062038"/>
                    <a:gd name="connsiteY4" fmla="*/ 45243 h 750093"/>
                    <a:gd name="connsiteX5" fmla="*/ 369094 w 1062038"/>
                    <a:gd name="connsiteY5" fmla="*/ 50006 h 750093"/>
                    <a:gd name="connsiteX6" fmla="*/ 390525 w 1062038"/>
                    <a:gd name="connsiteY6" fmla="*/ 40481 h 750093"/>
                    <a:gd name="connsiteX7" fmla="*/ 400050 w 1062038"/>
                    <a:gd name="connsiteY7" fmla="*/ 30956 h 750093"/>
                    <a:gd name="connsiteX8" fmla="*/ 409575 w 1062038"/>
                    <a:gd name="connsiteY8" fmla="*/ 16668 h 750093"/>
                    <a:gd name="connsiteX9" fmla="*/ 414338 w 1062038"/>
                    <a:gd name="connsiteY9" fmla="*/ 7143 h 750093"/>
                    <a:gd name="connsiteX10" fmla="*/ 431007 w 1062038"/>
                    <a:gd name="connsiteY10" fmla="*/ 7143 h 750093"/>
                    <a:gd name="connsiteX11" fmla="*/ 442913 w 1062038"/>
                    <a:gd name="connsiteY11" fmla="*/ 21431 h 750093"/>
                    <a:gd name="connsiteX12" fmla="*/ 457200 w 1062038"/>
                    <a:gd name="connsiteY12" fmla="*/ 66675 h 750093"/>
                    <a:gd name="connsiteX13" fmla="*/ 466725 w 1062038"/>
                    <a:gd name="connsiteY13" fmla="*/ 85725 h 750093"/>
                    <a:gd name="connsiteX14" fmla="*/ 483394 w 1062038"/>
                    <a:gd name="connsiteY14" fmla="*/ 104775 h 750093"/>
                    <a:gd name="connsiteX15" fmla="*/ 492919 w 1062038"/>
                    <a:gd name="connsiteY15" fmla="*/ 123825 h 750093"/>
                    <a:gd name="connsiteX16" fmla="*/ 500063 w 1062038"/>
                    <a:gd name="connsiteY16" fmla="*/ 128587 h 750093"/>
                    <a:gd name="connsiteX17" fmla="*/ 531019 w 1062038"/>
                    <a:gd name="connsiteY17" fmla="*/ 128587 h 750093"/>
                    <a:gd name="connsiteX18" fmla="*/ 554832 w 1062038"/>
                    <a:gd name="connsiteY18" fmla="*/ 140493 h 750093"/>
                    <a:gd name="connsiteX19" fmla="*/ 576263 w 1062038"/>
                    <a:gd name="connsiteY19" fmla="*/ 159543 h 750093"/>
                    <a:gd name="connsiteX20" fmla="*/ 609600 w 1062038"/>
                    <a:gd name="connsiteY20" fmla="*/ 128587 h 750093"/>
                    <a:gd name="connsiteX21" fmla="*/ 657225 w 1062038"/>
                    <a:gd name="connsiteY21" fmla="*/ 119062 h 750093"/>
                    <a:gd name="connsiteX22" fmla="*/ 685800 w 1062038"/>
                    <a:gd name="connsiteY22" fmla="*/ 119062 h 750093"/>
                    <a:gd name="connsiteX23" fmla="*/ 711994 w 1062038"/>
                    <a:gd name="connsiteY23" fmla="*/ 104775 h 750093"/>
                    <a:gd name="connsiteX24" fmla="*/ 731044 w 1062038"/>
                    <a:gd name="connsiteY24" fmla="*/ 100012 h 750093"/>
                    <a:gd name="connsiteX25" fmla="*/ 754857 w 1062038"/>
                    <a:gd name="connsiteY25" fmla="*/ 107156 h 750093"/>
                    <a:gd name="connsiteX26" fmla="*/ 762000 w 1062038"/>
                    <a:gd name="connsiteY26" fmla="*/ 126206 h 750093"/>
                    <a:gd name="connsiteX27" fmla="*/ 762000 w 1062038"/>
                    <a:gd name="connsiteY27" fmla="*/ 150018 h 750093"/>
                    <a:gd name="connsiteX28" fmla="*/ 769144 w 1062038"/>
                    <a:gd name="connsiteY28" fmla="*/ 161925 h 750093"/>
                    <a:gd name="connsiteX29" fmla="*/ 776288 w 1062038"/>
                    <a:gd name="connsiteY29" fmla="*/ 171450 h 750093"/>
                    <a:gd name="connsiteX30" fmla="*/ 878682 w 1062038"/>
                    <a:gd name="connsiteY30" fmla="*/ 195262 h 750093"/>
                    <a:gd name="connsiteX31" fmla="*/ 916782 w 1062038"/>
                    <a:gd name="connsiteY31" fmla="*/ 197643 h 750093"/>
                    <a:gd name="connsiteX32" fmla="*/ 928688 w 1062038"/>
                    <a:gd name="connsiteY32" fmla="*/ 197643 h 750093"/>
                    <a:gd name="connsiteX33" fmla="*/ 933450 w 1062038"/>
                    <a:gd name="connsiteY33" fmla="*/ 176212 h 750093"/>
                    <a:gd name="connsiteX34" fmla="*/ 931069 w 1062038"/>
                    <a:gd name="connsiteY34" fmla="*/ 166687 h 750093"/>
                    <a:gd name="connsiteX35" fmla="*/ 919163 w 1062038"/>
                    <a:gd name="connsiteY35" fmla="*/ 150018 h 750093"/>
                    <a:gd name="connsiteX36" fmla="*/ 919163 w 1062038"/>
                    <a:gd name="connsiteY36" fmla="*/ 140493 h 750093"/>
                    <a:gd name="connsiteX37" fmla="*/ 931069 w 1062038"/>
                    <a:gd name="connsiteY37" fmla="*/ 135731 h 750093"/>
                    <a:gd name="connsiteX38" fmla="*/ 942975 w 1062038"/>
                    <a:gd name="connsiteY38" fmla="*/ 135731 h 750093"/>
                    <a:gd name="connsiteX39" fmla="*/ 952500 w 1062038"/>
                    <a:gd name="connsiteY39" fmla="*/ 173831 h 750093"/>
                    <a:gd name="connsiteX40" fmla="*/ 954882 w 1062038"/>
                    <a:gd name="connsiteY40" fmla="*/ 221456 h 750093"/>
                    <a:gd name="connsiteX41" fmla="*/ 945357 w 1062038"/>
                    <a:gd name="connsiteY41" fmla="*/ 238125 h 750093"/>
                    <a:gd name="connsiteX42" fmla="*/ 947738 w 1062038"/>
                    <a:gd name="connsiteY42" fmla="*/ 278606 h 750093"/>
                    <a:gd name="connsiteX43" fmla="*/ 959644 w 1062038"/>
                    <a:gd name="connsiteY43" fmla="*/ 302418 h 750093"/>
                    <a:gd name="connsiteX44" fmla="*/ 973932 w 1062038"/>
                    <a:gd name="connsiteY44" fmla="*/ 321468 h 750093"/>
                    <a:gd name="connsiteX45" fmla="*/ 973932 w 1062038"/>
                    <a:gd name="connsiteY45" fmla="*/ 364331 h 750093"/>
                    <a:gd name="connsiteX46" fmla="*/ 985838 w 1062038"/>
                    <a:gd name="connsiteY46" fmla="*/ 381000 h 750093"/>
                    <a:gd name="connsiteX47" fmla="*/ 1004888 w 1062038"/>
                    <a:gd name="connsiteY47" fmla="*/ 419100 h 750093"/>
                    <a:gd name="connsiteX48" fmla="*/ 1019175 w 1062038"/>
                    <a:gd name="connsiteY48" fmla="*/ 435768 h 750093"/>
                    <a:gd name="connsiteX49" fmla="*/ 1009650 w 1062038"/>
                    <a:gd name="connsiteY49" fmla="*/ 464343 h 750093"/>
                    <a:gd name="connsiteX50" fmla="*/ 1002507 w 1062038"/>
                    <a:gd name="connsiteY50" fmla="*/ 500062 h 750093"/>
                    <a:gd name="connsiteX51" fmla="*/ 1033463 w 1062038"/>
                    <a:gd name="connsiteY51" fmla="*/ 569118 h 750093"/>
                    <a:gd name="connsiteX52" fmla="*/ 1045369 w 1062038"/>
                    <a:gd name="connsiteY52" fmla="*/ 588168 h 750093"/>
                    <a:gd name="connsiteX53" fmla="*/ 1057275 w 1062038"/>
                    <a:gd name="connsiteY53" fmla="*/ 604837 h 750093"/>
                    <a:gd name="connsiteX54" fmla="*/ 1052513 w 1062038"/>
                    <a:gd name="connsiteY54" fmla="*/ 623887 h 750093"/>
                    <a:gd name="connsiteX55" fmla="*/ 1038225 w 1062038"/>
                    <a:gd name="connsiteY55" fmla="*/ 633412 h 750093"/>
                    <a:gd name="connsiteX56" fmla="*/ 1023938 w 1062038"/>
                    <a:gd name="connsiteY56" fmla="*/ 640556 h 750093"/>
                    <a:gd name="connsiteX57" fmla="*/ 1023938 w 1062038"/>
                    <a:gd name="connsiteY57" fmla="*/ 652462 h 750093"/>
                    <a:gd name="connsiteX58" fmla="*/ 1045369 w 1062038"/>
                    <a:gd name="connsiteY58" fmla="*/ 661987 h 750093"/>
                    <a:gd name="connsiteX59" fmla="*/ 1062038 w 1062038"/>
                    <a:gd name="connsiteY59" fmla="*/ 678656 h 750093"/>
                    <a:gd name="connsiteX60" fmla="*/ 1059657 w 1062038"/>
                    <a:gd name="connsiteY60" fmla="*/ 685800 h 750093"/>
                    <a:gd name="connsiteX61" fmla="*/ 1042988 w 1062038"/>
                    <a:gd name="connsiteY61" fmla="*/ 685800 h 750093"/>
                    <a:gd name="connsiteX62" fmla="*/ 1021557 w 1062038"/>
                    <a:gd name="connsiteY62" fmla="*/ 695325 h 750093"/>
                    <a:gd name="connsiteX63" fmla="*/ 995363 w 1062038"/>
                    <a:gd name="connsiteY63" fmla="*/ 704850 h 750093"/>
                    <a:gd name="connsiteX64" fmla="*/ 966788 w 1062038"/>
                    <a:gd name="connsiteY64" fmla="*/ 711993 h 750093"/>
                    <a:gd name="connsiteX65" fmla="*/ 938213 w 1062038"/>
                    <a:gd name="connsiteY65" fmla="*/ 702468 h 750093"/>
                    <a:gd name="connsiteX66" fmla="*/ 928688 w 1062038"/>
                    <a:gd name="connsiteY66" fmla="*/ 683418 h 750093"/>
                    <a:gd name="connsiteX67" fmla="*/ 912019 w 1062038"/>
                    <a:gd name="connsiteY67" fmla="*/ 671512 h 750093"/>
                    <a:gd name="connsiteX68" fmla="*/ 890588 w 1062038"/>
                    <a:gd name="connsiteY68" fmla="*/ 661987 h 750093"/>
                    <a:gd name="connsiteX69" fmla="*/ 871538 w 1062038"/>
                    <a:gd name="connsiteY69" fmla="*/ 661987 h 750093"/>
                    <a:gd name="connsiteX70" fmla="*/ 845344 w 1062038"/>
                    <a:gd name="connsiteY70" fmla="*/ 661987 h 750093"/>
                    <a:gd name="connsiteX71" fmla="*/ 838200 w 1062038"/>
                    <a:gd name="connsiteY71" fmla="*/ 671512 h 750093"/>
                    <a:gd name="connsiteX72" fmla="*/ 838200 w 1062038"/>
                    <a:gd name="connsiteY72" fmla="*/ 685800 h 750093"/>
                    <a:gd name="connsiteX73" fmla="*/ 833438 w 1062038"/>
                    <a:gd name="connsiteY73" fmla="*/ 704850 h 750093"/>
                    <a:gd name="connsiteX74" fmla="*/ 821532 w 1062038"/>
                    <a:gd name="connsiteY74" fmla="*/ 711993 h 750093"/>
                    <a:gd name="connsiteX75" fmla="*/ 807244 w 1062038"/>
                    <a:gd name="connsiteY75" fmla="*/ 719137 h 750093"/>
                    <a:gd name="connsiteX76" fmla="*/ 790575 w 1062038"/>
                    <a:gd name="connsiteY76" fmla="*/ 719137 h 750093"/>
                    <a:gd name="connsiteX77" fmla="*/ 769144 w 1062038"/>
                    <a:gd name="connsiteY77" fmla="*/ 719137 h 750093"/>
                    <a:gd name="connsiteX78" fmla="*/ 750094 w 1062038"/>
                    <a:gd name="connsiteY78" fmla="*/ 723900 h 750093"/>
                    <a:gd name="connsiteX79" fmla="*/ 731044 w 1062038"/>
                    <a:gd name="connsiteY79" fmla="*/ 728662 h 750093"/>
                    <a:gd name="connsiteX80" fmla="*/ 707232 w 1062038"/>
                    <a:gd name="connsiteY80" fmla="*/ 735806 h 750093"/>
                    <a:gd name="connsiteX81" fmla="*/ 688182 w 1062038"/>
                    <a:gd name="connsiteY81" fmla="*/ 747712 h 750093"/>
                    <a:gd name="connsiteX82" fmla="*/ 686032 w 1062038"/>
                    <a:gd name="connsiteY82" fmla="*/ 743904 h 750093"/>
                    <a:gd name="connsiteX83" fmla="*/ 681038 w 1062038"/>
                    <a:gd name="connsiteY83" fmla="*/ 745331 h 750093"/>
                    <a:gd name="connsiteX84" fmla="*/ 657225 w 1062038"/>
                    <a:gd name="connsiteY84" fmla="*/ 738187 h 750093"/>
                    <a:gd name="connsiteX85" fmla="*/ 638175 w 1062038"/>
                    <a:gd name="connsiteY85" fmla="*/ 740568 h 750093"/>
                    <a:gd name="connsiteX86" fmla="*/ 621507 w 1062038"/>
                    <a:gd name="connsiteY86" fmla="*/ 750093 h 750093"/>
                    <a:gd name="connsiteX87" fmla="*/ 621507 w 1062038"/>
                    <a:gd name="connsiteY87" fmla="*/ 740568 h 750093"/>
                    <a:gd name="connsiteX88" fmla="*/ 611982 w 1062038"/>
                    <a:gd name="connsiteY88" fmla="*/ 714375 h 750093"/>
                    <a:gd name="connsiteX89" fmla="*/ 607219 w 1062038"/>
                    <a:gd name="connsiteY89" fmla="*/ 683418 h 750093"/>
                    <a:gd name="connsiteX90" fmla="*/ 592932 w 1062038"/>
                    <a:gd name="connsiteY90" fmla="*/ 664368 h 750093"/>
                    <a:gd name="connsiteX91" fmla="*/ 571500 w 1062038"/>
                    <a:gd name="connsiteY91" fmla="*/ 664368 h 750093"/>
                    <a:gd name="connsiteX92" fmla="*/ 545307 w 1062038"/>
                    <a:gd name="connsiteY92" fmla="*/ 671512 h 750093"/>
                    <a:gd name="connsiteX93" fmla="*/ 519113 w 1062038"/>
                    <a:gd name="connsiteY93" fmla="*/ 664368 h 750093"/>
                    <a:gd name="connsiteX94" fmla="*/ 509588 w 1062038"/>
                    <a:gd name="connsiteY94" fmla="*/ 657225 h 750093"/>
                    <a:gd name="connsiteX95" fmla="*/ 509588 w 1062038"/>
                    <a:gd name="connsiteY95" fmla="*/ 635793 h 750093"/>
                    <a:gd name="connsiteX96" fmla="*/ 507207 w 1062038"/>
                    <a:gd name="connsiteY96" fmla="*/ 607218 h 750093"/>
                    <a:gd name="connsiteX97" fmla="*/ 500063 w 1062038"/>
                    <a:gd name="connsiteY97" fmla="*/ 588168 h 750093"/>
                    <a:gd name="connsiteX98" fmla="*/ 488157 w 1062038"/>
                    <a:gd name="connsiteY98" fmla="*/ 578643 h 750093"/>
                    <a:gd name="connsiteX99" fmla="*/ 469107 w 1062038"/>
                    <a:gd name="connsiteY99" fmla="*/ 573881 h 750093"/>
                    <a:gd name="connsiteX100" fmla="*/ 440532 w 1062038"/>
                    <a:gd name="connsiteY100" fmla="*/ 569118 h 750093"/>
                    <a:gd name="connsiteX101" fmla="*/ 402432 w 1062038"/>
                    <a:gd name="connsiteY101" fmla="*/ 552450 h 750093"/>
                    <a:gd name="connsiteX102" fmla="*/ 397669 w 1062038"/>
                    <a:gd name="connsiteY102" fmla="*/ 545306 h 750093"/>
                    <a:gd name="connsiteX103" fmla="*/ 390525 w 1062038"/>
                    <a:gd name="connsiteY103" fmla="*/ 531018 h 750093"/>
                    <a:gd name="connsiteX104" fmla="*/ 369094 w 1062038"/>
                    <a:gd name="connsiteY104" fmla="*/ 473868 h 750093"/>
                    <a:gd name="connsiteX105" fmla="*/ 342900 w 1062038"/>
                    <a:gd name="connsiteY105" fmla="*/ 445293 h 750093"/>
                    <a:gd name="connsiteX106" fmla="*/ 307182 w 1062038"/>
                    <a:gd name="connsiteY106" fmla="*/ 431006 h 750093"/>
                    <a:gd name="connsiteX107" fmla="*/ 283369 w 1062038"/>
                    <a:gd name="connsiteY107" fmla="*/ 421481 h 750093"/>
                    <a:gd name="connsiteX108" fmla="*/ 240507 w 1062038"/>
                    <a:gd name="connsiteY108" fmla="*/ 409575 h 750093"/>
                    <a:gd name="connsiteX109" fmla="*/ 216694 w 1062038"/>
                    <a:gd name="connsiteY109" fmla="*/ 395287 h 750093"/>
                    <a:gd name="connsiteX110" fmla="*/ 190500 w 1062038"/>
                    <a:gd name="connsiteY110" fmla="*/ 383381 h 750093"/>
                    <a:gd name="connsiteX111" fmla="*/ 133350 w 1062038"/>
                    <a:gd name="connsiteY111" fmla="*/ 383381 h 750093"/>
                    <a:gd name="connsiteX112" fmla="*/ 140494 w 1062038"/>
                    <a:gd name="connsiteY112" fmla="*/ 345281 h 750093"/>
                    <a:gd name="connsiteX113" fmla="*/ 140494 w 1062038"/>
                    <a:gd name="connsiteY113" fmla="*/ 333375 h 750093"/>
                    <a:gd name="connsiteX114" fmla="*/ 85725 w 1062038"/>
                    <a:gd name="connsiteY114" fmla="*/ 342900 h 750093"/>
                    <a:gd name="connsiteX115" fmla="*/ 61913 w 1062038"/>
                    <a:gd name="connsiteY115" fmla="*/ 342900 h 750093"/>
                    <a:gd name="connsiteX116" fmla="*/ 38100 w 1062038"/>
                    <a:gd name="connsiteY116" fmla="*/ 316706 h 750093"/>
                    <a:gd name="connsiteX117" fmla="*/ 0 w 1062038"/>
                    <a:gd name="connsiteY117" fmla="*/ 302418 h 750093"/>
                    <a:gd name="connsiteX118" fmla="*/ 4763 w 1062038"/>
                    <a:gd name="connsiteY118" fmla="*/ 280987 h 750093"/>
                    <a:gd name="connsiteX119" fmla="*/ 16669 w 1062038"/>
                    <a:gd name="connsiteY119" fmla="*/ 252412 h 750093"/>
                    <a:gd name="connsiteX120" fmla="*/ 21432 w 1062038"/>
                    <a:gd name="connsiteY120" fmla="*/ 226218 h 750093"/>
                    <a:gd name="connsiteX121" fmla="*/ 33338 w 1062038"/>
                    <a:gd name="connsiteY121" fmla="*/ 207168 h 750093"/>
                    <a:gd name="connsiteX122" fmla="*/ 33338 w 1062038"/>
                    <a:gd name="connsiteY122" fmla="*/ 192881 h 750093"/>
                    <a:gd name="connsiteX123" fmla="*/ 33338 w 1062038"/>
                    <a:gd name="connsiteY123" fmla="*/ 173831 h 750093"/>
                    <a:gd name="connsiteX124" fmla="*/ 16669 w 1062038"/>
                    <a:gd name="connsiteY124" fmla="*/ 121443 h 750093"/>
                    <a:gd name="connsiteX125" fmla="*/ 0 w 1062038"/>
                    <a:gd name="connsiteY125" fmla="*/ 88106 h 750093"/>
                    <a:gd name="connsiteX126" fmla="*/ 0 w 1062038"/>
                    <a:gd name="connsiteY126" fmla="*/ 76200 h 750093"/>
                    <a:gd name="connsiteX127" fmla="*/ 7144 w 1062038"/>
                    <a:gd name="connsiteY127" fmla="*/ 69056 h 750093"/>
                    <a:gd name="connsiteX128" fmla="*/ 16669 w 1062038"/>
                    <a:gd name="connsiteY128" fmla="*/ 69056 h 750093"/>
                    <a:gd name="connsiteX129" fmla="*/ 30957 w 1062038"/>
                    <a:gd name="connsiteY129" fmla="*/ 71437 h 750093"/>
                    <a:gd name="connsiteX130" fmla="*/ 73819 w 1062038"/>
                    <a:gd name="connsiteY130" fmla="*/ 104775 h 750093"/>
                    <a:gd name="connsiteX131" fmla="*/ 90488 w 1062038"/>
                    <a:gd name="connsiteY131" fmla="*/ 116681 h 750093"/>
                    <a:gd name="connsiteX132" fmla="*/ 104775 w 1062038"/>
                    <a:gd name="connsiteY132" fmla="*/ 119062 h 750093"/>
                    <a:gd name="connsiteX133" fmla="*/ 123825 w 1062038"/>
                    <a:gd name="connsiteY133" fmla="*/ 111918 h 750093"/>
                    <a:gd name="connsiteX134" fmla="*/ 130969 w 1062038"/>
                    <a:gd name="connsiteY134" fmla="*/ 100012 h 750093"/>
                    <a:gd name="connsiteX135" fmla="*/ 130969 w 1062038"/>
                    <a:gd name="connsiteY135" fmla="*/ 88106 h 750093"/>
                    <a:gd name="connsiteX136" fmla="*/ 123825 w 1062038"/>
                    <a:gd name="connsiteY136" fmla="*/ 47625 h 750093"/>
                    <a:gd name="connsiteX137" fmla="*/ 119063 w 1062038"/>
                    <a:gd name="connsiteY137" fmla="*/ 21431 h 750093"/>
                    <a:gd name="connsiteX138" fmla="*/ 121444 w 1062038"/>
                    <a:gd name="connsiteY138" fmla="*/ 7143 h 75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62038" h="750093">
                      <a:moveTo>
                        <a:pt x="135732" y="0"/>
                      </a:moveTo>
                      <a:lnTo>
                        <a:pt x="195263" y="0"/>
                      </a:lnTo>
                      <a:lnTo>
                        <a:pt x="290513" y="26193"/>
                      </a:lnTo>
                      <a:lnTo>
                        <a:pt x="294866" y="33830"/>
                      </a:lnTo>
                      <a:lnTo>
                        <a:pt x="340519" y="45243"/>
                      </a:lnTo>
                      <a:lnTo>
                        <a:pt x="369094" y="50006"/>
                      </a:lnTo>
                      <a:lnTo>
                        <a:pt x="390525" y="40481"/>
                      </a:lnTo>
                      <a:lnTo>
                        <a:pt x="400050" y="30956"/>
                      </a:lnTo>
                      <a:lnTo>
                        <a:pt x="409575" y="16668"/>
                      </a:lnTo>
                      <a:lnTo>
                        <a:pt x="414338" y="7143"/>
                      </a:lnTo>
                      <a:lnTo>
                        <a:pt x="431007" y="7143"/>
                      </a:lnTo>
                      <a:lnTo>
                        <a:pt x="442913" y="21431"/>
                      </a:lnTo>
                      <a:lnTo>
                        <a:pt x="457200" y="66675"/>
                      </a:lnTo>
                      <a:lnTo>
                        <a:pt x="466725" y="85725"/>
                      </a:lnTo>
                      <a:lnTo>
                        <a:pt x="483394" y="104775"/>
                      </a:lnTo>
                      <a:lnTo>
                        <a:pt x="492919" y="123825"/>
                      </a:lnTo>
                      <a:lnTo>
                        <a:pt x="500063" y="128587"/>
                      </a:lnTo>
                      <a:lnTo>
                        <a:pt x="531019" y="128587"/>
                      </a:lnTo>
                      <a:lnTo>
                        <a:pt x="554832" y="140493"/>
                      </a:lnTo>
                      <a:lnTo>
                        <a:pt x="576263" y="159543"/>
                      </a:lnTo>
                      <a:lnTo>
                        <a:pt x="609600" y="128587"/>
                      </a:lnTo>
                      <a:lnTo>
                        <a:pt x="657225" y="119062"/>
                      </a:lnTo>
                      <a:lnTo>
                        <a:pt x="685800" y="119062"/>
                      </a:lnTo>
                      <a:lnTo>
                        <a:pt x="711994" y="104775"/>
                      </a:lnTo>
                      <a:lnTo>
                        <a:pt x="731044" y="100012"/>
                      </a:lnTo>
                      <a:lnTo>
                        <a:pt x="754857" y="107156"/>
                      </a:lnTo>
                      <a:lnTo>
                        <a:pt x="762000" y="126206"/>
                      </a:lnTo>
                      <a:lnTo>
                        <a:pt x="762000" y="150018"/>
                      </a:lnTo>
                      <a:lnTo>
                        <a:pt x="769144" y="161925"/>
                      </a:lnTo>
                      <a:lnTo>
                        <a:pt x="776288" y="171450"/>
                      </a:lnTo>
                      <a:lnTo>
                        <a:pt x="878682" y="195262"/>
                      </a:lnTo>
                      <a:lnTo>
                        <a:pt x="916782" y="197643"/>
                      </a:lnTo>
                      <a:lnTo>
                        <a:pt x="928688" y="197643"/>
                      </a:lnTo>
                      <a:lnTo>
                        <a:pt x="933450" y="176212"/>
                      </a:lnTo>
                      <a:lnTo>
                        <a:pt x="931069" y="166687"/>
                      </a:lnTo>
                      <a:lnTo>
                        <a:pt x="919163" y="150018"/>
                      </a:lnTo>
                      <a:lnTo>
                        <a:pt x="919163" y="140493"/>
                      </a:lnTo>
                      <a:lnTo>
                        <a:pt x="931069" y="135731"/>
                      </a:lnTo>
                      <a:lnTo>
                        <a:pt x="942975" y="135731"/>
                      </a:lnTo>
                      <a:lnTo>
                        <a:pt x="952500" y="173831"/>
                      </a:lnTo>
                      <a:lnTo>
                        <a:pt x="954882" y="221456"/>
                      </a:lnTo>
                      <a:lnTo>
                        <a:pt x="945357" y="238125"/>
                      </a:lnTo>
                      <a:lnTo>
                        <a:pt x="947738" y="278606"/>
                      </a:lnTo>
                      <a:lnTo>
                        <a:pt x="959644" y="302418"/>
                      </a:lnTo>
                      <a:lnTo>
                        <a:pt x="973932" y="321468"/>
                      </a:lnTo>
                      <a:lnTo>
                        <a:pt x="973932" y="364331"/>
                      </a:lnTo>
                      <a:lnTo>
                        <a:pt x="985838" y="381000"/>
                      </a:lnTo>
                      <a:lnTo>
                        <a:pt x="1004888" y="419100"/>
                      </a:lnTo>
                      <a:lnTo>
                        <a:pt x="1019175" y="435768"/>
                      </a:lnTo>
                      <a:lnTo>
                        <a:pt x="1009650" y="464343"/>
                      </a:lnTo>
                      <a:lnTo>
                        <a:pt x="1002507" y="500062"/>
                      </a:lnTo>
                      <a:lnTo>
                        <a:pt x="1033463" y="569118"/>
                      </a:lnTo>
                      <a:lnTo>
                        <a:pt x="1045369" y="588168"/>
                      </a:lnTo>
                      <a:lnTo>
                        <a:pt x="1057275" y="604837"/>
                      </a:lnTo>
                      <a:lnTo>
                        <a:pt x="1052513" y="623887"/>
                      </a:lnTo>
                      <a:lnTo>
                        <a:pt x="1038225" y="633412"/>
                      </a:lnTo>
                      <a:lnTo>
                        <a:pt x="1023938" y="640556"/>
                      </a:lnTo>
                      <a:lnTo>
                        <a:pt x="1023938" y="652462"/>
                      </a:lnTo>
                      <a:lnTo>
                        <a:pt x="1045369" y="661987"/>
                      </a:lnTo>
                      <a:lnTo>
                        <a:pt x="1062038" y="678656"/>
                      </a:lnTo>
                      <a:lnTo>
                        <a:pt x="1059657" y="685800"/>
                      </a:lnTo>
                      <a:lnTo>
                        <a:pt x="1042988" y="685800"/>
                      </a:lnTo>
                      <a:lnTo>
                        <a:pt x="1021557" y="695325"/>
                      </a:lnTo>
                      <a:lnTo>
                        <a:pt x="995363" y="704850"/>
                      </a:lnTo>
                      <a:lnTo>
                        <a:pt x="966788" y="711993"/>
                      </a:lnTo>
                      <a:lnTo>
                        <a:pt x="938213" y="702468"/>
                      </a:lnTo>
                      <a:lnTo>
                        <a:pt x="928688" y="683418"/>
                      </a:lnTo>
                      <a:lnTo>
                        <a:pt x="912019" y="671512"/>
                      </a:lnTo>
                      <a:lnTo>
                        <a:pt x="890588" y="661987"/>
                      </a:lnTo>
                      <a:lnTo>
                        <a:pt x="871538" y="661987"/>
                      </a:lnTo>
                      <a:lnTo>
                        <a:pt x="845344" y="661987"/>
                      </a:lnTo>
                      <a:lnTo>
                        <a:pt x="838200" y="671512"/>
                      </a:lnTo>
                      <a:lnTo>
                        <a:pt x="838200" y="685800"/>
                      </a:lnTo>
                      <a:lnTo>
                        <a:pt x="833438" y="704850"/>
                      </a:lnTo>
                      <a:lnTo>
                        <a:pt x="821532" y="711993"/>
                      </a:lnTo>
                      <a:lnTo>
                        <a:pt x="807244" y="719137"/>
                      </a:lnTo>
                      <a:lnTo>
                        <a:pt x="790575" y="719137"/>
                      </a:lnTo>
                      <a:lnTo>
                        <a:pt x="769144" y="719137"/>
                      </a:lnTo>
                      <a:lnTo>
                        <a:pt x="750094" y="723900"/>
                      </a:lnTo>
                      <a:lnTo>
                        <a:pt x="731044" y="728662"/>
                      </a:lnTo>
                      <a:lnTo>
                        <a:pt x="707232" y="735806"/>
                      </a:lnTo>
                      <a:lnTo>
                        <a:pt x="688182" y="747712"/>
                      </a:lnTo>
                      <a:lnTo>
                        <a:pt x="686032" y="743904"/>
                      </a:lnTo>
                      <a:lnTo>
                        <a:pt x="681038" y="745331"/>
                      </a:lnTo>
                      <a:lnTo>
                        <a:pt x="657225" y="738187"/>
                      </a:lnTo>
                      <a:lnTo>
                        <a:pt x="638175" y="740568"/>
                      </a:lnTo>
                      <a:lnTo>
                        <a:pt x="621507" y="750093"/>
                      </a:lnTo>
                      <a:lnTo>
                        <a:pt x="621507" y="740568"/>
                      </a:lnTo>
                      <a:lnTo>
                        <a:pt x="611982" y="714375"/>
                      </a:lnTo>
                      <a:lnTo>
                        <a:pt x="607219" y="683418"/>
                      </a:lnTo>
                      <a:lnTo>
                        <a:pt x="592932" y="664368"/>
                      </a:lnTo>
                      <a:lnTo>
                        <a:pt x="571500" y="664368"/>
                      </a:lnTo>
                      <a:lnTo>
                        <a:pt x="545307" y="671512"/>
                      </a:lnTo>
                      <a:lnTo>
                        <a:pt x="519113" y="664368"/>
                      </a:lnTo>
                      <a:lnTo>
                        <a:pt x="509588" y="657225"/>
                      </a:lnTo>
                      <a:lnTo>
                        <a:pt x="509588" y="635793"/>
                      </a:lnTo>
                      <a:lnTo>
                        <a:pt x="507207" y="607218"/>
                      </a:lnTo>
                      <a:lnTo>
                        <a:pt x="500063" y="588168"/>
                      </a:lnTo>
                      <a:lnTo>
                        <a:pt x="488157" y="578643"/>
                      </a:lnTo>
                      <a:lnTo>
                        <a:pt x="469107" y="573881"/>
                      </a:lnTo>
                      <a:lnTo>
                        <a:pt x="440532" y="569118"/>
                      </a:lnTo>
                      <a:lnTo>
                        <a:pt x="402432" y="552450"/>
                      </a:lnTo>
                      <a:lnTo>
                        <a:pt x="397669" y="545306"/>
                      </a:lnTo>
                      <a:lnTo>
                        <a:pt x="390525" y="531018"/>
                      </a:lnTo>
                      <a:lnTo>
                        <a:pt x="369094" y="473868"/>
                      </a:lnTo>
                      <a:lnTo>
                        <a:pt x="342900" y="445293"/>
                      </a:lnTo>
                      <a:lnTo>
                        <a:pt x="307182" y="431006"/>
                      </a:lnTo>
                      <a:lnTo>
                        <a:pt x="283369" y="421481"/>
                      </a:lnTo>
                      <a:lnTo>
                        <a:pt x="240507" y="409575"/>
                      </a:lnTo>
                      <a:lnTo>
                        <a:pt x="216694" y="395287"/>
                      </a:lnTo>
                      <a:lnTo>
                        <a:pt x="190500" y="383381"/>
                      </a:lnTo>
                      <a:lnTo>
                        <a:pt x="133350" y="383381"/>
                      </a:lnTo>
                      <a:lnTo>
                        <a:pt x="140494" y="345281"/>
                      </a:lnTo>
                      <a:lnTo>
                        <a:pt x="140494" y="333375"/>
                      </a:lnTo>
                      <a:lnTo>
                        <a:pt x="85725" y="342900"/>
                      </a:lnTo>
                      <a:lnTo>
                        <a:pt x="61913" y="342900"/>
                      </a:lnTo>
                      <a:lnTo>
                        <a:pt x="38100" y="316706"/>
                      </a:lnTo>
                      <a:lnTo>
                        <a:pt x="0" y="302418"/>
                      </a:lnTo>
                      <a:lnTo>
                        <a:pt x="4763" y="280987"/>
                      </a:lnTo>
                      <a:lnTo>
                        <a:pt x="16669" y="252412"/>
                      </a:lnTo>
                      <a:lnTo>
                        <a:pt x="21432" y="226218"/>
                      </a:lnTo>
                      <a:lnTo>
                        <a:pt x="33338" y="207168"/>
                      </a:lnTo>
                      <a:lnTo>
                        <a:pt x="33338" y="192881"/>
                      </a:lnTo>
                      <a:lnTo>
                        <a:pt x="33338" y="173831"/>
                      </a:lnTo>
                      <a:lnTo>
                        <a:pt x="16669" y="121443"/>
                      </a:lnTo>
                      <a:lnTo>
                        <a:pt x="0" y="88106"/>
                      </a:lnTo>
                      <a:lnTo>
                        <a:pt x="0" y="76200"/>
                      </a:lnTo>
                      <a:lnTo>
                        <a:pt x="7144" y="69056"/>
                      </a:lnTo>
                      <a:lnTo>
                        <a:pt x="16669" y="69056"/>
                      </a:lnTo>
                      <a:lnTo>
                        <a:pt x="30957" y="71437"/>
                      </a:lnTo>
                      <a:lnTo>
                        <a:pt x="73819" y="104775"/>
                      </a:lnTo>
                      <a:lnTo>
                        <a:pt x="90488" y="116681"/>
                      </a:lnTo>
                      <a:lnTo>
                        <a:pt x="104775" y="119062"/>
                      </a:lnTo>
                      <a:lnTo>
                        <a:pt x="123825" y="111918"/>
                      </a:lnTo>
                      <a:lnTo>
                        <a:pt x="130969" y="100012"/>
                      </a:lnTo>
                      <a:lnTo>
                        <a:pt x="130969" y="88106"/>
                      </a:lnTo>
                      <a:lnTo>
                        <a:pt x="123825" y="47625"/>
                      </a:lnTo>
                      <a:lnTo>
                        <a:pt x="119063" y="21431"/>
                      </a:lnTo>
                      <a:lnTo>
                        <a:pt x="121444" y="7143"/>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5" name="Freeform: Shape 184">
                  <a:extLst>
                    <a:ext uri="{FF2B5EF4-FFF2-40B4-BE49-F238E27FC236}">
                      <a16:creationId xmlns:a16="http://schemas.microsoft.com/office/drawing/2014/main" id="{2DF69B00-B80F-49E0-8096-2655246E5E29}"/>
                    </a:ext>
                  </a:extLst>
                </p:cNvPr>
                <p:cNvSpPr/>
                <p:nvPr/>
              </p:nvSpPr>
              <p:spPr>
                <a:xfrm>
                  <a:off x="3098005" y="3788569"/>
                  <a:ext cx="997744" cy="626269"/>
                </a:xfrm>
                <a:custGeom>
                  <a:avLst/>
                  <a:gdLst>
                    <a:gd name="connsiteX0" fmla="*/ 130969 w 997744"/>
                    <a:gd name="connsiteY0" fmla="*/ 0 h 626269"/>
                    <a:gd name="connsiteX1" fmla="*/ 147560 w 997744"/>
                    <a:gd name="connsiteY1" fmla="*/ 13289 h 626269"/>
                    <a:gd name="connsiteX2" fmla="*/ 195263 w 997744"/>
                    <a:gd name="connsiteY2" fmla="*/ 30956 h 626269"/>
                    <a:gd name="connsiteX3" fmla="*/ 221457 w 997744"/>
                    <a:gd name="connsiteY3" fmla="*/ 54769 h 626269"/>
                    <a:gd name="connsiteX4" fmla="*/ 240507 w 997744"/>
                    <a:gd name="connsiteY4" fmla="*/ 47625 h 626269"/>
                    <a:gd name="connsiteX5" fmla="*/ 264319 w 997744"/>
                    <a:gd name="connsiteY5" fmla="*/ 40481 h 626269"/>
                    <a:gd name="connsiteX6" fmla="*/ 292894 w 997744"/>
                    <a:gd name="connsiteY6" fmla="*/ 52387 h 626269"/>
                    <a:gd name="connsiteX7" fmla="*/ 323850 w 997744"/>
                    <a:gd name="connsiteY7" fmla="*/ 61912 h 626269"/>
                    <a:gd name="connsiteX8" fmla="*/ 338138 w 997744"/>
                    <a:gd name="connsiteY8" fmla="*/ 59531 h 626269"/>
                    <a:gd name="connsiteX9" fmla="*/ 338138 w 997744"/>
                    <a:gd name="connsiteY9" fmla="*/ 38100 h 626269"/>
                    <a:gd name="connsiteX10" fmla="*/ 345282 w 997744"/>
                    <a:gd name="connsiteY10" fmla="*/ 30956 h 626269"/>
                    <a:gd name="connsiteX11" fmla="*/ 352425 w 997744"/>
                    <a:gd name="connsiteY11" fmla="*/ 16669 h 626269"/>
                    <a:gd name="connsiteX12" fmla="*/ 361950 w 997744"/>
                    <a:gd name="connsiteY12" fmla="*/ 11906 h 626269"/>
                    <a:gd name="connsiteX13" fmla="*/ 385763 w 997744"/>
                    <a:gd name="connsiteY13" fmla="*/ 11906 h 626269"/>
                    <a:gd name="connsiteX14" fmla="*/ 409575 w 997744"/>
                    <a:gd name="connsiteY14" fmla="*/ 19050 h 626269"/>
                    <a:gd name="connsiteX15" fmla="*/ 433388 w 997744"/>
                    <a:gd name="connsiteY15" fmla="*/ 40481 h 626269"/>
                    <a:gd name="connsiteX16" fmla="*/ 440532 w 997744"/>
                    <a:gd name="connsiteY16" fmla="*/ 47625 h 626269"/>
                    <a:gd name="connsiteX17" fmla="*/ 457200 w 997744"/>
                    <a:gd name="connsiteY17" fmla="*/ 47625 h 626269"/>
                    <a:gd name="connsiteX18" fmla="*/ 507207 w 997744"/>
                    <a:gd name="connsiteY18" fmla="*/ 35719 h 626269"/>
                    <a:gd name="connsiteX19" fmla="*/ 511969 w 997744"/>
                    <a:gd name="connsiteY19" fmla="*/ 35719 h 626269"/>
                    <a:gd name="connsiteX20" fmla="*/ 507207 w 997744"/>
                    <a:gd name="connsiteY20" fmla="*/ 52387 h 626269"/>
                    <a:gd name="connsiteX21" fmla="*/ 507207 w 997744"/>
                    <a:gd name="connsiteY21" fmla="*/ 76200 h 626269"/>
                    <a:gd name="connsiteX22" fmla="*/ 516732 w 997744"/>
                    <a:gd name="connsiteY22" fmla="*/ 85725 h 626269"/>
                    <a:gd name="connsiteX23" fmla="*/ 545307 w 997744"/>
                    <a:gd name="connsiteY23" fmla="*/ 90487 h 626269"/>
                    <a:gd name="connsiteX24" fmla="*/ 583407 w 997744"/>
                    <a:gd name="connsiteY24" fmla="*/ 92869 h 626269"/>
                    <a:gd name="connsiteX25" fmla="*/ 597694 w 997744"/>
                    <a:gd name="connsiteY25" fmla="*/ 104775 h 626269"/>
                    <a:gd name="connsiteX26" fmla="*/ 631032 w 997744"/>
                    <a:gd name="connsiteY26" fmla="*/ 111919 h 626269"/>
                    <a:gd name="connsiteX27" fmla="*/ 657225 w 997744"/>
                    <a:gd name="connsiteY27" fmla="*/ 123825 h 626269"/>
                    <a:gd name="connsiteX28" fmla="*/ 692944 w 997744"/>
                    <a:gd name="connsiteY28" fmla="*/ 138112 h 626269"/>
                    <a:gd name="connsiteX29" fmla="*/ 721519 w 997744"/>
                    <a:gd name="connsiteY29" fmla="*/ 147637 h 626269"/>
                    <a:gd name="connsiteX30" fmla="*/ 733425 w 997744"/>
                    <a:gd name="connsiteY30" fmla="*/ 166687 h 626269"/>
                    <a:gd name="connsiteX31" fmla="*/ 750094 w 997744"/>
                    <a:gd name="connsiteY31" fmla="*/ 221456 h 626269"/>
                    <a:gd name="connsiteX32" fmla="*/ 764382 w 997744"/>
                    <a:gd name="connsiteY32" fmla="*/ 240506 h 626269"/>
                    <a:gd name="connsiteX33" fmla="*/ 778669 w 997744"/>
                    <a:gd name="connsiteY33" fmla="*/ 257175 h 626269"/>
                    <a:gd name="connsiteX34" fmla="*/ 800100 w 997744"/>
                    <a:gd name="connsiteY34" fmla="*/ 266700 h 626269"/>
                    <a:gd name="connsiteX35" fmla="*/ 838200 w 997744"/>
                    <a:gd name="connsiteY35" fmla="*/ 276225 h 626269"/>
                    <a:gd name="connsiteX36" fmla="*/ 852488 w 997744"/>
                    <a:gd name="connsiteY36" fmla="*/ 285750 h 626269"/>
                    <a:gd name="connsiteX37" fmla="*/ 873919 w 997744"/>
                    <a:gd name="connsiteY37" fmla="*/ 300037 h 626269"/>
                    <a:gd name="connsiteX38" fmla="*/ 876300 w 997744"/>
                    <a:gd name="connsiteY38" fmla="*/ 314325 h 626269"/>
                    <a:gd name="connsiteX39" fmla="*/ 881063 w 997744"/>
                    <a:gd name="connsiteY39" fmla="*/ 345281 h 626269"/>
                    <a:gd name="connsiteX40" fmla="*/ 883444 w 997744"/>
                    <a:gd name="connsiteY40" fmla="*/ 357187 h 626269"/>
                    <a:gd name="connsiteX41" fmla="*/ 888207 w 997744"/>
                    <a:gd name="connsiteY41" fmla="*/ 369094 h 626269"/>
                    <a:gd name="connsiteX42" fmla="*/ 916782 w 997744"/>
                    <a:gd name="connsiteY42" fmla="*/ 369094 h 626269"/>
                    <a:gd name="connsiteX43" fmla="*/ 945357 w 997744"/>
                    <a:gd name="connsiteY43" fmla="*/ 369094 h 626269"/>
                    <a:gd name="connsiteX44" fmla="*/ 957263 w 997744"/>
                    <a:gd name="connsiteY44" fmla="*/ 369094 h 626269"/>
                    <a:gd name="connsiteX45" fmla="*/ 971550 w 997744"/>
                    <a:gd name="connsiteY45" fmla="*/ 373856 h 626269"/>
                    <a:gd name="connsiteX46" fmla="*/ 997744 w 997744"/>
                    <a:gd name="connsiteY46" fmla="*/ 447675 h 626269"/>
                    <a:gd name="connsiteX47" fmla="*/ 988219 w 997744"/>
                    <a:gd name="connsiteY47" fmla="*/ 454819 h 626269"/>
                    <a:gd name="connsiteX48" fmla="*/ 962025 w 997744"/>
                    <a:gd name="connsiteY48" fmla="*/ 454819 h 626269"/>
                    <a:gd name="connsiteX49" fmla="*/ 942975 w 997744"/>
                    <a:gd name="connsiteY49" fmla="*/ 447675 h 626269"/>
                    <a:gd name="connsiteX50" fmla="*/ 914400 w 997744"/>
                    <a:gd name="connsiteY50" fmla="*/ 426244 h 626269"/>
                    <a:gd name="connsiteX51" fmla="*/ 892969 w 997744"/>
                    <a:gd name="connsiteY51" fmla="*/ 435769 h 626269"/>
                    <a:gd name="connsiteX52" fmla="*/ 876300 w 997744"/>
                    <a:gd name="connsiteY52" fmla="*/ 440531 h 626269"/>
                    <a:gd name="connsiteX53" fmla="*/ 857250 w 997744"/>
                    <a:gd name="connsiteY53" fmla="*/ 454819 h 626269"/>
                    <a:gd name="connsiteX54" fmla="*/ 835819 w 997744"/>
                    <a:gd name="connsiteY54" fmla="*/ 445294 h 626269"/>
                    <a:gd name="connsiteX55" fmla="*/ 823913 w 997744"/>
                    <a:gd name="connsiteY55" fmla="*/ 431006 h 626269"/>
                    <a:gd name="connsiteX56" fmla="*/ 812007 w 997744"/>
                    <a:gd name="connsiteY56" fmla="*/ 423862 h 626269"/>
                    <a:gd name="connsiteX57" fmla="*/ 797719 w 997744"/>
                    <a:gd name="connsiteY57" fmla="*/ 433387 h 626269"/>
                    <a:gd name="connsiteX58" fmla="*/ 790575 w 997744"/>
                    <a:gd name="connsiteY58" fmla="*/ 438150 h 626269"/>
                    <a:gd name="connsiteX59" fmla="*/ 773907 w 997744"/>
                    <a:gd name="connsiteY59" fmla="*/ 457200 h 626269"/>
                    <a:gd name="connsiteX60" fmla="*/ 773907 w 997744"/>
                    <a:gd name="connsiteY60" fmla="*/ 466725 h 626269"/>
                    <a:gd name="connsiteX61" fmla="*/ 785813 w 997744"/>
                    <a:gd name="connsiteY61" fmla="*/ 481012 h 626269"/>
                    <a:gd name="connsiteX62" fmla="*/ 800100 w 997744"/>
                    <a:gd name="connsiteY62" fmla="*/ 492919 h 626269"/>
                    <a:gd name="connsiteX63" fmla="*/ 845344 w 997744"/>
                    <a:gd name="connsiteY63" fmla="*/ 504825 h 626269"/>
                    <a:gd name="connsiteX64" fmla="*/ 814388 w 997744"/>
                    <a:gd name="connsiteY64" fmla="*/ 550069 h 626269"/>
                    <a:gd name="connsiteX65" fmla="*/ 790575 w 997744"/>
                    <a:gd name="connsiteY65" fmla="*/ 559594 h 626269"/>
                    <a:gd name="connsiteX66" fmla="*/ 759619 w 997744"/>
                    <a:gd name="connsiteY66" fmla="*/ 559594 h 626269"/>
                    <a:gd name="connsiteX67" fmla="*/ 714375 w 997744"/>
                    <a:gd name="connsiteY67" fmla="*/ 516731 h 626269"/>
                    <a:gd name="connsiteX68" fmla="*/ 681038 w 997744"/>
                    <a:gd name="connsiteY68" fmla="*/ 528637 h 626269"/>
                    <a:gd name="connsiteX69" fmla="*/ 664369 w 997744"/>
                    <a:gd name="connsiteY69" fmla="*/ 528637 h 626269"/>
                    <a:gd name="connsiteX70" fmla="*/ 654844 w 997744"/>
                    <a:gd name="connsiteY70" fmla="*/ 514350 h 626269"/>
                    <a:gd name="connsiteX71" fmla="*/ 647700 w 997744"/>
                    <a:gd name="connsiteY71" fmla="*/ 485775 h 626269"/>
                    <a:gd name="connsiteX72" fmla="*/ 647700 w 997744"/>
                    <a:gd name="connsiteY72" fmla="*/ 457200 h 626269"/>
                    <a:gd name="connsiteX73" fmla="*/ 607219 w 997744"/>
                    <a:gd name="connsiteY73" fmla="*/ 454819 h 626269"/>
                    <a:gd name="connsiteX74" fmla="*/ 614363 w 997744"/>
                    <a:gd name="connsiteY74" fmla="*/ 435769 h 626269"/>
                    <a:gd name="connsiteX75" fmla="*/ 623888 w 997744"/>
                    <a:gd name="connsiteY75" fmla="*/ 419100 h 626269"/>
                    <a:gd name="connsiteX76" fmla="*/ 623888 w 997744"/>
                    <a:gd name="connsiteY76" fmla="*/ 408623 h 626269"/>
                    <a:gd name="connsiteX77" fmla="*/ 602457 w 997744"/>
                    <a:gd name="connsiteY77" fmla="*/ 400050 h 626269"/>
                    <a:gd name="connsiteX78" fmla="*/ 583407 w 997744"/>
                    <a:gd name="connsiteY78" fmla="*/ 402431 h 626269"/>
                    <a:gd name="connsiteX79" fmla="*/ 564357 w 997744"/>
                    <a:gd name="connsiteY79" fmla="*/ 421481 h 626269"/>
                    <a:gd name="connsiteX80" fmla="*/ 564357 w 997744"/>
                    <a:gd name="connsiteY80" fmla="*/ 445294 h 626269"/>
                    <a:gd name="connsiteX81" fmla="*/ 564357 w 997744"/>
                    <a:gd name="connsiteY81" fmla="*/ 464344 h 626269"/>
                    <a:gd name="connsiteX82" fmla="*/ 564357 w 997744"/>
                    <a:gd name="connsiteY82" fmla="*/ 492919 h 626269"/>
                    <a:gd name="connsiteX83" fmla="*/ 552450 w 997744"/>
                    <a:gd name="connsiteY83" fmla="*/ 504825 h 626269"/>
                    <a:gd name="connsiteX84" fmla="*/ 528638 w 997744"/>
                    <a:gd name="connsiteY84" fmla="*/ 502444 h 626269"/>
                    <a:gd name="connsiteX85" fmla="*/ 519113 w 997744"/>
                    <a:gd name="connsiteY85" fmla="*/ 511969 h 626269"/>
                    <a:gd name="connsiteX86" fmla="*/ 466725 w 997744"/>
                    <a:gd name="connsiteY86" fmla="*/ 561975 h 626269"/>
                    <a:gd name="connsiteX87" fmla="*/ 447675 w 997744"/>
                    <a:gd name="connsiteY87" fmla="*/ 561975 h 626269"/>
                    <a:gd name="connsiteX88" fmla="*/ 426244 w 997744"/>
                    <a:gd name="connsiteY88" fmla="*/ 561975 h 626269"/>
                    <a:gd name="connsiteX89" fmla="*/ 409575 w 997744"/>
                    <a:gd name="connsiteY89" fmla="*/ 578644 h 626269"/>
                    <a:gd name="connsiteX90" fmla="*/ 392907 w 997744"/>
                    <a:gd name="connsiteY90" fmla="*/ 583406 h 626269"/>
                    <a:gd name="connsiteX91" fmla="*/ 330994 w 997744"/>
                    <a:gd name="connsiteY91" fmla="*/ 583406 h 626269"/>
                    <a:gd name="connsiteX92" fmla="*/ 319088 w 997744"/>
                    <a:gd name="connsiteY92" fmla="*/ 583406 h 626269"/>
                    <a:gd name="connsiteX93" fmla="*/ 314325 w 997744"/>
                    <a:gd name="connsiteY93" fmla="*/ 600075 h 626269"/>
                    <a:gd name="connsiteX94" fmla="*/ 314325 w 997744"/>
                    <a:gd name="connsiteY94" fmla="*/ 609600 h 626269"/>
                    <a:gd name="connsiteX95" fmla="*/ 304800 w 997744"/>
                    <a:gd name="connsiteY95" fmla="*/ 623887 h 626269"/>
                    <a:gd name="connsiteX96" fmla="*/ 290513 w 997744"/>
                    <a:gd name="connsiteY96" fmla="*/ 626269 h 626269"/>
                    <a:gd name="connsiteX97" fmla="*/ 283369 w 997744"/>
                    <a:gd name="connsiteY97" fmla="*/ 619125 h 626269"/>
                    <a:gd name="connsiteX98" fmla="*/ 264319 w 997744"/>
                    <a:gd name="connsiteY98" fmla="*/ 595312 h 626269"/>
                    <a:gd name="connsiteX99" fmla="*/ 273844 w 997744"/>
                    <a:gd name="connsiteY99" fmla="*/ 578644 h 626269"/>
                    <a:gd name="connsiteX100" fmla="*/ 278607 w 997744"/>
                    <a:gd name="connsiteY100" fmla="*/ 561975 h 626269"/>
                    <a:gd name="connsiteX101" fmla="*/ 280988 w 997744"/>
                    <a:gd name="connsiteY101" fmla="*/ 540544 h 626269"/>
                    <a:gd name="connsiteX102" fmla="*/ 273844 w 997744"/>
                    <a:gd name="connsiteY102" fmla="*/ 538162 h 626269"/>
                    <a:gd name="connsiteX103" fmla="*/ 247650 w 997744"/>
                    <a:gd name="connsiteY103" fmla="*/ 516731 h 626269"/>
                    <a:gd name="connsiteX104" fmla="*/ 219075 w 997744"/>
                    <a:gd name="connsiteY104" fmla="*/ 492919 h 626269"/>
                    <a:gd name="connsiteX105" fmla="*/ 166688 w 997744"/>
                    <a:gd name="connsiteY105" fmla="*/ 459581 h 626269"/>
                    <a:gd name="connsiteX106" fmla="*/ 142875 w 997744"/>
                    <a:gd name="connsiteY106" fmla="*/ 466725 h 626269"/>
                    <a:gd name="connsiteX107" fmla="*/ 111919 w 997744"/>
                    <a:gd name="connsiteY107" fmla="*/ 469106 h 626269"/>
                    <a:gd name="connsiteX108" fmla="*/ 104775 w 997744"/>
                    <a:gd name="connsiteY108" fmla="*/ 447675 h 626269"/>
                    <a:gd name="connsiteX109" fmla="*/ 107157 w 997744"/>
                    <a:gd name="connsiteY109" fmla="*/ 428625 h 626269"/>
                    <a:gd name="connsiteX110" fmla="*/ 102394 w 997744"/>
                    <a:gd name="connsiteY110" fmla="*/ 381000 h 626269"/>
                    <a:gd name="connsiteX111" fmla="*/ 109538 w 997744"/>
                    <a:gd name="connsiteY111" fmla="*/ 364331 h 626269"/>
                    <a:gd name="connsiteX112" fmla="*/ 111919 w 997744"/>
                    <a:gd name="connsiteY112" fmla="*/ 345281 h 626269"/>
                    <a:gd name="connsiteX113" fmla="*/ 109538 w 997744"/>
                    <a:gd name="connsiteY113" fmla="*/ 326231 h 626269"/>
                    <a:gd name="connsiteX114" fmla="*/ 109538 w 997744"/>
                    <a:gd name="connsiteY114" fmla="*/ 311944 h 626269"/>
                    <a:gd name="connsiteX115" fmla="*/ 97632 w 997744"/>
                    <a:gd name="connsiteY115" fmla="*/ 304800 h 626269"/>
                    <a:gd name="connsiteX116" fmla="*/ 78582 w 997744"/>
                    <a:gd name="connsiteY116" fmla="*/ 304800 h 626269"/>
                    <a:gd name="connsiteX117" fmla="*/ 52388 w 997744"/>
                    <a:gd name="connsiteY117" fmla="*/ 304800 h 626269"/>
                    <a:gd name="connsiteX118" fmla="*/ 35719 w 997744"/>
                    <a:gd name="connsiteY118" fmla="*/ 304800 h 626269"/>
                    <a:gd name="connsiteX119" fmla="*/ 28575 w 997744"/>
                    <a:gd name="connsiteY119" fmla="*/ 300037 h 626269"/>
                    <a:gd name="connsiteX120" fmla="*/ 26194 w 997744"/>
                    <a:gd name="connsiteY120" fmla="*/ 292894 h 626269"/>
                    <a:gd name="connsiteX121" fmla="*/ 23813 w 997744"/>
                    <a:gd name="connsiteY121" fmla="*/ 278606 h 626269"/>
                    <a:gd name="connsiteX122" fmla="*/ 23813 w 997744"/>
                    <a:gd name="connsiteY122" fmla="*/ 261937 h 626269"/>
                    <a:gd name="connsiteX123" fmla="*/ 23813 w 997744"/>
                    <a:gd name="connsiteY123" fmla="*/ 242887 h 626269"/>
                    <a:gd name="connsiteX124" fmla="*/ 0 w 997744"/>
                    <a:gd name="connsiteY124" fmla="*/ 214312 h 626269"/>
                    <a:gd name="connsiteX125" fmla="*/ 2382 w 997744"/>
                    <a:gd name="connsiteY125" fmla="*/ 176212 h 626269"/>
                    <a:gd name="connsiteX126" fmla="*/ 21432 w 997744"/>
                    <a:gd name="connsiteY126" fmla="*/ 169069 h 626269"/>
                    <a:gd name="connsiteX127" fmla="*/ 30957 w 997744"/>
                    <a:gd name="connsiteY127" fmla="*/ 147637 h 626269"/>
                    <a:gd name="connsiteX128" fmla="*/ 35719 w 997744"/>
                    <a:gd name="connsiteY128" fmla="*/ 126206 h 626269"/>
                    <a:gd name="connsiteX129" fmla="*/ 30957 w 997744"/>
                    <a:gd name="connsiteY129" fmla="*/ 109537 h 626269"/>
                    <a:gd name="connsiteX130" fmla="*/ 30957 w 997744"/>
                    <a:gd name="connsiteY130" fmla="*/ 90487 h 626269"/>
                    <a:gd name="connsiteX131" fmla="*/ 30957 w 997744"/>
                    <a:gd name="connsiteY131" fmla="*/ 76200 h 626269"/>
                    <a:gd name="connsiteX132" fmla="*/ 30957 w 997744"/>
                    <a:gd name="connsiteY132" fmla="*/ 61912 h 626269"/>
                    <a:gd name="connsiteX133" fmla="*/ 35719 w 997744"/>
                    <a:gd name="connsiteY133" fmla="*/ 59531 h 626269"/>
                    <a:gd name="connsiteX134" fmla="*/ 47625 w 997744"/>
                    <a:gd name="connsiteY134" fmla="*/ 59531 h 626269"/>
                    <a:gd name="connsiteX135" fmla="*/ 66675 w 997744"/>
                    <a:gd name="connsiteY135" fmla="*/ 59531 h 626269"/>
                    <a:gd name="connsiteX136" fmla="*/ 85725 w 997744"/>
                    <a:gd name="connsiteY136" fmla="*/ 52387 h 626269"/>
                    <a:gd name="connsiteX137" fmla="*/ 97632 w 997744"/>
                    <a:gd name="connsiteY137" fmla="*/ 50006 h 62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997744" h="626269">
                      <a:moveTo>
                        <a:pt x="130969" y="0"/>
                      </a:moveTo>
                      <a:lnTo>
                        <a:pt x="147560" y="13289"/>
                      </a:lnTo>
                      <a:lnTo>
                        <a:pt x="195263" y="30956"/>
                      </a:lnTo>
                      <a:lnTo>
                        <a:pt x="221457" y="54769"/>
                      </a:lnTo>
                      <a:lnTo>
                        <a:pt x="240507" y="47625"/>
                      </a:lnTo>
                      <a:lnTo>
                        <a:pt x="264319" y="40481"/>
                      </a:lnTo>
                      <a:lnTo>
                        <a:pt x="292894" y="52387"/>
                      </a:lnTo>
                      <a:lnTo>
                        <a:pt x="323850" y="61912"/>
                      </a:lnTo>
                      <a:lnTo>
                        <a:pt x="338138" y="59531"/>
                      </a:lnTo>
                      <a:lnTo>
                        <a:pt x="338138" y="38100"/>
                      </a:lnTo>
                      <a:lnTo>
                        <a:pt x="345282" y="30956"/>
                      </a:lnTo>
                      <a:lnTo>
                        <a:pt x="352425" y="16669"/>
                      </a:lnTo>
                      <a:lnTo>
                        <a:pt x="361950" y="11906"/>
                      </a:lnTo>
                      <a:lnTo>
                        <a:pt x="385763" y="11906"/>
                      </a:lnTo>
                      <a:lnTo>
                        <a:pt x="409575" y="19050"/>
                      </a:lnTo>
                      <a:lnTo>
                        <a:pt x="433388" y="40481"/>
                      </a:lnTo>
                      <a:lnTo>
                        <a:pt x="440532" y="47625"/>
                      </a:lnTo>
                      <a:lnTo>
                        <a:pt x="457200" y="47625"/>
                      </a:lnTo>
                      <a:lnTo>
                        <a:pt x="507207" y="35719"/>
                      </a:lnTo>
                      <a:lnTo>
                        <a:pt x="511969" y="35719"/>
                      </a:lnTo>
                      <a:lnTo>
                        <a:pt x="507207" y="52387"/>
                      </a:lnTo>
                      <a:lnTo>
                        <a:pt x="507207" y="76200"/>
                      </a:lnTo>
                      <a:lnTo>
                        <a:pt x="516732" y="85725"/>
                      </a:lnTo>
                      <a:lnTo>
                        <a:pt x="545307" y="90487"/>
                      </a:lnTo>
                      <a:lnTo>
                        <a:pt x="583407" y="92869"/>
                      </a:lnTo>
                      <a:lnTo>
                        <a:pt x="597694" y="104775"/>
                      </a:lnTo>
                      <a:lnTo>
                        <a:pt x="631032" y="111919"/>
                      </a:lnTo>
                      <a:lnTo>
                        <a:pt x="657225" y="123825"/>
                      </a:lnTo>
                      <a:lnTo>
                        <a:pt x="692944" y="138112"/>
                      </a:lnTo>
                      <a:lnTo>
                        <a:pt x="721519" y="147637"/>
                      </a:lnTo>
                      <a:lnTo>
                        <a:pt x="733425" y="166687"/>
                      </a:lnTo>
                      <a:lnTo>
                        <a:pt x="750094" y="221456"/>
                      </a:lnTo>
                      <a:lnTo>
                        <a:pt x="764382" y="240506"/>
                      </a:lnTo>
                      <a:lnTo>
                        <a:pt x="778669" y="257175"/>
                      </a:lnTo>
                      <a:lnTo>
                        <a:pt x="800100" y="266700"/>
                      </a:lnTo>
                      <a:lnTo>
                        <a:pt x="838200" y="276225"/>
                      </a:lnTo>
                      <a:lnTo>
                        <a:pt x="852488" y="285750"/>
                      </a:lnTo>
                      <a:lnTo>
                        <a:pt x="873919" y="300037"/>
                      </a:lnTo>
                      <a:lnTo>
                        <a:pt x="876300" y="314325"/>
                      </a:lnTo>
                      <a:lnTo>
                        <a:pt x="881063" y="345281"/>
                      </a:lnTo>
                      <a:lnTo>
                        <a:pt x="883444" y="357187"/>
                      </a:lnTo>
                      <a:lnTo>
                        <a:pt x="888207" y="369094"/>
                      </a:lnTo>
                      <a:lnTo>
                        <a:pt x="916782" y="369094"/>
                      </a:lnTo>
                      <a:lnTo>
                        <a:pt x="945357" y="369094"/>
                      </a:lnTo>
                      <a:lnTo>
                        <a:pt x="957263" y="369094"/>
                      </a:lnTo>
                      <a:lnTo>
                        <a:pt x="971550" y="373856"/>
                      </a:lnTo>
                      <a:lnTo>
                        <a:pt x="997744" y="447675"/>
                      </a:lnTo>
                      <a:lnTo>
                        <a:pt x="988219" y="454819"/>
                      </a:lnTo>
                      <a:lnTo>
                        <a:pt x="962025" y="454819"/>
                      </a:lnTo>
                      <a:lnTo>
                        <a:pt x="942975" y="447675"/>
                      </a:lnTo>
                      <a:lnTo>
                        <a:pt x="914400" y="426244"/>
                      </a:lnTo>
                      <a:lnTo>
                        <a:pt x="892969" y="435769"/>
                      </a:lnTo>
                      <a:lnTo>
                        <a:pt x="876300" y="440531"/>
                      </a:lnTo>
                      <a:lnTo>
                        <a:pt x="857250" y="454819"/>
                      </a:lnTo>
                      <a:lnTo>
                        <a:pt x="835819" y="445294"/>
                      </a:lnTo>
                      <a:lnTo>
                        <a:pt x="823913" y="431006"/>
                      </a:lnTo>
                      <a:lnTo>
                        <a:pt x="812007" y="423862"/>
                      </a:lnTo>
                      <a:lnTo>
                        <a:pt x="797719" y="433387"/>
                      </a:lnTo>
                      <a:lnTo>
                        <a:pt x="790575" y="438150"/>
                      </a:lnTo>
                      <a:lnTo>
                        <a:pt x="773907" y="457200"/>
                      </a:lnTo>
                      <a:lnTo>
                        <a:pt x="773907" y="466725"/>
                      </a:lnTo>
                      <a:lnTo>
                        <a:pt x="785813" y="481012"/>
                      </a:lnTo>
                      <a:lnTo>
                        <a:pt x="800100" y="492919"/>
                      </a:lnTo>
                      <a:lnTo>
                        <a:pt x="845344" y="504825"/>
                      </a:lnTo>
                      <a:lnTo>
                        <a:pt x="814388" y="550069"/>
                      </a:lnTo>
                      <a:lnTo>
                        <a:pt x="790575" y="559594"/>
                      </a:lnTo>
                      <a:lnTo>
                        <a:pt x="759619" y="559594"/>
                      </a:lnTo>
                      <a:lnTo>
                        <a:pt x="714375" y="516731"/>
                      </a:lnTo>
                      <a:lnTo>
                        <a:pt x="681038" y="528637"/>
                      </a:lnTo>
                      <a:lnTo>
                        <a:pt x="664369" y="528637"/>
                      </a:lnTo>
                      <a:lnTo>
                        <a:pt x="654844" y="514350"/>
                      </a:lnTo>
                      <a:lnTo>
                        <a:pt x="647700" y="485775"/>
                      </a:lnTo>
                      <a:lnTo>
                        <a:pt x="647700" y="457200"/>
                      </a:lnTo>
                      <a:lnTo>
                        <a:pt x="607219" y="454819"/>
                      </a:lnTo>
                      <a:lnTo>
                        <a:pt x="614363" y="435769"/>
                      </a:lnTo>
                      <a:lnTo>
                        <a:pt x="623888" y="419100"/>
                      </a:lnTo>
                      <a:lnTo>
                        <a:pt x="623888" y="408623"/>
                      </a:lnTo>
                      <a:lnTo>
                        <a:pt x="602457" y="400050"/>
                      </a:lnTo>
                      <a:lnTo>
                        <a:pt x="583407" y="402431"/>
                      </a:lnTo>
                      <a:lnTo>
                        <a:pt x="564357" y="421481"/>
                      </a:lnTo>
                      <a:lnTo>
                        <a:pt x="564357" y="445294"/>
                      </a:lnTo>
                      <a:lnTo>
                        <a:pt x="564357" y="464344"/>
                      </a:lnTo>
                      <a:lnTo>
                        <a:pt x="564357" y="492919"/>
                      </a:lnTo>
                      <a:lnTo>
                        <a:pt x="552450" y="504825"/>
                      </a:lnTo>
                      <a:lnTo>
                        <a:pt x="528638" y="502444"/>
                      </a:lnTo>
                      <a:lnTo>
                        <a:pt x="519113" y="511969"/>
                      </a:lnTo>
                      <a:lnTo>
                        <a:pt x="466725" y="561975"/>
                      </a:lnTo>
                      <a:lnTo>
                        <a:pt x="447675" y="561975"/>
                      </a:lnTo>
                      <a:lnTo>
                        <a:pt x="426244" y="561975"/>
                      </a:lnTo>
                      <a:lnTo>
                        <a:pt x="409575" y="578644"/>
                      </a:lnTo>
                      <a:lnTo>
                        <a:pt x="392907" y="583406"/>
                      </a:lnTo>
                      <a:lnTo>
                        <a:pt x="330994" y="583406"/>
                      </a:lnTo>
                      <a:lnTo>
                        <a:pt x="319088" y="583406"/>
                      </a:lnTo>
                      <a:lnTo>
                        <a:pt x="314325" y="600075"/>
                      </a:lnTo>
                      <a:lnTo>
                        <a:pt x="314325" y="609600"/>
                      </a:lnTo>
                      <a:lnTo>
                        <a:pt x="304800" y="623887"/>
                      </a:lnTo>
                      <a:lnTo>
                        <a:pt x="290513" y="626269"/>
                      </a:lnTo>
                      <a:lnTo>
                        <a:pt x="283369" y="619125"/>
                      </a:lnTo>
                      <a:lnTo>
                        <a:pt x="264319" y="595312"/>
                      </a:lnTo>
                      <a:lnTo>
                        <a:pt x="273844" y="578644"/>
                      </a:lnTo>
                      <a:lnTo>
                        <a:pt x="278607" y="561975"/>
                      </a:lnTo>
                      <a:lnTo>
                        <a:pt x="280988" y="540544"/>
                      </a:lnTo>
                      <a:lnTo>
                        <a:pt x="273844" y="538162"/>
                      </a:lnTo>
                      <a:lnTo>
                        <a:pt x="247650" y="516731"/>
                      </a:lnTo>
                      <a:lnTo>
                        <a:pt x="219075" y="492919"/>
                      </a:lnTo>
                      <a:lnTo>
                        <a:pt x="166688" y="459581"/>
                      </a:lnTo>
                      <a:lnTo>
                        <a:pt x="142875" y="466725"/>
                      </a:lnTo>
                      <a:lnTo>
                        <a:pt x="111919" y="469106"/>
                      </a:lnTo>
                      <a:lnTo>
                        <a:pt x="104775" y="447675"/>
                      </a:lnTo>
                      <a:lnTo>
                        <a:pt x="107157" y="428625"/>
                      </a:lnTo>
                      <a:lnTo>
                        <a:pt x="102394" y="381000"/>
                      </a:lnTo>
                      <a:lnTo>
                        <a:pt x="109538" y="364331"/>
                      </a:lnTo>
                      <a:lnTo>
                        <a:pt x="111919" y="345281"/>
                      </a:lnTo>
                      <a:lnTo>
                        <a:pt x="109538" y="326231"/>
                      </a:lnTo>
                      <a:lnTo>
                        <a:pt x="109538" y="311944"/>
                      </a:lnTo>
                      <a:lnTo>
                        <a:pt x="97632" y="304800"/>
                      </a:lnTo>
                      <a:lnTo>
                        <a:pt x="78582" y="304800"/>
                      </a:lnTo>
                      <a:lnTo>
                        <a:pt x="52388" y="304800"/>
                      </a:lnTo>
                      <a:lnTo>
                        <a:pt x="35719" y="304800"/>
                      </a:lnTo>
                      <a:lnTo>
                        <a:pt x="28575" y="300037"/>
                      </a:lnTo>
                      <a:lnTo>
                        <a:pt x="26194" y="292894"/>
                      </a:lnTo>
                      <a:lnTo>
                        <a:pt x="23813" y="278606"/>
                      </a:lnTo>
                      <a:lnTo>
                        <a:pt x="23813" y="261937"/>
                      </a:lnTo>
                      <a:lnTo>
                        <a:pt x="23813" y="242887"/>
                      </a:lnTo>
                      <a:lnTo>
                        <a:pt x="0" y="214312"/>
                      </a:lnTo>
                      <a:lnTo>
                        <a:pt x="2382" y="176212"/>
                      </a:lnTo>
                      <a:lnTo>
                        <a:pt x="21432" y="169069"/>
                      </a:lnTo>
                      <a:lnTo>
                        <a:pt x="30957" y="147637"/>
                      </a:lnTo>
                      <a:lnTo>
                        <a:pt x="35719" y="126206"/>
                      </a:lnTo>
                      <a:lnTo>
                        <a:pt x="30957" y="109537"/>
                      </a:lnTo>
                      <a:lnTo>
                        <a:pt x="30957" y="90487"/>
                      </a:lnTo>
                      <a:lnTo>
                        <a:pt x="30957" y="76200"/>
                      </a:lnTo>
                      <a:lnTo>
                        <a:pt x="30957" y="61912"/>
                      </a:lnTo>
                      <a:lnTo>
                        <a:pt x="35719" y="59531"/>
                      </a:lnTo>
                      <a:lnTo>
                        <a:pt x="47625" y="59531"/>
                      </a:lnTo>
                      <a:lnTo>
                        <a:pt x="66675" y="59531"/>
                      </a:lnTo>
                      <a:lnTo>
                        <a:pt x="85725" y="52387"/>
                      </a:lnTo>
                      <a:lnTo>
                        <a:pt x="97632" y="50006"/>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6" name="Freeform: Shape 185">
                  <a:extLst>
                    <a:ext uri="{FF2B5EF4-FFF2-40B4-BE49-F238E27FC236}">
                      <a16:creationId xmlns:a16="http://schemas.microsoft.com/office/drawing/2014/main" id="{70DA5B23-4862-4FC5-9942-08DFF7054947}"/>
                    </a:ext>
                  </a:extLst>
                </p:cNvPr>
                <p:cNvSpPr/>
                <p:nvPr/>
              </p:nvSpPr>
              <p:spPr>
                <a:xfrm>
                  <a:off x="1840706" y="2969418"/>
                  <a:ext cx="1400175" cy="1123950"/>
                </a:xfrm>
                <a:custGeom>
                  <a:avLst/>
                  <a:gdLst>
                    <a:gd name="connsiteX0" fmla="*/ 876300 w 1400175"/>
                    <a:gd name="connsiteY0" fmla="*/ 0 h 1123950"/>
                    <a:gd name="connsiteX1" fmla="*/ 923925 w 1400175"/>
                    <a:gd name="connsiteY1" fmla="*/ 50006 h 1123950"/>
                    <a:gd name="connsiteX2" fmla="*/ 923925 w 1400175"/>
                    <a:gd name="connsiteY2" fmla="*/ 85725 h 1123950"/>
                    <a:gd name="connsiteX3" fmla="*/ 892969 w 1400175"/>
                    <a:gd name="connsiteY3" fmla="*/ 142875 h 1123950"/>
                    <a:gd name="connsiteX4" fmla="*/ 883444 w 1400175"/>
                    <a:gd name="connsiteY4" fmla="*/ 150019 h 1123950"/>
                    <a:gd name="connsiteX5" fmla="*/ 883444 w 1400175"/>
                    <a:gd name="connsiteY5" fmla="*/ 157162 h 1123950"/>
                    <a:gd name="connsiteX6" fmla="*/ 895350 w 1400175"/>
                    <a:gd name="connsiteY6" fmla="*/ 161925 h 1123950"/>
                    <a:gd name="connsiteX7" fmla="*/ 933450 w 1400175"/>
                    <a:gd name="connsiteY7" fmla="*/ 166687 h 1123950"/>
                    <a:gd name="connsiteX8" fmla="*/ 973932 w 1400175"/>
                    <a:gd name="connsiteY8" fmla="*/ 185737 h 1123950"/>
                    <a:gd name="connsiteX9" fmla="*/ 988219 w 1400175"/>
                    <a:gd name="connsiteY9" fmla="*/ 197644 h 1123950"/>
                    <a:gd name="connsiteX10" fmla="*/ 988219 w 1400175"/>
                    <a:gd name="connsiteY10" fmla="*/ 204787 h 1123950"/>
                    <a:gd name="connsiteX11" fmla="*/ 981075 w 1400175"/>
                    <a:gd name="connsiteY11" fmla="*/ 221456 h 1123950"/>
                    <a:gd name="connsiteX12" fmla="*/ 957263 w 1400175"/>
                    <a:gd name="connsiteY12" fmla="*/ 250031 h 1123950"/>
                    <a:gd name="connsiteX13" fmla="*/ 952500 w 1400175"/>
                    <a:gd name="connsiteY13" fmla="*/ 264319 h 1123950"/>
                    <a:gd name="connsiteX14" fmla="*/ 961390 w 1400175"/>
                    <a:gd name="connsiteY14" fmla="*/ 266859 h 1123950"/>
                    <a:gd name="connsiteX15" fmla="*/ 962025 w 1400175"/>
                    <a:gd name="connsiteY15" fmla="*/ 266700 h 1123950"/>
                    <a:gd name="connsiteX16" fmla="*/ 988219 w 1400175"/>
                    <a:gd name="connsiteY16" fmla="*/ 259556 h 1123950"/>
                    <a:gd name="connsiteX17" fmla="*/ 1014413 w 1400175"/>
                    <a:gd name="connsiteY17" fmla="*/ 288131 h 1123950"/>
                    <a:gd name="connsiteX18" fmla="*/ 1019175 w 1400175"/>
                    <a:gd name="connsiteY18" fmla="*/ 285750 h 1123950"/>
                    <a:gd name="connsiteX19" fmla="*/ 1040607 w 1400175"/>
                    <a:gd name="connsiteY19" fmla="*/ 264319 h 1123950"/>
                    <a:gd name="connsiteX20" fmla="*/ 1057275 w 1400175"/>
                    <a:gd name="connsiteY20" fmla="*/ 259556 h 1123950"/>
                    <a:gd name="connsiteX21" fmla="*/ 1078707 w 1400175"/>
                    <a:gd name="connsiteY21" fmla="*/ 261937 h 1123950"/>
                    <a:gd name="connsiteX22" fmla="*/ 1085850 w 1400175"/>
                    <a:gd name="connsiteY22" fmla="*/ 269081 h 1123950"/>
                    <a:gd name="connsiteX23" fmla="*/ 1085850 w 1400175"/>
                    <a:gd name="connsiteY23" fmla="*/ 276225 h 1123950"/>
                    <a:gd name="connsiteX24" fmla="*/ 1088232 w 1400175"/>
                    <a:gd name="connsiteY24" fmla="*/ 288131 h 1123950"/>
                    <a:gd name="connsiteX25" fmla="*/ 1097757 w 1400175"/>
                    <a:gd name="connsiteY25" fmla="*/ 307181 h 1123950"/>
                    <a:gd name="connsiteX26" fmla="*/ 1112044 w 1400175"/>
                    <a:gd name="connsiteY26" fmla="*/ 316706 h 1123950"/>
                    <a:gd name="connsiteX27" fmla="*/ 1131094 w 1400175"/>
                    <a:gd name="connsiteY27" fmla="*/ 330994 h 1123950"/>
                    <a:gd name="connsiteX28" fmla="*/ 1143000 w 1400175"/>
                    <a:gd name="connsiteY28" fmla="*/ 333375 h 1123950"/>
                    <a:gd name="connsiteX29" fmla="*/ 1162050 w 1400175"/>
                    <a:gd name="connsiteY29" fmla="*/ 333375 h 1123950"/>
                    <a:gd name="connsiteX30" fmla="*/ 1171575 w 1400175"/>
                    <a:gd name="connsiteY30" fmla="*/ 326231 h 1123950"/>
                    <a:gd name="connsiteX31" fmla="*/ 1185863 w 1400175"/>
                    <a:gd name="connsiteY31" fmla="*/ 307181 h 1123950"/>
                    <a:gd name="connsiteX32" fmla="*/ 1204913 w 1400175"/>
                    <a:gd name="connsiteY32" fmla="*/ 307181 h 1123950"/>
                    <a:gd name="connsiteX33" fmla="*/ 1281113 w 1400175"/>
                    <a:gd name="connsiteY33" fmla="*/ 335756 h 1123950"/>
                    <a:gd name="connsiteX34" fmla="*/ 1319213 w 1400175"/>
                    <a:gd name="connsiteY34" fmla="*/ 357187 h 1123950"/>
                    <a:gd name="connsiteX35" fmla="*/ 1321594 w 1400175"/>
                    <a:gd name="connsiteY35" fmla="*/ 369094 h 1123950"/>
                    <a:gd name="connsiteX36" fmla="*/ 1321594 w 1400175"/>
                    <a:gd name="connsiteY36" fmla="*/ 385762 h 1123950"/>
                    <a:gd name="connsiteX37" fmla="*/ 1302544 w 1400175"/>
                    <a:gd name="connsiteY37" fmla="*/ 385762 h 1123950"/>
                    <a:gd name="connsiteX38" fmla="*/ 1276350 w 1400175"/>
                    <a:gd name="connsiteY38" fmla="*/ 383381 h 1123950"/>
                    <a:gd name="connsiteX39" fmla="*/ 1254919 w 1400175"/>
                    <a:gd name="connsiteY39" fmla="*/ 383381 h 1123950"/>
                    <a:gd name="connsiteX40" fmla="*/ 1233488 w 1400175"/>
                    <a:gd name="connsiteY40" fmla="*/ 395287 h 1123950"/>
                    <a:gd name="connsiteX41" fmla="*/ 1233488 w 1400175"/>
                    <a:gd name="connsiteY41" fmla="*/ 407194 h 1123950"/>
                    <a:gd name="connsiteX42" fmla="*/ 1235869 w 1400175"/>
                    <a:gd name="connsiteY42" fmla="*/ 414337 h 1123950"/>
                    <a:gd name="connsiteX43" fmla="*/ 1240632 w 1400175"/>
                    <a:gd name="connsiteY43" fmla="*/ 423862 h 1123950"/>
                    <a:gd name="connsiteX44" fmla="*/ 1245394 w 1400175"/>
                    <a:gd name="connsiteY44" fmla="*/ 445294 h 1123950"/>
                    <a:gd name="connsiteX45" fmla="*/ 1233488 w 1400175"/>
                    <a:gd name="connsiteY45" fmla="*/ 483394 h 1123950"/>
                    <a:gd name="connsiteX46" fmla="*/ 1231107 w 1400175"/>
                    <a:gd name="connsiteY46" fmla="*/ 497681 h 1123950"/>
                    <a:gd name="connsiteX47" fmla="*/ 1231107 w 1400175"/>
                    <a:gd name="connsiteY47" fmla="*/ 516731 h 1123950"/>
                    <a:gd name="connsiteX48" fmla="*/ 1235869 w 1400175"/>
                    <a:gd name="connsiteY48" fmla="*/ 526256 h 1123950"/>
                    <a:gd name="connsiteX49" fmla="*/ 1262063 w 1400175"/>
                    <a:gd name="connsiteY49" fmla="*/ 550069 h 1123950"/>
                    <a:gd name="connsiteX50" fmla="*/ 1264444 w 1400175"/>
                    <a:gd name="connsiteY50" fmla="*/ 569119 h 1123950"/>
                    <a:gd name="connsiteX51" fmla="*/ 1278732 w 1400175"/>
                    <a:gd name="connsiteY51" fmla="*/ 607219 h 1123950"/>
                    <a:gd name="connsiteX52" fmla="*/ 1297782 w 1400175"/>
                    <a:gd name="connsiteY52" fmla="*/ 640556 h 1123950"/>
                    <a:gd name="connsiteX53" fmla="*/ 1323975 w 1400175"/>
                    <a:gd name="connsiteY53" fmla="*/ 642937 h 1123950"/>
                    <a:gd name="connsiteX54" fmla="*/ 1357313 w 1400175"/>
                    <a:gd name="connsiteY54" fmla="*/ 650081 h 1123950"/>
                    <a:gd name="connsiteX55" fmla="*/ 1378744 w 1400175"/>
                    <a:gd name="connsiteY55" fmla="*/ 652462 h 1123950"/>
                    <a:gd name="connsiteX56" fmla="*/ 1376363 w 1400175"/>
                    <a:gd name="connsiteY56" fmla="*/ 700087 h 1123950"/>
                    <a:gd name="connsiteX57" fmla="*/ 1400175 w 1400175"/>
                    <a:gd name="connsiteY57" fmla="*/ 802481 h 1123950"/>
                    <a:gd name="connsiteX58" fmla="*/ 1388269 w 1400175"/>
                    <a:gd name="connsiteY58" fmla="*/ 828675 h 1123950"/>
                    <a:gd name="connsiteX59" fmla="*/ 1359694 w 1400175"/>
                    <a:gd name="connsiteY59" fmla="*/ 864394 h 1123950"/>
                    <a:gd name="connsiteX60" fmla="*/ 1328738 w 1400175"/>
                    <a:gd name="connsiteY60" fmla="*/ 873919 h 1123950"/>
                    <a:gd name="connsiteX61" fmla="*/ 1293019 w 1400175"/>
                    <a:gd name="connsiteY61" fmla="*/ 876300 h 1123950"/>
                    <a:gd name="connsiteX62" fmla="*/ 1290638 w 1400175"/>
                    <a:gd name="connsiteY62" fmla="*/ 883444 h 1123950"/>
                    <a:gd name="connsiteX63" fmla="*/ 1290638 w 1400175"/>
                    <a:gd name="connsiteY63" fmla="*/ 888206 h 1123950"/>
                    <a:gd name="connsiteX64" fmla="*/ 1297782 w 1400175"/>
                    <a:gd name="connsiteY64" fmla="*/ 919162 h 1123950"/>
                    <a:gd name="connsiteX65" fmla="*/ 1297782 w 1400175"/>
                    <a:gd name="connsiteY65" fmla="*/ 947737 h 1123950"/>
                    <a:gd name="connsiteX66" fmla="*/ 1290638 w 1400175"/>
                    <a:gd name="connsiteY66" fmla="*/ 973931 h 1123950"/>
                    <a:gd name="connsiteX67" fmla="*/ 1264444 w 1400175"/>
                    <a:gd name="connsiteY67" fmla="*/ 1002506 h 1123950"/>
                    <a:gd name="connsiteX68" fmla="*/ 1245394 w 1400175"/>
                    <a:gd name="connsiteY68" fmla="*/ 988219 h 1123950"/>
                    <a:gd name="connsiteX69" fmla="*/ 1226344 w 1400175"/>
                    <a:gd name="connsiteY69" fmla="*/ 969169 h 1123950"/>
                    <a:gd name="connsiteX70" fmla="*/ 1223963 w 1400175"/>
                    <a:gd name="connsiteY70" fmla="*/ 931069 h 1123950"/>
                    <a:gd name="connsiteX71" fmla="*/ 1223963 w 1400175"/>
                    <a:gd name="connsiteY71" fmla="*/ 900112 h 1123950"/>
                    <a:gd name="connsiteX72" fmla="*/ 1214438 w 1400175"/>
                    <a:gd name="connsiteY72" fmla="*/ 885825 h 1123950"/>
                    <a:gd name="connsiteX73" fmla="*/ 1207294 w 1400175"/>
                    <a:gd name="connsiteY73" fmla="*/ 883444 h 1123950"/>
                    <a:gd name="connsiteX74" fmla="*/ 1193007 w 1400175"/>
                    <a:gd name="connsiteY74" fmla="*/ 883444 h 1123950"/>
                    <a:gd name="connsiteX75" fmla="*/ 1181100 w 1400175"/>
                    <a:gd name="connsiteY75" fmla="*/ 885825 h 1123950"/>
                    <a:gd name="connsiteX76" fmla="*/ 1181100 w 1400175"/>
                    <a:gd name="connsiteY76" fmla="*/ 890587 h 1123950"/>
                    <a:gd name="connsiteX77" fmla="*/ 1181100 w 1400175"/>
                    <a:gd name="connsiteY77" fmla="*/ 902494 h 1123950"/>
                    <a:gd name="connsiteX78" fmla="*/ 1181100 w 1400175"/>
                    <a:gd name="connsiteY78" fmla="*/ 919162 h 1123950"/>
                    <a:gd name="connsiteX79" fmla="*/ 1188244 w 1400175"/>
                    <a:gd name="connsiteY79" fmla="*/ 947737 h 1123950"/>
                    <a:gd name="connsiteX80" fmla="*/ 1185863 w 1400175"/>
                    <a:gd name="connsiteY80" fmla="*/ 964406 h 1123950"/>
                    <a:gd name="connsiteX81" fmla="*/ 1181100 w 1400175"/>
                    <a:gd name="connsiteY81" fmla="*/ 962025 h 1123950"/>
                    <a:gd name="connsiteX82" fmla="*/ 1114425 w 1400175"/>
                    <a:gd name="connsiteY82" fmla="*/ 914400 h 1123950"/>
                    <a:gd name="connsiteX83" fmla="*/ 1095375 w 1400175"/>
                    <a:gd name="connsiteY83" fmla="*/ 912019 h 1123950"/>
                    <a:gd name="connsiteX84" fmla="*/ 1069182 w 1400175"/>
                    <a:gd name="connsiteY84" fmla="*/ 914400 h 1123950"/>
                    <a:gd name="connsiteX85" fmla="*/ 1045369 w 1400175"/>
                    <a:gd name="connsiteY85" fmla="*/ 928687 h 1123950"/>
                    <a:gd name="connsiteX86" fmla="*/ 1035844 w 1400175"/>
                    <a:gd name="connsiteY86" fmla="*/ 923925 h 1123950"/>
                    <a:gd name="connsiteX87" fmla="*/ 1026319 w 1400175"/>
                    <a:gd name="connsiteY87" fmla="*/ 902494 h 1123950"/>
                    <a:gd name="connsiteX88" fmla="*/ 1014413 w 1400175"/>
                    <a:gd name="connsiteY88" fmla="*/ 876300 h 1123950"/>
                    <a:gd name="connsiteX89" fmla="*/ 945357 w 1400175"/>
                    <a:gd name="connsiteY89" fmla="*/ 852487 h 1123950"/>
                    <a:gd name="connsiteX90" fmla="*/ 921544 w 1400175"/>
                    <a:gd name="connsiteY90" fmla="*/ 859631 h 1123950"/>
                    <a:gd name="connsiteX91" fmla="*/ 907257 w 1400175"/>
                    <a:gd name="connsiteY91" fmla="*/ 892969 h 1123950"/>
                    <a:gd name="connsiteX92" fmla="*/ 916782 w 1400175"/>
                    <a:gd name="connsiteY92" fmla="*/ 916781 h 1123950"/>
                    <a:gd name="connsiteX93" fmla="*/ 926307 w 1400175"/>
                    <a:gd name="connsiteY93" fmla="*/ 942975 h 1123950"/>
                    <a:gd name="connsiteX94" fmla="*/ 931069 w 1400175"/>
                    <a:gd name="connsiteY94" fmla="*/ 962025 h 1123950"/>
                    <a:gd name="connsiteX95" fmla="*/ 928688 w 1400175"/>
                    <a:gd name="connsiteY95" fmla="*/ 973931 h 1123950"/>
                    <a:gd name="connsiteX96" fmla="*/ 921544 w 1400175"/>
                    <a:gd name="connsiteY96" fmla="*/ 971550 h 1123950"/>
                    <a:gd name="connsiteX97" fmla="*/ 895350 w 1400175"/>
                    <a:gd name="connsiteY97" fmla="*/ 952500 h 1123950"/>
                    <a:gd name="connsiteX98" fmla="*/ 852488 w 1400175"/>
                    <a:gd name="connsiteY98" fmla="*/ 921544 h 1123950"/>
                    <a:gd name="connsiteX99" fmla="*/ 814388 w 1400175"/>
                    <a:gd name="connsiteY99" fmla="*/ 950119 h 1123950"/>
                    <a:gd name="connsiteX100" fmla="*/ 809625 w 1400175"/>
                    <a:gd name="connsiteY100" fmla="*/ 981075 h 1123950"/>
                    <a:gd name="connsiteX101" fmla="*/ 802482 w 1400175"/>
                    <a:gd name="connsiteY101" fmla="*/ 981075 h 1123950"/>
                    <a:gd name="connsiteX102" fmla="*/ 792957 w 1400175"/>
                    <a:gd name="connsiteY102" fmla="*/ 1002506 h 1123950"/>
                    <a:gd name="connsiteX103" fmla="*/ 776288 w 1400175"/>
                    <a:gd name="connsiteY103" fmla="*/ 1016794 h 1123950"/>
                    <a:gd name="connsiteX104" fmla="*/ 752475 w 1400175"/>
                    <a:gd name="connsiteY104" fmla="*/ 1038225 h 1123950"/>
                    <a:gd name="connsiteX105" fmla="*/ 747713 w 1400175"/>
                    <a:gd name="connsiteY105" fmla="*/ 1054894 h 1123950"/>
                    <a:gd name="connsiteX106" fmla="*/ 738188 w 1400175"/>
                    <a:gd name="connsiteY106" fmla="*/ 1069181 h 1123950"/>
                    <a:gd name="connsiteX107" fmla="*/ 723900 w 1400175"/>
                    <a:gd name="connsiteY107" fmla="*/ 1085850 h 1123950"/>
                    <a:gd name="connsiteX108" fmla="*/ 695325 w 1400175"/>
                    <a:gd name="connsiteY108" fmla="*/ 1100137 h 1123950"/>
                    <a:gd name="connsiteX109" fmla="*/ 633413 w 1400175"/>
                    <a:gd name="connsiteY109" fmla="*/ 1112044 h 1123950"/>
                    <a:gd name="connsiteX110" fmla="*/ 571500 w 1400175"/>
                    <a:gd name="connsiteY110" fmla="*/ 1123950 h 1123950"/>
                    <a:gd name="connsiteX111" fmla="*/ 545307 w 1400175"/>
                    <a:gd name="connsiteY111" fmla="*/ 1119187 h 1123950"/>
                    <a:gd name="connsiteX112" fmla="*/ 514350 w 1400175"/>
                    <a:gd name="connsiteY112" fmla="*/ 1109662 h 1123950"/>
                    <a:gd name="connsiteX113" fmla="*/ 495300 w 1400175"/>
                    <a:gd name="connsiteY113" fmla="*/ 1097756 h 1123950"/>
                    <a:gd name="connsiteX114" fmla="*/ 466725 w 1400175"/>
                    <a:gd name="connsiteY114" fmla="*/ 1078706 h 1123950"/>
                    <a:gd name="connsiteX115" fmla="*/ 447675 w 1400175"/>
                    <a:gd name="connsiteY115" fmla="*/ 1054894 h 1123950"/>
                    <a:gd name="connsiteX116" fmla="*/ 411957 w 1400175"/>
                    <a:gd name="connsiteY116" fmla="*/ 1004887 h 1123950"/>
                    <a:gd name="connsiteX117" fmla="*/ 402432 w 1400175"/>
                    <a:gd name="connsiteY117" fmla="*/ 990600 h 1123950"/>
                    <a:gd name="connsiteX118" fmla="*/ 383382 w 1400175"/>
                    <a:gd name="connsiteY118" fmla="*/ 992981 h 1123950"/>
                    <a:gd name="connsiteX119" fmla="*/ 347663 w 1400175"/>
                    <a:gd name="connsiteY119" fmla="*/ 1002506 h 1123950"/>
                    <a:gd name="connsiteX120" fmla="*/ 307182 w 1400175"/>
                    <a:gd name="connsiteY120" fmla="*/ 1007269 h 1123950"/>
                    <a:gd name="connsiteX121" fmla="*/ 285750 w 1400175"/>
                    <a:gd name="connsiteY121" fmla="*/ 1019175 h 1123950"/>
                    <a:gd name="connsiteX122" fmla="*/ 290513 w 1400175"/>
                    <a:gd name="connsiteY122" fmla="*/ 1000125 h 1123950"/>
                    <a:gd name="connsiteX123" fmla="*/ 288132 w 1400175"/>
                    <a:gd name="connsiteY123" fmla="*/ 981075 h 1123950"/>
                    <a:gd name="connsiteX124" fmla="*/ 283369 w 1400175"/>
                    <a:gd name="connsiteY124" fmla="*/ 954881 h 1123950"/>
                    <a:gd name="connsiteX125" fmla="*/ 250032 w 1400175"/>
                    <a:gd name="connsiteY125" fmla="*/ 950119 h 1123950"/>
                    <a:gd name="connsiteX126" fmla="*/ 207169 w 1400175"/>
                    <a:gd name="connsiteY126" fmla="*/ 945356 h 1123950"/>
                    <a:gd name="connsiteX127" fmla="*/ 176213 w 1400175"/>
                    <a:gd name="connsiteY127" fmla="*/ 942975 h 1123950"/>
                    <a:gd name="connsiteX128" fmla="*/ 169069 w 1400175"/>
                    <a:gd name="connsiteY128" fmla="*/ 933450 h 1123950"/>
                    <a:gd name="connsiteX129" fmla="*/ 169069 w 1400175"/>
                    <a:gd name="connsiteY129" fmla="*/ 909637 h 1123950"/>
                    <a:gd name="connsiteX130" fmla="*/ 169069 w 1400175"/>
                    <a:gd name="connsiteY130" fmla="*/ 878681 h 1123950"/>
                    <a:gd name="connsiteX131" fmla="*/ 150019 w 1400175"/>
                    <a:gd name="connsiteY131" fmla="*/ 876300 h 1123950"/>
                    <a:gd name="connsiteX132" fmla="*/ 126207 w 1400175"/>
                    <a:gd name="connsiteY132" fmla="*/ 869156 h 1123950"/>
                    <a:gd name="connsiteX133" fmla="*/ 107157 w 1400175"/>
                    <a:gd name="connsiteY133" fmla="*/ 866775 h 1123950"/>
                    <a:gd name="connsiteX134" fmla="*/ 97632 w 1400175"/>
                    <a:gd name="connsiteY134" fmla="*/ 852487 h 1123950"/>
                    <a:gd name="connsiteX135" fmla="*/ 102394 w 1400175"/>
                    <a:gd name="connsiteY135" fmla="*/ 821531 h 1123950"/>
                    <a:gd name="connsiteX136" fmla="*/ 111919 w 1400175"/>
                    <a:gd name="connsiteY136" fmla="*/ 788194 h 1123950"/>
                    <a:gd name="connsiteX137" fmla="*/ 111919 w 1400175"/>
                    <a:gd name="connsiteY137" fmla="*/ 764381 h 1123950"/>
                    <a:gd name="connsiteX138" fmla="*/ 97632 w 1400175"/>
                    <a:gd name="connsiteY138" fmla="*/ 752475 h 1123950"/>
                    <a:gd name="connsiteX139" fmla="*/ 80963 w 1400175"/>
                    <a:gd name="connsiteY139" fmla="*/ 750094 h 1123950"/>
                    <a:gd name="connsiteX140" fmla="*/ 69057 w 1400175"/>
                    <a:gd name="connsiteY140" fmla="*/ 714375 h 1123950"/>
                    <a:gd name="connsiteX141" fmla="*/ 80963 w 1400175"/>
                    <a:gd name="connsiteY141" fmla="*/ 707231 h 1123950"/>
                    <a:gd name="connsiteX142" fmla="*/ 107157 w 1400175"/>
                    <a:gd name="connsiteY142" fmla="*/ 681037 h 1123950"/>
                    <a:gd name="connsiteX143" fmla="*/ 121444 w 1400175"/>
                    <a:gd name="connsiteY143" fmla="*/ 666750 h 1123950"/>
                    <a:gd name="connsiteX144" fmla="*/ 123825 w 1400175"/>
                    <a:gd name="connsiteY144" fmla="*/ 647700 h 1123950"/>
                    <a:gd name="connsiteX145" fmla="*/ 123825 w 1400175"/>
                    <a:gd name="connsiteY145" fmla="*/ 633412 h 1123950"/>
                    <a:gd name="connsiteX146" fmla="*/ 107157 w 1400175"/>
                    <a:gd name="connsiteY146" fmla="*/ 614362 h 1123950"/>
                    <a:gd name="connsiteX147" fmla="*/ 107157 w 1400175"/>
                    <a:gd name="connsiteY147" fmla="*/ 595312 h 1123950"/>
                    <a:gd name="connsiteX148" fmla="*/ 126207 w 1400175"/>
                    <a:gd name="connsiteY148" fmla="*/ 569119 h 1123950"/>
                    <a:gd name="connsiteX149" fmla="*/ 126207 w 1400175"/>
                    <a:gd name="connsiteY149" fmla="*/ 550069 h 1123950"/>
                    <a:gd name="connsiteX150" fmla="*/ 104775 w 1400175"/>
                    <a:gd name="connsiteY150" fmla="*/ 552450 h 1123950"/>
                    <a:gd name="connsiteX151" fmla="*/ 83344 w 1400175"/>
                    <a:gd name="connsiteY151" fmla="*/ 561975 h 1123950"/>
                    <a:gd name="connsiteX152" fmla="*/ 61913 w 1400175"/>
                    <a:gd name="connsiteY152" fmla="*/ 578644 h 1123950"/>
                    <a:gd name="connsiteX153" fmla="*/ 52388 w 1400175"/>
                    <a:gd name="connsiteY153" fmla="*/ 595312 h 1123950"/>
                    <a:gd name="connsiteX154" fmla="*/ 16669 w 1400175"/>
                    <a:gd name="connsiteY154" fmla="*/ 602456 h 1123950"/>
                    <a:gd name="connsiteX155" fmla="*/ 0 w 1400175"/>
                    <a:gd name="connsiteY155" fmla="*/ 592931 h 1123950"/>
                    <a:gd name="connsiteX156" fmla="*/ 14288 w 1400175"/>
                    <a:gd name="connsiteY156" fmla="*/ 573881 h 1123950"/>
                    <a:gd name="connsiteX157" fmla="*/ 19050 w 1400175"/>
                    <a:gd name="connsiteY157" fmla="*/ 547687 h 1123950"/>
                    <a:gd name="connsiteX158" fmla="*/ 23658 w 1400175"/>
                    <a:gd name="connsiteY158" fmla="*/ 492393 h 1123950"/>
                    <a:gd name="connsiteX159" fmla="*/ 21432 w 1400175"/>
                    <a:gd name="connsiteY159" fmla="*/ 492919 h 1123950"/>
                    <a:gd name="connsiteX160" fmla="*/ 23800 w 1400175"/>
                    <a:gd name="connsiteY160" fmla="*/ 490693 h 1123950"/>
                    <a:gd name="connsiteX161" fmla="*/ 23813 w 1400175"/>
                    <a:gd name="connsiteY161" fmla="*/ 490537 h 1123950"/>
                    <a:gd name="connsiteX162" fmla="*/ 24018 w 1400175"/>
                    <a:gd name="connsiteY162" fmla="*/ 490488 h 1123950"/>
                    <a:gd name="connsiteX163" fmla="*/ 140494 w 1400175"/>
                    <a:gd name="connsiteY163" fmla="*/ 381000 h 1123950"/>
                    <a:gd name="connsiteX164" fmla="*/ 173832 w 1400175"/>
                    <a:gd name="connsiteY164" fmla="*/ 350044 h 1123950"/>
                    <a:gd name="connsiteX165" fmla="*/ 190500 w 1400175"/>
                    <a:gd name="connsiteY165" fmla="*/ 338137 h 1123950"/>
                    <a:gd name="connsiteX166" fmla="*/ 211932 w 1400175"/>
                    <a:gd name="connsiteY166" fmla="*/ 326231 h 1123950"/>
                    <a:gd name="connsiteX167" fmla="*/ 219075 w 1400175"/>
                    <a:gd name="connsiteY167" fmla="*/ 340519 h 1123950"/>
                    <a:gd name="connsiteX168" fmla="*/ 228600 w 1400175"/>
                    <a:gd name="connsiteY168" fmla="*/ 352425 h 1123950"/>
                    <a:gd name="connsiteX169" fmla="*/ 235744 w 1400175"/>
                    <a:gd name="connsiteY169" fmla="*/ 352425 h 1123950"/>
                    <a:gd name="connsiteX170" fmla="*/ 266700 w 1400175"/>
                    <a:gd name="connsiteY170" fmla="*/ 321469 h 1123950"/>
                    <a:gd name="connsiteX171" fmla="*/ 273844 w 1400175"/>
                    <a:gd name="connsiteY171" fmla="*/ 311944 h 1123950"/>
                    <a:gd name="connsiteX172" fmla="*/ 292894 w 1400175"/>
                    <a:gd name="connsiteY172" fmla="*/ 311944 h 1123950"/>
                    <a:gd name="connsiteX173" fmla="*/ 340519 w 1400175"/>
                    <a:gd name="connsiteY173" fmla="*/ 345281 h 1123950"/>
                    <a:gd name="connsiteX174" fmla="*/ 357188 w 1400175"/>
                    <a:gd name="connsiteY174" fmla="*/ 347662 h 1123950"/>
                    <a:gd name="connsiteX175" fmla="*/ 369094 w 1400175"/>
                    <a:gd name="connsiteY175" fmla="*/ 345281 h 1123950"/>
                    <a:gd name="connsiteX176" fmla="*/ 376238 w 1400175"/>
                    <a:gd name="connsiteY176" fmla="*/ 330994 h 1123950"/>
                    <a:gd name="connsiteX177" fmla="*/ 404813 w 1400175"/>
                    <a:gd name="connsiteY177" fmla="*/ 314325 h 1123950"/>
                    <a:gd name="connsiteX178" fmla="*/ 438150 w 1400175"/>
                    <a:gd name="connsiteY178" fmla="*/ 285750 h 1123950"/>
                    <a:gd name="connsiteX179" fmla="*/ 507207 w 1400175"/>
                    <a:gd name="connsiteY179" fmla="*/ 285750 h 1123950"/>
                    <a:gd name="connsiteX180" fmla="*/ 561975 w 1400175"/>
                    <a:gd name="connsiteY180" fmla="*/ 269081 h 1123950"/>
                    <a:gd name="connsiteX181" fmla="*/ 611982 w 1400175"/>
                    <a:gd name="connsiteY181" fmla="*/ 245269 h 1123950"/>
                    <a:gd name="connsiteX182" fmla="*/ 631032 w 1400175"/>
                    <a:gd name="connsiteY182" fmla="*/ 226219 h 1123950"/>
                    <a:gd name="connsiteX183" fmla="*/ 638175 w 1400175"/>
                    <a:gd name="connsiteY183" fmla="*/ 207169 h 1123950"/>
                    <a:gd name="connsiteX184" fmla="*/ 642938 w 1400175"/>
                    <a:gd name="connsiteY184" fmla="*/ 180975 h 1123950"/>
                    <a:gd name="connsiteX185" fmla="*/ 654844 w 1400175"/>
                    <a:gd name="connsiteY185" fmla="*/ 161925 h 1123950"/>
                    <a:gd name="connsiteX186" fmla="*/ 669132 w 1400175"/>
                    <a:gd name="connsiteY186" fmla="*/ 157162 h 1123950"/>
                    <a:gd name="connsiteX187" fmla="*/ 683419 w 1400175"/>
                    <a:gd name="connsiteY187" fmla="*/ 157162 h 1123950"/>
                    <a:gd name="connsiteX188" fmla="*/ 733425 w 1400175"/>
                    <a:gd name="connsiteY188" fmla="*/ 190500 h 1123950"/>
                    <a:gd name="connsiteX189" fmla="*/ 762000 w 1400175"/>
                    <a:gd name="connsiteY189" fmla="*/ 197644 h 1123950"/>
                    <a:gd name="connsiteX190" fmla="*/ 766763 w 1400175"/>
                    <a:gd name="connsiteY190" fmla="*/ 197644 h 1123950"/>
                    <a:gd name="connsiteX191" fmla="*/ 771525 w 1400175"/>
                    <a:gd name="connsiteY191" fmla="*/ 185737 h 1123950"/>
                    <a:gd name="connsiteX192" fmla="*/ 764382 w 1400175"/>
                    <a:gd name="connsiteY192" fmla="*/ 169069 h 1123950"/>
                    <a:gd name="connsiteX193" fmla="*/ 754857 w 1400175"/>
                    <a:gd name="connsiteY193" fmla="*/ 150019 h 1123950"/>
                    <a:gd name="connsiteX194" fmla="*/ 745332 w 1400175"/>
                    <a:gd name="connsiteY194" fmla="*/ 135731 h 1123950"/>
                    <a:gd name="connsiteX195" fmla="*/ 745332 w 1400175"/>
                    <a:gd name="connsiteY195" fmla="*/ 121444 h 1123950"/>
                    <a:gd name="connsiteX196" fmla="*/ 754857 w 1400175"/>
                    <a:gd name="connsiteY196" fmla="*/ 109537 h 1123950"/>
                    <a:gd name="connsiteX197" fmla="*/ 762000 w 1400175"/>
                    <a:gd name="connsiteY197" fmla="*/ 109537 h 1123950"/>
                    <a:gd name="connsiteX198" fmla="*/ 795338 w 1400175"/>
                    <a:gd name="connsiteY198" fmla="*/ 114300 h 1123950"/>
                    <a:gd name="connsiteX199" fmla="*/ 821532 w 1400175"/>
                    <a:gd name="connsiteY199" fmla="*/ 123825 h 1123950"/>
                    <a:gd name="connsiteX200" fmla="*/ 828675 w 1400175"/>
                    <a:gd name="connsiteY200" fmla="*/ 116681 h 1123950"/>
                    <a:gd name="connsiteX201" fmla="*/ 821532 w 1400175"/>
                    <a:gd name="connsiteY201" fmla="*/ 102394 h 1123950"/>
                    <a:gd name="connsiteX202" fmla="*/ 821532 w 1400175"/>
                    <a:gd name="connsiteY202" fmla="*/ 83344 h 1123950"/>
                    <a:gd name="connsiteX203" fmla="*/ 821532 w 1400175"/>
                    <a:gd name="connsiteY203" fmla="*/ 45244 h 1123950"/>
                    <a:gd name="connsiteX204" fmla="*/ 838200 w 1400175"/>
                    <a:gd name="connsiteY204" fmla="*/ 45244 h 1123950"/>
                    <a:gd name="connsiteX205" fmla="*/ 857250 w 1400175"/>
                    <a:gd name="connsiteY205" fmla="*/ 40481 h 1123950"/>
                    <a:gd name="connsiteX206" fmla="*/ 869157 w 1400175"/>
                    <a:gd name="connsiteY206" fmla="*/ 21431 h 1123950"/>
                    <a:gd name="connsiteX207" fmla="*/ 876300 w 1400175"/>
                    <a:gd name="connsiteY207"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400175" h="1123950">
                      <a:moveTo>
                        <a:pt x="876300" y="0"/>
                      </a:moveTo>
                      <a:lnTo>
                        <a:pt x="923925" y="50006"/>
                      </a:lnTo>
                      <a:lnTo>
                        <a:pt x="923925" y="85725"/>
                      </a:lnTo>
                      <a:lnTo>
                        <a:pt x="892969" y="142875"/>
                      </a:lnTo>
                      <a:lnTo>
                        <a:pt x="883444" y="150019"/>
                      </a:lnTo>
                      <a:lnTo>
                        <a:pt x="883444" y="157162"/>
                      </a:lnTo>
                      <a:lnTo>
                        <a:pt x="895350" y="161925"/>
                      </a:lnTo>
                      <a:lnTo>
                        <a:pt x="933450" y="166687"/>
                      </a:lnTo>
                      <a:lnTo>
                        <a:pt x="973932" y="185737"/>
                      </a:lnTo>
                      <a:lnTo>
                        <a:pt x="988219" y="197644"/>
                      </a:lnTo>
                      <a:lnTo>
                        <a:pt x="988219" y="204787"/>
                      </a:lnTo>
                      <a:lnTo>
                        <a:pt x="981075" y="221456"/>
                      </a:lnTo>
                      <a:lnTo>
                        <a:pt x="957263" y="250031"/>
                      </a:lnTo>
                      <a:lnTo>
                        <a:pt x="952500" y="264319"/>
                      </a:lnTo>
                      <a:lnTo>
                        <a:pt x="961390" y="266859"/>
                      </a:lnTo>
                      <a:lnTo>
                        <a:pt x="962025" y="266700"/>
                      </a:lnTo>
                      <a:lnTo>
                        <a:pt x="988219" y="259556"/>
                      </a:lnTo>
                      <a:lnTo>
                        <a:pt x="1014413" y="288131"/>
                      </a:lnTo>
                      <a:lnTo>
                        <a:pt x="1019175" y="285750"/>
                      </a:lnTo>
                      <a:lnTo>
                        <a:pt x="1040607" y="264319"/>
                      </a:lnTo>
                      <a:lnTo>
                        <a:pt x="1057275" y="259556"/>
                      </a:lnTo>
                      <a:lnTo>
                        <a:pt x="1078707" y="261937"/>
                      </a:lnTo>
                      <a:lnTo>
                        <a:pt x="1085850" y="269081"/>
                      </a:lnTo>
                      <a:lnTo>
                        <a:pt x="1085850" y="276225"/>
                      </a:lnTo>
                      <a:lnTo>
                        <a:pt x="1088232" y="288131"/>
                      </a:lnTo>
                      <a:lnTo>
                        <a:pt x="1097757" y="307181"/>
                      </a:lnTo>
                      <a:lnTo>
                        <a:pt x="1112044" y="316706"/>
                      </a:lnTo>
                      <a:lnTo>
                        <a:pt x="1131094" y="330994"/>
                      </a:lnTo>
                      <a:lnTo>
                        <a:pt x="1143000" y="333375"/>
                      </a:lnTo>
                      <a:lnTo>
                        <a:pt x="1162050" y="333375"/>
                      </a:lnTo>
                      <a:lnTo>
                        <a:pt x="1171575" y="326231"/>
                      </a:lnTo>
                      <a:lnTo>
                        <a:pt x="1185863" y="307181"/>
                      </a:lnTo>
                      <a:lnTo>
                        <a:pt x="1204913" y="307181"/>
                      </a:lnTo>
                      <a:lnTo>
                        <a:pt x="1281113" y="335756"/>
                      </a:lnTo>
                      <a:lnTo>
                        <a:pt x="1319213" y="357187"/>
                      </a:lnTo>
                      <a:lnTo>
                        <a:pt x="1321594" y="369094"/>
                      </a:lnTo>
                      <a:lnTo>
                        <a:pt x="1321594" y="385762"/>
                      </a:lnTo>
                      <a:lnTo>
                        <a:pt x="1302544" y="385762"/>
                      </a:lnTo>
                      <a:lnTo>
                        <a:pt x="1276350" y="383381"/>
                      </a:lnTo>
                      <a:lnTo>
                        <a:pt x="1254919" y="383381"/>
                      </a:lnTo>
                      <a:lnTo>
                        <a:pt x="1233488" y="395287"/>
                      </a:lnTo>
                      <a:lnTo>
                        <a:pt x="1233488" y="407194"/>
                      </a:lnTo>
                      <a:lnTo>
                        <a:pt x="1235869" y="414337"/>
                      </a:lnTo>
                      <a:lnTo>
                        <a:pt x="1240632" y="423862"/>
                      </a:lnTo>
                      <a:lnTo>
                        <a:pt x="1245394" y="445294"/>
                      </a:lnTo>
                      <a:lnTo>
                        <a:pt x="1233488" y="483394"/>
                      </a:lnTo>
                      <a:lnTo>
                        <a:pt x="1231107" y="497681"/>
                      </a:lnTo>
                      <a:lnTo>
                        <a:pt x="1231107" y="516731"/>
                      </a:lnTo>
                      <a:lnTo>
                        <a:pt x="1235869" y="526256"/>
                      </a:lnTo>
                      <a:lnTo>
                        <a:pt x="1262063" y="550069"/>
                      </a:lnTo>
                      <a:lnTo>
                        <a:pt x="1264444" y="569119"/>
                      </a:lnTo>
                      <a:lnTo>
                        <a:pt x="1278732" y="607219"/>
                      </a:lnTo>
                      <a:lnTo>
                        <a:pt x="1297782" y="640556"/>
                      </a:lnTo>
                      <a:lnTo>
                        <a:pt x="1323975" y="642937"/>
                      </a:lnTo>
                      <a:lnTo>
                        <a:pt x="1357313" y="650081"/>
                      </a:lnTo>
                      <a:lnTo>
                        <a:pt x="1378744" y="652462"/>
                      </a:lnTo>
                      <a:lnTo>
                        <a:pt x="1376363" y="700087"/>
                      </a:lnTo>
                      <a:lnTo>
                        <a:pt x="1400175" y="802481"/>
                      </a:lnTo>
                      <a:lnTo>
                        <a:pt x="1388269" y="828675"/>
                      </a:lnTo>
                      <a:lnTo>
                        <a:pt x="1359694" y="864394"/>
                      </a:lnTo>
                      <a:lnTo>
                        <a:pt x="1328738" y="873919"/>
                      </a:lnTo>
                      <a:lnTo>
                        <a:pt x="1293019" y="876300"/>
                      </a:lnTo>
                      <a:lnTo>
                        <a:pt x="1290638" y="883444"/>
                      </a:lnTo>
                      <a:lnTo>
                        <a:pt x="1290638" y="888206"/>
                      </a:lnTo>
                      <a:lnTo>
                        <a:pt x="1297782" y="919162"/>
                      </a:lnTo>
                      <a:lnTo>
                        <a:pt x="1297782" y="947737"/>
                      </a:lnTo>
                      <a:lnTo>
                        <a:pt x="1290638" y="973931"/>
                      </a:lnTo>
                      <a:lnTo>
                        <a:pt x="1264444" y="1002506"/>
                      </a:lnTo>
                      <a:lnTo>
                        <a:pt x="1245394" y="988219"/>
                      </a:lnTo>
                      <a:lnTo>
                        <a:pt x="1226344" y="969169"/>
                      </a:lnTo>
                      <a:lnTo>
                        <a:pt x="1223963" y="931069"/>
                      </a:lnTo>
                      <a:lnTo>
                        <a:pt x="1223963" y="900112"/>
                      </a:lnTo>
                      <a:lnTo>
                        <a:pt x="1214438" y="885825"/>
                      </a:lnTo>
                      <a:lnTo>
                        <a:pt x="1207294" y="883444"/>
                      </a:lnTo>
                      <a:lnTo>
                        <a:pt x="1193007" y="883444"/>
                      </a:lnTo>
                      <a:lnTo>
                        <a:pt x="1181100" y="885825"/>
                      </a:lnTo>
                      <a:lnTo>
                        <a:pt x="1181100" y="890587"/>
                      </a:lnTo>
                      <a:lnTo>
                        <a:pt x="1181100" y="902494"/>
                      </a:lnTo>
                      <a:lnTo>
                        <a:pt x="1181100" y="919162"/>
                      </a:lnTo>
                      <a:lnTo>
                        <a:pt x="1188244" y="947737"/>
                      </a:lnTo>
                      <a:lnTo>
                        <a:pt x="1185863" y="964406"/>
                      </a:lnTo>
                      <a:lnTo>
                        <a:pt x="1181100" y="962025"/>
                      </a:lnTo>
                      <a:lnTo>
                        <a:pt x="1114425" y="914400"/>
                      </a:lnTo>
                      <a:lnTo>
                        <a:pt x="1095375" y="912019"/>
                      </a:lnTo>
                      <a:lnTo>
                        <a:pt x="1069182" y="914400"/>
                      </a:lnTo>
                      <a:lnTo>
                        <a:pt x="1045369" y="928687"/>
                      </a:lnTo>
                      <a:lnTo>
                        <a:pt x="1035844" y="923925"/>
                      </a:lnTo>
                      <a:lnTo>
                        <a:pt x="1026319" y="902494"/>
                      </a:lnTo>
                      <a:lnTo>
                        <a:pt x="1014413" y="876300"/>
                      </a:lnTo>
                      <a:lnTo>
                        <a:pt x="945357" y="852487"/>
                      </a:lnTo>
                      <a:lnTo>
                        <a:pt x="921544" y="859631"/>
                      </a:lnTo>
                      <a:lnTo>
                        <a:pt x="907257" y="892969"/>
                      </a:lnTo>
                      <a:lnTo>
                        <a:pt x="916782" y="916781"/>
                      </a:lnTo>
                      <a:lnTo>
                        <a:pt x="926307" y="942975"/>
                      </a:lnTo>
                      <a:lnTo>
                        <a:pt x="931069" y="962025"/>
                      </a:lnTo>
                      <a:lnTo>
                        <a:pt x="928688" y="973931"/>
                      </a:lnTo>
                      <a:lnTo>
                        <a:pt x="921544" y="971550"/>
                      </a:lnTo>
                      <a:lnTo>
                        <a:pt x="895350" y="952500"/>
                      </a:lnTo>
                      <a:lnTo>
                        <a:pt x="852488" y="921544"/>
                      </a:lnTo>
                      <a:lnTo>
                        <a:pt x="814388" y="950119"/>
                      </a:lnTo>
                      <a:lnTo>
                        <a:pt x="809625" y="981075"/>
                      </a:lnTo>
                      <a:lnTo>
                        <a:pt x="802482" y="981075"/>
                      </a:lnTo>
                      <a:lnTo>
                        <a:pt x="792957" y="1002506"/>
                      </a:lnTo>
                      <a:lnTo>
                        <a:pt x="776288" y="1016794"/>
                      </a:lnTo>
                      <a:lnTo>
                        <a:pt x="752475" y="1038225"/>
                      </a:lnTo>
                      <a:lnTo>
                        <a:pt x="747713" y="1054894"/>
                      </a:lnTo>
                      <a:lnTo>
                        <a:pt x="738188" y="1069181"/>
                      </a:lnTo>
                      <a:lnTo>
                        <a:pt x="723900" y="1085850"/>
                      </a:lnTo>
                      <a:lnTo>
                        <a:pt x="695325" y="1100137"/>
                      </a:lnTo>
                      <a:lnTo>
                        <a:pt x="633413" y="1112044"/>
                      </a:lnTo>
                      <a:lnTo>
                        <a:pt x="571500" y="1123950"/>
                      </a:lnTo>
                      <a:lnTo>
                        <a:pt x="545307" y="1119187"/>
                      </a:lnTo>
                      <a:lnTo>
                        <a:pt x="514350" y="1109662"/>
                      </a:lnTo>
                      <a:lnTo>
                        <a:pt x="495300" y="1097756"/>
                      </a:lnTo>
                      <a:lnTo>
                        <a:pt x="466725" y="1078706"/>
                      </a:lnTo>
                      <a:lnTo>
                        <a:pt x="447675" y="1054894"/>
                      </a:lnTo>
                      <a:lnTo>
                        <a:pt x="411957" y="1004887"/>
                      </a:lnTo>
                      <a:lnTo>
                        <a:pt x="402432" y="990600"/>
                      </a:lnTo>
                      <a:lnTo>
                        <a:pt x="383382" y="992981"/>
                      </a:lnTo>
                      <a:lnTo>
                        <a:pt x="347663" y="1002506"/>
                      </a:lnTo>
                      <a:lnTo>
                        <a:pt x="307182" y="1007269"/>
                      </a:lnTo>
                      <a:lnTo>
                        <a:pt x="285750" y="1019175"/>
                      </a:lnTo>
                      <a:lnTo>
                        <a:pt x="290513" y="1000125"/>
                      </a:lnTo>
                      <a:lnTo>
                        <a:pt x="288132" y="981075"/>
                      </a:lnTo>
                      <a:lnTo>
                        <a:pt x="283369" y="954881"/>
                      </a:lnTo>
                      <a:lnTo>
                        <a:pt x="250032" y="950119"/>
                      </a:lnTo>
                      <a:lnTo>
                        <a:pt x="207169" y="945356"/>
                      </a:lnTo>
                      <a:lnTo>
                        <a:pt x="176213" y="942975"/>
                      </a:lnTo>
                      <a:lnTo>
                        <a:pt x="169069" y="933450"/>
                      </a:lnTo>
                      <a:lnTo>
                        <a:pt x="169069" y="909637"/>
                      </a:lnTo>
                      <a:lnTo>
                        <a:pt x="169069" y="878681"/>
                      </a:lnTo>
                      <a:lnTo>
                        <a:pt x="150019" y="876300"/>
                      </a:lnTo>
                      <a:lnTo>
                        <a:pt x="126207" y="869156"/>
                      </a:lnTo>
                      <a:lnTo>
                        <a:pt x="107157" y="866775"/>
                      </a:lnTo>
                      <a:lnTo>
                        <a:pt x="97632" y="852487"/>
                      </a:lnTo>
                      <a:lnTo>
                        <a:pt x="102394" y="821531"/>
                      </a:lnTo>
                      <a:lnTo>
                        <a:pt x="111919" y="788194"/>
                      </a:lnTo>
                      <a:lnTo>
                        <a:pt x="111919" y="764381"/>
                      </a:lnTo>
                      <a:lnTo>
                        <a:pt x="97632" y="752475"/>
                      </a:lnTo>
                      <a:lnTo>
                        <a:pt x="80963" y="750094"/>
                      </a:lnTo>
                      <a:lnTo>
                        <a:pt x="69057" y="714375"/>
                      </a:lnTo>
                      <a:lnTo>
                        <a:pt x="80963" y="707231"/>
                      </a:lnTo>
                      <a:lnTo>
                        <a:pt x="107157" y="681037"/>
                      </a:lnTo>
                      <a:lnTo>
                        <a:pt x="121444" y="666750"/>
                      </a:lnTo>
                      <a:lnTo>
                        <a:pt x="123825" y="647700"/>
                      </a:lnTo>
                      <a:lnTo>
                        <a:pt x="123825" y="633412"/>
                      </a:lnTo>
                      <a:lnTo>
                        <a:pt x="107157" y="614362"/>
                      </a:lnTo>
                      <a:lnTo>
                        <a:pt x="107157" y="595312"/>
                      </a:lnTo>
                      <a:lnTo>
                        <a:pt x="126207" y="569119"/>
                      </a:lnTo>
                      <a:lnTo>
                        <a:pt x="126207" y="550069"/>
                      </a:lnTo>
                      <a:lnTo>
                        <a:pt x="104775" y="552450"/>
                      </a:lnTo>
                      <a:lnTo>
                        <a:pt x="83344" y="561975"/>
                      </a:lnTo>
                      <a:lnTo>
                        <a:pt x="61913" y="578644"/>
                      </a:lnTo>
                      <a:lnTo>
                        <a:pt x="52388" y="595312"/>
                      </a:lnTo>
                      <a:lnTo>
                        <a:pt x="16669" y="602456"/>
                      </a:lnTo>
                      <a:lnTo>
                        <a:pt x="0" y="592931"/>
                      </a:lnTo>
                      <a:lnTo>
                        <a:pt x="14288" y="573881"/>
                      </a:lnTo>
                      <a:lnTo>
                        <a:pt x="19050" y="547687"/>
                      </a:lnTo>
                      <a:lnTo>
                        <a:pt x="23658" y="492393"/>
                      </a:lnTo>
                      <a:lnTo>
                        <a:pt x="21432" y="492919"/>
                      </a:lnTo>
                      <a:lnTo>
                        <a:pt x="23800" y="490693"/>
                      </a:lnTo>
                      <a:lnTo>
                        <a:pt x="23813" y="490537"/>
                      </a:lnTo>
                      <a:lnTo>
                        <a:pt x="24018" y="490488"/>
                      </a:lnTo>
                      <a:lnTo>
                        <a:pt x="140494" y="381000"/>
                      </a:lnTo>
                      <a:lnTo>
                        <a:pt x="173832" y="350044"/>
                      </a:lnTo>
                      <a:lnTo>
                        <a:pt x="190500" y="338137"/>
                      </a:lnTo>
                      <a:lnTo>
                        <a:pt x="211932" y="326231"/>
                      </a:lnTo>
                      <a:lnTo>
                        <a:pt x="219075" y="340519"/>
                      </a:lnTo>
                      <a:lnTo>
                        <a:pt x="228600" y="352425"/>
                      </a:lnTo>
                      <a:lnTo>
                        <a:pt x="235744" y="352425"/>
                      </a:lnTo>
                      <a:lnTo>
                        <a:pt x="266700" y="321469"/>
                      </a:lnTo>
                      <a:lnTo>
                        <a:pt x="273844" y="311944"/>
                      </a:lnTo>
                      <a:lnTo>
                        <a:pt x="292894" y="311944"/>
                      </a:lnTo>
                      <a:lnTo>
                        <a:pt x="340519" y="345281"/>
                      </a:lnTo>
                      <a:lnTo>
                        <a:pt x="357188" y="347662"/>
                      </a:lnTo>
                      <a:lnTo>
                        <a:pt x="369094" y="345281"/>
                      </a:lnTo>
                      <a:lnTo>
                        <a:pt x="376238" y="330994"/>
                      </a:lnTo>
                      <a:lnTo>
                        <a:pt x="404813" y="314325"/>
                      </a:lnTo>
                      <a:lnTo>
                        <a:pt x="438150" y="285750"/>
                      </a:lnTo>
                      <a:lnTo>
                        <a:pt x="507207" y="285750"/>
                      </a:lnTo>
                      <a:lnTo>
                        <a:pt x="561975" y="269081"/>
                      </a:lnTo>
                      <a:lnTo>
                        <a:pt x="611982" y="245269"/>
                      </a:lnTo>
                      <a:lnTo>
                        <a:pt x="631032" y="226219"/>
                      </a:lnTo>
                      <a:lnTo>
                        <a:pt x="638175" y="207169"/>
                      </a:lnTo>
                      <a:lnTo>
                        <a:pt x="642938" y="180975"/>
                      </a:lnTo>
                      <a:lnTo>
                        <a:pt x="654844" y="161925"/>
                      </a:lnTo>
                      <a:lnTo>
                        <a:pt x="669132" y="157162"/>
                      </a:lnTo>
                      <a:lnTo>
                        <a:pt x="683419" y="157162"/>
                      </a:lnTo>
                      <a:lnTo>
                        <a:pt x="733425" y="190500"/>
                      </a:lnTo>
                      <a:lnTo>
                        <a:pt x="762000" y="197644"/>
                      </a:lnTo>
                      <a:lnTo>
                        <a:pt x="766763" y="197644"/>
                      </a:lnTo>
                      <a:lnTo>
                        <a:pt x="771525" y="185737"/>
                      </a:lnTo>
                      <a:lnTo>
                        <a:pt x="764382" y="169069"/>
                      </a:lnTo>
                      <a:lnTo>
                        <a:pt x="754857" y="150019"/>
                      </a:lnTo>
                      <a:lnTo>
                        <a:pt x="745332" y="135731"/>
                      </a:lnTo>
                      <a:lnTo>
                        <a:pt x="745332" y="121444"/>
                      </a:lnTo>
                      <a:lnTo>
                        <a:pt x="754857" y="109537"/>
                      </a:lnTo>
                      <a:lnTo>
                        <a:pt x="762000" y="109537"/>
                      </a:lnTo>
                      <a:lnTo>
                        <a:pt x="795338" y="114300"/>
                      </a:lnTo>
                      <a:lnTo>
                        <a:pt x="821532" y="123825"/>
                      </a:lnTo>
                      <a:lnTo>
                        <a:pt x="828675" y="116681"/>
                      </a:lnTo>
                      <a:lnTo>
                        <a:pt x="821532" y="102394"/>
                      </a:lnTo>
                      <a:lnTo>
                        <a:pt x="821532" y="83344"/>
                      </a:lnTo>
                      <a:lnTo>
                        <a:pt x="821532" y="45244"/>
                      </a:lnTo>
                      <a:lnTo>
                        <a:pt x="838200" y="45244"/>
                      </a:lnTo>
                      <a:lnTo>
                        <a:pt x="857250" y="40481"/>
                      </a:lnTo>
                      <a:lnTo>
                        <a:pt x="869157" y="21431"/>
                      </a:lnTo>
                      <a:cubicBezTo>
                        <a:pt x="876579" y="1638"/>
                        <a:pt x="876300" y="9163"/>
                        <a:pt x="876300" y="0"/>
                      </a:cubicBez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7" name="Freeform: Shape 186">
                  <a:extLst>
                    <a:ext uri="{FF2B5EF4-FFF2-40B4-BE49-F238E27FC236}">
                      <a16:creationId xmlns:a16="http://schemas.microsoft.com/office/drawing/2014/main" id="{01BD146F-18D8-40E7-A2A3-512B344224BB}"/>
                    </a:ext>
                  </a:extLst>
                </p:cNvPr>
                <p:cNvSpPr/>
                <p:nvPr/>
              </p:nvSpPr>
              <p:spPr>
                <a:xfrm>
                  <a:off x="644525" y="2301875"/>
                  <a:ext cx="1177925" cy="1266825"/>
                </a:xfrm>
                <a:custGeom>
                  <a:avLst/>
                  <a:gdLst>
                    <a:gd name="connsiteX0" fmla="*/ 1174750 w 1177925"/>
                    <a:gd name="connsiteY0" fmla="*/ 711200 h 1266825"/>
                    <a:gd name="connsiteX1" fmla="*/ 1127125 w 1177925"/>
                    <a:gd name="connsiteY1" fmla="*/ 733425 h 1266825"/>
                    <a:gd name="connsiteX2" fmla="*/ 1101725 w 1177925"/>
                    <a:gd name="connsiteY2" fmla="*/ 733425 h 1266825"/>
                    <a:gd name="connsiteX3" fmla="*/ 1082675 w 1177925"/>
                    <a:gd name="connsiteY3" fmla="*/ 708025 h 1266825"/>
                    <a:gd name="connsiteX4" fmla="*/ 1073150 w 1177925"/>
                    <a:gd name="connsiteY4" fmla="*/ 673100 h 1266825"/>
                    <a:gd name="connsiteX5" fmla="*/ 1073150 w 1177925"/>
                    <a:gd name="connsiteY5" fmla="*/ 625475 h 1266825"/>
                    <a:gd name="connsiteX6" fmla="*/ 1044575 w 1177925"/>
                    <a:gd name="connsiteY6" fmla="*/ 619125 h 1266825"/>
                    <a:gd name="connsiteX7" fmla="*/ 1028700 w 1177925"/>
                    <a:gd name="connsiteY7" fmla="*/ 609600 h 1266825"/>
                    <a:gd name="connsiteX8" fmla="*/ 1025525 w 1177925"/>
                    <a:gd name="connsiteY8" fmla="*/ 584200 h 1266825"/>
                    <a:gd name="connsiteX9" fmla="*/ 996950 w 1177925"/>
                    <a:gd name="connsiteY9" fmla="*/ 552450 h 1266825"/>
                    <a:gd name="connsiteX10" fmla="*/ 993775 w 1177925"/>
                    <a:gd name="connsiteY10" fmla="*/ 530225 h 1266825"/>
                    <a:gd name="connsiteX11" fmla="*/ 1025525 w 1177925"/>
                    <a:gd name="connsiteY11" fmla="*/ 514350 h 1266825"/>
                    <a:gd name="connsiteX12" fmla="*/ 1041400 w 1177925"/>
                    <a:gd name="connsiteY12" fmla="*/ 469900 h 1266825"/>
                    <a:gd name="connsiteX13" fmla="*/ 1041400 w 1177925"/>
                    <a:gd name="connsiteY13" fmla="*/ 441325 h 1266825"/>
                    <a:gd name="connsiteX14" fmla="*/ 1085850 w 1177925"/>
                    <a:gd name="connsiteY14" fmla="*/ 431800 h 1266825"/>
                    <a:gd name="connsiteX15" fmla="*/ 1104900 w 1177925"/>
                    <a:gd name="connsiteY15" fmla="*/ 396875 h 1266825"/>
                    <a:gd name="connsiteX16" fmla="*/ 1057275 w 1177925"/>
                    <a:gd name="connsiteY16" fmla="*/ 333375 h 1266825"/>
                    <a:gd name="connsiteX17" fmla="*/ 1060450 w 1177925"/>
                    <a:gd name="connsiteY17" fmla="*/ 254000 h 1266825"/>
                    <a:gd name="connsiteX18" fmla="*/ 996950 w 1177925"/>
                    <a:gd name="connsiteY18" fmla="*/ 304800 h 1266825"/>
                    <a:gd name="connsiteX19" fmla="*/ 996950 w 1177925"/>
                    <a:gd name="connsiteY19" fmla="*/ 342900 h 1266825"/>
                    <a:gd name="connsiteX20" fmla="*/ 981075 w 1177925"/>
                    <a:gd name="connsiteY20" fmla="*/ 365125 h 1266825"/>
                    <a:gd name="connsiteX21" fmla="*/ 971550 w 1177925"/>
                    <a:gd name="connsiteY21" fmla="*/ 352425 h 1266825"/>
                    <a:gd name="connsiteX22" fmla="*/ 962025 w 1177925"/>
                    <a:gd name="connsiteY22" fmla="*/ 314325 h 1266825"/>
                    <a:gd name="connsiteX23" fmla="*/ 939800 w 1177925"/>
                    <a:gd name="connsiteY23" fmla="*/ 317500 h 1266825"/>
                    <a:gd name="connsiteX24" fmla="*/ 911225 w 1177925"/>
                    <a:gd name="connsiteY24" fmla="*/ 317500 h 1266825"/>
                    <a:gd name="connsiteX25" fmla="*/ 923925 w 1177925"/>
                    <a:gd name="connsiteY25" fmla="*/ 285750 h 1266825"/>
                    <a:gd name="connsiteX26" fmla="*/ 923925 w 1177925"/>
                    <a:gd name="connsiteY26" fmla="*/ 266700 h 1266825"/>
                    <a:gd name="connsiteX27" fmla="*/ 911225 w 1177925"/>
                    <a:gd name="connsiteY27" fmla="*/ 254000 h 1266825"/>
                    <a:gd name="connsiteX28" fmla="*/ 917575 w 1177925"/>
                    <a:gd name="connsiteY28" fmla="*/ 219075 h 1266825"/>
                    <a:gd name="connsiteX29" fmla="*/ 942975 w 1177925"/>
                    <a:gd name="connsiteY29" fmla="*/ 184150 h 1266825"/>
                    <a:gd name="connsiteX30" fmla="*/ 933450 w 1177925"/>
                    <a:gd name="connsiteY30" fmla="*/ 168275 h 1266825"/>
                    <a:gd name="connsiteX31" fmla="*/ 895350 w 1177925"/>
                    <a:gd name="connsiteY31" fmla="*/ 123825 h 1266825"/>
                    <a:gd name="connsiteX32" fmla="*/ 876300 w 1177925"/>
                    <a:gd name="connsiteY32" fmla="*/ 152400 h 1266825"/>
                    <a:gd name="connsiteX33" fmla="*/ 876300 w 1177925"/>
                    <a:gd name="connsiteY33" fmla="*/ 190500 h 1266825"/>
                    <a:gd name="connsiteX34" fmla="*/ 844550 w 1177925"/>
                    <a:gd name="connsiteY34" fmla="*/ 187325 h 1266825"/>
                    <a:gd name="connsiteX35" fmla="*/ 815975 w 1177925"/>
                    <a:gd name="connsiteY35" fmla="*/ 200025 h 1266825"/>
                    <a:gd name="connsiteX36" fmla="*/ 790575 w 1177925"/>
                    <a:gd name="connsiteY36" fmla="*/ 209550 h 1266825"/>
                    <a:gd name="connsiteX37" fmla="*/ 749300 w 1177925"/>
                    <a:gd name="connsiteY37" fmla="*/ 200025 h 1266825"/>
                    <a:gd name="connsiteX38" fmla="*/ 742950 w 1177925"/>
                    <a:gd name="connsiteY38" fmla="*/ 177800 h 1266825"/>
                    <a:gd name="connsiteX39" fmla="*/ 701675 w 1177925"/>
                    <a:gd name="connsiteY39" fmla="*/ 152400 h 1266825"/>
                    <a:gd name="connsiteX40" fmla="*/ 673100 w 1177925"/>
                    <a:gd name="connsiteY40" fmla="*/ 130175 h 1266825"/>
                    <a:gd name="connsiteX41" fmla="*/ 673100 w 1177925"/>
                    <a:gd name="connsiteY41" fmla="*/ 88900 h 1266825"/>
                    <a:gd name="connsiteX42" fmla="*/ 673100 w 1177925"/>
                    <a:gd name="connsiteY42" fmla="*/ 63500 h 1266825"/>
                    <a:gd name="connsiteX43" fmla="*/ 647700 w 1177925"/>
                    <a:gd name="connsiteY43" fmla="*/ 73025 h 1266825"/>
                    <a:gd name="connsiteX44" fmla="*/ 615950 w 1177925"/>
                    <a:gd name="connsiteY44" fmla="*/ 63500 h 1266825"/>
                    <a:gd name="connsiteX45" fmla="*/ 565150 w 1177925"/>
                    <a:gd name="connsiteY45" fmla="*/ 53975 h 1266825"/>
                    <a:gd name="connsiteX46" fmla="*/ 530225 w 1177925"/>
                    <a:gd name="connsiteY46" fmla="*/ 0 h 1266825"/>
                    <a:gd name="connsiteX47" fmla="*/ 476250 w 1177925"/>
                    <a:gd name="connsiteY47" fmla="*/ 6350 h 1266825"/>
                    <a:gd name="connsiteX48" fmla="*/ 431800 w 1177925"/>
                    <a:gd name="connsiteY48" fmla="*/ 38100 h 1266825"/>
                    <a:gd name="connsiteX49" fmla="*/ 358775 w 1177925"/>
                    <a:gd name="connsiteY49" fmla="*/ 41275 h 1266825"/>
                    <a:gd name="connsiteX50" fmla="*/ 307975 w 1177925"/>
                    <a:gd name="connsiteY50" fmla="*/ 85725 h 1266825"/>
                    <a:gd name="connsiteX51" fmla="*/ 263525 w 1177925"/>
                    <a:gd name="connsiteY51" fmla="*/ 133350 h 1266825"/>
                    <a:gd name="connsiteX52" fmla="*/ 228600 w 1177925"/>
                    <a:gd name="connsiteY52" fmla="*/ 133350 h 1266825"/>
                    <a:gd name="connsiteX53" fmla="*/ 101600 w 1177925"/>
                    <a:gd name="connsiteY53" fmla="*/ 76200 h 1266825"/>
                    <a:gd name="connsiteX54" fmla="*/ 92075 w 1177925"/>
                    <a:gd name="connsiteY54" fmla="*/ 107950 h 1266825"/>
                    <a:gd name="connsiteX55" fmla="*/ 79375 w 1177925"/>
                    <a:gd name="connsiteY55" fmla="*/ 130175 h 1266825"/>
                    <a:gd name="connsiteX56" fmla="*/ 95250 w 1177925"/>
                    <a:gd name="connsiteY56" fmla="*/ 146050 h 1266825"/>
                    <a:gd name="connsiteX57" fmla="*/ 123825 w 1177925"/>
                    <a:gd name="connsiteY57" fmla="*/ 165100 h 1266825"/>
                    <a:gd name="connsiteX58" fmla="*/ 139700 w 1177925"/>
                    <a:gd name="connsiteY58" fmla="*/ 190500 h 1266825"/>
                    <a:gd name="connsiteX59" fmla="*/ 149225 w 1177925"/>
                    <a:gd name="connsiteY59" fmla="*/ 209550 h 1266825"/>
                    <a:gd name="connsiteX60" fmla="*/ 149225 w 1177925"/>
                    <a:gd name="connsiteY60" fmla="*/ 225425 h 1266825"/>
                    <a:gd name="connsiteX61" fmla="*/ 120650 w 1177925"/>
                    <a:gd name="connsiteY61" fmla="*/ 238125 h 1266825"/>
                    <a:gd name="connsiteX62" fmla="*/ 66675 w 1177925"/>
                    <a:gd name="connsiteY62" fmla="*/ 263525 h 1266825"/>
                    <a:gd name="connsiteX63" fmla="*/ 28575 w 1177925"/>
                    <a:gd name="connsiteY63" fmla="*/ 285750 h 1266825"/>
                    <a:gd name="connsiteX64" fmla="*/ 19050 w 1177925"/>
                    <a:gd name="connsiteY64" fmla="*/ 301625 h 1266825"/>
                    <a:gd name="connsiteX65" fmla="*/ 0 w 1177925"/>
                    <a:gd name="connsiteY65" fmla="*/ 333375 h 1266825"/>
                    <a:gd name="connsiteX66" fmla="*/ 6350 w 1177925"/>
                    <a:gd name="connsiteY66" fmla="*/ 368300 h 1266825"/>
                    <a:gd name="connsiteX67" fmla="*/ 9525 w 1177925"/>
                    <a:gd name="connsiteY67" fmla="*/ 393700 h 1266825"/>
                    <a:gd name="connsiteX68" fmla="*/ 22225 w 1177925"/>
                    <a:gd name="connsiteY68" fmla="*/ 409575 h 1266825"/>
                    <a:gd name="connsiteX69" fmla="*/ 31750 w 1177925"/>
                    <a:gd name="connsiteY69" fmla="*/ 422275 h 1266825"/>
                    <a:gd name="connsiteX70" fmla="*/ 57150 w 1177925"/>
                    <a:gd name="connsiteY70" fmla="*/ 425450 h 1266825"/>
                    <a:gd name="connsiteX71" fmla="*/ 120650 w 1177925"/>
                    <a:gd name="connsiteY71" fmla="*/ 406400 h 1266825"/>
                    <a:gd name="connsiteX72" fmla="*/ 161925 w 1177925"/>
                    <a:gd name="connsiteY72" fmla="*/ 390525 h 1266825"/>
                    <a:gd name="connsiteX73" fmla="*/ 193675 w 1177925"/>
                    <a:gd name="connsiteY73" fmla="*/ 377825 h 1266825"/>
                    <a:gd name="connsiteX74" fmla="*/ 212725 w 1177925"/>
                    <a:gd name="connsiteY74" fmla="*/ 371475 h 1266825"/>
                    <a:gd name="connsiteX75" fmla="*/ 222250 w 1177925"/>
                    <a:gd name="connsiteY75" fmla="*/ 428625 h 1266825"/>
                    <a:gd name="connsiteX76" fmla="*/ 193675 w 1177925"/>
                    <a:gd name="connsiteY76" fmla="*/ 479425 h 1266825"/>
                    <a:gd name="connsiteX77" fmla="*/ 174625 w 1177925"/>
                    <a:gd name="connsiteY77" fmla="*/ 527050 h 1266825"/>
                    <a:gd name="connsiteX78" fmla="*/ 174625 w 1177925"/>
                    <a:gd name="connsiteY78" fmla="*/ 574675 h 1266825"/>
                    <a:gd name="connsiteX79" fmla="*/ 174625 w 1177925"/>
                    <a:gd name="connsiteY79" fmla="*/ 625475 h 1266825"/>
                    <a:gd name="connsiteX80" fmla="*/ 155575 w 1177925"/>
                    <a:gd name="connsiteY80" fmla="*/ 676275 h 1266825"/>
                    <a:gd name="connsiteX81" fmla="*/ 158750 w 1177925"/>
                    <a:gd name="connsiteY81" fmla="*/ 708025 h 1266825"/>
                    <a:gd name="connsiteX82" fmla="*/ 168275 w 1177925"/>
                    <a:gd name="connsiteY82" fmla="*/ 727075 h 1266825"/>
                    <a:gd name="connsiteX83" fmla="*/ 203200 w 1177925"/>
                    <a:gd name="connsiteY83" fmla="*/ 736600 h 1266825"/>
                    <a:gd name="connsiteX84" fmla="*/ 228600 w 1177925"/>
                    <a:gd name="connsiteY84" fmla="*/ 742950 h 1266825"/>
                    <a:gd name="connsiteX85" fmla="*/ 215900 w 1177925"/>
                    <a:gd name="connsiteY85" fmla="*/ 765175 h 1266825"/>
                    <a:gd name="connsiteX86" fmla="*/ 196850 w 1177925"/>
                    <a:gd name="connsiteY86" fmla="*/ 787400 h 1266825"/>
                    <a:gd name="connsiteX87" fmla="*/ 187325 w 1177925"/>
                    <a:gd name="connsiteY87" fmla="*/ 803275 h 1266825"/>
                    <a:gd name="connsiteX88" fmla="*/ 190500 w 1177925"/>
                    <a:gd name="connsiteY88" fmla="*/ 876300 h 1266825"/>
                    <a:gd name="connsiteX89" fmla="*/ 158750 w 1177925"/>
                    <a:gd name="connsiteY89" fmla="*/ 876300 h 1266825"/>
                    <a:gd name="connsiteX90" fmla="*/ 114300 w 1177925"/>
                    <a:gd name="connsiteY90" fmla="*/ 863600 h 1266825"/>
                    <a:gd name="connsiteX91" fmla="*/ 95250 w 1177925"/>
                    <a:gd name="connsiteY91" fmla="*/ 911225 h 1266825"/>
                    <a:gd name="connsiteX92" fmla="*/ 101600 w 1177925"/>
                    <a:gd name="connsiteY92" fmla="*/ 930275 h 1266825"/>
                    <a:gd name="connsiteX93" fmla="*/ 152400 w 1177925"/>
                    <a:gd name="connsiteY93" fmla="*/ 933450 h 1266825"/>
                    <a:gd name="connsiteX94" fmla="*/ 152400 w 1177925"/>
                    <a:gd name="connsiteY94" fmla="*/ 955675 h 1266825"/>
                    <a:gd name="connsiteX95" fmla="*/ 152400 w 1177925"/>
                    <a:gd name="connsiteY95" fmla="*/ 977900 h 1266825"/>
                    <a:gd name="connsiteX96" fmla="*/ 177800 w 1177925"/>
                    <a:gd name="connsiteY96" fmla="*/ 1012825 h 1266825"/>
                    <a:gd name="connsiteX97" fmla="*/ 200025 w 1177925"/>
                    <a:gd name="connsiteY97" fmla="*/ 1038225 h 1266825"/>
                    <a:gd name="connsiteX98" fmla="*/ 177800 w 1177925"/>
                    <a:gd name="connsiteY98" fmla="*/ 1073150 h 1266825"/>
                    <a:gd name="connsiteX99" fmla="*/ 184150 w 1177925"/>
                    <a:gd name="connsiteY99" fmla="*/ 1085850 h 1266825"/>
                    <a:gd name="connsiteX100" fmla="*/ 212725 w 1177925"/>
                    <a:gd name="connsiteY100" fmla="*/ 1092200 h 1266825"/>
                    <a:gd name="connsiteX101" fmla="*/ 247650 w 1177925"/>
                    <a:gd name="connsiteY101" fmla="*/ 1092200 h 1266825"/>
                    <a:gd name="connsiteX102" fmla="*/ 260350 w 1177925"/>
                    <a:gd name="connsiteY102" fmla="*/ 1073150 h 1266825"/>
                    <a:gd name="connsiteX103" fmla="*/ 263525 w 1177925"/>
                    <a:gd name="connsiteY103" fmla="*/ 1044575 h 1266825"/>
                    <a:gd name="connsiteX104" fmla="*/ 273050 w 1177925"/>
                    <a:gd name="connsiteY104" fmla="*/ 1019175 h 1266825"/>
                    <a:gd name="connsiteX105" fmla="*/ 301625 w 1177925"/>
                    <a:gd name="connsiteY105" fmla="*/ 1012825 h 1266825"/>
                    <a:gd name="connsiteX106" fmla="*/ 339725 w 1177925"/>
                    <a:gd name="connsiteY106" fmla="*/ 1012825 h 1266825"/>
                    <a:gd name="connsiteX107" fmla="*/ 371475 w 1177925"/>
                    <a:gd name="connsiteY107" fmla="*/ 1019175 h 1266825"/>
                    <a:gd name="connsiteX108" fmla="*/ 396875 w 1177925"/>
                    <a:gd name="connsiteY108" fmla="*/ 1031875 h 1266825"/>
                    <a:gd name="connsiteX109" fmla="*/ 425450 w 1177925"/>
                    <a:gd name="connsiteY109" fmla="*/ 1031875 h 1266825"/>
                    <a:gd name="connsiteX110" fmla="*/ 444500 w 1177925"/>
                    <a:gd name="connsiteY110" fmla="*/ 1031875 h 1266825"/>
                    <a:gd name="connsiteX111" fmla="*/ 482600 w 1177925"/>
                    <a:gd name="connsiteY111" fmla="*/ 996950 h 1266825"/>
                    <a:gd name="connsiteX112" fmla="*/ 523875 w 1177925"/>
                    <a:gd name="connsiteY112" fmla="*/ 974725 h 1266825"/>
                    <a:gd name="connsiteX113" fmla="*/ 561975 w 1177925"/>
                    <a:gd name="connsiteY113" fmla="*/ 974725 h 1266825"/>
                    <a:gd name="connsiteX114" fmla="*/ 603250 w 1177925"/>
                    <a:gd name="connsiteY114" fmla="*/ 993775 h 1266825"/>
                    <a:gd name="connsiteX115" fmla="*/ 650875 w 1177925"/>
                    <a:gd name="connsiteY115" fmla="*/ 1019175 h 1266825"/>
                    <a:gd name="connsiteX116" fmla="*/ 663575 w 1177925"/>
                    <a:gd name="connsiteY116" fmla="*/ 1076325 h 1266825"/>
                    <a:gd name="connsiteX117" fmla="*/ 676275 w 1177925"/>
                    <a:gd name="connsiteY117" fmla="*/ 1130300 h 1266825"/>
                    <a:gd name="connsiteX118" fmla="*/ 688975 w 1177925"/>
                    <a:gd name="connsiteY118" fmla="*/ 1165225 h 1266825"/>
                    <a:gd name="connsiteX119" fmla="*/ 723900 w 1177925"/>
                    <a:gd name="connsiteY119" fmla="*/ 1187450 h 1266825"/>
                    <a:gd name="connsiteX120" fmla="*/ 749300 w 1177925"/>
                    <a:gd name="connsiteY120" fmla="*/ 1187450 h 1266825"/>
                    <a:gd name="connsiteX121" fmla="*/ 749300 w 1177925"/>
                    <a:gd name="connsiteY121" fmla="*/ 1187450 h 1266825"/>
                    <a:gd name="connsiteX122" fmla="*/ 800100 w 1177925"/>
                    <a:gd name="connsiteY122" fmla="*/ 1168400 h 1266825"/>
                    <a:gd name="connsiteX123" fmla="*/ 831850 w 1177925"/>
                    <a:gd name="connsiteY123" fmla="*/ 1168400 h 1266825"/>
                    <a:gd name="connsiteX124" fmla="*/ 844550 w 1177925"/>
                    <a:gd name="connsiteY124" fmla="*/ 1193800 h 1266825"/>
                    <a:gd name="connsiteX125" fmla="*/ 850900 w 1177925"/>
                    <a:gd name="connsiteY125" fmla="*/ 1225550 h 1266825"/>
                    <a:gd name="connsiteX126" fmla="*/ 850900 w 1177925"/>
                    <a:gd name="connsiteY126" fmla="*/ 1225550 h 1266825"/>
                    <a:gd name="connsiteX127" fmla="*/ 879475 w 1177925"/>
                    <a:gd name="connsiteY127" fmla="*/ 1266825 h 1266825"/>
                    <a:gd name="connsiteX128" fmla="*/ 898525 w 1177925"/>
                    <a:gd name="connsiteY128" fmla="*/ 1266825 h 1266825"/>
                    <a:gd name="connsiteX129" fmla="*/ 923925 w 1177925"/>
                    <a:gd name="connsiteY129" fmla="*/ 1241425 h 1266825"/>
                    <a:gd name="connsiteX130" fmla="*/ 974725 w 1177925"/>
                    <a:gd name="connsiteY130" fmla="*/ 1235075 h 1266825"/>
                    <a:gd name="connsiteX131" fmla="*/ 996950 w 1177925"/>
                    <a:gd name="connsiteY131" fmla="*/ 1200150 h 1266825"/>
                    <a:gd name="connsiteX132" fmla="*/ 1031875 w 1177925"/>
                    <a:gd name="connsiteY132" fmla="*/ 1247775 h 1266825"/>
                    <a:gd name="connsiteX133" fmla="*/ 1044575 w 1177925"/>
                    <a:gd name="connsiteY133" fmla="*/ 1250950 h 1266825"/>
                    <a:gd name="connsiteX134" fmla="*/ 1076325 w 1177925"/>
                    <a:gd name="connsiteY134" fmla="*/ 1244600 h 1266825"/>
                    <a:gd name="connsiteX135" fmla="*/ 1089025 w 1177925"/>
                    <a:gd name="connsiteY135" fmla="*/ 1231900 h 1266825"/>
                    <a:gd name="connsiteX136" fmla="*/ 1089025 w 1177925"/>
                    <a:gd name="connsiteY136" fmla="*/ 1219200 h 1266825"/>
                    <a:gd name="connsiteX137" fmla="*/ 1089025 w 1177925"/>
                    <a:gd name="connsiteY137" fmla="*/ 1190625 h 1266825"/>
                    <a:gd name="connsiteX138" fmla="*/ 1076325 w 1177925"/>
                    <a:gd name="connsiteY138" fmla="*/ 1158875 h 1266825"/>
                    <a:gd name="connsiteX139" fmla="*/ 1069975 w 1177925"/>
                    <a:gd name="connsiteY139" fmla="*/ 1133475 h 1266825"/>
                    <a:gd name="connsiteX140" fmla="*/ 1076325 w 1177925"/>
                    <a:gd name="connsiteY140" fmla="*/ 1123950 h 1266825"/>
                    <a:gd name="connsiteX141" fmla="*/ 1098550 w 1177925"/>
                    <a:gd name="connsiteY141" fmla="*/ 1123950 h 1266825"/>
                    <a:gd name="connsiteX142" fmla="*/ 1111250 w 1177925"/>
                    <a:gd name="connsiteY142" fmla="*/ 1111250 h 1266825"/>
                    <a:gd name="connsiteX143" fmla="*/ 1127125 w 1177925"/>
                    <a:gd name="connsiteY143" fmla="*/ 1098550 h 1266825"/>
                    <a:gd name="connsiteX144" fmla="*/ 1117600 w 1177925"/>
                    <a:gd name="connsiteY144" fmla="*/ 1089025 h 1266825"/>
                    <a:gd name="connsiteX145" fmla="*/ 1098550 w 1177925"/>
                    <a:gd name="connsiteY145" fmla="*/ 1076325 h 1266825"/>
                    <a:gd name="connsiteX146" fmla="*/ 1076325 w 1177925"/>
                    <a:gd name="connsiteY146" fmla="*/ 1060450 h 1266825"/>
                    <a:gd name="connsiteX147" fmla="*/ 1069975 w 1177925"/>
                    <a:gd name="connsiteY147" fmla="*/ 1047750 h 1266825"/>
                    <a:gd name="connsiteX148" fmla="*/ 1060450 w 1177925"/>
                    <a:gd name="connsiteY148" fmla="*/ 1038225 h 1266825"/>
                    <a:gd name="connsiteX149" fmla="*/ 1060450 w 1177925"/>
                    <a:gd name="connsiteY149" fmla="*/ 1009650 h 1266825"/>
                    <a:gd name="connsiteX150" fmla="*/ 1057275 w 1177925"/>
                    <a:gd name="connsiteY150" fmla="*/ 987425 h 1266825"/>
                    <a:gd name="connsiteX151" fmla="*/ 1063625 w 1177925"/>
                    <a:gd name="connsiteY151" fmla="*/ 962025 h 1266825"/>
                    <a:gd name="connsiteX152" fmla="*/ 1073150 w 1177925"/>
                    <a:gd name="connsiteY152" fmla="*/ 949325 h 1266825"/>
                    <a:gd name="connsiteX153" fmla="*/ 1098550 w 1177925"/>
                    <a:gd name="connsiteY153" fmla="*/ 939800 h 1266825"/>
                    <a:gd name="connsiteX154" fmla="*/ 1139825 w 1177925"/>
                    <a:gd name="connsiteY154" fmla="*/ 939800 h 1266825"/>
                    <a:gd name="connsiteX155" fmla="*/ 1168400 w 1177925"/>
                    <a:gd name="connsiteY155" fmla="*/ 923925 h 1266825"/>
                    <a:gd name="connsiteX156" fmla="*/ 1174750 w 1177925"/>
                    <a:gd name="connsiteY156" fmla="*/ 911225 h 1266825"/>
                    <a:gd name="connsiteX157" fmla="*/ 1168400 w 1177925"/>
                    <a:gd name="connsiteY157" fmla="*/ 882650 h 1266825"/>
                    <a:gd name="connsiteX158" fmla="*/ 1165225 w 1177925"/>
                    <a:gd name="connsiteY158" fmla="*/ 860425 h 1266825"/>
                    <a:gd name="connsiteX159" fmla="*/ 1155700 w 1177925"/>
                    <a:gd name="connsiteY159" fmla="*/ 844550 h 1266825"/>
                    <a:gd name="connsiteX160" fmla="*/ 1136650 w 1177925"/>
                    <a:gd name="connsiteY160" fmla="*/ 819150 h 1266825"/>
                    <a:gd name="connsiteX161" fmla="*/ 1136650 w 1177925"/>
                    <a:gd name="connsiteY161" fmla="*/ 812800 h 1266825"/>
                    <a:gd name="connsiteX162" fmla="*/ 1158875 w 1177925"/>
                    <a:gd name="connsiteY162" fmla="*/ 790575 h 1266825"/>
                    <a:gd name="connsiteX163" fmla="*/ 1177925 w 1177925"/>
                    <a:gd name="connsiteY163" fmla="*/ 771525 h 1266825"/>
                    <a:gd name="connsiteX164" fmla="*/ 1174750 w 1177925"/>
                    <a:gd name="connsiteY164" fmla="*/ 71120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177925" h="1266825">
                      <a:moveTo>
                        <a:pt x="1174750" y="711200"/>
                      </a:moveTo>
                      <a:lnTo>
                        <a:pt x="1127125" y="733425"/>
                      </a:lnTo>
                      <a:lnTo>
                        <a:pt x="1101725" y="733425"/>
                      </a:lnTo>
                      <a:lnTo>
                        <a:pt x="1082675" y="708025"/>
                      </a:lnTo>
                      <a:lnTo>
                        <a:pt x="1073150" y="673100"/>
                      </a:lnTo>
                      <a:lnTo>
                        <a:pt x="1073150" y="625475"/>
                      </a:lnTo>
                      <a:lnTo>
                        <a:pt x="1044575" y="619125"/>
                      </a:lnTo>
                      <a:lnTo>
                        <a:pt x="1028700" y="609600"/>
                      </a:lnTo>
                      <a:lnTo>
                        <a:pt x="1025525" y="584200"/>
                      </a:lnTo>
                      <a:lnTo>
                        <a:pt x="996950" y="552450"/>
                      </a:lnTo>
                      <a:lnTo>
                        <a:pt x="993775" y="530225"/>
                      </a:lnTo>
                      <a:lnTo>
                        <a:pt x="1025525" y="514350"/>
                      </a:lnTo>
                      <a:lnTo>
                        <a:pt x="1041400" y="469900"/>
                      </a:lnTo>
                      <a:lnTo>
                        <a:pt x="1041400" y="441325"/>
                      </a:lnTo>
                      <a:lnTo>
                        <a:pt x="1085850" y="431800"/>
                      </a:lnTo>
                      <a:lnTo>
                        <a:pt x="1104900" y="396875"/>
                      </a:lnTo>
                      <a:lnTo>
                        <a:pt x="1057275" y="333375"/>
                      </a:lnTo>
                      <a:lnTo>
                        <a:pt x="1060450" y="254000"/>
                      </a:lnTo>
                      <a:lnTo>
                        <a:pt x="996950" y="304800"/>
                      </a:lnTo>
                      <a:lnTo>
                        <a:pt x="996950" y="342900"/>
                      </a:lnTo>
                      <a:lnTo>
                        <a:pt x="981075" y="365125"/>
                      </a:lnTo>
                      <a:lnTo>
                        <a:pt x="971550" y="352425"/>
                      </a:lnTo>
                      <a:lnTo>
                        <a:pt x="962025" y="314325"/>
                      </a:lnTo>
                      <a:lnTo>
                        <a:pt x="939800" y="317500"/>
                      </a:lnTo>
                      <a:lnTo>
                        <a:pt x="911225" y="317500"/>
                      </a:lnTo>
                      <a:lnTo>
                        <a:pt x="923925" y="285750"/>
                      </a:lnTo>
                      <a:lnTo>
                        <a:pt x="923925" y="266700"/>
                      </a:lnTo>
                      <a:lnTo>
                        <a:pt x="911225" y="254000"/>
                      </a:lnTo>
                      <a:lnTo>
                        <a:pt x="917575" y="219075"/>
                      </a:lnTo>
                      <a:lnTo>
                        <a:pt x="942975" y="184150"/>
                      </a:lnTo>
                      <a:lnTo>
                        <a:pt x="933450" y="168275"/>
                      </a:lnTo>
                      <a:lnTo>
                        <a:pt x="895350" y="123825"/>
                      </a:lnTo>
                      <a:lnTo>
                        <a:pt x="876300" y="152400"/>
                      </a:lnTo>
                      <a:lnTo>
                        <a:pt x="876300" y="190500"/>
                      </a:lnTo>
                      <a:lnTo>
                        <a:pt x="844550" y="187325"/>
                      </a:lnTo>
                      <a:lnTo>
                        <a:pt x="815975" y="200025"/>
                      </a:lnTo>
                      <a:lnTo>
                        <a:pt x="790575" y="209550"/>
                      </a:lnTo>
                      <a:lnTo>
                        <a:pt x="749300" y="200025"/>
                      </a:lnTo>
                      <a:lnTo>
                        <a:pt x="742950" y="177800"/>
                      </a:lnTo>
                      <a:lnTo>
                        <a:pt x="701675" y="152400"/>
                      </a:lnTo>
                      <a:lnTo>
                        <a:pt x="673100" y="130175"/>
                      </a:lnTo>
                      <a:lnTo>
                        <a:pt x="673100" y="88900"/>
                      </a:lnTo>
                      <a:lnTo>
                        <a:pt x="673100" y="63500"/>
                      </a:lnTo>
                      <a:lnTo>
                        <a:pt x="647700" y="73025"/>
                      </a:lnTo>
                      <a:lnTo>
                        <a:pt x="615950" y="63500"/>
                      </a:lnTo>
                      <a:lnTo>
                        <a:pt x="565150" y="53975"/>
                      </a:lnTo>
                      <a:lnTo>
                        <a:pt x="530225" y="0"/>
                      </a:lnTo>
                      <a:lnTo>
                        <a:pt x="476250" y="6350"/>
                      </a:lnTo>
                      <a:lnTo>
                        <a:pt x="431800" y="38100"/>
                      </a:lnTo>
                      <a:lnTo>
                        <a:pt x="358775" y="41275"/>
                      </a:lnTo>
                      <a:lnTo>
                        <a:pt x="307975" y="85725"/>
                      </a:lnTo>
                      <a:lnTo>
                        <a:pt x="263525" y="133350"/>
                      </a:lnTo>
                      <a:lnTo>
                        <a:pt x="228600" y="133350"/>
                      </a:lnTo>
                      <a:lnTo>
                        <a:pt x="101600" y="76200"/>
                      </a:lnTo>
                      <a:lnTo>
                        <a:pt x="92075" y="107950"/>
                      </a:lnTo>
                      <a:lnTo>
                        <a:pt x="79375" y="130175"/>
                      </a:lnTo>
                      <a:lnTo>
                        <a:pt x="95250" y="146050"/>
                      </a:lnTo>
                      <a:lnTo>
                        <a:pt x="123825" y="165100"/>
                      </a:lnTo>
                      <a:lnTo>
                        <a:pt x="139700" y="190500"/>
                      </a:lnTo>
                      <a:lnTo>
                        <a:pt x="149225" y="209550"/>
                      </a:lnTo>
                      <a:lnTo>
                        <a:pt x="149225" y="225425"/>
                      </a:lnTo>
                      <a:lnTo>
                        <a:pt x="120650" y="238125"/>
                      </a:lnTo>
                      <a:lnTo>
                        <a:pt x="66675" y="263525"/>
                      </a:lnTo>
                      <a:lnTo>
                        <a:pt x="28575" y="285750"/>
                      </a:lnTo>
                      <a:lnTo>
                        <a:pt x="19050" y="301625"/>
                      </a:lnTo>
                      <a:lnTo>
                        <a:pt x="0" y="333375"/>
                      </a:lnTo>
                      <a:lnTo>
                        <a:pt x="6350" y="368300"/>
                      </a:lnTo>
                      <a:lnTo>
                        <a:pt x="9525" y="393700"/>
                      </a:lnTo>
                      <a:lnTo>
                        <a:pt x="22225" y="409575"/>
                      </a:lnTo>
                      <a:lnTo>
                        <a:pt x="31750" y="422275"/>
                      </a:lnTo>
                      <a:lnTo>
                        <a:pt x="57150" y="425450"/>
                      </a:lnTo>
                      <a:lnTo>
                        <a:pt x="120650" y="406400"/>
                      </a:lnTo>
                      <a:lnTo>
                        <a:pt x="161925" y="390525"/>
                      </a:lnTo>
                      <a:lnTo>
                        <a:pt x="193675" y="377825"/>
                      </a:lnTo>
                      <a:lnTo>
                        <a:pt x="212725" y="371475"/>
                      </a:lnTo>
                      <a:lnTo>
                        <a:pt x="222250" y="428625"/>
                      </a:lnTo>
                      <a:lnTo>
                        <a:pt x="193675" y="479425"/>
                      </a:lnTo>
                      <a:lnTo>
                        <a:pt x="174625" y="527050"/>
                      </a:lnTo>
                      <a:lnTo>
                        <a:pt x="174625" y="574675"/>
                      </a:lnTo>
                      <a:lnTo>
                        <a:pt x="174625" y="625475"/>
                      </a:lnTo>
                      <a:lnTo>
                        <a:pt x="155575" y="676275"/>
                      </a:lnTo>
                      <a:lnTo>
                        <a:pt x="158750" y="708025"/>
                      </a:lnTo>
                      <a:lnTo>
                        <a:pt x="168275" y="727075"/>
                      </a:lnTo>
                      <a:lnTo>
                        <a:pt x="203200" y="736600"/>
                      </a:lnTo>
                      <a:lnTo>
                        <a:pt x="228600" y="742950"/>
                      </a:lnTo>
                      <a:lnTo>
                        <a:pt x="215900" y="765175"/>
                      </a:lnTo>
                      <a:lnTo>
                        <a:pt x="196850" y="787400"/>
                      </a:lnTo>
                      <a:lnTo>
                        <a:pt x="187325" y="803275"/>
                      </a:lnTo>
                      <a:lnTo>
                        <a:pt x="190500" y="876300"/>
                      </a:lnTo>
                      <a:lnTo>
                        <a:pt x="158750" y="876300"/>
                      </a:lnTo>
                      <a:lnTo>
                        <a:pt x="114300" y="863600"/>
                      </a:lnTo>
                      <a:lnTo>
                        <a:pt x="95250" y="911225"/>
                      </a:lnTo>
                      <a:lnTo>
                        <a:pt x="101600" y="930275"/>
                      </a:lnTo>
                      <a:lnTo>
                        <a:pt x="152400" y="933450"/>
                      </a:lnTo>
                      <a:lnTo>
                        <a:pt x="152400" y="955675"/>
                      </a:lnTo>
                      <a:lnTo>
                        <a:pt x="152400" y="977900"/>
                      </a:lnTo>
                      <a:lnTo>
                        <a:pt x="177800" y="1012825"/>
                      </a:lnTo>
                      <a:lnTo>
                        <a:pt x="200025" y="1038225"/>
                      </a:lnTo>
                      <a:lnTo>
                        <a:pt x="177800" y="1073150"/>
                      </a:lnTo>
                      <a:lnTo>
                        <a:pt x="184150" y="1085850"/>
                      </a:lnTo>
                      <a:lnTo>
                        <a:pt x="212725" y="1092200"/>
                      </a:lnTo>
                      <a:lnTo>
                        <a:pt x="247650" y="1092200"/>
                      </a:lnTo>
                      <a:lnTo>
                        <a:pt x="260350" y="1073150"/>
                      </a:lnTo>
                      <a:lnTo>
                        <a:pt x="263525" y="1044575"/>
                      </a:lnTo>
                      <a:lnTo>
                        <a:pt x="273050" y="1019175"/>
                      </a:lnTo>
                      <a:lnTo>
                        <a:pt x="301625" y="1012825"/>
                      </a:lnTo>
                      <a:lnTo>
                        <a:pt x="339725" y="1012825"/>
                      </a:lnTo>
                      <a:lnTo>
                        <a:pt x="371475" y="1019175"/>
                      </a:lnTo>
                      <a:lnTo>
                        <a:pt x="396875" y="1031875"/>
                      </a:lnTo>
                      <a:lnTo>
                        <a:pt x="425450" y="1031875"/>
                      </a:lnTo>
                      <a:lnTo>
                        <a:pt x="444500" y="1031875"/>
                      </a:lnTo>
                      <a:lnTo>
                        <a:pt x="482600" y="996950"/>
                      </a:lnTo>
                      <a:lnTo>
                        <a:pt x="523875" y="974725"/>
                      </a:lnTo>
                      <a:lnTo>
                        <a:pt x="561975" y="974725"/>
                      </a:lnTo>
                      <a:lnTo>
                        <a:pt x="603250" y="993775"/>
                      </a:lnTo>
                      <a:lnTo>
                        <a:pt x="650875" y="1019175"/>
                      </a:lnTo>
                      <a:lnTo>
                        <a:pt x="663575" y="1076325"/>
                      </a:lnTo>
                      <a:lnTo>
                        <a:pt x="676275" y="1130300"/>
                      </a:lnTo>
                      <a:lnTo>
                        <a:pt x="688975" y="1165225"/>
                      </a:lnTo>
                      <a:lnTo>
                        <a:pt x="723900" y="1187450"/>
                      </a:lnTo>
                      <a:lnTo>
                        <a:pt x="749300" y="1187450"/>
                      </a:lnTo>
                      <a:lnTo>
                        <a:pt x="749300" y="1187450"/>
                      </a:lnTo>
                      <a:lnTo>
                        <a:pt x="800100" y="1168400"/>
                      </a:lnTo>
                      <a:lnTo>
                        <a:pt x="831850" y="1168400"/>
                      </a:lnTo>
                      <a:lnTo>
                        <a:pt x="844550" y="1193800"/>
                      </a:lnTo>
                      <a:lnTo>
                        <a:pt x="850900" y="1225550"/>
                      </a:lnTo>
                      <a:lnTo>
                        <a:pt x="850900" y="1225550"/>
                      </a:lnTo>
                      <a:lnTo>
                        <a:pt x="879475" y="1266825"/>
                      </a:lnTo>
                      <a:lnTo>
                        <a:pt x="898525" y="1266825"/>
                      </a:lnTo>
                      <a:lnTo>
                        <a:pt x="923925" y="1241425"/>
                      </a:lnTo>
                      <a:lnTo>
                        <a:pt x="974725" y="1235075"/>
                      </a:lnTo>
                      <a:lnTo>
                        <a:pt x="996950" y="1200150"/>
                      </a:lnTo>
                      <a:lnTo>
                        <a:pt x="1031875" y="1247775"/>
                      </a:lnTo>
                      <a:lnTo>
                        <a:pt x="1044575" y="1250950"/>
                      </a:lnTo>
                      <a:lnTo>
                        <a:pt x="1076325" y="1244600"/>
                      </a:lnTo>
                      <a:lnTo>
                        <a:pt x="1089025" y="1231900"/>
                      </a:lnTo>
                      <a:lnTo>
                        <a:pt x="1089025" y="1219200"/>
                      </a:lnTo>
                      <a:lnTo>
                        <a:pt x="1089025" y="1190625"/>
                      </a:lnTo>
                      <a:lnTo>
                        <a:pt x="1076325" y="1158875"/>
                      </a:lnTo>
                      <a:lnTo>
                        <a:pt x="1069975" y="1133475"/>
                      </a:lnTo>
                      <a:lnTo>
                        <a:pt x="1076325" y="1123950"/>
                      </a:lnTo>
                      <a:lnTo>
                        <a:pt x="1098550" y="1123950"/>
                      </a:lnTo>
                      <a:lnTo>
                        <a:pt x="1111250" y="1111250"/>
                      </a:lnTo>
                      <a:lnTo>
                        <a:pt x="1127125" y="1098550"/>
                      </a:lnTo>
                      <a:lnTo>
                        <a:pt x="1117600" y="1089025"/>
                      </a:lnTo>
                      <a:lnTo>
                        <a:pt x="1098550" y="1076325"/>
                      </a:lnTo>
                      <a:lnTo>
                        <a:pt x="1076325" y="1060450"/>
                      </a:lnTo>
                      <a:lnTo>
                        <a:pt x="1069975" y="1047750"/>
                      </a:lnTo>
                      <a:lnTo>
                        <a:pt x="1060450" y="1038225"/>
                      </a:lnTo>
                      <a:lnTo>
                        <a:pt x="1060450" y="1009650"/>
                      </a:lnTo>
                      <a:lnTo>
                        <a:pt x="1057275" y="987425"/>
                      </a:lnTo>
                      <a:lnTo>
                        <a:pt x="1063625" y="962025"/>
                      </a:lnTo>
                      <a:lnTo>
                        <a:pt x="1073150" y="949325"/>
                      </a:lnTo>
                      <a:lnTo>
                        <a:pt x="1098550" y="939800"/>
                      </a:lnTo>
                      <a:lnTo>
                        <a:pt x="1139825" y="939800"/>
                      </a:lnTo>
                      <a:lnTo>
                        <a:pt x="1168400" y="923925"/>
                      </a:lnTo>
                      <a:lnTo>
                        <a:pt x="1174750" y="911225"/>
                      </a:lnTo>
                      <a:lnTo>
                        <a:pt x="1168400" y="882650"/>
                      </a:lnTo>
                      <a:lnTo>
                        <a:pt x="1165225" y="860425"/>
                      </a:lnTo>
                      <a:lnTo>
                        <a:pt x="1155700" y="844550"/>
                      </a:lnTo>
                      <a:lnTo>
                        <a:pt x="1136650" y="819150"/>
                      </a:lnTo>
                      <a:lnTo>
                        <a:pt x="1136650" y="812800"/>
                      </a:lnTo>
                      <a:lnTo>
                        <a:pt x="1158875" y="790575"/>
                      </a:lnTo>
                      <a:lnTo>
                        <a:pt x="1177925" y="771525"/>
                      </a:lnTo>
                      <a:lnTo>
                        <a:pt x="1174750" y="711200"/>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8" name="Freeform: Shape 187">
                  <a:extLst>
                    <a:ext uri="{FF2B5EF4-FFF2-40B4-BE49-F238E27FC236}">
                      <a16:creationId xmlns:a16="http://schemas.microsoft.com/office/drawing/2014/main" id="{F5334E07-B4A6-4EFE-8F9E-91FB1E95587F}"/>
                    </a:ext>
                  </a:extLst>
                </p:cNvPr>
                <p:cNvSpPr/>
                <p:nvPr/>
              </p:nvSpPr>
              <p:spPr>
                <a:xfrm>
                  <a:off x="1701800" y="2600325"/>
                  <a:ext cx="1063625" cy="930275"/>
                </a:xfrm>
                <a:custGeom>
                  <a:avLst/>
                  <a:gdLst>
                    <a:gd name="connsiteX0" fmla="*/ 825500 w 1063625"/>
                    <a:gd name="connsiteY0" fmla="*/ 0 h 930275"/>
                    <a:gd name="connsiteX1" fmla="*/ 857250 w 1063625"/>
                    <a:gd name="connsiteY1" fmla="*/ 9525 h 930275"/>
                    <a:gd name="connsiteX2" fmla="*/ 895350 w 1063625"/>
                    <a:gd name="connsiteY2" fmla="*/ 15875 h 930275"/>
                    <a:gd name="connsiteX3" fmla="*/ 898525 w 1063625"/>
                    <a:gd name="connsiteY3" fmla="*/ 31750 h 930275"/>
                    <a:gd name="connsiteX4" fmla="*/ 927100 w 1063625"/>
                    <a:gd name="connsiteY4" fmla="*/ 53975 h 930275"/>
                    <a:gd name="connsiteX5" fmla="*/ 933450 w 1063625"/>
                    <a:gd name="connsiteY5" fmla="*/ 79375 h 930275"/>
                    <a:gd name="connsiteX6" fmla="*/ 933450 w 1063625"/>
                    <a:gd name="connsiteY6" fmla="*/ 111125 h 930275"/>
                    <a:gd name="connsiteX7" fmla="*/ 971550 w 1063625"/>
                    <a:gd name="connsiteY7" fmla="*/ 120650 h 930275"/>
                    <a:gd name="connsiteX8" fmla="*/ 1012825 w 1063625"/>
                    <a:gd name="connsiteY8" fmla="*/ 123825 h 930275"/>
                    <a:gd name="connsiteX9" fmla="*/ 1041400 w 1063625"/>
                    <a:gd name="connsiteY9" fmla="*/ 139700 h 930275"/>
                    <a:gd name="connsiteX10" fmla="*/ 1025525 w 1063625"/>
                    <a:gd name="connsiteY10" fmla="*/ 168275 h 930275"/>
                    <a:gd name="connsiteX11" fmla="*/ 1025525 w 1063625"/>
                    <a:gd name="connsiteY11" fmla="*/ 234950 h 930275"/>
                    <a:gd name="connsiteX12" fmla="*/ 1028700 w 1063625"/>
                    <a:gd name="connsiteY12" fmla="*/ 276225 h 930275"/>
                    <a:gd name="connsiteX13" fmla="*/ 1044575 w 1063625"/>
                    <a:gd name="connsiteY13" fmla="*/ 314325 h 930275"/>
                    <a:gd name="connsiteX14" fmla="*/ 1041400 w 1063625"/>
                    <a:gd name="connsiteY14" fmla="*/ 358775 h 930275"/>
                    <a:gd name="connsiteX15" fmla="*/ 1063625 w 1063625"/>
                    <a:gd name="connsiteY15" fmla="*/ 409575 h 930275"/>
                    <a:gd name="connsiteX16" fmla="*/ 1057275 w 1063625"/>
                    <a:gd name="connsiteY16" fmla="*/ 419100 h 930275"/>
                    <a:gd name="connsiteX17" fmla="*/ 1035050 w 1063625"/>
                    <a:gd name="connsiteY17" fmla="*/ 403225 h 930275"/>
                    <a:gd name="connsiteX18" fmla="*/ 1019175 w 1063625"/>
                    <a:gd name="connsiteY18" fmla="*/ 387350 h 930275"/>
                    <a:gd name="connsiteX19" fmla="*/ 1006475 w 1063625"/>
                    <a:gd name="connsiteY19" fmla="*/ 400050 h 930275"/>
                    <a:gd name="connsiteX20" fmla="*/ 993775 w 1063625"/>
                    <a:gd name="connsiteY20" fmla="*/ 415925 h 930275"/>
                    <a:gd name="connsiteX21" fmla="*/ 977900 w 1063625"/>
                    <a:gd name="connsiteY21" fmla="*/ 425450 h 930275"/>
                    <a:gd name="connsiteX22" fmla="*/ 949325 w 1063625"/>
                    <a:gd name="connsiteY22" fmla="*/ 425450 h 930275"/>
                    <a:gd name="connsiteX23" fmla="*/ 955675 w 1063625"/>
                    <a:gd name="connsiteY23" fmla="*/ 438150 h 930275"/>
                    <a:gd name="connsiteX24" fmla="*/ 955675 w 1063625"/>
                    <a:gd name="connsiteY24" fmla="*/ 457200 h 930275"/>
                    <a:gd name="connsiteX25" fmla="*/ 968375 w 1063625"/>
                    <a:gd name="connsiteY25" fmla="*/ 492125 h 930275"/>
                    <a:gd name="connsiteX26" fmla="*/ 955675 w 1063625"/>
                    <a:gd name="connsiteY26" fmla="*/ 495300 h 930275"/>
                    <a:gd name="connsiteX27" fmla="*/ 911225 w 1063625"/>
                    <a:gd name="connsiteY27" fmla="*/ 476250 h 930275"/>
                    <a:gd name="connsiteX28" fmla="*/ 892175 w 1063625"/>
                    <a:gd name="connsiteY28" fmla="*/ 476250 h 930275"/>
                    <a:gd name="connsiteX29" fmla="*/ 876300 w 1063625"/>
                    <a:gd name="connsiteY29" fmla="*/ 488950 h 930275"/>
                    <a:gd name="connsiteX30" fmla="*/ 908050 w 1063625"/>
                    <a:gd name="connsiteY30" fmla="*/ 546100 h 930275"/>
                    <a:gd name="connsiteX31" fmla="*/ 908050 w 1063625"/>
                    <a:gd name="connsiteY31" fmla="*/ 568325 h 930275"/>
                    <a:gd name="connsiteX32" fmla="*/ 889000 w 1063625"/>
                    <a:gd name="connsiteY32" fmla="*/ 561975 h 930275"/>
                    <a:gd name="connsiteX33" fmla="*/ 854075 w 1063625"/>
                    <a:gd name="connsiteY33" fmla="*/ 552450 h 930275"/>
                    <a:gd name="connsiteX34" fmla="*/ 819150 w 1063625"/>
                    <a:gd name="connsiteY34" fmla="*/ 527050 h 930275"/>
                    <a:gd name="connsiteX35" fmla="*/ 806450 w 1063625"/>
                    <a:gd name="connsiteY35" fmla="*/ 527050 h 930275"/>
                    <a:gd name="connsiteX36" fmla="*/ 787400 w 1063625"/>
                    <a:gd name="connsiteY36" fmla="*/ 539750 h 930275"/>
                    <a:gd name="connsiteX37" fmla="*/ 781050 w 1063625"/>
                    <a:gd name="connsiteY37" fmla="*/ 555625 h 930275"/>
                    <a:gd name="connsiteX38" fmla="*/ 774700 w 1063625"/>
                    <a:gd name="connsiteY38" fmla="*/ 590550 h 930275"/>
                    <a:gd name="connsiteX39" fmla="*/ 749300 w 1063625"/>
                    <a:gd name="connsiteY39" fmla="*/ 615950 h 930275"/>
                    <a:gd name="connsiteX40" fmla="*/ 717550 w 1063625"/>
                    <a:gd name="connsiteY40" fmla="*/ 635000 h 930275"/>
                    <a:gd name="connsiteX41" fmla="*/ 669925 w 1063625"/>
                    <a:gd name="connsiteY41" fmla="*/ 650875 h 930275"/>
                    <a:gd name="connsiteX42" fmla="*/ 631825 w 1063625"/>
                    <a:gd name="connsiteY42" fmla="*/ 650875 h 930275"/>
                    <a:gd name="connsiteX43" fmla="*/ 590550 w 1063625"/>
                    <a:gd name="connsiteY43" fmla="*/ 650875 h 930275"/>
                    <a:gd name="connsiteX44" fmla="*/ 571500 w 1063625"/>
                    <a:gd name="connsiteY44" fmla="*/ 660400 h 930275"/>
                    <a:gd name="connsiteX45" fmla="*/ 517525 w 1063625"/>
                    <a:gd name="connsiteY45" fmla="*/ 695325 h 930275"/>
                    <a:gd name="connsiteX46" fmla="*/ 504825 w 1063625"/>
                    <a:gd name="connsiteY46" fmla="*/ 720725 h 930275"/>
                    <a:gd name="connsiteX47" fmla="*/ 431800 w 1063625"/>
                    <a:gd name="connsiteY47" fmla="*/ 679450 h 930275"/>
                    <a:gd name="connsiteX48" fmla="*/ 422275 w 1063625"/>
                    <a:gd name="connsiteY48" fmla="*/ 679450 h 930275"/>
                    <a:gd name="connsiteX49" fmla="*/ 415925 w 1063625"/>
                    <a:gd name="connsiteY49" fmla="*/ 682625 h 930275"/>
                    <a:gd name="connsiteX50" fmla="*/ 400050 w 1063625"/>
                    <a:gd name="connsiteY50" fmla="*/ 698500 h 930275"/>
                    <a:gd name="connsiteX51" fmla="*/ 384175 w 1063625"/>
                    <a:gd name="connsiteY51" fmla="*/ 727075 h 930275"/>
                    <a:gd name="connsiteX52" fmla="*/ 365125 w 1063625"/>
                    <a:gd name="connsiteY52" fmla="*/ 727075 h 930275"/>
                    <a:gd name="connsiteX53" fmla="*/ 361950 w 1063625"/>
                    <a:gd name="connsiteY53" fmla="*/ 711200 h 930275"/>
                    <a:gd name="connsiteX54" fmla="*/ 355600 w 1063625"/>
                    <a:gd name="connsiteY54" fmla="*/ 704850 h 930275"/>
                    <a:gd name="connsiteX55" fmla="*/ 340649 w 1063625"/>
                    <a:gd name="connsiteY55" fmla="*/ 686464 h 930275"/>
                    <a:gd name="connsiteX56" fmla="*/ 352425 w 1063625"/>
                    <a:gd name="connsiteY56" fmla="*/ 701675 h 930275"/>
                    <a:gd name="connsiteX57" fmla="*/ 292100 w 1063625"/>
                    <a:gd name="connsiteY57" fmla="*/ 730250 h 930275"/>
                    <a:gd name="connsiteX58" fmla="*/ 231775 w 1063625"/>
                    <a:gd name="connsiteY58" fmla="*/ 800100 h 930275"/>
                    <a:gd name="connsiteX59" fmla="*/ 171450 w 1063625"/>
                    <a:gd name="connsiteY59" fmla="*/ 854075 h 930275"/>
                    <a:gd name="connsiteX60" fmla="*/ 149225 w 1063625"/>
                    <a:gd name="connsiteY60" fmla="*/ 860425 h 930275"/>
                    <a:gd name="connsiteX61" fmla="*/ 123825 w 1063625"/>
                    <a:gd name="connsiteY61" fmla="*/ 876300 h 930275"/>
                    <a:gd name="connsiteX62" fmla="*/ 114300 w 1063625"/>
                    <a:gd name="connsiteY62" fmla="*/ 889000 h 930275"/>
                    <a:gd name="connsiteX63" fmla="*/ 85725 w 1063625"/>
                    <a:gd name="connsiteY63" fmla="*/ 904875 h 930275"/>
                    <a:gd name="connsiteX64" fmla="*/ 79375 w 1063625"/>
                    <a:gd name="connsiteY64" fmla="*/ 927100 h 930275"/>
                    <a:gd name="connsiteX65" fmla="*/ 44450 w 1063625"/>
                    <a:gd name="connsiteY65" fmla="*/ 930275 h 930275"/>
                    <a:gd name="connsiteX66" fmla="*/ 28575 w 1063625"/>
                    <a:gd name="connsiteY66" fmla="*/ 923925 h 930275"/>
                    <a:gd name="connsiteX67" fmla="*/ 28575 w 1063625"/>
                    <a:gd name="connsiteY67" fmla="*/ 898525 h 930275"/>
                    <a:gd name="connsiteX68" fmla="*/ 25400 w 1063625"/>
                    <a:gd name="connsiteY68" fmla="*/ 860425 h 930275"/>
                    <a:gd name="connsiteX69" fmla="*/ 19050 w 1063625"/>
                    <a:gd name="connsiteY69" fmla="*/ 835025 h 930275"/>
                    <a:gd name="connsiteX70" fmla="*/ 44450 w 1063625"/>
                    <a:gd name="connsiteY70" fmla="*/ 825500 h 930275"/>
                    <a:gd name="connsiteX71" fmla="*/ 63500 w 1063625"/>
                    <a:gd name="connsiteY71" fmla="*/ 812800 h 930275"/>
                    <a:gd name="connsiteX72" fmla="*/ 69850 w 1063625"/>
                    <a:gd name="connsiteY72" fmla="*/ 796925 h 930275"/>
                    <a:gd name="connsiteX73" fmla="*/ 57150 w 1063625"/>
                    <a:gd name="connsiteY73" fmla="*/ 793750 h 930275"/>
                    <a:gd name="connsiteX74" fmla="*/ 44450 w 1063625"/>
                    <a:gd name="connsiteY74" fmla="*/ 781050 h 930275"/>
                    <a:gd name="connsiteX75" fmla="*/ 25400 w 1063625"/>
                    <a:gd name="connsiteY75" fmla="*/ 768350 h 930275"/>
                    <a:gd name="connsiteX76" fmla="*/ 3175 w 1063625"/>
                    <a:gd name="connsiteY76" fmla="*/ 755650 h 930275"/>
                    <a:gd name="connsiteX77" fmla="*/ 0 w 1063625"/>
                    <a:gd name="connsiteY77" fmla="*/ 746125 h 930275"/>
                    <a:gd name="connsiteX78" fmla="*/ 0 w 1063625"/>
                    <a:gd name="connsiteY78" fmla="*/ 736600 h 930275"/>
                    <a:gd name="connsiteX79" fmla="*/ 0 w 1063625"/>
                    <a:gd name="connsiteY79" fmla="*/ 711200 h 930275"/>
                    <a:gd name="connsiteX80" fmla="*/ 0 w 1063625"/>
                    <a:gd name="connsiteY80" fmla="*/ 679450 h 930275"/>
                    <a:gd name="connsiteX81" fmla="*/ 22225 w 1063625"/>
                    <a:gd name="connsiteY81" fmla="*/ 650875 h 930275"/>
                    <a:gd name="connsiteX82" fmla="*/ 73025 w 1063625"/>
                    <a:gd name="connsiteY82" fmla="*/ 641350 h 930275"/>
                    <a:gd name="connsiteX83" fmla="*/ 117475 w 1063625"/>
                    <a:gd name="connsiteY83" fmla="*/ 631825 h 930275"/>
                    <a:gd name="connsiteX84" fmla="*/ 130175 w 1063625"/>
                    <a:gd name="connsiteY84" fmla="*/ 612775 h 930275"/>
                    <a:gd name="connsiteX85" fmla="*/ 101600 w 1063625"/>
                    <a:gd name="connsiteY85" fmla="*/ 568325 h 930275"/>
                    <a:gd name="connsiteX86" fmla="*/ 98425 w 1063625"/>
                    <a:gd name="connsiteY86" fmla="*/ 542925 h 930275"/>
                    <a:gd name="connsiteX87" fmla="*/ 92075 w 1063625"/>
                    <a:gd name="connsiteY87" fmla="*/ 523875 h 930275"/>
                    <a:gd name="connsiteX88" fmla="*/ 82550 w 1063625"/>
                    <a:gd name="connsiteY88" fmla="*/ 508000 h 930275"/>
                    <a:gd name="connsiteX89" fmla="*/ 98425 w 1063625"/>
                    <a:gd name="connsiteY89" fmla="*/ 508000 h 930275"/>
                    <a:gd name="connsiteX90" fmla="*/ 123825 w 1063625"/>
                    <a:gd name="connsiteY90" fmla="*/ 482600 h 930275"/>
                    <a:gd name="connsiteX91" fmla="*/ 127000 w 1063625"/>
                    <a:gd name="connsiteY91" fmla="*/ 466725 h 930275"/>
                    <a:gd name="connsiteX92" fmla="*/ 124581 w 1063625"/>
                    <a:gd name="connsiteY92" fmla="*/ 420759 h 930275"/>
                    <a:gd name="connsiteX93" fmla="*/ 120650 w 1063625"/>
                    <a:gd name="connsiteY93" fmla="*/ 415925 h 930275"/>
                    <a:gd name="connsiteX94" fmla="*/ 123825 w 1063625"/>
                    <a:gd name="connsiteY94" fmla="*/ 406400 h 930275"/>
                    <a:gd name="connsiteX95" fmla="*/ 123825 w 1063625"/>
                    <a:gd name="connsiteY95" fmla="*/ 406400 h 930275"/>
                    <a:gd name="connsiteX96" fmla="*/ 123825 w 1063625"/>
                    <a:gd name="connsiteY96" fmla="*/ 406400 h 930275"/>
                    <a:gd name="connsiteX97" fmla="*/ 136525 w 1063625"/>
                    <a:gd name="connsiteY97" fmla="*/ 368300 h 930275"/>
                    <a:gd name="connsiteX98" fmla="*/ 117475 w 1063625"/>
                    <a:gd name="connsiteY98" fmla="*/ 349250 h 930275"/>
                    <a:gd name="connsiteX99" fmla="*/ 111125 w 1063625"/>
                    <a:gd name="connsiteY99" fmla="*/ 314325 h 930275"/>
                    <a:gd name="connsiteX100" fmla="*/ 136525 w 1063625"/>
                    <a:gd name="connsiteY100" fmla="*/ 279400 h 930275"/>
                    <a:gd name="connsiteX101" fmla="*/ 174625 w 1063625"/>
                    <a:gd name="connsiteY101" fmla="*/ 238125 h 930275"/>
                    <a:gd name="connsiteX102" fmla="*/ 215900 w 1063625"/>
                    <a:gd name="connsiteY102" fmla="*/ 250825 h 930275"/>
                    <a:gd name="connsiteX103" fmla="*/ 200025 w 1063625"/>
                    <a:gd name="connsiteY103" fmla="*/ 212725 h 930275"/>
                    <a:gd name="connsiteX104" fmla="*/ 266700 w 1063625"/>
                    <a:gd name="connsiteY104" fmla="*/ 158750 h 930275"/>
                    <a:gd name="connsiteX105" fmla="*/ 276225 w 1063625"/>
                    <a:gd name="connsiteY105" fmla="*/ 120650 h 930275"/>
                    <a:gd name="connsiteX106" fmla="*/ 276225 w 1063625"/>
                    <a:gd name="connsiteY106" fmla="*/ 92075 h 930275"/>
                    <a:gd name="connsiteX107" fmla="*/ 323850 w 1063625"/>
                    <a:gd name="connsiteY107" fmla="*/ 63500 h 930275"/>
                    <a:gd name="connsiteX108" fmla="*/ 339725 w 1063625"/>
                    <a:gd name="connsiteY108" fmla="*/ 47625 h 930275"/>
                    <a:gd name="connsiteX109" fmla="*/ 358775 w 1063625"/>
                    <a:gd name="connsiteY109" fmla="*/ 15875 h 930275"/>
                    <a:gd name="connsiteX110" fmla="*/ 412750 w 1063625"/>
                    <a:gd name="connsiteY110" fmla="*/ 69850 h 930275"/>
                    <a:gd name="connsiteX111" fmla="*/ 454025 w 1063625"/>
                    <a:gd name="connsiteY111" fmla="*/ 76200 h 930275"/>
                    <a:gd name="connsiteX112" fmla="*/ 488950 w 1063625"/>
                    <a:gd name="connsiteY112" fmla="*/ 69850 h 930275"/>
                    <a:gd name="connsiteX113" fmla="*/ 514350 w 1063625"/>
                    <a:gd name="connsiteY113" fmla="*/ 114300 h 930275"/>
                    <a:gd name="connsiteX114" fmla="*/ 549275 w 1063625"/>
                    <a:gd name="connsiteY114" fmla="*/ 120650 h 930275"/>
                    <a:gd name="connsiteX115" fmla="*/ 574675 w 1063625"/>
                    <a:gd name="connsiteY115" fmla="*/ 98425 h 930275"/>
                    <a:gd name="connsiteX116" fmla="*/ 612775 w 1063625"/>
                    <a:gd name="connsiteY116" fmla="*/ 69850 h 930275"/>
                    <a:gd name="connsiteX117" fmla="*/ 635000 w 1063625"/>
                    <a:gd name="connsiteY117" fmla="*/ 63500 h 930275"/>
                    <a:gd name="connsiteX118" fmla="*/ 666750 w 1063625"/>
                    <a:gd name="connsiteY118" fmla="*/ 73025 h 930275"/>
                    <a:gd name="connsiteX119" fmla="*/ 682625 w 1063625"/>
                    <a:gd name="connsiteY119" fmla="*/ 98425 h 930275"/>
                    <a:gd name="connsiteX120" fmla="*/ 708025 w 1063625"/>
                    <a:gd name="connsiteY120" fmla="*/ 44450 h 930275"/>
                    <a:gd name="connsiteX121" fmla="*/ 714375 w 1063625"/>
                    <a:gd name="connsiteY121" fmla="*/ 25400 h 930275"/>
                    <a:gd name="connsiteX122" fmla="*/ 736600 w 1063625"/>
                    <a:gd name="connsiteY122" fmla="*/ 9525 h 930275"/>
                    <a:gd name="connsiteX123" fmla="*/ 787400 w 1063625"/>
                    <a:gd name="connsiteY123" fmla="*/ 15875 h 930275"/>
                    <a:gd name="connsiteX124" fmla="*/ 806450 w 1063625"/>
                    <a:gd name="connsiteY124" fmla="*/ 3175 h 9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063625" h="930275">
                      <a:moveTo>
                        <a:pt x="825500" y="0"/>
                      </a:moveTo>
                      <a:lnTo>
                        <a:pt x="857250" y="9525"/>
                      </a:lnTo>
                      <a:lnTo>
                        <a:pt x="895350" y="15875"/>
                      </a:lnTo>
                      <a:lnTo>
                        <a:pt x="898525" y="31750"/>
                      </a:lnTo>
                      <a:lnTo>
                        <a:pt x="927100" y="53975"/>
                      </a:lnTo>
                      <a:lnTo>
                        <a:pt x="933450" y="79375"/>
                      </a:lnTo>
                      <a:lnTo>
                        <a:pt x="933450" y="111125"/>
                      </a:lnTo>
                      <a:lnTo>
                        <a:pt x="971550" y="120650"/>
                      </a:lnTo>
                      <a:lnTo>
                        <a:pt x="1012825" y="123825"/>
                      </a:lnTo>
                      <a:lnTo>
                        <a:pt x="1041400" y="139700"/>
                      </a:lnTo>
                      <a:lnTo>
                        <a:pt x="1025525" y="168275"/>
                      </a:lnTo>
                      <a:lnTo>
                        <a:pt x="1025525" y="234950"/>
                      </a:lnTo>
                      <a:lnTo>
                        <a:pt x="1028700" y="276225"/>
                      </a:lnTo>
                      <a:lnTo>
                        <a:pt x="1044575" y="314325"/>
                      </a:lnTo>
                      <a:lnTo>
                        <a:pt x="1041400" y="358775"/>
                      </a:lnTo>
                      <a:lnTo>
                        <a:pt x="1063625" y="409575"/>
                      </a:lnTo>
                      <a:lnTo>
                        <a:pt x="1057275" y="419100"/>
                      </a:lnTo>
                      <a:lnTo>
                        <a:pt x="1035050" y="403225"/>
                      </a:lnTo>
                      <a:lnTo>
                        <a:pt x="1019175" y="387350"/>
                      </a:lnTo>
                      <a:lnTo>
                        <a:pt x="1006475" y="400050"/>
                      </a:lnTo>
                      <a:lnTo>
                        <a:pt x="993775" y="415925"/>
                      </a:lnTo>
                      <a:lnTo>
                        <a:pt x="977900" y="425450"/>
                      </a:lnTo>
                      <a:lnTo>
                        <a:pt x="949325" y="425450"/>
                      </a:lnTo>
                      <a:lnTo>
                        <a:pt x="955675" y="438150"/>
                      </a:lnTo>
                      <a:lnTo>
                        <a:pt x="955675" y="457200"/>
                      </a:lnTo>
                      <a:lnTo>
                        <a:pt x="968375" y="492125"/>
                      </a:lnTo>
                      <a:lnTo>
                        <a:pt x="955675" y="495300"/>
                      </a:lnTo>
                      <a:lnTo>
                        <a:pt x="911225" y="476250"/>
                      </a:lnTo>
                      <a:lnTo>
                        <a:pt x="892175" y="476250"/>
                      </a:lnTo>
                      <a:lnTo>
                        <a:pt x="876300" y="488950"/>
                      </a:lnTo>
                      <a:lnTo>
                        <a:pt x="908050" y="546100"/>
                      </a:lnTo>
                      <a:lnTo>
                        <a:pt x="908050" y="568325"/>
                      </a:lnTo>
                      <a:lnTo>
                        <a:pt x="889000" y="561975"/>
                      </a:lnTo>
                      <a:lnTo>
                        <a:pt x="854075" y="552450"/>
                      </a:lnTo>
                      <a:lnTo>
                        <a:pt x="819150" y="527050"/>
                      </a:lnTo>
                      <a:lnTo>
                        <a:pt x="806450" y="527050"/>
                      </a:lnTo>
                      <a:lnTo>
                        <a:pt x="787400" y="539750"/>
                      </a:lnTo>
                      <a:lnTo>
                        <a:pt x="781050" y="555625"/>
                      </a:lnTo>
                      <a:lnTo>
                        <a:pt x="774700" y="590550"/>
                      </a:lnTo>
                      <a:lnTo>
                        <a:pt x="749300" y="615950"/>
                      </a:lnTo>
                      <a:lnTo>
                        <a:pt x="717550" y="635000"/>
                      </a:lnTo>
                      <a:lnTo>
                        <a:pt x="669925" y="650875"/>
                      </a:lnTo>
                      <a:lnTo>
                        <a:pt x="631825" y="650875"/>
                      </a:lnTo>
                      <a:lnTo>
                        <a:pt x="590550" y="650875"/>
                      </a:lnTo>
                      <a:lnTo>
                        <a:pt x="571500" y="660400"/>
                      </a:lnTo>
                      <a:lnTo>
                        <a:pt x="517525" y="695325"/>
                      </a:lnTo>
                      <a:lnTo>
                        <a:pt x="504825" y="720725"/>
                      </a:lnTo>
                      <a:lnTo>
                        <a:pt x="431800" y="679450"/>
                      </a:lnTo>
                      <a:lnTo>
                        <a:pt x="422275" y="679450"/>
                      </a:lnTo>
                      <a:lnTo>
                        <a:pt x="415925" y="682625"/>
                      </a:lnTo>
                      <a:lnTo>
                        <a:pt x="400050" y="698500"/>
                      </a:lnTo>
                      <a:lnTo>
                        <a:pt x="384175" y="727075"/>
                      </a:lnTo>
                      <a:lnTo>
                        <a:pt x="365125" y="727075"/>
                      </a:lnTo>
                      <a:lnTo>
                        <a:pt x="361950" y="711200"/>
                      </a:lnTo>
                      <a:lnTo>
                        <a:pt x="355600" y="704850"/>
                      </a:lnTo>
                      <a:lnTo>
                        <a:pt x="340649" y="686464"/>
                      </a:lnTo>
                      <a:lnTo>
                        <a:pt x="352425" y="701675"/>
                      </a:lnTo>
                      <a:lnTo>
                        <a:pt x="292100" y="730250"/>
                      </a:lnTo>
                      <a:lnTo>
                        <a:pt x="231775" y="800100"/>
                      </a:lnTo>
                      <a:lnTo>
                        <a:pt x="171450" y="854075"/>
                      </a:lnTo>
                      <a:lnTo>
                        <a:pt x="149225" y="860425"/>
                      </a:lnTo>
                      <a:lnTo>
                        <a:pt x="123825" y="876300"/>
                      </a:lnTo>
                      <a:lnTo>
                        <a:pt x="114300" y="889000"/>
                      </a:lnTo>
                      <a:lnTo>
                        <a:pt x="85725" y="904875"/>
                      </a:lnTo>
                      <a:lnTo>
                        <a:pt x="79375" y="927100"/>
                      </a:lnTo>
                      <a:lnTo>
                        <a:pt x="44450" y="930275"/>
                      </a:lnTo>
                      <a:lnTo>
                        <a:pt x="28575" y="923925"/>
                      </a:lnTo>
                      <a:lnTo>
                        <a:pt x="28575" y="898525"/>
                      </a:lnTo>
                      <a:lnTo>
                        <a:pt x="25400" y="860425"/>
                      </a:lnTo>
                      <a:lnTo>
                        <a:pt x="19050" y="835025"/>
                      </a:lnTo>
                      <a:lnTo>
                        <a:pt x="44450" y="825500"/>
                      </a:lnTo>
                      <a:lnTo>
                        <a:pt x="63500" y="812800"/>
                      </a:lnTo>
                      <a:lnTo>
                        <a:pt x="69850" y="796925"/>
                      </a:lnTo>
                      <a:lnTo>
                        <a:pt x="57150" y="793750"/>
                      </a:lnTo>
                      <a:lnTo>
                        <a:pt x="44450" y="781050"/>
                      </a:lnTo>
                      <a:lnTo>
                        <a:pt x="25400" y="768350"/>
                      </a:lnTo>
                      <a:lnTo>
                        <a:pt x="3175" y="755650"/>
                      </a:lnTo>
                      <a:lnTo>
                        <a:pt x="0" y="746125"/>
                      </a:lnTo>
                      <a:lnTo>
                        <a:pt x="0" y="736600"/>
                      </a:lnTo>
                      <a:lnTo>
                        <a:pt x="0" y="711200"/>
                      </a:lnTo>
                      <a:lnTo>
                        <a:pt x="0" y="679450"/>
                      </a:lnTo>
                      <a:lnTo>
                        <a:pt x="22225" y="650875"/>
                      </a:lnTo>
                      <a:lnTo>
                        <a:pt x="73025" y="641350"/>
                      </a:lnTo>
                      <a:lnTo>
                        <a:pt x="117475" y="631825"/>
                      </a:lnTo>
                      <a:lnTo>
                        <a:pt x="130175" y="612775"/>
                      </a:lnTo>
                      <a:lnTo>
                        <a:pt x="101600" y="568325"/>
                      </a:lnTo>
                      <a:lnTo>
                        <a:pt x="98425" y="542925"/>
                      </a:lnTo>
                      <a:lnTo>
                        <a:pt x="92075" y="523875"/>
                      </a:lnTo>
                      <a:lnTo>
                        <a:pt x="82550" y="508000"/>
                      </a:lnTo>
                      <a:lnTo>
                        <a:pt x="98425" y="508000"/>
                      </a:lnTo>
                      <a:lnTo>
                        <a:pt x="123825" y="482600"/>
                      </a:lnTo>
                      <a:lnTo>
                        <a:pt x="127000" y="466725"/>
                      </a:lnTo>
                      <a:lnTo>
                        <a:pt x="124581" y="420759"/>
                      </a:lnTo>
                      <a:lnTo>
                        <a:pt x="120650" y="415925"/>
                      </a:lnTo>
                      <a:lnTo>
                        <a:pt x="123825" y="406400"/>
                      </a:lnTo>
                      <a:lnTo>
                        <a:pt x="123825" y="406400"/>
                      </a:lnTo>
                      <a:lnTo>
                        <a:pt x="123825" y="406400"/>
                      </a:lnTo>
                      <a:lnTo>
                        <a:pt x="136525" y="368300"/>
                      </a:lnTo>
                      <a:lnTo>
                        <a:pt x="117475" y="349250"/>
                      </a:lnTo>
                      <a:lnTo>
                        <a:pt x="111125" y="314325"/>
                      </a:lnTo>
                      <a:lnTo>
                        <a:pt x="136525" y="279400"/>
                      </a:lnTo>
                      <a:lnTo>
                        <a:pt x="174625" y="238125"/>
                      </a:lnTo>
                      <a:lnTo>
                        <a:pt x="215900" y="250825"/>
                      </a:lnTo>
                      <a:lnTo>
                        <a:pt x="200025" y="212725"/>
                      </a:lnTo>
                      <a:lnTo>
                        <a:pt x="266700" y="158750"/>
                      </a:lnTo>
                      <a:lnTo>
                        <a:pt x="276225" y="120650"/>
                      </a:lnTo>
                      <a:lnTo>
                        <a:pt x="276225" y="92075"/>
                      </a:lnTo>
                      <a:lnTo>
                        <a:pt x="323850" y="63500"/>
                      </a:lnTo>
                      <a:lnTo>
                        <a:pt x="339725" y="47625"/>
                      </a:lnTo>
                      <a:lnTo>
                        <a:pt x="358775" y="15875"/>
                      </a:lnTo>
                      <a:lnTo>
                        <a:pt x="412750" y="69850"/>
                      </a:lnTo>
                      <a:lnTo>
                        <a:pt x="454025" y="76200"/>
                      </a:lnTo>
                      <a:lnTo>
                        <a:pt x="488950" y="69850"/>
                      </a:lnTo>
                      <a:lnTo>
                        <a:pt x="514350" y="114300"/>
                      </a:lnTo>
                      <a:lnTo>
                        <a:pt x="549275" y="120650"/>
                      </a:lnTo>
                      <a:lnTo>
                        <a:pt x="574675" y="98425"/>
                      </a:lnTo>
                      <a:lnTo>
                        <a:pt x="612775" y="69850"/>
                      </a:lnTo>
                      <a:lnTo>
                        <a:pt x="635000" y="63500"/>
                      </a:lnTo>
                      <a:lnTo>
                        <a:pt x="666750" y="73025"/>
                      </a:lnTo>
                      <a:lnTo>
                        <a:pt x="682625" y="98425"/>
                      </a:lnTo>
                      <a:lnTo>
                        <a:pt x="708025" y="44450"/>
                      </a:lnTo>
                      <a:lnTo>
                        <a:pt x="714375" y="25400"/>
                      </a:lnTo>
                      <a:lnTo>
                        <a:pt x="736600" y="9525"/>
                      </a:lnTo>
                      <a:lnTo>
                        <a:pt x="787400" y="15875"/>
                      </a:lnTo>
                      <a:lnTo>
                        <a:pt x="806450" y="3175"/>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89" name="Freeform: Shape 188">
                  <a:extLst>
                    <a:ext uri="{FF2B5EF4-FFF2-40B4-BE49-F238E27FC236}">
                      <a16:creationId xmlns:a16="http://schemas.microsoft.com/office/drawing/2014/main" id="{489D6A03-BC84-4836-ABCB-B806E87E1FC4}"/>
                    </a:ext>
                  </a:extLst>
                </p:cNvPr>
                <p:cNvSpPr/>
                <p:nvPr/>
              </p:nvSpPr>
              <p:spPr>
                <a:xfrm>
                  <a:off x="2066925" y="3826669"/>
                  <a:ext cx="1154906" cy="931069"/>
                </a:xfrm>
                <a:custGeom>
                  <a:avLst/>
                  <a:gdLst>
                    <a:gd name="connsiteX0" fmla="*/ 714378 w 1154906"/>
                    <a:gd name="connsiteY0" fmla="*/ 0 h 931069"/>
                    <a:gd name="connsiteX1" fmla="*/ 733428 w 1154906"/>
                    <a:gd name="connsiteY1" fmla="*/ 0 h 931069"/>
                    <a:gd name="connsiteX2" fmla="*/ 795341 w 1154906"/>
                    <a:gd name="connsiteY2" fmla="*/ 23812 h 931069"/>
                    <a:gd name="connsiteX3" fmla="*/ 809628 w 1154906"/>
                    <a:gd name="connsiteY3" fmla="*/ 61912 h 931069"/>
                    <a:gd name="connsiteX4" fmla="*/ 816772 w 1154906"/>
                    <a:gd name="connsiteY4" fmla="*/ 69056 h 931069"/>
                    <a:gd name="connsiteX5" fmla="*/ 835822 w 1154906"/>
                    <a:gd name="connsiteY5" fmla="*/ 61912 h 931069"/>
                    <a:gd name="connsiteX6" fmla="*/ 852491 w 1154906"/>
                    <a:gd name="connsiteY6" fmla="*/ 54769 h 931069"/>
                    <a:gd name="connsiteX7" fmla="*/ 876303 w 1154906"/>
                    <a:gd name="connsiteY7" fmla="*/ 54769 h 931069"/>
                    <a:gd name="connsiteX8" fmla="*/ 912022 w 1154906"/>
                    <a:gd name="connsiteY8" fmla="*/ 76200 h 931069"/>
                    <a:gd name="connsiteX9" fmla="*/ 954884 w 1154906"/>
                    <a:gd name="connsiteY9" fmla="*/ 109537 h 931069"/>
                    <a:gd name="connsiteX10" fmla="*/ 964409 w 1154906"/>
                    <a:gd name="connsiteY10" fmla="*/ 109537 h 931069"/>
                    <a:gd name="connsiteX11" fmla="*/ 964409 w 1154906"/>
                    <a:gd name="connsiteY11" fmla="*/ 85725 h 931069"/>
                    <a:gd name="connsiteX12" fmla="*/ 954884 w 1154906"/>
                    <a:gd name="connsiteY12" fmla="*/ 57150 h 931069"/>
                    <a:gd name="connsiteX13" fmla="*/ 952503 w 1154906"/>
                    <a:gd name="connsiteY13" fmla="*/ 40481 h 931069"/>
                    <a:gd name="connsiteX14" fmla="*/ 947741 w 1154906"/>
                    <a:gd name="connsiteY14" fmla="*/ 30956 h 931069"/>
                    <a:gd name="connsiteX15" fmla="*/ 957266 w 1154906"/>
                    <a:gd name="connsiteY15" fmla="*/ 23812 h 931069"/>
                    <a:gd name="connsiteX16" fmla="*/ 973934 w 1154906"/>
                    <a:gd name="connsiteY16" fmla="*/ 23812 h 931069"/>
                    <a:gd name="connsiteX17" fmla="*/ 990603 w 1154906"/>
                    <a:gd name="connsiteY17" fmla="*/ 28575 h 931069"/>
                    <a:gd name="connsiteX18" fmla="*/ 992984 w 1154906"/>
                    <a:gd name="connsiteY18" fmla="*/ 42862 h 931069"/>
                    <a:gd name="connsiteX19" fmla="*/ 1002509 w 1154906"/>
                    <a:gd name="connsiteY19" fmla="*/ 83344 h 931069"/>
                    <a:gd name="connsiteX20" fmla="*/ 1007272 w 1154906"/>
                    <a:gd name="connsiteY20" fmla="*/ 119062 h 931069"/>
                    <a:gd name="connsiteX21" fmla="*/ 1021559 w 1154906"/>
                    <a:gd name="connsiteY21" fmla="*/ 133350 h 931069"/>
                    <a:gd name="connsiteX22" fmla="*/ 1031084 w 1154906"/>
                    <a:gd name="connsiteY22" fmla="*/ 142875 h 931069"/>
                    <a:gd name="connsiteX23" fmla="*/ 1031084 w 1154906"/>
                    <a:gd name="connsiteY23" fmla="*/ 171450 h 931069"/>
                    <a:gd name="connsiteX24" fmla="*/ 1059659 w 1154906"/>
                    <a:gd name="connsiteY24" fmla="*/ 209550 h 931069"/>
                    <a:gd name="connsiteX25" fmla="*/ 1057278 w 1154906"/>
                    <a:gd name="connsiteY25" fmla="*/ 247650 h 931069"/>
                    <a:gd name="connsiteX26" fmla="*/ 1062041 w 1154906"/>
                    <a:gd name="connsiteY26" fmla="*/ 261937 h 931069"/>
                    <a:gd name="connsiteX27" fmla="*/ 1078709 w 1154906"/>
                    <a:gd name="connsiteY27" fmla="*/ 269081 h 931069"/>
                    <a:gd name="connsiteX28" fmla="*/ 1104903 w 1154906"/>
                    <a:gd name="connsiteY28" fmla="*/ 269081 h 931069"/>
                    <a:gd name="connsiteX29" fmla="*/ 1128716 w 1154906"/>
                    <a:gd name="connsiteY29" fmla="*/ 264319 h 931069"/>
                    <a:gd name="connsiteX30" fmla="*/ 1143003 w 1154906"/>
                    <a:gd name="connsiteY30" fmla="*/ 278606 h 931069"/>
                    <a:gd name="connsiteX31" fmla="*/ 1147766 w 1154906"/>
                    <a:gd name="connsiteY31" fmla="*/ 297656 h 931069"/>
                    <a:gd name="connsiteX32" fmla="*/ 1143003 w 1154906"/>
                    <a:gd name="connsiteY32" fmla="*/ 323850 h 931069"/>
                    <a:gd name="connsiteX33" fmla="*/ 1138241 w 1154906"/>
                    <a:gd name="connsiteY33" fmla="*/ 335756 h 931069"/>
                    <a:gd name="connsiteX34" fmla="*/ 1138241 w 1154906"/>
                    <a:gd name="connsiteY34" fmla="*/ 354806 h 931069"/>
                    <a:gd name="connsiteX35" fmla="*/ 1138241 w 1154906"/>
                    <a:gd name="connsiteY35" fmla="*/ 392906 h 931069"/>
                    <a:gd name="connsiteX36" fmla="*/ 1145384 w 1154906"/>
                    <a:gd name="connsiteY36" fmla="*/ 416719 h 931069"/>
                    <a:gd name="connsiteX37" fmla="*/ 1147766 w 1154906"/>
                    <a:gd name="connsiteY37" fmla="*/ 435769 h 931069"/>
                    <a:gd name="connsiteX38" fmla="*/ 947227 w 1154906"/>
                    <a:gd name="connsiteY38" fmla="*/ 386937 h 931069"/>
                    <a:gd name="connsiteX39" fmla="*/ 1154906 w 1154906"/>
                    <a:gd name="connsiteY39" fmla="*/ 440531 h 931069"/>
                    <a:gd name="connsiteX40" fmla="*/ 1107281 w 1154906"/>
                    <a:gd name="connsiteY40" fmla="*/ 445294 h 931069"/>
                    <a:gd name="connsiteX41" fmla="*/ 1073944 w 1154906"/>
                    <a:gd name="connsiteY41" fmla="*/ 454819 h 931069"/>
                    <a:gd name="connsiteX42" fmla="*/ 1062038 w 1154906"/>
                    <a:gd name="connsiteY42" fmla="*/ 481012 h 931069"/>
                    <a:gd name="connsiteX43" fmla="*/ 1038225 w 1154906"/>
                    <a:gd name="connsiteY43" fmla="*/ 502444 h 931069"/>
                    <a:gd name="connsiteX44" fmla="*/ 1038225 w 1154906"/>
                    <a:gd name="connsiteY44" fmla="*/ 516731 h 931069"/>
                    <a:gd name="connsiteX45" fmla="*/ 1031081 w 1154906"/>
                    <a:gd name="connsiteY45" fmla="*/ 540544 h 931069"/>
                    <a:gd name="connsiteX46" fmla="*/ 1026319 w 1154906"/>
                    <a:gd name="connsiteY46" fmla="*/ 566737 h 931069"/>
                    <a:gd name="connsiteX47" fmla="*/ 1004888 w 1154906"/>
                    <a:gd name="connsiteY47" fmla="*/ 611981 h 931069"/>
                    <a:gd name="connsiteX48" fmla="*/ 988219 w 1154906"/>
                    <a:gd name="connsiteY48" fmla="*/ 611981 h 931069"/>
                    <a:gd name="connsiteX49" fmla="*/ 916781 w 1154906"/>
                    <a:gd name="connsiteY49" fmla="*/ 640556 h 931069"/>
                    <a:gd name="connsiteX50" fmla="*/ 902494 w 1154906"/>
                    <a:gd name="connsiteY50" fmla="*/ 640556 h 931069"/>
                    <a:gd name="connsiteX51" fmla="*/ 890588 w 1154906"/>
                    <a:gd name="connsiteY51" fmla="*/ 635794 h 931069"/>
                    <a:gd name="connsiteX52" fmla="*/ 873919 w 1154906"/>
                    <a:gd name="connsiteY52" fmla="*/ 619125 h 931069"/>
                    <a:gd name="connsiteX53" fmla="*/ 859631 w 1154906"/>
                    <a:gd name="connsiteY53" fmla="*/ 600075 h 931069"/>
                    <a:gd name="connsiteX54" fmla="*/ 835819 w 1154906"/>
                    <a:gd name="connsiteY54" fmla="*/ 590550 h 931069"/>
                    <a:gd name="connsiteX55" fmla="*/ 823913 w 1154906"/>
                    <a:gd name="connsiteY55" fmla="*/ 592931 h 931069"/>
                    <a:gd name="connsiteX56" fmla="*/ 812006 w 1154906"/>
                    <a:gd name="connsiteY56" fmla="*/ 602456 h 931069"/>
                    <a:gd name="connsiteX57" fmla="*/ 807244 w 1154906"/>
                    <a:gd name="connsiteY57" fmla="*/ 609600 h 931069"/>
                    <a:gd name="connsiteX58" fmla="*/ 802481 w 1154906"/>
                    <a:gd name="connsiteY58" fmla="*/ 631031 h 931069"/>
                    <a:gd name="connsiteX59" fmla="*/ 797719 w 1154906"/>
                    <a:gd name="connsiteY59" fmla="*/ 654844 h 931069"/>
                    <a:gd name="connsiteX60" fmla="*/ 781050 w 1154906"/>
                    <a:gd name="connsiteY60" fmla="*/ 657225 h 931069"/>
                    <a:gd name="connsiteX61" fmla="*/ 762000 w 1154906"/>
                    <a:gd name="connsiteY61" fmla="*/ 638175 h 931069"/>
                    <a:gd name="connsiteX62" fmla="*/ 745331 w 1154906"/>
                    <a:gd name="connsiteY62" fmla="*/ 638175 h 931069"/>
                    <a:gd name="connsiteX63" fmla="*/ 726281 w 1154906"/>
                    <a:gd name="connsiteY63" fmla="*/ 645319 h 931069"/>
                    <a:gd name="connsiteX64" fmla="*/ 685800 w 1154906"/>
                    <a:gd name="connsiteY64" fmla="*/ 671512 h 931069"/>
                    <a:gd name="connsiteX65" fmla="*/ 638175 w 1154906"/>
                    <a:gd name="connsiteY65" fmla="*/ 692944 h 931069"/>
                    <a:gd name="connsiteX66" fmla="*/ 540544 w 1154906"/>
                    <a:gd name="connsiteY66" fmla="*/ 759619 h 931069"/>
                    <a:gd name="connsiteX67" fmla="*/ 509588 w 1154906"/>
                    <a:gd name="connsiteY67" fmla="*/ 759619 h 931069"/>
                    <a:gd name="connsiteX68" fmla="*/ 485775 w 1154906"/>
                    <a:gd name="connsiteY68" fmla="*/ 745331 h 931069"/>
                    <a:gd name="connsiteX69" fmla="*/ 459581 w 1154906"/>
                    <a:gd name="connsiteY69" fmla="*/ 747712 h 931069"/>
                    <a:gd name="connsiteX70" fmla="*/ 431006 w 1154906"/>
                    <a:gd name="connsiteY70" fmla="*/ 750094 h 931069"/>
                    <a:gd name="connsiteX71" fmla="*/ 385763 w 1154906"/>
                    <a:gd name="connsiteY71" fmla="*/ 766762 h 931069"/>
                    <a:gd name="connsiteX72" fmla="*/ 373856 w 1154906"/>
                    <a:gd name="connsiteY72" fmla="*/ 781050 h 931069"/>
                    <a:gd name="connsiteX73" fmla="*/ 352425 w 1154906"/>
                    <a:gd name="connsiteY73" fmla="*/ 809625 h 931069"/>
                    <a:gd name="connsiteX74" fmla="*/ 338138 w 1154906"/>
                    <a:gd name="connsiteY74" fmla="*/ 850106 h 931069"/>
                    <a:gd name="connsiteX75" fmla="*/ 307181 w 1154906"/>
                    <a:gd name="connsiteY75" fmla="*/ 931069 h 931069"/>
                    <a:gd name="connsiteX76" fmla="*/ 288131 w 1154906"/>
                    <a:gd name="connsiteY76" fmla="*/ 885825 h 931069"/>
                    <a:gd name="connsiteX77" fmla="*/ 278606 w 1154906"/>
                    <a:gd name="connsiteY77" fmla="*/ 864394 h 931069"/>
                    <a:gd name="connsiteX78" fmla="*/ 259556 w 1154906"/>
                    <a:gd name="connsiteY78" fmla="*/ 859631 h 931069"/>
                    <a:gd name="connsiteX79" fmla="*/ 245269 w 1154906"/>
                    <a:gd name="connsiteY79" fmla="*/ 852487 h 931069"/>
                    <a:gd name="connsiteX80" fmla="*/ 216694 w 1154906"/>
                    <a:gd name="connsiteY80" fmla="*/ 821531 h 931069"/>
                    <a:gd name="connsiteX81" fmla="*/ 216694 w 1154906"/>
                    <a:gd name="connsiteY81" fmla="*/ 785812 h 931069"/>
                    <a:gd name="connsiteX82" fmla="*/ 209550 w 1154906"/>
                    <a:gd name="connsiteY82" fmla="*/ 757237 h 931069"/>
                    <a:gd name="connsiteX83" fmla="*/ 185738 w 1154906"/>
                    <a:gd name="connsiteY83" fmla="*/ 733425 h 931069"/>
                    <a:gd name="connsiteX84" fmla="*/ 159544 w 1154906"/>
                    <a:gd name="connsiteY84" fmla="*/ 728662 h 931069"/>
                    <a:gd name="connsiteX85" fmla="*/ 138113 w 1154906"/>
                    <a:gd name="connsiteY85" fmla="*/ 721519 h 931069"/>
                    <a:gd name="connsiteX86" fmla="*/ 130969 w 1154906"/>
                    <a:gd name="connsiteY86" fmla="*/ 695325 h 931069"/>
                    <a:gd name="connsiteX87" fmla="*/ 97631 w 1154906"/>
                    <a:gd name="connsiteY87" fmla="*/ 657225 h 931069"/>
                    <a:gd name="connsiteX88" fmla="*/ 92869 w 1154906"/>
                    <a:gd name="connsiteY88" fmla="*/ 614362 h 931069"/>
                    <a:gd name="connsiteX89" fmla="*/ 97631 w 1154906"/>
                    <a:gd name="connsiteY89" fmla="*/ 516731 h 931069"/>
                    <a:gd name="connsiteX90" fmla="*/ 78581 w 1154906"/>
                    <a:gd name="connsiteY90" fmla="*/ 504825 h 931069"/>
                    <a:gd name="connsiteX91" fmla="*/ 42863 w 1154906"/>
                    <a:gd name="connsiteY91" fmla="*/ 435769 h 931069"/>
                    <a:gd name="connsiteX92" fmla="*/ 64294 w 1154906"/>
                    <a:gd name="connsiteY92" fmla="*/ 402431 h 931069"/>
                    <a:gd name="connsiteX93" fmla="*/ 69056 w 1154906"/>
                    <a:gd name="connsiteY93" fmla="*/ 376237 h 931069"/>
                    <a:gd name="connsiteX94" fmla="*/ 42863 w 1154906"/>
                    <a:gd name="connsiteY94" fmla="*/ 369094 h 931069"/>
                    <a:gd name="connsiteX95" fmla="*/ 14288 w 1154906"/>
                    <a:gd name="connsiteY95" fmla="*/ 361950 h 931069"/>
                    <a:gd name="connsiteX96" fmla="*/ 16669 w 1154906"/>
                    <a:gd name="connsiteY96" fmla="*/ 314325 h 931069"/>
                    <a:gd name="connsiteX97" fmla="*/ 16669 w 1154906"/>
                    <a:gd name="connsiteY97" fmla="*/ 292894 h 931069"/>
                    <a:gd name="connsiteX98" fmla="*/ 16669 w 1154906"/>
                    <a:gd name="connsiteY98" fmla="*/ 269081 h 931069"/>
                    <a:gd name="connsiteX99" fmla="*/ 0 w 1154906"/>
                    <a:gd name="connsiteY99" fmla="*/ 247650 h 931069"/>
                    <a:gd name="connsiteX100" fmla="*/ 0 w 1154906"/>
                    <a:gd name="connsiteY100" fmla="*/ 228600 h 931069"/>
                    <a:gd name="connsiteX101" fmla="*/ 19050 w 1154906"/>
                    <a:gd name="connsiteY101" fmla="*/ 221456 h 931069"/>
                    <a:gd name="connsiteX102" fmla="*/ 35719 w 1154906"/>
                    <a:gd name="connsiteY102" fmla="*/ 209550 h 931069"/>
                    <a:gd name="connsiteX103" fmla="*/ 50006 w 1154906"/>
                    <a:gd name="connsiteY103" fmla="*/ 197644 h 931069"/>
                    <a:gd name="connsiteX104" fmla="*/ 52388 w 1154906"/>
                    <a:gd name="connsiteY104" fmla="*/ 185737 h 931069"/>
                    <a:gd name="connsiteX105" fmla="*/ 61913 w 1154906"/>
                    <a:gd name="connsiteY105" fmla="*/ 164306 h 931069"/>
                    <a:gd name="connsiteX106" fmla="*/ 64294 w 1154906"/>
                    <a:gd name="connsiteY106" fmla="*/ 147637 h 931069"/>
                    <a:gd name="connsiteX107" fmla="*/ 116681 w 1154906"/>
                    <a:gd name="connsiteY107" fmla="*/ 147637 h 931069"/>
                    <a:gd name="connsiteX108" fmla="*/ 126206 w 1154906"/>
                    <a:gd name="connsiteY108" fmla="*/ 147637 h 931069"/>
                    <a:gd name="connsiteX109" fmla="*/ 140494 w 1154906"/>
                    <a:gd name="connsiteY109" fmla="*/ 133350 h 931069"/>
                    <a:gd name="connsiteX110" fmla="*/ 164306 w 1154906"/>
                    <a:gd name="connsiteY110" fmla="*/ 128587 h 931069"/>
                    <a:gd name="connsiteX111" fmla="*/ 176213 w 1154906"/>
                    <a:gd name="connsiteY111" fmla="*/ 130969 h 931069"/>
                    <a:gd name="connsiteX112" fmla="*/ 185738 w 1154906"/>
                    <a:gd name="connsiteY112" fmla="*/ 142875 h 931069"/>
                    <a:gd name="connsiteX113" fmla="*/ 195263 w 1154906"/>
                    <a:gd name="connsiteY113" fmla="*/ 161925 h 931069"/>
                    <a:gd name="connsiteX114" fmla="*/ 202406 w 1154906"/>
                    <a:gd name="connsiteY114" fmla="*/ 176212 h 931069"/>
                    <a:gd name="connsiteX115" fmla="*/ 228600 w 1154906"/>
                    <a:gd name="connsiteY115" fmla="*/ 204787 h 931069"/>
                    <a:gd name="connsiteX116" fmla="*/ 238125 w 1154906"/>
                    <a:gd name="connsiteY116" fmla="*/ 221456 h 931069"/>
                    <a:gd name="connsiteX117" fmla="*/ 271463 w 1154906"/>
                    <a:gd name="connsiteY117" fmla="*/ 242887 h 931069"/>
                    <a:gd name="connsiteX118" fmla="*/ 304800 w 1154906"/>
                    <a:gd name="connsiteY118" fmla="*/ 259556 h 931069"/>
                    <a:gd name="connsiteX119" fmla="*/ 333375 w 1154906"/>
                    <a:gd name="connsiteY119" fmla="*/ 264319 h 931069"/>
                    <a:gd name="connsiteX120" fmla="*/ 350044 w 1154906"/>
                    <a:gd name="connsiteY120" fmla="*/ 264319 h 931069"/>
                    <a:gd name="connsiteX121" fmla="*/ 416719 w 1154906"/>
                    <a:gd name="connsiteY121" fmla="*/ 250031 h 931069"/>
                    <a:gd name="connsiteX122" fmla="*/ 427859 w 1154906"/>
                    <a:gd name="connsiteY122" fmla="*/ 252906 h 931069"/>
                    <a:gd name="connsiteX123" fmla="*/ 459584 w 1154906"/>
                    <a:gd name="connsiteY123" fmla="*/ 242887 h 931069"/>
                    <a:gd name="connsiteX124" fmla="*/ 492922 w 1154906"/>
                    <a:gd name="connsiteY124" fmla="*/ 235744 h 931069"/>
                    <a:gd name="connsiteX125" fmla="*/ 526259 w 1154906"/>
                    <a:gd name="connsiteY125" fmla="*/ 211931 h 931069"/>
                    <a:gd name="connsiteX126" fmla="*/ 526259 w 1154906"/>
                    <a:gd name="connsiteY126" fmla="*/ 185737 h 931069"/>
                    <a:gd name="connsiteX127" fmla="*/ 540547 w 1154906"/>
                    <a:gd name="connsiteY127" fmla="*/ 166687 h 931069"/>
                    <a:gd name="connsiteX128" fmla="*/ 554834 w 1154906"/>
                    <a:gd name="connsiteY128" fmla="*/ 152400 h 931069"/>
                    <a:gd name="connsiteX129" fmla="*/ 571503 w 1154906"/>
                    <a:gd name="connsiteY129" fmla="*/ 135731 h 931069"/>
                    <a:gd name="connsiteX130" fmla="*/ 576266 w 1154906"/>
                    <a:gd name="connsiteY130" fmla="*/ 130969 h 931069"/>
                    <a:gd name="connsiteX131" fmla="*/ 588172 w 1154906"/>
                    <a:gd name="connsiteY131" fmla="*/ 123825 h 931069"/>
                    <a:gd name="connsiteX132" fmla="*/ 588172 w 1154906"/>
                    <a:gd name="connsiteY132" fmla="*/ 90487 h 931069"/>
                    <a:gd name="connsiteX133" fmla="*/ 626272 w 1154906"/>
                    <a:gd name="connsiteY133" fmla="*/ 64294 h 931069"/>
                    <a:gd name="connsiteX134" fmla="*/ 657228 w 1154906"/>
                    <a:gd name="connsiteY134" fmla="*/ 92869 h 931069"/>
                    <a:gd name="connsiteX135" fmla="*/ 688184 w 1154906"/>
                    <a:gd name="connsiteY135" fmla="*/ 111919 h 931069"/>
                    <a:gd name="connsiteX136" fmla="*/ 707234 w 1154906"/>
                    <a:gd name="connsiteY136" fmla="*/ 111919 h 931069"/>
                    <a:gd name="connsiteX137" fmla="*/ 707234 w 1154906"/>
                    <a:gd name="connsiteY137" fmla="*/ 97631 h 931069"/>
                    <a:gd name="connsiteX138" fmla="*/ 692947 w 1154906"/>
                    <a:gd name="connsiteY138" fmla="*/ 69056 h 931069"/>
                    <a:gd name="connsiteX139" fmla="*/ 690566 w 1154906"/>
                    <a:gd name="connsiteY139" fmla="*/ 26194 h 931069"/>
                    <a:gd name="connsiteX140" fmla="*/ 690566 w 1154906"/>
                    <a:gd name="connsiteY140" fmla="*/ 9525 h 931069"/>
                    <a:gd name="connsiteX0" fmla="*/ 714378 w 1154906"/>
                    <a:gd name="connsiteY0" fmla="*/ 0 h 931069"/>
                    <a:gd name="connsiteX1" fmla="*/ 733428 w 1154906"/>
                    <a:gd name="connsiteY1" fmla="*/ 0 h 931069"/>
                    <a:gd name="connsiteX2" fmla="*/ 795341 w 1154906"/>
                    <a:gd name="connsiteY2" fmla="*/ 23812 h 931069"/>
                    <a:gd name="connsiteX3" fmla="*/ 809628 w 1154906"/>
                    <a:gd name="connsiteY3" fmla="*/ 61912 h 931069"/>
                    <a:gd name="connsiteX4" fmla="*/ 816772 w 1154906"/>
                    <a:gd name="connsiteY4" fmla="*/ 69056 h 931069"/>
                    <a:gd name="connsiteX5" fmla="*/ 835822 w 1154906"/>
                    <a:gd name="connsiteY5" fmla="*/ 61912 h 931069"/>
                    <a:gd name="connsiteX6" fmla="*/ 852491 w 1154906"/>
                    <a:gd name="connsiteY6" fmla="*/ 54769 h 931069"/>
                    <a:gd name="connsiteX7" fmla="*/ 876303 w 1154906"/>
                    <a:gd name="connsiteY7" fmla="*/ 54769 h 931069"/>
                    <a:gd name="connsiteX8" fmla="*/ 912022 w 1154906"/>
                    <a:gd name="connsiteY8" fmla="*/ 76200 h 931069"/>
                    <a:gd name="connsiteX9" fmla="*/ 954884 w 1154906"/>
                    <a:gd name="connsiteY9" fmla="*/ 109537 h 931069"/>
                    <a:gd name="connsiteX10" fmla="*/ 964409 w 1154906"/>
                    <a:gd name="connsiteY10" fmla="*/ 109537 h 931069"/>
                    <a:gd name="connsiteX11" fmla="*/ 964409 w 1154906"/>
                    <a:gd name="connsiteY11" fmla="*/ 85725 h 931069"/>
                    <a:gd name="connsiteX12" fmla="*/ 954884 w 1154906"/>
                    <a:gd name="connsiteY12" fmla="*/ 57150 h 931069"/>
                    <a:gd name="connsiteX13" fmla="*/ 952503 w 1154906"/>
                    <a:gd name="connsiteY13" fmla="*/ 40481 h 931069"/>
                    <a:gd name="connsiteX14" fmla="*/ 947741 w 1154906"/>
                    <a:gd name="connsiteY14" fmla="*/ 30956 h 931069"/>
                    <a:gd name="connsiteX15" fmla="*/ 957266 w 1154906"/>
                    <a:gd name="connsiteY15" fmla="*/ 23812 h 931069"/>
                    <a:gd name="connsiteX16" fmla="*/ 973934 w 1154906"/>
                    <a:gd name="connsiteY16" fmla="*/ 23812 h 931069"/>
                    <a:gd name="connsiteX17" fmla="*/ 990603 w 1154906"/>
                    <a:gd name="connsiteY17" fmla="*/ 28575 h 931069"/>
                    <a:gd name="connsiteX18" fmla="*/ 992984 w 1154906"/>
                    <a:gd name="connsiteY18" fmla="*/ 42862 h 931069"/>
                    <a:gd name="connsiteX19" fmla="*/ 1002509 w 1154906"/>
                    <a:gd name="connsiteY19" fmla="*/ 83344 h 931069"/>
                    <a:gd name="connsiteX20" fmla="*/ 1007272 w 1154906"/>
                    <a:gd name="connsiteY20" fmla="*/ 119062 h 931069"/>
                    <a:gd name="connsiteX21" fmla="*/ 1021559 w 1154906"/>
                    <a:gd name="connsiteY21" fmla="*/ 133350 h 931069"/>
                    <a:gd name="connsiteX22" fmla="*/ 1031084 w 1154906"/>
                    <a:gd name="connsiteY22" fmla="*/ 142875 h 931069"/>
                    <a:gd name="connsiteX23" fmla="*/ 1031084 w 1154906"/>
                    <a:gd name="connsiteY23" fmla="*/ 171450 h 931069"/>
                    <a:gd name="connsiteX24" fmla="*/ 1059659 w 1154906"/>
                    <a:gd name="connsiteY24" fmla="*/ 209550 h 931069"/>
                    <a:gd name="connsiteX25" fmla="*/ 1057278 w 1154906"/>
                    <a:gd name="connsiteY25" fmla="*/ 247650 h 931069"/>
                    <a:gd name="connsiteX26" fmla="*/ 1062041 w 1154906"/>
                    <a:gd name="connsiteY26" fmla="*/ 261937 h 931069"/>
                    <a:gd name="connsiteX27" fmla="*/ 1078709 w 1154906"/>
                    <a:gd name="connsiteY27" fmla="*/ 269081 h 931069"/>
                    <a:gd name="connsiteX28" fmla="*/ 1104903 w 1154906"/>
                    <a:gd name="connsiteY28" fmla="*/ 269081 h 931069"/>
                    <a:gd name="connsiteX29" fmla="*/ 1128716 w 1154906"/>
                    <a:gd name="connsiteY29" fmla="*/ 264319 h 931069"/>
                    <a:gd name="connsiteX30" fmla="*/ 1143003 w 1154906"/>
                    <a:gd name="connsiteY30" fmla="*/ 278606 h 931069"/>
                    <a:gd name="connsiteX31" fmla="*/ 1147766 w 1154906"/>
                    <a:gd name="connsiteY31" fmla="*/ 297656 h 931069"/>
                    <a:gd name="connsiteX32" fmla="*/ 1143003 w 1154906"/>
                    <a:gd name="connsiteY32" fmla="*/ 323850 h 931069"/>
                    <a:gd name="connsiteX33" fmla="*/ 1138241 w 1154906"/>
                    <a:gd name="connsiteY33" fmla="*/ 335756 h 931069"/>
                    <a:gd name="connsiteX34" fmla="*/ 1138241 w 1154906"/>
                    <a:gd name="connsiteY34" fmla="*/ 354806 h 931069"/>
                    <a:gd name="connsiteX35" fmla="*/ 1138241 w 1154906"/>
                    <a:gd name="connsiteY35" fmla="*/ 392906 h 931069"/>
                    <a:gd name="connsiteX36" fmla="*/ 1145384 w 1154906"/>
                    <a:gd name="connsiteY36" fmla="*/ 416719 h 931069"/>
                    <a:gd name="connsiteX37" fmla="*/ 1147766 w 1154906"/>
                    <a:gd name="connsiteY37" fmla="*/ 435769 h 931069"/>
                    <a:gd name="connsiteX38" fmla="*/ 1154396 w 1154906"/>
                    <a:gd name="connsiteY38" fmla="*/ 429800 h 931069"/>
                    <a:gd name="connsiteX39" fmla="*/ 1154906 w 1154906"/>
                    <a:gd name="connsiteY39" fmla="*/ 440531 h 931069"/>
                    <a:gd name="connsiteX40" fmla="*/ 1107281 w 1154906"/>
                    <a:gd name="connsiteY40" fmla="*/ 445294 h 931069"/>
                    <a:gd name="connsiteX41" fmla="*/ 1073944 w 1154906"/>
                    <a:gd name="connsiteY41" fmla="*/ 454819 h 931069"/>
                    <a:gd name="connsiteX42" fmla="*/ 1062038 w 1154906"/>
                    <a:gd name="connsiteY42" fmla="*/ 481012 h 931069"/>
                    <a:gd name="connsiteX43" fmla="*/ 1038225 w 1154906"/>
                    <a:gd name="connsiteY43" fmla="*/ 502444 h 931069"/>
                    <a:gd name="connsiteX44" fmla="*/ 1038225 w 1154906"/>
                    <a:gd name="connsiteY44" fmla="*/ 516731 h 931069"/>
                    <a:gd name="connsiteX45" fmla="*/ 1031081 w 1154906"/>
                    <a:gd name="connsiteY45" fmla="*/ 540544 h 931069"/>
                    <a:gd name="connsiteX46" fmla="*/ 1026319 w 1154906"/>
                    <a:gd name="connsiteY46" fmla="*/ 566737 h 931069"/>
                    <a:gd name="connsiteX47" fmla="*/ 1004888 w 1154906"/>
                    <a:gd name="connsiteY47" fmla="*/ 611981 h 931069"/>
                    <a:gd name="connsiteX48" fmla="*/ 988219 w 1154906"/>
                    <a:gd name="connsiteY48" fmla="*/ 611981 h 931069"/>
                    <a:gd name="connsiteX49" fmla="*/ 916781 w 1154906"/>
                    <a:gd name="connsiteY49" fmla="*/ 640556 h 931069"/>
                    <a:gd name="connsiteX50" fmla="*/ 902494 w 1154906"/>
                    <a:gd name="connsiteY50" fmla="*/ 640556 h 931069"/>
                    <a:gd name="connsiteX51" fmla="*/ 890588 w 1154906"/>
                    <a:gd name="connsiteY51" fmla="*/ 635794 h 931069"/>
                    <a:gd name="connsiteX52" fmla="*/ 873919 w 1154906"/>
                    <a:gd name="connsiteY52" fmla="*/ 619125 h 931069"/>
                    <a:gd name="connsiteX53" fmla="*/ 859631 w 1154906"/>
                    <a:gd name="connsiteY53" fmla="*/ 600075 h 931069"/>
                    <a:gd name="connsiteX54" fmla="*/ 835819 w 1154906"/>
                    <a:gd name="connsiteY54" fmla="*/ 590550 h 931069"/>
                    <a:gd name="connsiteX55" fmla="*/ 823913 w 1154906"/>
                    <a:gd name="connsiteY55" fmla="*/ 592931 h 931069"/>
                    <a:gd name="connsiteX56" fmla="*/ 812006 w 1154906"/>
                    <a:gd name="connsiteY56" fmla="*/ 602456 h 931069"/>
                    <a:gd name="connsiteX57" fmla="*/ 807244 w 1154906"/>
                    <a:gd name="connsiteY57" fmla="*/ 609600 h 931069"/>
                    <a:gd name="connsiteX58" fmla="*/ 802481 w 1154906"/>
                    <a:gd name="connsiteY58" fmla="*/ 631031 h 931069"/>
                    <a:gd name="connsiteX59" fmla="*/ 797719 w 1154906"/>
                    <a:gd name="connsiteY59" fmla="*/ 654844 h 931069"/>
                    <a:gd name="connsiteX60" fmla="*/ 781050 w 1154906"/>
                    <a:gd name="connsiteY60" fmla="*/ 657225 h 931069"/>
                    <a:gd name="connsiteX61" fmla="*/ 762000 w 1154906"/>
                    <a:gd name="connsiteY61" fmla="*/ 638175 h 931069"/>
                    <a:gd name="connsiteX62" fmla="*/ 745331 w 1154906"/>
                    <a:gd name="connsiteY62" fmla="*/ 638175 h 931069"/>
                    <a:gd name="connsiteX63" fmla="*/ 726281 w 1154906"/>
                    <a:gd name="connsiteY63" fmla="*/ 645319 h 931069"/>
                    <a:gd name="connsiteX64" fmla="*/ 685800 w 1154906"/>
                    <a:gd name="connsiteY64" fmla="*/ 671512 h 931069"/>
                    <a:gd name="connsiteX65" fmla="*/ 638175 w 1154906"/>
                    <a:gd name="connsiteY65" fmla="*/ 692944 h 931069"/>
                    <a:gd name="connsiteX66" fmla="*/ 540544 w 1154906"/>
                    <a:gd name="connsiteY66" fmla="*/ 759619 h 931069"/>
                    <a:gd name="connsiteX67" fmla="*/ 509588 w 1154906"/>
                    <a:gd name="connsiteY67" fmla="*/ 759619 h 931069"/>
                    <a:gd name="connsiteX68" fmla="*/ 485775 w 1154906"/>
                    <a:gd name="connsiteY68" fmla="*/ 745331 h 931069"/>
                    <a:gd name="connsiteX69" fmla="*/ 459581 w 1154906"/>
                    <a:gd name="connsiteY69" fmla="*/ 747712 h 931069"/>
                    <a:gd name="connsiteX70" fmla="*/ 431006 w 1154906"/>
                    <a:gd name="connsiteY70" fmla="*/ 750094 h 931069"/>
                    <a:gd name="connsiteX71" fmla="*/ 385763 w 1154906"/>
                    <a:gd name="connsiteY71" fmla="*/ 766762 h 931069"/>
                    <a:gd name="connsiteX72" fmla="*/ 373856 w 1154906"/>
                    <a:gd name="connsiteY72" fmla="*/ 781050 h 931069"/>
                    <a:gd name="connsiteX73" fmla="*/ 352425 w 1154906"/>
                    <a:gd name="connsiteY73" fmla="*/ 809625 h 931069"/>
                    <a:gd name="connsiteX74" fmla="*/ 338138 w 1154906"/>
                    <a:gd name="connsiteY74" fmla="*/ 850106 h 931069"/>
                    <a:gd name="connsiteX75" fmla="*/ 307181 w 1154906"/>
                    <a:gd name="connsiteY75" fmla="*/ 931069 h 931069"/>
                    <a:gd name="connsiteX76" fmla="*/ 288131 w 1154906"/>
                    <a:gd name="connsiteY76" fmla="*/ 885825 h 931069"/>
                    <a:gd name="connsiteX77" fmla="*/ 278606 w 1154906"/>
                    <a:gd name="connsiteY77" fmla="*/ 864394 h 931069"/>
                    <a:gd name="connsiteX78" fmla="*/ 259556 w 1154906"/>
                    <a:gd name="connsiteY78" fmla="*/ 859631 h 931069"/>
                    <a:gd name="connsiteX79" fmla="*/ 245269 w 1154906"/>
                    <a:gd name="connsiteY79" fmla="*/ 852487 h 931069"/>
                    <a:gd name="connsiteX80" fmla="*/ 216694 w 1154906"/>
                    <a:gd name="connsiteY80" fmla="*/ 821531 h 931069"/>
                    <a:gd name="connsiteX81" fmla="*/ 216694 w 1154906"/>
                    <a:gd name="connsiteY81" fmla="*/ 785812 h 931069"/>
                    <a:gd name="connsiteX82" fmla="*/ 209550 w 1154906"/>
                    <a:gd name="connsiteY82" fmla="*/ 757237 h 931069"/>
                    <a:gd name="connsiteX83" fmla="*/ 185738 w 1154906"/>
                    <a:gd name="connsiteY83" fmla="*/ 733425 h 931069"/>
                    <a:gd name="connsiteX84" fmla="*/ 159544 w 1154906"/>
                    <a:gd name="connsiteY84" fmla="*/ 728662 h 931069"/>
                    <a:gd name="connsiteX85" fmla="*/ 138113 w 1154906"/>
                    <a:gd name="connsiteY85" fmla="*/ 721519 h 931069"/>
                    <a:gd name="connsiteX86" fmla="*/ 130969 w 1154906"/>
                    <a:gd name="connsiteY86" fmla="*/ 695325 h 931069"/>
                    <a:gd name="connsiteX87" fmla="*/ 97631 w 1154906"/>
                    <a:gd name="connsiteY87" fmla="*/ 657225 h 931069"/>
                    <a:gd name="connsiteX88" fmla="*/ 92869 w 1154906"/>
                    <a:gd name="connsiteY88" fmla="*/ 614362 h 931069"/>
                    <a:gd name="connsiteX89" fmla="*/ 97631 w 1154906"/>
                    <a:gd name="connsiteY89" fmla="*/ 516731 h 931069"/>
                    <a:gd name="connsiteX90" fmla="*/ 78581 w 1154906"/>
                    <a:gd name="connsiteY90" fmla="*/ 504825 h 931069"/>
                    <a:gd name="connsiteX91" fmla="*/ 42863 w 1154906"/>
                    <a:gd name="connsiteY91" fmla="*/ 435769 h 931069"/>
                    <a:gd name="connsiteX92" fmla="*/ 64294 w 1154906"/>
                    <a:gd name="connsiteY92" fmla="*/ 402431 h 931069"/>
                    <a:gd name="connsiteX93" fmla="*/ 69056 w 1154906"/>
                    <a:gd name="connsiteY93" fmla="*/ 376237 h 931069"/>
                    <a:gd name="connsiteX94" fmla="*/ 42863 w 1154906"/>
                    <a:gd name="connsiteY94" fmla="*/ 369094 h 931069"/>
                    <a:gd name="connsiteX95" fmla="*/ 14288 w 1154906"/>
                    <a:gd name="connsiteY95" fmla="*/ 361950 h 931069"/>
                    <a:gd name="connsiteX96" fmla="*/ 16669 w 1154906"/>
                    <a:gd name="connsiteY96" fmla="*/ 314325 h 931069"/>
                    <a:gd name="connsiteX97" fmla="*/ 16669 w 1154906"/>
                    <a:gd name="connsiteY97" fmla="*/ 292894 h 931069"/>
                    <a:gd name="connsiteX98" fmla="*/ 16669 w 1154906"/>
                    <a:gd name="connsiteY98" fmla="*/ 269081 h 931069"/>
                    <a:gd name="connsiteX99" fmla="*/ 0 w 1154906"/>
                    <a:gd name="connsiteY99" fmla="*/ 247650 h 931069"/>
                    <a:gd name="connsiteX100" fmla="*/ 0 w 1154906"/>
                    <a:gd name="connsiteY100" fmla="*/ 228600 h 931069"/>
                    <a:gd name="connsiteX101" fmla="*/ 19050 w 1154906"/>
                    <a:gd name="connsiteY101" fmla="*/ 221456 h 931069"/>
                    <a:gd name="connsiteX102" fmla="*/ 35719 w 1154906"/>
                    <a:gd name="connsiteY102" fmla="*/ 209550 h 931069"/>
                    <a:gd name="connsiteX103" fmla="*/ 50006 w 1154906"/>
                    <a:gd name="connsiteY103" fmla="*/ 197644 h 931069"/>
                    <a:gd name="connsiteX104" fmla="*/ 52388 w 1154906"/>
                    <a:gd name="connsiteY104" fmla="*/ 185737 h 931069"/>
                    <a:gd name="connsiteX105" fmla="*/ 61913 w 1154906"/>
                    <a:gd name="connsiteY105" fmla="*/ 164306 h 931069"/>
                    <a:gd name="connsiteX106" fmla="*/ 64294 w 1154906"/>
                    <a:gd name="connsiteY106" fmla="*/ 147637 h 931069"/>
                    <a:gd name="connsiteX107" fmla="*/ 116681 w 1154906"/>
                    <a:gd name="connsiteY107" fmla="*/ 147637 h 931069"/>
                    <a:gd name="connsiteX108" fmla="*/ 126206 w 1154906"/>
                    <a:gd name="connsiteY108" fmla="*/ 147637 h 931069"/>
                    <a:gd name="connsiteX109" fmla="*/ 140494 w 1154906"/>
                    <a:gd name="connsiteY109" fmla="*/ 133350 h 931069"/>
                    <a:gd name="connsiteX110" fmla="*/ 164306 w 1154906"/>
                    <a:gd name="connsiteY110" fmla="*/ 128587 h 931069"/>
                    <a:gd name="connsiteX111" fmla="*/ 176213 w 1154906"/>
                    <a:gd name="connsiteY111" fmla="*/ 130969 h 931069"/>
                    <a:gd name="connsiteX112" fmla="*/ 185738 w 1154906"/>
                    <a:gd name="connsiteY112" fmla="*/ 142875 h 931069"/>
                    <a:gd name="connsiteX113" fmla="*/ 195263 w 1154906"/>
                    <a:gd name="connsiteY113" fmla="*/ 161925 h 931069"/>
                    <a:gd name="connsiteX114" fmla="*/ 202406 w 1154906"/>
                    <a:gd name="connsiteY114" fmla="*/ 176212 h 931069"/>
                    <a:gd name="connsiteX115" fmla="*/ 228600 w 1154906"/>
                    <a:gd name="connsiteY115" fmla="*/ 204787 h 931069"/>
                    <a:gd name="connsiteX116" fmla="*/ 238125 w 1154906"/>
                    <a:gd name="connsiteY116" fmla="*/ 221456 h 931069"/>
                    <a:gd name="connsiteX117" fmla="*/ 271463 w 1154906"/>
                    <a:gd name="connsiteY117" fmla="*/ 242887 h 931069"/>
                    <a:gd name="connsiteX118" fmla="*/ 304800 w 1154906"/>
                    <a:gd name="connsiteY118" fmla="*/ 259556 h 931069"/>
                    <a:gd name="connsiteX119" fmla="*/ 333375 w 1154906"/>
                    <a:gd name="connsiteY119" fmla="*/ 264319 h 931069"/>
                    <a:gd name="connsiteX120" fmla="*/ 350044 w 1154906"/>
                    <a:gd name="connsiteY120" fmla="*/ 264319 h 931069"/>
                    <a:gd name="connsiteX121" fmla="*/ 416719 w 1154906"/>
                    <a:gd name="connsiteY121" fmla="*/ 250031 h 931069"/>
                    <a:gd name="connsiteX122" fmla="*/ 427859 w 1154906"/>
                    <a:gd name="connsiteY122" fmla="*/ 252906 h 931069"/>
                    <a:gd name="connsiteX123" fmla="*/ 459584 w 1154906"/>
                    <a:gd name="connsiteY123" fmla="*/ 242887 h 931069"/>
                    <a:gd name="connsiteX124" fmla="*/ 492922 w 1154906"/>
                    <a:gd name="connsiteY124" fmla="*/ 235744 h 931069"/>
                    <a:gd name="connsiteX125" fmla="*/ 526259 w 1154906"/>
                    <a:gd name="connsiteY125" fmla="*/ 211931 h 931069"/>
                    <a:gd name="connsiteX126" fmla="*/ 526259 w 1154906"/>
                    <a:gd name="connsiteY126" fmla="*/ 185737 h 931069"/>
                    <a:gd name="connsiteX127" fmla="*/ 540547 w 1154906"/>
                    <a:gd name="connsiteY127" fmla="*/ 166687 h 931069"/>
                    <a:gd name="connsiteX128" fmla="*/ 554834 w 1154906"/>
                    <a:gd name="connsiteY128" fmla="*/ 152400 h 931069"/>
                    <a:gd name="connsiteX129" fmla="*/ 571503 w 1154906"/>
                    <a:gd name="connsiteY129" fmla="*/ 135731 h 931069"/>
                    <a:gd name="connsiteX130" fmla="*/ 576266 w 1154906"/>
                    <a:gd name="connsiteY130" fmla="*/ 130969 h 931069"/>
                    <a:gd name="connsiteX131" fmla="*/ 588172 w 1154906"/>
                    <a:gd name="connsiteY131" fmla="*/ 123825 h 931069"/>
                    <a:gd name="connsiteX132" fmla="*/ 588172 w 1154906"/>
                    <a:gd name="connsiteY132" fmla="*/ 90487 h 931069"/>
                    <a:gd name="connsiteX133" fmla="*/ 626272 w 1154906"/>
                    <a:gd name="connsiteY133" fmla="*/ 64294 h 931069"/>
                    <a:gd name="connsiteX134" fmla="*/ 657228 w 1154906"/>
                    <a:gd name="connsiteY134" fmla="*/ 92869 h 931069"/>
                    <a:gd name="connsiteX135" fmla="*/ 688184 w 1154906"/>
                    <a:gd name="connsiteY135" fmla="*/ 111919 h 931069"/>
                    <a:gd name="connsiteX136" fmla="*/ 707234 w 1154906"/>
                    <a:gd name="connsiteY136" fmla="*/ 111919 h 931069"/>
                    <a:gd name="connsiteX137" fmla="*/ 707234 w 1154906"/>
                    <a:gd name="connsiteY137" fmla="*/ 97631 h 931069"/>
                    <a:gd name="connsiteX138" fmla="*/ 692947 w 1154906"/>
                    <a:gd name="connsiteY138" fmla="*/ 69056 h 931069"/>
                    <a:gd name="connsiteX139" fmla="*/ 690566 w 1154906"/>
                    <a:gd name="connsiteY139" fmla="*/ 26194 h 931069"/>
                    <a:gd name="connsiteX140" fmla="*/ 690566 w 1154906"/>
                    <a:gd name="connsiteY140" fmla="*/ 9525 h 931069"/>
                    <a:gd name="connsiteX141" fmla="*/ 714378 w 1154906"/>
                    <a:gd name="connsiteY141" fmla="*/ 0 h 9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54906" h="931069">
                      <a:moveTo>
                        <a:pt x="714378" y="0"/>
                      </a:moveTo>
                      <a:lnTo>
                        <a:pt x="733428" y="0"/>
                      </a:lnTo>
                      <a:lnTo>
                        <a:pt x="795341" y="23812"/>
                      </a:lnTo>
                      <a:lnTo>
                        <a:pt x="809628" y="61912"/>
                      </a:lnTo>
                      <a:lnTo>
                        <a:pt x="816772" y="69056"/>
                      </a:lnTo>
                      <a:lnTo>
                        <a:pt x="835822" y="61912"/>
                      </a:lnTo>
                      <a:lnTo>
                        <a:pt x="852491" y="54769"/>
                      </a:lnTo>
                      <a:lnTo>
                        <a:pt x="876303" y="54769"/>
                      </a:lnTo>
                      <a:lnTo>
                        <a:pt x="912022" y="76200"/>
                      </a:lnTo>
                      <a:lnTo>
                        <a:pt x="954884" y="109537"/>
                      </a:lnTo>
                      <a:lnTo>
                        <a:pt x="964409" y="109537"/>
                      </a:lnTo>
                      <a:lnTo>
                        <a:pt x="964409" y="85725"/>
                      </a:lnTo>
                      <a:lnTo>
                        <a:pt x="954884" y="57150"/>
                      </a:lnTo>
                      <a:lnTo>
                        <a:pt x="952503" y="40481"/>
                      </a:lnTo>
                      <a:lnTo>
                        <a:pt x="947741" y="30956"/>
                      </a:lnTo>
                      <a:lnTo>
                        <a:pt x="957266" y="23812"/>
                      </a:lnTo>
                      <a:lnTo>
                        <a:pt x="973934" y="23812"/>
                      </a:lnTo>
                      <a:lnTo>
                        <a:pt x="990603" y="28575"/>
                      </a:lnTo>
                      <a:lnTo>
                        <a:pt x="992984" y="42862"/>
                      </a:lnTo>
                      <a:lnTo>
                        <a:pt x="1002509" y="83344"/>
                      </a:lnTo>
                      <a:lnTo>
                        <a:pt x="1007272" y="119062"/>
                      </a:lnTo>
                      <a:lnTo>
                        <a:pt x="1021559" y="133350"/>
                      </a:lnTo>
                      <a:lnTo>
                        <a:pt x="1031084" y="142875"/>
                      </a:lnTo>
                      <a:lnTo>
                        <a:pt x="1031084" y="171450"/>
                      </a:lnTo>
                      <a:lnTo>
                        <a:pt x="1059659" y="209550"/>
                      </a:lnTo>
                      <a:lnTo>
                        <a:pt x="1057278" y="247650"/>
                      </a:lnTo>
                      <a:lnTo>
                        <a:pt x="1062041" y="261937"/>
                      </a:lnTo>
                      <a:lnTo>
                        <a:pt x="1078709" y="269081"/>
                      </a:lnTo>
                      <a:lnTo>
                        <a:pt x="1104903" y="269081"/>
                      </a:lnTo>
                      <a:lnTo>
                        <a:pt x="1128716" y="264319"/>
                      </a:lnTo>
                      <a:lnTo>
                        <a:pt x="1143003" y="278606"/>
                      </a:lnTo>
                      <a:lnTo>
                        <a:pt x="1147766" y="297656"/>
                      </a:lnTo>
                      <a:lnTo>
                        <a:pt x="1143003" y="323850"/>
                      </a:lnTo>
                      <a:lnTo>
                        <a:pt x="1138241" y="335756"/>
                      </a:lnTo>
                      <a:lnTo>
                        <a:pt x="1138241" y="354806"/>
                      </a:lnTo>
                      <a:lnTo>
                        <a:pt x="1138241" y="392906"/>
                      </a:lnTo>
                      <a:lnTo>
                        <a:pt x="1145384" y="416719"/>
                      </a:lnTo>
                      <a:lnTo>
                        <a:pt x="1147766" y="435769"/>
                      </a:lnTo>
                      <a:lnTo>
                        <a:pt x="1154396" y="429800"/>
                      </a:lnTo>
                      <a:lnTo>
                        <a:pt x="1154906" y="440531"/>
                      </a:lnTo>
                      <a:lnTo>
                        <a:pt x="1107281" y="445294"/>
                      </a:lnTo>
                      <a:lnTo>
                        <a:pt x="1073944" y="454819"/>
                      </a:lnTo>
                      <a:lnTo>
                        <a:pt x="1062038" y="481012"/>
                      </a:lnTo>
                      <a:lnTo>
                        <a:pt x="1038225" y="502444"/>
                      </a:lnTo>
                      <a:lnTo>
                        <a:pt x="1038225" y="516731"/>
                      </a:lnTo>
                      <a:lnTo>
                        <a:pt x="1031081" y="540544"/>
                      </a:lnTo>
                      <a:lnTo>
                        <a:pt x="1026319" y="566737"/>
                      </a:lnTo>
                      <a:lnTo>
                        <a:pt x="1004888" y="611981"/>
                      </a:lnTo>
                      <a:lnTo>
                        <a:pt x="988219" y="611981"/>
                      </a:lnTo>
                      <a:lnTo>
                        <a:pt x="916781" y="640556"/>
                      </a:lnTo>
                      <a:lnTo>
                        <a:pt x="902494" y="640556"/>
                      </a:lnTo>
                      <a:lnTo>
                        <a:pt x="890588" y="635794"/>
                      </a:lnTo>
                      <a:lnTo>
                        <a:pt x="873919" y="619125"/>
                      </a:lnTo>
                      <a:lnTo>
                        <a:pt x="859631" y="600075"/>
                      </a:lnTo>
                      <a:lnTo>
                        <a:pt x="835819" y="590550"/>
                      </a:lnTo>
                      <a:lnTo>
                        <a:pt x="823913" y="592931"/>
                      </a:lnTo>
                      <a:lnTo>
                        <a:pt x="812006" y="602456"/>
                      </a:lnTo>
                      <a:lnTo>
                        <a:pt x="807244" y="609600"/>
                      </a:lnTo>
                      <a:lnTo>
                        <a:pt x="802481" y="631031"/>
                      </a:lnTo>
                      <a:lnTo>
                        <a:pt x="797719" y="654844"/>
                      </a:lnTo>
                      <a:lnTo>
                        <a:pt x="781050" y="657225"/>
                      </a:lnTo>
                      <a:lnTo>
                        <a:pt x="762000" y="638175"/>
                      </a:lnTo>
                      <a:lnTo>
                        <a:pt x="745331" y="638175"/>
                      </a:lnTo>
                      <a:lnTo>
                        <a:pt x="726281" y="645319"/>
                      </a:lnTo>
                      <a:lnTo>
                        <a:pt x="685800" y="671512"/>
                      </a:lnTo>
                      <a:lnTo>
                        <a:pt x="638175" y="692944"/>
                      </a:lnTo>
                      <a:lnTo>
                        <a:pt x="540544" y="759619"/>
                      </a:lnTo>
                      <a:lnTo>
                        <a:pt x="509588" y="759619"/>
                      </a:lnTo>
                      <a:lnTo>
                        <a:pt x="485775" y="745331"/>
                      </a:lnTo>
                      <a:lnTo>
                        <a:pt x="459581" y="747712"/>
                      </a:lnTo>
                      <a:lnTo>
                        <a:pt x="431006" y="750094"/>
                      </a:lnTo>
                      <a:lnTo>
                        <a:pt x="385763" y="766762"/>
                      </a:lnTo>
                      <a:lnTo>
                        <a:pt x="373856" y="781050"/>
                      </a:lnTo>
                      <a:lnTo>
                        <a:pt x="352425" y="809625"/>
                      </a:lnTo>
                      <a:lnTo>
                        <a:pt x="338138" y="850106"/>
                      </a:lnTo>
                      <a:lnTo>
                        <a:pt x="307181" y="931069"/>
                      </a:lnTo>
                      <a:lnTo>
                        <a:pt x="288131" y="885825"/>
                      </a:lnTo>
                      <a:lnTo>
                        <a:pt x="278606" y="864394"/>
                      </a:lnTo>
                      <a:lnTo>
                        <a:pt x="259556" y="859631"/>
                      </a:lnTo>
                      <a:lnTo>
                        <a:pt x="245269" y="852487"/>
                      </a:lnTo>
                      <a:lnTo>
                        <a:pt x="216694" y="821531"/>
                      </a:lnTo>
                      <a:lnTo>
                        <a:pt x="216694" y="785812"/>
                      </a:lnTo>
                      <a:lnTo>
                        <a:pt x="209550" y="757237"/>
                      </a:lnTo>
                      <a:lnTo>
                        <a:pt x="185738" y="733425"/>
                      </a:lnTo>
                      <a:lnTo>
                        <a:pt x="159544" y="728662"/>
                      </a:lnTo>
                      <a:lnTo>
                        <a:pt x="138113" y="721519"/>
                      </a:lnTo>
                      <a:lnTo>
                        <a:pt x="130969" y="695325"/>
                      </a:lnTo>
                      <a:lnTo>
                        <a:pt x="97631" y="657225"/>
                      </a:lnTo>
                      <a:lnTo>
                        <a:pt x="92869" y="614362"/>
                      </a:lnTo>
                      <a:lnTo>
                        <a:pt x="97631" y="516731"/>
                      </a:lnTo>
                      <a:lnTo>
                        <a:pt x="78581" y="504825"/>
                      </a:lnTo>
                      <a:lnTo>
                        <a:pt x="42863" y="435769"/>
                      </a:lnTo>
                      <a:lnTo>
                        <a:pt x="64294" y="402431"/>
                      </a:lnTo>
                      <a:lnTo>
                        <a:pt x="69056" y="376237"/>
                      </a:lnTo>
                      <a:lnTo>
                        <a:pt x="42863" y="369094"/>
                      </a:lnTo>
                      <a:lnTo>
                        <a:pt x="14288" y="361950"/>
                      </a:lnTo>
                      <a:lnTo>
                        <a:pt x="16669" y="314325"/>
                      </a:lnTo>
                      <a:lnTo>
                        <a:pt x="16669" y="292894"/>
                      </a:lnTo>
                      <a:lnTo>
                        <a:pt x="16669" y="269081"/>
                      </a:lnTo>
                      <a:lnTo>
                        <a:pt x="0" y="247650"/>
                      </a:lnTo>
                      <a:lnTo>
                        <a:pt x="0" y="228600"/>
                      </a:lnTo>
                      <a:lnTo>
                        <a:pt x="19050" y="221456"/>
                      </a:lnTo>
                      <a:lnTo>
                        <a:pt x="35719" y="209550"/>
                      </a:lnTo>
                      <a:lnTo>
                        <a:pt x="50006" y="197644"/>
                      </a:lnTo>
                      <a:lnTo>
                        <a:pt x="52388" y="185737"/>
                      </a:lnTo>
                      <a:lnTo>
                        <a:pt x="61913" y="164306"/>
                      </a:lnTo>
                      <a:lnTo>
                        <a:pt x="64294" y="147637"/>
                      </a:lnTo>
                      <a:lnTo>
                        <a:pt x="116681" y="147637"/>
                      </a:lnTo>
                      <a:lnTo>
                        <a:pt x="126206" y="147637"/>
                      </a:lnTo>
                      <a:lnTo>
                        <a:pt x="140494" y="133350"/>
                      </a:lnTo>
                      <a:lnTo>
                        <a:pt x="164306" y="128587"/>
                      </a:lnTo>
                      <a:lnTo>
                        <a:pt x="176213" y="130969"/>
                      </a:lnTo>
                      <a:lnTo>
                        <a:pt x="185738" y="142875"/>
                      </a:lnTo>
                      <a:lnTo>
                        <a:pt x="195263" y="161925"/>
                      </a:lnTo>
                      <a:lnTo>
                        <a:pt x="202406" y="176212"/>
                      </a:lnTo>
                      <a:lnTo>
                        <a:pt x="228600" y="204787"/>
                      </a:lnTo>
                      <a:lnTo>
                        <a:pt x="238125" y="221456"/>
                      </a:lnTo>
                      <a:lnTo>
                        <a:pt x="271463" y="242887"/>
                      </a:lnTo>
                      <a:lnTo>
                        <a:pt x="304800" y="259556"/>
                      </a:lnTo>
                      <a:lnTo>
                        <a:pt x="333375" y="264319"/>
                      </a:lnTo>
                      <a:lnTo>
                        <a:pt x="350044" y="264319"/>
                      </a:lnTo>
                      <a:lnTo>
                        <a:pt x="416719" y="250031"/>
                      </a:lnTo>
                      <a:lnTo>
                        <a:pt x="427859" y="252906"/>
                      </a:lnTo>
                      <a:lnTo>
                        <a:pt x="459584" y="242887"/>
                      </a:lnTo>
                      <a:lnTo>
                        <a:pt x="492922" y="235744"/>
                      </a:lnTo>
                      <a:lnTo>
                        <a:pt x="526259" y="211931"/>
                      </a:lnTo>
                      <a:lnTo>
                        <a:pt x="526259" y="185737"/>
                      </a:lnTo>
                      <a:lnTo>
                        <a:pt x="540547" y="166687"/>
                      </a:lnTo>
                      <a:lnTo>
                        <a:pt x="554834" y="152400"/>
                      </a:lnTo>
                      <a:lnTo>
                        <a:pt x="571503" y="135731"/>
                      </a:lnTo>
                      <a:lnTo>
                        <a:pt x="576266" y="130969"/>
                      </a:lnTo>
                      <a:lnTo>
                        <a:pt x="588172" y="123825"/>
                      </a:lnTo>
                      <a:lnTo>
                        <a:pt x="588172" y="90487"/>
                      </a:lnTo>
                      <a:lnTo>
                        <a:pt x="626272" y="64294"/>
                      </a:lnTo>
                      <a:lnTo>
                        <a:pt x="657228" y="92869"/>
                      </a:lnTo>
                      <a:lnTo>
                        <a:pt x="688184" y="111919"/>
                      </a:lnTo>
                      <a:lnTo>
                        <a:pt x="707234" y="111919"/>
                      </a:lnTo>
                      <a:lnTo>
                        <a:pt x="707234" y="97631"/>
                      </a:lnTo>
                      <a:lnTo>
                        <a:pt x="692947" y="69056"/>
                      </a:lnTo>
                      <a:lnTo>
                        <a:pt x="690566" y="26194"/>
                      </a:lnTo>
                      <a:lnTo>
                        <a:pt x="690566" y="9525"/>
                      </a:lnTo>
                      <a:lnTo>
                        <a:pt x="714378" y="0"/>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0" name="Freeform: Shape 189">
                  <a:extLst>
                    <a:ext uri="{FF2B5EF4-FFF2-40B4-BE49-F238E27FC236}">
                      <a16:creationId xmlns:a16="http://schemas.microsoft.com/office/drawing/2014/main" id="{312D1D9D-D9F3-4DEA-AF71-79731426B3B7}"/>
                    </a:ext>
                  </a:extLst>
                </p:cNvPr>
                <p:cNvSpPr/>
                <p:nvPr/>
              </p:nvSpPr>
              <p:spPr>
                <a:xfrm>
                  <a:off x="2371725" y="4243388"/>
                  <a:ext cx="1088231" cy="692943"/>
                </a:xfrm>
                <a:custGeom>
                  <a:avLst/>
                  <a:gdLst>
                    <a:gd name="connsiteX0" fmla="*/ 0 w 1088231"/>
                    <a:gd name="connsiteY0" fmla="*/ 507206 h 692943"/>
                    <a:gd name="connsiteX1" fmla="*/ 30956 w 1088231"/>
                    <a:gd name="connsiteY1" fmla="*/ 440531 h 692943"/>
                    <a:gd name="connsiteX2" fmla="*/ 30956 w 1088231"/>
                    <a:gd name="connsiteY2" fmla="*/ 419100 h 692943"/>
                    <a:gd name="connsiteX3" fmla="*/ 47625 w 1088231"/>
                    <a:gd name="connsiteY3" fmla="*/ 402431 h 692943"/>
                    <a:gd name="connsiteX4" fmla="*/ 61913 w 1088231"/>
                    <a:gd name="connsiteY4" fmla="*/ 373856 h 692943"/>
                    <a:gd name="connsiteX5" fmla="*/ 66675 w 1088231"/>
                    <a:gd name="connsiteY5" fmla="*/ 359568 h 692943"/>
                    <a:gd name="connsiteX6" fmla="*/ 133350 w 1088231"/>
                    <a:gd name="connsiteY6" fmla="*/ 333375 h 692943"/>
                    <a:gd name="connsiteX7" fmla="*/ 161925 w 1088231"/>
                    <a:gd name="connsiteY7" fmla="*/ 333375 h 692943"/>
                    <a:gd name="connsiteX8" fmla="*/ 192881 w 1088231"/>
                    <a:gd name="connsiteY8" fmla="*/ 333375 h 692943"/>
                    <a:gd name="connsiteX9" fmla="*/ 219075 w 1088231"/>
                    <a:gd name="connsiteY9" fmla="*/ 342900 h 692943"/>
                    <a:gd name="connsiteX10" fmla="*/ 259556 w 1088231"/>
                    <a:gd name="connsiteY10" fmla="*/ 328612 h 692943"/>
                    <a:gd name="connsiteX11" fmla="*/ 350044 w 1088231"/>
                    <a:gd name="connsiteY11" fmla="*/ 271462 h 692943"/>
                    <a:gd name="connsiteX12" fmla="*/ 395288 w 1088231"/>
                    <a:gd name="connsiteY12" fmla="*/ 252412 h 692943"/>
                    <a:gd name="connsiteX13" fmla="*/ 440531 w 1088231"/>
                    <a:gd name="connsiteY13" fmla="*/ 221456 h 692943"/>
                    <a:gd name="connsiteX14" fmla="*/ 450056 w 1088231"/>
                    <a:gd name="connsiteY14" fmla="*/ 219075 h 692943"/>
                    <a:gd name="connsiteX15" fmla="*/ 481013 w 1088231"/>
                    <a:gd name="connsiteY15" fmla="*/ 240506 h 692943"/>
                    <a:gd name="connsiteX16" fmla="*/ 495300 w 1088231"/>
                    <a:gd name="connsiteY16" fmla="*/ 228600 h 692943"/>
                    <a:gd name="connsiteX17" fmla="*/ 500063 w 1088231"/>
                    <a:gd name="connsiteY17" fmla="*/ 202406 h 692943"/>
                    <a:gd name="connsiteX18" fmla="*/ 507206 w 1088231"/>
                    <a:gd name="connsiteY18" fmla="*/ 190500 h 692943"/>
                    <a:gd name="connsiteX19" fmla="*/ 519113 w 1088231"/>
                    <a:gd name="connsiteY19" fmla="*/ 176212 h 692943"/>
                    <a:gd name="connsiteX20" fmla="*/ 528638 w 1088231"/>
                    <a:gd name="connsiteY20" fmla="*/ 176212 h 692943"/>
                    <a:gd name="connsiteX21" fmla="*/ 545306 w 1088231"/>
                    <a:gd name="connsiteY21" fmla="*/ 188118 h 692943"/>
                    <a:gd name="connsiteX22" fmla="*/ 573881 w 1088231"/>
                    <a:gd name="connsiteY22" fmla="*/ 209550 h 692943"/>
                    <a:gd name="connsiteX23" fmla="*/ 583406 w 1088231"/>
                    <a:gd name="connsiteY23" fmla="*/ 221456 h 692943"/>
                    <a:gd name="connsiteX24" fmla="*/ 592931 w 1088231"/>
                    <a:gd name="connsiteY24" fmla="*/ 221456 h 692943"/>
                    <a:gd name="connsiteX25" fmla="*/ 619125 w 1088231"/>
                    <a:gd name="connsiteY25" fmla="*/ 216693 h 692943"/>
                    <a:gd name="connsiteX26" fmla="*/ 690563 w 1088231"/>
                    <a:gd name="connsiteY26" fmla="*/ 200025 h 692943"/>
                    <a:gd name="connsiteX27" fmla="*/ 700088 w 1088231"/>
                    <a:gd name="connsiteY27" fmla="*/ 188118 h 692943"/>
                    <a:gd name="connsiteX28" fmla="*/ 707231 w 1088231"/>
                    <a:gd name="connsiteY28" fmla="*/ 169068 h 692943"/>
                    <a:gd name="connsiteX29" fmla="*/ 716756 w 1088231"/>
                    <a:gd name="connsiteY29" fmla="*/ 145256 h 692943"/>
                    <a:gd name="connsiteX30" fmla="*/ 731044 w 1088231"/>
                    <a:gd name="connsiteY30" fmla="*/ 109537 h 692943"/>
                    <a:gd name="connsiteX31" fmla="*/ 733425 w 1088231"/>
                    <a:gd name="connsiteY31" fmla="*/ 92868 h 692943"/>
                    <a:gd name="connsiteX32" fmla="*/ 766763 w 1088231"/>
                    <a:gd name="connsiteY32" fmla="*/ 54768 h 692943"/>
                    <a:gd name="connsiteX33" fmla="*/ 766763 w 1088231"/>
                    <a:gd name="connsiteY33" fmla="*/ 33337 h 692943"/>
                    <a:gd name="connsiteX34" fmla="*/ 809625 w 1088231"/>
                    <a:gd name="connsiteY34" fmla="*/ 26193 h 692943"/>
                    <a:gd name="connsiteX35" fmla="*/ 845344 w 1088231"/>
                    <a:gd name="connsiteY35" fmla="*/ 21431 h 692943"/>
                    <a:gd name="connsiteX36" fmla="*/ 869156 w 1088231"/>
                    <a:gd name="connsiteY36" fmla="*/ 11906 h 692943"/>
                    <a:gd name="connsiteX37" fmla="*/ 883444 w 1088231"/>
                    <a:gd name="connsiteY37" fmla="*/ 0 h 692943"/>
                    <a:gd name="connsiteX38" fmla="*/ 890588 w 1088231"/>
                    <a:gd name="connsiteY38" fmla="*/ 0 h 692943"/>
                    <a:gd name="connsiteX39" fmla="*/ 978694 w 1088231"/>
                    <a:gd name="connsiteY39" fmla="*/ 52387 h 692943"/>
                    <a:gd name="connsiteX40" fmla="*/ 1004888 w 1088231"/>
                    <a:gd name="connsiteY40" fmla="*/ 85725 h 692943"/>
                    <a:gd name="connsiteX41" fmla="*/ 1007269 w 1088231"/>
                    <a:gd name="connsiteY41" fmla="*/ 104775 h 692943"/>
                    <a:gd name="connsiteX42" fmla="*/ 1002506 w 1088231"/>
                    <a:gd name="connsiteY42" fmla="*/ 130968 h 692943"/>
                    <a:gd name="connsiteX43" fmla="*/ 983456 w 1088231"/>
                    <a:gd name="connsiteY43" fmla="*/ 154781 h 692943"/>
                    <a:gd name="connsiteX44" fmla="*/ 973931 w 1088231"/>
                    <a:gd name="connsiteY44" fmla="*/ 169068 h 692943"/>
                    <a:gd name="connsiteX45" fmla="*/ 976313 w 1088231"/>
                    <a:gd name="connsiteY45" fmla="*/ 190500 h 692943"/>
                    <a:gd name="connsiteX46" fmla="*/ 983456 w 1088231"/>
                    <a:gd name="connsiteY46" fmla="*/ 207168 h 692943"/>
                    <a:gd name="connsiteX47" fmla="*/ 995363 w 1088231"/>
                    <a:gd name="connsiteY47" fmla="*/ 226218 h 692943"/>
                    <a:gd name="connsiteX48" fmla="*/ 1016794 w 1088231"/>
                    <a:gd name="connsiteY48" fmla="*/ 242887 h 692943"/>
                    <a:gd name="connsiteX49" fmla="*/ 1026319 w 1088231"/>
                    <a:gd name="connsiteY49" fmla="*/ 252412 h 692943"/>
                    <a:gd name="connsiteX50" fmla="*/ 1054894 w 1088231"/>
                    <a:gd name="connsiteY50" fmla="*/ 252412 h 692943"/>
                    <a:gd name="connsiteX51" fmla="*/ 1057275 w 1088231"/>
                    <a:gd name="connsiteY51" fmla="*/ 283368 h 692943"/>
                    <a:gd name="connsiteX52" fmla="*/ 1069181 w 1088231"/>
                    <a:gd name="connsiteY52" fmla="*/ 295275 h 692943"/>
                    <a:gd name="connsiteX53" fmla="*/ 1085850 w 1088231"/>
                    <a:gd name="connsiteY53" fmla="*/ 311943 h 692943"/>
                    <a:gd name="connsiteX54" fmla="*/ 1088231 w 1088231"/>
                    <a:gd name="connsiteY54" fmla="*/ 328612 h 692943"/>
                    <a:gd name="connsiteX55" fmla="*/ 1078706 w 1088231"/>
                    <a:gd name="connsiteY55" fmla="*/ 342900 h 692943"/>
                    <a:gd name="connsiteX56" fmla="*/ 1054894 w 1088231"/>
                    <a:gd name="connsiteY56" fmla="*/ 354806 h 692943"/>
                    <a:gd name="connsiteX57" fmla="*/ 1045369 w 1088231"/>
                    <a:gd name="connsiteY57" fmla="*/ 369093 h 692943"/>
                    <a:gd name="connsiteX58" fmla="*/ 1040606 w 1088231"/>
                    <a:gd name="connsiteY58" fmla="*/ 392906 h 692943"/>
                    <a:gd name="connsiteX59" fmla="*/ 1028700 w 1088231"/>
                    <a:gd name="connsiteY59" fmla="*/ 421481 h 692943"/>
                    <a:gd name="connsiteX60" fmla="*/ 1016794 w 1088231"/>
                    <a:gd name="connsiteY60" fmla="*/ 428625 h 692943"/>
                    <a:gd name="connsiteX61" fmla="*/ 1007269 w 1088231"/>
                    <a:gd name="connsiteY61" fmla="*/ 411956 h 692943"/>
                    <a:gd name="connsiteX62" fmla="*/ 997744 w 1088231"/>
                    <a:gd name="connsiteY62" fmla="*/ 385762 h 692943"/>
                    <a:gd name="connsiteX63" fmla="*/ 983456 w 1088231"/>
                    <a:gd name="connsiteY63" fmla="*/ 357187 h 692943"/>
                    <a:gd name="connsiteX64" fmla="*/ 964406 w 1088231"/>
                    <a:gd name="connsiteY64" fmla="*/ 340518 h 692943"/>
                    <a:gd name="connsiteX65" fmla="*/ 940594 w 1088231"/>
                    <a:gd name="connsiteY65" fmla="*/ 335756 h 692943"/>
                    <a:gd name="connsiteX66" fmla="*/ 923925 w 1088231"/>
                    <a:gd name="connsiteY66" fmla="*/ 335756 h 692943"/>
                    <a:gd name="connsiteX67" fmla="*/ 909638 w 1088231"/>
                    <a:gd name="connsiteY67" fmla="*/ 371475 h 692943"/>
                    <a:gd name="connsiteX68" fmla="*/ 912019 w 1088231"/>
                    <a:gd name="connsiteY68" fmla="*/ 395287 h 692943"/>
                    <a:gd name="connsiteX69" fmla="*/ 912019 w 1088231"/>
                    <a:gd name="connsiteY69" fmla="*/ 423862 h 692943"/>
                    <a:gd name="connsiteX70" fmla="*/ 912019 w 1088231"/>
                    <a:gd name="connsiteY70" fmla="*/ 447675 h 692943"/>
                    <a:gd name="connsiteX71" fmla="*/ 904875 w 1088231"/>
                    <a:gd name="connsiteY71" fmla="*/ 473868 h 692943"/>
                    <a:gd name="connsiteX72" fmla="*/ 900113 w 1088231"/>
                    <a:gd name="connsiteY72" fmla="*/ 497681 h 692943"/>
                    <a:gd name="connsiteX73" fmla="*/ 890588 w 1088231"/>
                    <a:gd name="connsiteY73" fmla="*/ 509587 h 692943"/>
                    <a:gd name="connsiteX74" fmla="*/ 876300 w 1088231"/>
                    <a:gd name="connsiteY74" fmla="*/ 514350 h 692943"/>
                    <a:gd name="connsiteX75" fmla="*/ 838200 w 1088231"/>
                    <a:gd name="connsiteY75" fmla="*/ 514350 h 692943"/>
                    <a:gd name="connsiteX76" fmla="*/ 828675 w 1088231"/>
                    <a:gd name="connsiteY76" fmla="*/ 519112 h 692943"/>
                    <a:gd name="connsiteX77" fmla="*/ 807244 w 1088231"/>
                    <a:gd name="connsiteY77" fmla="*/ 531018 h 692943"/>
                    <a:gd name="connsiteX78" fmla="*/ 812006 w 1088231"/>
                    <a:gd name="connsiteY78" fmla="*/ 547687 h 692943"/>
                    <a:gd name="connsiteX79" fmla="*/ 819150 w 1088231"/>
                    <a:gd name="connsiteY79" fmla="*/ 569118 h 692943"/>
                    <a:gd name="connsiteX80" fmla="*/ 831056 w 1088231"/>
                    <a:gd name="connsiteY80" fmla="*/ 595312 h 692943"/>
                    <a:gd name="connsiteX81" fmla="*/ 800100 w 1088231"/>
                    <a:gd name="connsiteY81" fmla="*/ 597693 h 692943"/>
                    <a:gd name="connsiteX82" fmla="*/ 769144 w 1088231"/>
                    <a:gd name="connsiteY82" fmla="*/ 607218 h 692943"/>
                    <a:gd name="connsiteX83" fmla="*/ 735806 w 1088231"/>
                    <a:gd name="connsiteY83" fmla="*/ 583406 h 692943"/>
                    <a:gd name="connsiteX84" fmla="*/ 716756 w 1088231"/>
                    <a:gd name="connsiteY84" fmla="*/ 583406 h 692943"/>
                    <a:gd name="connsiteX85" fmla="*/ 702469 w 1088231"/>
                    <a:gd name="connsiteY85" fmla="*/ 597693 h 692943"/>
                    <a:gd name="connsiteX86" fmla="*/ 671513 w 1088231"/>
                    <a:gd name="connsiteY86" fmla="*/ 597693 h 692943"/>
                    <a:gd name="connsiteX87" fmla="*/ 659606 w 1088231"/>
                    <a:gd name="connsiteY87" fmla="*/ 611981 h 692943"/>
                    <a:gd name="connsiteX88" fmla="*/ 640556 w 1088231"/>
                    <a:gd name="connsiteY88" fmla="*/ 600075 h 692943"/>
                    <a:gd name="connsiteX89" fmla="*/ 581025 w 1088231"/>
                    <a:gd name="connsiteY89" fmla="*/ 600075 h 692943"/>
                    <a:gd name="connsiteX90" fmla="*/ 564356 w 1088231"/>
                    <a:gd name="connsiteY90" fmla="*/ 616743 h 692943"/>
                    <a:gd name="connsiteX91" fmla="*/ 545306 w 1088231"/>
                    <a:gd name="connsiteY91" fmla="*/ 635793 h 692943"/>
                    <a:gd name="connsiteX92" fmla="*/ 535781 w 1088231"/>
                    <a:gd name="connsiteY92" fmla="*/ 654843 h 692943"/>
                    <a:gd name="connsiteX93" fmla="*/ 523875 w 1088231"/>
                    <a:gd name="connsiteY93" fmla="*/ 671512 h 692943"/>
                    <a:gd name="connsiteX94" fmla="*/ 509588 w 1088231"/>
                    <a:gd name="connsiteY94" fmla="*/ 676275 h 692943"/>
                    <a:gd name="connsiteX95" fmla="*/ 483394 w 1088231"/>
                    <a:gd name="connsiteY95" fmla="*/ 676275 h 692943"/>
                    <a:gd name="connsiteX96" fmla="*/ 459581 w 1088231"/>
                    <a:gd name="connsiteY96" fmla="*/ 659606 h 692943"/>
                    <a:gd name="connsiteX97" fmla="*/ 438150 w 1088231"/>
                    <a:gd name="connsiteY97" fmla="*/ 635793 h 692943"/>
                    <a:gd name="connsiteX98" fmla="*/ 419100 w 1088231"/>
                    <a:gd name="connsiteY98" fmla="*/ 614362 h 692943"/>
                    <a:gd name="connsiteX99" fmla="*/ 397669 w 1088231"/>
                    <a:gd name="connsiteY99" fmla="*/ 600075 h 692943"/>
                    <a:gd name="connsiteX100" fmla="*/ 354806 w 1088231"/>
                    <a:gd name="connsiteY100" fmla="*/ 590550 h 692943"/>
                    <a:gd name="connsiteX101" fmla="*/ 304800 w 1088231"/>
                    <a:gd name="connsiteY101" fmla="*/ 604837 h 692943"/>
                    <a:gd name="connsiteX102" fmla="*/ 288131 w 1088231"/>
                    <a:gd name="connsiteY102" fmla="*/ 626268 h 692943"/>
                    <a:gd name="connsiteX103" fmla="*/ 254794 w 1088231"/>
                    <a:gd name="connsiteY103" fmla="*/ 692943 h 692943"/>
                    <a:gd name="connsiteX104" fmla="*/ 250031 w 1088231"/>
                    <a:gd name="connsiteY104" fmla="*/ 692943 h 692943"/>
                    <a:gd name="connsiteX105" fmla="*/ 230981 w 1088231"/>
                    <a:gd name="connsiteY105" fmla="*/ 690562 h 692943"/>
                    <a:gd name="connsiteX106" fmla="*/ 195263 w 1088231"/>
                    <a:gd name="connsiteY106" fmla="*/ 681037 h 692943"/>
                    <a:gd name="connsiteX107" fmla="*/ 183356 w 1088231"/>
                    <a:gd name="connsiteY107" fmla="*/ 666750 h 692943"/>
                    <a:gd name="connsiteX108" fmla="*/ 178594 w 1088231"/>
                    <a:gd name="connsiteY108" fmla="*/ 659606 h 692943"/>
                    <a:gd name="connsiteX109" fmla="*/ 128588 w 1088231"/>
                    <a:gd name="connsiteY109" fmla="*/ 661987 h 692943"/>
                    <a:gd name="connsiteX110" fmla="*/ 107156 w 1088231"/>
                    <a:gd name="connsiteY110" fmla="*/ 661987 h 692943"/>
                    <a:gd name="connsiteX111" fmla="*/ 92869 w 1088231"/>
                    <a:gd name="connsiteY111" fmla="*/ 652462 h 692943"/>
                    <a:gd name="connsiteX112" fmla="*/ 88106 w 1088231"/>
                    <a:gd name="connsiteY112" fmla="*/ 642937 h 692943"/>
                    <a:gd name="connsiteX113" fmla="*/ 92869 w 1088231"/>
                    <a:gd name="connsiteY113" fmla="*/ 623887 h 692943"/>
                    <a:gd name="connsiteX114" fmla="*/ 104775 w 1088231"/>
                    <a:gd name="connsiteY114" fmla="*/ 600075 h 692943"/>
                    <a:gd name="connsiteX115" fmla="*/ 104775 w 1088231"/>
                    <a:gd name="connsiteY115" fmla="*/ 585787 h 692943"/>
                    <a:gd name="connsiteX116" fmla="*/ 66675 w 1088231"/>
                    <a:gd name="connsiteY116" fmla="*/ 559593 h 692943"/>
                    <a:gd name="connsiteX117" fmla="*/ 45244 w 1088231"/>
                    <a:gd name="connsiteY117" fmla="*/ 552450 h 692943"/>
                    <a:gd name="connsiteX118" fmla="*/ 0 w 1088231"/>
                    <a:gd name="connsiteY118" fmla="*/ 507206 h 69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88231" h="692943">
                      <a:moveTo>
                        <a:pt x="0" y="507206"/>
                      </a:moveTo>
                      <a:lnTo>
                        <a:pt x="30956" y="440531"/>
                      </a:lnTo>
                      <a:lnTo>
                        <a:pt x="30956" y="419100"/>
                      </a:lnTo>
                      <a:lnTo>
                        <a:pt x="47625" y="402431"/>
                      </a:lnTo>
                      <a:lnTo>
                        <a:pt x="61913" y="373856"/>
                      </a:lnTo>
                      <a:lnTo>
                        <a:pt x="66675" y="359568"/>
                      </a:lnTo>
                      <a:lnTo>
                        <a:pt x="133350" y="333375"/>
                      </a:lnTo>
                      <a:lnTo>
                        <a:pt x="161925" y="333375"/>
                      </a:lnTo>
                      <a:lnTo>
                        <a:pt x="192881" y="333375"/>
                      </a:lnTo>
                      <a:lnTo>
                        <a:pt x="219075" y="342900"/>
                      </a:lnTo>
                      <a:lnTo>
                        <a:pt x="259556" y="328612"/>
                      </a:lnTo>
                      <a:lnTo>
                        <a:pt x="350044" y="271462"/>
                      </a:lnTo>
                      <a:lnTo>
                        <a:pt x="395288" y="252412"/>
                      </a:lnTo>
                      <a:lnTo>
                        <a:pt x="440531" y="221456"/>
                      </a:lnTo>
                      <a:lnTo>
                        <a:pt x="450056" y="219075"/>
                      </a:lnTo>
                      <a:lnTo>
                        <a:pt x="481013" y="240506"/>
                      </a:lnTo>
                      <a:lnTo>
                        <a:pt x="495300" y="228600"/>
                      </a:lnTo>
                      <a:lnTo>
                        <a:pt x="500063" y="202406"/>
                      </a:lnTo>
                      <a:lnTo>
                        <a:pt x="507206" y="190500"/>
                      </a:lnTo>
                      <a:lnTo>
                        <a:pt x="519113" y="176212"/>
                      </a:lnTo>
                      <a:lnTo>
                        <a:pt x="528638" y="176212"/>
                      </a:lnTo>
                      <a:lnTo>
                        <a:pt x="545306" y="188118"/>
                      </a:lnTo>
                      <a:lnTo>
                        <a:pt x="573881" y="209550"/>
                      </a:lnTo>
                      <a:lnTo>
                        <a:pt x="583406" y="221456"/>
                      </a:lnTo>
                      <a:lnTo>
                        <a:pt x="592931" y="221456"/>
                      </a:lnTo>
                      <a:lnTo>
                        <a:pt x="619125" y="216693"/>
                      </a:lnTo>
                      <a:lnTo>
                        <a:pt x="690563" y="200025"/>
                      </a:lnTo>
                      <a:lnTo>
                        <a:pt x="700088" y="188118"/>
                      </a:lnTo>
                      <a:lnTo>
                        <a:pt x="707231" y="169068"/>
                      </a:lnTo>
                      <a:lnTo>
                        <a:pt x="716756" y="145256"/>
                      </a:lnTo>
                      <a:lnTo>
                        <a:pt x="731044" y="109537"/>
                      </a:lnTo>
                      <a:lnTo>
                        <a:pt x="733425" y="92868"/>
                      </a:lnTo>
                      <a:lnTo>
                        <a:pt x="766763" y="54768"/>
                      </a:lnTo>
                      <a:lnTo>
                        <a:pt x="766763" y="33337"/>
                      </a:lnTo>
                      <a:lnTo>
                        <a:pt x="809625" y="26193"/>
                      </a:lnTo>
                      <a:lnTo>
                        <a:pt x="845344" y="21431"/>
                      </a:lnTo>
                      <a:lnTo>
                        <a:pt x="869156" y="11906"/>
                      </a:lnTo>
                      <a:lnTo>
                        <a:pt x="883444" y="0"/>
                      </a:lnTo>
                      <a:lnTo>
                        <a:pt x="890588" y="0"/>
                      </a:lnTo>
                      <a:lnTo>
                        <a:pt x="978694" y="52387"/>
                      </a:lnTo>
                      <a:lnTo>
                        <a:pt x="1004888" y="85725"/>
                      </a:lnTo>
                      <a:lnTo>
                        <a:pt x="1007269" y="104775"/>
                      </a:lnTo>
                      <a:lnTo>
                        <a:pt x="1002506" y="130968"/>
                      </a:lnTo>
                      <a:lnTo>
                        <a:pt x="983456" y="154781"/>
                      </a:lnTo>
                      <a:lnTo>
                        <a:pt x="973931" y="169068"/>
                      </a:lnTo>
                      <a:lnTo>
                        <a:pt x="976313" y="190500"/>
                      </a:lnTo>
                      <a:lnTo>
                        <a:pt x="983456" y="207168"/>
                      </a:lnTo>
                      <a:lnTo>
                        <a:pt x="995363" y="226218"/>
                      </a:lnTo>
                      <a:lnTo>
                        <a:pt x="1016794" y="242887"/>
                      </a:lnTo>
                      <a:lnTo>
                        <a:pt x="1026319" y="252412"/>
                      </a:lnTo>
                      <a:lnTo>
                        <a:pt x="1054894" y="252412"/>
                      </a:lnTo>
                      <a:lnTo>
                        <a:pt x="1057275" y="283368"/>
                      </a:lnTo>
                      <a:lnTo>
                        <a:pt x="1069181" y="295275"/>
                      </a:lnTo>
                      <a:lnTo>
                        <a:pt x="1085850" y="311943"/>
                      </a:lnTo>
                      <a:lnTo>
                        <a:pt x="1088231" y="328612"/>
                      </a:lnTo>
                      <a:lnTo>
                        <a:pt x="1078706" y="342900"/>
                      </a:lnTo>
                      <a:lnTo>
                        <a:pt x="1054894" y="354806"/>
                      </a:lnTo>
                      <a:lnTo>
                        <a:pt x="1045369" y="369093"/>
                      </a:lnTo>
                      <a:lnTo>
                        <a:pt x="1040606" y="392906"/>
                      </a:lnTo>
                      <a:lnTo>
                        <a:pt x="1028700" y="421481"/>
                      </a:lnTo>
                      <a:lnTo>
                        <a:pt x="1016794" y="428625"/>
                      </a:lnTo>
                      <a:lnTo>
                        <a:pt x="1007269" y="411956"/>
                      </a:lnTo>
                      <a:lnTo>
                        <a:pt x="997744" y="385762"/>
                      </a:lnTo>
                      <a:lnTo>
                        <a:pt x="983456" y="357187"/>
                      </a:lnTo>
                      <a:lnTo>
                        <a:pt x="964406" y="340518"/>
                      </a:lnTo>
                      <a:lnTo>
                        <a:pt x="940594" y="335756"/>
                      </a:lnTo>
                      <a:lnTo>
                        <a:pt x="923925" y="335756"/>
                      </a:lnTo>
                      <a:lnTo>
                        <a:pt x="909638" y="371475"/>
                      </a:lnTo>
                      <a:lnTo>
                        <a:pt x="912019" y="395287"/>
                      </a:lnTo>
                      <a:lnTo>
                        <a:pt x="912019" y="423862"/>
                      </a:lnTo>
                      <a:lnTo>
                        <a:pt x="912019" y="447675"/>
                      </a:lnTo>
                      <a:lnTo>
                        <a:pt x="904875" y="473868"/>
                      </a:lnTo>
                      <a:lnTo>
                        <a:pt x="900113" y="497681"/>
                      </a:lnTo>
                      <a:lnTo>
                        <a:pt x="890588" y="509587"/>
                      </a:lnTo>
                      <a:lnTo>
                        <a:pt x="876300" y="514350"/>
                      </a:lnTo>
                      <a:lnTo>
                        <a:pt x="838200" y="514350"/>
                      </a:lnTo>
                      <a:lnTo>
                        <a:pt x="828675" y="519112"/>
                      </a:lnTo>
                      <a:lnTo>
                        <a:pt x="807244" y="531018"/>
                      </a:lnTo>
                      <a:lnTo>
                        <a:pt x="812006" y="547687"/>
                      </a:lnTo>
                      <a:lnTo>
                        <a:pt x="819150" y="569118"/>
                      </a:lnTo>
                      <a:lnTo>
                        <a:pt x="831056" y="595312"/>
                      </a:lnTo>
                      <a:lnTo>
                        <a:pt x="800100" y="597693"/>
                      </a:lnTo>
                      <a:lnTo>
                        <a:pt x="769144" y="607218"/>
                      </a:lnTo>
                      <a:lnTo>
                        <a:pt x="735806" y="583406"/>
                      </a:lnTo>
                      <a:lnTo>
                        <a:pt x="716756" y="583406"/>
                      </a:lnTo>
                      <a:lnTo>
                        <a:pt x="702469" y="597693"/>
                      </a:lnTo>
                      <a:lnTo>
                        <a:pt x="671513" y="597693"/>
                      </a:lnTo>
                      <a:lnTo>
                        <a:pt x="659606" y="611981"/>
                      </a:lnTo>
                      <a:lnTo>
                        <a:pt x="640556" y="600075"/>
                      </a:lnTo>
                      <a:lnTo>
                        <a:pt x="581025" y="600075"/>
                      </a:lnTo>
                      <a:lnTo>
                        <a:pt x="564356" y="616743"/>
                      </a:lnTo>
                      <a:lnTo>
                        <a:pt x="545306" y="635793"/>
                      </a:lnTo>
                      <a:lnTo>
                        <a:pt x="535781" y="654843"/>
                      </a:lnTo>
                      <a:lnTo>
                        <a:pt x="523875" y="671512"/>
                      </a:lnTo>
                      <a:lnTo>
                        <a:pt x="509588" y="676275"/>
                      </a:lnTo>
                      <a:lnTo>
                        <a:pt x="483394" y="676275"/>
                      </a:lnTo>
                      <a:lnTo>
                        <a:pt x="459581" y="659606"/>
                      </a:lnTo>
                      <a:lnTo>
                        <a:pt x="438150" y="635793"/>
                      </a:lnTo>
                      <a:lnTo>
                        <a:pt x="419100" y="614362"/>
                      </a:lnTo>
                      <a:lnTo>
                        <a:pt x="397669" y="600075"/>
                      </a:lnTo>
                      <a:lnTo>
                        <a:pt x="354806" y="590550"/>
                      </a:lnTo>
                      <a:lnTo>
                        <a:pt x="304800" y="604837"/>
                      </a:lnTo>
                      <a:lnTo>
                        <a:pt x="288131" y="626268"/>
                      </a:lnTo>
                      <a:lnTo>
                        <a:pt x="254794" y="692943"/>
                      </a:lnTo>
                      <a:lnTo>
                        <a:pt x="250031" y="692943"/>
                      </a:lnTo>
                      <a:lnTo>
                        <a:pt x="230981" y="690562"/>
                      </a:lnTo>
                      <a:lnTo>
                        <a:pt x="195263" y="681037"/>
                      </a:lnTo>
                      <a:lnTo>
                        <a:pt x="183356" y="666750"/>
                      </a:lnTo>
                      <a:lnTo>
                        <a:pt x="178594" y="659606"/>
                      </a:lnTo>
                      <a:lnTo>
                        <a:pt x="128588" y="661987"/>
                      </a:lnTo>
                      <a:lnTo>
                        <a:pt x="107156" y="661987"/>
                      </a:lnTo>
                      <a:lnTo>
                        <a:pt x="92869" y="652462"/>
                      </a:lnTo>
                      <a:lnTo>
                        <a:pt x="88106" y="642937"/>
                      </a:lnTo>
                      <a:lnTo>
                        <a:pt x="92869" y="623887"/>
                      </a:lnTo>
                      <a:lnTo>
                        <a:pt x="104775" y="600075"/>
                      </a:lnTo>
                      <a:lnTo>
                        <a:pt x="104775" y="585787"/>
                      </a:lnTo>
                      <a:lnTo>
                        <a:pt x="66675" y="559593"/>
                      </a:lnTo>
                      <a:lnTo>
                        <a:pt x="45244" y="552450"/>
                      </a:lnTo>
                      <a:lnTo>
                        <a:pt x="0" y="507206"/>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91" name="Freeform: Shape 190">
                  <a:extLst>
                    <a:ext uri="{FF2B5EF4-FFF2-40B4-BE49-F238E27FC236}">
                      <a16:creationId xmlns:a16="http://schemas.microsoft.com/office/drawing/2014/main" id="{1F4A2D0A-87BD-4737-9B99-6FFE2CA636C4}"/>
                    </a:ext>
                  </a:extLst>
                </p:cNvPr>
                <p:cNvSpPr/>
                <p:nvPr/>
              </p:nvSpPr>
              <p:spPr>
                <a:xfrm>
                  <a:off x="3257550" y="4186238"/>
                  <a:ext cx="897731" cy="795337"/>
                </a:xfrm>
                <a:custGeom>
                  <a:avLst/>
                  <a:gdLst>
                    <a:gd name="connsiteX0" fmla="*/ 38100 w 897731"/>
                    <a:gd name="connsiteY0" fmla="*/ 388143 h 795337"/>
                    <a:gd name="connsiteX1" fmla="*/ 23813 w 897731"/>
                    <a:gd name="connsiteY1" fmla="*/ 454818 h 795337"/>
                    <a:gd name="connsiteX2" fmla="*/ 23813 w 897731"/>
                    <a:gd name="connsiteY2" fmla="*/ 507206 h 795337"/>
                    <a:gd name="connsiteX3" fmla="*/ 11906 w 897731"/>
                    <a:gd name="connsiteY3" fmla="*/ 552450 h 795337"/>
                    <a:gd name="connsiteX4" fmla="*/ 0 w 897731"/>
                    <a:gd name="connsiteY4" fmla="*/ 573881 h 795337"/>
                    <a:gd name="connsiteX5" fmla="*/ 2381 w 897731"/>
                    <a:gd name="connsiteY5" fmla="*/ 592931 h 795337"/>
                    <a:gd name="connsiteX6" fmla="*/ 19050 w 897731"/>
                    <a:gd name="connsiteY6" fmla="*/ 619125 h 795337"/>
                    <a:gd name="connsiteX7" fmla="*/ 47625 w 897731"/>
                    <a:gd name="connsiteY7" fmla="*/ 647700 h 795337"/>
                    <a:gd name="connsiteX8" fmla="*/ 71438 w 897731"/>
                    <a:gd name="connsiteY8" fmla="*/ 669131 h 795337"/>
                    <a:gd name="connsiteX9" fmla="*/ 80963 w 897731"/>
                    <a:gd name="connsiteY9" fmla="*/ 678656 h 795337"/>
                    <a:gd name="connsiteX10" fmla="*/ 102394 w 897731"/>
                    <a:gd name="connsiteY10" fmla="*/ 664368 h 795337"/>
                    <a:gd name="connsiteX11" fmla="*/ 123825 w 897731"/>
                    <a:gd name="connsiteY11" fmla="*/ 659606 h 795337"/>
                    <a:gd name="connsiteX12" fmla="*/ 150019 w 897731"/>
                    <a:gd name="connsiteY12" fmla="*/ 671512 h 795337"/>
                    <a:gd name="connsiteX13" fmla="*/ 180975 w 897731"/>
                    <a:gd name="connsiteY13" fmla="*/ 681037 h 795337"/>
                    <a:gd name="connsiteX14" fmla="*/ 226219 w 897731"/>
                    <a:gd name="connsiteY14" fmla="*/ 681037 h 795337"/>
                    <a:gd name="connsiteX15" fmla="*/ 238125 w 897731"/>
                    <a:gd name="connsiteY15" fmla="*/ 664368 h 795337"/>
                    <a:gd name="connsiteX16" fmla="*/ 261938 w 897731"/>
                    <a:gd name="connsiteY16" fmla="*/ 654843 h 795337"/>
                    <a:gd name="connsiteX17" fmla="*/ 292894 w 897731"/>
                    <a:gd name="connsiteY17" fmla="*/ 654843 h 795337"/>
                    <a:gd name="connsiteX18" fmla="*/ 338138 w 897731"/>
                    <a:gd name="connsiteY18" fmla="*/ 654843 h 795337"/>
                    <a:gd name="connsiteX19" fmla="*/ 385763 w 897731"/>
                    <a:gd name="connsiteY19" fmla="*/ 659606 h 795337"/>
                    <a:gd name="connsiteX20" fmla="*/ 416719 w 897731"/>
                    <a:gd name="connsiteY20" fmla="*/ 671512 h 795337"/>
                    <a:gd name="connsiteX21" fmla="*/ 452438 w 897731"/>
                    <a:gd name="connsiteY21" fmla="*/ 716756 h 795337"/>
                    <a:gd name="connsiteX22" fmla="*/ 481013 w 897731"/>
                    <a:gd name="connsiteY22" fmla="*/ 752475 h 795337"/>
                    <a:gd name="connsiteX23" fmla="*/ 488156 w 897731"/>
                    <a:gd name="connsiteY23" fmla="*/ 759618 h 795337"/>
                    <a:gd name="connsiteX24" fmla="*/ 500063 w 897731"/>
                    <a:gd name="connsiteY24" fmla="*/ 759618 h 795337"/>
                    <a:gd name="connsiteX25" fmla="*/ 542925 w 897731"/>
                    <a:gd name="connsiteY25" fmla="*/ 790575 h 795337"/>
                    <a:gd name="connsiteX26" fmla="*/ 561975 w 897731"/>
                    <a:gd name="connsiteY26" fmla="*/ 795337 h 795337"/>
                    <a:gd name="connsiteX27" fmla="*/ 576263 w 897731"/>
                    <a:gd name="connsiteY27" fmla="*/ 781050 h 795337"/>
                    <a:gd name="connsiteX28" fmla="*/ 581025 w 897731"/>
                    <a:gd name="connsiteY28" fmla="*/ 762000 h 795337"/>
                    <a:gd name="connsiteX29" fmla="*/ 581025 w 897731"/>
                    <a:gd name="connsiteY29" fmla="*/ 750093 h 795337"/>
                    <a:gd name="connsiteX30" fmla="*/ 550069 w 897731"/>
                    <a:gd name="connsiteY30" fmla="*/ 709612 h 795337"/>
                    <a:gd name="connsiteX31" fmla="*/ 550069 w 897731"/>
                    <a:gd name="connsiteY31" fmla="*/ 692943 h 795337"/>
                    <a:gd name="connsiteX32" fmla="*/ 547688 w 897731"/>
                    <a:gd name="connsiteY32" fmla="*/ 657225 h 795337"/>
                    <a:gd name="connsiteX33" fmla="*/ 540544 w 897731"/>
                    <a:gd name="connsiteY33" fmla="*/ 633412 h 795337"/>
                    <a:gd name="connsiteX34" fmla="*/ 526256 w 897731"/>
                    <a:gd name="connsiteY34" fmla="*/ 609600 h 795337"/>
                    <a:gd name="connsiteX35" fmla="*/ 526256 w 897731"/>
                    <a:gd name="connsiteY35" fmla="*/ 595312 h 795337"/>
                    <a:gd name="connsiteX36" fmla="*/ 533400 w 897731"/>
                    <a:gd name="connsiteY36" fmla="*/ 576262 h 795337"/>
                    <a:gd name="connsiteX37" fmla="*/ 540544 w 897731"/>
                    <a:gd name="connsiteY37" fmla="*/ 576262 h 795337"/>
                    <a:gd name="connsiteX38" fmla="*/ 557213 w 897731"/>
                    <a:gd name="connsiteY38" fmla="*/ 576262 h 795337"/>
                    <a:gd name="connsiteX39" fmla="*/ 597694 w 897731"/>
                    <a:gd name="connsiteY39" fmla="*/ 611981 h 795337"/>
                    <a:gd name="connsiteX40" fmla="*/ 611981 w 897731"/>
                    <a:gd name="connsiteY40" fmla="*/ 619125 h 795337"/>
                    <a:gd name="connsiteX41" fmla="*/ 623888 w 897731"/>
                    <a:gd name="connsiteY41" fmla="*/ 616743 h 795337"/>
                    <a:gd name="connsiteX42" fmla="*/ 638175 w 897731"/>
                    <a:gd name="connsiteY42" fmla="*/ 602456 h 795337"/>
                    <a:gd name="connsiteX43" fmla="*/ 650081 w 897731"/>
                    <a:gd name="connsiteY43" fmla="*/ 600075 h 795337"/>
                    <a:gd name="connsiteX44" fmla="*/ 671513 w 897731"/>
                    <a:gd name="connsiteY44" fmla="*/ 614362 h 795337"/>
                    <a:gd name="connsiteX45" fmla="*/ 700088 w 897731"/>
                    <a:gd name="connsiteY45" fmla="*/ 585787 h 795337"/>
                    <a:gd name="connsiteX46" fmla="*/ 723900 w 897731"/>
                    <a:gd name="connsiteY46" fmla="*/ 571500 h 795337"/>
                    <a:gd name="connsiteX47" fmla="*/ 733425 w 897731"/>
                    <a:gd name="connsiteY47" fmla="*/ 557212 h 795337"/>
                    <a:gd name="connsiteX48" fmla="*/ 783431 w 897731"/>
                    <a:gd name="connsiteY48" fmla="*/ 554831 h 795337"/>
                    <a:gd name="connsiteX49" fmla="*/ 773906 w 897731"/>
                    <a:gd name="connsiteY49" fmla="*/ 538162 h 795337"/>
                    <a:gd name="connsiteX50" fmla="*/ 766763 w 897731"/>
                    <a:gd name="connsiteY50" fmla="*/ 511968 h 795337"/>
                    <a:gd name="connsiteX51" fmla="*/ 754856 w 897731"/>
                    <a:gd name="connsiteY51" fmla="*/ 497681 h 795337"/>
                    <a:gd name="connsiteX52" fmla="*/ 719138 w 897731"/>
                    <a:gd name="connsiteY52" fmla="*/ 476250 h 795337"/>
                    <a:gd name="connsiteX53" fmla="*/ 719138 w 897731"/>
                    <a:gd name="connsiteY53" fmla="*/ 438150 h 795337"/>
                    <a:gd name="connsiteX54" fmla="*/ 742950 w 897731"/>
                    <a:gd name="connsiteY54" fmla="*/ 426243 h 795337"/>
                    <a:gd name="connsiteX55" fmla="*/ 769144 w 897731"/>
                    <a:gd name="connsiteY55" fmla="*/ 414337 h 795337"/>
                    <a:gd name="connsiteX56" fmla="*/ 778669 w 897731"/>
                    <a:gd name="connsiteY56" fmla="*/ 400050 h 795337"/>
                    <a:gd name="connsiteX57" fmla="*/ 788194 w 897731"/>
                    <a:gd name="connsiteY57" fmla="*/ 371475 h 795337"/>
                    <a:gd name="connsiteX58" fmla="*/ 828675 w 897731"/>
                    <a:gd name="connsiteY58" fmla="*/ 373856 h 795337"/>
                    <a:gd name="connsiteX59" fmla="*/ 845344 w 897731"/>
                    <a:gd name="connsiteY59" fmla="*/ 364331 h 795337"/>
                    <a:gd name="connsiteX60" fmla="*/ 852488 w 897731"/>
                    <a:gd name="connsiteY60" fmla="*/ 350043 h 795337"/>
                    <a:gd name="connsiteX61" fmla="*/ 847725 w 897731"/>
                    <a:gd name="connsiteY61" fmla="*/ 319087 h 795337"/>
                    <a:gd name="connsiteX62" fmla="*/ 888206 w 897731"/>
                    <a:gd name="connsiteY62" fmla="*/ 300037 h 795337"/>
                    <a:gd name="connsiteX63" fmla="*/ 897731 w 897731"/>
                    <a:gd name="connsiteY63" fmla="*/ 271462 h 795337"/>
                    <a:gd name="connsiteX64" fmla="*/ 888206 w 897731"/>
                    <a:gd name="connsiteY64" fmla="*/ 250031 h 795337"/>
                    <a:gd name="connsiteX65" fmla="*/ 885825 w 897731"/>
                    <a:gd name="connsiteY65" fmla="*/ 219075 h 795337"/>
                    <a:gd name="connsiteX66" fmla="*/ 881063 w 897731"/>
                    <a:gd name="connsiteY66" fmla="*/ 202406 h 795337"/>
                    <a:gd name="connsiteX67" fmla="*/ 878681 w 897731"/>
                    <a:gd name="connsiteY67" fmla="*/ 157162 h 795337"/>
                    <a:gd name="connsiteX68" fmla="*/ 883444 w 897731"/>
                    <a:gd name="connsiteY68" fmla="*/ 121443 h 795337"/>
                    <a:gd name="connsiteX69" fmla="*/ 881063 w 897731"/>
                    <a:gd name="connsiteY69" fmla="*/ 76200 h 795337"/>
                    <a:gd name="connsiteX70" fmla="*/ 888206 w 897731"/>
                    <a:gd name="connsiteY70" fmla="*/ 57150 h 795337"/>
                    <a:gd name="connsiteX71" fmla="*/ 866775 w 897731"/>
                    <a:gd name="connsiteY71" fmla="*/ 38100 h 795337"/>
                    <a:gd name="connsiteX72" fmla="*/ 842963 w 897731"/>
                    <a:gd name="connsiteY72" fmla="*/ 45243 h 795337"/>
                    <a:gd name="connsiteX73" fmla="*/ 833438 w 897731"/>
                    <a:gd name="connsiteY73" fmla="*/ 57150 h 795337"/>
                    <a:gd name="connsiteX74" fmla="*/ 812006 w 897731"/>
                    <a:gd name="connsiteY74" fmla="*/ 54768 h 795337"/>
                    <a:gd name="connsiteX75" fmla="*/ 792956 w 897731"/>
                    <a:gd name="connsiteY75" fmla="*/ 54768 h 795337"/>
                    <a:gd name="connsiteX76" fmla="*/ 752475 w 897731"/>
                    <a:gd name="connsiteY76" fmla="*/ 28575 h 795337"/>
                    <a:gd name="connsiteX77" fmla="*/ 733425 w 897731"/>
                    <a:gd name="connsiteY77" fmla="*/ 33337 h 795337"/>
                    <a:gd name="connsiteX78" fmla="*/ 697706 w 897731"/>
                    <a:gd name="connsiteY78" fmla="*/ 54768 h 795337"/>
                    <a:gd name="connsiteX79" fmla="*/ 681038 w 897731"/>
                    <a:gd name="connsiteY79" fmla="*/ 50006 h 795337"/>
                    <a:gd name="connsiteX80" fmla="*/ 666750 w 897731"/>
                    <a:gd name="connsiteY80" fmla="*/ 26193 h 795337"/>
                    <a:gd name="connsiteX81" fmla="*/ 647700 w 897731"/>
                    <a:gd name="connsiteY81" fmla="*/ 26193 h 795337"/>
                    <a:gd name="connsiteX82" fmla="*/ 635794 w 897731"/>
                    <a:gd name="connsiteY82" fmla="*/ 40481 h 795337"/>
                    <a:gd name="connsiteX83" fmla="*/ 621506 w 897731"/>
                    <a:gd name="connsiteY83" fmla="*/ 54768 h 795337"/>
                    <a:gd name="connsiteX84" fmla="*/ 619125 w 897731"/>
                    <a:gd name="connsiteY84" fmla="*/ 73818 h 795337"/>
                    <a:gd name="connsiteX85" fmla="*/ 621506 w 897731"/>
                    <a:gd name="connsiteY85" fmla="*/ 88106 h 795337"/>
                    <a:gd name="connsiteX86" fmla="*/ 664369 w 897731"/>
                    <a:gd name="connsiteY86" fmla="*/ 95250 h 795337"/>
                    <a:gd name="connsiteX87" fmla="*/ 685800 w 897731"/>
                    <a:gd name="connsiteY87" fmla="*/ 109537 h 795337"/>
                    <a:gd name="connsiteX88" fmla="*/ 661988 w 897731"/>
                    <a:gd name="connsiteY88" fmla="*/ 142875 h 795337"/>
                    <a:gd name="connsiteX89" fmla="*/ 647700 w 897731"/>
                    <a:gd name="connsiteY89" fmla="*/ 150018 h 795337"/>
                    <a:gd name="connsiteX90" fmla="*/ 621506 w 897731"/>
                    <a:gd name="connsiteY90" fmla="*/ 159543 h 795337"/>
                    <a:gd name="connsiteX91" fmla="*/ 595313 w 897731"/>
                    <a:gd name="connsiteY91" fmla="*/ 159543 h 795337"/>
                    <a:gd name="connsiteX92" fmla="*/ 576263 w 897731"/>
                    <a:gd name="connsiteY92" fmla="*/ 142875 h 795337"/>
                    <a:gd name="connsiteX93" fmla="*/ 561975 w 897731"/>
                    <a:gd name="connsiteY93" fmla="*/ 123825 h 795337"/>
                    <a:gd name="connsiteX94" fmla="*/ 554831 w 897731"/>
                    <a:gd name="connsiteY94" fmla="*/ 119062 h 795337"/>
                    <a:gd name="connsiteX95" fmla="*/ 542925 w 897731"/>
                    <a:gd name="connsiteY95" fmla="*/ 121443 h 795337"/>
                    <a:gd name="connsiteX96" fmla="*/ 519113 w 897731"/>
                    <a:gd name="connsiteY96" fmla="*/ 133350 h 795337"/>
                    <a:gd name="connsiteX97" fmla="*/ 497681 w 897731"/>
                    <a:gd name="connsiteY97" fmla="*/ 130968 h 795337"/>
                    <a:gd name="connsiteX98" fmla="*/ 492919 w 897731"/>
                    <a:gd name="connsiteY98" fmla="*/ 95250 h 795337"/>
                    <a:gd name="connsiteX99" fmla="*/ 483394 w 897731"/>
                    <a:gd name="connsiteY99" fmla="*/ 64293 h 795337"/>
                    <a:gd name="connsiteX100" fmla="*/ 461963 w 897731"/>
                    <a:gd name="connsiteY100" fmla="*/ 57150 h 795337"/>
                    <a:gd name="connsiteX101" fmla="*/ 452438 w 897731"/>
                    <a:gd name="connsiteY101" fmla="*/ 57150 h 795337"/>
                    <a:gd name="connsiteX102" fmla="*/ 452438 w 897731"/>
                    <a:gd name="connsiteY102" fmla="*/ 47625 h 795337"/>
                    <a:gd name="connsiteX103" fmla="*/ 471488 w 897731"/>
                    <a:gd name="connsiteY103" fmla="*/ 11906 h 795337"/>
                    <a:gd name="connsiteX104" fmla="*/ 461963 w 897731"/>
                    <a:gd name="connsiteY104" fmla="*/ 4762 h 795337"/>
                    <a:gd name="connsiteX105" fmla="*/ 438150 w 897731"/>
                    <a:gd name="connsiteY105" fmla="*/ 0 h 795337"/>
                    <a:gd name="connsiteX106" fmla="*/ 416719 w 897731"/>
                    <a:gd name="connsiteY106" fmla="*/ 4762 h 795337"/>
                    <a:gd name="connsiteX107" fmla="*/ 414338 w 897731"/>
                    <a:gd name="connsiteY107" fmla="*/ 16668 h 795337"/>
                    <a:gd name="connsiteX108" fmla="*/ 402431 w 897731"/>
                    <a:gd name="connsiteY108" fmla="*/ 52387 h 795337"/>
                    <a:gd name="connsiteX109" fmla="*/ 404813 w 897731"/>
                    <a:gd name="connsiteY109" fmla="*/ 80962 h 795337"/>
                    <a:gd name="connsiteX110" fmla="*/ 404813 w 897731"/>
                    <a:gd name="connsiteY110" fmla="*/ 97631 h 795337"/>
                    <a:gd name="connsiteX111" fmla="*/ 381000 w 897731"/>
                    <a:gd name="connsiteY111" fmla="*/ 114300 h 795337"/>
                    <a:gd name="connsiteX112" fmla="*/ 357188 w 897731"/>
                    <a:gd name="connsiteY112" fmla="*/ 119062 h 795337"/>
                    <a:gd name="connsiteX113" fmla="*/ 338138 w 897731"/>
                    <a:gd name="connsiteY113" fmla="*/ 135731 h 795337"/>
                    <a:gd name="connsiteX114" fmla="*/ 328613 w 897731"/>
                    <a:gd name="connsiteY114" fmla="*/ 142875 h 795337"/>
                    <a:gd name="connsiteX115" fmla="*/ 311944 w 897731"/>
                    <a:gd name="connsiteY115" fmla="*/ 161925 h 795337"/>
                    <a:gd name="connsiteX116" fmla="*/ 285750 w 897731"/>
                    <a:gd name="connsiteY116" fmla="*/ 164306 h 795337"/>
                    <a:gd name="connsiteX117" fmla="*/ 266700 w 897731"/>
                    <a:gd name="connsiteY117" fmla="*/ 164306 h 795337"/>
                    <a:gd name="connsiteX118" fmla="*/ 252413 w 897731"/>
                    <a:gd name="connsiteY118" fmla="*/ 178593 h 795337"/>
                    <a:gd name="connsiteX119" fmla="*/ 245269 w 897731"/>
                    <a:gd name="connsiteY119" fmla="*/ 180975 h 795337"/>
                    <a:gd name="connsiteX120" fmla="*/ 209550 w 897731"/>
                    <a:gd name="connsiteY120" fmla="*/ 183356 h 795337"/>
                    <a:gd name="connsiteX121" fmla="*/ 176213 w 897731"/>
                    <a:gd name="connsiteY121" fmla="*/ 183356 h 795337"/>
                    <a:gd name="connsiteX122" fmla="*/ 154781 w 897731"/>
                    <a:gd name="connsiteY122" fmla="*/ 190500 h 795337"/>
                    <a:gd name="connsiteX123" fmla="*/ 150019 w 897731"/>
                    <a:gd name="connsiteY123" fmla="*/ 219075 h 795337"/>
                    <a:gd name="connsiteX124" fmla="*/ 142875 w 897731"/>
                    <a:gd name="connsiteY124" fmla="*/ 226218 h 795337"/>
                    <a:gd name="connsiteX125" fmla="*/ 130969 w 897731"/>
                    <a:gd name="connsiteY125" fmla="*/ 223837 h 795337"/>
                    <a:gd name="connsiteX126" fmla="*/ 119063 w 897731"/>
                    <a:gd name="connsiteY126" fmla="*/ 216693 h 795337"/>
                    <a:gd name="connsiteX127" fmla="*/ 97631 w 897731"/>
                    <a:gd name="connsiteY127" fmla="*/ 195262 h 795337"/>
                    <a:gd name="connsiteX128" fmla="*/ 92869 w 897731"/>
                    <a:gd name="connsiteY128" fmla="*/ 216693 h 795337"/>
                    <a:gd name="connsiteX129" fmla="*/ 88106 w 897731"/>
                    <a:gd name="connsiteY129" fmla="*/ 235743 h 795337"/>
                    <a:gd name="connsiteX130" fmla="*/ 95250 w 897731"/>
                    <a:gd name="connsiteY130" fmla="*/ 252412 h 795337"/>
                    <a:gd name="connsiteX131" fmla="*/ 102394 w 897731"/>
                    <a:gd name="connsiteY131" fmla="*/ 278606 h 795337"/>
                    <a:gd name="connsiteX132" fmla="*/ 114300 w 897731"/>
                    <a:gd name="connsiteY132" fmla="*/ 292893 h 795337"/>
                    <a:gd name="connsiteX133" fmla="*/ 133350 w 897731"/>
                    <a:gd name="connsiteY133" fmla="*/ 302418 h 795337"/>
                    <a:gd name="connsiteX134" fmla="*/ 147638 w 897731"/>
                    <a:gd name="connsiteY134" fmla="*/ 304800 h 795337"/>
                    <a:gd name="connsiteX135" fmla="*/ 178594 w 897731"/>
                    <a:gd name="connsiteY135" fmla="*/ 307181 h 795337"/>
                    <a:gd name="connsiteX136" fmla="*/ 169069 w 897731"/>
                    <a:gd name="connsiteY136" fmla="*/ 330993 h 795337"/>
                    <a:gd name="connsiteX137" fmla="*/ 178594 w 897731"/>
                    <a:gd name="connsiteY137" fmla="*/ 345281 h 795337"/>
                    <a:gd name="connsiteX138" fmla="*/ 195263 w 897731"/>
                    <a:gd name="connsiteY138" fmla="*/ 361950 h 795337"/>
                    <a:gd name="connsiteX139" fmla="*/ 202406 w 897731"/>
                    <a:gd name="connsiteY139" fmla="*/ 371475 h 795337"/>
                    <a:gd name="connsiteX140" fmla="*/ 202406 w 897731"/>
                    <a:gd name="connsiteY140" fmla="*/ 383381 h 795337"/>
                    <a:gd name="connsiteX141" fmla="*/ 195263 w 897731"/>
                    <a:gd name="connsiteY141" fmla="*/ 392906 h 795337"/>
                    <a:gd name="connsiteX142" fmla="*/ 178594 w 897731"/>
                    <a:gd name="connsiteY142" fmla="*/ 407193 h 795337"/>
                    <a:gd name="connsiteX143" fmla="*/ 169069 w 897731"/>
                    <a:gd name="connsiteY143" fmla="*/ 414337 h 795337"/>
                    <a:gd name="connsiteX144" fmla="*/ 161925 w 897731"/>
                    <a:gd name="connsiteY144" fmla="*/ 433387 h 795337"/>
                    <a:gd name="connsiteX145" fmla="*/ 152400 w 897731"/>
                    <a:gd name="connsiteY145" fmla="*/ 464343 h 795337"/>
                    <a:gd name="connsiteX146" fmla="*/ 142875 w 897731"/>
                    <a:gd name="connsiteY146" fmla="*/ 481012 h 795337"/>
                    <a:gd name="connsiteX147" fmla="*/ 138113 w 897731"/>
                    <a:gd name="connsiteY147" fmla="*/ 485775 h 795337"/>
                    <a:gd name="connsiteX148" fmla="*/ 121444 w 897731"/>
                    <a:gd name="connsiteY148" fmla="*/ 471487 h 795337"/>
                    <a:gd name="connsiteX149" fmla="*/ 119063 w 897731"/>
                    <a:gd name="connsiteY149" fmla="*/ 450056 h 795337"/>
                    <a:gd name="connsiteX150" fmla="*/ 114300 w 897731"/>
                    <a:gd name="connsiteY150" fmla="*/ 433387 h 795337"/>
                    <a:gd name="connsiteX151" fmla="*/ 100013 w 897731"/>
                    <a:gd name="connsiteY151" fmla="*/ 414337 h 795337"/>
                    <a:gd name="connsiteX152" fmla="*/ 38100 w 897731"/>
                    <a:gd name="connsiteY152" fmla="*/ 388143 h 79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897731" h="795337">
                      <a:moveTo>
                        <a:pt x="38100" y="388143"/>
                      </a:moveTo>
                      <a:lnTo>
                        <a:pt x="23813" y="454818"/>
                      </a:lnTo>
                      <a:lnTo>
                        <a:pt x="23813" y="507206"/>
                      </a:lnTo>
                      <a:lnTo>
                        <a:pt x="11906" y="552450"/>
                      </a:lnTo>
                      <a:lnTo>
                        <a:pt x="0" y="573881"/>
                      </a:lnTo>
                      <a:lnTo>
                        <a:pt x="2381" y="592931"/>
                      </a:lnTo>
                      <a:lnTo>
                        <a:pt x="19050" y="619125"/>
                      </a:lnTo>
                      <a:lnTo>
                        <a:pt x="47625" y="647700"/>
                      </a:lnTo>
                      <a:lnTo>
                        <a:pt x="71438" y="669131"/>
                      </a:lnTo>
                      <a:lnTo>
                        <a:pt x="80963" y="678656"/>
                      </a:lnTo>
                      <a:lnTo>
                        <a:pt x="102394" y="664368"/>
                      </a:lnTo>
                      <a:lnTo>
                        <a:pt x="123825" y="659606"/>
                      </a:lnTo>
                      <a:lnTo>
                        <a:pt x="150019" y="671512"/>
                      </a:lnTo>
                      <a:lnTo>
                        <a:pt x="180975" y="681037"/>
                      </a:lnTo>
                      <a:lnTo>
                        <a:pt x="226219" y="681037"/>
                      </a:lnTo>
                      <a:lnTo>
                        <a:pt x="238125" y="664368"/>
                      </a:lnTo>
                      <a:lnTo>
                        <a:pt x="261938" y="654843"/>
                      </a:lnTo>
                      <a:lnTo>
                        <a:pt x="292894" y="654843"/>
                      </a:lnTo>
                      <a:lnTo>
                        <a:pt x="338138" y="654843"/>
                      </a:lnTo>
                      <a:lnTo>
                        <a:pt x="385763" y="659606"/>
                      </a:lnTo>
                      <a:lnTo>
                        <a:pt x="416719" y="671512"/>
                      </a:lnTo>
                      <a:lnTo>
                        <a:pt x="452438" y="716756"/>
                      </a:lnTo>
                      <a:lnTo>
                        <a:pt x="481013" y="752475"/>
                      </a:lnTo>
                      <a:lnTo>
                        <a:pt x="488156" y="759618"/>
                      </a:lnTo>
                      <a:lnTo>
                        <a:pt x="500063" y="759618"/>
                      </a:lnTo>
                      <a:lnTo>
                        <a:pt x="542925" y="790575"/>
                      </a:lnTo>
                      <a:lnTo>
                        <a:pt x="561975" y="795337"/>
                      </a:lnTo>
                      <a:lnTo>
                        <a:pt x="576263" y="781050"/>
                      </a:lnTo>
                      <a:lnTo>
                        <a:pt x="581025" y="762000"/>
                      </a:lnTo>
                      <a:lnTo>
                        <a:pt x="581025" y="750093"/>
                      </a:lnTo>
                      <a:lnTo>
                        <a:pt x="550069" y="709612"/>
                      </a:lnTo>
                      <a:lnTo>
                        <a:pt x="550069" y="692943"/>
                      </a:lnTo>
                      <a:lnTo>
                        <a:pt x="547688" y="657225"/>
                      </a:lnTo>
                      <a:lnTo>
                        <a:pt x="540544" y="633412"/>
                      </a:lnTo>
                      <a:lnTo>
                        <a:pt x="526256" y="609600"/>
                      </a:lnTo>
                      <a:lnTo>
                        <a:pt x="526256" y="595312"/>
                      </a:lnTo>
                      <a:lnTo>
                        <a:pt x="533400" y="576262"/>
                      </a:lnTo>
                      <a:lnTo>
                        <a:pt x="540544" y="576262"/>
                      </a:lnTo>
                      <a:lnTo>
                        <a:pt x="557213" y="576262"/>
                      </a:lnTo>
                      <a:lnTo>
                        <a:pt x="597694" y="611981"/>
                      </a:lnTo>
                      <a:lnTo>
                        <a:pt x="611981" y="619125"/>
                      </a:lnTo>
                      <a:lnTo>
                        <a:pt x="623888" y="616743"/>
                      </a:lnTo>
                      <a:lnTo>
                        <a:pt x="638175" y="602456"/>
                      </a:lnTo>
                      <a:lnTo>
                        <a:pt x="650081" y="600075"/>
                      </a:lnTo>
                      <a:lnTo>
                        <a:pt x="671513" y="614362"/>
                      </a:lnTo>
                      <a:lnTo>
                        <a:pt x="700088" y="585787"/>
                      </a:lnTo>
                      <a:lnTo>
                        <a:pt x="723900" y="571500"/>
                      </a:lnTo>
                      <a:lnTo>
                        <a:pt x="733425" y="557212"/>
                      </a:lnTo>
                      <a:lnTo>
                        <a:pt x="783431" y="554831"/>
                      </a:lnTo>
                      <a:lnTo>
                        <a:pt x="773906" y="538162"/>
                      </a:lnTo>
                      <a:lnTo>
                        <a:pt x="766763" y="511968"/>
                      </a:lnTo>
                      <a:lnTo>
                        <a:pt x="754856" y="497681"/>
                      </a:lnTo>
                      <a:lnTo>
                        <a:pt x="719138" y="476250"/>
                      </a:lnTo>
                      <a:lnTo>
                        <a:pt x="719138" y="438150"/>
                      </a:lnTo>
                      <a:lnTo>
                        <a:pt x="742950" y="426243"/>
                      </a:lnTo>
                      <a:lnTo>
                        <a:pt x="769144" y="414337"/>
                      </a:lnTo>
                      <a:lnTo>
                        <a:pt x="778669" y="400050"/>
                      </a:lnTo>
                      <a:lnTo>
                        <a:pt x="788194" y="371475"/>
                      </a:lnTo>
                      <a:lnTo>
                        <a:pt x="828675" y="373856"/>
                      </a:lnTo>
                      <a:lnTo>
                        <a:pt x="845344" y="364331"/>
                      </a:lnTo>
                      <a:lnTo>
                        <a:pt x="852488" y="350043"/>
                      </a:lnTo>
                      <a:lnTo>
                        <a:pt x="847725" y="319087"/>
                      </a:lnTo>
                      <a:lnTo>
                        <a:pt x="888206" y="300037"/>
                      </a:lnTo>
                      <a:lnTo>
                        <a:pt x="897731" y="271462"/>
                      </a:lnTo>
                      <a:lnTo>
                        <a:pt x="888206" y="250031"/>
                      </a:lnTo>
                      <a:lnTo>
                        <a:pt x="885825" y="219075"/>
                      </a:lnTo>
                      <a:lnTo>
                        <a:pt x="881063" y="202406"/>
                      </a:lnTo>
                      <a:lnTo>
                        <a:pt x="878681" y="157162"/>
                      </a:lnTo>
                      <a:lnTo>
                        <a:pt x="883444" y="121443"/>
                      </a:lnTo>
                      <a:lnTo>
                        <a:pt x="881063" y="76200"/>
                      </a:lnTo>
                      <a:lnTo>
                        <a:pt x="888206" y="57150"/>
                      </a:lnTo>
                      <a:lnTo>
                        <a:pt x="866775" y="38100"/>
                      </a:lnTo>
                      <a:lnTo>
                        <a:pt x="842963" y="45243"/>
                      </a:lnTo>
                      <a:lnTo>
                        <a:pt x="833438" y="57150"/>
                      </a:lnTo>
                      <a:lnTo>
                        <a:pt x="812006" y="54768"/>
                      </a:lnTo>
                      <a:lnTo>
                        <a:pt x="792956" y="54768"/>
                      </a:lnTo>
                      <a:lnTo>
                        <a:pt x="752475" y="28575"/>
                      </a:lnTo>
                      <a:lnTo>
                        <a:pt x="733425" y="33337"/>
                      </a:lnTo>
                      <a:lnTo>
                        <a:pt x="697706" y="54768"/>
                      </a:lnTo>
                      <a:lnTo>
                        <a:pt x="681038" y="50006"/>
                      </a:lnTo>
                      <a:lnTo>
                        <a:pt x="666750" y="26193"/>
                      </a:lnTo>
                      <a:lnTo>
                        <a:pt x="647700" y="26193"/>
                      </a:lnTo>
                      <a:lnTo>
                        <a:pt x="635794" y="40481"/>
                      </a:lnTo>
                      <a:lnTo>
                        <a:pt x="621506" y="54768"/>
                      </a:lnTo>
                      <a:lnTo>
                        <a:pt x="619125" y="73818"/>
                      </a:lnTo>
                      <a:lnTo>
                        <a:pt x="621506" y="88106"/>
                      </a:lnTo>
                      <a:lnTo>
                        <a:pt x="664369" y="95250"/>
                      </a:lnTo>
                      <a:lnTo>
                        <a:pt x="685800" y="109537"/>
                      </a:lnTo>
                      <a:lnTo>
                        <a:pt x="661988" y="142875"/>
                      </a:lnTo>
                      <a:lnTo>
                        <a:pt x="647700" y="150018"/>
                      </a:lnTo>
                      <a:lnTo>
                        <a:pt x="621506" y="159543"/>
                      </a:lnTo>
                      <a:lnTo>
                        <a:pt x="595313" y="159543"/>
                      </a:lnTo>
                      <a:lnTo>
                        <a:pt x="576263" y="142875"/>
                      </a:lnTo>
                      <a:lnTo>
                        <a:pt x="561975" y="123825"/>
                      </a:lnTo>
                      <a:lnTo>
                        <a:pt x="554831" y="119062"/>
                      </a:lnTo>
                      <a:lnTo>
                        <a:pt x="542925" y="121443"/>
                      </a:lnTo>
                      <a:lnTo>
                        <a:pt x="519113" y="133350"/>
                      </a:lnTo>
                      <a:lnTo>
                        <a:pt x="497681" y="130968"/>
                      </a:lnTo>
                      <a:lnTo>
                        <a:pt x="492919" y="95250"/>
                      </a:lnTo>
                      <a:lnTo>
                        <a:pt x="483394" y="64293"/>
                      </a:lnTo>
                      <a:lnTo>
                        <a:pt x="461963" y="57150"/>
                      </a:lnTo>
                      <a:lnTo>
                        <a:pt x="452438" y="57150"/>
                      </a:lnTo>
                      <a:lnTo>
                        <a:pt x="452438" y="47625"/>
                      </a:lnTo>
                      <a:lnTo>
                        <a:pt x="471488" y="11906"/>
                      </a:lnTo>
                      <a:lnTo>
                        <a:pt x="461963" y="4762"/>
                      </a:lnTo>
                      <a:lnTo>
                        <a:pt x="438150" y="0"/>
                      </a:lnTo>
                      <a:lnTo>
                        <a:pt x="416719" y="4762"/>
                      </a:lnTo>
                      <a:lnTo>
                        <a:pt x="414338" y="16668"/>
                      </a:lnTo>
                      <a:lnTo>
                        <a:pt x="402431" y="52387"/>
                      </a:lnTo>
                      <a:lnTo>
                        <a:pt x="404813" y="80962"/>
                      </a:lnTo>
                      <a:lnTo>
                        <a:pt x="404813" y="97631"/>
                      </a:lnTo>
                      <a:lnTo>
                        <a:pt x="381000" y="114300"/>
                      </a:lnTo>
                      <a:lnTo>
                        <a:pt x="357188" y="119062"/>
                      </a:lnTo>
                      <a:lnTo>
                        <a:pt x="338138" y="135731"/>
                      </a:lnTo>
                      <a:lnTo>
                        <a:pt x="328613" y="142875"/>
                      </a:lnTo>
                      <a:lnTo>
                        <a:pt x="311944" y="161925"/>
                      </a:lnTo>
                      <a:lnTo>
                        <a:pt x="285750" y="164306"/>
                      </a:lnTo>
                      <a:lnTo>
                        <a:pt x="266700" y="164306"/>
                      </a:lnTo>
                      <a:lnTo>
                        <a:pt x="252413" y="178593"/>
                      </a:lnTo>
                      <a:lnTo>
                        <a:pt x="245269" y="180975"/>
                      </a:lnTo>
                      <a:lnTo>
                        <a:pt x="209550" y="183356"/>
                      </a:lnTo>
                      <a:lnTo>
                        <a:pt x="176213" y="183356"/>
                      </a:lnTo>
                      <a:lnTo>
                        <a:pt x="154781" y="190500"/>
                      </a:lnTo>
                      <a:lnTo>
                        <a:pt x="150019" y="219075"/>
                      </a:lnTo>
                      <a:lnTo>
                        <a:pt x="142875" y="226218"/>
                      </a:lnTo>
                      <a:lnTo>
                        <a:pt x="130969" y="223837"/>
                      </a:lnTo>
                      <a:lnTo>
                        <a:pt x="119063" y="216693"/>
                      </a:lnTo>
                      <a:lnTo>
                        <a:pt x="97631" y="195262"/>
                      </a:lnTo>
                      <a:lnTo>
                        <a:pt x="92869" y="216693"/>
                      </a:lnTo>
                      <a:lnTo>
                        <a:pt x="88106" y="235743"/>
                      </a:lnTo>
                      <a:lnTo>
                        <a:pt x="95250" y="252412"/>
                      </a:lnTo>
                      <a:lnTo>
                        <a:pt x="102394" y="278606"/>
                      </a:lnTo>
                      <a:lnTo>
                        <a:pt x="114300" y="292893"/>
                      </a:lnTo>
                      <a:lnTo>
                        <a:pt x="133350" y="302418"/>
                      </a:lnTo>
                      <a:lnTo>
                        <a:pt x="147638" y="304800"/>
                      </a:lnTo>
                      <a:lnTo>
                        <a:pt x="178594" y="307181"/>
                      </a:lnTo>
                      <a:lnTo>
                        <a:pt x="169069" y="330993"/>
                      </a:lnTo>
                      <a:lnTo>
                        <a:pt x="178594" y="345281"/>
                      </a:lnTo>
                      <a:lnTo>
                        <a:pt x="195263" y="361950"/>
                      </a:lnTo>
                      <a:lnTo>
                        <a:pt x="202406" y="371475"/>
                      </a:lnTo>
                      <a:lnTo>
                        <a:pt x="202406" y="383381"/>
                      </a:lnTo>
                      <a:lnTo>
                        <a:pt x="195263" y="392906"/>
                      </a:lnTo>
                      <a:lnTo>
                        <a:pt x="178594" y="407193"/>
                      </a:lnTo>
                      <a:lnTo>
                        <a:pt x="169069" y="414337"/>
                      </a:lnTo>
                      <a:lnTo>
                        <a:pt x="161925" y="433387"/>
                      </a:lnTo>
                      <a:lnTo>
                        <a:pt x="152400" y="464343"/>
                      </a:lnTo>
                      <a:lnTo>
                        <a:pt x="142875" y="481012"/>
                      </a:lnTo>
                      <a:lnTo>
                        <a:pt x="138113" y="485775"/>
                      </a:lnTo>
                      <a:lnTo>
                        <a:pt x="121444" y="471487"/>
                      </a:lnTo>
                      <a:lnTo>
                        <a:pt x="119063" y="450056"/>
                      </a:lnTo>
                      <a:lnTo>
                        <a:pt x="114300" y="433387"/>
                      </a:lnTo>
                      <a:lnTo>
                        <a:pt x="100013" y="414337"/>
                      </a:lnTo>
                      <a:lnTo>
                        <a:pt x="38100" y="388143"/>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2" name="Freeform: Shape 191">
                  <a:extLst>
                    <a:ext uri="{FF2B5EF4-FFF2-40B4-BE49-F238E27FC236}">
                      <a16:creationId xmlns:a16="http://schemas.microsoft.com/office/drawing/2014/main" id="{26A26C95-4036-46D8-B5C5-C1D6713E247F}"/>
                    </a:ext>
                  </a:extLst>
                </p:cNvPr>
                <p:cNvSpPr/>
                <p:nvPr/>
              </p:nvSpPr>
              <p:spPr>
                <a:xfrm>
                  <a:off x="2621756" y="4819650"/>
                  <a:ext cx="671513" cy="1071563"/>
                </a:xfrm>
                <a:custGeom>
                  <a:avLst/>
                  <a:gdLst>
                    <a:gd name="connsiteX0" fmla="*/ 650082 w 671513"/>
                    <a:gd name="connsiteY0" fmla="*/ 464344 h 1071563"/>
                    <a:gd name="connsiteX1" fmla="*/ 590550 w 671513"/>
                    <a:gd name="connsiteY1" fmla="*/ 450056 h 1071563"/>
                    <a:gd name="connsiteX2" fmla="*/ 585788 w 671513"/>
                    <a:gd name="connsiteY2" fmla="*/ 476250 h 1071563"/>
                    <a:gd name="connsiteX3" fmla="*/ 585788 w 671513"/>
                    <a:gd name="connsiteY3" fmla="*/ 490538 h 1071563"/>
                    <a:gd name="connsiteX4" fmla="*/ 647700 w 671513"/>
                    <a:gd name="connsiteY4" fmla="*/ 526256 h 1071563"/>
                    <a:gd name="connsiteX5" fmla="*/ 664369 w 671513"/>
                    <a:gd name="connsiteY5" fmla="*/ 545306 h 1071563"/>
                    <a:gd name="connsiteX6" fmla="*/ 659607 w 671513"/>
                    <a:gd name="connsiteY6" fmla="*/ 564356 h 1071563"/>
                    <a:gd name="connsiteX7" fmla="*/ 647700 w 671513"/>
                    <a:gd name="connsiteY7" fmla="*/ 569119 h 1071563"/>
                    <a:gd name="connsiteX8" fmla="*/ 588169 w 671513"/>
                    <a:gd name="connsiteY8" fmla="*/ 569119 h 1071563"/>
                    <a:gd name="connsiteX9" fmla="*/ 590550 w 671513"/>
                    <a:gd name="connsiteY9" fmla="*/ 581025 h 1071563"/>
                    <a:gd name="connsiteX10" fmla="*/ 607219 w 671513"/>
                    <a:gd name="connsiteY10" fmla="*/ 602456 h 1071563"/>
                    <a:gd name="connsiteX11" fmla="*/ 638175 w 671513"/>
                    <a:gd name="connsiteY11" fmla="*/ 616744 h 1071563"/>
                    <a:gd name="connsiteX12" fmla="*/ 657225 w 671513"/>
                    <a:gd name="connsiteY12" fmla="*/ 616744 h 1071563"/>
                    <a:gd name="connsiteX13" fmla="*/ 666750 w 671513"/>
                    <a:gd name="connsiteY13" fmla="*/ 621506 h 1071563"/>
                    <a:gd name="connsiteX14" fmla="*/ 669132 w 671513"/>
                    <a:gd name="connsiteY14" fmla="*/ 631031 h 1071563"/>
                    <a:gd name="connsiteX15" fmla="*/ 669132 w 671513"/>
                    <a:gd name="connsiteY15" fmla="*/ 647700 h 1071563"/>
                    <a:gd name="connsiteX16" fmla="*/ 661988 w 671513"/>
                    <a:gd name="connsiteY16" fmla="*/ 664369 h 1071563"/>
                    <a:gd name="connsiteX17" fmla="*/ 647700 w 671513"/>
                    <a:gd name="connsiteY17" fmla="*/ 695325 h 1071563"/>
                    <a:gd name="connsiteX18" fmla="*/ 623888 w 671513"/>
                    <a:gd name="connsiteY18" fmla="*/ 721519 h 1071563"/>
                    <a:gd name="connsiteX19" fmla="*/ 590550 w 671513"/>
                    <a:gd name="connsiteY19" fmla="*/ 702469 h 1071563"/>
                    <a:gd name="connsiteX20" fmla="*/ 566738 w 671513"/>
                    <a:gd name="connsiteY20" fmla="*/ 681038 h 1071563"/>
                    <a:gd name="connsiteX21" fmla="*/ 557213 w 671513"/>
                    <a:gd name="connsiteY21" fmla="*/ 659606 h 1071563"/>
                    <a:gd name="connsiteX22" fmla="*/ 533400 w 671513"/>
                    <a:gd name="connsiteY22" fmla="*/ 640556 h 1071563"/>
                    <a:gd name="connsiteX23" fmla="*/ 502444 w 671513"/>
                    <a:gd name="connsiteY23" fmla="*/ 650081 h 1071563"/>
                    <a:gd name="connsiteX24" fmla="*/ 466725 w 671513"/>
                    <a:gd name="connsiteY24" fmla="*/ 652463 h 1071563"/>
                    <a:gd name="connsiteX25" fmla="*/ 419100 w 671513"/>
                    <a:gd name="connsiteY25" fmla="*/ 647700 h 1071563"/>
                    <a:gd name="connsiteX26" fmla="*/ 414338 w 671513"/>
                    <a:gd name="connsiteY26" fmla="*/ 681038 h 1071563"/>
                    <a:gd name="connsiteX27" fmla="*/ 409575 w 671513"/>
                    <a:gd name="connsiteY27" fmla="*/ 695325 h 1071563"/>
                    <a:gd name="connsiteX28" fmla="*/ 390525 w 671513"/>
                    <a:gd name="connsiteY28" fmla="*/ 714375 h 1071563"/>
                    <a:gd name="connsiteX29" fmla="*/ 383382 w 671513"/>
                    <a:gd name="connsiteY29" fmla="*/ 721519 h 1071563"/>
                    <a:gd name="connsiteX30" fmla="*/ 383382 w 671513"/>
                    <a:gd name="connsiteY30" fmla="*/ 740569 h 1071563"/>
                    <a:gd name="connsiteX31" fmla="*/ 423863 w 671513"/>
                    <a:gd name="connsiteY31" fmla="*/ 790575 h 1071563"/>
                    <a:gd name="connsiteX32" fmla="*/ 423863 w 671513"/>
                    <a:gd name="connsiteY32" fmla="*/ 802481 h 1071563"/>
                    <a:gd name="connsiteX33" fmla="*/ 421482 w 671513"/>
                    <a:gd name="connsiteY33" fmla="*/ 842963 h 1071563"/>
                    <a:gd name="connsiteX34" fmla="*/ 416719 w 671513"/>
                    <a:gd name="connsiteY34" fmla="*/ 873919 h 1071563"/>
                    <a:gd name="connsiteX35" fmla="*/ 423863 w 671513"/>
                    <a:gd name="connsiteY35" fmla="*/ 897731 h 1071563"/>
                    <a:gd name="connsiteX36" fmla="*/ 461963 w 671513"/>
                    <a:gd name="connsiteY36" fmla="*/ 919163 h 1071563"/>
                    <a:gd name="connsiteX37" fmla="*/ 457200 w 671513"/>
                    <a:gd name="connsiteY37" fmla="*/ 966788 h 1071563"/>
                    <a:gd name="connsiteX38" fmla="*/ 457200 w 671513"/>
                    <a:gd name="connsiteY38" fmla="*/ 990600 h 1071563"/>
                    <a:gd name="connsiteX39" fmla="*/ 495300 w 671513"/>
                    <a:gd name="connsiteY39" fmla="*/ 1016794 h 1071563"/>
                    <a:gd name="connsiteX40" fmla="*/ 483394 w 671513"/>
                    <a:gd name="connsiteY40" fmla="*/ 1038225 h 1071563"/>
                    <a:gd name="connsiteX41" fmla="*/ 459582 w 671513"/>
                    <a:gd name="connsiteY41" fmla="*/ 1038225 h 1071563"/>
                    <a:gd name="connsiteX42" fmla="*/ 447675 w 671513"/>
                    <a:gd name="connsiteY42" fmla="*/ 1050131 h 1071563"/>
                    <a:gd name="connsiteX43" fmla="*/ 431007 w 671513"/>
                    <a:gd name="connsiteY43" fmla="*/ 1064419 h 1071563"/>
                    <a:gd name="connsiteX44" fmla="*/ 423863 w 671513"/>
                    <a:gd name="connsiteY44" fmla="*/ 1071563 h 1071563"/>
                    <a:gd name="connsiteX45" fmla="*/ 335757 w 671513"/>
                    <a:gd name="connsiteY45" fmla="*/ 981075 h 1071563"/>
                    <a:gd name="connsiteX46" fmla="*/ 319088 w 671513"/>
                    <a:gd name="connsiteY46" fmla="*/ 981075 h 1071563"/>
                    <a:gd name="connsiteX47" fmla="*/ 292894 w 671513"/>
                    <a:gd name="connsiteY47" fmla="*/ 1012031 h 1071563"/>
                    <a:gd name="connsiteX48" fmla="*/ 276225 w 671513"/>
                    <a:gd name="connsiteY48" fmla="*/ 1012031 h 1071563"/>
                    <a:gd name="connsiteX49" fmla="*/ 269082 w 671513"/>
                    <a:gd name="connsiteY49" fmla="*/ 992981 h 1071563"/>
                    <a:gd name="connsiteX50" fmla="*/ 228600 w 671513"/>
                    <a:gd name="connsiteY50" fmla="*/ 1014413 h 1071563"/>
                    <a:gd name="connsiteX51" fmla="*/ 200025 w 671513"/>
                    <a:gd name="connsiteY51" fmla="*/ 1000125 h 1071563"/>
                    <a:gd name="connsiteX52" fmla="*/ 147638 w 671513"/>
                    <a:gd name="connsiteY52" fmla="*/ 1028700 h 1071563"/>
                    <a:gd name="connsiteX53" fmla="*/ 109538 w 671513"/>
                    <a:gd name="connsiteY53" fmla="*/ 950119 h 1071563"/>
                    <a:gd name="connsiteX54" fmla="*/ 114300 w 671513"/>
                    <a:gd name="connsiteY54" fmla="*/ 931069 h 1071563"/>
                    <a:gd name="connsiteX55" fmla="*/ 114300 w 671513"/>
                    <a:gd name="connsiteY55" fmla="*/ 907256 h 1071563"/>
                    <a:gd name="connsiteX56" fmla="*/ 64294 w 671513"/>
                    <a:gd name="connsiteY56" fmla="*/ 895350 h 1071563"/>
                    <a:gd name="connsiteX57" fmla="*/ 61913 w 671513"/>
                    <a:gd name="connsiteY57" fmla="*/ 845344 h 1071563"/>
                    <a:gd name="connsiteX58" fmla="*/ 80963 w 671513"/>
                    <a:gd name="connsiteY58" fmla="*/ 840581 h 1071563"/>
                    <a:gd name="connsiteX59" fmla="*/ 114300 w 671513"/>
                    <a:gd name="connsiteY59" fmla="*/ 857250 h 1071563"/>
                    <a:gd name="connsiteX60" fmla="*/ 130969 w 671513"/>
                    <a:gd name="connsiteY60" fmla="*/ 835819 h 1071563"/>
                    <a:gd name="connsiteX61" fmla="*/ 140494 w 671513"/>
                    <a:gd name="connsiteY61" fmla="*/ 809625 h 1071563"/>
                    <a:gd name="connsiteX62" fmla="*/ 166688 w 671513"/>
                    <a:gd name="connsiteY62" fmla="*/ 788194 h 1071563"/>
                    <a:gd name="connsiteX63" fmla="*/ 142875 w 671513"/>
                    <a:gd name="connsiteY63" fmla="*/ 773906 h 1071563"/>
                    <a:gd name="connsiteX64" fmla="*/ 109538 w 671513"/>
                    <a:gd name="connsiteY64" fmla="*/ 773906 h 1071563"/>
                    <a:gd name="connsiteX65" fmla="*/ 109538 w 671513"/>
                    <a:gd name="connsiteY65" fmla="*/ 773906 h 1071563"/>
                    <a:gd name="connsiteX66" fmla="*/ 123825 w 671513"/>
                    <a:gd name="connsiteY66" fmla="*/ 740569 h 1071563"/>
                    <a:gd name="connsiteX67" fmla="*/ 142875 w 671513"/>
                    <a:gd name="connsiteY67" fmla="*/ 740569 h 1071563"/>
                    <a:gd name="connsiteX68" fmla="*/ 147638 w 671513"/>
                    <a:gd name="connsiteY68" fmla="*/ 721519 h 1071563"/>
                    <a:gd name="connsiteX69" fmla="*/ 109538 w 671513"/>
                    <a:gd name="connsiteY69" fmla="*/ 671513 h 1071563"/>
                    <a:gd name="connsiteX70" fmla="*/ 166688 w 671513"/>
                    <a:gd name="connsiteY70" fmla="*/ 681038 h 1071563"/>
                    <a:gd name="connsiteX71" fmla="*/ 192882 w 671513"/>
                    <a:gd name="connsiteY71" fmla="*/ 664369 h 1071563"/>
                    <a:gd name="connsiteX72" fmla="*/ 197644 w 671513"/>
                    <a:gd name="connsiteY72" fmla="*/ 621506 h 1071563"/>
                    <a:gd name="connsiteX73" fmla="*/ 188119 w 671513"/>
                    <a:gd name="connsiteY73" fmla="*/ 600075 h 1071563"/>
                    <a:gd name="connsiteX74" fmla="*/ 164307 w 671513"/>
                    <a:gd name="connsiteY74" fmla="*/ 614363 h 1071563"/>
                    <a:gd name="connsiteX75" fmla="*/ 145257 w 671513"/>
                    <a:gd name="connsiteY75" fmla="*/ 631031 h 1071563"/>
                    <a:gd name="connsiteX76" fmla="*/ 130969 w 671513"/>
                    <a:gd name="connsiteY76" fmla="*/ 633413 h 1071563"/>
                    <a:gd name="connsiteX77" fmla="*/ 114300 w 671513"/>
                    <a:gd name="connsiteY77" fmla="*/ 609600 h 1071563"/>
                    <a:gd name="connsiteX78" fmla="*/ 88107 w 671513"/>
                    <a:gd name="connsiteY78" fmla="*/ 604838 h 1071563"/>
                    <a:gd name="connsiteX79" fmla="*/ 66675 w 671513"/>
                    <a:gd name="connsiteY79" fmla="*/ 588169 h 1071563"/>
                    <a:gd name="connsiteX80" fmla="*/ 76200 w 671513"/>
                    <a:gd name="connsiteY80" fmla="*/ 571500 h 1071563"/>
                    <a:gd name="connsiteX81" fmla="*/ 109538 w 671513"/>
                    <a:gd name="connsiteY81" fmla="*/ 550069 h 1071563"/>
                    <a:gd name="connsiteX82" fmla="*/ 161925 w 671513"/>
                    <a:gd name="connsiteY82" fmla="*/ 523875 h 1071563"/>
                    <a:gd name="connsiteX83" fmla="*/ 190500 w 671513"/>
                    <a:gd name="connsiteY83" fmla="*/ 511969 h 1071563"/>
                    <a:gd name="connsiteX84" fmla="*/ 214313 w 671513"/>
                    <a:gd name="connsiteY84" fmla="*/ 488156 h 1071563"/>
                    <a:gd name="connsiteX85" fmla="*/ 226219 w 671513"/>
                    <a:gd name="connsiteY85" fmla="*/ 464344 h 1071563"/>
                    <a:gd name="connsiteX86" fmla="*/ 250032 w 671513"/>
                    <a:gd name="connsiteY86" fmla="*/ 466725 h 1071563"/>
                    <a:gd name="connsiteX87" fmla="*/ 266700 w 671513"/>
                    <a:gd name="connsiteY87" fmla="*/ 495300 h 1071563"/>
                    <a:gd name="connsiteX88" fmla="*/ 266700 w 671513"/>
                    <a:gd name="connsiteY88" fmla="*/ 495300 h 1071563"/>
                    <a:gd name="connsiteX89" fmla="*/ 290513 w 671513"/>
                    <a:gd name="connsiteY89" fmla="*/ 514350 h 1071563"/>
                    <a:gd name="connsiteX90" fmla="*/ 297657 w 671513"/>
                    <a:gd name="connsiteY90" fmla="*/ 476250 h 1071563"/>
                    <a:gd name="connsiteX91" fmla="*/ 271463 w 671513"/>
                    <a:gd name="connsiteY91" fmla="*/ 447675 h 1071563"/>
                    <a:gd name="connsiteX92" fmla="*/ 240507 w 671513"/>
                    <a:gd name="connsiteY92" fmla="*/ 414338 h 1071563"/>
                    <a:gd name="connsiteX93" fmla="*/ 233363 w 671513"/>
                    <a:gd name="connsiteY93" fmla="*/ 388144 h 1071563"/>
                    <a:gd name="connsiteX94" fmla="*/ 209550 w 671513"/>
                    <a:gd name="connsiteY94" fmla="*/ 361950 h 1071563"/>
                    <a:gd name="connsiteX95" fmla="*/ 190500 w 671513"/>
                    <a:gd name="connsiteY95" fmla="*/ 335756 h 1071563"/>
                    <a:gd name="connsiteX96" fmla="*/ 180975 w 671513"/>
                    <a:gd name="connsiteY96" fmla="*/ 314325 h 1071563"/>
                    <a:gd name="connsiteX97" fmla="*/ 192882 w 671513"/>
                    <a:gd name="connsiteY97" fmla="*/ 292894 h 1071563"/>
                    <a:gd name="connsiteX98" fmla="*/ 150019 w 671513"/>
                    <a:gd name="connsiteY98" fmla="*/ 285750 h 1071563"/>
                    <a:gd name="connsiteX99" fmla="*/ 126207 w 671513"/>
                    <a:gd name="connsiteY99" fmla="*/ 254794 h 1071563"/>
                    <a:gd name="connsiteX100" fmla="*/ 97632 w 671513"/>
                    <a:gd name="connsiteY100" fmla="*/ 235744 h 1071563"/>
                    <a:gd name="connsiteX101" fmla="*/ 95250 w 671513"/>
                    <a:gd name="connsiteY101" fmla="*/ 195263 h 1071563"/>
                    <a:gd name="connsiteX102" fmla="*/ 59532 w 671513"/>
                    <a:gd name="connsiteY102" fmla="*/ 157163 h 1071563"/>
                    <a:gd name="connsiteX103" fmla="*/ 33338 w 671513"/>
                    <a:gd name="connsiteY103" fmla="*/ 126206 h 1071563"/>
                    <a:gd name="connsiteX104" fmla="*/ 0 w 671513"/>
                    <a:gd name="connsiteY104" fmla="*/ 109538 h 1071563"/>
                    <a:gd name="connsiteX105" fmla="*/ 35719 w 671513"/>
                    <a:gd name="connsiteY105" fmla="*/ 57150 h 1071563"/>
                    <a:gd name="connsiteX106" fmla="*/ 52388 w 671513"/>
                    <a:gd name="connsiteY106" fmla="*/ 33338 h 1071563"/>
                    <a:gd name="connsiteX107" fmla="*/ 78582 w 671513"/>
                    <a:gd name="connsiteY107" fmla="*/ 21431 h 1071563"/>
                    <a:gd name="connsiteX108" fmla="*/ 104775 w 671513"/>
                    <a:gd name="connsiteY108" fmla="*/ 19050 h 1071563"/>
                    <a:gd name="connsiteX109" fmla="*/ 116682 w 671513"/>
                    <a:gd name="connsiteY109" fmla="*/ 14288 h 1071563"/>
                    <a:gd name="connsiteX110" fmla="*/ 154782 w 671513"/>
                    <a:gd name="connsiteY110" fmla="*/ 14288 h 1071563"/>
                    <a:gd name="connsiteX111" fmla="*/ 176213 w 671513"/>
                    <a:gd name="connsiteY111" fmla="*/ 33338 h 1071563"/>
                    <a:gd name="connsiteX112" fmla="*/ 197644 w 671513"/>
                    <a:gd name="connsiteY112" fmla="*/ 71438 h 1071563"/>
                    <a:gd name="connsiteX113" fmla="*/ 207169 w 671513"/>
                    <a:gd name="connsiteY113" fmla="*/ 85725 h 1071563"/>
                    <a:gd name="connsiteX114" fmla="*/ 216694 w 671513"/>
                    <a:gd name="connsiteY114" fmla="*/ 95250 h 1071563"/>
                    <a:gd name="connsiteX115" fmla="*/ 238125 w 671513"/>
                    <a:gd name="connsiteY115" fmla="*/ 100013 h 1071563"/>
                    <a:gd name="connsiteX116" fmla="*/ 271463 w 671513"/>
                    <a:gd name="connsiteY116" fmla="*/ 97631 h 1071563"/>
                    <a:gd name="connsiteX117" fmla="*/ 290513 w 671513"/>
                    <a:gd name="connsiteY117" fmla="*/ 80963 h 1071563"/>
                    <a:gd name="connsiteX118" fmla="*/ 307182 w 671513"/>
                    <a:gd name="connsiteY118" fmla="*/ 47625 h 1071563"/>
                    <a:gd name="connsiteX119" fmla="*/ 328613 w 671513"/>
                    <a:gd name="connsiteY119" fmla="*/ 26194 h 1071563"/>
                    <a:gd name="connsiteX120" fmla="*/ 345282 w 671513"/>
                    <a:gd name="connsiteY120" fmla="*/ 21431 h 1071563"/>
                    <a:gd name="connsiteX121" fmla="*/ 376238 w 671513"/>
                    <a:gd name="connsiteY121" fmla="*/ 23813 h 1071563"/>
                    <a:gd name="connsiteX122" fmla="*/ 392907 w 671513"/>
                    <a:gd name="connsiteY122" fmla="*/ 23813 h 1071563"/>
                    <a:gd name="connsiteX123" fmla="*/ 407194 w 671513"/>
                    <a:gd name="connsiteY123" fmla="*/ 35719 h 1071563"/>
                    <a:gd name="connsiteX124" fmla="*/ 421482 w 671513"/>
                    <a:gd name="connsiteY124" fmla="*/ 23813 h 1071563"/>
                    <a:gd name="connsiteX125" fmla="*/ 450057 w 671513"/>
                    <a:gd name="connsiteY125" fmla="*/ 21431 h 1071563"/>
                    <a:gd name="connsiteX126" fmla="*/ 478632 w 671513"/>
                    <a:gd name="connsiteY126" fmla="*/ 0 h 1071563"/>
                    <a:gd name="connsiteX127" fmla="*/ 495300 w 671513"/>
                    <a:gd name="connsiteY127" fmla="*/ 0 h 1071563"/>
                    <a:gd name="connsiteX128" fmla="*/ 504825 w 671513"/>
                    <a:gd name="connsiteY128" fmla="*/ 33338 h 1071563"/>
                    <a:gd name="connsiteX129" fmla="*/ 519113 w 671513"/>
                    <a:gd name="connsiteY129" fmla="*/ 33338 h 1071563"/>
                    <a:gd name="connsiteX130" fmla="*/ 545307 w 671513"/>
                    <a:gd name="connsiteY130" fmla="*/ 23813 h 1071563"/>
                    <a:gd name="connsiteX131" fmla="*/ 566738 w 671513"/>
                    <a:gd name="connsiteY131" fmla="*/ 23813 h 1071563"/>
                    <a:gd name="connsiteX132" fmla="*/ 583407 w 671513"/>
                    <a:gd name="connsiteY132" fmla="*/ 23813 h 1071563"/>
                    <a:gd name="connsiteX133" fmla="*/ 576263 w 671513"/>
                    <a:gd name="connsiteY133" fmla="*/ 54769 h 1071563"/>
                    <a:gd name="connsiteX134" fmla="*/ 576263 w 671513"/>
                    <a:gd name="connsiteY134" fmla="*/ 85725 h 1071563"/>
                    <a:gd name="connsiteX135" fmla="*/ 585788 w 671513"/>
                    <a:gd name="connsiteY135" fmla="*/ 97631 h 1071563"/>
                    <a:gd name="connsiteX136" fmla="*/ 604838 w 671513"/>
                    <a:gd name="connsiteY136" fmla="*/ 119063 h 1071563"/>
                    <a:gd name="connsiteX137" fmla="*/ 609600 w 671513"/>
                    <a:gd name="connsiteY137" fmla="*/ 135731 h 1071563"/>
                    <a:gd name="connsiteX138" fmla="*/ 616744 w 671513"/>
                    <a:gd name="connsiteY138" fmla="*/ 145256 h 1071563"/>
                    <a:gd name="connsiteX139" fmla="*/ 628650 w 671513"/>
                    <a:gd name="connsiteY139" fmla="*/ 147638 h 1071563"/>
                    <a:gd name="connsiteX140" fmla="*/ 647700 w 671513"/>
                    <a:gd name="connsiteY140" fmla="*/ 147638 h 1071563"/>
                    <a:gd name="connsiteX141" fmla="*/ 659607 w 671513"/>
                    <a:gd name="connsiteY141" fmla="*/ 171450 h 1071563"/>
                    <a:gd name="connsiteX142" fmla="*/ 669132 w 671513"/>
                    <a:gd name="connsiteY142" fmla="*/ 209550 h 1071563"/>
                    <a:gd name="connsiteX143" fmla="*/ 669132 w 671513"/>
                    <a:gd name="connsiteY143" fmla="*/ 257175 h 1071563"/>
                    <a:gd name="connsiteX144" fmla="*/ 669132 w 671513"/>
                    <a:gd name="connsiteY144" fmla="*/ 285750 h 1071563"/>
                    <a:gd name="connsiteX145" fmla="*/ 671513 w 671513"/>
                    <a:gd name="connsiteY145" fmla="*/ 309563 h 1071563"/>
                    <a:gd name="connsiteX146" fmla="*/ 652463 w 671513"/>
                    <a:gd name="connsiteY146" fmla="*/ 366713 h 1071563"/>
                    <a:gd name="connsiteX147" fmla="*/ 645319 w 671513"/>
                    <a:gd name="connsiteY147" fmla="*/ 400050 h 1071563"/>
                    <a:gd name="connsiteX148" fmla="*/ 650082 w 671513"/>
                    <a:gd name="connsiteY148" fmla="*/ 464344 h 107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71513" h="1071563">
                      <a:moveTo>
                        <a:pt x="650082" y="464344"/>
                      </a:moveTo>
                      <a:lnTo>
                        <a:pt x="590550" y="450056"/>
                      </a:lnTo>
                      <a:lnTo>
                        <a:pt x="585788" y="476250"/>
                      </a:lnTo>
                      <a:lnTo>
                        <a:pt x="585788" y="490538"/>
                      </a:lnTo>
                      <a:lnTo>
                        <a:pt x="647700" y="526256"/>
                      </a:lnTo>
                      <a:lnTo>
                        <a:pt x="664369" y="545306"/>
                      </a:lnTo>
                      <a:lnTo>
                        <a:pt x="659607" y="564356"/>
                      </a:lnTo>
                      <a:lnTo>
                        <a:pt x="647700" y="569119"/>
                      </a:lnTo>
                      <a:lnTo>
                        <a:pt x="588169" y="569119"/>
                      </a:lnTo>
                      <a:lnTo>
                        <a:pt x="590550" y="581025"/>
                      </a:lnTo>
                      <a:lnTo>
                        <a:pt x="607219" y="602456"/>
                      </a:lnTo>
                      <a:lnTo>
                        <a:pt x="638175" y="616744"/>
                      </a:lnTo>
                      <a:lnTo>
                        <a:pt x="657225" y="616744"/>
                      </a:lnTo>
                      <a:lnTo>
                        <a:pt x="666750" y="621506"/>
                      </a:lnTo>
                      <a:lnTo>
                        <a:pt x="669132" y="631031"/>
                      </a:lnTo>
                      <a:lnTo>
                        <a:pt x="669132" y="647700"/>
                      </a:lnTo>
                      <a:lnTo>
                        <a:pt x="661988" y="664369"/>
                      </a:lnTo>
                      <a:lnTo>
                        <a:pt x="647700" y="695325"/>
                      </a:lnTo>
                      <a:lnTo>
                        <a:pt x="623888" y="721519"/>
                      </a:lnTo>
                      <a:lnTo>
                        <a:pt x="590550" y="702469"/>
                      </a:lnTo>
                      <a:lnTo>
                        <a:pt x="566738" y="681038"/>
                      </a:lnTo>
                      <a:lnTo>
                        <a:pt x="557213" y="659606"/>
                      </a:lnTo>
                      <a:lnTo>
                        <a:pt x="533400" y="640556"/>
                      </a:lnTo>
                      <a:lnTo>
                        <a:pt x="502444" y="650081"/>
                      </a:lnTo>
                      <a:lnTo>
                        <a:pt x="466725" y="652463"/>
                      </a:lnTo>
                      <a:lnTo>
                        <a:pt x="419100" y="647700"/>
                      </a:lnTo>
                      <a:lnTo>
                        <a:pt x="414338" y="681038"/>
                      </a:lnTo>
                      <a:lnTo>
                        <a:pt x="409575" y="695325"/>
                      </a:lnTo>
                      <a:lnTo>
                        <a:pt x="390525" y="714375"/>
                      </a:lnTo>
                      <a:lnTo>
                        <a:pt x="383382" y="721519"/>
                      </a:lnTo>
                      <a:lnTo>
                        <a:pt x="383382" y="740569"/>
                      </a:lnTo>
                      <a:lnTo>
                        <a:pt x="423863" y="790575"/>
                      </a:lnTo>
                      <a:lnTo>
                        <a:pt x="423863" y="802481"/>
                      </a:lnTo>
                      <a:lnTo>
                        <a:pt x="421482" y="842963"/>
                      </a:lnTo>
                      <a:lnTo>
                        <a:pt x="416719" y="873919"/>
                      </a:lnTo>
                      <a:lnTo>
                        <a:pt x="423863" y="897731"/>
                      </a:lnTo>
                      <a:lnTo>
                        <a:pt x="461963" y="919163"/>
                      </a:lnTo>
                      <a:lnTo>
                        <a:pt x="457200" y="966788"/>
                      </a:lnTo>
                      <a:lnTo>
                        <a:pt x="457200" y="990600"/>
                      </a:lnTo>
                      <a:lnTo>
                        <a:pt x="495300" y="1016794"/>
                      </a:lnTo>
                      <a:lnTo>
                        <a:pt x="483394" y="1038225"/>
                      </a:lnTo>
                      <a:lnTo>
                        <a:pt x="459582" y="1038225"/>
                      </a:lnTo>
                      <a:lnTo>
                        <a:pt x="447675" y="1050131"/>
                      </a:lnTo>
                      <a:lnTo>
                        <a:pt x="431007" y="1064419"/>
                      </a:lnTo>
                      <a:lnTo>
                        <a:pt x="423863" y="1071563"/>
                      </a:lnTo>
                      <a:lnTo>
                        <a:pt x="335757" y="981075"/>
                      </a:lnTo>
                      <a:lnTo>
                        <a:pt x="319088" y="981075"/>
                      </a:lnTo>
                      <a:lnTo>
                        <a:pt x="292894" y="1012031"/>
                      </a:lnTo>
                      <a:lnTo>
                        <a:pt x="276225" y="1012031"/>
                      </a:lnTo>
                      <a:lnTo>
                        <a:pt x="269082" y="992981"/>
                      </a:lnTo>
                      <a:lnTo>
                        <a:pt x="228600" y="1014413"/>
                      </a:lnTo>
                      <a:lnTo>
                        <a:pt x="200025" y="1000125"/>
                      </a:lnTo>
                      <a:lnTo>
                        <a:pt x="147638" y="1028700"/>
                      </a:lnTo>
                      <a:lnTo>
                        <a:pt x="109538" y="950119"/>
                      </a:lnTo>
                      <a:lnTo>
                        <a:pt x="114300" y="931069"/>
                      </a:lnTo>
                      <a:lnTo>
                        <a:pt x="114300" y="907256"/>
                      </a:lnTo>
                      <a:lnTo>
                        <a:pt x="64294" y="895350"/>
                      </a:lnTo>
                      <a:lnTo>
                        <a:pt x="61913" y="845344"/>
                      </a:lnTo>
                      <a:lnTo>
                        <a:pt x="80963" y="840581"/>
                      </a:lnTo>
                      <a:lnTo>
                        <a:pt x="114300" y="857250"/>
                      </a:lnTo>
                      <a:lnTo>
                        <a:pt x="130969" y="835819"/>
                      </a:lnTo>
                      <a:lnTo>
                        <a:pt x="140494" y="809625"/>
                      </a:lnTo>
                      <a:lnTo>
                        <a:pt x="166688" y="788194"/>
                      </a:lnTo>
                      <a:lnTo>
                        <a:pt x="142875" y="773906"/>
                      </a:lnTo>
                      <a:lnTo>
                        <a:pt x="109538" y="773906"/>
                      </a:lnTo>
                      <a:lnTo>
                        <a:pt x="109538" y="773906"/>
                      </a:lnTo>
                      <a:lnTo>
                        <a:pt x="123825" y="740569"/>
                      </a:lnTo>
                      <a:lnTo>
                        <a:pt x="142875" y="740569"/>
                      </a:lnTo>
                      <a:lnTo>
                        <a:pt x="147638" y="721519"/>
                      </a:lnTo>
                      <a:lnTo>
                        <a:pt x="109538" y="671513"/>
                      </a:lnTo>
                      <a:lnTo>
                        <a:pt x="166688" y="681038"/>
                      </a:lnTo>
                      <a:lnTo>
                        <a:pt x="192882" y="664369"/>
                      </a:lnTo>
                      <a:lnTo>
                        <a:pt x="197644" y="621506"/>
                      </a:lnTo>
                      <a:lnTo>
                        <a:pt x="188119" y="600075"/>
                      </a:lnTo>
                      <a:lnTo>
                        <a:pt x="164307" y="614363"/>
                      </a:lnTo>
                      <a:lnTo>
                        <a:pt x="145257" y="631031"/>
                      </a:lnTo>
                      <a:lnTo>
                        <a:pt x="130969" y="633413"/>
                      </a:lnTo>
                      <a:lnTo>
                        <a:pt x="114300" y="609600"/>
                      </a:lnTo>
                      <a:lnTo>
                        <a:pt x="88107" y="604838"/>
                      </a:lnTo>
                      <a:lnTo>
                        <a:pt x="66675" y="588169"/>
                      </a:lnTo>
                      <a:lnTo>
                        <a:pt x="76200" y="571500"/>
                      </a:lnTo>
                      <a:lnTo>
                        <a:pt x="109538" y="550069"/>
                      </a:lnTo>
                      <a:lnTo>
                        <a:pt x="161925" y="523875"/>
                      </a:lnTo>
                      <a:lnTo>
                        <a:pt x="190500" y="511969"/>
                      </a:lnTo>
                      <a:lnTo>
                        <a:pt x="214313" y="488156"/>
                      </a:lnTo>
                      <a:lnTo>
                        <a:pt x="226219" y="464344"/>
                      </a:lnTo>
                      <a:lnTo>
                        <a:pt x="250032" y="466725"/>
                      </a:lnTo>
                      <a:lnTo>
                        <a:pt x="266700" y="495300"/>
                      </a:lnTo>
                      <a:lnTo>
                        <a:pt x="266700" y="495300"/>
                      </a:lnTo>
                      <a:lnTo>
                        <a:pt x="290513" y="514350"/>
                      </a:lnTo>
                      <a:lnTo>
                        <a:pt x="297657" y="476250"/>
                      </a:lnTo>
                      <a:lnTo>
                        <a:pt x="271463" y="447675"/>
                      </a:lnTo>
                      <a:lnTo>
                        <a:pt x="240507" y="414338"/>
                      </a:lnTo>
                      <a:lnTo>
                        <a:pt x="233363" y="388144"/>
                      </a:lnTo>
                      <a:lnTo>
                        <a:pt x="209550" y="361950"/>
                      </a:lnTo>
                      <a:lnTo>
                        <a:pt x="190500" y="335756"/>
                      </a:lnTo>
                      <a:lnTo>
                        <a:pt x="180975" y="314325"/>
                      </a:lnTo>
                      <a:lnTo>
                        <a:pt x="192882" y="292894"/>
                      </a:lnTo>
                      <a:lnTo>
                        <a:pt x="150019" y="285750"/>
                      </a:lnTo>
                      <a:lnTo>
                        <a:pt x="126207" y="254794"/>
                      </a:lnTo>
                      <a:lnTo>
                        <a:pt x="97632" y="235744"/>
                      </a:lnTo>
                      <a:lnTo>
                        <a:pt x="95250" y="195263"/>
                      </a:lnTo>
                      <a:lnTo>
                        <a:pt x="59532" y="157163"/>
                      </a:lnTo>
                      <a:lnTo>
                        <a:pt x="33338" y="126206"/>
                      </a:lnTo>
                      <a:lnTo>
                        <a:pt x="0" y="109538"/>
                      </a:lnTo>
                      <a:lnTo>
                        <a:pt x="35719" y="57150"/>
                      </a:lnTo>
                      <a:lnTo>
                        <a:pt x="52388" y="33338"/>
                      </a:lnTo>
                      <a:lnTo>
                        <a:pt x="78582" y="21431"/>
                      </a:lnTo>
                      <a:lnTo>
                        <a:pt x="104775" y="19050"/>
                      </a:lnTo>
                      <a:lnTo>
                        <a:pt x="116682" y="14288"/>
                      </a:lnTo>
                      <a:lnTo>
                        <a:pt x="154782" y="14288"/>
                      </a:lnTo>
                      <a:lnTo>
                        <a:pt x="176213" y="33338"/>
                      </a:lnTo>
                      <a:lnTo>
                        <a:pt x="197644" y="71438"/>
                      </a:lnTo>
                      <a:lnTo>
                        <a:pt x="207169" y="85725"/>
                      </a:lnTo>
                      <a:lnTo>
                        <a:pt x="216694" y="95250"/>
                      </a:lnTo>
                      <a:lnTo>
                        <a:pt x="238125" y="100013"/>
                      </a:lnTo>
                      <a:lnTo>
                        <a:pt x="271463" y="97631"/>
                      </a:lnTo>
                      <a:lnTo>
                        <a:pt x="290513" y="80963"/>
                      </a:lnTo>
                      <a:lnTo>
                        <a:pt x="307182" y="47625"/>
                      </a:lnTo>
                      <a:lnTo>
                        <a:pt x="328613" y="26194"/>
                      </a:lnTo>
                      <a:lnTo>
                        <a:pt x="345282" y="21431"/>
                      </a:lnTo>
                      <a:lnTo>
                        <a:pt x="376238" y="23813"/>
                      </a:lnTo>
                      <a:lnTo>
                        <a:pt x="392907" y="23813"/>
                      </a:lnTo>
                      <a:lnTo>
                        <a:pt x="407194" y="35719"/>
                      </a:lnTo>
                      <a:lnTo>
                        <a:pt x="421482" y="23813"/>
                      </a:lnTo>
                      <a:lnTo>
                        <a:pt x="450057" y="21431"/>
                      </a:lnTo>
                      <a:lnTo>
                        <a:pt x="478632" y="0"/>
                      </a:lnTo>
                      <a:lnTo>
                        <a:pt x="495300" y="0"/>
                      </a:lnTo>
                      <a:lnTo>
                        <a:pt x="504825" y="33338"/>
                      </a:lnTo>
                      <a:lnTo>
                        <a:pt x="519113" y="33338"/>
                      </a:lnTo>
                      <a:lnTo>
                        <a:pt x="545307" y="23813"/>
                      </a:lnTo>
                      <a:lnTo>
                        <a:pt x="566738" y="23813"/>
                      </a:lnTo>
                      <a:lnTo>
                        <a:pt x="583407" y="23813"/>
                      </a:lnTo>
                      <a:lnTo>
                        <a:pt x="576263" y="54769"/>
                      </a:lnTo>
                      <a:lnTo>
                        <a:pt x="576263" y="85725"/>
                      </a:lnTo>
                      <a:lnTo>
                        <a:pt x="585788" y="97631"/>
                      </a:lnTo>
                      <a:lnTo>
                        <a:pt x="604838" y="119063"/>
                      </a:lnTo>
                      <a:lnTo>
                        <a:pt x="609600" y="135731"/>
                      </a:lnTo>
                      <a:lnTo>
                        <a:pt x="616744" y="145256"/>
                      </a:lnTo>
                      <a:lnTo>
                        <a:pt x="628650" y="147638"/>
                      </a:lnTo>
                      <a:lnTo>
                        <a:pt x="647700" y="147638"/>
                      </a:lnTo>
                      <a:lnTo>
                        <a:pt x="659607" y="171450"/>
                      </a:lnTo>
                      <a:lnTo>
                        <a:pt x="669132" y="209550"/>
                      </a:lnTo>
                      <a:lnTo>
                        <a:pt x="669132" y="257175"/>
                      </a:lnTo>
                      <a:lnTo>
                        <a:pt x="669132" y="285750"/>
                      </a:lnTo>
                      <a:lnTo>
                        <a:pt x="671513" y="309563"/>
                      </a:lnTo>
                      <a:lnTo>
                        <a:pt x="652463" y="366713"/>
                      </a:lnTo>
                      <a:lnTo>
                        <a:pt x="645319" y="400050"/>
                      </a:lnTo>
                      <a:lnTo>
                        <a:pt x="650082" y="464344"/>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3" name="Freeform: Shape 192">
                  <a:extLst>
                    <a:ext uri="{FF2B5EF4-FFF2-40B4-BE49-F238E27FC236}">
                      <a16:creationId xmlns:a16="http://schemas.microsoft.com/office/drawing/2014/main" id="{A1CCAED3-EC1E-43D5-B719-82BF7BEA360D}"/>
                    </a:ext>
                  </a:extLst>
                </p:cNvPr>
                <p:cNvSpPr/>
                <p:nvPr/>
              </p:nvSpPr>
              <p:spPr>
                <a:xfrm>
                  <a:off x="3188494" y="4755356"/>
                  <a:ext cx="807244" cy="897732"/>
                </a:xfrm>
                <a:custGeom>
                  <a:avLst/>
                  <a:gdLst>
                    <a:gd name="connsiteX0" fmla="*/ 9525 w 807244"/>
                    <a:gd name="connsiteY0" fmla="*/ 80963 h 897732"/>
                    <a:gd name="connsiteX1" fmla="*/ 0 w 807244"/>
                    <a:gd name="connsiteY1" fmla="*/ 7144 h 897732"/>
                    <a:gd name="connsiteX2" fmla="*/ 30956 w 807244"/>
                    <a:gd name="connsiteY2" fmla="*/ 2382 h 897732"/>
                    <a:gd name="connsiteX3" fmla="*/ 66675 w 807244"/>
                    <a:gd name="connsiteY3" fmla="*/ 0 h 897732"/>
                    <a:gd name="connsiteX4" fmla="*/ 73819 w 807244"/>
                    <a:gd name="connsiteY4" fmla="*/ 28575 h 897732"/>
                    <a:gd name="connsiteX5" fmla="*/ 80962 w 807244"/>
                    <a:gd name="connsiteY5" fmla="*/ 54769 h 897732"/>
                    <a:gd name="connsiteX6" fmla="*/ 123825 w 807244"/>
                    <a:gd name="connsiteY6" fmla="*/ 80963 h 897732"/>
                    <a:gd name="connsiteX7" fmla="*/ 150019 w 807244"/>
                    <a:gd name="connsiteY7" fmla="*/ 116682 h 897732"/>
                    <a:gd name="connsiteX8" fmla="*/ 185737 w 807244"/>
                    <a:gd name="connsiteY8" fmla="*/ 85725 h 897732"/>
                    <a:gd name="connsiteX9" fmla="*/ 211931 w 807244"/>
                    <a:gd name="connsiteY9" fmla="*/ 102394 h 897732"/>
                    <a:gd name="connsiteX10" fmla="*/ 250031 w 807244"/>
                    <a:gd name="connsiteY10" fmla="*/ 109538 h 897732"/>
                    <a:gd name="connsiteX11" fmla="*/ 276225 w 807244"/>
                    <a:gd name="connsiteY11" fmla="*/ 109538 h 897732"/>
                    <a:gd name="connsiteX12" fmla="*/ 307181 w 807244"/>
                    <a:gd name="connsiteY12" fmla="*/ 95250 h 897732"/>
                    <a:gd name="connsiteX13" fmla="*/ 330994 w 807244"/>
                    <a:gd name="connsiteY13" fmla="*/ 88107 h 897732"/>
                    <a:gd name="connsiteX14" fmla="*/ 364331 w 807244"/>
                    <a:gd name="connsiteY14" fmla="*/ 83344 h 897732"/>
                    <a:gd name="connsiteX15" fmla="*/ 390525 w 807244"/>
                    <a:gd name="connsiteY15" fmla="*/ 83344 h 897732"/>
                    <a:gd name="connsiteX16" fmla="*/ 452437 w 807244"/>
                    <a:gd name="connsiteY16" fmla="*/ 88107 h 897732"/>
                    <a:gd name="connsiteX17" fmla="*/ 481012 w 807244"/>
                    <a:gd name="connsiteY17" fmla="*/ 88107 h 897732"/>
                    <a:gd name="connsiteX18" fmla="*/ 528637 w 807244"/>
                    <a:gd name="connsiteY18" fmla="*/ 154782 h 897732"/>
                    <a:gd name="connsiteX19" fmla="*/ 552450 w 807244"/>
                    <a:gd name="connsiteY19" fmla="*/ 178594 h 897732"/>
                    <a:gd name="connsiteX20" fmla="*/ 552450 w 807244"/>
                    <a:gd name="connsiteY20" fmla="*/ 192882 h 897732"/>
                    <a:gd name="connsiteX21" fmla="*/ 533400 w 807244"/>
                    <a:gd name="connsiteY21" fmla="*/ 214313 h 897732"/>
                    <a:gd name="connsiteX22" fmla="*/ 531019 w 807244"/>
                    <a:gd name="connsiteY22" fmla="*/ 233363 h 897732"/>
                    <a:gd name="connsiteX23" fmla="*/ 531019 w 807244"/>
                    <a:gd name="connsiteY23" fmla="*/ 250032 h 897732"/>
                    <a:gd name="connsiteX24" fmla="*/ 540544 w 807244"/>
                    <a:gd name="connsiteY24" fmla="*/ 266700 h 897732"/>
                    <a:gd name="connsiteX25" fmla="*/ 554831 w 807244"/>
                    <a:gd name="connsiteY25" fmla="*/ 283369 h 897732"/>
                    <a:gd name="connsiteX26" fmla="*/ 564356 w 807244"/>
                    <a:gd name="connsiteY26" fmla="*/ 314325 h 897732"/>
                    <a:gd name="connsiteX27" fmla="*/ 566737 w 807244"/>
                    <a:gd name="connsiteY27" fmla="*/ 350044 h 897732"/>
                    <a:gd name="connsiteX28" fmla="*/ 566737 w 807244"/>
                    <a:gd name="connsiteY28" fmla="*/ 373857 h 897732"/>
                    <a:gd name="connsiteX29" fmla="*/ 592931 w 807244"/>
                    <a:gd name="connsiteY29" fmla="*/ 376238 h 897732"/>
                    <a:gd name="connsiteX30" fmla="*/ 631031 w 807244"/>
                    <a:gd name="connsiteY30" fmla="*/ 378619 h 897732"/>
                    <a:gd name="connsiteX31" fmla="*/ 642937 w 807244"/>
                    <a:gd name="connsiteY31" fmla="*/ 383382 h 897732"/>
                    <a:gd name="connsiteX32" fmla="*/ 664369 w 807244"/>
                    <a:gd name="connsiteY32" fmla="*/ 400050 h 897732"/>
                    <a:gd name="connsiteX33" fmla="*/ 690562 w 807244"/>
                    <a:gd name="connsiteY33" fmla="*/ 411957 h 897732"/>
                    <a:gd name="connsiteX34" fmla="*/ 695325 w 807244"/>
                    <a:gd name="connsiteY34" fmla="*/ 400050 h 897732"/>
                    <a:gd name="connsiteX35" fmla="*/ 707231 w 807244"/>
                    <a:gd name="connsiteY35" fmla="*/ 383382 h 897732"/>
                    <a:gd name="connsiteX36" fmla="*/ 721519 w 807244"/>
                    <a:gd name="connsiteY36" fmla="*/ 378619 h 897732"/>
                    <a:gd name="connsiteX37" fmla="*/ 731044 w 807244"/>
                    <a:gd name="connsiteY37" fmla="*/ 395288 h 897732"/>
                    <a:gd name="connsiteX38" fmla="*/ 731044 w 807244"/>
                    <a:gd name="connsiteY38" fmla="*/ 409575 h 897732"/>
                    <a:gd name="connsiteX39" fmla="*/ 757237 w 807244"/>
                    <a:gd name="connsiteY39" fmla="*/ 421482 h 897732"/>
                    <a:gd name="connsiteX40" fmla="*/ 792956 w 807244"/>
                    <a:gd name="connsiteY40" fmla="*/ 421482 h 897732"/>
                    <a:gd name="connsiteX41" fmla="*/ 807244 w 807244"/>
                    <a:gd name="connsiteY41" fmla="*/ 431007 h 897732"/>
                    <a:gd name="connsiteX42" fmla="*/ 807244 w 807244"/>
                    <a:gd name="connsiteY42" fmla="*/ 450057 h 897732"/>
                    <a:gd name="connsiteX43" fmla="*/ 752475 w 807244"/>
                    <a:gd name="connsiteY43" fmla="*/ 466725 h 897732"/>
                    <a:gd name="connsiteX44" fmla="*/ 731044 w 807244"/>
                    <a:gd name="connsiteY44" fmla="*/ 502444 h 897732"/>
                    <a:gd name="connsiteX45" fmla="*/ 721519 w 807244"/>
                    <a:gd name="connsiteY45" fmla="*/ 576263 h 897732"/>
                    <a:gd name="connsiteX46" fmla="*/ 681037 w 807244"/>
                    <a:gd name="connsiteY46" fmla="*/ 578644 h 897732"/>
                    <a:gd name="connsiteX47" fmla="*/ 640556 w 807244"/>
                    <a:gd name="connsiteY47" fmla="*/ 607219 h 897732"/>
                    <a:gd name="connsiteX48" fmla="*/ 597694 w 807244"/>
                    <a:gd name="connsiteY48" fmla="*/ 611982 h 897732"/>
                    <a:gd name="connsiteX49" fmla="*/ 573881 w 807244"/>
                    <a:gd name="connsiteY49" fmla="*/ 661988 h 897732"/>
                    <a:gd name="connsiteX50" fmla="*/ 533400 w 807244"/>
                    <a:gd name="connsiteY50" fmla="*/ 654844 h 897732"/>
                    <a:gd name="connsiteX51" fmla="*/ 521494 w 807244"/>
                    <a:gd name="connsiteY51" fmla="*/ 716757 h 897732"/>
                    <a:gd name="connsiteX52" fmla="*/ 542925 w 807244"/>
                    <a:gd name="connsiteY52" fmla="*/ 788194 h 897732"/>
                    <a:gd name="connsiteX53" fmla="*/ 531019 w 807244"/>
                    <a:gd name="connsiteY53" fmla="*/ 797719 h 897732"/>
                    <a:gd name="connsiteX54" fmla="*/ 485775 w 807244"/>
                    <a:gd name="connsiteY54" fmla="*/ 802482 h 897732"/>
                    <a:gd name="connsiteX55" fmla="*/ 442912 w 807244"/>
                    <a:gd name="connsiteY55" fmla="*/ 826294 h 897732"/>
                    <a:gd name="connsiteX56" fmla="*/ 392906 w 807244"/>
                    <a:gd name="connsiteY56" fmla="*/ 892969 h 897732"/>
                    <a:gd name="connsiteX57" fmla="*/ 381000 w 807244"/>
                    <a:gd name="connsiteY57" fmla="*/ 897732 h 897732"/>
                    <a:gd name="connsiteX58" fmla="*/ 357187 w 807244"/>
                    <a:gd name="connsiteY58" fmla="*/ 842963 h 897732"/>
                    <a:gd name="connsiteX59" fmla="*/ 357187 w 807244"/>
                    <a:gd name="connsiteY59" fmla="*/ 800100 h 897732"/>
                    <a:gd name="connsiteX60" fmla="*/ 361950 w 807244"/>
                    <a:gd name="connsiteY60" fmla="*/ 764382 h 897732"/>
                    <a:gd name="connsiteX61" fmla="*/ 328612 w 807244"/>
                    <a:gd name="connsiteY61" fmla="*/ 762000 h 897732"/>
                    <a:gd name="connsiteX62" fmla="*/ 302419 w 807244"/>
                    <a:gd name="connsiteY62" fmla="*/ 759619 h 897732"/>
                    <a:gd name="connsiteX63" fmla="*/ 266700 w 807244"/>
                    <a:gd name="connsiteY63" fmla="*/ 757238 h 897732"/>
                    <a:gd name="connsiteX64" fmla="*/ 235744 w 807244"/>
                    <a:gd name="connsiteY64" fmla="*/ 740569 h 897732"/>
                    <a:gd name="connsiteX65" fmla="*/ 235744 w 807244"/>
                    <a:gd name="connsiteY65" fmla="*/ 716757 h 897732"/>
                    <a:gd name="connsiteX66" fmla="*/ 273844 w 807244"/>
                    <a:gd name="connsiteY66" fmla="*/ 716757 h 897732"/>
                    <a:gd name="connsiteX67" fmla="*/ 302419 w 807244"/>
                    <a:gd name="connsiteY67" fmla="*/ 707232 h 897732"/>
                    <a:gd name="connsiteX68" fmla="*/ 269081 w 807244"/>
                    <a:gd name="connsiteY68" fmla="*/ 695325 h 897732"/>
                    <a:gd name="connsiteX69" fmla="*/ 226219 w 807244"/>
                    <a:gd name="connsiteY69" fmla="*/ 671513 h 897732"/>
                    <a:gd name="connsiteX70" fmla="*/ 221456 w 807244"/>
                    <a:gd name="connsiteY70" fmla="*/ 647700 h 897732"/>
                    <a:gd name="connsiteX71" fmla="*/ 235744 w 807244"/>
                    <a:gd name="connsiteY71" fmla="*/ 635794 h 897732"/>
                    <a:gd name="connsiteX72" fmla="*/ 300037 w 807244"/>
                    <a:gd name="connsiteY72" fmla="*/ 633413 h 897732"/>
                    <a:gd name="connsiteX73" fmla="*/ 285750 w 807244"/>
                    <a:gd name="connsiteY73" fmla="*/ 590550 h 897732"/>
                    <a:gd name="connsiteX74" fmla="*/ 250031 w 807244"/>
                    <a:gd name="connsiteY74" fmla="*/ 571500 h 897732"/>
                    <a:gd name="connsiteX75" fmla="*/ 197644 w 807244"/>
                    <a:gd name="connsiteY75" fmla="*/ 581025 h 897732"/>
                    <a:gd name="connsiteX76" fmla="*/ 159544 w 807244"/>
                    <a:gd name="connsiteY76" fmla="*/ 581025 h 897732"/>
                    <a:gd name="connsiteX77" fmla="*/ 147637 w 807244"/>
                    <a:gd name="connsiteY77" fmla="*/ 592932 h 897732"/>
                    <a:gd name="connsiteX78" fmla="*/ 126206 w 807244"/>
                    <a:gd name="connsiteY78" fmla="*/ 595313 h 897732"/>
                    <a:gd name="connsiteX79" fmla="*/ 121444 w 807244"/>
                    <a:gd name="connsiteY79" fmla="*/ 573882 h 897732"/>
                    <a:gd name="connsiteX80" fmla="*/ 111919 w 807244"/>
                    <a:gd name="connsiteY80" fmla="*/ 545307 h 897732"/>
                    <a:gd name="connsiteX81" fmla="*/ 90487 w 807244"/>
                    <a:gd name="connsiteY81" fmla="*/ 531019 h 897732"/>
                    <a:gd name="connsiteX82" fmla="*/ 80962 w 807244"/>
                    <a:gd name="connsiteY82" fmla="*/ 523875 h 897732"/>
                    <a:gd name="connsiteX83" fmla="*/ 83344 w 807244"/>
                    <a:gd name="connsiteY83" fmla="*/ 497682 h 897732"/>
                    <a:gd name="connsiteX84" fmla="*/ 73819 w 807244"/>
                    <a:gd name="connsiteY84" fmla="*/ 476250 h 897732"/>
                    <a:gd name="connsiteX85" fmla="*/ 78581 w 807244"/>
                    <a:gd name="connsiteY85" fmla="*/ 438150 h 897732"/>
                    <a:gd name="connsiteX86" fmla="*/ 97631 w 807244"/>
                    <a:gd name="connsiteY86" fmla="*/ 397669 h 897732"/>
                    <a:gd name="connsiteX87" fmla="*/ 100012 w 807244"/>
                    <a:gd name="connsiteY87" fmla="*/ 350044 h 897732"/>
                    <a:gd name="connsiteX88" fmla="*/ 97631 w 807244"/>
                    <a:gd name="connsiteY88" fmla="*/ 273844 h 897732"/>
                    <a:gd name="connsiteX89" fmla="*/ 97631 w 807244"/>
                    <a:gd name="connsiteY89" fmla="*/ 226219 h 897732"/>
                    <a:gd name="connsiteX90" fmla="*/ 85725 w 807244"/>
                    <a:gd name="connsiteY90" fmla="*/ 209550 h 897732"/>
                    <a:gd name="connsiteX91" fmla="*/ 66675 w 807244"/>
                    <a:gd name="connsiteY91" fmla="*/ 204788 h 897732"/>
                    <a:gd name="connsiteX92" fmla="*/ 42862 w 807244"/>
                    <a:gd name="connsiteY92" fmla="*/ 192882 h 897732"/>
                    <a:gd name="connsiteX93" fmla="*/ 30956 w 807244"/>
                    <a:gd name="connsiteY93" fmla="*/ 178594 h 897732"/>
                    <a:gd name="connsiteX94" fmla="*/ 19050 w 807244"/>
                    <a:gd name="connsiteY94" fmla="*/ 161925 h 897732"/>
                    <a:gd name="connsiteX95" fmla="*/ 4762 w 807244"/>
                    <a:gd name="connsiteY95" fmla="*/ 145257 h 897732"/>
                    <a:gd name="connsiteX96" fmla="*/ 9525 w 807244"/>
                    <a:gd name="connsiteY96" fmla="*/ 80963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07244" h="897732">
                      <a:moveTo>
                        <a:pt x="9525" y="80963"/>
                      </a:moveTo>
                      <a:lnTo>
                        <a:pt x="0" y="7144"/>
                      </a:lnTo>
                      <a:lnTo>
                        <a:pt x="30956" y="2382"/>
                      </a:lnTo>
                      <a:lnTo>
                        <a:pt x="66675" y="0"/>
                      </a:lnTo>
                      <a:lnTo>
                        <a:pt x="73819" y="28575"/>
                      </a:lnTo>
                      <a:lnTo>
                        <a:pt x="80962" y="54769"/>
                      </a:lnTo>
                      <a:lnTo>
                        <a:pt x="123825" y="80963"/>
                      </a:lnTo>
                      <a:lnTo>
                        <a:pt x="150019" y="116682"/>
                      </a:lnTo>
                      <a:lnTo>
                        <a:pt x="185737" y="85725"/>
                      </a:lnTo>
                      <a:lnTo>
                        <a:pt x="211931" y="102394"/>
                      </a:lnTo>
                      <a:lnTo>
                        <a:pt x="250031" y="109538"/>
                      </a:lnTo>
                      <a:lnTo>
                        <a:pt x="276225" y="109538"/>
                      </a:lnTo>
                      <a:lnTo>
                        <a:pt x="307181" y="95250"/>
                      </a:lnTo>
                      <a:lnTo>
                        <a:pt x="330994" y="88107"/>
                      </a:lnTo>
                      <a:lnTo>
                        <a:pt x="364331" y="83344"/>
                      </a:lnTo>
                      <a:lnTo>
                        <a:pt x="390525" y="83344"/>
                      </a:lnTo>
                      <a:lnTo>
                        <a:pt x="452437" y="88107"/>
                      </a:lnTo>
                      <a:lnTo>
                        <a:pt x="481012" y="88107"/>
                      </a:lnTo>
                      <a:lnTo>
                        <a:pt x="528637" y="154782"/>
                      </a:lnTo>
                      <a:lnTo>
                        <a:pt x="552450" y="178594"/>
                      </a:lnTo>
                      <a:lnTo>
                        <a:pt x="552450" y="192882"/>
                      </a:lnTo>
                      <a:lnTo>
                        <a:pt x="533400" y="214313"/>
                      </a:lnTo>
                      <a:lnTo>
                        <a:pt x="531019" y="233363"/>
                      </a:lnTo>
                      <a:lnTo>
                        <a:pt x="531019" y="250032"/>
                      </a:lnTo>
                      <a:lnTo>
                        <a:pt x="540544" y="266700"/>
                      </a:lnTo>
                      <a:lnTo>
                        <a:pt x="554831" y="283369"/>
                      </a:lnTo>
                      <a:lnTo>
                        <a:pt x="564356" y="314325"/>
                      </a:lnTo>
                      <a:lnTo>
                        <a:pt x="566737" y="350044"/>
                      </a:lnTo>
                      <a:lnTo>
                        <a:pt x="566737" y="373857"/>
                      </a:lnTo>
                      <a:lnTo>
                        <a:pt x="592931" y="376238"/>
                      </a:lnTo>
                      <a:lnTo>
                        <a:pt x="631031" y="378619"/>
                      </a:lnTo>
                      <a:lnTo>
                        <a:pt x="642937" y="383382"/>
                      </a:lnTo>
                      <a:lnTo>
                        <a:pt x="664369" y="400050"/>
                      </a:lnTo>
                      <a:lnTo>
                        <a:pt x="690562" y="411957"/>
                      </a:lnTo>
                      <a:lnTo>
                        <a:pt x="695325" y="400050"/>
                      </a:lnTo>
                      <a:lnTo>
                        <a:pt x="707231" y="383382"/>
                      </a:lnTo>
                      <a:lnTo>
                        <a:pt x="721519" y="378619"/>
                      </a:lnTo>
                      <a:lnTo>
                        <a:pt x="731044" y="395288"/>
                      </a:lnTo>
                      <a:lnTo>
                        <a:pt x="731044" y="409575"/>
                      </a:lnTo>
                      <a:lnTo>
                        <a:pt x="757237" y="421482"/>
                      </a:lnTo>
                      <a:lnTo>
                        <a:pt x="792956" y="421482"/>
                      </a:lnTo>
                      <a:lnTo>
                        <a:pt x="807244" y="431007"/>
                      </a:lnTo>
                      <a:lnTo>
                        <a:pt x="807244" y="450057"/>
                      </a:lnTo>
                      <a:lnTo>
                        <a:pt x="752475" y="466725"/>
                      </a:lnTo>
                      <a:lnTo>
                        <a:pt x="731044" y="502444"/>
                      </a:lnTo>
                      <a:lnTo>
                        <a:pt x="721519" y="576263"/>
                      </a:lnTo>
                      <a:lnTo>
                        <a:pt x="681037" y="578644"/>
                      </a:lnTo>
                      <a:lnTo>
                        <a:pt x="640556" y="607219"/>
                      </a:lnTo>
                      <a:lnTo>
                        <a:pt x="597694" y="611982"/>
                      </a:lnTo>
                      <a:lnTo>
                        <a:pt x="573881" y="661988"/>
                      </a:lnTo>
                      <a:lnTo>
                        <a:pt x="533400" y="654844"/>
                      </a:lnTo>
                      <a:lnTo>
                        <a:pt x="521494" y="716757"/>
                      </a:lnTo>
                      <a:lnTo>
                        <a:pt x="542925" y="788194"/>
                      </a:lnTo>
                      <a:lnTo>
                        <a:pt x="531019" y="797719"/>
                      </a:lnTo>
                      <a:lnTo>
                        <a:pt x="485775" y="802482"/>
                      </a:lnTo>
                      <a:lnTo>
                        <a:pt x="442912" y="826294"/>
                      </a:lnTo>
                      <a:lnTo>
                        <a:pt x="392906" y="892969"/>
                      </a:lnTo>
                      <a:lnTo>
                        <a:pt x="381000" y="897732"/>
                      </a:lnTo>
                      <a:lnTo>
                        <a:pt x="357187" y="842963"/>
                      </a:lnTo>
                      <a:lnTo>
                        <a:pt x="357187" y="800100"/>
                      </a:lnTo>
                      <a:lnTo>
                        <a:pt x="361950" y="764382"/>
                      </a:lnTo>
                      <a:lnTo>
                        <a:pt x="328612" y="762000"/>
                      </a:lnTo>
                      <a:lnTo>
                        <a:pt x="302419" y="759619"/>
                      </a:lnTo>
                      <a:lnTo>
                        <a:pt x="266700" y="757238"/>
                      </a:lnTo>
                      <a:lnTo>
                        <a:pt x="235744" y="740569"/>
                      </a:lnTo>
                      <a:lnTo>
                        <a:pt x="235744" y="716757"/>
                      </a:lnTo>
                      <a:lnTo>
                        <a:pt x="273844" y="716757"/>
                      </a:lnTo>
                      <a:lnTo>
                        <a:pt x="302419" y="707232"/>
                      </a:lnTo>
                      <a:lnTo>
                        <a:pt x="269081" y="695325"/>
                      </a:lnTo>
                      <a:lnTo>
                        <a:pt x="226219" y="671513"/>
                      </a:lnTo>
                      <a:lnTo>
                        <a:pt x="221456" y="647700"/>
                      </a:lnTo>
                      <a:lnTo>
                        <a:pt x="235744" y="635794"/>
                      </a:lnTo>
                      <a:lnTo>
                        <a:pt x="300037" y="633413"/>
                      </a:lnTo>
                      <a:lnTo>
                        <a:pt x="285750" y="590550"/>
                      </a:lnTo>
                      <a:lnTo>
                        <a:pt x="250031" y="571500"/>
                      </a:lnTo>
                      <a:lnTo>
                        <a:pt x="197644" y="581025"/>
                      </a:lnTo>
                      <a:lnTo>
                        <a:pt x="159544" y="581025"/>
                      </a:lnTo>
                      <a:lnTo>
                        <a:pt x="147637" y="592932"/>
                      </a:lnTo>
                      <a:lnTo>
                        <a:pt x="126206" y="595313"/>
                      </a:lnTo>
                      <a:lnTo>
                        <a:pt x="121444" y="573882"/>
                      </a:lnTo>
                      <a:lnTo>
                        <a:pt x="111919" y="545307"/>
                      </a:lnTo>
                      <a:lnTo>
                        <a:pt x="90487" y="531019"/>
                      </a:lnTo>
                      <a:lnTo>
                        <a:pt x="80962" y="523875"/>
                      </a:lnTo>
                      <a:lnTo>
                        <a:pt x="83344" y="497682"/>
                      </a:lnTo>
                      <a:lnTo>
                        <a:pt x="73819" y="476250"/>
                      </a:lnTo>
                      <a:lnTo>
                        <a:pt x="78581" y="438150"/>
                      </a:lnTo>
                      <a:lnTo>
                        <a:pt x="97631" y="397669"/>
                      </a:lnTo>
                      <a:lnTo>
                        <a:pt x="100012" y="350044"/>
                      </a:lnTo>
                      <a:cubicBezTo>
                        <a:pt x="99218" y="324644"/>
                        <a:pt x="98425" y="299244"/>
                        <a:pt x="97631" y="273844"/>
                      </a:cubicBezTo>
                      <a:lnTo>
                        <a:pt x="97631" y="226219"/>
                      </a:lnTo>
                      <a:lnTo>
                        <a:pt x="85725" y="209550"/>
                      </a:lnTo>
                      <a:lnTo>
                        <a:pt x="66675" y="204788"/>
                      </a:lnTo>
                      <a:lnTo>
                        <a:pt x="42862" y="192882"/>
                      </a:lnTo>
                      <a:lnTo>
                        <a:pt x="30956" y="178594"/>
                      </a:lnTo>
                      <a:lnTo>
                        <a:pt x="19050" y="161925"/>
                      </a:lnTo>
                      <a:lnTo>
                        <a:pt x="4762" y="145257"/>
                      </a:lnTo>
                      <a:lnTo>
                        <a:pt x="9525" y="80963"/>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4" name="Freeform: Shape 193">
                  <a:extLst>
                    <a:ext uri="{FF2B5EF4-FFF2-40B4-BE49-F238E27FC236}">
                      <a16:creationId xmlns:a16="http://schemas.microsoft.com/office/drawing/2014/main" id="{5C4768B7-32D2-4DED-ADDB-3CD330968474}"/>
                    </a:ext>
                  </a:extLst>
                </p:cNvPr>
                <p:cNvSpPr/>
                <p:nvPr/>
              </p:nvSpPr>
              <p:spPr>
                <a:xfrm>
                  <a:off x="3714750" y="4683919"/>
                  <a:ext cx="835819" cy="588169"/>
                </a:xfrm>
                <a:custGeom>
                  <a:avLst/>
                  <a:gdLst>
                    <a:gd name="connsiteX0" fmla="*/ 26194 w 835819"/>
                    <a:gd name="connsiteY0" fmla="*/ 259556 h 588169"/>
                    <a:gd name="connsiteX1" fmla="*/ 0 w 835819"/>
                    <a:gd name="connsiteY1" fmla="*/ 304800 h 588169"/>
                    <a:gd name="connsiteX2" fmla="*/ 7144 w 835819"/>
                    <a:gd name="connsiteY2" fmla="*/ 342900 h 588169"/>
                    <a:gd name="connsiteX3" fmla="*/ 28575 w 835819"/>
                    <a:gd name="connsiteY3" fmla="*/ 350044 h 588169"/>
                    <a:gd name="connsiteX4" fmla="*/ 38100 w 835819"/>
                    <a:gd name="connsiteY4" fmla="*/ 378619 h 588169"/>
                    <a:gd name="connsiteX5" fmla="*/ 38100 w 835819"/>
                    <a:gd name="connsiteY5" fmla="*/ 414337 h 588169"/>
                    <a:gd name="connsiteX6" fmla="*/ 38100 w 835819"/>
                    <a:gd name="connsiteY6" fmla="*/ 433387 h 588169"/>
                    <a:gd name="connsiteX7" fmla="*/ 50006 w 835819"/>
                    <a:gd name="connsiteY7" fmla="*/ 440531 h 588169"/>
                    <a:gd name="connsiteX8" fmla="*/ 83344 w 835819"/>
                    <a:gd name="connsiteY8" fmla="*/ 445294 h 588169"/>
                    <a:gd name="connsiteX9" fmla="*/ 107156 w 835819"/>
                    <a:gd name="connsiteY9" fmla="*/ 440531 h 588169"/>
                    <a:gd name="connsiteX10" fmla="*/ 140494 w 835819"/>
                    <a:gd name="connsiteY10" fmla="*/ 473869 h 588169"/>
                    <a:gd name="connsiteX11" fmla="*/ 154781 w 835819"/>
                    <a:gd name="connsiteY11" fmla="*/ 485775 h 588169"/>
                    <a:gd name="connsiteX12" fmla="*/ 166688 w 835819"/>
                    <a:gd name="connsiteY12" fmla="*/ 481012 h 588169"/>
                    <a:gd name="connsiteX13" fmla="*/ 178594 w 835819"/>
                    <a:gd name="connsiteY13" fmla="*/ 454819 h 588169"/>
                    <a:gd name="connsiteX14" fmla="*/ 192881 w 835819"/>
                    <a:gd name="connsiteY14" fmla="*/ 450056 h 588169"/>
                    <a:gd name="connsiteX15" fmla="*/ 214313 w 835819"/>
                    <a:gd name="connsiteY15" fmla="*/ 485775 h 588169"/>
                    <a:gd name="connsiteX16" fmla="*/ 221456 w 835819"/>
                    <a:gd name="connsiteY16" fmla="*/ 485775 h 588169"/>
                    <a:gd name="connsiteX17" fmla="*/ 242888 w 835819"/>
                    <a:gd name="connsiteY17" fmla="*/ 469106 h 588169"/>
                    <a:gd name="connsiteX18" fmla="*/ 271463 w 835819"/>
                    <a:gd name="connsiteY18" fmla="*/ 445294 h 588169"/>
                    <a:gd name="connsiteX19" fmla="*/ 292894 w 835819"/>
                    <a:gd name="connsiteY19" fmla="*/ 440531 h 588169"/>
                    <a:gd name="connsiteX20" fmla="*/ 307181 w 835819"/>
                    <a:gd name="connsiteY20" fmla="*/ 433387 h 588169"/>
                    <a:gd name="connsiteX21" fmla="*/ 307181 w 835819"/>
                    <a:gd name="connsiteY21" fmla="*/ 421481 h 588169"/>
                    <a:gd name="connsiteX22" fmla="*/ 292894 w 835819"/>
                    <a:gd name="connsiteY22" fmla="*/ 388144 h 588169"/>
                    <a:gd name="connsiteX23" fmla="*/ 290513 w 835819"/>
                    <a:gd name="connsiteY23" fmla="*/ 373856 h 588169"/>
                    <a:gd name="connsiteX24" fmla="*/ 290513 w 835819"/>
                    <a:gd name="connsiteY24" fmla="*/ 361950 h 588169"/>
                    <a:gd name="connsiteX25" fmla="*/ 290513 w 835819"/>
                    <a:gd name="connsiteY25" fmla="*/ 347662 h 588169"/>
                    <a:gd name="connsiteX26" fmla="*/ 309563 w 835819"/>
                    <a:gd name="connsiteY26" fmla="*/ 361950 h 588169"/>
                    <a:gd name="connsiteX27" fmla="*/ 340519 w 835819"/>
                    <a:gd name="connsiteY27" fmla="*/ 373856 h 588169"/>
                    <a:gd name="connsiteX28" fmla="*/ 369094 w 835819"/>
                    <a:gd name="connsiteY28" fmla="*/ 373856 h 588169"/>
                    <a:gd name="connsiteX29" fmla="*/ 385763 w 835819"/>
                    <a:gd name="connsiteY29" fmla="*/ 364331 h 588169"/>
                    <a:gd name="connsiteX30" fmla="*/ 414338 w 835819"/>
                    <a:gd name="connsiteY30" fmla="*/ 364331 h 588169"/>
                    <a:gd name="connsiteX31" fmla="*/ 414338 w 835819"/>
                    <a:gd name="connsiteY31" fmla="*/ 364331 h 588169"/>
                    <a:gd name="connsiteX32" fmla="*/ 447675 w 835819"/>
                    <a:gd name="connsiteY32" fmla="*/ 402431 h 588169"/>
                    <a:gd name="connsiteX33" fmla="*/ 461963 w 835819"/>
                    <a:gd name="connsiteY33" fmla="*/ 428625 h 588169"/>
                    <a:gd name="connsiteX34" fmla="*/ 481013 w 835819"/>
                    <a:gd name="connsiteY34" fmla="*/ 495300 h 588169"/>
                    <a:gd name="connsiteX35" fmla="*/ 492919 w 835819"/>
                    <a:gd name="connsiteY35" fmla="*/ 521494 h 588169"/>
                    <a:gd name="connsiteX36" fmla="*/ 516731 w 835819"/>
                    <a:gd name="connsiteY36" fmla="*/ 533400 h 588169"/>
                    <a:gd name="connsiteX37" fmla="*/ 533400 w 835819"/>
                    <a:gd name="connsiteY37" fmla="*/ 523875 h 588169"/>
                    <a:gd name="connsiteX38" fmla="*/ 540544 w 835819"/>
                    <a:gd name="connsiteY38" fmla="*/ 519112 h 588169"/>
                    <a:gd name="connsiteX39" fmla="*/ 557213 w 835819"/>
                    <a:gd name="connsiteY39" fmla="*/ 528637 h 588169"/>
                    <a:gd name="connsiteX40" fmla="*/ 559594 w 835819"/>
                    <a:gd name="connsiteY40" fmla="*/ 538162 h 588169"/>
                    <a:gd name="connsiteX41" fmla="*/ 602456 w 835819"/>
                    <a:gd name="connsiteY41" fmla="*/ 538162 h 588169"/>
                    <a:gd name="connsiteX42" fmla="*/ 626269 w 835819"/>
                    <a:gd name="connsiteY42" fmla="*/ 554831 h 588169"/>
                    <a:gd name="connsiteX43" fmla="*/ 669131 w 835819"/>
                    <a:gd name="connsiteY43" fmla="*/ 588169 h 588169"/>
                    <a:gd name="connsiteX44" fmla="*/ 714375 w 835819"/>
                    <a:gd name="connsiteY44" fmla="*/ 588169 h 588169"/>
                    <a:gd name="connsiteX45" fmla="*/ 750094 w 835819"/>
                    <a:gd name="connsiteY45" fmla="*/ 585787 h 588169"/>
                    <a:gd name="connsiteX46" fmla="*/ 766763 w 835819"/>
                    <a:gd name="connsiteY46" fmla="*/ 578644 h 588169"/>
                    <a:gd name="connsiteX47" fmla="*/ 783431 w 835819"/>
                    <a:gd name="connsiteY47" fmla="*/ 569119 h 588169"/>
                    <a:gd name="connsiteX48" fmla="*/ 785813 w 835819"/>
                    <a:gd name="connsiteY48" fmla="*/ 557212 h 588169"/>
                    <a:gd name="connsiteX49" fmla="*/ 778669 w 835819"/>
                    <a:gd name="connsiteY49" fmla="*/ 523875 h 588169"/>
                    <a:gd name="connsiteX50" fmla="*/ 790575 w 835819"/>
                    <a:gd name="connsiteY50" fmla="*/ 507206 h 588169"/>
                    <a:gd name="connsiteX51" fmla="*/ 792956 w 835819"/>
                    <a:gd name="connsiteY51" fmla="*/ 485775 h 588169"/>
                    <a:gd name="connsiteX52" fmla="*/ 835819 w 835819"/>
                    <a:gd name="connsiteY52" fmla="*/ 435769 h 588169"/>
                    <a:gd name="connsiteX53" fmla="*/ 835819 w 835819"/>
                    <a:gd name="connsiteY53" fmla="*/ 402431 h 588169"/>
                    <a:gd name="connsiteX54" fmla="*/ 814388 w 835819"/>
                    <a:gd name="connsiteY54" fmla="*/ 402431 h 588169"/>
                    <a:gd name="connsiteX55" fmla="*/ 785813 w 835819"/>
                    <a:gd name="connsiteY55" fmla="*/ 402431 h 588169"/>
                    <a:gd name="connsiteX56" fmla="*/ 762000 w 835819"/>
                    <a:gd name="connsiteY56" fmla="*/ 395287 h 588169"/>
                    <a:gd name="connsiteX57" fmla="*/ 726281 w 835819"/>
                    <a:gd name="connsiteY57" fmla="*/ 373856 h 588169"/>
                    <a:gd name="connsiteX58" fmla="*/ 721519 w 835819"/>
                    <a:gd name="connsiteY58" fmla="*/ 319087 h 588169"/>
                    <a:gd name="connsiteX59" fmla="*/ 728663 w 835819"/>
                    <a:gd name="connsiteY59" fmla="*/ 247650 h 588169"/>
                    <a:gd name="connsiteX60" fmla="*/ 754856 w 835819"/>
                    <a:gd name="connsiteY60" fmla="*/ 221456 h 588169"/>
                    <a:gd name="connsiteX61" fmla="*/ 723900 w 835819"/>
                    <a:gd name="connsiteY61" fmla="*/ 190500 h 588169"/>
                    <a:gd name="connsiteX62" fmla="*/ 681038 w 835819"/>
                    <a:gd name="connsiteY62" fmla="*/ 142875 h 588169"/>
                    <a:gd name="connsiteX63" fmla="*/ 659606 w 835819"/>
                    <a:gd name="connsiteY63" fmla="*/ 83344 h 588169"/>
                    <a:gd name="connsiteX64" fmla="*/ 657225 w 835819"/>
                    <a:gd name="connsiteY64" fmla="*/ 57150 h 588169"/>
                    <a:gd name="connsiteX65" fmla="*/ 645319 w 835819"/>
                    <a:gd name="connsiteY65" fmla="*/ 50006 h 588169"/>
                    <a:gd name="connsiteX66" fmla="*/ 616744 w 835819"/>
                    <a:gd name="connsiteY66" fmla="*/ 50006 h 588169"/>
                    <a:gd name="connsiteX67" fmla="*/ 592931 w 835819"/>
                    <a:gd name="connsiteY67" fmla="*/ 50006 h 588169"/>
                    <a:gd name="connsiteX68" fmla="*/ 573881 w 835819"/>
                    <a:gd name="connsiteY68" fmla="*/ 47625 h 588169"/>
                    <a:gd name="connsiteX69" fmla="*/ 557213 w 835819"/>
                    <a:gd name="connsiteY69" fmla="*/ 42862 h 588169"/>
                    <a:gd name="connsiteX70" fmla="*/ 538163 w 835819"/>
                    <a:gd name="connsiteY70" fmla="*/ 2381 h 588169"/>
                    <a:gd name="connsiteX71" fmla="*/ 526256 w 835819"/>
                    <a:gd name="connsiteY71" fmla="*/ 0 h 588169"/>
                    <a:gd name="connsiteX72" fmla="*/ 502444 w 835819"/>
                    <a:gd name="connsiteY72" fmla="*/ 0 h 588169"/>
                    <a:gd name="connsiteX73" fmla="*/ 483394 w 835819"/>
                    <a:gd name="connsiteY73" fmla="*/ 14287 h 588169"/>
                    <a:gd name="connsiteX74" fmla="*/ 500063 w 835819"/>
                    <a:gd name="connsiteY74" fmla="*/ 26194 h 588169"/>
                    <a:gd name="connsiteX75" fmla="*/ 509588 w 835819"/>
                    <a:gd name="connsiteY75" fmla="*/ 47625 h 588169"/>
                    <a:gd name="connsiteX76" fmla="*/ 457200 w 835819"/>
                    <a:gd name="connsiteY76" fmla="*/ 50006 h 588169"/>
                    <a:gd name="connsiteX77" fmla="*/ 416719 w 835819"/>
                    <a:gd name="connsiteY77" fmla="*/ 52387 h 588169"/>
                    <a:gd name="connsiteX78" fmla="*/ 390525 w 835819"/>
                    <a:gd name="connsiteY78" fmla="*/ 52387 h 588169"/>
                    <a:gd name="connsiteX79" fmla="*/ 345281 w 835819"/>
                    <a:gd name="connsiteY79" fmla="*/ 73819 h 588169"/>
                    <a:gd name="connsiteX80" fmla="*/ 326231 w 835819"/>
                    <a:gd name="connsiteY80" fmla="*/ 71437 h 588169"/>
                    <a:gd name="connsiteX81" fmla="*/ 319088 w 835819"/>
                    <a:gd name="connsiteY81" fmla="*/ 54769 h 588169"/>
                    <a:gd name="connsiteX82" fmla="*/ 295275 w 835819"/>
                    <a:gd name="connsiteY82" fmla="*/ 54769 h 588169"/>
                    <a:gd name="connsiteX83" fmla="*/ 276225 w 835819"/>
                    <a:gd name="connsiteY83" fmla="*/ 57150 h 588169"/>
                    <a:gd name="connsiteX84" fmla="*/ 211931 w 835819"/>
                    <a:gd name="connsiteY84" fmla="*/ 116681 h 588169"/>
                    <a:gd name="connsiteX85" fmla="*/ 200025 w 835819"/>
                    <a:gd name="connsiteY85" fmla="*/ 114300 h 588169"/>
                    <a:gd name="connsiteX86" fmla="*/ 178594 w 835819"/>
                    <a:gd name="connsiteY86" fmla="*/ 107156 h 588169"/>
                    <a:gd name="connsiteX87" fmla="*/ 161925 w 835819"/>
                    <a:gd name="connsiteY87" fmla="*/ 123825 h 588169"/>
                    <a:gd name="connsiteX88" fmla="*/ 130969 w 835819"/>
                    <a:gd name="connsiteY88" fmla="*/ 111919 h 588169"/>
                    <a:gd name="connsiteX89" fmla="*/ 114300 w 835819"/>
                    <a:gd name="connsiteY89" fmla="*/ 90487 h 588169"/>
                    <a:gd name="connsiteX90" fmla="*/ 97631 w 835819"/>
                    <a:gd name="connsiteY90" fmla="*/ 80962 h 588169"/>
                    <a:gd name="connsiteX91" fmla="*/ 88106 w 835819"/>
                    <a:gd name="connsiteY91" fmla="*/ 78581 h 588169"/>
                    <a:gd name="connsiteX92" fmla="*/ 71438 w 835819"/>
                    <a:gd name="connsiteY92" fmla="*/ 80962 h 588169"/>
                    <a:gd name="connsiteX93" fmla="*/ 71438 w 835819"/>
                    <a:gd name="connsiteY93" fmla="*/ 102394 h 588169"/>
                    <a:gd name="connsiteX94" fmla="*/ 71438 w 835819"/>
                    <a:gd name="connsiteY94" fmla="*/ 119062 h 588169"/>
                    <a:gd name="connsiteX95" fmla="*/ 80963 w 835819"/>
                    <a:gd name="connsiteY95" fmla="*/ 138112 h 588169"/>
                    <a:gd name="connsiteX96" fmla="*/ 88106 w 835819"/>
                    <a:gd name="connsiteY96" fmla="*/ 157162 h 588169"/>
                    <a:gd name="connsiteX97" fmla="*/ 90488 w 835819"/>
                    <a:gd name="connsiteY97" fmla="*/ 166687 h 588169"/>
                    <a:gd name="connsiteX98" fmla="*/ 92869 w 835819"/>
                    <a:gd name="connsiteY98" fmla="*/ 211931 h 588169"/>
                    <a:gd name="connsiteX99" fmla="*/ 102394 w 835819"/>
                    <a:gd name="connsiteY99" fmla="*/ 226219 h 588169"/>
                    <a:gd name="connsiteX100" fmla="*/ 114300 w 835819"/>
                    <a:gd name="connsiteY100" fmla="*/ 235744 h 588169"/>
                    <a:gd name="connsiteX101" fmla="*/ 123825 w 835819"/>
                    <a:gd name="connsiteY101" fmla="*/ 254794 h 588169"/>
                    <a:gd name="connsiteX102" fmla="*/ 126206 w 835819"/>
                    <a:gd name="connsiteY102" fmla="*/ 264319 h 588169"/>
                    <a:gd name="connsiteX103" fmla="*/ 126206 w 835819"/>
                    <a:gd name="connsiteY103" fmla="*/ 280987 h 588169"/>
                    <a:gd name="connsiteX104" fmla="*/ 114300 w 835819"/>
                    <a:gd name="connsiteY104" fmla="*/ 292894 h 588169"/>
                    <a:gd name="connsiteX105" fmla="*/ 100013 w 835819"/>
                    <a:gd name="connsiteY105" fmla="*/ 297656 h 588169"/>
                    <a:gd name="connsiteX106" fmla="*/ 83344 w 835819"/>
                    <a:gd name="connsiteY106" fmla="*/ 292894 h 588169"/>
                    <a:gd name="connsiteX107" fmla="*/ 26194 w 835819"/>
                    <a:gd name="connsiteY107" fmla="*/ 259556 h 5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35819" h="588169">
                      <a:moveTo>
                        <a:pt x="26194" y="259556"/>
                      </a:moveTo>
                      <a:lnTo>
                        <a:pt x="0" y="304800"/>
                      </a:lnTo>
                      <a:lnTo>
                        <a:pt x="7144" y="342900"/>
                      </a:lnTo>
                      <a:lnTo>
                        <a:pt x="28575" y="350044"/>
                      </a:lnTo>
                      <a:lnTo>
                        <a:pt x="38100" y="378619"/>
                      </a:lnTo>
                      <a:lnTo>
                        <a:pt x="38100" y="414337"/>
                      </a:lnTo>
                      <a:lnTo>
                        <a:pt x="38100" y="433387"/>
                      </a:lnTo>
                      <a:lnTo>
                        <a:pt x="50006" y="440531"/>
                      </a:lnTo>
                      <a:lnTo>
                        <a:pt x="83344" y="445294"/>
                      </a:lnTo>
                      <a:lnTo>
                        <a:pt x="107156" y="440531"/>
                      </a:lnTo>
                      <a:lnTo>
                        <a:pt x="140494" y="473869"/>
                      </a:lnTo>
                      <a:lnTo>
                        <a:pt x="154781" y="485775"/>
                      </a:lnTo>
                      <a:lnTo>
                        <a:pt x="166688" y="481012"/>
                      </a:lnTo>
                      <a:lnTo>
                        <a:pt x="178594" y="454819"/>
                      </a:lnTo>
                      <a:lnTo>
                        <a:pt x="192881" y="450056"/>
                      </a:lnTo>
                      <a:lnTo>
                        <a:pt x="214313" y="485775"/>
                      </a:lnTo>
                      <a:lnTo>
                        <a:pt x="221456" y="485775"/>
                      </a:lnTo>
                      <a:lnTo>
                        <a:pt x="242888" y="469106"/>
                      </a:lnTo>
                      <a:lnTo>
                        <a:pt x="271463" y="445294"/>
                      </a:lnTo>
                      <a:lnTo>
                        <a:pt x="292894" y="440531"/>
                      </a:lnTo>
                      <a:lnTo>
                        <a:pt x="307181" y="433387"/>
                      </a:lnTo>
                      <a:lnTo>
                        <a:pt x="307181" y="421481"/>
                      </a:lnTo>
                      <a:lnTo>
                        <a:pt x="292894" y="388144"/>
                      </a:lnTo>
                      <a:lnTo>
                        <a:pt x="290513" y="373856"/>
                      </a:lnTo>
                      <a:lnTo>
                        <a:pt x="290513" y="361950"/>
                      </a:lnTo>
                      <a:lnTo>
                        <a:pt x="290513" y="347662"/>
                      </a:lnTo>
                      <a:lnTo>
                        <a:pt x="309563" y="361950"/>
                      </a:lnTo>
                      <a:lnTo>
                        <a:pt x="340519" y="373856"/>
                      </a:lnTo>
                      <a:lnTo>
                        <a:pt x="369094" y="373856"/>
                      </a:lnTo>
                      <a:lnTo>
                        <a:pt x="385763" y="364331"/>
                      </a:lnTo>
                      <a:lnTo>
                        <a:pt x="414338" y="364331"/>
                      </a:lnTo>
                      <a:lnTo>
                        <a:pt x="414338" y="364331"/>
                      </a:lnTo>
                      <a:lnTo>
                        <a:pt x="447675" y="402431"/>
                      </a:lnTo>
                      <a:lnTo>
                        <a:pt x="461963" y="428625"/>
                      </a:lnTo>
                      <a:lnTo>
                        <a:pt x="481013" y="495300"/>
                      </a:lnTo>
                      <a:lnTo>
                        <a:pt x="492919" y="521494"/>
                      </a:lnTo>
                      <a:lnTo>
                        <a:pt x="516731" y="533400"/>
                      </a:lnTo>
                      <a:lnTo>
                        <a:pt x="533400" y="523875"/>
                      </a:lnTo>
                      <a:lnTo>
                        <a:pt x="540544" y="519112"/>
                      </a:lnTo>
                      <a:lnTo>
                        <a:pt x="557213" y="528637"/>
                      </a:lnTo>
                      <a:lnTo>
                        <a:pt x="559594" y="538162"/>
                      </a:lnTo>
                      <a:lnTo>
                        <a:pt x="602456" y="538162"/>
                      </a:lnTo>
                      <a:lnTo>
                        <a:pt x="626269" y="554831"/>
                      </a:lnTo>
                      <a:lnTo>
                        <a:pt x="669131" y="588169"/>
                      </a:lnTo>
                      <a:lnTo>
                        <a:pt x="714375" y="588169"/>
                      </a:lnTo>
                      <a:lnTo>
                        <a:pt x="750094" y="585787"/>
                      </a:lnTo>
                      <a:lnTo>
                        <a:pt x="766763" y="578644"/>
                      </a:lnTo>
                      <a:lnTo>
                        <a:pt x="783431" y="569119"/>
                      </a:lnTo>
                      <a:lnTo>
                        <a:pt x="785813" y="557212"/>
                      </a:lnTo>
                      <a:lnTo>
                        <a:pt x="778669" y="523875"/>
                      </a:lnTo>
                      <a:lnTo>
                        <a:pt x="790575" y="507206"/>
                      </a:lnTo>
                      <a:lnTo>
                        <a:pt x="792956" y="485775"/>
                      </a:lnTo>
                      <a:lnTo>
                        <a:pt x="835819" y="435769"/>
                      </a:lnTo>
                      <a:lnTo>
                        <a:pt x="835819" y="402431"/>
                      </a:lnTo>
                      <a:lnTo>
                        <a:pt x="814388" y="402431"/>
                      </a:lnTo>
                      <a:lnTo>
                        <a:pt x="785813" y="402431"/>
                      </a:lnTo>
                      <a:lnTo>
                        <a:pt x="762000" y="395287"/>
                      </a:lnTo>
                      <a:lnTo>
                        <a:pt x="726281" y="373856"/>
                      </a:lnTo>
                      <a:lnTo>
                        <a:pt x="721519" y="319087"/>
                      </a:lnTo>
                      <a:lnTo>
                        <a:pt x="728663" y="247650"/>
                      </a:lnTo>
                      <a:lnTo>
                        <a:pt x="754856" y="221456"/>
                      </a:lnTo>
                      <a:lnTo>
                        <a:pt x="723900" y="190500"/>
                      </a:lnTo>
                      <a:lnTo>
                        <a:pt x="681038" y="142875"/>
                      </a:lnTo>
                      <a:lnTo>
                        <a:pt x="659606" y="83344"/>
                      </a:lnTo>
                      <a:lnTo>
                        <a:pt x="657225" y="57150"/>
                      </a:lnTo>
                      <a:lnTo>
                        <a:pt x="645319" y="50006"/>
                      </a:lnTo>
                      <a:lnTo>
                        <a:pt x="616744" y="50006"/>
                      </a:lnTo>
                      <a:lnTo>
                        <a:pt x="592931" y="50006"/>
                      </a:lnTo>
                      <a:lnTo>
                        <a:pt x="573881" y="47625"/>
                      </a:lnTo>
                      <a:lnTo>
                        <a:pt x="557213" y="42862"/>
                      </a:lnTo>
                      <a:lnTo>
                        <a:pt x="538163" y="2381"/>
                      </a:lnTo>
                      <a:lnTo>
                        <a:pt x="526256" y="0"/>
                      </a:lnTo>
                      <a:lnTo>
                        <a:pt x="502444" y="0"/>
                      </a:lnTo>
                      <a:lnTo>
                        <a:pt x="483394" y="14287"/>
                      </a:lnTo>
                      <a:lnTo>
                        <a:pt x="500063" y="26194"/>
                      </a:lnTo>
                      <a:lnTo>
                        <a:pt x="509588" y="47625"/>
                      </a:lnTo>
                      <a:lnTo>
                        <a:pt x="457200" y="50006"/>
                      </a:lnTo>
                      <a:lnTo>
                        <a:pt x="416719" y="52387"/>
                      </a:lnTo>
                      <a:lnTo>
                        <a:pt x="390525" y="52387"/>
                      </a:lnTo>
                      <a:lnTo>
                        <a:pt x="345281" y="73819"/>
                      </a:lnTo>
                      <a:lnTo>
                        <a:pt x="326231" y="71437"/>
                      </a:lnTo>
                      <a:lnTo>
                        <a:pt x="319088" y="54769"/>
                      </a:lnTo>
                      <a:lnTo>
                        <a:pt x="295275" y="54769"/>
                      </a:lnTo>
                      <a:lnTo>
                        <a:pt x="276225" y="57150"/>
                      </a:lnTo>
                      <a:lnTo>
                        <a:pt x="211931" y="116681"/>
                      </a:lnTo>
                      <a:lnTo>
                        <a:pt x="200025" y="114300"/>
                      </a:lnTo>
                      <a:lnTo>
                        <a:pt x="178594" y="107156"/>
                      </a:lnTo>
                      <a:lnTo>
                        <a:pt x="161925" y="123825"/>
                      </a:lnTo>
                      <a:lnTo>
                        <a:pt x="130969" y="111919"/>
                      </a:lnTo>
                      <a:lnTo>
                        <a:pt x="114300" y="90487"/>
                      </a:lnTo>
                      <a:lnTo>
                        <a:pt x="97631" y="80962"/>
                      </a:lnTo>
                      <a:lnTo>
                        <a:pt x="88106" y="78581"/>
                      </a:lnTo>
                      <a:lnTo>
                        <a:pt x="71438" y="80962"/>
                      </a:lnTo>
                      <a:lnTo>
                        <a:pt x="71438" y="102394"/>
                      </a:lnTo>
                      <a:lnTo>
                        <a:pt x="71438" y="119062"/>
                      </a:lnTo>
                      <a:lnTo>
                        <a:pt x="80963" y="138112"/>
                      </a:lnTo>
                      <a:lnTo>
                        <a:pt x="88106" y="157162"/>
                      </a:lnTo>
                      <a:lnTo>
                        <a:pt x="90488" y="166687"/>
                      </a:lnTo>
                      <a:lnTo>
                        <a:pt x="92869" y="211931"/>
                      </a:lnTo>
                      <a:lnTo>
                        <a:pt x="102394" y="226219"/>
                      </a:lnTo>
                      <a:lnTo>
                        <a:pt x="114300" y="235744"/>
                      </a:lnTo>
                      <a:lnTo>
                        <a:pt x="123825" y="254794"/>
                      </a:lnTo>
                      <a:lnTo>
                        <a:pt x="126206" y="264319"/>
                      </a:lnTo>
                      <a:lnTo>
                        <a:pt x="126206" y="280987"/>
                      </a:lnTo>
                      <a:lnTo>
                        <a:pt x="114300" y="292894"/>
                      </a:lnTo>
                      <a:lnTo>
                        <a:pt x="100013" y="297656"/>
                      </a:lnTo>
                      <a:lnTo>
                        <a:pt x="83344" y="292894"/>
                      </a:lnTo>
                      <a:lnTo>
                        <a:pt x="26194" y="259556"/>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5" name="Freeform: Shape 194">
                  <a:extLst>
                    <a:ext uri="{FF2B5EF4-FFF2-40B4-BE49-F238E27FC236}">
                      <a16:creationId xmlns:a16="http://schemas.microsoft.com/office/drawing/2014/main" id="{6FB2F723-1BC1-4984-A2D8-FC1DC47D4C96}"/>
                    </a:ext>
                  </a:extLst>
                </p:cNvPr>
                <p:cNvSpPr/>
                <p:nvPr/>
              </p:nvSpPr>
              <p:spPr>
                <a:xfrm>
                  <a:off x="3936206" y="5031581"/>
                  <a:ext cx="745332" cy="1109663"/>
                </a:xfrm>
                <a:custGeom>
                  <a:avLst/>
                  <a:gdLst>
                    <a:gd name="connsiteX0" fmla="*/ 0 w 745332"/>
                    <a:gd name="connsiteY0" fmla="*/ 135732 h 1109663"/>
                    <a:gd name="connsiteX1" fmla="*/ 59532 w 745332"/>
                    <a:gd name="connsiteY1" fmla="*/ 169069 h 1109663"/>
                    <a:gd name="connsiteX2" fmla="*/ 97632 w 745332"/>
                    <a:gd name="connsiteY2" fmla="*/ 192882 h 1109663"/>
                    <a:gd name="connsiteX3" fmla="*/ 116682 w 745332"/>
                    <a:gd name="connsiteY3" fmla="*/ 238125 h 1109663"/>
                    <a:gd name="connsiteX4" fmla="*/ 147638 w 745332"/>
                    <a:gd name="connsiteY4" fmla="*/ 259557 h 1109663"/>
                    <a:gd name="connsiteX5" fmla="*/ 176213 w 745332"/>
                    <a:gd name="connsiteY5" fmla="*/ 283369 h 1109663"/>
                    <a:gd name="connsiteX6" fmla="*/ 202407 w 745332"/>
                    <a:gd name="connsiteY6" fmla="*/ 307182 h 1109663"/>
                    <a:gd name="connsiteX7" fmla="*/ 204788 w 745332"/>
                    <a:gd name="connsiteY7" fmla="*/ 328613 h 1109663"/>
                    <a:gd name="connsiteX8" fmla="*/ 204788 w 745332"/>
                    <a:gd name="connsiteY8" fmla="*/ 369094 h 1109663"/>
                    <a:gd name="connsiteX9" fmla="*/ 164307 w 745332"/>
                    <a:gd name="connsiteY9" fmla="*/ 454819 h 1109663"/>
                    <a:gd name="connsiteX10" fmla="*/ 154782 w 745332"/>
                    <a:gd name="connsiteY10" fmla="*/ 500063 h 1109663"/>
                    <a:gd name="connsiteX11" fmla="*/ 152400 w 745332"/>
                    <a:gd name="connsiteY11" fmla="*/ 521494 h 1109663"/>
                    <a:gd name="connsiteX12" fmla="*/ 166688 w 745332"/>
                    <a:gd name="connsiteY12" fmla="*/ 559594 h 1109663"/>
                    <a:gd name="connsiteX13" fmla="*/ 178594 w 745332"/>
                    <a:gd name="connsiteY13" fmla="*/ 581025 h 1109663"/>
                    <a:gd name="connsiteX14" fmla="*/ 176213 w 745332"/>
                    <a:gd name="connsiteY14" fmla="*/ 611982 h 1109663"/>
                    <a:gd name="connsiteX15" fmla="*/ 173832 w 745332"/>
                    <a:gd name="connsiteY15" fmla="*/ 635794 h 1109663"/>
                    <a:gd name="connsiteX16" fmla="*/ 171450 w 745332"/>
                    <a:gd name="connsiteY16" fmla="*/ 657225 h 1109663"/>
                    <a:gd name="connsiteX17" fmla="*/ 211932 w 745332"/>
                    <a:gd name="connsiteY17" fmla="*/ 690563 h 1109663"/>
                    <a:gd name="connsiteX18" fmla="*/ 185738 w 745332"/>
                    <a:gd name="connsiteY18" fmla="*/ 707232 h 1109663"/>
                    <a:gd name="connsiteX19" fmla="*/ 178594 w 745332"/>
                    <a:gd name="connsiteY19" fmla="*/ 728663 h 1109663"/>
                    <a:gd name="connsiteX20" fmla="*/ 195263 w 745332"/>
                    <a:gd name="connsiteY20" fmla="*/ 785813 h 1109663"/>
                    <a:gd name="connsiteX21" fmla="*/ 192882 w 745332"/>
                    <a:gd name="connsiteY21" fmla="*/ 795338 h 1109663"/>
                    <a:gd name="connsiteX22" fmla="*/ 173832 w 745332"/>
                    <a:gd name="connsiteY22" fmla="*/ 802482 h 1109663"/>
                    <a:gd name="connsiteX23" fmla="*/ 159544 w 745332"/>
                    <a:gd name="connsiteY23" fmla="*/ 809625 h 1109663"/>
                    <a:gd name="connsiteX24" fmla="*/ 154782 w 745332"/>
                    <a:gd name="connsiteY24" fmla="*/ 831057 h 1109663"/>
                    <a:gd name="connsiteX25" fmla="*/ 152400 w 745332"/>
                    <a:gd name="connsiteY25" fmla="*/ 864394 h 1109663"/>
                    <a:gd name="connsiteX26" fmla="*/ 135732 w 745332"/>
                    <a:gd name="connsiteY26" fmla="*/ 912019 h 1109663"/>
                    <a:gd name="connsiteX27" fmla="*/ 128588 w 745332"/>
                    <a:gd name="connsiteY27" fmla="*/ 942975 h 1109663"/>
                    <a:gd name="connsiteX28" fmla="*/ 121444 w 745332"/>
                    <a:gd name="connsiteY28" fmla="*/ 962025 h 1109663"/>
                    <a:gd name="connsiteX29" fmla="*/ 121444 w 745332"/>
                    <a:gd name="connsiteY29" fmla="*/ 983457 h 1109663"/>
                    <a:gd name="connsiteX30" fmla="*/ 128588 w 745332"/>
                    <a:gd name="connsiteY30" fmla="*/ 997744 h 1109663"/>
                    <a:gd name="connsiteX31" fmla="*/ 157163 w 745332"/>
                    <a:gd name="connsiteY31" fmla="*/ 1007269 h 1109663"/>
                    <a:gd name="connsiteX32" fmla="*/ 176213 w 745332"/>
                    <a:gd name="connsiteY32" fmla="*/ 1019175 h 1109663"/>
                    <a:gd name="connsiteX33" fmla="*/ 176213 w 745332"/>
                    <a:gd name="connsiteY33" fmla="*/ 1035844 h 1109663"/>
                    <a:gd name="connsiteX34" fmla="*/ 164307 w 745332"/>
                    <a:gd name="connsiteY34" fmla="*/ 1028700 h 1109663"/>
                    <a:gd name="connsiteX35" fmla="*/ 147638 w 745332"/>
                    <a:gd name="connsiteY35" fmla="*/ 1026319 h 1109663"/>
                    <a:gd name="connsiteX36" fmla="*/ 114300 w 745332"/>
                    <a:gd name="connsiteY36" fmla="*/ 1026319 h 1109663"/>
                    <a:gd name="connsiteX37" fmla="*/ 123825 w 745332"/>
                    <a:gd name="connsiteY37" fmla="*/ 1045369 h 1109663"/>
                    <a:gd name="connsiteX38" fmla="*/ 150019 w 745332"/>
                    <a:gd name="connsiteY38" fmla="*/ 1085850 h 1109663"/>
                    <a:gd name="connsiteX39" fmla="*/ 150019 w 745332"/>
                    <a:gd name="connsiteY39" fmla="*/ 1104900 h 1109663"/>
                    <a:gd name="connsiteX40" fmla="*/ 164307 w 745332"/>
                    <a:gd name="connsiteY40" fmla="*/ 1104900 h 1109663"/>
                    <a:gd name="connsiteX41" fmla="*/ 171450 w 745332"/>
                    <a:gd name="connsiteY41" fmla="*/ 1078707 h 1109663"/>
                    <a:gd name="connsiteX42" fmla="*/ 195263 w 745332"/>
                    <a:gd name="connsiteY42" fmla="*/ 1066800 h 1109663"/>
                    <a:gd name="connsiteX43" fmla="*/ 228600 w 745332"/>
                    <a:gd name="connsiteY43" fmla="*/ 1097757 h 1109663"/>
                    <a:gd name="connsiteX44" fmla="*/ 247650 w 745332"/>
                    <a:gd name="connsiteY44" fmla="*/ 1109663 h 1109663"/>
                    <a:gd name="connsiteX45" fmla="*/ 257175 w 745332"/>
                    <a:gd name="connsiteY45" fmla="*/ 1097757 h 1109663"/>
                    <a:gd name="connsiteX46" fmla="*/ 257175 w 745332"/>
                    <a:gd name="connsiteY46" fmla="*/ 1045369 h 1109663"/>
                    <a:gd name="connsiteX47" fmla="*/ 259557 w 745332"/>
                    <a:gd name="connsiteY47" fmla="*/ 1002507 h 1109663"/>
                    <a:gd name="connsiteX48" fmla="*/ 271463 w 745332"/>
                    <a:gd name="connsiteY48" fmla="*/ 988219 h 1109663"/>
                    <a:gd name="connsiteX49" fmla="*/ 295275 w 745332"/>
                    <a:gd name="connsiteY49" fmla="*/ 988219 h 1109663"/>
                    <a:gd name="connsiteX50" fmla="*/ 316707 w 745332"/>
                    <a:gd name="connsiteY50" fmla="*/ 954882 h 1109663"/>
                    <a:gd name="connsiteX51" fmla="*/ 340519 w 745332"/>
                    <a:gd name="connsiteY51" fmla="*/ 959644 h 1109663"/>
                    <a:gd name="connsiteX52" fmla="*/ 369094 w 745332"/>
                    <a:gd name="connsiteY52" fmla="*/ 985838 h 1109663"/>
                    <a:gd name="connsiteX53" fmla="*/ 395288 w 745332"/>
                    <a:gd name="connsiteY53" fmla="*/ 969169 h 1109663"/>
                    <a:gd name="connsiteX54" fmla="*/ 361950 w 745332"/>
                    <a:gd name="connsiteY54" fmla="*/ 900113 h 1109663"/>
                    <a:gd name="connsiteX55" fmla="*/ 330994 w 745332"/>
                    <a:gd name="connsiteY55" fmla="*/ 902494 h 1109663"/>
                    <a:gd name="connsiteX56" fmla="*/ 316707 w 745332"/>
                    <a:gd name="connsiteY56" fmla="*/ 900113 h 1109663"/>
                    <a:gd name="connsiteX57" fmla="*/ 319088 w 745332"/>
                    <a:gd name="connsiteY57" fmla="*/ 873919 h 1109663"/>
                    <a:gd name="connsiteX58" fmla="*/ 340519 w 745332"/>
                    <a:gd name="connsiteY58" fmla="*/ 842963 h 1109663"/>
                    <a:gd name="connsiteX59" fmla="*/ 354807 w 745332"/>
                    <a:gd name="connsiteY59" fmla="*/ 842963 h 1109663"/>
                    <a:gd name="connsiteX60" fmla="*/ 407194 w 745332"/>
                    <a:gd name="connsiteY60" fmla="*/ 866775 h 1109663"/>
                    <a:gd name="connsiteX61" fmla="*/ 464344 w 745332"/>
                    <a:gd name="connsiteY61" fmla="*/ 892969 h 1109663"/>
                    <a:gd name="connsiteX62" fmla="*/ 490538 w 745332"/>
                    <a:gd name="connsiteY62" fmla="*/ 892969 h 1109663"/>
                    <a:gd name="connsiteX63" fmla="*/ 502444 w 745332"/>
                    <a:gd name="connsiteY63" fmla="*/ 890588 h 1109663"/>
                    <a:gd name="connsiteX64" fmla="*/ 497682 w 745332"/>
                    <a:gd name="connsiteY64" fmla="*/ 864394 h 1109663"/>
                    <a:gd name="connsiteX65" fmla="*/ 495300 w 745332"/>
                    <a:gd name="connsiteY65" fmla="*/ 850107 h 1109663"/>
                    <a:gd name="connsiteX66" fmla="*/ 495300 w 745332"/>
                    <a:gd name="connsiteY66" fmla="*/ 842963 h 1109663"/>
                    <a:gd name="connsiteX67" fmla="*/ 523875 w 745332"/>
                    <a:gd name="connsiteY67" fmla="*/ 835819 h 1109663"/>
                    <a:gd name="connsiteX68" fmla="*/ 528638 w 745332"/>
                    <a:gd name="connsiteY68" fmla="*/ 840582 h 1109663"/>
                    <a:gd name="connsiteX69" fmla="*/ 528638 w 745332"/>
                    <a:gd name="connsiteY69" fmla="*/ 859632 h 1109663"/>
                    <a:gd name="connsiteX70" fmla="*/ 535782 w 745332"/>
                    <a:gd name="connsiteY70" fmla="*/ 885825 h 1109663"/>
                    <a:gd name="connsiteX71" fmla="*/ 552450 w 745332"/>
                    <a:gd name="connsiteY71" fmla="*/ 885825 h 1109663"/>
                    <a:gd name="connsiteX72" fmla="*/ 561975 w 745332"/>
                    <a:gd name="connsiteY72" fmla="*/ 842963 h 1109663"/>
                    <a:gd name="connsiteX73" fmla="*/ 576263 w 745332"/>
                    <a:gd name="connsiteY73" fmla="*/ 831057 h 1109663"/>
                    <a:gd name="connsiteX74" fmla="*/ 588169 w 745332"/>
                    <a:gd name="connsiteY74" fmla="*/ 838200 h 1109663"/>
                    <a:gd name="connsiteX75" fmla="*/ 604838 w 745332"/>
                    <a:gd name="connsiteY75" fmla="*/ 883444 h 1109663"/>
                    <a:gd name="connsiteX76" fmla="*/ 616744 w 745332"/>
                    <a:gd name="connsiteY76" fmla="*/ 883444 h 1109663"/>
                    <a:gd name="connsiteX77" fmla="*/ 633413 w 745332"/>
                    <a:gd name="connsiteY77" fmla="*/ 876300 h 1109663"/>
                    <a:gd name="connsiteX78" fmla="*/ 652463 w 745332"/>
                    <a:gd name="connsiteY78" fmla="*/ 842963 h 1109663"/>
                    <a:gd name="connsiteX79" fmla="*/ 695325 w 745332"/>
                    <a:gd name="connsiteY79" fmla="*/ 854869 h 1109663"/>
                    <a:gd name="connsiteX80" fmla="*/ 697707 w 745332"/>
                    <a:gd name="connsiteY80" fmla="*/ 819150 h 1109663"/>
                    <a:gd name="connsiteX81" fmla="*/ 745332 w 745332"/>
                    <a:gd name="connsiteY81" fmla="*/ 809625 h 1109663"/>
                    <a:gd name="connsiteX82" fmla="*/ 657225 w 745332"/>
                    <a:gd name="connsiteY82" fmla="*/ 673894 h 1109663"/>
                    <a:gd name="connsiteX83" fmla="*/ 619125 w 745332"/>
                    <a:gd name="connsiteY83" fmla="*/ 654844 h 1109663"/>
                    <a:gd name="connsiteX84" fmla="*/ 604838 w 745332"/>
                    <a:gd name="connsiteY84" fmla="*/ 642938 h 1109663"/>
                    <a:gd name="connsiteX85" fmla="*/ 592932 w 745332"/>
                    <a:gd name="connsiteY85" fmla="*/ 607219 h 1109663"/>
                    <a:gd name="connsiteX86" fmla="*/ 583407 w 745332"/>
                    <a:gd name="connsiteY86" fmla="*/ 552450 h 1109663"/>
                    <a:gd name="connsiteX87" fmla="*/ 542925 w 745332"/>
                    <a:gd name="connsiteY87" fmla="*/ 514350 h 1109663"/>
                    <a:gd name="connsiteX88" fmla="*/ 545307 w 745332"/>
                    <a:gd name="connsiteY88" fmla="*/ 450057 h 1109663"/>
                    <a:gd name="connsiteX89" fmla="*/ 550069 w 745332"/>
                    <a:gd name="connsiteY89" fmla="*/ 404813 h 1109663"/>
                    <a:gd name="connsiteX90" fmla="*/ 557213 w 745332"/>
                    <a:gd name="connsiteY90" fmla="*/ 388144 h 1109663"/>
                    <a:gd name="connsiteX91" fmla="*/ 600075 w 745332"/>
                    <a:gd name="connsiteY91" fmla="*/ 359569 h 1109663"/>
                    <a:gd name="connsiteX92" fmla="*/ 590550 w 745332"/>
                    <a:gd name="connsiteY92" fmla="*/ 323850 h 1109663"/>
                    <a:gd name="connsiteX93" fmla="*/ 583407 w 745332"/>
                    <a:gd name="connsiteY93" fmla="*/ 295275 h 1109663"/>
                    <a:gd name="connsiteX94" fmla="*/ 573882 w 745332"/>
                    <a:gd name="connsiteY94" fmla="*/ 283369 h 1109663"/>
                    <a:gd name="connsiteX95" fmla="*/ 552450 w 745332"/>
                    <a:gd name="connsiteY95" fmla="*/ 266700 h 1109663"/>
                    <a:gd name="connsiteX96" fmla="*/ 528638 w 745332"/>
                    <a:gd name="connsiteY96" fmla="*/ 238125 h 1109663"/>
                    <a:gd name="connsiteX97" fmla="*/ 509588 w 745332"/>
                    <a:gd name="connsiteY97" fmla="*/ 238125 h 1109663"/>
                    <a:gd name="connsiteX98" fmla="*/ 481013 w 745332"/>
                    <a:gd name="connsiteY98" fmla="*/ 238125 h 1109663"/>
                    <a:gd name="connsiteX99" fmla="*/ 454819 w 745332"/>
                    <a:gd name="connsiteY99" fmla="*/ 235744 h 1109663"/>
                    <a:gd name="connsiteX100" fmla="*/ 442913 w 745332"/>
                    <a:gd name="connsiteY100" fmla="*/ 235744 h 1109663"/>
                    <a:gd name="connsiteX101" fmla="*/ 381000 w 745332"/>
                    <a:gd name="connsiteY101" fmla="*/ 190500 h 1109663"/>
                    <a:gd name="connsiteX102" fmla="*/ 338138 w 745332"/>
                    <a:gd name="connsiteY102" fmla="*/ 190500 h 1109663"/>
                    <a:gd name="connsiteX103" fmla="*/ 321469 w 745332"/>
                    <a:gd name="connsiteY103" fmla="*/ 169069 h 1109663"/>
                    <a:gd name="connsiteX104" fmla="*/ 295275 w 745332"/>
                    <a:gd name="connsiteY104" fmla="*/ 185738 h 1109663"/>
                    <a:gd name="connsiteX105" fmla="*/ 250032 w 745332"/>
                    <a:gd name="connsiteY105" fmla="*/ 145257 h 1109663"/>
                    <a:gd name="connsiteX106" fmla="*/ 242888 w 745332"/>
                    <a:gd name="connsiteY106" fmla="*/ 95250 h 1109663"/>
                    <a:gd name="connsiteX107" fmla="*/ 230982 w 745332"/>
                    <a:gd name="connsiteY107" fmla="*/ 71438 h 1109663"/>
                    <a:gd name="connsiteX108" fmla="*/ 219075 w 745332"/>
                    <a:gd name="connsiteY108" fmla="*/ 47625 h 1109663"/>
                    <a:gd name="connsiteX109" fmla="*/ 207169 w 745332"/>
                    <a:gd name="connsiteY109" fmla="*/ 28575 h 1109663"/>
                    <a:gd name="connsiteX110" fmla="*/ 192882 w 745332"/>
                    <a:gd name="connsiteY110" fmla="*/ 19050 h 1109663"/>
                    <a:gd name="connsiteX111" fmla="*/ 152400 w 745332"/>
                    <a:gd name="connsiteY111" fmla="*/ 19050 h 1109663"/>
                    <a:gd name="connsiteX112" fmla="*/ 128588 w 745332"/>
                    <a:gd name="connsiteY112" fmla="*/ 28575 h 1109663"/>
                    <a:gd name="connsiteX113" fmla="*/ 95250 w 745332"/>
                    <a:gd name="connsiteY113" fmla="*/ 21432 h 1109663"/>
                    <a:gd name="connsiteX114" fmla="*/ 71438 w 745332"/>
                    <a:gd name="connsiteY114" fmla="*/ 0 h 1109663"/>
                    <a:gd name="connsiteX115" fmla="*/ 64294 w 745332"/>
                    <a:gd name="connsiteY115" fmla="*/ 23813 h 1109663"/>
                    <a:gd name="connsiteX116" fmla="*/ 69057 w 745332"/>
                    <a:gd name="connsiteY116" fmla="*/ 52388 h 1109663"/>
                    <a:gd name="connsiteX117" fmla="*/ 80963 w 745332"/>
                    <a:gd name="connsiteY117" fmla="*/ 73819 h 1109663"/>
                    <a:gd name="connsiteX118" fmla="*/ 83344 w 745332"/>
                    <a:gd name="connsiteY118" fmla="*/ 83344 h 1109663"/>
                    <a:gd name="connsiteX119" fmla="*/ 59532 w 745332"/>
                    <a:gd name="connsiteY119" fmla="*/ 88107 h 1109663"/>
                    <a:gd name="connsiteX120" fmla="*/ 0 w 745332"/>
                    <a:gd name="connsiteY120" fmla="*/ 135732 h 11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45332" h="1109663">
                      <a:moveTo>
                        <a:pt x="0" y="135732"/>
                      </a:moveTo>
                      <a:lnTo>
                        <a:pt x="59532" y="169069"/>
                      </a:lnTo>
                      <a:lnTo>
                        <a:pt x="97632" y="192882"/>
                      </a:lnTo>
                      <a:lnTo>
                        <a:pt x="116682" y="238125"/>
                      </a:lnTo>
                      <a:lnTo>
                        <a:pt x="147638" y="259557"/>
                      </a:lnTo>
                      <a:lnTo>
                        <a:pt x="176213" y="283369"/>
                      </a:lnTo>
                      <a:lnTo>
                        <a:pt x="202407" y="307182"/>
                      </a:lnTo>
                      <a:lnTo>
                        <a:pt x="204788" y="328613"/>
                      </a:lnTo>
                      <a:lnTo>
                        <a:pt x="204788" y="369094"/>
                      </a:lnTo>
                      <a:lnTo>
                        <a:pt x="164307" y="454819"/>
                      </a:lnTo>
                      <a:lnTo>
                        <a:pt x="154782" y="500063"/>
                      </a:lnTo>
                      <a:lnTo>
                        <a:pt x="152400" y="521494"/>
                      </a:lnTo>
                      <a:lnTo>
                        <a:pt x="166688" y="559594"/>
                      </a:lnTo>
                      <a:lnTo>
                        <a:pt x="178594" y="581025"/>
                      </a:lnTo>
                      <a:lnTo>
                        <a:pt x="176213" y="611982"/>
                      </a:lnTo>
                      <a:lnTo>
                        <a:pt x="173832" y="635794"/>
                      </a:lnTo>
                      <a:lnTo>
                        <a:pt x="171450" y="657225"/>
                      </a:lnTo>
                      <a:lnTo>
                        <a:pt x="211932" y="690563"/>
                      </a:lnTo>
                      <a:lnTo>
                        <a:pt x="185738" y="707232"/>
                      </a:lnTo>
                      <a:lnTo>
                        <a:pt x="178594" y="728663"/>
                      </a:lnTo>
                      <a:lnTo>
                        <a:pt x="195263" y="785813"/>
                      </a:lnTo>
                      <a:lnTo>
                        <a:pt x="192882" y="795338"/>
                      </a:lnTo>
                      <a:lnTo>
                        <a:pt x="173832" y="802482"/>
                      </a:lnTo>
                      <a:lnTo>
                        <a:pt x="159544" y="809625"/>
                      </a:lnTo>
                      <a:lnTo>
                        <a:pt x="154782" y="831057"/>
                      </a:lnTo>
                      <a:lnTo>
                        <a:pt x="152400" y="864394"/>
                      </a:lnTo>
                      <a:lnTo>
                        <a:pt x="135732" y="912019"/>
                      </a:lnTo>
                      <a:lnTo>
                        <a:pt x="128588" y="942975"/>
                      </a:lnTo>
                      <a:lnTo>
                        <a:pt x="121444" y="962025"/>
                      </a:lnTo>
                      <a:lnTo>
                        <a:pt x="121444" y="983457"/>
                      </a:lnTo>
                      <a:lnTo>
                        <a:pt x="128588" y="997744"/>
                      </a:lnTo>
                      <a:lnTo>
                        <a:pt x="157163" y="1007269"/>
                      </a:lnTo>
                      <a:lnTo>
                        <a:pt x="176213" y="1019175"/>
                      </a:lnTo>
                      <a:lnTo>
                        <a:pt x="176213" y="1035844"/>
                      </a:lnTo>
                      <a:lnTo>
                        <a:pt x="164307" y="1028700"/>
                      </a:lnTo>
                      <a:lnTo>
                        <a:pt x="147638" y="1026319"/>
                      </a:lnTo>
                      <a:lnTo>
                        <a:pt x="114300" y="1026319"/>
                      </a:lnTo>
                      <a:lnTo>
                        <a:pt x="123825" y="1045369"/>
                      </a:lnTo>
                      <a:lnTo>
                        <a:pt x="150019" y="1085850"/>
                      </a:lnTo>
                      <a:lnTo>
                        <a:pt x="150019" y="1104900"/>
                      </a:lnTo>
                      <a:lnTo>
                        <a:pt x="164307" y="1104900"/>
                      </a:lnTo>
                      <a:lnTo>
                        <a:pt x="171450" y="1078707"/>
                      </a:lnTo>
                      <a:lnTo>
                        <a:pt x="195263" y="1066800"/>
                      </a:lnTo>
                      <a:lnTo>
                        <a:pt x="228600" y="1097757"/>
                      </a:lnTo>
                      <a:lnTo>
                        <a:pt x="247650" y="1109663"/>
                      </a:lnTo>
                      <a:lnTo>
                        <a:pt x="257175" y="1097757"/>
                      </a:lnTo>
                      <a:lnTo>
                        <a:pt x="257175" y="1045369"/>
                      </a:lnTo>
                      <a:lnTo>
                        <a:pt x="259557" y="1002507"/>
                      </a:lnTo>
                      <a:lnTo>
                        <a:pt x="271463" y="988219"/>
                      </a:lnTo>
                      <a:lnTo>
                        <a:pt x="295275" y="988219"/>
                      </a:lnTo>
                      <a:lnTo>
                        <a:pt x="316707" y="954882"/>
                      </a:lnTo>
                      <a:lnTo>
                        <a:pt x="340519" y="959644"/>
                      </a:lnTo>
                      <a:lnTo>
                        <a:pt x="369094" y="985838"/>
                      </a:lnTo>
                      <a:lnTo>
                        <a:pt x="395288" y="969169"/>
                      </a:lnTo>
                      <a:lnTo>
                        <a:pt x="361950" y="900113"/>
                      </a:lnTo>
                      <a:lnTo>
                        <a:pt x="330994" y="902494"/>
                      </a:lnTo>
                      <a:lnTo>
                        <a:pt x="316707" y="900113"/>
                      </a:lnTo>
                      <a:lnTo>
                        <a:pt x="319088" y="873919"/>
                      </a:lnTo>
                      <a:lnTo>
                        <a:pt x="340519" y="842963"/>
                      </a:lnTo>
                      <a:lnTo>
                        <a:pt x="354807" y="842963"/>
                      </a:lnTo>
                      <a:lnTo>
                        <a:pt x="407194" y="866775"/>
                      </a:lnTo>
                      <a:lnTo>
                        <a:pt x="464344" y="892969"/>
                      </a:lnTo>
                      <a:lnTo>
                        <a:pt x="490538" y="892969"/>
                      </a:lnTo>
                      <a:lnTo>
                        <a:pt x="502444" y="890588"/>
                      </a:lnTo>
                      <a:lnTo>
                        <a:pt x="497682" y="864394"/>
                      </a:lnTo>
                      <a:lnTo>
                        <a:pt x="495300" y="850107"/>
                      </a:lnTo>
                      <a:lnTo>
                        <a:pt x="495300" y="842963"/>
                      </a:lnTo>
                      <a:lnTo>
                        <a:pt x="523875" y="835819"/>
                      </a:lnTo>
                      <a:lnTo>
                        <a:pt x="528638" y="840582"/>
                      </a:lnTo>
                      <a:lnTo>
                        <a:pt x="528638" y="859632"/>
                      </a:lnTo>
                      <a:lnTo>
                        <a:pt x="535782" y="885825"/>
                      </a:lnTo>
                      <a:lnTo>
                        <a:pt x="552450" y="885825"/>
                      </a:lnTo>
                      <a:lnTo>
                        <a:pt x="561975" y="842963"/>
                      </a:lnTo>
                      <a:lnTo>
                        <a:pt x="576263" y="831057"/>
                      </a:lnTo>
                      <a:lnTo>
                        <a:pt x="588169" y="838200"/>
                      </a:lnTo>
                      <a:lnTo>
                        <a:pt x="604838" y="883444"/>
                      </a:lnTo>
                      <a:lnTo>
                        <a:pt x="616744" y="883444"/>
                      </a:lnTo>
                      <a:lnTo>
                        <a:pt x="633413" y="876300"/>
                      </a:lnTo>
                      <a:lnTo>
                        <a:pt x="652463" y="842963"/>
                      </a:lnTo>
                      <a:lnTo>
                        <a:pt x="695325" y="854869"/>
                      </a:lnTo>
                      <a:lnTo>
                        <a:pt x="697707" y="819150"/>
                      </a:lnTo>
                      <a:lnTo>
                        <a:pt x="745332" y="809625"/>
                      </a:lnTo>
                      <a:lnTo>
                        <a:pt x="657225" y="673894"/>
                      </a:lnTo>
                      <a:lnTo>
                        <a:pt x="619125" y="654844"/>
                      </a:lnTo>
                      <a:lnTo>
                        <a:pt x="604838" y="642938"/>
                      </a:lnTo>
                      <a:lnTo>
                        <a:pt x="592932" y="607219"/>
                      </a:lnTo>
                      <a:lnTo>
                        <a:pt x="583407" y="552450"/>
                      </a:lnTo>
                      <a:lnTo>
                        <a:pt x="542925" y="514350"/>
                      </a:lnTo>
                      <a:lnTo>
                        <a:pt x="545307" y="450057"/>
                      </a:lnTo>
                      <a:lnTo>
                        <a:pt x="550069" y="404813"/>
                      </a:lnTo>
                      <a:lnTo>
                        <a:pt x="557213" y="388144"/>
                      </a:lnTo>
                      <a:lnTo>
                        <a:pt x="600075" y="359569"/>
                      </a:lnTo>
                      <a:lnTo>
                        <a:pt x="590550" y="323850"/>
                      </a:lnTo>
                      <a:lnTo>
                        <a:pt x="583407" y="295275"/>
                      </a:lnTo>
                      <a:lnTo>
                        <a:pt x="573882" y="283369"/>
                      </a:lnTo>
                      <a:lnTo>
                        <a:pt x="552450" y="266700"/>
                      </a:lnTo>
                      <a:lnTo>
                        <a:pt x="528638" y="238125"/>
                      </a:lnTo>
                      <a:lnTo>
                        <a:pt x="509588" y="238125"/>
                      </a:lnTo>
                      <a:lnTo>
                        <a:pt x="481013" y="238125"/>
                      </a:lnTo>
                      <a:lnTo>
                        <a:pt x="454819" y="235744"/>
                      </a:lnTo>
                      <a:lnTo>
                        <a:pt x="442913" y="235744"/>
                      </a:lnTo>
                      <a:lnTo>
                        <a:pt x="381000" y="190500"/>
                      </a:lnTo>
                      <a:lnTo>
                        <a:pt x="338138" y="190500"/>
                      </a:lnTo>
                      <a:lnTo>
                        <a:pt x="321469" y="169069"/>
                      </a:lnTo>
                      <a:lnTo>
                        <a:pt x="295275" y="185738"/>
                      </a:lnTo>
                      <a:lnTo>
                        <a:pt x="250032" y="145257"/>
                      </a:lnTo>
                      <a:lnTo>
                        <a:pt x="242888" y="95250"/>
                      </a:lnTo>
                      <a:lnTo>
                        <a:pt x="230982" y="71438"/>
                      </a:lnTo>
                      <a:lnTo>
                        <a:pt x="219075" y="47625"/>
                      </a:lnTo>
                      <a:lnTo>
                        <a:pt x="207169" y="28575"/>
                      </a:lnTo>
                      <a:lnTo>
                        <a:pt x="192882" y="19050"/>
                      </a:lnTo>
                      <a:lnTo>
                        <a:pt x="152400" y="19050"/>
                      </a:lnTo>
                      <a:lnTo>
                        <a:pt x="128588" y="28575"/>
                      </a:lnTo>
                      <a:lnTo>
                        <a:pt x="95250" y="21432"/>
                      </a:lnTo>
                      <a:lnTo>
                        <a:pt x="71438" y="0"/>
                      </a:lnTo>
                      <a:lnTo>
                        <a:pt x="64294" y="23813"/>
                      </a:lnTo>
                      <a:lnTo>
                        <a:pt x="69057" y="52388"/>
                      </a:lnTo>
                      <a:lnTo>
                        <a:pt x="80963" y="73819"/>
                      </a:lnTo>
                      <a:lnTo>
                        <a:pt x="83344" y="83344"/>
                      </a:lnTo>
                      <a:lnTo>
                        <a:pt x="59532" y="88107"/>
                      </a:lnTo>
                      <a:lnTo>
                        <a:pt x="0" y="135732"/>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6" name="Freeform: Shape 195">
                  <a:extLst>
                    <a:ext uri="{FF2B5EF4-FFF2-40B4-BE49-F238E27FC236}">
                      <a16:creationId xmlns:a16="http://schemas.microsoft.com/office/drawing/2014/main" id="{D5BDEF1E-832B-4380-97D1-A7BA57BC0FF1}"/>
                    </a:ext>
                  </a:extLst>
                </p:cNvPr>
                <p:cNvSpPr/>
                <p:nvPr/>
              </p:nvSpPr>
              <p:spPr>
                <a:xfrm>
                  <a:off x="4436269" y="4736306"/>
                  <a:ext cx="545306" cy="597694"/>
                </a:xfrm>
                <a:custGeom>
                  <a:avLst/>
                  <a:gdLst>
                    <a:gd name="connsiteX0" fmla="*/ 28575 w 545306"/>
                    <a:gd name="connsiteY0" fmla="*/ 159544 h 597694"/>
                    <a:gd name="connsiteX1" fmla="*/ 7144 w 545306"/>
                    <a:gd name="connsiteY1" fmla="*/ 230982 h 597694"/>
                    <a:gd name="connsiteX2" fmla="*/ 0 w 545306"/>
                    <a:gd name="connsiteY2" fmla="*/ 300038 h 597694"/>
                    <a:gd name="connsiteX3" fmla="*/ 14287 w 545306"/>
                    <a:gd name="connsiteY3" fmla="*/ 321469 h 597694"/>
                    <a:gd name="connsiteX4" fmla="*/ 26194 w 545306"/>
                    <a:gd name="connsiteY4" fmla="*/ 338138 h 597694"/>
                    <a:gd name="connsiteX5" fmla="*/ 54769 w 545306"/>
                    <a:gd name="connsiteY5" fmla="*/ 350044 h 597694"/>
                    <a:gd name="connsiteX6" fmla="*/ 111919 w 545306"/>
                    <a:gd name="connsiteY6" fmla="*/ 350044 h 597694"/>
                    <a:gd name="connsiteX7" fmla="*/ 111919 w 545306"/>
                    <a:gd name="connsiteY7" fmla="*/ 381000 h 597694"/>
                    <a:gd name="connsiteX8" fmla="*/ 121444 w 545306"/>
                    <a:gd name="connsiteY8" fmla="*/ 392907 h 597694"/>
                    <a:gd name="connsiteX9" fmla="*/ 133350 w 545306"/>
                    <a:gd name="connsiteY9" fmla="*/ 409575 h 597694"/>
                    <a:gd name="connsiteX10" fmla="*/ 159544 w 545306"/>
                    <a:gd name="connsiteY10" fmla="*/ 426244 h 597694"/>
                    <a:gd name="connsiteX11" fmla="*/ 178594 w 545306"/>
                    <a:gd name="connsiteY11" fmla="*/ 452438 h 597694"/>
                    <a:gd name="connsiteX12" fmla="*/ 202406 w 545306"/>
                    <a:gd name="connsiteY12" fmla="*/ 473869 h 597694"/>
                    <a:gd name="connsiteX13" fmla="*/ 214312 w 545306"/>
                    <a:gd name="connsiteY13" fmla="*/ 485775 h 597694"/>
                    <a:gd name="connsiteX14" fmla="*/ 250031 w 545306"/>
                    <a:gd name="connsiteY14" fmla="*/ 490538 h 597694"/>
                    <a:gd name="connsiteX15" fmla="*/ 276225 w 545306"/>
                    <a:gd name="connsiteY15" fmla="*/ 490538 h 597694"/>
                    <a:gd name="connsiteX16" fmla="*/ 304800 w 545306"/>
                    <a:gd name="connsiteY16" fmla="*/ 490538 h 597694"/>
                    <a:gd name="connsiteX17" fmla="*/ 350044 w 545306"/>
                    <a:gd name="connsiteY17" fmla="*/ 490538 h 597694"/>
                    <a:gd name="connsiteX18" fmla="*/ 350044 w 545306"/>
                    <a:gd name="connsiteY18" fmla="*/ 540544 h 597694"/>
                    <a:gd name="connsiteX19" fmla="*/ 350044 w 545306"/>
                    <a:gd name="connsiteY19" fmla="*/ 569119 h 597694"/>
                    <a:gd name="connsiteX20" fmla="*/ 352425 w 545306"/>
                    <a:gd name="connsiteY20" fmla="*/ 588169 h 597694"/>
                    <a:gd name="connsiteX21" fmla="*/ 371475 w 545306"/>
                    <a:gd name="connsiteY21" fmla="*/ 597694 h 597694"/>
                    <a:gd name="connsiteX22" fmla="*/ 431006 w 545306"/>
                    <a:gd name="connsiteY22" fmla="*/ 590550 h 597694"/>
                    <a:gd name="connsiteX23" fmla="*/ 483394 w 545306"/>
                    <a:gd name="connsiteY23" fmla="*/ 542925 h 597694"/>
                    <a:gd name="connsiteX24" fmla="*/ 516731 w 545306"/>
                    <a:gd name="connsiteY24" fmla="*/ 521494 h 597694"/>
                    <a:gd name="connsiteX25" fmla="*/ 509587 w 545306"/>
                    <a:gd name="connsiteY25" fmla="*/ 497682 h 597694"/>
                    <a:gd name="connsiteX26" fmla="*/ 523875 w 545306"/>
                    <a:gd name="connsiteY26" fmla="*/ 488157 h 597694"/>
                    <a:gd name="connsiteX27" fmla="*/ 542925 w 545306"/>
                    <a:gd name="connsiteY27" fmla="*/ 473869 h 597694"/>
                    <a:gd name="connsiteX28" fmla="*/ 545306 w 545306"/>
                    <a:gd name="connsiteY28" fmla="*/ 442913 h 597694"/>
                    <a:gd name="connsiteX29" fmla="*/ 540544 w 545306"/>
                    <a:gd name="connsiteY29" fmla="*/ 431007 h 597694"/>
                    <a:gd name="connsiteX30" fmla="*/ 502444 w 545306"/>
                    <a:gd name="connsiteY30" fmla="*/ 433388 h 597694"/>
                    <a:gd name="connsiteX31" fmla="*/ 473869 w 545306"/>
                    <a:gd name="connsiteY31" fmla="*/ 433388 h 597694"/>
                    <a:gd name="connsiteX32" fmla="*/ 473869 w 545306"/>
                    <a:gd name="connsiteY32" fmla="*/ 433388 h 597694"/>
                    <a:gd name="connsiteX33" fmla="*/ 459581 w 545306"/>
                    <a:gd name="connsiteY33" fmla="*/ 397669 h 597694"/>
                    <a:gd name="connsiteX34" fmla="*/ 469106 w 545306"/>
                    <a:gd name="connsiteY34" fmla="*/ 378619 h 597694"/>
                    <a:gd name="connsiteX35" fmla="*/ 469106 w 545306"/>
                    <a:gd name="connsiteY35" fmla="*/ 378619 h 597694"/>
                    <a:gd name="connsiteX36" fmla="*/ 478631 w 545306"/>
                    <a:gd name="connsiteY36" fmla="*/ 347663 h 597694"/>
                    <a:gd name="connsiteX37" fmla="*/ 469106 w 545306"/>
                    <a:gd name="connsiteY37" fmla="*/ 326232 h 597694"/>
                    <a:gd name="connsiteX38" fmla="*/ 454819 w 545306"/>
                    <a:gd name="connsiteY38" fmla="*/ 311944 h 597694"/>
                    <a:gd name="connsiteX39" fmla="*/ 459581 w 545306"/>
                    <a:gd name="connsiteY39" fmla="*/ 300038 h 597694"/>
                    <a:gd name="connsiteX40" fmla="*/ 476250 w 545306"/>
                    <a:gd name="connsiteY40" fmla="*/ 295275 h 597694"/>
                    <a:gd name="connsiteX41" fmla="*/ 500062 w 545306"/>
                    <a:gd name="connsiteY41" fmla="*/ 292894 h 597694"/>
                    <a:gd name="connsiteX42" fmla="*/ 502444 w 545306"/>
                    <a:gd name="connsiteY42" fmla="*/ 278607 h 597694"/>
                    <a:gd name="connsiteX43" fmla="*/ 485775 w 545306"/>
                    <a:gd name="connsiteY43" fmla="*/ 266700 h 597694"/>
                    <a:gd name="connsiteX44" fmla="*/ 478631 w 545306"/>
                    <a:gd name="connsiteY44" fmla="*/ 250032 h 597694"/>
                    <a:gd name="connsiteX45" fmla="*/ 488156 w 545306"/>
                    <a:gd name="connsiteY45" fmla="*/ 228600 h 597694"/>
                    <a:gd name="connsiteX46" fmla="*/ 495300 w 545306"/>
                    <a:gd name="connsiteY46" fmla="*/ 207169 h 597694"/>
                    <a:gd name="connsiteX47" fmla="*/ 495300 w 545306"/>
                    <a:gd name="connsiteY47" fmla="*/ 190500 h 597694"/>
                    <a:gd name="connsiteX48" fmla="*/ 495300 w 545306"/>
                    <a:gd name="connsiteY48" fmla="*/ 178594 h 597694"/>
                    <a:gd name="connsiteX49" fmla="*/ 457200 w 545306"/>
                    <a:gd name="connsiteY49" fmla="*/ 176213 h 597694"/>
                    <a:gd name="connsiteX50" fmla="*/ 431006 w 545306"/>
                    <a:gd name="connsiteY50" fmla="*/ 176213 h 597694"/>
                    <a:gd name="connsiteX51" fmla="*/ 423862 w 545306"/>
                    <a:gd name="connsiteY51" fmla="*/ 161925 h 597694"/>
                    <a:gd name="connsiteX52" fmla="*/ 423862 w 545306"/>
                    <a:gd name="connsiteY52" fmla="*/ 123825 h 597694"/>
                    <a:gd name="connsiteX53" fmla="*/ 423862 w 545306"/>
                    <a:gd name="connsiteY53" fmla="*/ 100013 h 597694"/>
                    <a:gd name="connsiteX54" fmla="*/ 409575 w 545306"/>
                    <a:gd name="connsiteY54" fmla="*/ 80963 h 597694"/>
                    <a:gd name="connsiteX55" fmla="*/ 390525 w 545306"/>
                    <a:gd name="connsiteY55" fmla="*/ 69057 h 597694"/>
                    <a:gd name="connsiteX56" fmla="*/ 359569 w 545306"/>
                    <a:gd name="connsiteY56" fmla="*/ 47625 h 597694"/>
                    <a:gd name="connsiteX57" fmla="*/ 328612 w 545306"/>
                    <a:gd name="connsiteY57" fmla="*/ 78582 h 597694"/>
                    <a:gd name="connsiteX58" fmla="*/ 309562 w 545306"/>
                    <a:gd name="connsiteY58" fmla="*/ 64294 h 597694"/>
                    <a:gd name="connsiteX59" fmla="*/ 292894 w 545306"/>
                    <a:gd name="connsiteY59" fmla="*/ 38100 h 597694"/>
                    <a:gd name="connsiteX60" fmla="*/ 276225 w 545306"/>
                    <a:gd name="connsiteY60" fmla="*/ 4763 h 597694"/>
                    <a:gd name="connsiteX61" fmla="*/ 276225 w 545306"/>
                    <a:gd name="connsiteY61" fmla="*/ 0 h 597694"/>
                    <a:gd name="connsiteX62" fmla="*/ 245269 w 545306"/>
                    <a:gd name="connsiteY62" fmla="*/ 16669 h 597694"/>
                    <a:gd name="connsiteX63" fmla="*/ 228600 w 545306"/>
                    <a:gd name="connsiteY63" fmla="*/ 30957 h 597694"/>
                    <a:gd name="connsiteX64" fmla="*/ 219075 w 545306"/>
                    <a:gd name="connsiteY64" fmla="*/ 33338 h 597694"/>
                    <a:gd name="connsiteX65" fmla="*/ 185737 w 545306"/>
                    <a:gd name="connsiteY65" fmla="*/ 33338 h 597694"/>
                    <a:gd name="connsiteX66" fmla="*/ 126206 w 545306"/>
                    <a:gd name="connsiteY66" fmla="*/ 33338 h 597694"/>
                    <a:gd name="connsiteX67" fmla="*/ 126206 w 545306"/>
                    <a:gd name="connsiteY67" fmla="*/ 50007 h 597694"/>
                    <a:gd name="connsiteX68" fmla="*/ 126206 w 545306"/>
                    <a:gd name="connsiteY68" fmla="*/ 71438 h 597694"/>
                    <a:gd name="connsiteX69" fmla="*/ 135731 w 545306"/>
                    <a:gd name="connsiteY69" fmla="*/ 92869 h 597694"/>
                    <a:gd name="connsiteX70" fmla="*/ 135731 w 545306"/>
                    <a:gd name="connsiteY70" fmla="*/ 116682 h 597694"/>
                    <a:gd name="connsiteX71" fmla="*/ 121444 w 545306"/>
                    <a:gd name="connsiteY71" fmla="*/ 135732 h 597694"/>
                    <a:gd name="connsiteX72" fmla="*/ 104775 w 545306"/>
                    <a:gd name="connsiteY72" fmla="*/ 154782 h 597694"/>
                    <a:gd name="connsiteX73" fmla="*/ 85725 w 545306"/>
                    <a:gd name="connsiteY73" fmla="*/ 161925 h 597694"/>
                    <a:gd name="connsiteX74" fmla="*/ 28575 w 545306"/>
                    <a:gd name="connsiteY74" fmla="*/ 159544 h 5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45306" h="597694">
                      <a:moveTo>
                        <a:pt x="28575" y="159544"/>
                      </a:moveTo>
                      <a:lnTo>
                        <a:pt x="7144" y="230982"/>
                      </a:lnTo>
                      <a:lnTo>
                        <a:pt x="0" y="300038"/>
                      </a:lnTo>
                      <a:lnTo>
                        <a:pt x="14287" y="321469"/>
                      </a:lnTo>
                      <a:lnTo>
                        <a:pt x="26194" y="338138"/>
                      </a:lnTo>
                      <a:lnTo>
                        <a:pt x="54769" y="350044"/>
                      </a:lnTo>
                      <a:lnTo>
                        <a:pt x="111919" y="350044"/>
                      </a:lnTo>
                      <a:lnTo>
                        <a:pt x="111919" y="381000"/>
                      </a:lnTo>
                      <a:lnTo>
                        <a:pt x="121444" y="392907"/>
                      </a:lnTo>
                      <a:lnTo>
                        <a:pt x="133350" y="409575"/>
                      </a:lnTo>
                      <a:lnTo>
                        <a:pt x="159544" y="426244"/>
                      </a:lnTo>
                      <a:lnTo>
                        <a:pt x="178594" y="452438"/>
                      </a:lnTo>
                      <a:lnTo>
                        <a:pt x="202406" y="473869"/>
                      </a:lnTo>
                      <a:lnTo>
                        <a:pt x="214312" y="485775"/>
                      </a:lnTo>
                      <a:lnTo>
                        <a:pt x="250031" y="490538"/>
                      </a:lnTo>
                      <a:lnTo>
                        <a:pt x="276225" y="490538"/>
                      </a:lnTo>
                      <a:lnTo>
                        <a:pt x="304800" y="490538"/>
                      </a:lnTo>
                      <a:lnTo>
                        <a:pt x="350044" y="490538"/>
                      </a:lnTo>
                      <a:lnTo>
                        <a:pt x="350044" y="540544"/>
                      </a:lnTo>
                      <a:lnTo>
                        <a:pt x="350044" y="569119"/>
                      </a:lnTo>
                      <a:lnTo>
                        <a:pt x="352425" y="588169"/>
                      </a:lnTo>
                      <a:lnTo>
                        <a:pt x="371475" y="597694"/>
                      </a:lnTo>
                      <a:lnTo>
                        <a:pt x="431006" y="590550"/>
                      </a:lnTo>
                      <a:lnTo>
                        <a:pt x="483394" y="542925"/>
                      </a:lnTo>
                      <a:lnTo>
                        <a:pt x="516731" y="521494"/>
                      </a:lnTo>
                      <a:lnTo>
                        <a:pt x="509587" y="497682"/>
                      </a:lnTo>
                      <a:lnTo>
                        <a:pt x="523875" y="488157"/>
                      </a:lnTo>
                      <a:lnTo>
                        <a:pt x="542925" y="473869"/>
                      </a:lnTo>
                      <a:lnTo>
                        <a:pt x="545306" y="442913"/>
                      </a:lnTo>
                      <a:lnTo>
                        <a:pt x="540544" y="431007"/>
                      </a:lnTo>
                      <a:lnTo>
                        <a:pt x="502444" y="433388"/>
                      </a:lnTo>
                      <a:lnTo>
                        <a:pt x="473869" y="433388"/>
                      </a:lnTo>
                      <a:lnTo>
                        <a:pt x="473869" y="433388"/>
                      </a:lnTo>
                      <a:lnTo>
                        <a:pt x="459581" y="397669"/>
                      </a:lnTo>
                      <a:lnTo>
                        <a:pt x="469106" y="378619"/>
                      </a:lnTo>
                      <a:lnTo>
                        <a:pt x="469106" y="378619"/>
                      </a:lnTo>
                      <a:lnTo>
                        <a:pt x="478631" y="347663"/>
                      </a:lnTo>
                      <a:lnTo>
                        <a:pt x="469106" y="326232"/>
                      </a:lnTo>
                      <a:lnTo>
                        <a:pt x="454819" y="311944"/>
                      </a:lnTo>
                      <a:lnTo>
                        <a:pt x="459581" y="300038"/>
                      </a:lnTo>
                      <a:lnTo>
                        <a:pt x="476250" y="295275"/>
                      </a:lnTo>
                      <a:lnTo>
                        <a:pt x="500062" y="292894"/>
                      </a:lnTo>
                      <a:lnTo>
                        <a:pt x="502444" y="278607"/>
                      </a:lnTo>
                      <a:lnTo>
                        <a:pt x="485775" y="266700"/>
                      </a:lnTo>
                      <a:lnTo>
                        <a:pt x="478631" y="250032"/>
                      </a:lnTo>
                      <a:lnTo>
                        <a:pt x="488156" y="228600"/>
                      </a:lnTo>
                      <a:lnTo>
                        <a:pt x="495300" y="207169"/>
                      </a:lnTo>
                      <a:lnTo>
                        <a:pt x="495300" y="190500"/>
                      </a:lnTo>
                      <a:lnTo>
                        <a:pt x="495300" y="178594"/>
                      </a:lnTo>
                      <a:lnTo>
                        <a:pt x="457200" y="176213"/>
                      </a:lnTo>
                      <a:lnTo>
                        <a:pt x="431006" y="176213"/>
                      </a:lnTo>
                      <a:lnTo>
                        <a:pt x="423862" y="161925"/>
                      </a:lnTo>
                      <a:lnTo>
                        <a:pt x="423862" y="123825"/>
                      </a:lnTo>
                      <a:lnTo>
                        <a:pt x="423862" y="100013"/>
                      </a:lnTo>
                      <a:lnTo>
                        <a:pt x="409575" y="80963"/>
                      </a:lnTo>
                      <a:lnTo>
                        <a:pt x="390525" y="69057"/>
                      </a:lnTo>
                      <a:lnTo>
                        <a:pt x="359569" y="47625"/>
                      </a:lnTo>
                      <a:lnTo>
                        <a:pt x="328612" y="78582"/>
                      </a:lnTo>
                      <a:lnTo>
                        <a:pt x="309562" y="64294"/>
                      </a:lnTo>
                      <a:lnTo>
                        <a:pt x="292894" y="38100"/>
                      </a:lnTo>
                      <a:lnTo>
                        <a:pt x="276225" y="4763"/>
                      </a:lnTo>
                      <a:lnTo>
                        <a:pt x="276225" y="0"/>
                      </a:lnTo>
                      <a:lnTo>
                        <a:pt x="245269" y="16669"/>
                      </a:lnTo>
                      <a:lnTo>
                        <a:pt x="228600" y="30957"/>
                      </a:lnTo>
                      <a:lnTo>
                        <a:pt x="219075" y="33338"/>
                      </a:lnTo>
                      <a:lnTo>
                        <a:pt x="185737" y="33338"/>
                      </a:lnTo>
                      <a:lnTo>
                        <a:pt x="126206" y="33338"/>
                      </a:lnTo>
                      <a:lnTo>
                        <a:pt x="126206" y="50007"/>
                      </a:lnTo>
                      <a:lnTo>
                        <a:pt x="126206" y="71438"/>
                      </a:lnTo>
                      <a:lnTo>
                        <a:pt x="135731" y="92869"/>
                      </a:lnTo>
                      <a:lnTo>
                        <a:pt x="135731" y="116682"/>
                      </a:lnTo>
                      <a:lnTo>
                        <a:pt x="121444" y="135732"/>
                      </a:lnTo>
                      <a:lnTo>
                        <a:pt x="104775" y="154782"/>
                      </a:lnTo>
                      <a:lnTo>
                        <a:pt x="85725" y="161925"/>
                      </a:lnTo>
                      <a:lnTo>
                        <a:pt x="28575" y="159544"/>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97" name="Freeform: Shape 196">
                  <a:extLst>
                    <a:ext uri="{FF2B5EF4-FFF2-40B4-BE49-F238E27FC236}">
                      <a16:creationId xmlns:a16="http://schemas.microsoft.com/office/drawing/2014/main" id="{50356436-085F-4CFD-8568-807CC270685F}"/>
                    </a:ext>
                  </a:extLst>
                </p:cNvPr>
                <p:cNvSpPr/>
                <p:nvPr/>
              </p:nvSpPr>
              <p:spPr>
                <a:xfrm>
                  <a:off x="4467225" y="5122069"/>
                  <a:ext cx="514350" cy="723900"/>
                </a:xfrm>
                <a:custGeom>
                  <a:avLst/>
                  <a:gdLst>
                    <a:gd name="connsiteX0" fmla="*/ 85725 w 514350"/>
                    <a:gd name="connsiteY0" fmla="*/ 0 h 723900"/>
                    <a:gd name="connsiteX1" fmla="*/ 45244 w 514350"/>
                    <a:gd name="connsiteY1" fmla="*/ 40481 h 723900"/>
                    <a:gd name="connsiteX2" fmla="*/ 30956 w 514350"/>
                    <a:gd name="connsiteY2" fmla="*/ 78581 h 723900"/>
                    <a:gd name="connsiteX3" fmla="*/ 28575 w 514350"/>
                    <a:gd name="connsiteY3" fmla="*/ 92869 h 723900"/>
                    <a:gd name="connsiteX4" fmla="*/ 28575 w 514350"/>
                    <a:gd name="connsiteY4" fmla="*/ 130969 h 723900"/>
                    <a:gd name="connsiteX5" fmla="*/ 21431 w 514350"/>
                    <a:gd name="connsiteY5" fmla="*/ 135731 h 723900"/>
                    <a:gd name="connsiteX6" fmla="*/ 2381 w 514350"/>
                    <a:gd name="connsiteY6" fmla="*/ 142875 h 723900"/>
                    <a:gd name="connsiteX7" fmla="*/ 0 w 514350"/>
                    <a:gd name="connsiteY7" fmla="*/ 154781 h 723900"/>
                    <a:gd name="connsiteX8" fmla="*/ 40481 w 514350"/>
                    <a:gd name="connsiteY8" fmla="*/ 195262 h 723900"/>
                    <a:gd name="connsiteX9" fmla="*/ 59531 w 514350"/>
                    <a:gd name="connsiteY9" fmla="*/ 238125 h 723900"/>
                    <a:gd name="connsiteX10" fmla="*/ 66675 w 514350"/>
                    <a:gd name="connsiteY10" fmla="*/ 278606 h 723900"/>
                    <a:gd name="connsiteX11" fmla="*/ 47625 w 514350"/>
                    <a:gd name="connsiteY11" fmla="*/ 288131 h 723900"/>
                    <a:gd name="connsiteX12" fmla="*/ 30956 w 514350"/>
                    <a:gd name="connsiteY12" fmla="*/ 290512 h 723900"/>
                    <a:gd name="connsiteX13" fmla="*/ 16669 w 514350"/>
                    <a:gd name="connsiteY13" fmla="*/ 347662 h 723900"/>
                    <a:gd name="connsiteX14" fmla="*/ 11906 w 514350"/>
                    <a:gd name="connsiteY14" fmla="*/ 402431 h 723900"/>
                    <a:gd name="connsiteX15" fmla="*/ 11906 w 514350"/>
                    <a:gd name="connsiteY15" fmla="*/ 421481 h 723900"/>
                    <a:gd name="connsiteX16" fmla="*/ 54769 w 514350"/>
                    <a:gd name="connsiteY16" fmla="*/ 469106 h 723900"/>
                    <a:gd name="connsiteX17" fmla="*/ 61913 w 514350"/>
                    <a:gd name="connsiteY17" fmla="*/ 507206 h 723900"/>
                    <a:gd name="connsiteX18" fmla="*/ 73819 w 514350"/>
                    <a:gd name="connsiteY18" fmla="*/ 552450 h 723900"/>
                    <a:gd name="connsiteX19" fmla="*/ 97631 w 514350"/>
                    <a:gd name="connsiteY19" fmla="*/ 576262 h 723900"/>
                    <a:gd name="connsiteX20" fmla="*/ 126206 w 514350"/>
                    <a:gd name="connsiteY20" fmla="*/ 590550 h 723900"/>
                    <a:gd name="connsiteX21" fmla="*/ 147638 w 514350"/>
                    <a:gd name="connsiteY21" fmla="*/ 602456 h 723900"/>
                    <a:gd name="connsiteX22" fmla="*/ 171450 w 514350"/>
                    <a:gd name="connsiteY22" fmla="*/ 659606 h 723900"/>
                    <a:gd name="connsiteX23" fmla="*/ 207169 w 514350"/>
                    <a:gd name="connsiteY23" fmla="*/ 723900 h 723900"/>
                    <a:gd name="connsiteX24" fmla="*/ 228600 w 514350"/>
                    <a:gd name="connsiteY24" fmla="*/ 704850 h 723900"/>
                    <a:gd name="connsiteX25" fmla="*/ 240506 w 514350"/>
                    <a:gd name="connsiteY25" fmla="*/ 695325 h 723900"/>
                    <a:gd name="connsiteX26" fmla="*/ 285750 w 514350"/>
                    <a:gd name="connsiteY26" fmla="*/ 685800 h 723900"/>
                    <a:gd name="connsiteX27" fmla="*/ 304800 w 514350"/>
                    <a:gd name="connsiteY27" fmla="*/ 669131 h 723900"/>
                    <a:gd name="connsiteX28" fmla="*/ 345281 w 514350"/>
                    <a:gd name="connsiteY28" fmla="*/ 640556 h 723900"/>
                    <a:gd name="connsiteX29" fmla="*/ 371475 w 514350"/>
                    <a:gd name="connsiteY29" fmla="*/ 642937 h 723900"/>
                    <a:gd name="connsiteX30" fmla="*/ 371475 w 514350"/>
                    <a:gd name="connsiteY30" fmla="*/ 642937 h 723900"/>
                    <a:gd name="connsiteX31" fmla="*/ 404813 w 514350"/>
                    <a:gd name="connsiteY31" fmla="*/ 647700 h 723900"/>
                    <a:gd name="connsiteX32" fmla="*/ 426244 w 514350"/>
                    <a:gd name="connsiteY32" fmla="*/ 628650 h 723900"/>
                    <a:gd name="connsiteX33" fmla="*/ 426244 w 514350"/>
                    <a:gd name="connsiteY33" fmla="*/ 611981 h 723900"/>
                    <a:gd name="connsiteX34" fmla="*/ 438150 w 514350"/>
                    <a:gd name="connsiteY34" fmla="*/ 578644 h 723900"/>
                    <a:gd name="connsiteX35" fmla="*/ 459581 w 514350"/>
                    <a:gd name="connsiteY35" fmla="*/ 569119 h 723900"/>
                    <a:gd name="connsiteX36" fmla="*/ 488156 w 514350"/>
                    <a:gd name="connsiteY36" fmla="*/ 554831 h 723900"/>
                    <a:gd name="connsiteX37" fmla="*/ 488156 w 514350"/>
                    <a:gd name="connsiteY37" fmla="*/ 519112 h 723900"/>
                    <a:gd name="connsiteX38" fmla="*/ 511969 w 514350"/>
                    <a:gd name="connsiteY38" fmla="*/ 526256 h 723900"/>
                    <a:gd name="connsiteX39" fmla="*/ 514350 w 514350"/>
                    <a:gd name="connsiteY39" fmla="*/ 516731 h 723900"/>
                    <a:gd name="connsiteX40" fmla="*/ 492919 w 514350"/>
                    <a:gd name="connsiteY40" fmla="*/ 471487 h 723900"/>
                    <a:gd name="connsiteX41" fmla="*/ 488156 w 514350"/>
                    <a:gd name="connsiteY41" fmla="*/ 400050 h 723900"/>
                    <a:gd name="connsiteX42" fmla="*/ 481013 w 514350"/>
                    <a:gd name="connsiteY42" fmla="*/ 388144 h 723900"/>
                    <a:gd name="connsiteX43" fmla="*/ 481013 w 514350"/>
                    <a:gd name="connsiteY43" fmla="*/ 388144 h 723900"/>
                    <a:gd name="connsiteX44" fmla="*/ 440531 w 514350"/>
                    <a:gd name="connsiteY44" fmla="*/ 369094 h 723900"/>
                    <a:gd name="connsiteX45" fmla="*/ 431006 w 514350"/>
                    <a:gd name="connsiteY45" fmla="*/ 364331 h 723900"/>
                    <a:gd name="connsiteX46" fmla="*/ 423863 w 514350"/>
                    <a:gd name="connsiteY46" fmla="*/ 352425 h 723900"/>
                    <a:gd name="connsiteX47" fmla="*/ 428625 w 514350"/>
                    <a:gd name="connsiteY47" fmla="*/ 321469 h 723900"/>
                    <a:gd name="connsiteX48" fmla="*/ 426244 w 514350"/>
                    <a:gd name="connsiteY48" fmla="*/ 304800 h 723900"/>
                    <a:gd name="connsiteX49" fmla="*/ 421481 w 514350"/>
                    <a:gd name="connsiteY49" fmla="*/ 288131 h 723900"/>
                    <a:gd name="connsiteX50" fmla="*/ 421481 w 514350"/>
                    <a:gd name="connsiteY50" fmla="*/ 273844 h 723900"/>
                    <a:gd name="connsiteX51" fmla="*/ 464344 w 514350"/>
                    <a:gd name="connsiteY51" fmla="*/ 261937 h 723900"/>
                    <a:gd name="connsiteX52" fmla="*/ 464344 w 514350"/>
                    <a:gd name="connsiteY52" fmla="*/ 226219 h 723900"/>
                    <a:gd name="connsiteX53" fmla="*/ 447675 w 514350"/>
                    <a:gd name="connsiteY53" fmla="*/ 209550 h 723900"/>
                    <a:gd name="connsiteX54" fmla="*/ 447675 w 514350"/>
                    <a:gd name="connsiteY54" fmla="*/ 195262 h 723900"/>
                    <a:gd name="connsiteX55" fmla="*/ 447675 w 514350"/>
                    <a:gd name="connsiteY55" fmla="*/ 183356 h 723900"/>
                    <a:gd name="connsiteX56" fmla="*/ 473869 w 514350"/>
                    <a:gd name="connsiteY56" fmla="*/ 183356 h 723900"/>
                    <a:gd name="connsiteX57" fmla="*/ 500063 w 514350"/>
                    <a:gd name="connsiteY57" fmla="*/ 173831 h 723900"/>
                    <a:gd name="connsiteX58" fmla="*/ 509588 w 514350"/>
                    <a:gd name="connsiteY58" fmla="*/ 161925 h 723900"/>
                    <a:gd name="connsiteX59" fmla="*/ 497681 w 514350"/>
                    <a:gd name="connsiteY59" fmla="*/ 147637 h 723900"/>
                    <a:gd name="connsiteX60" fmla="*/ 485775 w 514350"/>
                    <a:gd name="connsiteY60" fmla="*/ 128587 h 723900"/>
                    <a:gd name="connsiteX61" fmla="*/ 431006 w 514350"/>
                    <a:gd name="connsiteY61" fmla="*/ 166687 h 723900"/>
                    <a:gd name="connsiteX62" fmla="*/ 383381 w 514350"/>
                    <a:gd name="connsiteY62" fmla="*/ 197644 h 723900"/>
                    <a:gd name="connsiteX63" fmla="*/ 316706 w 514350"/>
                    <a:gd name="connsiteY63" fmla="*/ 202406 h 723900"/>
                    <a:gd name="connsiteX64" fmla="*/ 319088 w 514350"/>
                    <a:gd name="connsiteY64" fmla="*/ 173831 h 723900"/>
                    <a:gd name="connsiteX65" fmla="*/ 319088 w 514350"/>
                    <a:gd name="connsiteY65" fmla="*/ 159544 h 723900"/>
                    <a:gd name="connsiteX66" fmla="*/ 326231 w 514350"/>
                    <a:gd name="connsiteY66" fmla="*/ 135731 h 723900"/>
                    <a:gd name="connsiteX67" fmla="*/ 326231 w 514350"/>
                    <a:gd name="connsiteY67" fmla="*/ 114300 h 723900"/>
                    <a:gd name="connsiteX68" fmla="*/ 307181 w 514350"/>
                    <a:gd name="connsiteY68" fmla="*/ 100012 h 723900"/>
                    <a:gd name="connsiteX69" fmla="*/ 285750 w 514350"/>
                    <a:gd name="connsiteY69" fmla="*/ 97631 h 723900"/>
                    <a:gd name="connsiteX70" fmla="*/ 259556 w 514350"/>
                    <a:gd name="connsiteY70" fmla="*/ 100012 h 723900"/>
                    <a:gd name="connsiteX71" fmla="*/ 226219 w 514350"/>
                    <a:gd name="connsiteY71" fmla="*/ 100012 h 723900"/>
                    <a:gd name="connsiteX72" fmla="*/ 190500 w 514350"/>
                    <a:gd name="connsiteY72" fmla="*/ 97631 h 723900"/>
                    <a:gd name="connsiteX73" fmla="*/ 169069 w 514350"/>
                    <a:gd name="connsiteY73" fmla="*/ 95250 h 723900"/>
                    <a:gd name="connsiteX74" fmla="*/ 147638 w 514350"/>
                    <a:gd name="connsiteY74" fmla="*/ 73819 h 723900"/>
                    <a:gd name="connsiteX75" fmla="*/ 142875 w 514350"/>
                    <a:gd name="connsiteY75" fmla="*/ 52387 h 723900"/>
                    <a:gd name="connsiteX76" fmla="*/ 130969 w 514350"/>
                    <a:gd name="connsiteY76" fmla="*/ 40481 h 723900"/>
                    <a:gd name="connsiteX77" fmla="*/ 85725 w 514350"/>
                    <a:gd name="connsiteY77"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4350" h="723900">
                      <a:moveTo>
                        <a:pt x="85725" y="0"/>
                      </a:moveTo>
                      <a:lnTo>
                        <a:pt x="45244" y="40481"/>
                      </a:lnTo>
                      <a:lnTo>
                        <a:pt x="30956" y="78581"/>
                      </a:lnTo>
                      <a:lnTo>
                        <a:pt x="28575" y="92869"/>
                      </a:lnTo>
                      <a:lnTo>
                        <a:pt x="28575" y="130969"/>
                      </a:lnTo>
                      <a:lnTo>
                        <a:pt x="21431" y="135731"/>
                      </a:lnTo>
                      <a:lnTo>
                        <a:pt x="2381" y="142875"/>
                      </a:lnTo>
                      <a:lnTo>
                        <a:pt x="0" y="154781"/>
                      </a:lnTo>
                      <a:lnTo>
                        <a:pt x="40481" y="195262"/>
                      </a:lnTo>
                      <a:lnTo>
                        <a:pt x="59531" y="238125"/>
                      </a:lnTo>
                      <a:lnTo>
                        <a:pt x="66675" y="278606"/>
                      </a:lnTo>
                      <a:lnTo>
                        <a:pt x="47625" y="288131"/>
                      </a:lnTo>
                      <a:lnTo>
                        <a:pt x="30956" y="290512"/>
                      </a:lnTo>
                      <a:lnTo>
                        <a:pt x="16669" y="347662"/>
                      </a:lnTo>
                      <a:lnTo>
                        <a:pt x="11906" y="402431"/>
                      </a:lnTo>
                      <a:lnTo>
                        <a:pt x="11906" y="421481"/>
                      </a:lnTo>
                      <a:lnTo>
                        <a:pt x="54769" y="469106"/>
                      </a:lnTo>
                      <a:lnTo>
                        <a:pt x="61913" y="507206"/>
                      </a:lnTo>
                      <a:lnTo>
                        <a:pt x="73819" y="552450"/>
                      </a:lnTo>
                      <a:lnTo>
                        <a:pt x="97631" y="576262"/>
                      </a:lnTo>
                      <a:lnTo>
                        <a:pt x="126206" y="590550"/>
                      </a:lnTo>
                      <a:lnTo>
                        <a:pt x="147638" y="602456"/>
                      </a:lnTo>
                      <a:lnTo>
                        <a:pt x="171450" y="659606"/>
                      </a:lnTo>
                      <a:lnTo>
                        <a:pt x="207169" y="723900"/>
                      </a:lnTo>
                      <a:lnTo>
                        <a:pt x="228600" y="704850"/>
                      </a:lnTo>
                      <a:lnTo>
                        <a:pt x="240506" y="695325"/>
                      </a:lnTo>
                      <a:lnTo>
                        <a:pt x="285750" y="685800"/>
                      </a:lnTo>
                      <a:lnTo>
                        <a:pt x="304800" y="669131"/>
                      </a:lnTo>
                      <a:lnTo>
                        <a:pt x="345281" y="640556"/>
                      </a:lnTo>
                      <a:lnTo>
                        <a:pt x="371475" y="642937"/>
                      </a:lnTo>
                      <a:lnTo>
                        <a:pt x="371475" y="642937"/>
                      </a:lnTo>
                      <a:lnTo>
                        <a:pt x="404813" y="647700"/>
                      </a:lnTo>
                      <a:lnTo>
                        <a:pt x="426244" y="628650"/>
                      </a:lnTo>
                      <a:lnTo>
                        <a:pt x="426244" y="611981"/>
                      </a:lnTo>
                      <a:lnTo>
                        <a:pt x="438150" y="578644"/>
                      </a:lnTo>
                      <a:lnTo>
                        <a:pt x="459581" y="569119"/>
                      </a:lnTo>
                      <a:lnTo>
                        <a:pt x="488156" y="554831"/>
                      </a:lnTo>
                      <a:lnTo>
                        <a:pt x="488156" y="519112"/>
                      </a:lnTo>
                      <a:lnTo>
                        <a:pt x="511969" y="526256"/>
                      </a:lnTo>
                      <a:lnTo>
                        <a:pt x="514350" y="516731"/>
                      </a:lnTo>
                      <a:lnTo>
                        <a:pt x="492919" y="471487"/>
                      </a:lnTo>
                      <a:lnTo>
                        <a:pt x="488156" y="400050"/>
                      </a:lnTo>
                      <a:lnTo>
                        <a:pt x="481013" y="388144"/>
                      </a:lnTo>
                      <a:lnTo>
                        <a:pt x="481013" y="388144"/>
                      </a:lnTo>
                      <a:lnTo>
                        <a:pt x="440531" y="369094"/>
                      </a:lnTo>
                      <a:lnTo>
                        <a:pt x="431006" y="364331"/>
                      </a:lnTo>
                      <a:lnTo>
                        <a:pt x="423863" y="352425"/>
                      </a:lnTo>
                      <a:lnTo>
                        <a:pt x="428625" y="321469"/>
                      </a:lnTo>
                      <a:lnTo>
                        <a:pt x="426244" y="304800"/>
                      </a:lnTo>
                      <a:lnTo>
                        <a:pt x="421481" y="288131"/>
                      </a:lnTo>
                      <a:lnTo>
                        <a:pt x="421481" y="273844"/>
                      </a:lnTo>
                      <a:lnTo>
                        <a:pt x="464344" y="261937"/>
                      </a:lnTo>
                      <a:lnTo>
                        <a:pt x="464344" y="226219"/>
                      </a:lnTo>
                      <a:lnTo>
                        <a:pt x="447675" y="209550"/>
                      </a:lnTo>
                      <a:lnTo>
                        <a:pt x="447675" y="195262"/>
                      </a:lnTo>
                      <a:lnTo>
                        <a:pt x="447675" y="183356"/>
                      </a:lnTo>
                      <a:lnTo>
                        <a:pt x="473869" y="183356"/>
                      </a:lnTo>
                      <a:lnTo>
                        <a:pt x="500063" y="173831"/>
                      </a:lnTo>
                      <a:lnTo>
                        <a:pt x="509588" y="161925"/>
                      </a:lnTo>
                      <a:lnTo>
                        <a:pt x="497681" y="147637"/>
                      </a:lnTo>
                      <a:lnTo>
                        <a:pt x="485775" y="128587"/>
                      </a:lnTo>
                      <a:lnTo>
                        <a:pt x="431006" y="166687"/>
                      </a:lnTo>
                      <a:lnTo>
                        <a:pt x="383381" y="197644"/>
                      </a:lnTo>
                      <a:lnTo>
                        <a:pt x="316706" y="202406"/>
                      </a:lnTo>
                      <a:lnTo>
                        <a:pt x="319088" y="173831"/>
                      </a:lnTo>
                      <a:lnTo>
                        <a:pt x="319088" y="159544"/>
                      </a:lnTo>
                      <a:lnTo>
                        <a:pt x="326231" y="135731"/>
                      </a:lnTo>
                      <a:lnTo>
                        <a:pt x="326231" y="114300"/>
                      </a:lnTo>
                      <a:lnTo>
                        <a:pt x="307181" y="100012"/>
                      </a:lnTo>
                      <a:lnTo>
                        <a:pt x="285750" y="97631"/>
                      </a:lnTo>
                      <a:lnTo>
                        <a:pt x="259556" y="100012"/>
                      </a:lnTo>
                      <a:lnTo>
                        <a:pt x="226219" y="100012"/>
                      </a:lnTo>
                      <a:lnTo>
                        <a:pt x="190500" y="97631"/>
                      </a:lnTo>
                      <a:lnTo>
                        <a:pt x="169069" y="95250"/>
                      </a:lnTo>
                      <a:lnTo>
                        <a:pt x="147638" y="73819"/>
                      </a:lnTo>
                      <a:lnTo>
                        <a:pt x="142875" y="52387"/>
                      </a:lnTo>
                      <a:lnTo>
                        <a:pt x="130969" y="40481"/>
                      </a:lnTo>
                      <a:lnTo>
                        <a:pt x="85725" y="0"/>
                      </a:lnTo>
                      <a:close/>
                    </a:path>
                  </a:pathLst>
                </a:cu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sp>
            <p:nvSpPr>
              <p:cNvPr id="126" name="Freeform: Shape 125">
                <a:extLst>
                  <a:ext uri="{FF2B5EF4-FFF2-40B4-BE49-F238E27FC236}">
                    <a16:creationId xmlns:a16="http://schemas.microsoft.com/office/drawing/2014/main" id="{44858142-C23B-4F2D-865C-04CEBE6FAB17}"/>
                  </a:ext>
                </a:extLst>
              </p:cNvPr>
              <p:cNvSpPr/>
              <p:nvPr/>
            </p:nvSpPr>
            <p:spPr>
              <a:xfrm>
                <a:off x="6944814" y="2804075"/>
                <a:ext cx="861060" cy="3459480"/>
              </a:xfrm>
              <a:custGeom>
                <a:avLst/>
                <a:gdLst>
                  <a:gd name="connsiteX0" fmla="*/ 861060 w 861060"/>
                  <a:gd name="connsiteY0" fmla="*/ 3459480 h 3459480"/>
                  <a:gd name="connsiteX1" fmla="*/ 579120 w 861060"/>
                  <a:gd name="connsiteY1" fmla="*/ 3070860 h 3459480"/>
                  <a:gd name="connsiteX2" fmla="*/ 556260 w 861060"/>
                  <a:gd name="connsiteY2" fmla="*/ 3017520 h 3459480"/>
                  <a:gd name="connsiteX3" fmla="*/ 525780 w 861060"/>
                  <a:gd name="connsiteY3" fmla="*/ 2689860 h 3459480"/>
                  <a:gd name="connsiteX4" fmla="*/ 502920 w 861060"/>
                  <a:gd name="connsiteY4" fmla="*/ 2529840 h 3459480"/>
                  <a:gd name="connsiteX5" fmla="*/ 441960 w 861060"/>
                  <a:gd name="connsiteY5" fmla="*/ 2446020 h 3459480"/>
                  <a:gd name="connsiteX6" fmla="*/ 472440 w 861060"/>
                  <a:gd name="connsiteY6" fmla="*/ 2400300 h 3459480"/>
                  <a:gd name="connsiteX7" fmla="*/ 502920 w 861060"/>
                  <a:gd name="connsiteY7" fmla="*/ 2263140 h 3459480"/>
                  <a:gd name="connsiteX8" fmla="*/ 495300 w 861060"/>
                  <a:gd name="connsiteY8" fmla="*/ 2095500 h 3459480"/>
                  <a:gd name="connsiteX9" fmla="*/ 434340 w 861060"/>
                  <a:gd name="connsiteY9" fmla="*/ 1912620 h 3459480"/>
                  <a:gd name="connsiteX10" fmla="*/ 396240 w 861060"/>
                  <a:gd name="connsiteY10" fmla="*/ 1836420 h 3459480"/>
                  <a:gd name="connsiteX11" fmla="*/ 373380 w 861060"/>
                  <a:gd name="connsiteY11" fmla="*/ 1783080 h 3459480"/>
                  <a:gd name="connsiteX12" fmla="*/ 289560 w 861060"/>
                  <a:gd name="connsiteY12" fmla="*/ 1661160 h 3459480"/>
                  <a:gd name="connsiteX13" fmla="*/ 259080 w 861060"/>
                  <a:gd name="connsiteY13" fmla="*/ 1584960 h 3459480"/>
                  <a:gd name="connsiteX14" fmla="*/ 251460 w 861060"/>
                  <a:gd name="connsiteY14" fmla="*/ 1478280 h 3459480"/>
                  <a:gd name="connsiteX15" fmla="*/ 106680 w 861060"/>
                  <a:gd name="connsiteY15" fmla="*/ 967740 h 3459480"/>
                  <a:gd name="connsiteX16" fmla="*/ 15240 w 861060"/>
                  <a:gd name="connsiteY16" fmla="*/ 678180 h 3459480"/>
                  <a:gd name="connsiteX17" fmla="*/ 15240 w 861060"/>
                  <a:gd name="connsiteY17" fmla="*/ 579120 h 3459480"/>
                  <a:gd name="connsiteX18" fmla="*/ 7620 w 861060"/>
                  <a:gd name="connsiteY18" fmla="*/ 396240 h 3459480"/>
                  <a:gd name="connsiteX19" fmla="*/ 22860 w 861060"/>
                  <a:gd name="connsiteY19" fmla="*/ 220980 h 3459480"/>
                  <a:gd name="connsiteX20" fmla="*/ 45720 w 861060"/>
                  <a:gd name="connsiteY20" fmla="*/ 114300 h 3459480"/>
                  <a:gd name="connsiteX21" fmla="*/ 7620 w 861060"/>
                  <a:gd name="connsiteY21" fmla="*/ 22860 h 3459480"/>
                  <a:gd name="connsiteX22" fmla="*/ 0 w 861060"/>
                  <a:gd name="connsiteY22" fmla="*/ 0 h 34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1060" h="3459480">
                    <a:moveTo>
                      <a:pt x="861060" y="3459480"/>
                    </a:moveTo>
                    <a:lnTo>
                      <a:pt x="579120" y="3070860"/>
                    </a:lnTo>
                    <a:lnTo>
                      <a:pt x="556260" y="3017520"/>
                    </a:lnTo>
                    <a:lnTo>
                      <a:pt x="525780" y="2689860"/>
                    </a:lnTo>
                    <a:lnTo>
                      <a:pt x="502920" y="2529840"/>
                    </a:lnTo>
                    <a:lnTo>
                      <a:pt x="441960" y="2446020"/>
                    </a:lnTo>
                    <a:lnTo>
                      <a:pt x="472440" y="2400300"/>
                    </a:lnTo>
                    <a:lnTo>
                      <a:pt x="502920" y="2263140"/>
                    </a:lnTo>
                    <a:lnTo>
                      <a:pt x="495300" y="2095500"/>
                    </a:lnTo>
                    <a:lnTo>
                      <a:pt x="434340" y="1912620"/>
                    </a:lnTo>
                    <a:lnTo>
                      <a:pt x="396240" y="1836420"/>
                    </a:lnTo>
                    <a:lnTo>
                      <a:pt x="373380" y="1783080"/>
                    </a:lnTo>
                    <a:lnTo>
                      <a:pt x="289560" y="1661160"/>
                    </a:lnTo>
                    <a:lnTo>
                      <a:pt x="259080" y="1584960"/>
                    </a:lnTo>
                    <a:lnTo>
                      <a:pt x="251460" y="1478280"/>
                    </a:lnTo>
                    <a:lnTo>
                      <a:pt x="106680" y="967740"/>
                    </a:lnTo>
                    <a:lnTo>
                      <a:pt x="15240" y="678180"/>
                    </a:lnTo>
                    <a:lnTo>
                      <a:pt x="15240" y="579120"/>
                    </a:lnTo>
                    <a:lnTo>
                      <a:pt x="7620" y="396240"/>
                    </a:lnTo>
                    <a:lnTo>
                      <a:pt x="22860" y="220980"/>
                    </a:lnTo>
                    <a:lnTo>
                      <a:pt x="45720" y="114300"/>
                    </a:lnTo>
                    <a:lnTo>
                      <a:pt x="7620" y="2286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Freeform: Shape 135">
                <a:extLst>
                  <a:ext uri="{FF2B5EF4-FFF2-40B4-BE49-F238E27FC236}">
                    <a16:creationId xmlns:a16="http://schemas.microsoft.com/office/drawing/2014/main" id="{2865AEFF-C839-482A-BFEA-B6C62C3AFAF3}"/>
                  </a:ext>
                </a:extLst>
              </p:cNvPr>
              <p:cNvSpPr/>
              <p:nvPr/>
            </p:nvSpPr>
            <p:spPr>
              <a:xfrm>
                <a:off x="5655129" y="5695865"/>
                <a:ext cx="542925" cy="600075"/>
              </a:xfrm>
              <a:custGeom>
                <a:avLst/>
                <a:gdLst>
                  <a:gd name="connsiteX0" fmla="*/ 542925 w 542925"/>
                  <a:gd name="connsiteY0" fmla="*/ 0 h 600075"/>
                  <a:gd name="connsiteX1" fmla="*/ 419100 w 542925"/>
                  <a:gd name="connsiteY1" fmla="*/ 66675 h 600075"/>
                  <a:gd name="connsiteX2" fmla="*/ 295275 w 542925"/>
                  <a:gd name="connsiteY2" fmla="*/ 133350 h 600075"/>
                  <a:gd name="connsiteX3" fmla="*/ 285750 w 542925"/>
                  <a:gd name="connsiteY3" fmla="*/ 200025 h 600075"/>
                  <a:gd name="connsiteX4" fmla="*/ 133350 w 542925"/>
                  <a:gd name="connsiteY4" fmla="*/ 514350 h 600075"/>
                  <a:gd name="connsiteX5" fmla="*/ 0 w 542925"/>
                  <a:gd name="connsiteY5"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25" h="600075">
                    <a:moveTo>
                      <a:pt x="542925" y="0"/>
                    </a:moveTo>
                    <a:lnTo>
                      <a:pt x="419100" y="66675"/>
                    </a:lnTo>
                    <a:lnTo>
                      <a:pt x="295275" y="133350"/>
                    </a:lnTo>
                    <a:lnTo>
                      <a:pt x="285750" y="200025"/>
                    </a:lnTo>
                    <a:lnTo>
                      <a:pt x="133350" y="514350"/>
                    </a:lnTo>
                    <a:lnTo>
                      <a:pt x="0" y="600075"/>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9" name="Group 238">
                <a:extLst>
                  <a:ext uri="{FF2B5EF4-FFF2-40B4-BE49-F238E27FC236}">
                    <a16:creationId xmlns:a16="http://schemas.microsoft.com/office/drawing/2014/main" id="{D1590292-33F3-4C4E-8F1A-469B9C20563C}"/>
                  </a:ext>
                </a:extLst>
              </p:cNvPr>
              <p:cNvGrpSpPr/>
              <p:nvPr/>
            </p:nvGrpSpPr>
            <p:grpSpPr>
              <a:xfrm>
                <a:off x="3521529" y="866690"/>
                <a:ext cx="4533900" cy="4840605"/>
                <a:chOff x="3521529" y="866690"/>
                <a:chExt cx="4533900" cy="4840605"/>
              </a:xfrm>
            </p:grpSpPr>
            <p:sp>
              <p:nvSpPr>
                <p:cNvPr id="127" name="Freeform: Shape 126">
                  <a:extLst>
                    <a:ext uri="{FF2B5EF4-FFF2-40B4-BE49-F238E27FC236}">
                      <a16:creationId xmlns:a16="http://schemas.microsoft.com/office/drawing/2014/main" id="{ECE35FAD-EF66-4695-A10C-1A65130B15D9}"/>
                    </a:ext>
                  </a:extLst>
                </p:cNvPr>
                <p:cNvSpPr/>
                <p:nvPr/>
              </p:nvSpPr>
              <p:spPr>
                <a:xfrm>
                  <a:off x="6167574" y="3817535"/>
                  <a:ext cx="1363980" cy="769620"/>
                </a:xfrm>
                <a:custGeom>
                  <a:avLst/>
                  <a:gdLst>
                    <a:gd name="connsiteX0" fmla="*/ 1744980 w 1744980"/>
                    <a:gd name="connsiteY0" fmla="*/ 464820 h 769620"/>
                    <a:gd name="connsiteX1" fmla="*/ 1645920 w 1744980"/>
                    <a:gd name="connsiteY1" fmla="*/ 541020 h 769620"/>
                    <a:gd name="connsiteX2" fmla="*/ 1485900 w 1744980"/>
                    <a:gd name="connsiteY2" fmla="*/ 693420 h 769620"/>
                    <a:gd name="connsiteX3" fmla="*/ 1394460 w 1744980"/>
                    <a:gd name="connsiteY3" fmla="*/ 739140 h 769620"/>
                    <a:gd name="connsiteX4" fmla="*/ 1363980 w 1744980"/>
                    <a:gd name="connsiteY4" fmla="*/ 754380 h 769620"/>
                    <a:gd name="connsiteX5" fmla="*/ 1158240 w 1744980"/>
                    <a:gd name="connsiteY5" fmla="*/ 769620 h 769620"/>
                    <a:gd name="connsiteX6" fmla="*/ 922020 w 1744980"/>
                    <a:gd name="connsiteY6" fmla="*/ 769620 h 769620"/>
                    <a:gd name="connsiteX7" fmla="*/ 762000 w 1744980"/>
                    <a:gd name="connsiteY7" fmla="*/ 754380 h 769620"/>
                    <a:gd name="connsiteX8" fmla="*/ 632460 w 1744980"/>
                    <a:gd name="connsiteY8" fmla="*/ 701040 h 769620"/>
                    <a:gd name="connsiteX9" fmla="*/ 434340 w 1744980"/>
                    <a:gd name="connsiteY9" fmla="*/ 563880 h 769620"/>
                    <a:gd name="connsiteX10" fmla="*/ 236220 w 1744980"/>
                    <a:gd name="connsiteY10" fmla="*/ 396240 h 769620"/>
                    <a:gd name="connsiteX11" fmla="*/ 190500 w 1744980"/>
                    <a:gd name="connsiteY11" fmla="*/ 342900 h 769620"/>
                    <a:gd name="connsiteX12" fmla="*/ 0 w 1744980"/>
                    <a:gd name="connsiteY12" fmla="*/ 0 h 769620"/>
                    <a:gd name="connsiteX0" fmla="*/ 1744980 w 1744980"/>
                    <a:gd name="connsiteY0" fmla="*/ 464820 h 769620"/>
                    <a:gd name="connsiteX1" fmla="*/ 1645920 w 1744980"/>
                    <a:gd name="connsiteY1" fmla="*/ 541020 h 769620"/>
                    <a:gd name="connsiteX2" fmla="*/ 1394460 w 1744980"/>
                    <a:gd name="connsiteY2" fmla="*/ 739140 h 769620"/>
                    <a:gd name="connsiteX3" fmla="*/ 1363980 w 1744980"/>
                    <a:gd name="connsiteY3" fmla="*/ 754380 h 769620"/>
                    <a:gd name="connsiteX4" fmla="*/ 1158240 w 1744980"/>
                    <a:gd name="connsiteY4" fmla="*/ 769620 h 769620"/>
                    <a:gd name="connsiteX5" fmla="*/ 922020 w 1744980"/>
                    <a:gd name="connsiteY5" fmla="*/ 769620 h 769620"/>
                    <a:gd name="connsiteX6" fmla="*/ 762000 w 1744980"/>
                    <a:gd name="connsiteY6" fmla="*/ 754380 h 769620"/>
                    <a:gd name="connsiteX7" fmla="*/ 632460 w 1744980"/>
                    <a:gd name="connsiteY7" fmla="*/ 701040 h 769620"/>
                    <a:gd name="connsiteX8" fmla="*/ 434340 w 1744980"/>
                    <a:gd name="connsiteY8" fmla="*/ 563880 h 769620"/>
                    <a:gd name="connsiteX9" fmla="*/ 236220 w 1744980"/>
                    <a:gd name="connsiteY9" fmla="*/ 396240 h 769620"/>
                    <a:gd name="connsiteX10" fmla="*/ 190500 w 1744980"/>
                    <a:gd name="connsiteY10" fmla="*/ 342900 h 769620"/>
                    <a:gd name="connsiteX11" fmla="*/ 0 w 1744980"/>
                    <a:gd name="connsiteY11" fmla="*/ 0 h 769620"/>
                    <a:gd name="connsiteX0" fmla="*/ 1744980 w 1744980"/>
                    <a:gd name="connsiteY0" fmla="*/ 464820 h 769620"/>
                    <a:gd name="connsiteX1" fmla="*/ 1394460 w 1744980"/>
                    <a:gd name="connsiteY1" fmla="*/ 739140 h 769620"/>
                    <a:gd name="connsiteX2" fmla="*/ 1363980 w 1744980"/>
                    <a:gd name="connsiteY2" fmla="*/ 754380 h 769620"/>
                    <a:gd name="connsiteX3" fmla="*/ 1158240 w 1744980"/>
                    <a:gd name="connsiteY3" fmla="*/ 769620 h 769620"/>
                    <a:gd name="connsiteX4" fmla="*/ 922020 w 1744980"/>
                    <a:gd name="connsiteY4" fmla="*/ 769620 h 769620"/>
                    <a:gd name="connsiteX5" fmla="*/ 762000 w 1744980"/>
                    <a:gd name="connsiteY5" fmla="*/ 754380 h 769620"/>
                    <a:gd name="connsiteX6" fmla="*/ 632460 w 1744980"/>
                    <a:gd name="connsiteY6" fmla="*/ 701040 h 769620"/>
                    <a:gd name="connsiteX7" fmla="*/ 434340 w 1744980"/>
                    <a:gd name="connsiteY7" fmla="*/ 563880 h 769620"/>
                    <a:gd name="connsiteX8" fmla="*/ 236220 w 1744980"/>
                    <a:gd name="connsiteY8" fmla="*/ 396240 h 769620"/>
                    <a:gd name="connsiteX9" fmla="*/ 190500 w 1744980"/>
                    <a:gd name="connsiteY9" fmla="*/ 342900 h 769620"/>
                    <a:gd name="connsiteX10" fmla="*/ 0 w 1744980"/>
                    <a:gd name="connsiteY10" fmla="*/ 0 h 769620"/>
                    <a:gd name="connsiteX0" fmla="*/ 1394460 w 1394460"/>
                    <a:gd name="connsiteY0" fmla="*/ 739140 h 769620"/>
                    <a:gd name="connsiteX1" fmla="*/ 1363980 w 1394460"/>
                    <a:gd name="connsiteY1" fmla="*/ 754380 h 769620"/>
                    <a:gd name="connsiteX2" fmla="*/ 1158240 w 1394460"/>
                    <a:gd name="connsiteY2" fmla="*/ 769620 h 769620"/>
                    <a:gd name="connsiteX3" fmla="*/ 922020 w 1394460"/>
                    <a:gd name="connsiteY3" fmla="*/ 769620 h 769620"/>
                    <a:gd name="connsiteX4" fmla="*/ 762000 w 1394460"/>
                    <a:gd name="connsiteY4" fmla="*/ 754380 h 769620"/>
                    <a:gd name="connsiteX5" fmla="*/ 632460 w 1394460"/>
                    <a:gd name="connsiteY5" fmla="*/ 701040 h 769620"/>
                    <a:gd name="connsiteX6" fmla="*/ 434340 w 1394460"/>
                    <a:gd name="connsiteY6" fmla="*/ 563880 h 769620"/>
                    <a:gd name="connsiteX7" fmla="*/ 236220 w 1394460"/>
                    <a:gd name="connsiteY7" fmla="*/ 396240 h 769620"/>
                    <a:gd name="connsiteX8" fmla="*/ 190500 w 1394460"/>
                    <a:gd name="connsiteY8" fmla="*/ 342900 h 769620"/>
                    <a:gd name="connsiteX9" fmla="*/ 0 w 1394460"/>
                    <a:gd name="connsiteY9" fmla="*/ 0 h 769620"/>
                    <a:gd name="connsiteX0" fmla="*/ 1363980 w 1363980"/>
                    <a:gd name="connsiteY0" fmla="*/ 754380 h 769620"/>
                    <a:gd name="connsiteX1" fmla="*/ 1158240 w 1363980"/>
                    <a:gd name="connsiteY1" fmla="*/ 769620 h 769620"/>
                    <a:gd name="connsiteX2" fmla="*/ 922020 w 1363980"/>
                    <a:gd name="connsiteY2" fmla="*/ 769620 h 769620"/>
                    <a:gd name="connsiteX3" fmla="*/ 762000 w 1363980"/>
                    <a:gd name="connsiteY3" fmla="*/ 754380 h 769620"/>
                    <a:gd name="connsiteX4" fmla="*/ 632460 w 1363980"/>
                    <a:gd name="connsiteY4" fmla="*/ 701040 h 769620"/>
                    <a:gd name="connsiteX5" fmla="*/ 434340 w 1363980"/>
                    <a:gd name="connsiteY5" fmla="*/ 563880 h 769620"/>
                    <a:gd name="connsiteX6" fmla="*/ 236220 w 1363980"/>
                    <a:gd name="connsiteY6" fmla="*/ 396240 h 769620"/>
                    <a:gd name="connsiteX7" fmla="*/ 190500 w 1363980"/>
                    <a:gd name="connsiteY7" fmla="*/ 342900 h 769620"/>
                    <a:gd name="connsiteX8" fmla="*/ 0 w 1363980"/>
                    <a:gd name="connsiteY8" fmla="*/ 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3980" h="769620">
                      <a:moveTo>
                        <a:pt x="1363980" y="754380"/>
                      </a:moveTo>
                      <a:lnTo>
                        <a:pt x="1158240" y="769620"/>
                      </a:lnTo>
                      <a:lnTo>
                        <a:pt x="922020" y="769620"/>
                      </a:lnTo>
                      <a:lnTo>
                        <a:pt x="762000" y="754380"/>
                      </a:lnTo>
                      <a:lnTo>
                        <a:pt x="632460" y="701040"/>
                      </a:lnTo>
                      <a:lnTo>
                        <a:pt x="434340" y="563880"/>
                      </a:lnTo>
                      <a:lnTo>
                        <a:pt x="236220" y="396240"/>
                      </a:lnTo>
                      <a:lnTo>
                        <a:pt x="190500" y="34290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8" name="Freeform: Shape 127">
                  <a:extLst>
                    <a:ext uri="{FF2B5EF4-FFF2-40B4-BE49-F238E27FC236}">
                      <a16:creationId xmlns:a16="http://schemas.microsoft.com/office/drawing/2014/main" id="{7D08C135-955D-493D-A9DE-FF1FBA8DC8E9}"/>
                    </a:ext>
                  </a:extLst>
                </p:cNvPr>
                <p:cNvSpPr/>
                <p:nvPr/>
              </p:nvSpPr>
              <p:spPr>
                <a:xfrm>
                  <a:off x="6182814" y="4587155"/>
                  <a:ext cx="1127760" cy="1120140"/>
                </a:xfrm>
                <a:custGeom>
                  <a:avLst/>
                  <a:gdLst>
                    <a:gd name="connsiteX0" fmla="*/ 1127760 w 1127760"/>
                    <a:gd name="connsiteY0" fmla="*/ 0 h 1120140"/>
                    <a:gd name="connsiteX1" fmla="*/ 937260 w 1127760"/>
                    <a:gd name="connsiteY1" fmla="*/ 213360 h 1120140"/>
                    <a:gd name="connsiteX2" fmla="*/ 731520 w 1127760"/>
                    <a:gd name="connsiteY2" fmla="*/ 457200 h 1120140"/>
                    <a:gd name="connsiteX3" fmla="*/ 495300 w 1127760"/>
                    <a:gd name="connsiteY3" fmla="*/ 701040 h 1120140"/>
                    <a:gd name="connsiteX4" fmla="*/ 281940 w 1127760"/>
                    <a:gd name="connsiteY4" fmla="*/ 899160 h 1120140"/>
                    <a:gd name="connsiteX5" fmla="*/ 137160 w 1127760"/>
                    <a:gd name="connsiteY5" fmla="*/ 1043940 h 1120140"/>
                    <a:gd name="connsiteX6" fmla="*/ 0 w 1127760"/>
                    <a:gd name="connsiteY6" fmla="*/ 112014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760" h="1120140">
                      <a:moveTo>
                        <a:pt x="1127760" y="0"/>
                      </a:moveTo>
                      <a:lnTo>
                        <a:pt x="937260" y="213360"/>
                      </a:lnTo>
                      <a:lnTo>
                        <a:pt x="731520" y="457200"/>
                      </a:lnTo>
                      <a:lnTo>
                        <a:pt x="495300" y="701040"/>
                      </a:lnTo>
                      <a:lnTo>
                        <a:pt x="281940" y="899160"/>
                      </a:lnTo>
                      <a:lnTo>
                        <a:pt x="137160" y="1043940"/>
                      </a:lnTo>
                      <a:lnTo>
                        <a:pt x="0" y="112014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Freeform: Shape 128">
                  <a:extLst>
                    <a:ext uri="{FF2B5EF4-FFF2-40B4-BE49-F238E27FC236}">
                      <a16:creationId xmlns:a16="http://schemas.microsoft.com/office/drawing/2014/main" id="{065A5C7E-CE1C-4F31-A39F-D2DBE960DFB4}"/>
                    </a:ext>
                  </a:extLst>
                </p:cNvPr>
                <p:cNvSpPr/>
                <p:nvPr/>
              </p:nvSpPr>
              <p:spPr>
                <a:xfrm>
                  <a:off x="6411414" y="4200440"/>
                  <a:ext cx="91440" cy="1263015"/>
                </a:xfrm>
                <a:custGeom>
                  <a:avLst/>
                  <a:gdLst>
                    <a:gd name="connsiteX0" fmla="*/ 68580 w 381000"/>
                    <a:gd name="connsiteY0" fmla="*/ 1272540 h 1272540"/>
                    <a:gd name="connsiteX1" fmla="*/ 0 w 381000"/>
                    <a:gd name="connsiteY1" fmla="*/ 1097280 h 1272540"/>
                    <a:gd name="connsiteX2" fmla="*/ 7620 w 381000"/>
                    <a:gd name="connsiteY2" fmla="*/ 1021080 h 1272540"/>
                    <a:gd name="connsiteX3" fmla="*/ 60960 w 381000"/>
                    <a:gd name="connsiteY3" fmla="*/ 815340 h 1272540"/>
                    <a:gd name="connsiteX4" fmla="*/ 91440 w 381000"/>
                    <a:gd name="connsiteY4" fmla="*/ 670560 h 1272540"/>
                    <a:gd name="connsiteX5" fmla="*/ 91440 w 381000"/>
                    <a:gd name="connsiteY5" fmla="*/ 480060 h 1272540"/>
                    <a:gd name="connsiteX6" fmla="*/ 53340 w 381000"/>
                    <a:gd name="connsiteY6" fmla="*/ 327660 h 1272540"/>
                    <a:gd name="connsiteX7" fmla="*/ 45720 w 381000"/>
                    <a:gd name="connsiteY7" fmla="*/ 99060 h 1272540"/>
                    <a:gd name="connsiteX8" fmla="*/ 7620 w 381000"/>
                    <a:gd name="connsiteY8" fmla="*/ 0 h 1272540"/>
                    <a:gd name="connsiteX9" fmla="*/ 381000 w 381000"/>
                    <a:gd name="connsiteY9" fmla="*/ 243840 h 1272540"/>
                    <a:gd name="connsiteX0" fmla="*/ 68580 w 91440"/>
                    <a:gd name="connsiteY0" fmla="*/ 1272540 h 1272540"/>
                    <a:gd name="connsiteX1" fmla="*/ 0 w 91440"/>
                    <a:gd name="connsiteY1" fmla="*/ 1097280 h 1272540"/>
                    <a:gd name="connsiteX2" fmla="*/ 7620 w 91440"/>
                    <a:gd name="connsiteY2" fmla="*/ 1021080 h 1272540"/>
                    <a:gd name="connsiteX3" fmla="*/ 60960 w 91440"/>
                    <a:gd name="connsiteY3" fmla="*/ 815340 h 1272540"/>
                    <a:gd name="connsiteX4" fmla="*/ 91440 w 91440"/>
                    <a:gd name="connsiteY4" fmla="*/ 670560 h 1272540"/>
                    <a:gd name="connsiteX5" fmla="*/ 91440 w 91440"/>
                    <a:gd name="connsiteY5" fmla="*/ 480060 h 1272540"/>
                    <a:gd name="connsiteX6" fmla="*/ 53340 w 91440"/>
                    <a:gd name="connsiteY6" fmla="*/ 327660 h 1272540"/>
                    <a:gd name="connsiteX7" fmla="*/ 45720 w 91440"/>
                    <a:gd name="connsiteY7" fmla="*/ 99060 h 1272540"/>
                    <a:gd name="connsiteX8" fmla="*/ 7620 w 91440"/>
                    <a:gd name="connsiteY8" fmla="*/ 0 h 1272540"/>
                    <a:gd name="connsiteX9" fmla="*/ 19050 w 91440"/>
                    <a:gd name="connsiteY9" fmla="*/ 10477 h 1272540"/>
                    <a:gd name="connsiteX0" fmla="*/ 68580 w 91440"/>
                    <a:gd name="connsiteY0" fmla="*/ 1272540 h 1272540"/>
                    <a:gd name="connsiteX1" fmla="*/ 0 w 91440"/>
                    <a:gd name="connsiteY1" fmla="*/ 1097280 h 1272540"/>
                    <a:gd name="connsiteX2" fmla="*/ 7620 w 91440"/>
                    <a:gd name="connsiteY2" fmla="*/ 1021080 h 1272540"/>
                    <a:gd name="connsiteX3" fmla="*/ 60960 w 91440"/>
                    <a:gd name="connsiteY3" fmla="*/ 815340 h 1272540"/>
                    <a:gd name="connsiteX4" fmla="*/ 91440 w 91440"/>
                    <a:gd name="connsiteY4" fmla="*/ 670560 h 1272540"/>
                    <a:gd name="connsiteX5" fmla="*/ 91440 w 91440"/>
                    <a:gd name="connsiteY5" fmla="*/ 480060 h 1272540"/>
                    <a:gd name="connsiteX6" fmla="*/ 53340 w 91440"/>
                    <a:gd name="connsiteY6" fmla="*/ 327660 h 1272540"/>
                    <a:gd name="connsiteX7" fmla="*/ 45720 w 91440"/>
                    <a:gd name="connsiteY7" fmla="*/ 99060 h 1272540"/>
                    <a:gd name="connsiteX8" fmla="*/ 7620 w 91440"/>
                    <a:gd name="connsiteY8" fmla="*/ 0 h 1272540"/>
                    <a:gd name="connsiteX0" fmla="*/ 68580 w 91440"/>
                    <a:gd name="connsiteY0" fmla="*/ 1263015 h 1263015"/>
                    <a:gd name="connsiteX1" fmla="*/ 0 w 91440"/>
                    <a:gd name="connsiteY1" fmla="*/ 1087755 h 1263015"/>
                    <a:gd name="connsiteX2" fmla="*/ 7620 w 91440"/>
                    <a:gd name="connsiteY2" fmla="*/ 1011555 h 1263015"/>
                    <a:gd name="connsiteX3" fmla="*/ 60960 w 91440"/>
                    <a:gd name="connsiteY3" fmla="*/ 805815 h 1263015"/>
                    <a:gd name="connsiteX4" fmla="*/ 91440 w 91440"/>
                    <a:gd name="connsiteY4" fmla="*/ 661035 h 1263015"/>
                    <a:gd name="connsiteX5" fmla="*/ 91440 w 91440"/>
                    <a:gd name="connsiteY5" fmla="*/ 470535 h 1263015"/>
                    <a:gd name="connsiteX6" fmla="*/ 53340 w 91440"/>
                    <a:gd name="connsiteY6" fmla="*/ 318135 h 1263015"/>
                    <a:gd name="connsiteX7" fmla="*/ 45720 w 91440"/>
                    <a:gd name="connsiteY7" fmla="*/ 89535 h 1263015"/>
                    <a:gd name="connsiteX8" fmla="*/ 2858 w 91440"/>
                    <a:gd name="connsiteY8" fmla="*/ 0 h 12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 h="1263015">
                      <a:moveTo>
                        <a:pt x="68580" y="1263015"/>
                      </a:moveTo>
                      <a:lnTo>
                        <a:pt x="0" y="1087755"/>
                      </a:lnTo>
                      <a:lnTo>
                        <a:pt x="7620" y="1011555"/>
                      </a:lnTo>
                      <a:lnTo>
                        <a:pt x="60960" y="805815"/>
                      </a:lnTo>
                      <a:lnTo>
                        <a:pt x="91440" y="661035"/>
                      </a:lnTo>
                      <a:lnTo>
                        <a:pt x="91440" y="470535"/>
                      </a:lnTo>
                      <a:lnTo>
                        <a:pt x="53340" y="318135"/>
                      </a:lnTo>
                      <a:lnTo>
                        <a:pt x="45720" y="89535"/>
                      </a:lnTo>
                      <a:lnTo>
                        <a:pt x="2858"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Freeform: Shape 129">
                  <a:extLst>
                    <a:ext uri="{FF2B5EF4-FFF2-40B4-BE49-F238E27FC236}">
                      <a16:creationId xmlns:a16="http://schemas.microsoft.com/office/drawing/2014/main" id="{E6520E12-D17D-4D12-9583-159D5AC47496}"/>
                    </a:ext>
                  </a:extLst>
                </p:cNvPr>
                <p:cNvSpPr/>
                <p:nvPr/>
              </p:nvSpPr>
              <p:spPr>
                <a:xfrm>
                  <a:off x="3978729" y="1990640"/>
                  <a:ext cx="1809750" cy="3714750"/>
                </a:xfrm>
                <a:custGeom>
                  <a:avLst/>
                  <a:gdLst>
                    <a:gd name="connsiteX0" fmla="*/ 0 w 1809750"/>
                    <a:gd name="connsiteY0" fmla="*/ 3714750 h 3714750"/>
                    <a:gd name="connsiteX1" fmla="*/ 66675 w 1809750"/>
                    <a:gd name="connsiteY1" fmla="*/ 3619500 h 3714750"/>
                    <a:gd name="connsiteX2" fmla="*/ 104775 w 1809750"/>
                    <a:gd name="connsiteY2" fmla="*/ 3152775 h 3714750"/>
                    <a:gd name="connsiteX3" fmla="*/ 200025 w 1809750"/>
                    <a:gd name="connsiteY3" fmla="*/ 3114675 h 3714750"/>
                    <a:gd name="connsiteX4" fmla="*/ 333375 w 1809750"/>
                    <a:gd name="connsiteY4" fmla="*/ 3028950 h 3714750"/>
                    <a:gd name="connsiteX5" fmla="*/ 400050 w 1809750"/>
                    <a:gd name="connsiteY5" fmla="*/ 2924175 h 3714750"/>
                    <a:gd name="connsiteX6" fmla="*/ 704850 w 1809750"/>
                    <a:gd name="connsiteY6" fmla="*/ 2657475 h 3714750"/>
                    <a:gd name="connsiteX7" fmla="*/ 819150 w 1809750"/>
                    <a:gd name="connsiteY7" fmla="*/ 2590800 h 3714750"/>
                    <a:gd name="connsiteX8" fmla="*/ 981075 w 1809750"/>
                    <a:gd name="connsiteY8" fmla="*/ 2352675 h 3714750"/>
                    <a:gd name="connsiteX9" fmla="*/ 1076325 w 1809750"/>
                    <a:gd name="connsiteY9" fmla="*/ 2171700 h 3714750"/>
                    <a:gd name="connsiteX10" fmla="*/ 1038225 w 1809750"/>
                    <a:gd name="connsiteY10" fmla="*/ 2009775 h 3714750"/>
                    <a:gd name="connsiteX11" fmla="*/ 1209675 w 1809750"/>
                    <a:gd name="connsiteY11" fmla="*/ 1781175 h 3714750"/>
                    <a:gd name="connsiteX12" fmla="*/ 1362075 w 1809750"/>
                    <a:gd name="connsiteY12" fmla="*/ 1552575 h 3714750"/>
                    <a:gd name="connsiteX13" fmla="*/ 1485900 w 1809750"/>
                    <a:gd name="connsiteY13" fmla="*/ 1438275 h 3714750"/>
                    <a:gd name="connsiteX14" fmla="*/ 1619250 w 1809750"/>
                    <a:gd name="connsiteY14" fmla="*/ 1314450 h 3714750"/>
                    <a:gd name="connsiteX15" fmla="*/ 1685925 w 1809750"/>
                    <a:gd name="connsiteY15" fmla="*/ 1228725 h 3714750"/>
                    <a:gd name="connsiteX16" fmla="*/ 1762125 w 1809750"/>
                    <a:gd name="connsiteY16" fmla="*/ 1123950 h 3714750"/>
                    <a:gd name="connsiteX17" fmla="*/ 1800225 w 1809750"/>
                    <a:gd name="connsiteY17" fmla="*/ 971550 h 3714750"/>
                    <a:gd name="connsiteX18" fmla="*/ 1809750 w 1809750"/>
                    <a:gd name="connsiteY18" fmla="*/ 857250 h 3714750"/>
                    <a:gd name="connsiteX19" fmla="*/ 1809750 w 1809750"/>
                    <a:gd name="connsiteY19" fmla="*/ 695325 h 3714750"/>
                    <a:gd name="connsiteX20" fmla="*/ 1733550 w 1809750"/>
                    <a:gd name="connsiteY20" fmla="*/ 514350 h 3714750"/>
                    <a:gd name="connsiteX21" fmla="*/ 1609725 w 1809750"/>
                    <a:gd name="connsiteY21" fmla="*/ 400050 h 3714750"/>
                    <a:gd name="connsiteX22" fmla="*/ 1533525 w 1809750"/>
                    <a:gd name="connsiteY22" fmla="*/ 219075 h 3714750"/>
                    <a:gd name="connsiteX23" fmla="*/ 1419225 w 1809750"/>
                    <a:gd name="connsiteY23" fmla="*/ 28575 h 3714750"/>
                    <a:gd name="connsiteX24" fmla="*/ 1400175 w 1809750"/>
                    <a:gd name="connsiteY24" fmla="*/ 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9750" h="3714750">
                      <a:moveTo>
                        <a:pt x="0" y="3714750"/>
                      </a:moveTo>
                      <a:lnTo>
                        <a:pt x="66675" y="3619500"/>
                      </a:lnTo>
                      <a:lnTo>
                        <a:pt x="104775" y="3152775"/>
                      </a:lnTo>
                      <a:lnTo>
                        <a:pt x="200025" y="3114675"/>
                      </a:lnTo>
                      <a:lnTo>
                        <a:pt x="333375" y="3028950"/>
                      </a:lnTo>
                      <a:lnTo>
                        <a:pt x="400050" y="2924175"/>
                      </a:lnTo>
                      <a:lnTo>
                        <a:pt x="704850" y="2657475"/>
                      </a:lnTo>
                      <a:lnTo>
                        <a:pt x="819150" y="2590800"/>
                      </a:lnTo>
                      <a:lnTo>
                        <a:pt x="981075" y="2352675"/>
                      </a:lnTo>
                      <a:lnTo>
                        <a:pt x="1076325" y="2171700"/>
                      </a:lnTo>
                      <a:lnTo>
                        <a:pt x="1038225" y="2009775"/>
                      </a:lnTo>
                      <a:lnTo>
                        <a:pt x="1209675" y="1781175"/>
                      </a:lnTo>
                      <a:lnTo>
                        <a:pt x="1362075" y="1552575"/>
                      </a:lnTo>
                      <a:lnTo>
                        <a:pt x="1485900" y="1438275"/>
                      </a:lnTo>
                      <a:lnTo>
                        <a:pt x="1619250" y="1314450"/>
                      </a:lnTo>
                      <a:lnTo>
                        <a:pt x="1685925" y="1228725"/>
                      </a:lnTo>
                      <a:lnTo>
                        <a:pt x="1762125" y="1123950"/>
                      </a:lnTo>
                      <a:lnTo>
                        <a:pt x="1800225" y="971550"/>
                      </a:lnTo>
                      <a:lnTo>
                        <a:pt x="1809750" y="857250"/>
                      </a:lnTo>
                      <a:lnTo>
                        <a:pt x="1809750" y="695325"/>
                      </a:lnTo>
                      <a:lnTo>
                        <a:pt x="1733550" y="514350"/>
                      </a:lnTo>
                      <a:lnTo>
                        <a:pt x="1609725" y="400050"/>
                      </a:lnTo>
                      <a:lnTo>
                        <a:pt x="1533525" y="219075"/>
                      </a:lnTo>
                      <a:lnTo>
                        <a:pt x="1419225" y="28575"/>
                      </a:lnTo>
                      <a:lnTo>
                        <a:pt x="1400175"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Freeform: Shape 130">
                  <a:extLst>
                    <a:ext uri="{FF2B5EF4-FFF2-40B4-BE49-F238E27FC236}">
                      <a16:creationId xmlns:a16="http://schemas.microsoft.com/office/drawing/2014/main" id="{B00ABC45-19A2-46B8-B046-40FAA509CBEE}"/>
                    </a:ext>
                  </a:extLst>
                </p:cNvPr>
                <p:cNvSpPr/>
                <p:nvPr/>
              </p:nvSpPr>
              <p:spPr>
                <a:xfrm>
                  <a:off x="5788479" y="1333415"/>
                  <a:ext cx="1028700" cy="1552575"/>
                </a:xfrm>
                <a:custGeom>
                  <a:avLst/>
                  <a:gdLst>
                    <a:gd name="connsiteX0" fmla="*/ 0 w 1028700"/>
                    <a:gd name="connsiteY0" fmla="*/ 1552575 h 1552575"/>
                    <a:gd name="connsiteX1" fmla="*/ 209550 w 1028700"/>
                    <a:gd name="connsiteY1" fmla="*/ 1438275 h 1552575"/>
                    <a:gd name="connsiteX2" fmla="*/ 333375 w 1028700"/>
                    <a:gd name="connsiteY2" fmla="*/ 1400175 h 1552575"/>
                    <a:gd name="connsiteX3" fmla="*/ 457200 w 1028700"/>
                    <a:gd name="connsiteY3" fmla="*/ 1276350 h 1552575"/>
                    <a:gd name="connsiteX4" fmla="*/ 666750 w 1028700"/>
                    <a:gd name="connsiteY4" fmla="*/ 1057275 h 1552575"/>
                    <a:gd name="connsiteX5" fmla="*/ 762000 w 1028700"/>
                    <a:gd name="connsiteY5" fmla="*/ 933450 h 1552575"/>
                    <a:gd name="connsiteX6" fmla="*/ 819150 w 1028700"/>
                    <a:gd name="connsiteY6" fmla="*/ 695325 h 1552575"/>
                    <a:gd name="connsiteX7" fmla="*/ 819150 w 1028700"/>
                    <a:gd name="connsiteY7" fmla="*/ 561975 h 1552575"/>
                    <a:gd name="connsiteX8" fmla="*/ 923925 w 1028700"/>
                    <a:gd name="connsiteY8" fmla="*/ 466725 h 1552575"/>
                    <a:gd name="connsiteX9" fmla="*/ 933450 w 1028700"/>
                    <a:gd name="connsiteY9" fmla="*/ 342900 h 1552575"/>
                    <a:gd name="connsiteX10" fmla="*/ 962025 w 1028700"/>
                    <a:gd name="connsiteY10" fmla="*/ 152400 h 1552575"/>
                    <a:gd name="connsiteX11" fmla="*/ 1009650 w 1028700"/>
                    <a:gd name="connsiteY11" fmla="*/ 47625 h 1552575"/>
                    <a:gd name="connsiteX12" fmla="*/ 1028700 w 1028700"/>
                    <a:gd name="connsiteY12" fmla="*/ 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8700" h="1552575">
                      <a:moveTo>
                        <a:pt x="0" y="1552575"/>
                      </a:moveTo>
                      <a:lnTo>
                        <a:pt x="209550" y="1438275"/>
                      </a:lnTo>
                      <a:lnTo>
                        <a:pt x="333375" y="1400175"/>
                      </a:lnTo>
                      <a:lnTo>
                        <a:pt x="457200" y="1276350"/>
                      </a:lnTo>
                      <a:lnTo>
                        <a:pt x="666750" y="1057275"/>
                      </a:lnTo>
                      <a:lnTo>
                        <a:pt x="762000" y="933450"/>
                      </a:lnTo>
                      <a:lnTo>
                        <a:pt x="819150" y="695325"/>
                      </a:lnTo>
                      <a:lnTo>
                        <a:pt x="819150" y="561975"/>
                      </a:lnTo>
                      <a:lnTo>
                        <a:pt x="923925" y="466725"/>
                      </a:lnTo>
                      <a:lnTo>
                        <a:pt x="933450" y="342900"/>
                      </a:lnTo>
                      <a:lnTo>
                        <a:pt x="962025" y="152400"/>
                      </a:lnTo>
                      <a:lnTo>
                        <a:pt x="1009650" y="47625"/>
                      </a:lnTo>
                      <a:lnTo>
                        <a:pt x="102870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Freeform: Shape 131">
                  <a:extLst>
                    <a:ext uri="{FF2B5EF4-FFF2-40B4-BE49-F238E27FC236}">
                      <a16:creationId xmlns:a16="http://schemas.microsoft.com/office/drawing/2014/main" id="{DF84C5AB-CF45-4238-A7C1-184AA34B23F7}"/>
                    </a:ext>
                  </a:extLst>
                </p:cNvPr>
                <p:cNvSpPr/>
                <p:nvPr/>
              </p:nvSpPr>
              <p:spPr>
                <a:xfrm>
                  <a:off x="3521529" y="2123990"/>
                  <a:ext cx="2838450" cy="2028825"/>
                </a:xfrm>
                <a:custGeom>
                  <a:avLst/>
                  <a:gdLst>
                    <a:gd name="connsiteX0" fmla="*/ 0 w 2838450"/>
                    <a:gd name="connsiteY0" fmla="*/ 0 h 2028825"/>
                    <a:gd name="connsiteX1" fmla="*/ 361950 w 2838450"/>
                    <a:gd name="connsiteY1" fmla="*/ 466725 h 2028825"/>
                    <a:gd name="connsiteX2" fmla="*/ 609600 w 2838450"/>
                    <a:gd name="connsiteY2" fmla="*/ 828675 h 2028825"/>
                    <a:gd name="connsiteX3" fmla="*/ 752475 w 2838450"/>
                    <a:gd name="connsiteY3" fmla="*/ 1038225 h 2028825"/>
                    <a:gd name="connsiteX4" fmla="*/ 904875 w 2838450"/>
                    <a:gd name="connsiteY4" fmla="*/ 1047750 h 2028825"/>
                    <a:gd name="connsiteX5" fmla="*/ 1104900 w 2838450"/>
                    <a:gd name="connsiteY5" fmla="*/ 1057275 h 2028825"/>
                    <a:gd name="connsiteX6" fmla="*/ 1247775 w 2838450"/>
                    <a:gd name="connsiteY6" fmla="*/ 1057275 h 2028825"/>
                    <a:gd name="connsiteX7" fmla="*/ 1314450 w 2838450"/>
                    <a:gd name="connsiteY7" fmla="*/ 1085850 h 2028825"/>
                    <a:gd name="connsiteX8" fmla="*/ 1466850 w 2838450"/>
                    <a:gd name="connsiteY8" fmla="*/ 1266825 h 2028825"/>
                    <a:gd name="connsiteX9" fmla="*/ 1524000 w 2838450"/>
                    <a:gd name="connsiteY9" fmla="*/ 1400175 h 2028825"/>
                    <a:gd name="connsiteX10" fmla="*/ 1552575 w 2838450"/>
                    <a:gd name="connsiteY10" fmla="*/ 1476375 h 2028825"/>
                    <a:gd name="connsiteX11" fmla="*/ 1638300 w 2838450"/>
                    <a:gd name="connsiteY11" fmla="*/ 1590675 h 2028825"/>
                    <a:gd name="connsiteX12" fmla="*/ 1676400 w 2838450"/>
                    <a:gd name="connsiteY12" fmla="*/ 1657350 h 2028825"/>
                    <a:gd name="connsiteX13" fmla="*/ 1828800 w 2838450"/>
                    <a:gd name="connsiteY13" fmla="*/ 1733550 h 2028825"/>
                    <a:gd name="connsiteX14" fmla="*/ 1962150 w 2838450"/>
                    <a:gd name="connsiteY14" fmla="*/ 1752600 h 2028825"/>
                    <a:gd name="connsiteX15" fmla="*/ 2047875 w 2838450"/>
                    <a:gd name="connsiteY15" fmla="*/ 1771650 h 2028825"/>
                    <a:gd name="connsiteX16" fmla="*/ 2143125 w 2838450"/>
                    <a:gd name="connsiteY16" fmla="*/ 1781175 h 2028825"/>
                    <a:gd name="connsiteX17" fmla="*/ 2305050 w 2838450"/>
                    <a:gd name="connsiteY17" fmla="*/ 1876425 h 2028825"/>
                    <a:gd name="connsiteX18" fmla="*/ 2600325 w 2838450"/>
                    <a:gd name="connsiteY18" fmla="*/ 2028825 h 2028825"/>
                    <a:gd name="connsiteX19" fmla="*/ 2724150 w 2838450"/>
                    <a:gd name="connsiteY19" fmla="*/ 2028825 h 2028825"/>
                    <a:gd name="connsiteX20" fmla="*/ 2838450 w 2838450"/>
                    <a:gd name="connsiteY20" fmla="*/ 2028825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8450" h="2028825">
                      <a:moveTo>
                        <a:pt x="0" y="0"/>
                      </a:moveTo>
                      <a:lnTo>
                        <a:pt x="361950" y="466725"/>
                      </a:lnTo>
                      <a:lnTo>
                        <a:pt x="609600" y="828675"/>
                      </a:lnTo>
                      <a:lnTo>
                        <a:pt x="752475" y="1038225"/>
                      </a:lnTo>
                      <a:lnTo>
                        <a:pt x="904875" y="1047750"/>
                      </a:lnTo>
                      <a:lnTo>
                        <a:pt x="1104900" y="1057275"/>
                      </a:lnTo>
                      <a:lnTo>
                        <a:pt x="1247775" y="1057275"/>
                      </a:lnTo>
                      <a:lnTo>
                        <a:pt x="1314450" y="1085850"/>
                      </a:lnTo>
                      <a:lnTo>
                        <a:pt x="1466850" y="1266825"/>
                      </a:lnTo>
                      <a:lnTo>
                        <a:pt x="1524000" y="1400175"/>
                      </a:lnTo>
                      <a:lnTo>
                        <a:pt x="1552575" y="1476375"/>
                      </a:lnTo>
                      <a:lnTo>
                        <a:pt x="1638300" y="1590675"/>
                      </a:lnTo>
                      <a:lnTo>
                        <a:pt x="1676400" y="1657350"/>
                      </a:lnTo>
                      <a:lnTo>
                        <a:pt x="1828800" y="1733550"/>
                      </a:lnTo>
                      <a:lnTo>
                        <a:pt x="1962150" y="1752600"/>
                      </a:lnTo>
                      <a:lnTo>
                        <a:pt x="2047875" y="1771650"/>
                      </a:lnTo>
                      <a:lnTo>
                        <a:pt x="2143125" y="1781175"/>
                      </a:lnTo>
                      <a:lnTo>
                        <a:pt x="2305050" y="1876425"/>
                      </a:lnTo>
                      <a:lnTo>
                        <a:pt x="2600325" y="2028825"/>
                      </a:lnTo>
                      <a:lnTo>
                        <a:pt x="2724150" y="2028825"/>
                      </a:lnTo>
                      <a:lnTo>
                        <a:pt x="2838450" y="2028825"/>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Freeform: Shape 132">
                  <a:extLst>
                    <a:ext uri="{FF2B5EF4-FFF2-40B4-BE49-F238E27FC236}">
                      <a16:creationId xmlns:a16="http://schemas.microsoft.com/office/drawing/2014/main" id="{306623C0-57E5-47BB-A1B9-28F8F8501E79}"/>
                    </a:ext>
                  </a:extLst>
                </p:cNvPr>
                <p:cNvSpPr/>
                <p:nvPr/>
              </p:nvSpPr>
              <p:spPr>
                <a:xfrm>
                  <a:off x="5750379" y="3066965"/>
                  <a:ext cx="419100" cy="762000"/>
                </a:xfrm>
                <a:custGeom>
                  <a:avLst/>
                  <a:gdLst>
                    <a:gd name="connsiteX0" fmla="*/ 0 w 419100"/>
                    <a:gd name="connsiteY0" fmla="*/ 0 h 762000"/>
                    <a:gd name="connsiteX1" fmla="*/ 152400 w 419100"/>
                    <a:gd name="connsiteY1" fmla="*/ 238125 h 762000"/>
                    <a:gd name="connsiteX2" fmla="*/ 285750 w 419100"/>
                    <a:gd name="connsiteY2" fmla="*/ 476250 h 762000"/>
                    <a:gd name="connsiteX3" fmla="*/ 400050 w 419100"/>
                    <a:gd name="connsiteY3" fmla="*/ 704850 h 762000"/>
                    <a:gd name="connsiteX4" fmla="*/ 419100 w 419100"/>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762000">
                      <a:moveTo>
                        <a:pt x="0" y="0"/>
                      </a:moveTo>
                      <a:lnTo>
                        <a:pt x="152400" y="238125"/>
                      </a:lnTo>
                      <a:lnTo>
                        <a:pt x="285750" y="476250"/>
                      </a:lnTo>
                      <a:lnTo>
                        <a:pt x="400050" y="704850"/>
                      </a:lnTo>
                      <a:lnTo>
                        <a:pt x="419100" y="76200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Freeform: Shape 133">
                  <a:extLst>
                    <a:ext uri="{FF2B5EF4-FFF2-40B4-BE49-F238E27FC236}">
                      <a16:creationId xmlns:a16="http://schemas.microsoft.com/office/drawing/2014/main" id="{E0F1DAEF-00CD-4D86-AEE1-4AFC680EDE79}"/>
                    </a:ext>
                  </a:extLst>
                </p:cNvPr>
                <p:cNvSpPr/>
                <p:nvPr/>
              </p:nvSpPr>
              <p:spPr>
                <a:xfrm>
                  <a:off x="6712404" y="1771565"/>
                  <a:ext cx="247650" cy="1076325"/>
                </a:xfrm>
                <a:custGeom>
                  <a:avLst/>
                  <a:gdLst>
                    <a:gd name="connsiteX0" fmla="*/ 0 w 247650"/>
                    <a:gd name="connsiteY0" fmla="*/ 0 h 1076325"/>
                    <a:gd name="connsiteX1" fmla="*/ 85725 w 247650"/>
                    <a:gd name="connsiteY1" fmla="*/ 114300 h 1076325"/>
                    <a:gd name="connsiteX2" fmla="*/ 114300 w 247650"/>
                    <a:gd name="connsiteY2" fmla="*/ 361950 h 1076325"/>
                    <a:gd name="connsiteX3" fmla="*/ 133350 w 247650"/>
                    <a:gd name="connsiteY3" fmla="*/ 561975 h 1076325"/>
                    <a:gd name="connsiteX4" fmla="*/ 142875 w 247650"/>
                    <a:gd name="connsiteY4" fmla="*/ 657225 h 1076325"/>
                    <a:gd name="connsiteX5" fmla="*/ 161925 w 247650"/>
                    <a:gd name="connsiteY5" fmla="*/ 838200 h 1076325"/>
                    <a:gd name="connsiteX6" fmla="*/ 247650 w 247650"/>
                    <a:gd name="connsiteY6" fmla="*/ 107632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1076325">
                      <a:moveTo>
                        <a:pt x="0" y="0"/>
                      </a:moveTo>
                      <a:lnTo>
                        <a:pt x="85725" y="114300"/>
                      </a:lnTo>
                      <a:lnTo>
                        <a:pt x="114300" y="361950"/>
                      </a:lnTo>
                      <a:lnTo>
                        <a:pt x="133350" y="561975"/>
                      </a:lnTo>
                      <a:lnTo>
                        <a:pt x="142875" y="657225"/>
                      </a:lnTo>
                      <a:lnTo>
                        <a:pt x="161925" y="838200"/>
                      </a:lnTo>
                      <a:lnTo>
                        <a:pt x="247650" y="1076325"/>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35" name="Freeform: Shape 134">
                  <a:extLst>
                    <a:ext uri="{FF2B5EF4-FFF2-40B4-BE49-F238E27FC236}">
                      <a16:creationId xmlns:a16="http://schemas.microsoft.com/office/drawing/2014/main" id="{E752A4D6-6F72-4C63-A70F-679948FD30D7}"/>
                    </a:ext>
                  </a:extLst>
                </p:cNvPr>
                <p:cNvSpPr/>
                <p:nvPr/>
              </p:nvSpPr>
              <p:spPr>
                <a:xfrm>
                  <a:off x="5417004" y="866690"/>
                  <a:ext cx="2533650" cy="1762125"/>
                </a:xfrm>
                <a:custGeom>
                  <a:avLst/>
                  <a:gdLst>
                    <a:gd name="connsiteX0" fmla="*/ 0 w 2533650"/>
                    <a:gd name="connsiteY0" fmla="*/ 0 h 1762125"/>
                    <a:gd name="connsiteX1" fmla="*/ 19050 w 2533650"/>
                    <a:gd name="connsiteY1" fmla="*/ 114300 h 1762125"/>
                    <a:gd name="connsiteX2" fmla="*/ 238125 w 2533650"/>
                    <a:gd name="connsiteY2" fmla="*/ 266700 h 1762125"/>
                    <a:gd name="connsiteX3" fmla="*/ 657225 w 2533650"/>
                    <a:gd name="connsiteY3" fmla="*/ 552450 h 1762125"/>
                    <a:gd name="connsiteX4" fmla="*/ 933450 w 2533650"/>
                    <a:gd name="connsiteY4" fmla="*/ 762000 h 1762125"/>
                    <a:gd name="connsiteX5" fmla="*/ 1190625 w 2533650"/>
                    <a:gd name="connsiteY5" fmla="*/ 857250 h 1762125"/>
                    <a:gd name="connsiteX6" fmla="*/ 1400175 w 2533650"/>
                    <a:gd name="connsiteY6" fmla="*/ 1028700 h 1762125"/>
                    <a:gd name="connsiteX7" fmla="*/ 1628775 w 2533650"/>
                    <a:gd name="connsiteY7" fmla="*/ 1104900 h 1762125"/>
                    <a:gd name="connsiteX8" fmla="*/ 1762125 w 2533650"/>
                    <a:gd name="connsiteY8" fmla="*/ 1190625 h 1762125"/>
                    <a:gd name="connsiteX9" fmla="*/ 2000250 w 2533650"/>
                    <a:gd name="connsiteY9" fmla="*/ 1362075 h 1762125"/>
                    <a:gd name="connsiteX10" fmla="*/ 2143125 w 2533650"/>
                    <a:gd name="connsiteY10" fmla="*/ 1533525 h 1762125"/>
                    <a:gd name="connsiteX11" fmla="*/ 2266950 w 2533650"/>
                    <a:gd name="connsiteY11" fmla="*/ 1609725 h 1762125"/>
                    <a:gd name="connsiteX12" fmla="*/ 2352675 w 2533650"/>
                    <a:gd name="connsiteY12" fmla="*/ 1638300 h 1762125"/>
                    <a:gd name="connsiteX13" fmla="*/ 2438400 w 2533650"/>
                    <a:gd name="connsiteY13" fmla="*/ 1685925 h 1762125"/>
                    <a:gd name="connsiteX14" fmla="*/ 2533650 w 2533650"/>
                    <a:gd name="connsiteY14" fmla="*/ 1762125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1762125">
                      <a:moveTo>
                        <a:pt x="0" y="0"/>
                      </a:moveTo>
                      <a:lnTo>
                        <a:pt x="19050" y="114300"/>
                      </a:lnTo>
                      <a:lnTo>
                        <a:pt x="238125" y="266700"/>
                      </a:lnTo>
                      <a:lnTo>
                        <a:pt x="657225" y="552450"/>
                      </a:lnTo>
                      <a:lnTo>
                        <a:pt x="933450" y="762000"/>
                      </a:lnTo>
                      <a:lnTo>
                        <a:pt x="1190625" y="857250"/>
                      </a:lnTo>
                      <a:lnTo>
                        <a:pt x="1400175" y="1028700"/>
                      </a:lnTo>
                      <a:lnTo>
                        <a:pt x="1628775" y="1104900"/>
                      </a:lnTo>
                      <a:lnTo>
                        <a:pt x="1762125" y="1190625"/>
                      </a:lnTo>
                      <a:lnTo>
                        <a:pt x="2000250" y="1362075"/>
                      </a:lnTo>
                      <a:lnTo>
                        <a:pt x="2143125" y="1533525"/>
                      </a:lnTo>
                      <a:lnTo>
                        <a:pt x="2266950" y="1609725"/>
                      </a:lnTo>
                      <a:lnTo>
                        <a:pt x="2352675" y="1638300"/>
                      </a:lnTo>
                      <a:lnTo>
                        <a:pt x="2438400" y="1685925"/>
                      </a:lnTo>
                      <a:lnTo>
                        <a:pt x="2533650" y="1762125"/>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Freeform: Shape 136">
                  <a:extLst>
                    <a:ext uri="{FF2B5EF4-FFF2-40B4-BE49-F238E27FC236}">
                      <a16:creationId xmlns:a16="http://schemas.microsoft.com/office/drawing/2014/main" id="{D2A685FD-4AF0-4F27-9652-86927276F0F0}"/>
                    </a:ext>
                  </a:extLst>
                </p:cNvPr>
                <p:cNvSpPr/>
                <p:nvPr/>
              </p:nvSpPr>
              <p:spPr>
                <a:xfrm>
                  <a:off x="7531554" y="4562390"/>
                  <a:ext cx="523875" cy="19050"/>
                </a:xfrm>
                <a:custGeom>
                  <a:avLst/>
                  <a:gdLst>
                    <a:gd name="connsiteX0" fmla="*/ 0 w 523875"/>
                    <a:gd name="connsiteY0" fmla="*/ 9525 h 19050"/>
                    <a:gd name="connsiteX1" fmla="*/ 304800 w 523875"/>
                    <a:gd name="connsiteY1" fmla="*/ 0 h 19050"/>
                    <a:gd name="connsiteX2" fmla="*/ 523875 w 523875"/>
                    <a:gd name="connsiteY2" fmla="*/ 19050 h 19050"/>
                  </a:gdLst>
                  <a:ahLst/>
                  <a:cxnLst>
                    <a:cxn ang="0">
                      <a:pos x="connsiteX0" y="connsiteY0"/>
                    </a:cxn>
                    <a:cxn ang="0">
                      <a:pos x="connsiteX1" y="connsiteY1"/>
                    </a:cxn>
                    <a:cxn ang="0">
                      <a:pos x="connsiteX2" y="connsiteY2"/>
                    </a:cxn>
                  </a:cxnLst>
                  <a:rect l="l" t="t" r="r" b="b"/>
                  <a:pathLst>
                    <a:path w="523875" h="19050">
                      <a:moveTo>
                        <a:pt x="0" y="9525"/>
                      </a:moveTo>
                      <a:lnTo>
                        <a:pt x="304800" y="0"/>
                      </a:lnTo>
                      <a:lnTo>
                        <a:pt x="523875" y="1905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1" name="TextBox 220">
                  <a:extLst>
                    <a:ext uri="{FF2B5EF4-FFF2-40B4-BE49-F238E27FC236}">
                      <a16:creationId xmlns:a16="http://schemas.microsoft.com/office/drawing/2014/main" id="{0836BD63-5841-49CB-9EC7-AAC4D041B4F7}"/>
                    </a:ext>
                  </a:extLst>
                </p:cNvPr>
                <p:cNvSpPr txBox="1"/>
                <p:nvPr/>
              </p:nvSpPr>
              <p:spPr>
                <a:xfrm>
                  <a:off x="6527773" y="2058231"/>
                  <a:ext cx="642613"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Kurukshetra</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50B597C3-1659-4CA4-A605-1E9EA36E0462}"/>
                    </a:ext>
                  </a:extLst>
                </p:cNvPr>
                <p:cNvSpPr txBox="1"/>
                <p:nvPr/>
              </p:nvSpPr>
              <p:spPr>
                <a:xfrm>
                  <a:off x="7112454" y="1792204"/>
                  <a:ext cx="642613" cy="276999"/>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Yamuna </a:t>
                  </a:r>
                </a:p>
                <a:p>
                  <a:r>
                    <a:rPr lang="en-US" sz="600" dirty="0">
                      <a:solidFill>
                        <a:schemeClr val="tx1">
                          <a:lumMod val="75000"/>
                          <a:lumOff val="25000"/>
                        </a:schemeClr>
                      </a:solidFill>
                      <a:latin typeface="Arial" panose="020B0604020202020204" pitchFamily="34" charset="0"/>
                      <a:cs typeface="Arial" panose="020B0604020202020204" pitchFamily="34" charset="0"/>
                    </a:rPr>
                    <a:t>Nagar</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31A73E66-05CF-4D9B-B0AE-D77637FABB13}"/>
                    </a:ext>
                  </a:extLst>
                </p:cNvPr>
                <p:cNvSpPr txBox="1"/>
                <p:nvPr/>
              </p:nvSpPr>
              <p:spPr>
                <a:xfrm>
                  <a:off x="6782992" y="1601168"/>
                  <a:ext cx="642613"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Ambala</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8A6D5890-8BB3-4A8A-A99B-AB223A4523EB}"/>
                    </a:ext>
                  </a:extLst>
                </p:cNvPr>
                <p:cNvSpPr txBox="1"/>
                <p:nvPr/>
              </p:nvSpPr>
              <p:spPr>
                <a:xfrm>
                  <a:off x="6703610" y="1054324"/>
                  <a:ext cx="642613"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Panchkula</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E9918D43-B301-4254-996D-1DFAAFD22F38}"/>
                    </a:ext>
                  </a:extLst>
                </p:cNvPr>
                <p:cNvSpPr txBox="1"/>
                <p:nvPr/>
              </p:nvSpPr>
              <p:spPr>
                <a:xfrm>
                  <a:off x="6050670" y="2679468"/>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Kaithal</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6" name="TextBox 225">
                  <a:extLst>
                    <a:ext uri="{FF2B5EF4-FFF2-40B4-BE49-F238E27FC236}">
                      <a16:creationId xmlns:a16="http://schemas.microsoft.com/office/drawing/2014/main" id="{B96D31A7-D394-4B49-9905-06EB440C7DAA}"/>
                    </a:ext>
                  </a:extLst>
                </p:cNvPr>
                <p:cNvSpPr txBox="1"/>
                <p:nvPr/>
              </p:nvSpPr>
              <p:spPr>
                <a:xfrm>
                  <a:off x="5931254" y="3167770"/>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Jind</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7" name="TextBox 226">
                  <a:extLst>
                    <a:ext uri="{FF2B5EF4-FFF2-40B4-BE49-F238E27FC236}">
                      <a16:creationId xmlns:a16="http://schemas.microsoft.com/office/drawing/2014/main" id="{2E38AF92-0D22-40BF-8563-08C204896AEF}"/>
                    </a:ext>
                  </a:extLst>
                </p:cNvPr>
                <p:cNvSpPr txBox="1"/>
                <p:nvPr/>
              </p:nvSpPr>
              <p:spPr>
                <a:xfrm>
                  <a:off x="6504117" y="3294532"/>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Panipat</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8" name="TextBox 227">
                  <a:extLst>
                    <a:ext uri="{FF2B5EF4-FFF2-40B4-BE49-F238E27FC236}">
                      <a16:creationId xmlns:a16="http://schemas.microsoft.com/office/drawing/2014/main" id="{3B5C67CE-7A82-4B1A-9B05-5365ED0F2366}"/>
                    </a:ext>
                  </a:extLst>
                </p:cNvPr>
                <p:cNvSpPr txBox="1"/>
                <p:nvPr/>
              </p:nvSpPr>
              <p:spPr>
                <a:xfrm>
                  <a:off x="6248629" y="4426779"/>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Jhajjar</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54E90C9E-FE0A-432D-AE82-5B8F360E6622}"/>
                    </a:ext>
                  </a:extLst>
                </p:cNvPr>
                <p:cNvSpPr txBox="1"/>
                <p:nvPr/>
              </p:nvSpPr>
              <p:spPr>
                <a:xfrm>
                  <a:off x="5436726" y="4533329"/>
                  <a:ext cx="483182" cy="276999"/>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Charkhi Dadri</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6ACEC831-6E18-4DE0-9D58-D73A844DD5D9}"/>
                    </a:ext>
                  </a:extLst>
                </p:cNvPr>
                <p:cNvSpPr txBox="1"/>
                <p:nvPr/>
              </p:nvSpPr>
              <p:spPr>
                <a:xfrm>
                  <a:off x="6035285" y="4940239"/>
                  <a:ext cx="693666"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Rewari</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2B25D5C8-39A9-4B06-971F-61920217DCFE}"/>
                    </a:ext>
                  </a:extLst>
                </p:cNvPr>
                <p:cNvSpPr txBox="1"/>
                <p:nvPr/>
              </p:nvSpPr>
              <p:spPr>
                <a:xfrm>
                  <a:off x="5320665" y="3500604"/>
                  <a:ext cx="48318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Hisar</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2" name="TextBox 231">
                  <a:extLst>
                    <a:ext uri="{FF2B5EF4-FFF2-40B4-BE49-F238E27FC236}">
                      <a16:creationId xmlns:a16="http://schemas.microsoft.com/office/drawing/2014/main" id="{481F7E9B-FACD-4709-8A02-C039EB20F69A}"/>
                    </a:ext>
                  </a:extLst>
                </p:cNvPr>
                <p:cNvSpPr txBox="1"/>
                <p:nvPr/>
              </p:nvSpPr>
              <p:spPr>
                <a:xfrm>
                  <a:off x="4800858" y="2883210"/>
                  <a:ext cx="526866"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Fatehbad</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3" name="TextBox 232">
                  <a:extLst>
                    <a:ext uri="{FF2B5EF4-FFF2-40B4-BE49-F238E27FC236}">
                      <a16:creationId xmlns:a16="http://schemas.microsoft.com/office/drawing/2014/main" id="{8ACFB0CF-CB48-4ADE-86D4-62AC6A97AD0B}"/>
                    </a:ext>
                  </a:extLst>
                </p:cNvPr>
                <p:cNvSpPr txBox="1"/>
                <p:nvPr/>
              </p:nvSpPr>
              <p:spPr>
                <a:xfrm>
                  <a:off x="3748663" y="2826513"/>
                  <a:ext cx="48318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Sirsa</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4" name="TextBox 233">
                  <a:extLst>
                    <a:ext uri="{FF2B5EF4-FFF2-40B4-BE49-F238E27FC236}">
                      <a16:creationId xmlns:a16="http://schemas.microsoft.com/office/drawing/2014/main" id="{C33408B8-DAEC-4888-9A71-7E6D908AE015}"/>
                    </a:ext>
                  </a:extLst>
                </p:cNvPr>
                <p:cNvSpPr txBox="1"/>
                <p:nvPr/>
              </p:nvSpPr>
              <p:spPr>
                <a:xfrm>
                  <a:off x="7334519" y="5473650"/>
                  <a:ext cx="693666"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Palwal</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5" name="TextBox 234">
                  <a:extLst>
                    <a:ext uri="{FF2B5EF4-FFF2-40B4-BE49-F238E27FC236}">
                      <a16:creationId xmlns:a16="http://schemas.microsoft.com/office/drawing/2014/main" id="{908B25DE-8980-4FBA-A91B-169062A74CED}"/>
                    </a:ext>
                  </a:extLst>
                </p:cNvPr>
                <p:cNvSpPr txBox="1"/>
                <p:nvPr/>
              </p:nvSpPr>
              <p:spPr>
                <a:xfrm>
                  <a:off x="6848090" y="5469219"/>
                  <a:ext cx="693666"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Mewat</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6" name="TextBox 235">
                  <a:extLst>
                    <a:ext uri="{FF2B5EF4-FFF2-40B4-BE49-F238E27FC236}">
                      <a16:creationId xmlns:a16="http://schemas.microsoft.com/office/drawing/2014/main" id="{4CEA9979-9EA2-4E8F-A359-7D8A0D10F470}"/>
                    </a:ext>
                  </a:extLst>
                </p:cNvPr>
                <p:cNvSpPr txBox="1"/>
                <p:nvPr/>
              </p:nvSpPr>
              <p:spPr>
                <a:xfrm>
                  <a:off x="6540312" y="2667685"/>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Karnal</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7" name="TextBox 236">
                  <a:extLst>
                    <a:ext uri="{FF2B5EF4-FFF2-40B4-BE49-F238E27FC236}">
                      <a16:creationId xmlns:a16="http://schemas.microsoft.com/office/drawing/2014/main" id="{EAED3410-5940-4EB9-8C39-240C2131E36A}"/>
                    </a:ext>
                  </a:extLst>
                </p:cNvPr>
                <p:cNvSpPr txBox="1"/>
                <p:nvPr/>
              </p:nvSpPr>
              <p:spPr>
                <a:xfrm>
                  <a:off x="5207705" y="4077581"/>
                  <a:ext cx="48318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Bhiwani</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8" name="TextBox 237">
                  <a:extLst>
                    <a:ext uri="{FF2B5EF4-FFF2-40B4-BE49-F238E27FC236}">
                      <a16:creationId xmlns:a16="http://schemas.microsoft.com/office/drawing/2014/main" id="{62FECB81-6287-4CDF-90E6-DF8A8A5F6CFB}"/>
                    </a:ext>
                  </a:extLst>
                </p:cNvPr>
                <p:cNvSpPr txBox="1"/>
                <p:nvPr/>
              </p:nvSpPr>
              <p:spPr>
                <a:xfrm>
                  <a:off x="6606568" y="3751733"/>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Sonipat</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grpSp>
        </p:grpSp>
        <p:cxnSp>
          <p:nvCxnSpPr>
            <p:cNvPr id="307" name="Straight Connector 306">
              <a:extLst>
                <a:ext uri="{FF2B5EF4-FFF2-40B4-BE49-F238E27FC236}">
                  <a16:creationId xmlns:a16="http://schemas.microsoft.com/office/drawing/2014/main" id="{0968C287-DE6D-41DA-B54C-F416F7C191B1}"/>
                </a:ext>
              </a:extLst>
            </p:cNvPr>
            <p:cNvCxnSpPr>
              <a:cxnSpLocks/>
              <a:stCxn id="298" idx="1"/>
            </p:cNvCxnSpPr>
            <p:nvPr/>
          </p:nvCxnSpPr>
          <p:spPr>
            <a:xfrm flipH="1" flipV="1">
              <a:off x="5607311" y="1471932"/>
              <a:ext cx="1635386" cy="1227962"/>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06" name="Rectangle 305">
              <a:extLst>
                <a:ext uri="{FF2B5EF4-FFF2-40B4-BE49-F238E27FC236}">
                  <a16:creationId xmlns:a16="http://schemas.microsoft.com/office/drawing/2014/main" id="{A72C6EA3-77E7-47F2-B082-DE3AAD49097C}"/>
                </a:ext>
              </a:extLst>
            </p:cNvPr>
            <p:cNvSpPr/>
            <p:nvPr/>
          </p:nvSpPr>
          <p:spPr>
            <a:xfrm>
              <a:off x="3836432" y="1112021"/>
              <a:ext cx="1784555" cy="729699"/>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DA112EDD-43E5-4A26-A685-C97DD6A331F5}"/>
                </a:ext>
              </a:extLst>
            </p:cNvPr>
            <p:cNvSpPr txBox="1"/>
            <p:nvPr/>
          </p:nvSpPr>
          <p:spPr>
            <a:xfrm>
              <a:off x="880439" y="224976"/>
              <a:ext cx="7820492"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Banquet Halls and Convention Facilities</a:t>
              </a:r>
            </a:p>
          </p:txBody>
        </p:sp>
        <p:grpSp>
          <p:nvGrpSpPr>
            <p:cNvPr id="243" name="Group 242">
              <a:extLst>
                <a:ext uri="{FF2B5EF4-FFF2-40B4-BE49-F238E27FC236}">
                  <a16:creationId xmlns:a16="http://schemas.microsoft.com/office/drawing/2014/main" id="{BD40B2AA-E10C-433E-9751-C8D7C94951E5}"/>
                </a:ext>
              </a:extLst>
            </p:cNvPr>
            <p:cNvGrpSpPr/>
            <p:nvPr/>
          </p:nvGrpSpPr>
          <p:grpSpPr>
            <a:xfrm>
              <a:off x="7751312" y="5200881"/>
              <a:ext cx="216890" cy="216890"/>
              <a:chOff x="9463025" y="4058925"/>
              <a:chExt cx="216890" cy="216890"/>
            </a:xfrm>
          </p:grpSpPr>
          <p:sp>
            <p:nvSpPr>
              <p:cNvPr id="242" name="Oval 241">
                <a:extLst>
                  <a:ext uri="{FF2B5EF4-FFF2-40B4-BE49-F238E27FC236}">
                    <a16:creationId xmlns:a16="http://schemas.microsoft.com/office/drawing/2014/main" id="{6DDCA127-5243-46BB-9B27-DD37BAABC097}"/>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1" name="Oval 240">
                <a:extLst>
                  <a:ext uri="{FF2B5EF4-FFF2-40B4-BE49-F238E27FC236}">
                    <a16:creationId xmlns:a16="http://schemas.microsoft.com/office/drawing/2014/main" id="{AAA7F89D-F132-4A7B-B8A0-BA0176BF0091}"/>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45" name="Group 244">
              <a:extLst>
                <a:ext uri="{FF2B5EF4-FFF2-40B4-BE49-F238E27FC236}">
                  <a16:creationId xmlns:a16="http://schemas.microsoft.com/office/drawing/2014/main" id="{7A502295-2A8C-4EF9-89EC-08AE14777A04}"/>
                </a:ext>
              </a:extLst>
            </p:cNvPr>
            <p:cNvGrpSpPr/>
            <p:nvPr/>
          </p:nvGrpSpPr>
          <p:grpSpPr>
            <a:xfrm>
              <a:off x="7871659" y="5401051"/>
              <a:ext cx="216890" cy="216890"/>
              <a:chOff x="9463025" y="4058925"/>
              <a:chExt cx="216890" cy="216890"/>
            </a:xfrm>
          </p:grpSpPr>
          <p:sp>
            <p:nvSpPr>
              <p:cNvPr id="246" name="Oval 245">
                <a:extLst>
                  <a:ext uri="{FF2B5EF4-FFF2-40B4-BE49-F238E27FC236}">
                    <a16:creationId xmlns:a16="http://schemas.microsoft.com/office/drawing/2014/main" id="{B41CA6AA-6542-46CF-819B-07976E7B293F}"/>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7" name="Oval 246">
                <a:extLst>
                  <a:ext uri="{FF2B5EF4-FFF2-40B4-BE49-F238E27FC236}">
                    <a16:creationId xmlns:a16="http://schemas.microsoft.com/office/drawing/2014/main" id="{06098AD8-4442-4511-9607-0117BAC357BA}"/>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248" name="Straight Connector 247">
              <a:extLst>
                <a:ext uri="{FF2B5EF4-FFF2-40B4-BE49-F238E27FC236}">
                  <a16:creationId xmlns:a16="http://schemas.microsoft.com/office/drawing/2014/main" id="{F427824B-DBAA-4210-ACCA-D84053B5895D}"/>
                </a:ext>
              </a:extLst>
            </p:cNvPr>
            <p:cNvCxnSpPr>
              <a:cxnSpLocks/>
              <a:stCxn id="241" idx="6"/>
              <a:endCxn id="7172" idx="1"/>
            </p:cNvCxnSpPr>
            <p:nvPr/>
          </p:nvCxnSpPr>
          <p:spPr>
            <a:xfrm>
              <a:off x="7902438" y="5309326"/>
              <a:ext cx="798606" cy="322470"/>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52" name="Straight Connector 251">
              <a:extLst>
                <a:ext uri="{FF2B5EF4-FFF2-40B4-BE49-F238E27FC236}">
                  <a16:creationId xmlns:a16="http://schemas.microsoft.com/office/drawing/2014/main" id="{E5D325CA-64CF-4930-A2C2-EDC2C97A21E7}"/>
                </a:ext>
              </a:extLst>
            </p:cNvPr>
            <p:cNvCxnSpPr>
              <a:cxnSpLocks/>
              <a:stCxn id="246" idx="5"/>
              <a:endCxn id="267" idx="1"/>
            </p:cNvCxnSpPr>
            <p:nvPr/>
          </p:nvCxnSpPr>
          <p:spPr>
            <a:xfrm>
              <a:off x="8056786" y="5586178"/>
              <a:ext cx="644247" cy="912789"/>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60" name="Rectangle 259">
              <a:extLst>
                <a:ext uri="{FF2B5EF4-FFF2-40B4-BE49-F238E27FC236}">
                  <a16:creationId xmlns:a16="http://schemas.microsoft.com/office/drawing/2014/main" id="{10B980DB-CBA5-460F-8B17-88C5615BA867}"/>
                </a:ext>
              </a:extLst>
            </p:cNvPr>
            <p:cNvSpPr/>
            <p:nvPr/>
          </p:nvSpPr>
          <p:spPr>
            <a:xfrm>
              <a:off x="8701042" y="5448165"/>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Silver Jubilee Convention Hall</a:t>
              </a:r>
            </a:p>
          </p:txBody>
        </p:sp>
        <p:sp>
          <p:nvSpPr>
            <p:cNvPr id="261" name="Rectangle 260">
              <a:extLst>
                <a:ext uri="{FF2B5EF4-FFF2-40B4-BE49-F238E27FC236}">
                  <a16:creationId xmlns:a16="http://schemas.microsoft.com/office/drawing/2014/main" id="{5231A330-8F9D-4C46-988C-C34FC267F4AD}"/>
                </a:ext>
              </a:extLst>
            </p:cNvPr>
            <p:cNvSpPr/>
            <p:nvPr/>
          </p:nvSpPr>
          <p:spPr>
            <a:xfrm>
              <a:off x="8701043" y="5282196"/>
              <a:ext cx="1784556" cy="246221"/>
            </a:xfrm>
            <a:prstGeom prst="rect">
              <a:avLst/>
            </a:prstGeom>
          </p:spPr>
          <p:txBody>
            <a:bodyPr wrap="square">
              <a:spAutoFit/>
            </a:bodyPr>
            <a:lstStyle/>
            <a:p>
              <a:pPr algn="ctr" fontAlgn="base"/>
              <a:r>
                <a:rPr lang="en-IN" sz="1000" b="1" dirty="0">
                  <a:solidFill>
                    <a:srgbClr val="7030A0"/>
                  </a:solidFill>
                  <a:latin typeface="Roboto"/>
                </a:rPr>
                <a:t>Magpie Tourist Complex</a:t>
              </a:r>
            </a:p>
          </p:txBody>
        </p:sp>
        <p:sp>
          <p:nvSpPr>
            <p:cNvPr id="262" name="Rectangle 261">
              <a:extLst>
                <a:ext uri="{FF2B5EF4-FFF2-40B4-BE49-F238E27FC236}">
                  <a16:creationId xmlns:a16="http://schemas.microsoft.com/office/drawing/2014/main" id="{5422285E-41C6-4626-B56B-191ED04EF69F}"/>
                </a:ext>
              </a:extLst>
            </p:cNvPr>
            <p:cNvSpPr/>
            <p:nvPr/>
          </p:nvSpPr>
          <p:spPr>
            <a:xfrm>
              <a:off x="8701041" y="5592941"/>
              <a:ext cx="1784556" cy="230832"/>
            </a:xfrm>
            <a:prstGeom prst="rect">
              <a:avLst/>
            </a:prstGeom>
          </p:spPr>
          <p:txBody>
            <a:bodyPr wrap="square">
              <a:spAutoFit/>
            </a:bodyPr>
            <a:lstStyle/>
            <a:p>
              <a:pPr algn="ctr"/>
              <a:r>
                <a:rPr lang="en-US" sz="900" dirty="0">
                  <a:solidFill>
                    <a:schemeClr val="accent2"/>
                  </a:solidFill>
                  <a:latin typeface="Roboto"/>
                </a:rPr>
                <a:t>Capacity: 500 Pax.</a:t>
              </a:r>
              <a:endParaRPr lang="en-IN" sz="900" dirty="0">
                <a:solidFill>
                  <a:srgbClr val="444444"/>
                </a:solidFill>
                <a:latin typeface="Roboto"/>
              </a:endParaRPr>
            </a:p>
          </p:txBody>
        </p:sp>
        <p:sp>
          <p:nvSpPr>
            <p:cNvPr id="7172" name="Rectangle 7171">
              <a:extLst>
                <a:ext uri="{FF2B5EF4-FFF2-40B4-BE49-F238E27FC236}">
                  <a16:creationId xmlns:a16="http://schemas.microsoft.com/office/drawing/2014/main" id="{6686A365-4862-4A9D-B976-995E99361339}"/>
                </a:ext>
              </a:extLst>
            </p:cNvPr>
            <p:cNvSpPr/>
            <p:nvPr/>
          </p:nvSpPr>
          <p:spPr>
            <a:xfrm>
              <a:off x="8701044" y="5284791"/>
              <a:ext cx="1784555" cy="694010"/>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4" name="Rectangle 263">
              <a:extLst>
                <a:ext uri="{FF2B5EF4-FFF2-40B4-BE49-F238E27FC236}">
                  <a16:creationId xmlns:a16="http://schemas.microsoft.com/office/drawing/2014/main" id="{CE2F4D8E-B3CA-44DB-B02C-D61D33C62A3C}"/>
                </a:ext>
              </a:extLst>
            </p:cNvPr>
            <p:cNvSpPr/>
            <p:nvPr/>
          </p:nvSpPr>
          <p:spPr>
            <a:xfrm>
              <a:off x="8701031" y="6281686"/>
              <a:ext cx="1784555" cy="230832"/>
            </a:xfrm>
            <a:prstGeom prst="rect">
              <a:avLst/>
            </a:prstGeom>
            <a:noFill/>
          </p:spPr>
          <p:txBody>
            <a:bodyPr wrap="square" rtlCol="0">
              <a:spAutoFit/>
            </a:bodyPr>
            <a:lstStyle/>
            <a:p>
              <a:pPr algn="ctr"/>
              <a:r>
                <a:rPr lang="en-US" sz="900" dirty="0">
                  <a:solidFill>
                    <a:srgbClr val="00B0F0"/>
                  </a:solidFill>
                  <a:latin typeface="Arial" panose="020B0604020202020204" pitchFamily="34" charset="0"/>
                  <a:cs typeface="Arial" panose="020B0604020202020204" pitchFamily="34" charset="0"/>
                </a:rPr>
                <a:t>C</a:t>
              </a:r>
              <a:r>
                <a:rPr lang="en-IN" sz="900" dirty="0">
                  <a:solidFill>
                    <a:srgbClr val="00B0F0"/>
                  </a:solidFill>
                  <a:latin typeface="Arial" panose="020B0604020202020204" pitchFamily="34" charset="0"/>
                  <a:cs typeface="Arial" panose="020B0604020202020204" pitchFamily="34" charset="0"/>
                </a:rPr>
                <a:t>onvention Center and Ground</a:t>
              </a:r>
            </a:p>
          </p:txBody>
        </p:sp>
        <p:sp>
          <p:nvSpPr>
            <p:cNvPr id="265" name="Rectangle 264">
              <a:extLst>
                <a:ext uri="{FF2B5EF4-FFF2-40B4-BE49-F238E27FC236}">
                  <a16:creationId xmlns:a16="http://schemas.microsoft.com/office/drawing/2014/main" id="{696DF4DA-BC55-40C7-BFEA-7D971C4A1BC0}"/>
                </a:ext>
              </a:extLst>
            </p:cNvPr>
            <p:cNvSpPr/>
            <p:nvPr/>
          </p:nvSpPr>
          <p:spPr>
            <a:xfrm>
              <a:off x="8701032" y="6115717"/>
              <a:ext cx="1784556" cy="246221"/>
            </a:xfrm>
            <a:prstGeom prst="rect">
              <a:avLst/>
            </a:prstGeom>
          </p:spPr>
          <p:txBody>
            <a:bodyPr wrap="square">
              <a:spAutoFit/>
            </a:bodyPr>
            <a:lstStyle/>
            <a:p>
              <a:pPr algn="ctr" fontAlgn="base"/>
              <a:r>
                <a:rPr lang="en-IN" sz="1000" b="1" dirty="0">
                  <a:solidFill>
                    <a:srgbClr val="7030A0"/>
                  </a:solidFill>
                  <a:latin typeface="Roboto"/>
                </a:rPr>
                <a:t>Hotel Rajhans</a:t>
              </a:r>
            </a:p>
          </p:txBody>
        </p:sp>
        <p:sp>
          <p:nvSpPr>
            <p:cNvPr id="266" name="Rectangle 265">
              <a:extLst>
                <a:ext uri="{FF2B5EF4-FFF2-40B4-BE49-F238E27FC236}">
                  <a16:creationId xmlns:a16="http://schemas.microsoft.com/office/drawing/2014/main" id="{77ABE263-CB42-4390-9519-883EE759C187}"/>
                </a:ext>
              </a:extLst>
            </p:cNvPr>
            <p:cNvSpPr/>
            <p:nvPr/>
          </p:nvSpPr>
          <p:spPr>
            <a:xfrm>
              <a:off x="8701030" y="6426462"/>
              <a:ext cx="1784556" cy="230832"/>
            </a:xfrm>
            <a:prstGeom prst="rect">
              <a:avLst/>
            </a:prstGeom>
          </p:spPr>
          <p:txBody>
            <a:bodyPr wrap="square">
              <a:spAutoFit/>
            </a:bodyPr>
            <a:lstStyle/>
            <a:p>
              <a:pPr algn="ctr"/>
              <a:r>
                <a:rPr lang="en-US" sz="900" dirty="0">
                  <a:solidFill>
                    <a:schemeClr val="accent2"/>
                  </a:solidFill>
                  <a:latin typeface="Roboto"/>
                </a:rPr>
                <a:t>Capacity: 600 Pax.</a:t>
              </a:r>
              <a:endParaRPr lang="en-IN" sz="900" dirty="0">
                <a:solidFill>
                  <a:srgbClr val="444444"/>
                </a:solidFill>
                <a:latin typeface="Roboto"/>
              </a:endParaRPr>
            </a:p>
          </p:txBody>
        </p:sp>
        <p:sp>
          <p:nvSpPr>
            <p:cNvPr id="267" name="Rectangle 266">
              <a:extLst>
                <a:ext uri="{FF2B5EF4-FFF2-40B4-BE49-F238E27FC236}">
                  <a16:creationId xmlns:a16="http://schemas.microsoft.com/office/drawing/2014/main" id="{2A643B9E-8474-40A8-B002-E61C408657B0}"/>
                </a:ext>
              </a:extLst>
            </p:cNvPr>
            <p:cNvSpPr/>
            <p:nvPr/>
          </p:nvSpPr>
          <p:spPr>
            <a:xfrm>
              <a:off x="8701033" y="6118311"/>
              <a:ext cx="1784555" cy="761311"/>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2" name="TextBox 271">
              <a:extLst>
                <a:ext uri="{FF2B5EF4-FFF2-40B4-BE49-F238E27FC236}">
                  <a16:creationId xmlns:a16="http://schemas.microsoft.com/office/drawing/2014/main" id="{CC23E105-4AA8-4FD8-B7B3-55B9CF98395A}"/>
                </a:ext>
              </a:extLst>
            </p:cNvPr>
            <p:cNvSpPr txBox="1"/>
            <p:nvPr/>
          </p:nvSpPr>
          <p:spPr>
            <a:xfrm>
              <a:off x="7079806" y="5198366"/>
              <a:ext cx="527228"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Gurgaon</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3" name="TextBox 272">
              <a:extLst>
                <a:ext uri="{FF2B5EF4-FFF2-40B4-BE49-F238E27FC236}">
                  <a16:creationId xmlns:a16="http://schemas.microsoft.com/office/drawing/2014/main" id="{D73F8192-D31D-407C-9307-D22D8CB67664}"/>
                </a:ext>
              </a:extLst>
            </p:cNvPr>
            <p:cNvSpPr txBox="1"/>
            <p:nvPr/>
          </p:nvSpPr>
          <p:spPr>
            <a:xfrm>
              <a:off x="6538975" y="4413544"/>
              <a:ext cx="446362" cy="184666"/>
            </a:xfrm>
            <a:prstGeom prst="rect">
              <a:avLst/>
            </a:prstGeom>
            <a:noFill/>
          </p:spPr>
          <p:txBody>
            <a:bodyPr wrap="square" rtlCol="0">
              <a:spAutoFit/>
            </a:bodyPr>
            <a:lstStyle/>
            <a:p>
              <a:r>
                <a:rPr lang="en-US" sz="600" dirty="0">
                  <a:solidFill>
                    <a:schemeClr val="tx1">
                      <a:lumMod val="75000"/>
                      <a:lumOff val="25000"/>
                    </a:schemeClr>
                  </a:solidFill>
                  <a:latin typeface="Arial" panose="020B0604020202020204" pitchFamily="34" charset="0"/>
                  <a:cs typeface="Arial" panose="020B0604020202020204" pitchFamily="34" charset="0"/>
                </a:rPr>
                <a:t>Rohtak</a:t>
              </a:r>
              <a:endParaRPr lang="en-IN" sz="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4" name="Group 273">
              <a:extLst>
                <a:ext uri="{FF2B5EF4-FFF2-40B4-BE49-F238E27FC236}">
                  <a16:creationId xmlns:a16="http://schemas.microsoft.com/office/drawing/2014/main" id="{50707F43-DB85-4299-A7E9-A8F626D0AF4F}"/>
                </a:ext>
              </a:extLst>
            </p:cNvPr>
            <p:cNvGrpSpPr/>
            <p:nvPr/>
          </p:nvGrpSpPr>
          <p:grpSpPr>
            <a:xfrm>
              <a:off x="7164572" y="2145291"/>
              <a:ext cx="216890" cy="216890"/>
              <a:chOff x="9463025" y="4058925"/>
              <a:chExt cx="216890" cy="216890"/>
            </a:xfrm>
          </p:grpSpPr>
          <p:sp>
            <p:nvSpPr>
              <p:cNvPr id="275" name="Oval 274">
                <a:extLst>
                  <a:ext uri="{FF2B5EF4-FFF2-40B4-BE49-F238E27FC236}">
                    <a16:creationId xmlns:a16="http://schemas.microsoft.com/office/drawing/2014/main" id="{43DE319B-2C3F-4ACF-AF11-C87EC1BDCA04}"/>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6" name="Oval 275">
                <a:extLst>
                  <a:ext uri="{FF2B5EF4-FFF2-40B4-BE49-F238E27FC236}">
                    <a16:creationId xmlns:a16="http://schemas.microsoft.com/office/drawing/2014/main" id="{33711D99-1F86-45EB-9884-5C21364B3BDB}"/>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279" name="Straight Connector 278">
              <a:extLst>
                <a:ext uri="{FF2B5EF4-FFF2-40B4-BE49-F238E27FC236}">
                  <a16:creationId xmlns:a16="http://schemas.microsoft.com/office/drawing/2014/main" id="{A20FF246-A80B-41F9-AD52-A5420CE8F755}"/>
                </a:ext>
              </a:extLst>
            </p:cNvPr>
            <p:cNvCxnSpPr>
              <a:cxnSpLocks/>
              <a:stCxn id="275" idx="6"/>
              <a:endCxn id="283" idx="1"/>
            </p:cNvCxnSpPr>
            <p:nvPr/>
          </p:nvCxnSpPr>
          <p:spPr>
            <a:xfrm flipV="1">
              <a:off x="7381462" y="2078864"/>
              <a:ext cx="1319579" cy="174872"/>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80" name="Rectangle 279">
              <a:extLst>
                <a:ext uri="{FF2B5EF4-FFF2-40B4-BE49-F238E27FC236}">
                  <a16:creationId xmlns:a16="http://schemas.microsoft.com/office/drawing/2014/main" id="{FCF3B37F-33AF-44DC-9C13-ADF6B03DA1EC}"/>
                </a:ext>
              </a:extLst>
            </p:cNvPr>
            <p:cNvSpPr/>
            <p:nvPr/>
          </p:nvSpPr>
          <p:spPr>
            <a:xfrm>
              <a:off x="8701039" y="1904962"/>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281" name="Rectangle 280">
              <a:extLst>
                <a:ext uri="{FF2B5EF4-FFF2-40B4-BE49-F238E27FC236}">
                  <a16:creationId xmlns:a16="http://schemas.microsoft.com/office/drawing/2014/main" id="{112B1413-D5E4-4003-BC5D-E97D9EDA69F9}"/>
                </a:ext>
              </a:extLst>
            </p:cNvPr>
            <p:cNvSpPr/>
            <p:nvPr/>
          </p:nvSpPr>
          <p:spPr>
            <a:xfrm>
              <a:off x="8656353" y="1735804"/>
              <a:ext cx="1873925" cy="246221"/>
            </a:xfrm>
            <a:prstGeom prst="rect">
              <a:avLst/>
            </a:prstGeom>
          </p:spPr>
          <p:txBody>
            <a:bodyPr wrap="square">
              <a:spAutoFit/>
            </a:bodyPr>
            <a:lstStyle/>
            <a:p>
              <a:pPr algn="ctr" fontAlgn="base"/>
              <a:r>
                <a:rPr lang="en-IN" sz="1000" b="1" dirty="0">
                  <a:solidFill>
                    <a:srgbClr val="7030A0"/>
                  </a:solidFill>
                  <a:latin typeface="Roboto"/>
                </a:rPr>
                <a:t>Kingfisher Tourist Complex</a:t>
              </a:r>
            </a:p>
          </p:txBody>
        </p:sp>
        <p:sp>
          <p:nvSpPr>
            <p:cNvPr id="282" name="Rectangle 281">
              <a:extLst>
                <a:ext uri="{FF2B5EF4-FFF2-40B4-BE49-F238E27FC236}">
                  <a16:creationId xmlns:a16="http://schemas.microsoft.com/office/drawing/2014/main" id="{8BA2A0CE-8E56-429A-AE72-9C5B0C41CDB5}"/>
                </a:ext>
              </a:extLst>
            </p:cNvPr>
            <p:cNvSpPr/>
            <p:nvPr/>
          </p:nvSpPr>
          <p:spPr>
            <a:xfrm>
              <a:off x="8701038" y="2049738"/>
              <a:ext cx="1784556" cy="230832"/>
            </a:xfrm>
            <a:prstGeom prst="rect">
              <a:avLst/>
            </a:prstGeom>
          </p:spPr>
          <p:txBody>
            <a:bodyPr wrap="square">
              <a:spAutoFit/>
            </a:bodyPr>
            <a:lstStyle/>
            <a:p>
              <a:pPr algn="ctr"/>
              <a:r>
                <a:rPr lang="en-US" sz="900" dirty="0">
                  <a:solidFill>
                    <a:schemeClr val="accent2"/>
                  </a:solidFill>
                  <a:latin typeface="Roboto"/>
                </a:rPr>
                <a:t>Capacity: 300-500 Pax.</a:t>
              </a:r>
              <a:endParaRPr lang="en-IN" sz="900" dirty="0">
                <a:solidFill>
                  <a:srgbClr val="444444"/>
                </a:solidFill>
                <a:latin typeface="Roboto"/>
              </a:endParaRPr>
            </a:p>
          </p:txBody>
        </p:sp>
        <p:sp>
          <p:nvSpPr>
            <p:cNvPr id="283" name="Rectangle 282">
              <a:extLst>
                <a:ext uri="{FF2B5EF4-FFF2-40B4-BE49-F238E27FC236}">
                  <a16:creationId xmlns:a16="http://schemas.microsoft.com/office/drawing/2014/main" id="{E425DECA-D233-4509-9D55-E6C73B51B7DE}"/>
                </a:ext>
              </a:extLst>
            </p:cNvPr>
            <p:cNvSpPr/>
            <p:nvPr/>
          </p:nvSpPr>
          <p:spPr>
            <a:xfrm>
              <a:off x="8701041" y="1741588"/>
              <a:ext cx="1784555" cy="674552"/>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4" name="Group 283">
              <a:extLst>
                <a:ext uri="{FF2B5EF4-FFF2-40B4-BE49-F238E27FC236}">
                  <a16:creationId xmlns:a16="http://schemas.microsoft.com/office/drawing/2014/main" id="{6D6CBCDA-985A-40A2-86B4-A1BDC4E80E09}"/>
                </a:ext>
              </a:extLst>
            </p:cNvPr>
            <p:cNvGrpSpPr/>
            <p:nvPr/>
          </p:nvGrpSpPr>
          <p:grpSpPr>
            <a:xfrm>
              <a:off x="7324531" y="1601460"/>
              <a:ext cx="216890" cy="216890"/>
              <a:chOff x="9463025" y="4058925"/>
              <a:chExt cx="216890" cy="216890"/>
            </a:xfrm>
          </p:grpSpPr>
          <p:sp>
            <p:nvSpPr>
              <p:cNvPr id="285" name="Oval 284">
                <a:extLst>
                  <a:ext uri="{FF2B5EF4-FFF2-40B4-BE49-F238E27FC236}">
                    <a16:creationId xmlns:a16="http://schemas.microsoft.com/office/drawing/2014/main" id="{7A8D4ECE-1D5E-45CE-B5E7-C16E493C6A37}"/>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6" name="Oval 285">
                <a:extLst>
                  <a:ext uri="{FF2B5EF4-FFF2-40B4-BE49-F238E27FC236}">
                    <a16:creationId xmlns:a16="http://schemas.microsoft.com/office/drawing/2014/main" id="{B65CF7A9-35CD-4CD9-B2AA-73CCB772B378}"/>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89" name="Rectangle 288">
              <a:extLst>
                <a:ext uri="{FF2B5EF4-FFF2-40B4-BE49-F238E27FC236}">
                  <a16:creationId xmlns:a16="http://schemas.microsoft.com/office/drawing/2014/main" id="{1D0F65F7-6A6B-46FE-87AD-71B28B41C411}"/>
                </a:ext>
              </a:extLst>
            </p:cNvPr>
            <p:cNvSpPr/>
            <p:nvPr/>
          </p:nvSpPr>
          <p:spPr>
            <a:xfrm>
              <a:off x="8701037" y="1153636"/>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 (2 Nos)</a:t>
              </a:r>
            </a:p>
          </p:txBody>
        </p:sp>
        <p:sp>
          <p:nvSpPr>
            <p:cNvPr id="290" name="Rectangle 289">
              <a:extLst>
                <a:ext uri="{FF2B5EF4-FFF2-40B4-BE49-F238E27FC236}">
                  <a16:creationId xmlns:a16="http://schemas.microsoft.com/office/drawing/2014/main" id="{5D28BA90-607A-4CBD-832B-A13A5EC19E08}"/>
                </a:ext>
              </a:extLst>
            </p:cNvPr>
            <p:cNvSpPr/>
            <p:nvPr/>
          </p:nvSpPr>
          <p:spPr>
            <a:xfrm>
              <a:off x="8583634" y="983621"/>
              <a:ext cx="2038199" cy="246221"/>
            </a:xfrm>
            <a:prstGeom prst="rect">
              <a:avLst/>
            </a:prstGeom>
          </p:spPr>
          <p:txBody>
            <a:bodyPr wrap="square">
              <a:spAutoFit/>
            </a:bodyPr>
            <a:lstStyle/>
            <a:p>
              <a:pPr algn="ctr" fontAlgn="base"/>
              <a:r>
                <a:rPr lang="en-IN" sz="1000" b="1" dirty="0">
                  <a:solidFill>
                    <a:srgbClr val="7030A0"/>
                  </a:solidFill>
                  <a:latin typeface="Roboto"/>
                </a:rPr>
                <a:t>Red Bishop Tourist Complex</a:t>
              </a:r>
            </a:p>
          </p:txBody>
        </p:sp>
        <p:sp>
          <p:nvSpPr>
            <p:cNvPr id="291" name="Rectangle 290">
              <a:extLst>
                <a:ext uri="{FF2B5EF4-FFF2-40B4-BE49-F238E27FC236}">
                  <a16:creationId xmlns:a16="http://schemas.microsoft.com/office/drawing/2014/main" id="{AF09A00A-2DEA-4A99-95AA-7F7A797949E6}"/>
                </a:ext>
              </a:extLst>
            </p:cNvPr>
            <p:cNvSpPr/>
            <p:nvPr/>
          </p:nvSpPr>
          <p:spPr>
            <a:xfrm>
              <a:off x="8767523" y="1298771"/>
              <a:ext cx="1784556" cy="230832"/>
            </a:xfrm>
            <a:prstGeom prst="rect">
              <a:avLst/>
            </a:prstGeom>
          </p:spPr>
          <p:txBody>
            <a:bodyPr wrap="square">
              <a:spAutoFit/>
            </a:bodyPr>
            <a:lstStyle/>
            <a:p>
              <a:pPr algn="ctr"/>
              <a:r>
                <a:rPr lang="en-US" sz="900" dirty="0">
                  <a:solidFill>
                    <a:schemeClr val="accent2"/>
                  </a:solidFill>
                  <a:latin typeface="Roboto"/>
                </a:rPr>
                <a:t>Capacity: 300-500 Pax. Each </a:t>
              </a:r>
              <a:endParaRPr lang="en-IN" sz="900" dirty="0">
                <a:solidFill>
                  <a:srgbClr val="444444"/>
                </a:solidFill>
                <a:latin typeface="Roboto"/>
              </a:endParaRPr>
            </a:p>
          </p:txBody>
        </p:sp>
        <p:sp>
          <p:nvSpPr>
            <p:cNvPr id="292" name="Rectangle 291">
              <a:extLst>
                <a:ext uri="{FF2B5EF4-FFF2-40B4-BE49-F238E27FC236}">
                  <a16:creationId xmlns:a16="http://schemas.microsoft.com/office/drawing/2014/main" id="{68E6E29D-C3C3-4FA1-A86E-89F9ECCF5216}"/>
                </a:ext>
              </a:extLst>
            </p:cNvPr>
            <p:cNvSpPr/>
            <p:nvPr/>
          </p:nvSpPr>
          <p:spPr>
            <a:xfrm>
              <a:off x="8701039" y="990261"/>
              <a:ext cx="1794811" cy="702861"/>
            </a:xfrm>
            <a:prstGeom prst="rect">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93" name="Straight Connector 292">
              <a:extLst>
                <a:ext uri="{FF2B5EF4-FFF2-40B4-BE49-F238E27FC236}">
                  <a16:creationId xmlns:a16="http://schemas.microsoft.com/office/drawing/2014/main" id="{06DD62D6-2A98-4C6C-B62D-6215EB821354}"/>
                </a:ext>
              </a:extLst>
            </p:cNvPr>
            <p:cNvCxnSpPr>
              <a:cxnSpLocks/>
              <a:endCxn id="292" idx="1"/>
            </p:cNvCxnSpPr>
            <p:nvPr/>
          </p:nvCxnSpPr>
          <p:spPr>
            <a:xfrm flipV="1">
              <a:off x="7520479" y="1341692"/>
              <a:ext cx="1180560" cy="339464"/>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grpSp>
          <p:nvGrpSpPr>
            <p:cNvPr id="296" name="Group 295">
              <a:extLst>
                <a:ext uri="{FF2B5EF4-FFF2-40B4-BE49-F238E27FC236}">
                  <a16:creationId xmlns:a16="http://schemas.microsoft.com/office/drawing/2014/main" id="{98A7D1DC-389F-4B77-80B3-32C3320ED805}"/>
                </a:ext>
              </a:extLst>
            </p:cNvPr>
            <p:cNvGrpSpPr/>
            <p:nvPr/>
          </p:nvGrpSpPr>
          <p:grpSpPr>
            <a:xfrm>
              <a:off x="7164432" y="2621629"/>
              <a:ext cx="216890" cy="216890"/>
              <a:chOff x="9463025" y="4058925"/>
              <a:chExt cx="216890" cy="216890"/>
            </a:xfrm>
          </p:grpSpPr>
          <p:sp>
            <p:nvSpPr>
              <p:cNvPr id="297" name="Oval 296">
                <a:extLst>
                  <a:ext uri="{FF2B5EF4-FFF2-40B4-BE49-F238E27FC236}">
                    <a16:creationId xmlns:a16="http://schemas.microsoft.com/office/drawing/2014/main" id="{0504B0FD-13ED-4AD6-8E79-C6AFD5633F30}"/>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8" name="Oval 297">
                <a:extLst>
                  <a:ext uri="{FF2B5EF4-FFF2-40B4-BE49-F238E27FC236}">
                    <a16:creationId xmlns:a16="http://schemas.microsoft.com/office/drawing/2014/main" id="{3D9182A7-B60E-4604-B7C1-2DE41910694B}"/>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03" name="Rectangle 302">
              <a:extLst>
                <a:ext uri="{FF2B5EF4-FFF2-40B4-BE49-F238E27FC236}">
                  <a16:creationId xmlns:a16="http://schemas.microsoft.com/office/drawing/2014/main" id="{D18CE8E2-0C0C-45B3-9A3B-E9F0C2E76A52}"/>
                </a:ext>
              </a:extLst>
            </p:cNvPr>
            <p:cNvSpPr/>
            <p:nvPr/>
          </p:nvSpPr>
          <p:spPr>
            <a:xfrm>
              <a:off x="3836430" y="1275396"/>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304" name="Rectangle 303">
              <a:extLst>
                <a:ext uri="{FF2B5EF4-FFF2-40B4-BE49-F238E27FC236}">
                  <a16:creationId xmlns:a16="http://schemas.microsoft.com/office/drawing/2014/main" id="{A5460C58-73EE-4657-AE66-2DC6FCBAE4CD}"/>
                </a:ext>
              </a:extLst>
            </p:cNvPr>
            <p:cNvSpPr/>
            <p:nvPr/>
          </p:nvSpPr>
          <p:spPr>
            <a:xfrm>
              <a:off x="3791744" y="1106238"/>
              <a:ext cx="1873925" cy="246221"/>
            </a:xfrm>
            <a:prstGeom prst="rect">
              <a:avLst/>
            </a:prstGeom>
          </p:spPr>
          <p:txBody>
            <a:bodyPr wrap="square">
              <a:spAutoFit/>
            </a:bodyPr>
            <a:lstStyle/>
            <a:p>
              <a:pPr algn="ctr" fontAlgn="base"/>
              <a:r>
                <a:rPr lang="en-IN" sz="1000" b="1" dirty="0">
                  <a:solidFill>
                    <a:srgbClr val="7030A0"/>
                  </a:solidFill>
                  <a:latin typeface="Roboto"/>
                </a:rPr>
                <a:t>Parakeet Tourist Complex</a:t>
              </a:r>
            </a:p>
          </p:txBody>
        </p:sp>
        <p:sp>
          <p:nvSpPr>
            <p:cNvPr id="305" name="Rectangle 304">
              <a:extLst>
                <a:ext uri="{FF2B5EF4-FFF2-40B4-BE49-F238E27FC236}">
                  <a16:creationId xmlns:a16="http://schemas.microsoft.com/office/drawing/2014/main" id="{17DC6FD6-1CE5-48BE-84E7-3A7F381E9144}"/>
                </a:ext>
              </a:extLst>
            </p:cNvPr>
            <p:cNvSpPr/>
            <p:nvPr/>
          </p:nvSpPr>
          <p:spPr>
            <a:xfrm>
              <a:off x="3836429" y="1420172"/>
              <a:ext cx="1784556" cy="230832"/>
            </a:xfrm>
            <a:prstGeom prst="rect">
              <a:avLst/>
            </a:prstGeom>
          </p:spPr>
          <p:txBody>
            <a:bodyPr wrap="square">
              <a:spAutoFit/>
            </a:bodyPr>
            <a:lstStyle/>
            <a:p>
              <a:pPr algn="ctr"/>
              <a:r>
                <a:rPr lang="en-US" sz="900" dirty="0">
                  <a:solidFill>
                    <a:schemeClr val="accent2"/>
                  </a:solidFill>
                  <a:latin typeface="Roboto"/>
                </a:rPr>
                <a:t>Capacity: 300-500 Pax.</a:t>
              </a:r>
              <a:endParaRPr lang="en-IN" sz="900" dirty="0">
                <a:solidFill>
                  <a:srgbClr val="444444"/>
                </a:solidFill>
                <a:latin typeface="Roboto"/>
              </a:endParaRPr>
            </a:p>
          </p:txBody>
        </p:sp>
        <p:sp>
          <p:nvSpPr>
            <p:cNvPr id="312" name="Rectangle 311">
              <a:extLst>
                <a:ext uri="{FF2B5EF4-FFF2-40B4-BE49-F238E27FC236}">
                  <a16:creationId xmlns:a16="http://schemas.microsoft.com/office/drawing/2014/main" id="{0F42DEBE-AB92-4DD4-A84E-5EA6034BC7CF}"/>
                </a:ext>
              </a:extLst>
            </p:cNvPr>
            <p:cNvSpPr/>
            <p:nvPr/>
          </p:nvSpPr>
          <p:spPr>
            <a:xfrm>
              <a:off x="8777781" y="1483438"/>
              <a:ext cx="1784556" cy="230832"/>
            </a:xfrm>
            <a:prstGeom prst="rect">
              <a:avLst/>
            </a:prstGeom>
          </p:spPr>
          <p:txBody>
            <a:bodyPr wrap="square">
              <a:spAutoFit/>
            </a:bodyPr>
            <a:lstStyle/>
            <a:p>
              <a:pPr algn="ctr"/>
              <a:r>
                <a:rPr lang="en-US" sz="900" dirty="0">
                  <a:solidFill>
                    <a:schemeClr val="accent2"/>
                  </a:solidFill>
                  <a:latin typeface="Roboto"/>
                </a:rPr>
                <a:t>1620 Sqm Built up</a:t>
              </a:r>
              <a:endParaRPr lang="en-IN" sz="900" dirty="0">
                <a:solidFill>
                  <a:srgbClr val="444444"/>
                </a:solidFill>
                <a:latin typeface="Roboto"/>
              </a:endParaRPr>
            </a:p>
          </p:txBody>
        </p:sp>
        <p:sp>
          <p:nvSpPr>
            <p:cNvPr id="314" name="Rectangle 313">
              <a:extLst>
                <a:ext uri="{FF2B5EF4-FFF2-40B4-BE49-F238E27FC236}">
                  <a16:creationId xmlns:a16="http://schemas.microsoft.com/office/drawing/2014/main" id="{956541C8-9DC4-4AC7-8C99-30C80487491C}"/>
                </a:ext>
              </a:extLst>
            </p:cNvPr>
            <p:cNvSpPr/>
            <p:nvPr/>
          </p:nvSpPr>
          <p:spPr>
            <a:xfrm>
              <a:off x="8701033" y="2210164"/>
              <a:ext cx="1784556" cy="230832"/>
            </a:xfrm>
            <a:prstGeom prst="rect">
              <a:avLst/>
            </a:prstGeom>
          </p:spPr>
          <p:txBody>
            <a:bodyPr wrap="square">
              <a:spAutoFit/>
            </a:bodyPr>
            <a:lstStyle/>
            <a:p>
              <a:pPr algn="ctr"/>
              <a:r>
                <a:rPr lang="en-US" sz="900" dirty="0">
                  <a:solidFill>
                    <a:schemeClr val="accent2"/>
                  </a:solidFill>
                  <a:latin typeface="Roboto"/>
                </a:rPr>
                <a:t>2240 Sqm Built up</a:t>
              </a:r>
              <a:endParaRPr lang="en-IN" sz="900" dirty="0">
                <a:solidFill>
                  <a:srgbClr val="444444"/>
                </a:solidFill>
                <a:latin typeface="Roboto"/>
              </a:endParaRPr>
            </a:p>
          </p:txBody>
        </p:sp>
        <p:sp>
          <p:nvSpPr>
            <p:cNvPr id="320" name="Rectangle 319">
              <a:extLst>
                <a:ext uri="{FF2B5EF4-FFF2-40B4-BE49-F238E27FC236}">
                  <a16:creationId xmlns:a16="http://schemas.microsoft.com/office/drawing/2014/main" id="{1593E444-8D89-4C38-B87D-9172517AF9FB}"/>
                </a:ext>
              </a:extLst>
            </p:cNvPr>
            <p:cNvSpPr/>
            <p:nvPr/>
          </p:nvSpPr>
          <p:spPr>
            <a:xfrm>
              <a:off x="8656349" y="5744425"/>
              <a:ext cx="1784556" cy="230832"/>
            </a:xfrm>
            <a:prstGeom prst="rect">
              <a:avLst/>
            </a:prstGeom>
          </p:spPr>
          <p:txBody>
            <a:bodyPr wrap="square">
              <a:spAutoFit/>
            </a:bodyPr>
            <a:lstStyle/>
            <a:p>
              <a:pPr algn="ctr"/>
              <a:r>
                <a:rPr lang="en-US" sz="900" dirty="0">
                  <a:solidFill>
                    <a:schemeClr val="accent2"/>
                  </a:solidFill>
                  <a:latin typeface="Roboto"/>
                </a:rPr>
                <a:t>2300 Sqm Built up</a:t>
              </a:r>
              <a:endParaRPr lang="en-IN" sz="900" dirty="0">
                <a:solidFill>
                  <a:srgbClr val="444444"/>
                </a:solidFill>
                <a:latin typeface="Roboto"/>
              </a:endParaRPr>
            </a:p>
          </p:txBody>
        </p:sp>
        <p:sp>
          <p:nvSpPr>
            <p:cNvPr id="321" name="Rectangle 320">
              <a:extLst>
                <a:ext uri="{FF2B5EF4-FFF2-40B4-BE49-F238E27FC236}">
                  <a16:creationId xmlns:a16="http://schemas.microsoft.com/office/drawing/2014/main" id="{3A4CD506-7C3A-44A6-B5C0-D7E5376EE9E0}"/>
                </a:ext>
              </a:extLst>
            </p:cNvPr>
            <p:cNvSpPr/>
            <p:nvPr/>
          </p:nvSpPr>
          <p:spPr>
            <a:xfrm>
              <a:off x="3836428" y="1607976"/>
              <a:ext cx="1784556" cy="230832"/>
            </a:xfrm>
            <a:prstGeom prst="rect">
              <a:avLst/>
            </a:prstGeom>
          </p:spPr>
          <p:txBody>
            <a:bodyPr wrap="square">
              <a:spAutoFit/>
            </a:bodyPr>
            <a:lstStyle/>
            <a:p>
              <a:pPr algn="ctr"/>
              <a:r>
                <a:rPr lang="en-US" sz="900" dirty="0">
                  <a:solidFill>
                    <a:schemeClr val="accent2"/>
                  </a:solidFill>
                  <a:latin typeface="Roboto"/>
                </a:rPr>
                <a:t>1755 Sqm Built up</a:t>
              </a:r>
              <a:endParaRPr lang="en-IN" sz="900" dirty="0">
                <a:solidFill>
                  <a:srgbClr val="444444"/>
                </a:solidFill>
                <a:latin typeface="Roboto"/>
              </a:endParaRPr>
            </a:p>
          </p:txBody>
        </p:sp>
        <p:sp>
          <p:nvSpPr>
            <p:cNvPr id="322" name="Rectangle 321">
              <a:extLst>
                <a:ext uri="{FF2B5EF4-FFF2-40B4-BE49-F238E27FC236}">
                  <a16:creationId xmlns:a16="http://schemas.microsoft.com/office/drawing/2014/main" id="{12BD9645-317F-4C8C-9B93-0A1FD11DA100}"/>
                </a:ext>
              </a:extLst>
            </p:cNvPr>
            <p:cNvSpPr/>
            <p:nvPr/>
          </p:nvSpPr>
          <p:spPr>
            <a:xfrm>
              <a:off x="8701030" y="6593516"/>
              <a:ext cx="1784556" cy="230832"/>
            </a:xfrm>
            <a:prstGeom prst="rect">
              <a:avLst/>
            </a:prstGeom>
          </p:spPr>
          <p:txBody>
            <a:bodyPr wrap="square">
              <a:spAutoFit/>
            </a:bodyPr>
            <a:lstStyle/>
            <a:p>
              <a:pPr algn="ctr"/>
              <a:r>
                <a:rPr lang="en-US" sz="900" dirty="0">
                  <a:solidFill>
                    <a:schemeClr val="accent2"/>
                  </a:solidFill>
                  <a:latin typeface="Roboto"/>
                </a:rPr>
                <a:t>2127 Sqm Built up</a:t>
              </a:r>
              <a:endParaRPr lang="en-IN" sz="900" dirty="0">
                <a:solidFill>
                  <a:srgbClr val="444444"/>
                </a:solidFill>
                <a:latin typeface="Roboto"/>
              </a:endParaRPr>
            </a:p>
          </p:txBody>
        </p:sp>
        <p:sp>
          <p:nvSpPr>
            <p:cNvPr id="326" name="Rectangle 325">
              <a:extLst>
                <a:ext uri="{FF2B5EF4-FFF2-40B4-BE49-F238E27FC236}">
                  <a16:creationId xmlns:a16="http://schemas.microsoft.com/office/drawing/2014/main" id="{EF883AC0-756F-454E-ABC3-CF5CB50DC10C}"/>
                </a:ext>
              </a:extLst>
            </p:cNvPr>
            <p:cNvSpPr/>
            <p:nvPr/>
          </p:nvSpPr>
          <p:spPr>
            <a:xfrm>
              <a:off x="8701041" y="2483852"/>
              <a:ext cx="1784555" cy="729699"/>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7" name="Rectangle 326">
              <a:extLst>
                <a:ext uri="{FF2B5EF4-FFF2-40B4-BE49-F238E27FC236}">
                  <a16:creationId xmlns:a16="http://schemas.microsoft.com/office/drawing/2014/main" id="{ED24BD15-643A-4D6F-BA72-9B4DD37DEB74}"/>
                </a:ext>
              </a:extLst>
            </p:cNvPr>
            <p:cNvSpPr/>
            <p:nvPr/>
          </p:nvSpPr>
          <p:spPr>
            <a:xfrm>
              <a:off x="8701039" y="2647227"/>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328" name="Rectangle 327">
              <a:extLst>
                <a:ext uri="{FF2B5EF4-FFF2-40B4-BE49-F238E27FC236}">
                  <a16:creationId xmlns:a16="http://schemas.microsoft.com/office/drawing/2014/main" id="{09B03BCA-DB8D-4171-86E6-DC6FBBDADA4E}"/>
                </a:ext>
              </a:extLst>
            </p:cNvPr>
            <p:cNvSpPr/>
            <p:nvPr/>
          </p:nvSpPr>
          <p:spPr>
            <a:xfrm>
              <a:off x="8656353" y="2478069"/>
              <a:ext cx="1873925" cy="246221"/>
            </a:xfrm>
            <a:prstGeom prst="rect">
              <a:avLst/>
            </a:prstGeom>
          </p:spPr>
          <p:txBody>
            <a:bodyPr wrap="square">
              <a:spAutoFit/>
            </a:bodyPr>
            <a:lstStyle/>
            <a:p>
              <a:pPr algn="ctr" fontAlgn="base"/>
              <a:r>
                <a:rPr lang="en-IN" sz="1000" b="1" dirty="0">
                  <a:solidFill>
                    <a:srgbClr val="7030A0"/>
                  </a:solidFill>
                  <a:latin typeface="Roboto"/>
                </a:rPr>
                <a:t>Grey Pelican</a:t>
              </a:r>
            </a:p>
          </p:txBody>
        </p:sp>
        <p:sp>
          <p:nvSpPr>
            <p:cNvPr id="329" name="Rectangle 328">
              <a:extLst>
                <a:ext uri="{FF2B5EF4-FFF2-40B4-BE49-F238E27FC236}">
                  <a16:creationId xmlns:a16="http://schemas.microsoft.com/office/drawing/2014/main" id="{6B0AA8EC-BE20-44E6-B36D-86687D7708AD}"/>
                </a:ext>
              </a:extLst>
            </p:cNvPr>
            <p:cNvSpPr/>
            <p:nvPr/>
          </p:nvSpPr>
          <p:spPr>
            <a:xfrm>
              <a:off x="8701038" y="2792003"/>
              <a:ext cx="1784556" cy="230832"/>
            </a:xfrm>
            <a:prstGeom prst="rect">
              <a:avLst/>
            </a:prstGeom>
          </p:spPr>
          <p:txBody>
            <a:bodyPr wrap="square">
              <a:spAutoFit/>
            </a:bodyPr>
            <a:lstStyle/>
            <a:p>
              <a:pPr algn="ctr"/>
              <a:r>
                <a:rPr lang="en-US" sz="900" dirty="0">
                  <a:solidFill>
                    <a:schemeClr val="accent2"/>
                  </a:solidFill>
                  <a:latin typeface="Roboto"/>
                </a:rPr>
                <a:t>Capacity: 400 Pax.</a:t>
              </a:r>
              <a:endParaRPr lang="en-IN" sz="900" dirty="0">
                <a:solidFill>
                  <a:srgbClr val="444444"/>
                </a:solidFill>
                <a:latin typeface="Roboto"/>
              </a:endParaRPr>
            </a:p>
          </p:txBody>
        </p:sp>
        <p:sp>
          <p:nvSpPr>
            <p:cNvPr id="330" name="Rectangle 329">
              <a:extLst>
                <a:ext uri="{FF2B5EF4-FFF2-40B4-BE49-F238E27FC236}">
                  <a16:creationId xmlns:a16="http://schemas.microsoft.com/office/drawing/2014/main" id="{14D12C6A-EFCE-4C24-B8DD-38032EC8DC68}"/>
                </a:ext>
              </a:extLst>
            </p:cNvPr>
            <p:cNvSpPr/>
            <p:nvPr/>
          </p:nvSpPr>
          <p:spPr>
            <a:xfrm>
              <a:off x="8701037" y="2979807"/>
              <a:ext cx="1784556" cy="230832"/>
            </a:xfrm>
            <a:prstGeom prst="rect">
              <a:avLst/>
            </a:prstGeom>
          </p:spPr>
          <p:txBody>
            <a:bodyPr wrap="square">
              <a:spAutoFit/>
            </a:bodyPr>
            <a:lstStyle/>
            <a:p>
              <a:pPr algn="ctr"/>
              <a:r>
                <a:rPr lang="en-US" sz="900" dirty="0">
                  <a:solidFill>
                    <a:schemeClr val="accent2"/>
                  </a:solidFill>
                  <a:latin typeface="Roboto"/>
                </a:rPr>
                <a:t>1190 Sqm. Built up</a:t>
              </a:r>
              <a:endParaRPr lang="en-IN" sz="900" dirty="0">
                <a:solidFill>
                  <a:srgbClr val="444444"/>
                </a:solidFill>
                <a:latin typeface="Roboto"/>
              </a:endParaRPr>
            </a:p>
          </p:txBody>
        </p:sp>
        <p:grpSp>
          <p:nvGrpSpPr>
            <p:cNvPr id="331" name="Group 330">
              <a:extLst>
                <a:ext uri="{FF2B5EF4-FFF2-40B4-BE49-F238E27FC236}">
                  <a16:creationId xmlns:a16="http://schemas.microsoft.com/office/drawing/2014/main" id="{4271C047-94E7-4EDF-990A-426F548C7FA7}"/>
                </a:ext>
              </a:extLst>
            </p:cNvPr>
            <p:cNvGrpSpPr/>
            <p:nvPr/>
          </p:nvGrpSpPr>
          <p:grpSpPr>
            <a:xfrm>
              <a:off x="7610202" y="2463781"/>
              <a:ext cx="216890" cy="216890"/>
              <a:chOff x="9463025" y="4058925"/>
              <a:chExt cx="216890" cy="216890"/>
            </a:xfrm>
          </p:grpSpPr>
          <p:sp>
            <p:nvSpPr>
              <p:cNvPr id="332" name="Oval 331">
                <a:extLst>
                  <a:ext uri="{FF2B5EF4-FFF2-40B4-BE49-F238E27FC236}">
                    <a16:creationId xmlns:a16="http://schemas.microsoft.com/office/drawing/2014/main" id="{61CB5B48-6BF8-4739-B770-A464C8EF13AA}"/>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3" name="Oval 332">
                <a:extLst>
                  <a:ext uri="{FF2B5EF4-FFF2-40B4-BE49-F238E27FC236}">
                    <a16:creationId xmlns:a16="http://schemas.microsoft.com/office/drawing/2014/main" id="{3393DF43-57DC-45BD-94AF-20887C551503}"/>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34" name="Straight Connector 333">
              <a:extLst>
                <a:ext uri="{FF2B5EF4-FFF2-40B4-BE49-F238E27FC236}">
                  <a16:creationId xmlns:a16="http://schemas.microsoft.com/office/drawing/2014/main" id="{03264F6C-0EB6-4B21-A882-E71BF216C5EE}"/>
                </a:ext>
              </a:extLst>
            </p:cNvPr>
            <p:cNvCxnSpPr>
              <a:cxnSpLocks/>
              <a:endCxn id="326" idx="1"/>
            </p:cNvCxnSpPr>
            <p:nvPr/>
          </p:nvCxnSpPr>
          <p:spPr>
            <a:xfrm>
              <a:off x="7826573" y="2592578"/>
              <a:ext cx="874468" cy="256124"/>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grpSp>
          <p:nvGrpSpPr>
            <p:cNvPr id="336" name="Group 335">
              <a:extLst>
                <a:ext uri="{FF2B5EF4-FFF2-40B4-BE49-F238E27FC236}">
                  <a16:creationId xmlns:a16="http://schemas.microsoft.com/office/drawing/2014/main" id="{09567154-2D31-4E2C-B56D-01EB7CC770D6}"/>
                </a:ext>
              </a:extLst>
            </p:cNvPr>
            <p:cNvGrpSpPr/>
            <p:nvPr/>
          </p:nvGrpSpPr>
          <p:grpSpPr>
            <a:xfrm>
              <a:off x="7279668" y="3299407"/>
              <a:ext cx="216890" cy="216890"/>
              <a:chOff x="9463025" y="4058925"/>
              <a:chExt cx="216890" cy="216890"/>
            </a:xfrm>
          </p:grpSpPr>
          <p:sp>
            <p:nvSpPr>
              <p:cNvPr id="337" name="Oval 336">
                <a:extLst>
                  <a:ext uri="{FF2B5EF4-FFF2-40B4-BE49-F238E27FC236}">
                    <a16:creationId xmlns:a16="http://schemas.microsoft.com/office/drawing/2014/main" id="{C10776D4-889A-4559-9A98-53BF68BC8ED9}"/>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8" name="Oval 337">
                <a:extLst>
                  <a:ext uri="{FF2B5EF4-FFF2-40B4-BE49-F238E27FC236}">
                    <a16:creationId xmlns:a16="http://schemas.microsoft.com/office/drawing/2014/main" id="{C292483A-A189-44D7-9B86-FF933FCEDEB7}"/>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39" name="Straight Connector 338">
              <a:extLst>
                <a:ext uri="{FF2B5EF4-FFF2-40B4-BE49-F238E27FC236}">
                  <a16:creationId xmlns:a16="http://schemas.microsoft.com/office/drawing/2014/main" id="{69D7115E-7E05-48EF-A53D-7BC932D770C9}"/>
                </a:ext>
              </a:extLst>
            </p:cNvPr>
            <p:cNvCxnSpPr>
              <a:cxnSpLocks/>
            </p:cNvCxnSpPr>
            <p:nvPr/>
          </p:nvCxnSpPr>
          <p:spPr>
            <a:xfrm flipV="1">
              <a:off x="7486856" y="3406191"/>
              <a:ext cx="1199208" cy="4210"/>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41" name="Rectangle 340">
              <a:extLst>
                <a:ext uri="{FF2B5EF4-FFF2-40B4-BE49-F238E27FC236}">
                  <a16:creationId xmlns:a16="http://schemas.microsoft.com/office/drawing/2014/main" id="{1ECE71FC-D414-43BE-9C3A-0337EBE22CD6}"/>
                </a:ext>
              </a:extLst>
            </p:cNvPr>
            <p:cNvSpPr/>
            <p:nvPr/>
          </p:nvSpPr>
          <p:spPr>
            <a:xfrm>
              <a:off x="8687478" y="3329892"/>
              <a:ext cx="1784555" cy="770440"/>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2" name="Rectangle 341">
              <a:extLst>
                <a:ext uri="{FF2B5EF4-FFF2-40B4-BE49-F238E27FC236}">
                  <a16:creationId xmlns:a16="http://schemas.microsoft.com/office/drawing/2014/main" id="{2AD25DEC-C1D5-488A-BABE-38EEA191DA69}"/>
                </a:ext>
              </a:extLst>
            </p:cNvPr>
            <p:cNvSpPr/>
            <p:nvPr/>
          </p:nvSpPr>
          <p:spPr>
            <a:xfrm>
              <a:off x="8687476" y="3493267"/>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343" name="Rectangle 342">
              <a:extLst>
                <a:ext uri="{FF2B5EF4-FFF2-40B4-BE49-F238E27FC236}">
                  <a16:creationId xmlns:a16="http://schemas.microsoft.com/office/drawing/2014/main" id="{314689F6-A476-4DE7-8C8A-E823FC00ED77}"/>
                </a:ext>
              </a:extLst>
            </p:cNvPr>
            <p:cNvSpPr/>
            <p:nvPr/>
          </p:nvSpPr>
          <p:spPr>
            <a:xfrm>
              <a:off x="8687475" y="3638043"/>
              <a:ext cx="1784556" cy="230832"/>
            </a:xfrm>
            <a:prstGeom prst="rect">
              <a:avLst/>
            </a:prstGeom>
          </p:spPr>
          <p:txBody>
            <a:bodyPr wrap="square">
              <a:spAutoFit/>
            </a:bodyPr>
            <a:lstStyle/>
            <a:p>
              <a:pPr algn="ctr"/>
              <a:r>
                <a:rPr lang="en-US" sz="900" dirty="0">
                  <a:solidFill>
                    <a:schemeClr val="accent2"/>
                  </a:solidFill>
                  <a:latin typeface="Roboto"/>
                </a:rPr>
                <a:t>Capacity: 400 Pax.</a:t>
              </a:r>
              <a:endParaRPr lang="en-IN" sz="900" dirty="0">
                <a:solidFill>
                  <a:srgbClr val="444444"/>
                </a:solidFill>
                <a:latin typeface="Roboto"/>
              </a:endParaRPr>
            </a:p>
          </p:txBody>
        </p:sp>
        <p:sp>
          <p:nvSpPr>
            <p:cNvPr id="344" name="Rectangle 343">
              <a:extLst>
                <a:ext uri="{FF2B5EF4-FFF2-40B4-BE49-F238E27FC236}">
                  <a16:creationId xmlns:a16="http://schemas.microsoft.com/office/drawing/2014/main" id="{89A2D7C4-9D1F-4C00-9625-A1A57A5AEC3A}"/>
                </a:ext>
              </a:extLst>
            </p:cNvPr>
            <p:cNvSpPr/>
            <p:nvPr/>
          </p:nvSpPr>
          <p:spPr>
            <a:xfrm>
              <a:off x="8687474" y="3825847"/>
              <a:ext cx="1784556" cy="230832"/>
            </a:xfrm>
            <a:prstGeom prst="rect">
              <a:avLst/>
            </a:prstGeom>
          </p:spPr>
          <p:txBody>
            <a:bodyPr wrap="square">
              <a:spAutoFit/>
            </a:bodyPr>
            <a:lstStyle/>
            <a:p>
              <a:pPr algn="ctr"/>
              <a:r>
                <a:rPr lang="en-US" sz="900" dirty="0">
                  <a:solidFill>
                    <a:schemeClr val="accent2"/>
                  </a:solidFill>
                  <a:latin typeface="Roboto"/>
                </a:rPr>
                <a:t>1870 Sqm. Built up</a:t>
              </a:r>
              <a:endParaRPr lang="en-IN" sz="900" dirty="0">
                <a:solidFill>
                  <a:srgbClr val="444444"/>
                </a:solidFill>
                <a:latin typeface="Roboto"/>
              </a:endParaRPr>
            </a:p>
          </p:txBody>
        </p:sp>
        <p:sp>
          <p:nvSpPr>
            <p:cNvPr id="345" name="Rectangle 344">
              <a:extLst>
                <a:ext uri="{FF2B5EF4-FFF2-40B4-BE49-F238E27FC236}">
                  <a16:creationId xmlns:a16="http://schemas.microsoft.com/office/drawing/2014/main" id="{AEF73492-5C83-4C3E-8DD5-2C7EB4AC30A4}"/>
                </a:ext>
              </a:extLst>
            </p:cNvPr>
            <p:cNvSpPr/>
            <p:nvPr/>
          </p:nvSpPr>
          <p:spPr>
            <a:xfrm>
              <a:off x="8627387" y="3316128"/>
              <a:ext cx="1873925" cy="246221"/>
            </a:xfrm>
            <a:prstGeom prst="rect">
              <a:avLst/>
            </a:prstGeom>
          </p:spPr>
          <p:txBody>
            <a:bodyPr wrap="square">
              <a:spAutoFit/>
            </a:bodyPr>
            <a:lstStyle/>
            <a:p>
              <a:pPr algn="ctr" fontAlgn="base"/>
              <a:r>
                <a:rPr lang="en-IN" sz="1000" b="1" dirty="0">
                  <a:solidFill>
                    <a:srgbClr val="7030A0"/>
                  </a:solidFill>
                  <a:latin typeface="Roboto"/>
                </a:rPr>
                <a:t>Oasis Tourist Complex</a:t>
              </a:r>
            </a:p>
          </p:txBody>
        </p:sp>
        <p:sp>
          <p:nvSpPr>
            <p:cNvPr id="350" name="Rectangle 349">
              <a:extLst>
                <a:ext uri="{FF2B5EF4-FFF2-40B4-BE49-F238E27FC236}">
                  <a16:creationId xmlns:a16="http://schemas.microsoft.com/office/drawing/2014/main" id="{FB85ADAB-A410-4F47-BCB0-E70832C1E541}"/>
                </a:ext>
              </a:extLst>
            </p:cNvPr>
            <p:cNvSpPr/>
            <p:nvPr/>
          </p:nvSpPr>
          <p:spPr>
            <a:xfrm>
              <a:off x="8700935" y="4360729"/>
              <a:ext cx="1784555" cy="843269"/>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1" name="Rectangle 350">
              <a:extLst>
                <a:ext uri="{FF2B5EF4-FFF2-40B4-BE49-F238E27FC236}">
                  <a16:creationId xmlns:a16="http://schemas.microsoft.com/office/drawing/2014/main" id="{70E77539-A7B0-41F1-A8EB-19192209348E}"/>
                </a:ext>
              </a:extLst>
            </p:cNvPr>
            <p:cNvSpPr/>
            <p:nvPr/>
          </p:nvSpPr>
          <p:spPr>
            <a:xfrm>
              <a:off x="8700933" y="4626269"/>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352" name="Rectangle 351">
              <a:extLst>
                <a:ext uri="{FF2B5EF4-FFF2-40B4-BE49-F238E27FC236}">
                  <a16:creationId xmlns:a16="http://schemas.microsoft.com/office/drawing/2014/main" id="{AFEF6B83-3B53-478E-BA3D-C5D2ABE87DFA}"/>
                </a:ext>
              </a:extLst>
            </p:cNvPr>
            <p:cNvSpPr/>
            <p:nvPr/>
          </p:nvSpPr>
          <p:spPr>
            <a:xfrm>
              <a:off x="8700932" y="4771045"/>
              <a:ext cx="1784556" cy="230832"/>
            </a:xfrm>
            <a:prstGeom prst="rect">
              <a:avLst/>
            </a:prstGeom>
          </p:spPr>
          <p:txBody>
            <a:bodyPr wrap="square">
              <a:spAutoFit/>
            </a:bodyPr>
            <a:lstStyle/>
            <a:p>
              <a:pPr algn="ctr"/>
              <a:r>
                <a:rPr lang="en-US" sz="900" dirty="0">
                  <a:solidFill>
                    <a:schemeClr val="accent2"/>
                  </a:solidFill>
                  <a:latin typeface="Roboto"/>
                </a:rPr>
                <a:t>Capacity: 300 Pax.</a:t>
              </a:r>
              <a:endParaRPr lang="en-IN" sz="900" dirty="0">
                <a:solidFill>
                  <a:srgbClr val="444444"/>
                </a:solidFill>
                <a:latin typeface="Roboto"/>
              </a:endParaRPr>
            </a:p>
          </p:txBody>
        </p:sp>
        <p:sp>
          <p:nvSpPr>
            <p:cNvPr id="353" name="Rectangle 352">
              <a:extLst>
                <a:ext uri="{FF2B5EF4-FFF2-40B4-BE49-F238E27FC236}">
                  <a16:creationId xmlns:a16="http://schemas.microsoft.com/office/drawing/2014/main" id="{2CB361DF-9591-4956-BEBF-09B152044DDB}"/>
                </a:ext>
              </a:extLst>
            </p:cNvPr>
            <p:cNvSpPr/>
            <p:nvPr/>
          </p:nvSpPr>
          <p:spPr>
            <a:xfrm>
              <a:off x="8700931" y="4958849"/>
              <a:ext cx="1784556" cy="230832"/>
            </a:xfrm>
            <a:prstGeom prst="rect">
              <a:avLst/>
            </a:prstGeom>
          </p:spPr>
          <p:txBody>
            <a:bodyPr wrap="square">
              <a:spAutoFit/>
            </a:bodyPr>
            <a:lstStyle/>
            <a:p>
              <a:pPr algn="ctr"/>
              <a:r>
                <a:rPr lang="en-US" sz="900" dirty="0">
                  <a:solidFill>
                    <a:schemeClr val="accent2"/>
                  </a:solidFill>
                  <a:latin typeface="Roboto"/>
                </a:rPr>
                <a:t>1127 Sqm. Built up</a:t>
              </a:r>
              <a:endParaRPr lang="en-IN" sz="900" dirty="0">
                <a:solidFill>
                  <a:srgbClr val="444444"/>
                </a:solidFill>
                <a:latin typeface="Roboto"/>
              </a:endParaRPr>
            </a:p>
          </p:txBody>
        </p:sp>
        <p:sp>
          <p:nvSpPr>
            <p:cNvPr id="354" name="Rectangle 353">
              <a:extLst>
                <a:ext uri="{FF2B5EF4-FFF2-40B4-BE49-F238E27FC236}">
                  <a16:creationId xmlns:a16="http://schemas.microsoft.com/office/drawing/2014/main" id="{F6F43B87-3243-4BB1-AAE6-1536E4DFAB7D}"/>
                </a:ext>
              </a:extLst>
            </p:cNvPr>
            <p:cNvSpPr/>
            <p:nvPr/>
          </p:nvSpPr>
          <p:spPr>
            <a:xfrm>
              <a:off x="8640844" y="4449130"/>
              <a:ext cx="1873925" cy="246221"/>
            </a:xfrm>
            <a:prstGeom prst="rect">
              <a:avLst/>
            </a:prstGeom>
          </p:spPr>
          <p:txBody>
            <a:bodyPr wrap="square">
              <a:spAutoFit/>
            </a:bodyPr>
            <a:lstStyle/>
            <a:p>
              <a:pPr algn="ctr" fontAlgn="base"/>
              <a:r>
                <a:rPr lang="en-IN" sz="1000" b="1" dirty="0">
                  <a:solidFill>
                    <a:srgbClr val="7030A0"/>
                  </a:solidFill>
                  <a:latin typeface="Roboto"/>
                </a:rPr>
                <a:t>Skylark Tourist Complex</a:t>
              </a:r>
            </a:p>
          </p:txBody>
        </p:sp>
        <p:grpSp>
          <p:nvGrpSpPr>
            <p:cNvPr id="355" name="Group 354">
              <a:extLst>
                <a:ext uri="{FF2B5EF4-FFF2-40B4-BE49-F238E27FC236}">
                  <a16:creationId xmlns:a16="http://schemas.microsoft.com/office/drawing/2014/main" id="{FE49B35E-61AE-4DF4-A977-CEC4CD21A659}"/>
                </a:ext>
              </a:extLst>
            </p:cNvPr>
            <p:cNvGrpSpPr/>
            <p:nvPr/>
          </p:nvGrpSpPr>
          <p:grpSpPr>
            <a:xfrm>
              <a:off x="7305206" y="3730911"/>
              <a:ext cx="216890" cy="216890"/>
              <a:chOff x="9463025" y="4058925"/>
              <a:chExt cx="216890" cy="216890"/>
            </a:xfrm>
          </p:grpSpPr>
          <p:sp>
            <p:nvSpPr>
              <p:cNvPr id="356" name="Oval 355">
                <a:extLst>
                  <a:ext uri="{FF2B5EF4-FFF2-40B4-BE49-F238E27FC236}">
                    <a16:creationId xmlns:a16="http://schemas.microsoft.com/office/drawing/2014/main" id="{8692AC3B-668A-4244-8A56-15A3B667A784}"/>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7" name="Oval 356">
                <a:extLst>
                  <a:ext uri="{FF2B5EF4-FFF2-40B4-BE49-F238E27FC236}">
                    <a16:creationId xmlns:a16="http://schemas.microsoft.com/office/drawing/2014/main" id="{2333C2D1-139E-4817-A469-89EF58405099}"/>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59" name="Straight Connector 358">
              <a:extLst>
                <a:ext uri="{FF2B5EF4-FFF2-40B4-BE49-F238E27FC236}">
                  <a16:creationId xmlns:a16="http://schemas.microsoft.com/office/drawing/2014/main" id="{F49254B8-37F6-4C96-B20D-25D8D99179E4}"/>
                </a:ext>
              </a:extLst>
            </p:cNvPr>
            <p:cNvCxnSpPr>
              <a:cxnSpLocks/>
              <a:endCxn id="352" idx="1"/>
            </p:cNvCxnSpPr>
            <p:nvPr/>
          </p:nvCxnSpPr>
          <p:spPr>
            <a:xfrm>
              <a:off x="7514762" y="3859913"/>
              <a:ext cx="1186170" cy="1026548"/>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grpSp>
          <p:nvGrpSpPr>
            <p:cNvPr id="362" name="Group 361">
              <a:extLst>
                <a:ext uri="{FF2B5EF4-FFF2-40B4-BE49-F238E27FC236}">
                  <a16:creationId xmlns:a16="http://schemas.microsoft.com/office/drawing/2014/main" id="{4C9BB173-6B01-4D97-B118-0A7965BC783D}"/>
                </a:ext>
              </a:extLst>
            </p:cNvPr>
            <p:cNvGrpSpPr/>
            <p:nvPr/>
          </p:nvGrpSpPr>
          <p:grpSpPr>
            <a:xfrm>
              <a:off x="4601235" y="3447831"/>
              <a:ext cx="216890" cy="216890"/>
              <a:chOff x="9463025" y="4058925"/>
              <a:chExt cx="216890" cy="216890"/>
            </a:xfrm>
          </p:grpSpPr>
          <p:sp>
            <p:nvSpPr>
              <p:cNvPr id="363" name="Oval 362">
                <a:extLst>
                  <a:ext uri="{FF2B5EF4-FFF2-40B4-BE49-F238E27FC236}">
                    <a16:creationId xmlns:a16="http://schemas.microsoft.com/office/drawing/2014/main" id="{4AD47146-2865-4A1F-9279-BD56A5034FA3}"/>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4" name="Oval 363">
                <a:extLst>
                  <a:ext uri="{FF2B5EF4-FFF2-40B4-BE49-F238E27FC236}">
                    <a16:creationId xmlns:a16="http://schemas.microsoft.com/office/drawing/2014/main" id="{088AC538-D0E7-4E23-ACCE-5B6E42277F22}"/>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68" name="Rectangle 367">
              <a:extLst>
                <a:ext uri="{FF2B5EF4-FFF2-40B4-BE49-F238E27FC236}">
                  <a16:creationId xmlns:a16="http://schemas.microsoft.com/office/drawing/2014/main" id="{4C755C0B-C453-409F-B43C-0698C8BAE10A}"/>
                </a:ext>
              </a:extLst>
            </p:cNvPr>
            <p:cNvSpPr/>
            <p:nvPr/>
          </p:nvSpPr>
          <p:spPr>
            <a:xfrm>
              <a:off x="1819056" y="2613447"/>
              <a:ext cx="1784555" cy="761772"/>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9" name="Rectangle 368">
              <a:extLst>
                <a:ext uri="{FF2B5EF4-FFF2-40B4-BE49-F238E27FC236}">
                  <a16:creationId xmlns:a16="http://schemas.microsoft.com/office/drawing/2014/main" id="{6D081CE2-A75A-430D-A77E-22B6360BD345}"/>
                </a:ext>
              </a:extLst>
            </p:cNvPr>
            <p:cNvSpPr/>
            <p:nvPr/>
          </p:nvSpPr>
          <p:spPr>
            <a:xfrm>
              <a:off x="1819054" y="2811346"/>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370" name="Rectangle 369">
              <a:extLst>
                <a:ext uri="{FF2B5EF4-FFF2-40B4-BE49-F238E27FC236}">
                  <a16:creationId xmlns:a16="http://schemas.microsoft.com/office/drawing/2014/main" id="{78404B11-62DB-4093-95CE-33AA35DA3CAE}"/>
                </a:ext>
              </a:extLst>
            </p:cNvPr>
            <p:cNvSpPr/>
            <p:nvPr/>
          </p:nvSpPr>
          <p:spPr>
            <a:xfrm>
              <a:off x="1819053" y="2956122"/>
              <a:ext cx="1784556" cy="230832"/>
            </a:xfrm>
            <a:prstGeom prst="rect">
              <a:avLst/>
            </a:prstGeom>
          </p:spPr>
          <p:txBody>
            <a:bodyPr wrap="square">
              <a:spAutoFit/>
            </a:bodyPr>
            <a:lstStyle/>
            <a:p>
              <a:pPr algn="ctr"/>
              <a:r>
                <a:rPr lang="en-US" sz="900" dirty="0">
                  <a:solidFill>
                    <a:schemeClr val="accent2"/>
                  </a:solidFill>
                  <a:latin typeface="Roboto"/>
                </a:rPr>
                <a:t>Capacity: 200 Pax.</a:t>
              </a:r>
              <a:endParaRPr lang="en-IN" sz="900" dirty="0">
                <a:solidFill>
                  <a:srgbClr val="444444"/>
                </a:solidFill>
                <a:latin typeface="Roboto"/>
              </a:endParaRPr>
            </a:p>
          </p:txBody>
        </p:sp>
        <p:sp>
          <p:nvSpPr>
            <p:cNvPr id="371" name="Rectangle 370">
              <a:extLst>
                <a:ext uri="{FF2B5EF4-FFF2-40B4-BE49-F238E27FC236}">
                  <a16:creationId xmlns:a16="http://schemas.microsoft.com/office/drawing/2014/main" id="{CDFE5128-6E9B-475B-9406-C00104B96804}"/>
                </a:ext>
              </a:extLst>
            </p:cNvPr>
            <p:cNvSpPr/>
            <p:nvPr/>
          </p:nvSpPr>
          <p:spPr>
            <a:xfrm>
              <a:off x="1819052" y="3143926"/>
              <a:ext cx="1784556" cy="230832"/>
            </a:xfrm>
            <a:prstGeom prst="rect">
              <a:avLst/>
            </a:prstGeom>
          </p:spPr>
          <p:txBody>
            <a:bodyPr wrap="square">
              <a:spAutoFit/>
            </a:bodyPr>
            <a:lstStyle/>
            <a:p>
              <a:pPr algn="ctr"/>
              <a:r>
                <a:rPr lang="en-US" sz="900" dirty="0">
                  <a:solidFill>
                    <a:schemeClr val="accent2"/>
                  </a:solidFill>
                  <a:latin typeface="Roboto"/>
                </a:rPr>
                <a:t>700 Sqm. Built up</a:t>
              </a:r>
              <a:endParaRPr lang="en-IN" sz="900" dirty="0">
                <a:solidFill>
                  <a:srgbClr val="444444"/>
                </a:solidFill>
                <a:latin typeface="Roboto"/>
              </a:endParaRPr>
            </a:p>
          </p:txBody>
        </p:sp>
        <p:sp>
          <p:nvSpPr>
            <p:cNvPr id="372" name="Rectangle 371">
              <a:extLst>
                <a:ext uri="{FF2B5EF4-FFF2-40B4-BE49-F238E27FC236}">
                  <a16:creationId xmlns:a16="http://schemas.microsoft.com/office/drawing/2014/main" id="{0F5646FD-BC64-4056-8C3A-0A150132E19B}"/>
                </a:ext>
              </a:extLst>
            </p:cNvPr>
            <p:cNvSpPr/>
            <p:nvPr/>
          </p:nvSpPr>
          <p:spPr>
            <a:xfrm>
              <a:off x="1758965" y="2634207"/>
              <a:ext cx="1873925" cy="246221"/>
            </a:xfrm>
            <a:prstGeom prst="rect">
              <a:avLst/>
            </a:prstGeom>
          </p:spPr>
          <p:txBody>
            <a:bodyPr wrap="square">
              <a:spAutoFit/>
            </a:bodyPr>
            <a:lstStyle/>
            <a:p>
              <a:pPr algn="ctr" fontAlgn="base"/>
              <a:r>
                <a:rPr lang="en-IN" sz="1000" b="1" dirty="0">
                  <a:solidFill>
                    <a:srgbClr val="7030A0"/>
                  </a:solidFill>
                  <a:latin typeface="Roboto"/>
                </a:rPr>
                <a:t>Surkhab Tourist Complex</a:t>
              </a:r>
            </a:p>
          </p:txBody>
        </p:sp>
        <p:cxnSp>
          <p:nvCxnSpPr>
            <p:cNvPr id="7202" name="Straight Connector 7201">
              <a:extLst>
                <a:ext uri="{FF2B5EF4-FFF2-40B4-BE49-F238E27FC236}">
                  <a16:creationId xmlns:a16="http://schemas.microsoft.com/office/drawing/2014/main" id="{13ECF816-6DB3-4CE4-B6CA-36C819A9D3A1}"/>
                </a:ext>
              </a:extLst>
            </p:cNvPr>
            <p:cNvCxnSpPr>
              <a:cxnSpLocks/>
              <a:stCxn id="370" idx="3"/>
              <a:endCxn id="363" idx="1"/>
            </p:cNvCxnSpPr>
            <p:nvPr/>
          </p:nvCxnSpPr>
          <p:spPr>
            <a:xfrm>
              <a:off x="3603609" y="3071538"/>
              <a:ext cx="1029389" cy="408056"/>
            </a:xfrm>
            <a:prstGeom prst="line">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79" name="Rectangle 378">
              <a:extLst>
                <a:ext uri="{FF2B5EF4-FFF2-40B4-BE49-F238E27FC236}">
                  <a16:creationId xmlns:a16="http://schemas.microsoft.com/office/drawing/2014/main" id="{5AC9C5F2-7465-404D-A632-FC740FFCADD1}"/>
                </a:ext>
              </a:extLst>
            </p:cNvPr>
            <p:cNvSpPr/>
            <p:nvPr/>
          </p:nvSpPr>
          <p:spPr>
            <a:xfrm>
              <a:off x="3836432" y="1883066"/>
              <a:ext cx="1784555" cy="729699"/>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0" name="Rectangle 379">
              <a:extLst>
                <a:ext uri="{FF2B5EF4-FFF2-40B4-BE49-F238E27FC236}">
                  <a16:creationId xmlns:a16="http://schemas.microsoft.com/office/drawing/2014/main" id="{2277BFFA-C13F-4DE7-9BEC-BBEF0D7741DE}"/>
                </a:ext>
              </a:extLst>
            </p:cNvPr>
            <p:cNvSpPr/>
            <p:nvPr/>
          </p:nvSpPr>
          <p:spPr>
            <a:xfrm>
              <a:off x="3836430" y="2046441"/>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Convention Hall</a:t>
              </a:r>
            </a:p>
          </p:txBody>
        </p:sp>
        <p:sp>
          <p:nvSpPr>
            <p:cNvPr id="381" name="Rectangle 380">
              <a:extLst>
                <a:ext uri="{FF2B5EF4-FFF2-40B4-BE49-F238E27FC236}">
                  <a16:creationId xmlns:a16="http://schemas.microsoft.com/office/drawing/2014/main" id="{AB0FE208-C5B5-4E98-9552-A437E00BD072}"/>
                </a:ext>
              </a:extLst>
            </p:cNvPr>
            <p:cNvSpPr/>
            <p:nvPr/>
          </p:nvSpPr>
          <p:spPr>
            <a:xfrm>
              <a:off x="3791744" y="1877283"/>
              <a:ext cx="1873925" cy="246221"/>
            </a:xfrm>
            <a:prstGeom prst="rect">
              <a:avLst/>
            </a:prstGeom>
          </p:spPr>
          <p:txBody>
            <a:bodyPr wrap="square">
              <a:spAutoFit/>
            </a:bodyPr>
            <a:lstStyle/>
            <a:p>
              <a:pPr algn="ctr" fontAlgn="base"/>
              <a:r>
                <a:rPr lang="en-IN" sz="1000" b="1" dirty="0">
                  <a:solidFill>
                    <a:srgbClr val="7030A0"/>
                  </a:solidFill>
                  <a:latin typeface="Roboto"/>
                </a:rPr>
                <a:t>Koel Tourist Resort </a:t>
              </a:r>
            </a:p>
          </p:txBody>
        </p:sp>
        <p:sp>
          <p:nvSpPr>
            <p:cNvPr id="382" name="Rectangle 381">
              <a:extLst>
                <a:ext uri="{FF2B5EF4-FFF2-40B4-BE49-F238E27FC236}">
                  <a16:creationId xmlns:a16="http://schemas.microsoft.com/office/drawing/2014/main" id="{8B95EBBD-67DD-47FF-90A2-258766DC94AE}"/>
                </a:ext>
              </a:extLst>
            </p:cNvPr>
            <p:cNvSpPr/>
            <p:nvPr/>
          </p:nvSpPr>
          <p:spPr>
            <a:xfrm>
              <a:off x="3836429" y="2191217"/>
              <a:ext cx="1784556" cy="230832"/>
            </a:xfrm>
            <a:prstGeom prst="rect">
              <a:avLst/>
            </a:prstGeom>
          </p:spPr>
          <p:txBody>
            <a:bodyPr wrap="square">
              <a:spAutoFit/>
            </a:bodyPr>
            <a:lstStyle/>
            <a:p>
              <a:pPr algn="ctr"/>
              <a:r>
                <a:rPr lang="en-US" sz="900" dirty="0">
                  <a:solidFill>
                    <a:schemeClr val="accent2"/>
                  </a:solidFill>
                  <a:latin typeface="Roboto"/>
                </a:rPr>
                <a:t>Capacity: 300-500 Pax.</a:t>
              </a:r>
              <a:endParaRPr lang="en-IN" sz="900" dirty="0">
                <a:solidFill>
                  <a:srgbClr val="444444"/>
                </a:solidFill>
                <a:latin typeface="Roboto"/>
              </a:endParaRPr>
            </a:p>
          </p:txBody>
        </p:sp>
        <p:sp>
          <p:nvSpPr>
            <p:cNvPr id="383" name="Rectangle 382">
              <a:extLst>
                <a:ext uri="{FF2B5EF4-FFF2-40B4-BE49-F238E27FC236}">
                  <a16:creationId xmlns:a16="http://schemas.microsoft.com/office/drawing/2014/main" id="{1F9C23F3-59E0-419B-BB17-CA11F0390240}"/>
                </a:ext>
              </a:extLst>
            </p:cNvPr>
            <p:cNvSpPr/>
            <p:nvPr/>
          </p:nvSpPr>
          <p:spPr>
            <a:xfrm>
              <a:off x="3836428" y="2379021"/>
              <a:ext cx="1784556" cy="230832"/>
            </a:xfrm>
            <a:prstGeom prst="rect">
              <a:avLst/>
            </a:prstGeom>
          </p:spPr>
          <p:txBody>
            <a:bodyPr wrap="square">
              <a:spAutoFit/>
            </a:bodyPr>
            <a:lstStyle/>
            <a:p>
              <a:pPr algn="ctr"/>
              <a:r>
                <a:rPr lang="en-US" sz="900" dirty="0">
                  <a:solidFill>
                    <a:schemeClr val="accent2"/>
                  </a:solidFill>
                  <a:latin typeface="Roboto"/>
                </a:rPr>
                <a:t>500 Sqm Built up</a:t>
              </a:r>
              <a:endParaRPr lang="en-IN" sz="900" dirty="0">
                <a:solidFill>
                  <a:srgbClr val="444444"/>
                </a:solidFill>
                <a:latin typeface="Roboto"/>
              </a:endParaRPr>
            </a:p>
          </p:txBody>
        </p:sp>
        <p:grpSp>
          <p:nvGrpSpPr>
            <p:cNvPr id="384" name="Group 383">
              <a:extLst>
                <a:ext uri="{FF2B5EF4-FFF2-40B4-BE49-F238E27FC236}">
                  <a16:creationId xmlns:a16="http://schemas.microsoft.com/office/drawing/2014/main" id="{DBE25A5E-5410-4812-BB0C-506587D09F9C}"/>
                </a:ext>
              </a:extLst>
            </p:cNvPr>
            <p:cNvGrpSpPr/>
            <p:nvPr/>
          </p:nvGrpSpPr>
          <p:grpSpPr>
            <a:xfrm>
              <a:off x="6567427" y="2887777"/>
              <a:ext cx="216890" cy="216890"/>
              <a:chOff x="9463025" y="4058925"/>
              <a:chExt cx="216890" cy="216890"/>
            </a:xfrm>
          </p:grpSpPr>
          <p:sp>
            <p:nvSpPr>
              <p:cNvPr id="385" name="Oval 384">
                <a:extLst>
                  <a:ext uri="{FF2B5EF4-FFF2-40B4-BE49-F238E27FC236}">
                    <a16:creationId xmlns:a16="http://schemas.microsoft.com/office/drawing/2014/main" id="{37790BEE-6CE3-4AD1-92CB-E455FF2625D9}"/>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6" name="Oval 385">
                <a:extLst>
                  <a:ext uri="{FF2B5EF4-FFF2-40B4-BE49-F238E27FC236}">
                    <a16:creationId xmlns:a16="http://schemas.microsoft.com/office/drawing/2014/main" id="{7DC33DCD-756C-4749-A8C8-FFBD036C3046}"/>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87" name="Straight Connector 386">
              <a:extLst>
                <a:ext uri="{FF2B5EF4-FFF2-40B4-BE49-F238E27FC236}">
                  <a16:creationId xmlns:a16="http://schemas.microsoft.com/office/drawing/2014/main" id="{79804BC0-CA08-4163-9F05-E95E902CFDD6}"/>
                </a:ext>
              </a:extLst>
            </p:cNvPr>
            <p:cNvCxnSpPr>
              <a:cxnSpLocks/>
              <a:endCxn id="382" idx="3"/>
            </p:cNvCxnSpPr>
            <p:nvPr/>
          </p:nvCxnSpPr>
          <p:spPr>
            <a:xfrm flipH="1" flipV="1">
              <a:off x="5620985" y="2306633"/>
              <a:ext cx="1025864" cy="660390"/>
            </a:xfrm>
            <a:prstGeom prst="lin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grpSp>
          <p:nvGrpSpPr>
            <p:cNvPr id="391" name="Group 390">
              <a:extLst>
                <a:ext uri="{FF2B5EF4-FFF2-40B4-BE49-F238E27FC236}">
                  <a16:creationId xmlns:a16="http://schemas.microsoft.com/office/drawing/2014/main" id="{51BCE9EC-E566-4A63-9320-DC1A92E3663A}"/>
                </a:ext>
              </a:extLst>
            </p:cNvPr>
            <p:cNvGrpSpPr/>
            <p:nvPr/>
          </p:nvGrpSpPr>
          <p:grpSpPr>
            <a:xfrm>
              <a:off x="5365542" y="3806249"/>
              <a:ext cx="216890" cy="216890"/>
              <a:chOff x="9463025" y="4058925"/>
              <a:chExt cx="216890" cy="216890"/>
            </a:xfrm>
          </p:grpSpPr>
          <p:sp>
            <p:nvSpPr>
              <p:cNvPr id="392" name="Oval 391">
                <a:extLst>
                  <a:ext uri="{FF2B5EF4-FFF2-40B4-BE49-F238E27FC236}">
                    <a16:creationId xmlns:a16="http://schemas.microsoft.com/office/drawing/2014/main" id="{9EE1E507-1093-4BDC-82C7-D799813854D3}"/>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3" name="Oval 392">
                <a:extLst>
                  <a:ext uri="{FF2B5EF4-FFF2-40B4-BE49-F238E27FC236}">
                    <a16:creationId xmlns:a16="http://schemas.microsoft.com/office/drawing/2014/main" id="{BA524899-7D50-4DB8-BA6C-BBCA293088C3}"/>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94" name="Straight Connector 393">
              <a:extLst>
                <a:ext uri="{FF2B5EF4-FFF2-40B4-BE49-F238E27FC236}">
                  <a16:creationId xmlns:a16="http://schemas.microsoft.com/office/drawing/2014/main" id="{EB352936-1139-48E9-9833-89241F114B2C}"/>
                </a:ext>
              </a:extLst>
            </p:cNvPr>
            <p:cNvCxnSpPr>
              <a:cxnSpLocks/>
            </p:cNvCxnSpPr>
            <p:nvPr/>
          </p:nvCxnSpPr>
          <p:spPr>
            <a:xfrm>
              <a:off x="3591837" y="3929841"/>
              <a:ext cx="1783724" cy="17670"/>
            </a:xfrm>
            <a:prstGeom prst="line">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96" name="Rectangle 395">
              <a:extLst>
                <a:ext uri="{FF2B5EF4-FFF2-40B4-BE49-F238E27FC236}">
                  <a16:creationId xmlns:a16="http://schemas.microsoft.com/office/drawing/2014/main" id="{03DC6FF6-12A9-48B7-BA15-089C5638D851}"/>
                </a:ext>
              </a:extLst>
            </p:cNvPr>
            <p:cNvSpPr/>
            <p:nvPr/>
          </p:nvSpPr>
          <p:spPr>
            <a:xfrm>
              <a:off x="1819052" y="3455557"/>
              <a:ext cx="1784555" cy="761772"/>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7" name="Rectangle 396">
              <a:extLst>
                <a:ext uri="{FF2B5EF4-FFF2-40B4-BE49-F238E27FC236}">
                  <a16:creationId xmlns:a16="http://schemas.microsoft.com/office/drawing/2014/main" id="{248EBA90-1ADB-4344-857C-85B4452C70CD}"/>
                </a:ext>
              </a:extLst>
            </p:cNvPr>
            <p:cNvSpPr/>
            <p:nvPr/>
          </p:nvSpPr>
          <p:spPr>
            <a:xfrm>
              <a:off x="1819050" y="3653456"/>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Banquet Hall</a:t>
              </a:r>
            </a:p>
          </p:txBody>
        </p:sp>
        <p:sp>
          <p:nvSpPr>
            <p:cNvPr id="398" name="Rectangle 397">
              <a:extLst>
                <a:ext uri="{FF2B5EF4-FFF2-40B4-BE49-F238E27FC236}">
                  <a16:creationId xmlns:a16="http://schemas.microsoft.com/office/drawing/2014/main" id="{E41BC3D3-6704-4495-B0B8-818C3335C436}"/>
                </a:ext>
              </a:extLst>
            </p:cNvPr>
            <p:cNvSpPr/>
            <p:nvPr/>
          </p:nvSpPr>
          <p:spPr>
            <a:xfrm>
              <a:off x="1819049" y="3798232"/>
              <a:ext cx="1784556" cy="230832"/>
            </a:xfrm>
            <a:prstGeom prst="rect">
              <a:avLst/>
            </a:prstGeom>
          </p:spPr>
          <p:txBody>
            <a:bodyPr wrap="square">
              <a:spAutoFit/>
            </a:bodyPr>
            <a:lstStyle/>
            <a:p>
              <a:pPr algn="ctr"/>
              <a:r>
                <a:rPr lang="en-US" sz="900" dirty="0">
                  <a:solidFill>
                    <a:schemeClr val="accent2"/>
                  </a:solidFill>
                  <a:latin typeface="Roboto"/>
                </a:rPr>
                <a:t>Capacity: 400 Pax.</a:t>
              </a:r>
              <a:endParaRPr lang="en-IN" sz="900" dirty="0">
                <a:solidFill>
                  <a:srgbClr val="444444"/>
                </a:solidFill>
                <a:latin typeface="Roboto"/>
              </a:endParaRPr>
            </a:p>
          </p:txBody>
        </p:sp>
        <p:sp>
          <p:nvSpPr>
            <p:cNvPr id="399" name="Rectangle 398">
              <a:extLst>
                <a:ext uri="{FF2B5EF4-FFF2-40B4-BE49-F238E27FC236}">
                  <a16:creationId xmlns:a16="http://schemas.microsoft.com/office/drawing/2014/main" id="{3CB022A9-80BB-434A-B5D1-5806AD9276B3}"/>
                </a:ext>
              </a:extLst>
            </p:cNvPr>
            <p:cNvSpPr/>
            <p:nvPr/>
          </p:nvSpPr>
          <p:spPr>
            <a:xfrm>
              <a:off x="1819048" y="3986036"/>
              <a:ext cx="1784556" cy="230832"/>
            </a:xfrm>
            <a:prstGeom prst="rect">
              <a:avLst/>
            </a:prstGeom>
          </p:spPr>
          <p:txBody>
            <a:bodyPr wrap="square">
              <a:spAutoFit/>
            </a:bodyPr>
            <a:lstStyle/>
            <a:p>
              <a:pPr algn="ctr"/>
              <a:r>
                <a:rPr lang="en-US" sz="900" dirty="0">
                  <a:solidFill>
                    <a:schemeClr val="accent2"/>
                  </a:solidFill>
                  <a:latin typeface="Roboto"/>
                </a:rPr>
                <a:t>1950 Sqm. Built up</a:t>
              </a:r>
              <a:endParaRPr lang="en-IN" sz="900" dirty="0">
                <a:solidFill>
                  <a:srgbClr val="444444"/>
                </a:solidFill>
                <a:latin typeface="Roboto"/>
              </a:endParaRPr>
            </a:p>
          </p:txBody>
        </p:sp>
        <p:sp>
          <p:nvSpPr>
            <p:cNvPr id="400" name="Rectangle 399">
              <a:extLst>
                <a:ext uri="{FF2B5EF4-FFF2-40B4-BE49-F238E27FC236}">
                  <a16:creationId xmlns:a16="http://schemas.microsoft.com/office/drawing/2014/main" id="{19D0C225-2B92-471B-BCAA-6C8087AC914C}"/>
                </a:ext>
              </a:extLst>
            </p:cNvPr>
            <p:cNvSpPr/>
            <p:nvPr/>
          </p:nvSpPr>
          <p:spPr>
            <a:xfrm>
              <a:off x="1758961" y="3476317"/>
              <a:ext cx="1873925" cy="246221"/>
            </a:xfrm>
            <a:prstGeom prst="rect">
              <a:avLst/>
            </a:prstGeom>
          </p:spPr>
          <p:txBody>
            <a:bodyPr wrap="square">
              <a:spAutoFit/>
            </a:bodyPr>
            <a:lstStyle/>
            <a:p>
              <a:pPr algn="ctr" fontAlgn="base"/>
              <a:r>
                <a:rPr lang="en-IN" sz="1000" b="1" dirty="0">
                  <a:solidFill>
                    <a:srgbClr val="7030A0"/>
                  </a:solidFill>
                  <a:latin typeface="Roboto"/>
                </a:rPr>
                <a:t>Flamingo Tourist Complex</a:t>
              </a:r>
            </a:p>
          </p:txBody>
        </p:sp>
        <p:sp>
          <p:nvSpPr>
            <p:cNvPr id="401" name="Rectangle 400">
              <a:extLst>
                <a:ext uri="{FF2B5EF4-FFF2-40B4-BE49-F238E27FC236}">
                  <a16:creationId xmlns:a16="http://schemas.microsoft.com/office/drawing/2014/main" id="{E76E0CF3-481F-4392-AD06-D00FCD65D1CE}"/>
                </a:ext>
              </a:extLst>
            </p:cNvPr>
            <p:cNvSpPr/>
            <p:nvPr/>
          </p:nvSpPr>
          <p:spPr>
            <a:xfrm>
              <a:off x="1805498" y="4328178"/>
              <a:ext cx="1784555" cy="761772"/>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2" name="Rectangle 401">
              <a:extLst>
                <a:ext uri="{FF2B5EF4-FFF2-40B4-BE49-F238E27FC236}">
                  <a16:creationId xmlns:a16="http://schemas.microsoft.com/office/drawing/2014/main" id="{4CC65303-E483-4C5E-AE8C-5648CDA0CB49}"/>
                </a:ext>
              </a:extLst>
            </p:cNvPr>
            <p:cNvSpPr/>
            <p:nvPr/>
          </p:nvSpPr>
          <p:spPr>
            <a:xfrm>
              <a:off x="1805496" y="4526077"/>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Convention Hall</a:t>
              </a:r>
            </a:p>
          </p:txBody>
        </p:sp>
        <p:sp>
          <p:nvSpPr>
            <p:cNvPr id="403" name="Rectangle 402">
              <a:extLst>
                <a:ext uri="{FF2B5EF4-FFF2-40B4-BE49-F238E27FC236}">
                  <a16:creationId xmlns:a16="http://schemas.microsoft.com/office/drawing/2014/main" id="{C1D2F15A-01F3-427A-8D19-2835CFD143B5}"/>
                </a:ext>
              </a:extLst>
            </p:cNvPr>
            <p:cNvSpPr/>
            <p:nvPr/>
          </p:nvSpPr>
          <p:spPr>
            <a:xfrm>
              <a:off x="1805495" y="4670853"/>
              <a:ext cx="1784556" cy="230832"/>
            </a:xfrm>
            <a:prstGeom prst="rect">
              <a:avLst/>
            </a:prstGeom>
          </p:spPr>
          <p:txBody>
            <a:bodyPr wrap="square">
              <a:spAutoFit/>
            </a:bodyPr>
            <a:lstStyle/>
            <a:p>
              <a:pPr algn="ctr"/>
              <a:r>
                <a:rPr lang="en-US" sz="900" dirty="0">
                  <a:solidFill>
                    <a:schemeClr val="accent2"/>
                  </a:solidFill>
                  <a:latin typeface="Roboto"/>
                </a:rPr>
                <a:t>Capacity: 400 Pax.</a:t>
              </a:r>
              <a:endParaRPr lang="en-IN" sz="900" dirty="0">
                <a:solidFill>
                  <a:srgbClr val="444444"/>
                </a:solidFill>
                <a:latin typeface="Roboto"/>
              </a:endParaRPr>
            </a:p>
          </p:txBody>
        </p:sp>
        <p:sp>
          <p:nvSpPr>
            <p:cNvPr id="404" name="Rectangle 403">
              <a:extLst>
                <a:ext uri="{FF2B5EF4-FFF2-40B4-BE49-F238E27FC236}">
                  <a16:creationId xmlns:a16="http://schemas.microsoft.com/office/drawing/2014/main" id="{33AE6BD3-A605-4D16-B844-640FEA308D5B}"/>
                </a:ext>
              </a:extLst>
            </p:cNvPr>
            <p:cNvSpPr/>
            <p:nvPr/>
          </p:nvSpPr>
          <p:spPr>
            <a:xfrm>
              <a:off x="1805494" y="4858657"/>
              <a:ext cx="1784556" cy="230832"/>
            </a:xfrm>
            <a:prstGeom prst="rect">
              <a:avLst/>
            </a:prstGeom>
          </p:spPr>
          <p:txBody>
            <a:bodyPr wrap="square">
              <a:spAutoFit/>
            </a:bodyPr>
            <a:lstStyle/>
            <a:p>
              <a:pPr algn="ctr"/>
              <a:r>
                <a:rPr lang="en-US" sz="900" dirty="0">
                  <a:solidFill>
                    <a:schemeClr val="accent2"/>
                  </a:solidFill>
                  <a:latin typeface="Roboto"/>
                </a:rPr>
                <a:t>1200 Sqm. Built up</a:t>
              </a:r>
              <a:endParaRPr lang="en-IN" sz="900" dirty="0">
                <a:solidFill>
                  <a:srgbClr val="444444"/>
                </a:solidFill>
                <a:latin typeface="Roboto"/>
              </a:endParaRPr>
            </a:p>
          </p:txBody>
        </p:sp>
        <p:sp>
          <p:nvSpPr>
            <p:cNvPr id="405" name="Rectangle 404">
              <a:extLst>
                <a:ext uri="{FF2B5EF4-FFF2-40B4-BE49-F238E27FC236}">
                  <a16:creationId xmlns:a16="http://schemas.microsoft.com/office/drawing/2014/main" id="{0F428479-1B63-4056-A5E1-23B895ECB3A5}"/>
                </a:ext>
              </a:extLst>
            </p:cNvPr>
            <p:cNvSpPr/>
            <p:nvPr/>
          </p:nvSpPr>
          <p:spPr>
            <a:xfrm>
              <a:off x="1745407" y="4348938"/>
              <a:ext cx="1873925" cy="246221"/>
            </a:xfrm>
            <a:prstGeom prst="rect">
              <a:avLst/>
            </a:prstGeom>
          </p:spPr>
          <p:txBody>
            <a:bodyPr wrap="square">
              <a:spAutoFit/>
            </a:bodyPr>
            <a:lstStyle/>
            <a:p>
              <a:pPr algn="ctr" fontAlgn="base"/>
              <a:r>
                <a:rPr lang="en-IN" sz="1000" b="1" dirty="0">
                  <a:solidFill>
                    <a:srgbClr val="7030A0"/>
                  </a:solidFill>
                  <a:latin typeface="Roboto"/>
                </a:rPr>
                <a:t>Baya Tourist Resort</a:t>
              </a:r>
            </a:p>
          </p:txBody>
        </p:sp>
        <p:grpSp>
          <p:nvGrpSpPr>
            <p:cNvPr id="406" name="Group 405">
              <a:extLst>
                <a:ext uri="{FF2B5EF4-FFF2-40B4-BE49-F238E27FC236}">
                  <a16:creationId xmlns:a16="http://schemas.microsoft.com/office/drawing/2014/main" id="{9D475DC4-FA93-4A8F-8EC8-9388024931AE}"/>
                </a:ext>
              </a:extLst>
            </p:cNvPr>
            <p:cNvGrpSpPr/>
            <p:nvPr/>
          </p:nvGrpSpPr>
          <p:grpSpPr>
            <a:xfrm>
              <a:off x="5417915" y="4622551"/>
              <a:ext cx="216890" cy="216890"/>
              <a:chOff x="9463025" y="4058925"/>
              <a:chExt cx="216890" cy="216890"/>
            </a:xfrm>
          </p:grpSpPr>
          <p:sp>
            <p:nvSpPr>
              <p:cNvPr id="407" name="Oval 406">
                <a:extLst>
                  <a:ext uri="{FF2B5EF4-FFF2-40B4-BE49-F238E27FC236}">
                    <a16:creationId xmlns:a16="http://schemas.microsoft.com/office/drawing/2014/main" id="{FB739D95-D26B-49EF-959E-5DEB5F51EBE6}"/>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8" name="Oval 407">
                <a:extLst>
                  <a:ext uri="{FF2B5EF4-FFF2-40B4-BE49-F238E27FC236}">
                    <a16:creationId xmlns:a16="http://schemas.microsoft.com/office/drawing/2014/main" id="{87C00C75-BCE4-408E-A963-AA11A506D49C}"/>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409" name="Straight Connector 408">
              <a:extLst>
                <a:ext uri="{FF2B5EF4-FFF2-40B4-BE49-F238E27FC236}">
                  <a16:creationId xmlns:a16="http://schemas.microsoft.com/office/drawing/2014/main" id="{737C6F51-6D6A-4800-B48E-C64E17B2466A}"/>
                </a:ext>
              </a:extLst>
            </p:cNvPr>
            <p:cNvCxnSpPr>
              <a:cxnSpLocks/>
            </p:cNvCxnSpPr>
            <p:nvPr/>
          </p:nvCxnSpPr>
          <p:spPr>
            <a:xfrm>
              <a:off x="3615855" y="4722161"/>
              <a:ext cx="1783724" cy="17670"/>
            </a:xfrm>
            <a:prstGeom prst="line">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410" name="Rectangle 409">
              <a:extLst>
                <a:ext uri="{FF2B5EF4-FFF2-40B4-BE49-F238E27FC236}">
                  <a16:creationId xmlns:a16="http://schemas.microsoft.com/office/drawing/2014/main" id="{5D31BA9A-F88F-42A7-9D6E-31EE928FA1B3}"/>
                </a:ext>
              </a:extLst>
            </p:cNvPr>
            <p:cNvSpPr/>
            <p:nvPr/>
          </p:nvSpPr>
          <p:spPr>
            <a:xfrm>
              <a:off x="5358747" y="6118311"/>
              <a:ext cx="1784555" cy="761772"/>
            </a:xfrm>
            <a:prstGeom prst="rect">
              <a:avLst/>
            </a:prstGeom>
            <a:solidFill>
              <a:srgbClr val="FFFFFF">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1" name="Rectangle 410">
              <a:extLst>
                <a:ext uri="{FF2B5EF4-FFF2-40B4-BE49-F238E27FC236}">
                  <a16:creationId xmlns:a16="http://schemas.microsoft.com/office/drawing/2014/main" id="{DCFD03CC-BF38-44CC-8CB7-942732558104}"/>
                </a:ext>
              </a:extLst>
            </p:cNvPr>
            <p:cNvSpPr/>
            <p:nvPr/>
          </p:nvSpPr>
          <p:spPr>
            <a:xfrm>
              <a:off x="5358745" y="6316210"/>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Convention Hall</a:t>
              </a:r>
            </a:p>
          </p:txBody>
        </p:sp>
        <p:sp>
          <p:nvSpPr>
            <p:cNvPr id="412" name="Rectangle 411">
              <a:extLst>
                <a:ext uri="{FF2B5EF4-FFF2-40B4-BE49-F238E27FC236}">
                  <a16:creationId xmlns:a16="http://schemas.microsoft.com/office/drawing/2014/main" id="{CB1B7C80-8ED2-4B94-AFE0-B86F3527867C}"/>
                </a:ext>
              </a:extLst>
            </p:cNvPr>
            <p:cNvSpPr/>
            <p:nvPr/>
          </p:nvSpPr>
          <p:spPr>
            <a:xfrm>
              <a:off x="5358744" y="6460986"/>
              <a:ext cx="1784556" cy="230832"/>
            </a:xfrm>
            <a:prstGeom prst="rect">
              <a:avLst/>
            </a:prstGeom>
          </p:spPr>
          <p:txBody>
            <a:bodyPr wrap="square">
              <a:spAutoFit/>
            </a:bodyPr>
            <a:lstStyle/>
            <a:p>
              <a:pPr algn="ctr"/>
              <a:r>
                <a:rPr lang="en-US" sz="900" dirty="0">
                  <a:solidFill>
                    <a:schemeClr val="accent2"/>
                  </a:solidFill>
                  <a:latin typeface="Roboto"/>
                </a:rPr>
                <a:t>Capacity: 200 Pax.</a:t>
              </a:r>
              <a:endParaRPr lang="en-IN" sz="900" dirty="0">
                <a:solidFill>
                  <a:srgbClr val="444444"/>
                </a:solidFill>
                <a:latin typeface="Roboto"/>
              </a:endParaRPr>
            </a:p>
          </p:txBody>
        </p:sp>
        <p:sp>
          <p:nvSpPr>
            <p:cNvPr id="413" name="Rectangle 412">
              <a:extLst>
                <a:ext uri="{FF2B5EF4-FFF2-40B4-BE49-F238E27FC236}">
                  <a16:creationId xmlns:a16="http://schemas.microsoft.com/office/drawing/2014/main" id="{E7CE709F-A731-4B32-9A5F-9074636C891D}"/>
                </a:ext>
              </a:extLst>
            </p:cNvPr>
            <p:cNvSpPr/>
            <p:nvPr/>
          </p:nvSpPr>
          <p:spPr>
            <a:xfrm>
              <a:off x="5358743" y="6648790"/>
              <a:ext cx="1784556" cy="230832"/>
            </a:xfrm>
            <a:prstGeom prst="rect">
              <a:avLst/>
            </a:prstGeom>
          </p:spPr>
          <p:txBody>
            <a:bodyPr wrap="square">
              <a:spAutoFit/>
            </a:bodyPr>
            <a:lstStyle/>
            <a:p>
              <a:pPr algn="ctr"/>
              <a:r>
                <a:rPr lang="en-US" sz="900" dirty="0">
                  <a:solidFill>
                    <a:schemeClr val="accent2"/>
                  </a:solidFill>
                  <a:latin typeface="Roboto"/>
                </a:rPr>
                <a:t>350 Sqm. Built up</a:t>
              </a:r>
              <a:endParaRPr lang="en-IN" sz="900" dirty="0">
                <a:solidFill>
                  <a:srgbClr val="444444"/>
                </a:solidFill>
                <a:latin typeface="Roboto"/>
              </a:endParaRPr>
            </a:p>
          </p:txBody>
        </p:sp>
        <p:sp>
          <p:nvSpPr>
            <p:cNvPr id="414" name="Rectangle 413">
              <a:extLst>
                <a:ext uri="{FF2B5EF4-FFF2-40B4-BE49-F238E27FC236}">
                  <a16:creationId xmlns:a16="http://schemas.microsoft.com/office/drawing/2014/main" id="{6DC25295-659D-46CE-B2E1-8B6F31F4D50F}"/>
                </a:ext>
              </a:extLst>
            </p:cNvPr>
            <p:cNvSpPr/>
            <p:nvPr/>
          </p:nvSpPr>
          <p:spPr>
            <a:xfrm>
              <a:off x="5298656" y="6139071"/>
              <a:ext cx="1873925" cy="246221"/>
            </a:xfrm>
            <a:prstGeom prst="rect">
              <a:avLst/>
            </a:prstGeom>
          </p:spPr>
          <p:txBody>
            <a:bodyPr wrap="square">
              <a:spAutoFit/>
            </a:bodyPr>
            <a:lstStyle/>
            <a:p>
              <a:pPr algn="ctr" fontAlgn="base"/>
              <a:r>
                <a:rPr lang="en-IN" sz="1000" b="1" dirty="0">
                  <a:solidFill>
                    <a:srgbClr val="7030A0"/>
                  </a:solidFill>
                  <a:latin typeface="Roboto"/>
                </a:rPr>
                <a:t>Jungle Babbler</a:t>
              </a:r>
            </a:p>
          </p:txBody>
        </p:sp>
        <p:grpSp>
          <p:nvGrpSpPr>
            <p:cNvPr id="415" name="Group 414">
              <a:extLst>
                <a:ext uri="{FF2B5EF4-FFF2-40B4-BE49-F238E27FC236}">
                  <a16:creationId xmlns:a16="http://schemas.microsoft.com/office/drawing/2014/main" id="{814AEB85-BCEB-47FF-93F1-CA4151CF1137}"/>
                </a:ext>
              </a:extLst>
            </p:cNvPr>
            <p:cNvGrpSpPr/>
            <p:nvPr/>
          </p:nvGrpSpPr>
          <p:grpSpPr>
            <a:xfrm>
              <a:off x="6649886" y="5522304"/>
              <a:ext cx="216890" cy="216890"/>
              <a:chOff x="9463025" y="4058925"/>
              <a:chExt cx="216890" cy="216890"/>
            </a:xfrm>
          </p:grpSpPr>
          <p:sp>
            <p:nvSpPr>
              <p:cNvPr id="416" name="Oval 415">
                <a:extLst>
                  <a:ext uri="{FF2B5EF4-FFF2-40B4-BE49-F238E27FC236}">
                    <a16:creationId xmlns:a16="http://schemas.microsoft.com/office/drawing/2014/main" id="{1B70B7E6-83D6-47B3-82C7-13D2C0D181F8}"/>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7" name="Oval 416">
                <a:extLst>
                  <a:ext uri="{FF2B5EF4-FFF2-40B4-BE49-F238E27FC236}">
                    <a16:creationId xmlns:a16="http://schemas.microsoft.com/office/drawing/2014/main" id="{37E4E18C-6034-46EC-B5D2-DF5DEF699BF1}"/>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419" name="Straight Connector 418">
              <a:extLst>
                <a:ext uri="{FF2B5EF4-FFF2-40B4-BE49-F238E27FC236}">
                  <a16:creationId xmlns:a16="http://schemas.microsoft.com/office/drawing/2014/main" id="{21AE6F09-46FD-48AD-A6CE-64EE2927CB19}"/>
                </a:ext>
              </a:extLst>
            </p:cNvPr>
            <p:cNvCxnSpPr>
              <a:cxnSpLocks/>
              <a:endCxn id="416" idx="4"/>
            </p:cNvCxnSpPr>
            <p:nvPr/>
          </p:nvCxnSpPr>
          <p:spPr>
            <a:xfrm flipV="1">
              <a:off x="6753973" y="5739194"/>
              <a:ext cx="4358" cy="371238"/>
            </a:xfrm>
            <a:prstGeom prst="line">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430" name="Rectangle 429">
              <a:extLst>
                <a:ext uri="{FF2B5EF4-FFF2-40B4-BE49-F238E27FC236}">
                  <a16:creationId xmlns:a16="http://schemas.microsoft.com/office/drawing/2014/main" id="{99780A7A-F806-4C4D-A4CC-70F1CDB528C1}"/>
                </a:ext>
              </a:extLst>
            </p:cNvPr>
            <p:cNvSpPr/>
            <p:nvPr/>
          </p:nvSpPr>
          <p:spPr>
            <a:xfrm>
              <a:off x="3230823" y="6078719"/>
              <a:ext cx="1784555" cy="761772"/>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1" name="Rectangle 430">
              <a:extLst>
                <a:ext uri="{FF2B5EF4-FFF2-40B4-BE49-F238E27FC236}">
                  <a16:creationId xmlns:a16="http://schemas.microsoft.com/office/drawing/2014/main" id="{EC1DD360-56EF-420C-AFE0-84D66C69A533}"/>
                </a:ext>
              </a:extLst>
            </p:cNvPr>
            <p:cNvSpPr/>
            <p:nvPr/>
          </p:nvSpPr>
          <p:spPr>
            <a:xfrm>
              <a:off x="3230821" y="6276618"/>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Convention Hall</a:t>
              </a:r>
            </a:p>
          </p:txBody>
        </p:sp>
        <p:sp>
          <p:nvSpPr>
            <p:cNvPr id="432" name="Rectangle 431">
              <a:extLst>
                <a:ext uri="{FF2B5EF4-FFF2-40B4-BE49-F238E27FC236}">
                  <a16:creationId xmlns:a16="http://schemas.microsoft.com/office/drawing/2014/main" id="{B164AF69-7D63-489F-8F06-4CDC0D585E3E}"/>
                </a:ext>
              </a:extLst>
            </p:cNvPr>
            <p:cNvSpPr/>
            <p:nvPr/>
          </p:nvSpPr>
          <p:spPr>
            <a:xfrm>
              <a:off x="3230820" y="6421394"/>
              <a:ext cx="1784556" cy="230832"/>
            </a:xfrm>
            <a:prstGeom prst="rect">
              <a:avLst/>
            </a:prstGeom>
          </p:spPr>
          <p:txBody>
            <a:bodyPr wrap="square">
              <a:spAutoFit/>
            </a:bodyPr>
            <a:lstStyle/>
            <a:p>
              <a:pPr algn="ctr"/>
              <a:r>
                <a:rPr lang="en-US" sz="900" dirty="0">
                  <a:solidFill>
                    <a:schemeClr val="accent2"/>
                  </a:solidFill>
                  <a:latin typeface="Roboto"/>
                </a:rPr>
                <a:t>Capacity: 400 Pax.</a:t>
              </a:r>
              <a:endParaRPr lang="en-IN" sz="900" dirty="0">
                <a:solidFill>
                  <a:srgbClr val="444444"/>
                </a:solidFill>
                <a:latin typeface="Roboto"/>
              </a:endParaRPr>
            </a:p>
          </p:txBody>
        </p:sp>
        <p:sp>
          <p:nvSpPr>
            <p:cNvPr id="433" name="Rectangle 432">
              <a:extLst>
                <a:ext uri="{FF2B5EF4-FFF2-40B4-BE49-F238E27FC236}">
                  <a16:creationId xmlns:a16="http://schemas.microsoft.com/office/drawing/2014/main" id="{1A9B7882-492F-44ED-950C-16E53E5700AA}"/>
                </a:ext>
              </a:extLst>
            </p:cNvPr>
            <p:cNvSpPr/>
            <p:nvPr/>
          </p:nvSpPr>
          <p:spPr>
            <a:xfrm>
              <a:off x="3230819" y="6609198"/>
              <a:ext cx="1784556" cy="230832"/>
            </a:xfrm>
            <a:prstGeom prst="rect">
              <a:avLst/>
            </a:prstGeom>
          </p:spPr>
          <p:txBody>
            <a:bodyPr wrap="square">
              <a:spAutoFit/>
            </a:bodyPr>
            <a:lstStyle/>
            <a:p>
              <a:pPr algn="ctr"/>
              <a:r>
                <a:rPr lang="en-US" sz="900" dirty="0">
                  <a:solidFill>
                    <a:schemeClr val="accent2"/>
                  </a:solidFill>
                  <a:latin typeface="Roboto"/>
                </a:rPr>
                <a:t>680 Sqm. Built up</a:t>
              </a:r>
              <a:endParaRPr lang="en-IN" sz="900" dirty="0">
                <a:solidFill>
                  <a:srgbClr val="444444"/>
                </a:solidFill>
                <a:latin typeface="Roboto"/>
              </a:endParaRPr>
            </a:p>
          </p:txBody>
        </p:sp>
        <p:sp>
          <p:nvSpPr>
            <p:cNvPr id="434" name="Rectangle 433">
              <a:extLst>
                <a:ext uri="{FF2B5EF4-FFF2-40B4-BE49-F238E27FC236}">
                  <a16:creationId xmlns:a16="http://schemas.microsoft.com/office/drawing/2014/main" id="{F2FF4C61-4CCA-46DE-8318-8919FB41676A}"/>
                </a:ext>
              </a:extLst>
            </p:cNvPr>
            <p:cNvSpPr/>
            <p:nvPr/>
          </p:nvSpPr>
          <p:spPr>
            <a:xfrm>
              <a:off x="3170732" y="6099479"/>
              <a:ext cx="1873925" cy="246221"/>
            </a:xfrm>
            <a:prstGeom prst="rect">
              <a:avLst/>
            </a:prstGeom>
          </p:spPr>
          <p:txBody>
            <a:bodyPr wrap="square">
              <a:spAutoFit/>
            </a:bodyPr>
            <a:lstStyle/>
            <a:p>
              <a:pPr algn="ctr" fontAlgn="base"/>
              <a:r>
                <a:rPr lang="en-IN" sz="1000" b="1" dirty="0">
                  <a:solidFill>
                    <a:srgbClr val="7030A0"/>
                  </a:solidFill>
                  <a:latin typeface="Roboto"/>
                </a:rPr>
                <a:t>Gauriyya Tourist Resort</a:t>
              </a:r>
            </a:p>
          </p:txBody>
        </p:sp>
        <p:grpSp>
          <p:nvGrpSpPr>
            <p:cNvPr id="435" name="Group 434">
              <a:extLst>
                <a:ext uri="{FF2B5EF4-FFF2-40B4-BE49-F238E27FC236}">
                  <a16:creationId xmlns:a16="http://schemas.microsoft.com/office/drawing/2014/main" id="{F4DECE8F-D9E5-49F8-A1BB-C58BBC678D42}"/>
                </a:ext>
              </a:extLst>
            </p:cNvPr>
            <p:cNvGrpSpPr/>
            <p:nvPr/>
          </p:nvGrpSpPr>
          <p:grpSpPr>
            <a:xfrm>
              <a:off x="6396156" y="4420002"/>
              <a:ext cx="216890" cy="216890"/>
              <a:chOff x="9463025" y="4058925"/>
              <a:chExt cx="216890" cy="216890"/>
            </a:xfrm>
          </p:grpSpPr>
          <p:sp>
            <p:nvSpPr>
              <p:cNvPr id="436" name="Oval 435">
                <a:extLst>
                  <a:ext uri="{FF2B5EF4-FFF2-40B4-BE49-F238E27FC236}">
                    <a16:creationId xmlns:a16="http://schemas.microsoft.com/office/drawing/2014/main" id="{BA5B2A74-DB58-483B-BF84-2F056A90F4FD}"/>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7" name="Oval 436">
                <a:extLst>
                  <a:ext uri="{FF2B5EF4-FFF2-40B4-BE49-F238E27FC236}">
                    <a16:creationId xmlns:a16="http://schemas.microsoft.com/office/drawing/2014/main" id="{052F3BDD-B4F7-4868-BEDE-3709D71006BC}"/>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438" name="Straight Connector 437">
              <a:extLst>
                <a:ext uri="{FF2B5EF4-FFF2-40B4-BE49-F238E27FC236}">
                  <a16:creationId xmlns:a16="http://schemas.microsoft.com/office/drawing/2014/main" id="{0B134177-350D-4ABA-85CF-516FC738599F}"/>
                </a:ext>
              </a:extLst>
            </p:cNvPr>
            <p:cNvCxnSpPr>
              <a:cxnSpLocks/>
              <a:stCxn id="449" idx="3"/>
              <a:endCxn id="436" idx="3"/>
            </p:cNvCxnSpPr>
            <p:nvPr/>
          </p:nvCxnSpPr>
          <p:spPr>
            <a:xfrm flipV="1">
              <a:off x="3593788" y="4605129"/>
              <a:ext cx="2834131" cy="1052796"/>
            </a:xfrm>
            <a:prstGeom prst="line">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grpSp>
          <p:nvGrpSpPr>
            <p:cNvPr id="442" name="Group 441">
              <a:extLst>
                <a:ext uri="{FF2B5EF4-FFF2-40B4-BE49-F238E27FC236}">
                  <a16:creationId xmlns:a16="http://schemas.microsoft.com/office/drawing/2014/main" id="{33FE55BD-FC87-435C-9DC5-ACFD5CC1F687}"/>
                </a:ext>
              </a:extLst>
            </p:cNvPr>
            <p:cNvGrpSpPr/>
            <p:nvPr/>
          </p:nvGrpSpPr>
          <p:grpSpPr>
            <a:xfrm>
              <a:off x="6764404" y="5017178"/>
              <a:ext cx="216890" cy="216890"/>
              <a:chOff x="9463025" y="4058925"/>
              <a:chExt cx="216890" cy="216890"/>
            </a:xfrm>
          </p:grpSpPr>
          <p:sp>
            <p:nvSpPr>
              <p:cNvPr id="443" name="Oval 442">
                <a:extLst>
                  <a:ext uri="{FF2B5EF4-FFF2-40B4-BE49-F238E27FC236}">
                    <a16:creationId xmlns:a16="http://schemas.microsoft.com/office/drawing/2014/main" id="{19ED4A30-5D01-4CF7-8AC4-9FCB1B1FB869}"/>
                  </a:ext>
                </a:extLst>
              </p:cNvPr>
              <p:cNvSpPr/>
              <p:nvPr/>
            </p:nvSpPr>
            <p:spPr>
              <a:xfrm>
                <a:off x="9463025" y="4058925"/>
                <a:ext cx="216890" cy="216890"/>
              </a:xfrm>
              <a:prstGeom prst="ellipse">
                <a:avLst/>
              </a:prstGeom>
              <a:solidFill>
                <a:srgbClr val="DAE3F3">
                  <a:alpha val="60000"/>
                </a:srgb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4" name="Oval 443">
                <a:extLst>
                  <a:ext uri="{FF2B5EF4-FFF2-40B4-BE49-F238E27FC236}">
                    <a16:creationId xmlns:a16="http://schemas.microsoft.com/office/drawing/2014/main" id="{A957233C-32EA-402D-9818-8BD96AB712EE}"/>
                  </a:ext>
                </a:extLst>
              </p:cNvPr>
              <p:cNvSpPr/>
              <p:nvPr/>
            </p:nvSpPr>
            <p:spPr>
              <a:xfrm>
                <a:off x="9528789" y="4124689"/>
                <a:ext cx="85362" cy="853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445" name="Straight Connector 444">
              <a:extLst>
                <a:ext uri="{FF2B5EF4-FFF2-40B4-BE49-F238E27FC236}">
                  <a16:creationId xmlns:a16="http://schemas.microsoft.com/office/drawing/2014/main" id="{950B0FF4-B46B-42EC-B402-EF6F4CF404E4}"/>
                </a:ext>
              </a:extLst>
            </p:cNvPr>
            <p:cNvCxnSpPr>
              <a:cxnSpLocks/>
            </p:cNvCxnSpPr>
            <p:nvPr/>
          </p:nvCxnSpPr>
          <p:spPr>
            <a:xfrm flipV="1">
              <a:off x="4304231" y="5163057"/>
              <a:ext cx="2470265" cy="915158"/>
            </a:xfrm>
            <a:prstGeom prst="line">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447" name="Rectangle 446">
              <a:extLst>
                <a:ext uri="{FF2B5EF4-FFF2-40B4-BE49-F238E27FC236}">
                  <a16:creationId xmlns:a16="http://schemas.microsoft.com/office/drawing/2014/main" id="{A48BA131-18C9-4CCF-B00C-CD386BBC0124}"/>
                </a:ext>
              </a:extLst>
            </p:cNvPr>
            <p:cNvSpPr/>
            <p:nvPr/>
          </p:nvSpPr>
          <p:spPr>
            <a:xfrm>
              <a:off x="1809235" y="5199834"/>
              <a:ext cx="1784555" cy="761772"/>
            </a:xfrm>
            <a:prstGeom prst="rect">
              <a:avLst/>
            </a:prstGeom>
            <a:solidFill>
              <a:schemeClr val="bg1"/>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8" name="Rectangle 447">
              <a:extLst>
                <a:ext uri="{FF2B5EF4-FFF2-40B4-BE49-F238E27FC236}">
                  <a16:creationId xmlns:a16="http://schemas.microsoft.com/office/drawing/2014/main" id="{D5EF6E35-6537-4893-A9F3-2E12318240FD}"/>
                </a:ext>
              </a:extLst>
            </p:cNvPr>
            <p:cNvSpPr/>
            <p:nvPr/>
          </p:nvSpPr>
          <p:spPr>
            <a:xfrm>
              <a:off x="1809233" y="5397733"/>
              <a:ext cx="1784555" cy="230832"/>
            </a:xfrm>
            <a:prstGeom prst="rect">
              <a:avLst/>
            </a:prstGeom>
            <a:noFill/>
          </p:spPr>
          <p:txBody>
            <a:bodyPr wrap="square" rtlCol="0">
              <a:spAutoFit/>
            </a:bodyPr>
            <a:lstStyle/>
            <a:p>
              <a:pPr algn="ctr"/>
              <a:r>
                <a:rPr lang="en-IN" sz="900" dirty="0">
                  <a:solidFill>
                    <a:srgbClr val="00B0F0"/>
                  </a:solidFill>
                  <a:latin typeface="Arial" panose="020B0604020202020204" pitchFamily="34" charset="0"/>
                  <a:cs typeface="Arial" panose="020B0604020202020204" pitchFamily="34" charset="0"/>
                </a:rPr>
                <a:t>Convention Center</a:t>
              </a:r>
            </a:p>
          </p:txBody>
        </p:sp>
        <p:sp>
          <p:nvSpPr>
            <p:cNvPr id="449" name="Rectangle 448">
              <a:extLst>
                <a:ext uri="{FF2B5EF4-FFF2-40B4-BE49-F238E27FC236}">
                  <a16:creationId xmlns:a16="http://schemas.microsoft.com/office/drawing/2014/main" id="{DB574A3F-C7B8-4FAC-8B38-15537BC1957D}"/>
                </a:ext>
              </a:extLst>
            </p:cNvPr>
            <p:cNvSpPr/>
            <p:nvPr/>
          </p:nvSpPr>
          <p:spPr>
            <a:xfrm>
              <a:off x="1809232" y="5542509"/>
              <a:ext cx="1784556" cy="230832"/>
            </a:xfrm>
            <a:prstGeom prst="rect">
              <a:avLst/>
            </a:prstGeom>
          </p:spPr>
          <p:txBody>
            <a:bodyPr wrap="square">
              <a:spAutoFit/>
            </a:bodyPr>
            <a:lstStyle/>
            <a:p>
              <a:pPr algn="ctr"/>
              <a:r>
                <a:rPr lang="en-US" sz="900" dirty="0">
                  <a:solidFill>
                    <a:schemeClr val="accent2"/>
                  </a:solidFill>
                  <a:latin typeface="Roboto"/>
                </a:rPr>
                <a:t>Capacity: 400 Pax.</a:t>
              </a:r>
              <a:endParaRPr lang="en-IN" sz="900" dirty="0">
                <a:solidFill>
                  <a:srgbClr val="444444"/>
                </a:solidFill>
                <a:latin typeface="Roboto"/>
              </a:endParaRPr>
            </a:p>
          </p:txBody>
        </p:sp>
        <p:sp>
          <p:nvSpPr>
            <p:cNvPr id="450" name="Rectangle 449">
              <a:extLst>
                <a:ext uri="{FF2B5EF4-FFF2-40B4-BE49-F238E27FC236}">
                  <a16:creationId xmlns:a16="http://schemas.microsoft.com/office/drawing/2014/main" id="{E700FC71-105F-4DB8-81F5-8D91D2E7D59D}"/>
                </a:ext>
              </a:extLst>
            </p:cNvPr>
            <p:cNvSpPr/>
            <p:nvPr/>
          </p:nvSpPr>
          <p:spPr>
            <a:xfrm>
              <a:off x="1809231" y="5730313"/>
              <a:ext cx="1784556" cy="230832"/>
            </a:xfrm>
            <a:prstGeom prst="rect">
              <a:avLst/>
            </a:prstGeom>
          </p:spPr>
          <p:txBody>
            <a:bodyPr wrap="square">
              <a:spAutoFit/>
            </a:bodyPr>
            <a:lstStyle/>
            <a:p>
              <a:pPr algn="ctr"/>
              <a:r>
                <a:rPr lang="en-US" sz="900" dirty="0">
                  <a:solidFill>
                    <a:schemeClr val="accent2"/>
                  </a:solidFill>
                  <a:latin typeface="Roboto"/>
                </a:rPr>
                <a:t>2300 Sqm. Built up</a:t>
              </a:r>
              <a:endParaRPr lang="en-IN" sz="900" dirty="0">
                <a:solidFill>
                  <a:srgbClr val="444444"/>
                </a:solidFill>
                <a:latin typeface="Roboto"/>
              </a:endParaRPr>
            </a:p>
          </p:txBody>
        </p:sp>
        <p:sp>
          <p:nvSpPr>
            <p:cNvPr id="451" name="Rectangle 450">
              <a:extLst>
                <a:ext uri="{FF2B5EF4-FFF2-40B4-BE49-F238E27FC236}">
                  <a16:creationId xmlns:a16="http://schemas.microsoft.com/office/drawing/2014/main" id="{E513E09B-FC07-4E70-9171-A47E7A2FB127}"/>
                </a:ext>
              </a:extLst>
            </p:cNvPr>
            <p:cNvSpPr/>
            <p:nvPr/>
          </p:nvSpPr>
          <p:spPr>
            <a:xfrm>
              <a:off x="1749144" y="5220594"/>
              <a:ext cx="1873925" cy="246221"/>
            </a:xfrm>
            <a:prstGeom prst="rect">
              <a:avLst/>
            </a:prstGeom>
          </p:spPr>
          <p:txBody>
            <a:bodyPr wrap="square">
              <a:spAutoFit/>
            </a:bodyPr>
            <a:lstStyle/>
            <a:p>
              <a:pPr algn="ctr" fontAlgn="base"/>
              <a:r>
                <a:rPr lang="en-IN" sz="1000" b="1" dirty="0">
                  <a:solidFill>
                    <a:srgbClr val="7030A0"/>
                  </a:solidFill>
                  <a:latin typeface="Roboto"/>
                </a:rPr>
                <a:t>Tilyar Tourist Complex</a:t>
              </a:r>
            </a:p>
          </p:txBody>
        </p:sp>
      </p:grpSp>
    </p:spTree>
    <p:extLst>
      <p:ext uri="{BB962C8B-B14F-4D97-AF65-F5344CB8AC3E}">
        <p14:creationId xmlns:p14="http://schemas.microsoft.com/office/powerpoint/2010/main" val="424125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gpie tourist complex in Mathura Road, Faridabad | Banquet Hall &amp; Wedding  Hotels in Mathura Road | Weddingz">
            <a:extLst>
              <a:ext uri="{FF2B5EF4-FFF2-40B4-BE49-F238E27FC236}">
                <a16:creationId xmlns:a16="http://schemas.microsoft.com/office/drawing/2014/main" id="{39030ECD-446D-42B3-91D4-04EA7AC3B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76" y="4578321"/>
            <a:ext cx="2854244" cy="205446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ajhans Convention Centre | Places of Interest | Faridabad | Destinations |  Haryana Tourism Corporation Limited.">
            <a:extLst>
              <a:ext uri="{FF2B5EF4-FFF2-40B4-BE49-F238E27FC236}">
                <a16:creationId xmlns:a16="http://schemas.microsoft.com/office/drawing/2014/main" id="{5BC06676-721C-4109-8CFB-4BC22CC4F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75" y="1427848"/>
            <a:ext cx="5025124" cy="309086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TEL KINGFISHER (Ambala, Haryana) - Hotel Reviews &amp; Photos - Tripadvisor">
            <a:extLst>
              <a:ext uri="{FF2B5EF4-FFF2-40B4-BE49-F238E27FC236}">
                <a16:creationId xmlns:a16="http://schemas.microsoft.com/office/drawing/2014/main" id="{5BA63CA8-D1AC-4FB8-8350-05E6E414B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5239" y="1423163"/>
            <a:ext cx="3138219" cy="309086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d Bishop Banquet Hall - Panchkula, Panchkula | Wedding Venue Cost">
            <a:extLst>
              <a:ext uri="{FF2B5EF4-FFF2-40B4-BE49-F238E27FC236}">
                <a16:creationId xmlns:a16="http://schemas.microsoft.com/office/drawing/2014/main" id="{C2EC8E41-E030-4228-B9D0-DEE7A37F6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5240" y="4578337"/>
            <a:ext cx="3138218" cy="205445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tel Detail | Where to Stay | Haryana Tourism Corporation Limited.">
            <a:extLst>
              <a:ext uri="{FF2B5EF4-FFF2-40B4-BE49-F238E27FC236}">
                <a16:creationId xmlns:a16="http://schemas.microsoft.com/office/drawing/2014/main" id="{96B2BA36-F5E9-4C37-BFB2-6DD689AE9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0299" y="4578322"/>
            <a:ext cx="2988174" cy="205446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MICE Tourism | Haryana Tourism Corporation Limited.">
            <a:extLst>
              <a:ext uri="{FF2B5EF4-FFF2-40B4-BE49-F238E27FC236}">
                <a16:creationId xmlns:a16="http://schemas.microsoft.com/office/drawing/2014/main" id="{303178A1-07A8-4E16-A756-5DF42E246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6149" y="1427848"/>
            <a:ext cx="3411940" cy="309086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otel Detail | Where to Stay | Haryana Tourism Corporation Limited.">
            <a:extLst>
              <a:ext uri="{FF2B5EF4-FFF2-40B4-BE49-F238E27FC236}">
                <a16:creationId xmlns:a16="http://schemas.microsoft.com/office/drawing/2014/main" id="{DE5D7DEC-081D-491A-991C-F252D3842E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5623" y="4564066"/>
            <a:ext cx="2532466" cy="20687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B065DA-EF5D-4489-B755-F871C58CFD00}"/>
              </a:ext>
            </a:extLst>
          </p:cNvPr>
          <p:cNvSpPr/>
          <p:nvPr/>
        </p:nvSpPr>
        <p:spPr>
          <a:xfrm>
            <a:off x="223875" y="3790950"/>
            <a:ext cx="2854245"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a:extLst>
              <a:ext uri="{FF2B5EF4-FFF2-40B4-BE49-F238E27FC236}">
                <a16:creationId xmlns:a16="http://schemas.microsoft.com/office/drawing/2014/main" id="{E7D1161D-9DDB-44B8-9A8D-F234E9AEB729}"/>
              </a:ext>
            </a:extLst>
          </p:cNvPr>
          <p:cNvSpPr txBox="1"/>
          <p:nvPr/>
        </p:nvSpPr>
        <p:spPr>
          <a:xfrm>
            <a:off x="223875" y="3855331"/>
            <a:ext cx="5199648"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Rajhans Tourist complex, Surajkund</a:t>
            </a:r>
            <a:endParaRPr lang="en-IN" sz="1200" b="1"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F9D21B4-DD00-4875-BA11-16B3AE1D4F18}"/>
              </a:ext>
            </a:extLst>
          </p:cNvPr>
          <p:cNvSpPr/>
          <p:nvPr/>
        </p:nvSpPr>
        <p:spPr>
          <a:xfrm>
            <a:off x="5308505" y="3790950"/>
            <a:ext cx="2854245"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14">
            <a:extLst>
              <a:ext uri="{FF2B5EF4-FFF2-40B4-BE49-F238E27FC236}">
                <a16:creationId xmlns:a16="http://schemas.microsoft.com/office/drawing/2014/main" id="{A45B4816-8245-464B-865E-4344FD145D0D}"/>
              </a:ext>
            </a:extLst>
          </p:cNvPr>
          <p:cNvSpPr/>
          <p:nvPr/>
        </p:nvSpPr>
        <p:spPr>
          <a:xfrm>
            <a:off x="8775239" y="5985510"/>
            <a:ext cx="2854245"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63481062-1804-457C-B016-8DFC8FB073A1}"/>
              </a:ext>
            </a:extLst>
          </p:cNvPr>
          <p:cNvSpPr txBox="1"/>
          <p:nvPr/>
        </p:nvSpPr>
        <p:spPr>
          <a:xfrm>
            <a:off x="8920382" y="6049891"/>
            <a:ext cx="5199648"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Surkhab Tourist Resort, Sirsa</a:t>
            </a:r>
            <a:endParaRPr lang="en-IN" sz="1200" b="1"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E42486E-12C4-4D52-A56C-F8F5F772E6EE}"/>
              </a:ext>
            </a:extLst>
          </p:cNvPr>
          <p:cNvSpPr/>
          <p:nvPr/>
        </p:nvSpPr>
        <p:spPr>
          <a:xfrm>
            <a:off x="6185624" y="5985510"/>
            <a:ext cx="2288252"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Box 17">
            <a:extLst>
              <a:ext uri="{FF2B5EF4-FFF2-40B4-BE49-F238E27FC236}">
                <a16:creationId xmlns:a16="http://schemas.microsoft.com/office/drawing/2014/main" id="{7E723FD2-FA14-4469-B0DC-E0E421AB4DF6}"/>
              </a:ext>
            </a:extLst>
          </p:cNvPr>
          <p:cNvSpPr txBox="1"/>
          <p:nvPr/>
        </p:nvSpPr>
        <p:spPr>
          <a:xfrm>
            <a:off x="6128473" y="6094802"/>
            <a:ext cx="2288252"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Grey Pelican, Yamuna Nagar</a:t>
            </a:r>
            <a:endParaRPr lang="en-IN" sz="1200" b="1"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6C7E895-18E9-4D65-B393-B0C6F6DE506C}"/>
              </a:ext>
            </a:extLst>
          </p:cNvPr>
          <p:cNvSpPr/>
          <p:nvPr/>
        </p:nvSpPr>
        <p:spPr>
          <a:xfrm>
            <a:off x="223876" y="5997705"/>
            <a:ext cx="1959844"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a:extLst>
              <a:ext uri="{FF2B5EF4-FFF2-40B4-BE49-F238E27FC236}">
                <a16:creationId xmlns:a16="http://schemas.microsoft.com/office/drawing/2014/main" id="{FE45D11D-36E0-4824-AEE3-09A562986E18}"/>
              </a:ext>
            </a:extLst>
          </p:cNvPr>
          <p:cNvSpPr txBox="1"/>
          <p:nvPr/>
        </p:nvSpPr>
        <p:spPr>
          <a:xfrm>
            <a:off x="223875" y="6094802"/>
            <a:ext cx="5199648"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Magpie Tourist Complex</a:t>
            </a:r>
            <a:endParaRPr lang="en-IN" sz="120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3B14053-0A1B-4FD5-82FF-3D87DF15FD37}"/>
              </a:ext>
            </a:extLst>
          </p:cNvPr>
          <p:cNvSpPr/>
          <p:nvPr/>
        </p:nvSpPr>
        <p:spPr>
          <a:xfrm>
            <a:off x="3149362" y="5995190"/>
            <a:ext cx="1938526"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TextBox 21">
            <a:extLst>
              <a:ext uri="{FF2B5EF4-FFF2-40B4-BE49-F238E27FC236}">
                <a16:creationId xmlns:a16="http://schemas.microsoft.com/office/drawing/2014/main" id="{EACF93D9-39D2-42A3-8F34-60EBC864744B}"/>
              </a:ext>
            </a:extLst>
          </p:cNvPr>
          <p:cNvSpPr txBox="1"/>
          <p:nvPr/>
        </p:nvSpPr>
        <p:spPr>
          <a:xfrm>
            <a:off x="3163648" y="6059571"/>
            <a:ext cx="2127575"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Red Bishop, Panchkula</a:t>
            </a:r>
            <a:endParaRPr lang="en-IN" sz="12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DAF47A0-F8D3-4B18-9F05-777A92D59DAC}"/>
              </a:ext>
            </a:extLst>
          </p:cNvPr>
          <p:cNvSpPr txBox="1"/>
          <p:nvPr/>
        </p:nvSpPr>
        <p:spPr>
          <a:xfrm>
            <a:off x="5291862" y="3902262"/>
            <a:ext cx="5199648"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Tilyar Lake, Rohtak</a:t>
            </a:r>
            <a:endParaRPr lang="en-IN" sz="12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90FB3C2-5554-4AD7-86B9-517AD843E76B}"/>
              </a:ext>
            </a:extLst>
          </p:cNvPr>
          <p:cNvSpPr txBox="1"/>
          <p:nvPr/>
        </p:nvSpPr>
        <p:spPr>
          <a:xfrm>
            <a:off x="201411" y="336445"/>
            <a:ext cx="11245863" cy="830997"/>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Top Performing Banquet Halls and Convention Centers</a:t>
            </a:r>
          </a:p>
          <a:p>
            <a:r>
              <a:rPr lang="en-US" sz="2000" dirty="0">
                <a:solidFill>
                  <a:srgbClr val="00B0F0"/>
                </a:solidFill>
                <a:latin typeface="Arial" panose="020B0604020202020204" pitchFamily="34" charset="0"/>
                <a:cs typeface="Arial" panose="020B0604020202020204" pitchFamily="34" charset="0"/>
              </a:rPr>
              <a:t>Owned and Run by HTC</a:t>
            </a:r>
            <a:endParaRPr lang="en-IN" sz="2000" dirty="0">
              <a:solidFill>
                <a:srgbClr val="00B0F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E9CAF35-B04A-4CB6-A02E-257CC97C1C0B}"/>
              </a:ext>
            </a:extLst>
          </p:cNvPr>
          <p:cNvSpPr/>
          <p:nvPr/>
        </p:nvSpPr>
        <p:spPr>
          <a:xfrm>
            <a:off x="8775239" y="3790950"/>
            <a:ext cx="2854245" cy="4572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TextBox 25">
            <a:extLst>
              <a:ext uri="{FF2B5EF4-FFF2-40B4-BE49-F238E27FC236}">
                <a16:creationId xmlns:a16="http://schemas.microsoft.com/office/drawing/2014/main" id="{048AEB15-5838-4EE4-9C73-7F58D6F807F6}"/>
              </a:ext>
            </a:extLst>
          </p:cNvPr>
          <p:cNvSpPr txBox="1"/>
          <p:nvPr/>
        </p:nvSpPr>
        <p:spPr>
          <a:xfrm>
            <a:off x="8758596" y="3902262"/>
            <a:ext cx="5199648"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Kingfisher  Tourist Complex, Ambala</a:t>
            </a:r>
            <a:endParaRPr lang="en-IN"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F5494-DA95-40AB-BA62-59670244CAC7}"/>
              </a:ext>
            </a:extLst>
          </p:cNvPr>
          <p:cNvSpPr/>
          <p:nvPr/>
        </p:nvSpPr>
        <p:spPr>
          <a:xfrm>
            <a:off x="418457" y="121508"/>
            <a:ext cx="6485574" cy="523220"/>
          </a:xfrm>
          <a:prstGeom prst="rect">
            <a:avLst/>
          </a:prstGeom>
          <a:noFill/>
        </p:spPr>
        <p:txBody>
          <a:bodyPr wrap="square" rtlCol="0">
            <a:spAutoFit/>
          </a:bodyPr>
          <a:lstStyle/>
          <a:p>
            <a:pPr marL="0" lvl="1"/>
            <a:r>
              <a:rPr lang="en-US" sz="2800" b="1" dirty="0">
                <a:solidFill>
                  <a:srgbClr val="7030A0"/>
                </a:solidFill>
                <a:latin typeface="Arial" panose="020B0604020202020204" pitchFamily="34" charset="0"/>
                <a:cs typeface="Arial" panose="020B0604020202020204" pitchFamily="34" charset="0"/>
              </a:rPr>
              <a:t>Major MICE Destinations in Haryana</a:t>
            </a:r>
            <a:endParaRPr lang="en-IN" sz="2800" b="1" dirty="0">
              <a:solidFill>
                <a:srgbClr val="7030A0"/>
              </a:solidFill>
              <a:latin typeface="Arial" panose="020B0604020202020204" pitchFamily="34" charset="0"/>
              <a:cs typeface="Arial" panose="020B0604020202020204" pitchFamily="34" charset="0"/>
            </a:endParaRPr>
          </a:p>
        </p:txBody>
      </p:sp>
      <p:pic>
        <p:nvPicPr>
          <p:cNvPr id="79" name="Picture 4" descr="Haryana map">
            <a:extLst>
              <a:ext uri="{FF2B5EF4-FFF2-40B4-BE49-F238E27FC236}">
                <a16:creationId xmlns:a16="http://schemas.microsoft.com/office/drawing/2014/main" id="{0D376748-879F-4776-A0AB-773F0FA82D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79429" y="1896947"/>
            <a:ext cx="4415682" cy="3974115"/>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D3A76ACA-963D-4B59-94DF-9035BC107D00}"/>
              </a:ext>
            </a:extLst>
          </p:cNvPr>
          <p:cNvGrpSpPr/>
          <p:nvPr/>
        </p:nvGrpSpPr>
        <p:grpSpPr>
          <a:xfrm>
            <a:off x="3311132" y="4642693"/>
            <a:ext cx="543903" cy="524559"/>
            <a:chOff x="5942804" y="4221088"/>
            <a:chExt cx="306392" cy="306392"/>
          </a:xfrm>
        </p:grpSpPr>
        <p:sp>
          <p:nvSpPr>
            <p:cNvPr id="80" name="Oval 79">
              <a:extLst>
                <a:ext uri="{FF2B5EF4-FFF2-40B4-BE49-F238E27FC236}">
                  <a16:creationId xmlns:a16="http://schemas.microsoft.com/office/drawing/2014/main" id="{C078DED4-C140-469E-BF38-11A28BE821C7}"/>
                </a:ext>
              </a:extLst>
            </p:cNvPr>
            <p:cNvSpPr/>
            <p:nvPr/>
          </p:nvSpPr>
          <p:spPr>
            <a:xfrm>
              <a:off x="5942804" y="4221088"/>
              <a:ext cx="306392" cy="306392"/>
            </a:xfrm>
            <a:prstGeom prst="ellipse">
              <a:avLst/>
            </a:prstGeom>
            <a:solidFill>
              <a:srgbClr val="00B0F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1" name="Oval 80">
              <a:extLst>
                <a:ext uri="{FF2B5EF4-FFF2-40B4-BE49-F238E27FC236}">
                  <a16:creationId xmlns:a16="http://schemas.microsoft.com/office/drawing/2014/main" id="{3B805D14-6CE6-4CE3-8C60-2B561069232A}"/>
                </a:ext>
              </a:extLst>
            </p:cNvPr>
            <p:cNvSpPr/>
            <p:nvPr/>
          </p:nvSpPr>
          <p:spPr>
            <a:xfrm>
              <a:off x="6004758" y="4283042"/>
              <a:ext cx="182484" cy="182484"/>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b="1" dirty="0">
                <a:solidFill>
                  <a:schemeClr val="tx1"/>
                </a:solidFill>
                <a:latin typeface="Tw Cen MT" panose="020B0602020104020603" pitchFamily="34" charset="0"/>
              </a:endParaRPr>
            </a:p>
          </p:txBody>
        </p:sp>
      </p:grpSp>
      <p:grpSp>
        <p:nvGrpSpPr>
          <p:cNvPr id="86" name="Group 85">
            <a:extLst>
              <a:ext uri="{FF2B5EF4-FFF2-40B4-BE49-F238E27FC236}">
                <a16:creationId xmlns:a16="http://schemas.microsoft.com/office/drawing/2014/main" id="{83F720C2-6CDB-4449-9406-55DBED8B6242}"/>
              </a:ext>
            </a:extLst>
          </p:cNvPr>
          <p:cNvGrpSpPr/>
          <p:nvPr/>
        </p:nvGrpSpPr>
        <p:grpSpPr>
          <a:xfrm>
            <a:off x="2378575" y="4922815"/>
            <a:ext cx="306392" cy="306392"/>
            <a:chOff x="5942804" y="4221088"/>
            <a:chExt cx="306392" cy="306392"/>
          </a:xfrm>
        </p:grpSpPr>
        <p:sp>
          <p:nvSpPr>
            <p:cNvPr id="87" name="Oval 86">
              <a:extLst>
                <a:ext uri="{FF2B5EF4-FFF2-40B4-BE49-F238E27FC236}">
                  <a16:creationId xmlns:a16="http://schemas.microsoft.com/office/drawing/2014/main" id="{574CE190-5EBC-46A5-B7DE-D1C7EF631E2B}"/>
                </a:ext>
              </a:extLst>
            </p:cNvPr>
            <p:cNvSpPr/>
            <p:nvPr/>
          </p:nvSpPr>
          <p:spPr>
            <a:xfrm>
              <a:off x="5942804" y="4221088"/>
              <a:ext cx="306392" cy="306392"/>
            </a:xfrm>
            <a:prstGeom prst="ellipse">
              <a:avLst/>
            </a:prstGeom>
            <a:solidFill>
              <a:srgbClr val="00B0F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Oval 87">
              <a:extLst>
                <a:ext uri="{FF2B5EF4-FFF2-40B4-BE49-F238E27FC236}">
                  <a16:creationId xmlns:a16="http://schemas.microsoft.com/office/drawing/2014/main" id="{2A07CD06-D40E-46A9-A8BE-715CF437D6D3}"/>
                </a:ext>
              </a:extLst>
            </p:cNvPr>
            <p:cNvSpPr/>
            <p:nvPr/>
          </p:nvSpPr>
          <p:spPr>
            <a:xfrm>
              <a:off x="6004758" y="4283042"/>
              <a:ext cx="182484" cy="182484"/>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b="1" dirty="0">
                <a:solidFill>
                  <a:schemeClr val="tx1"/>
                </a:solidFill>
                <a:latin typeface="Tw Cen MT" panose="020B0602020104020603" pitchFamily="34" charset="0"/>
              </a:endParaRPr>
            </a:p>
          </p:txBody>
        </p:sp>
      </p:grpSp>
      <p:grpSp>
        <p:nvGrpSpPr>
          <p:cNvPr id="89" name="Group 88">
            <a:extLst>
              <a:ext uri="{FF2B5EF4-FFF2-40B4-BE49-F238E27FC236}">
                <a16:creationId xmlns:a16="http://schemas.microsoft.com/office/drawing/2014/main" id="{A9009795-C683-4EF0-AD0E-29733BCE9D1B}"/>
              </a:ext>
            </a:extLst>
          </p:cNvPr>
          <p:cNvGrpSpPr/>
          <p:nvPr/>
        </p:nvGrpSpPr>
        <p:grpSpPr>
          <a:xfrm>
            <a:off x="3617303" y="2734560"/>
            <a:ext cx="306392" cy="306392"/>
            <a:chOff x="5942804" y="4221088"/>
            <a:chExt cx="306392" cy="306392"/>
          </a:xfrm>
        </p:grpSpPr>
        <p:sp>
          <p:nvSpPr>
            <p:cNvPr id="90" name="Oval 89">
              <a:extLst>
                <a:ext uri="{FF2B5EF4-FFF2-40B4-BE49-F238E27FC236}">
                  <a16:creationId xmlns:a16="http://schemas.microsoft.com/office/drawing/2014/main" id="{4C5A421B-D878-47FA-9D21-76B28DB192AD}"/>
                </a:ext>
              </a:extLst>
            </p:cNvPr>
            <p:cNvSpPr/>
            <p:nvPr/>
          </p:nvSpPr>
          <p:spPr>
            <a:xfrm>
              <a:off x="5942804" y="4221088"/>
              <a:ext cx="306392" cy="306392"/>
            </a:xfrm>
            <a:prstGeom prst="ellipse">
              <a:avLst/>
            </a:prstGeom>
            <a:solidFill>
              <a:srgbClr val="00B0F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1" name="Oval 90">
              <a:extLst>
                <a:ext uri="{FF2B5EF4-FFF2-40B4-BE49-F238E27FC236}">
                  <a16:creationId xmlns:a16="http://schemas.microsoft.com/office/drawing/2014/main" id="{11506E22-22E8-4F1C-99DF-6449BD94C4BC}"/>
                </a:ext>
              </a:extLst>
            </p:cNvPr>
            <p:cNvSpPr/>
            <p:nvPr/>
          </p:nvSpPr>
          <p:spPr>
            <a:xfrm>
              <a:off x="6004758" y="4283042"/>
              <a:ext cx="182484" cy="182484"/>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b="1" dirty="0">
                <a:solidFill>
                  <a:schemeClr val="tx1"/>
                </a:solidFill>
                <a:latin typeface="Tw Cen MT" panose="020B0602020104020603" pitchFamily="34" charset="0"/>
              </a:endParaRPr>
            </a:p>
          </p:txBody>
        </p:sp>
      </p:grpSp>
      <p:grpSp>
        <p:nvGrpSpPr>
          <p:cNvPr id="92" name="Group 91">
            <a:extLst>
              <a:ext uri="{FF2B5EF4-FFF2-40B4-BE49-F238E27FC236}">
                <a16:creationId xmlns:a16="http://schemas.microsoft.com/office/drawing/2014/main" id="{1DA19106-E90A-448E-808E-38E7BAA10198}"/>
              </a:ext>
            </a:extLst>
          </p:cNvPr>
          <p:cNvGrpSpPr/>
          <p:nvPr/>
        </p:nvGrpSpPr>
        <p:grpSpPr>
          <a:xfrm>
            <a:off x="3174061" y="1949428"/>
            <a:ext cx="306392" cy="306392"/>
            <a:chOff x="5942804" y="4221088"/>
            <a:chExt cx="306392" cy="306392"/>
          </a:xfrm>
        </p:grpSpPr>
        <p:sp>
          <p:nvSpPr>
            <p:cNvPr id="93" name="Oval 92">
              <a:extLst>
                <a:ext uri="{FF2B5EF4-FFF2-40B4-BE49-F238E27FC236}">
                  <a16:creationId xmlns:a16="http://schemas.microsoft.com/office/drawing/2014/main" id="{25376F3C-9EE3-40C4-8A56-458C64B96ECD}"/>
                </a:ext>
              </a:extLst>
            </p:cNvPr>
            <p:cNvSpPr/>
            <p:nvPr/>
          </p:nvSpPr>
          <p:spPr>
            <a:xfrm>
              <a:off x="5942804" y="4221088"/>
              <a:ext cx="306392" cy="306392"/>
            </a:xfrm>
            <a:prstGeom prst="ellipse">
              <a:avLst/>
            </a:prstGeom>
            <a:solidFill>
              <a:srgbClr val="00B0F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Oval 93">
              <a:extLst>
                <a:ext uri="{FF2B5EF4-FFF2-40B4-BE49-F238E27FC236}">
                  <a16:creationId xmlns:a16="http://schemas.microsoft.com/office/drawing/2014/main" id="{BD211FF1-1C99-4B7D-B191-BE4262345931}"/>
                </a:ext>
              </a:extLst>
            </p:cNvPr>
            <p:cNvSpPr/>
            <p:nvPr/>
          </p:nvSpPr>
          <p:spPr>
            <a:xfrm>
              <a:off x="6004758" y="4283042"/>
              <a:ext cx="182484" cy="182484"/>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b="1" dirty="0">
                <a:solidFill>
                  <a:schemeClr val="tx1"/>
                </a:solidFill>
                <a:latin typeface="Tw Cen MT" panose="020B0602020104020603" pitchFamily="34" charset="0"/>
              </a:endParaRPr>
            </a:p>
          </p:txBody>
        </p:sp>
      </p:grpSp>
      <p:grpSp>
        <p:nvGrpSpPr>
          <p:cNvPr id="95" name="Group 94">
            <a:extLst>
              <a:ext uri="{FF2B5EF4-FFF2-40B4-BE49-F238E27FC236}">
                <a16:creationId xmlns:a16="http://schemas.microsoft.com/office/drawing/2014/main" id="{EE406D4C-37FF-4E6D-AA05-5100F7433979}"/>
              </a:ext>
            </a:extLst>
          </p:cNvPr>
          <p:cNvGrpSpPr/>
          <p:nvPr/>
        </p:nvGrpSpPr>
        <p:grpSpPr>
          <a:xfrm>
            <a:off x="2625103" y="731856"/>
            <a:ext cx="2089819" cy="976598"/>
            <a:chOff x="9028279" y="17796"/>
            <a:chExt cx="2089819" cy="976598"/>
          </a:xfrm>
        </p:grpSpPr>
        <p:sp>
          <p:nvSpPr>
            <p:cNvPr id="96" name="Rectangle 95">
              <a:extLst>
                <a:ext uri="{FF2B5EF4-FFF2-40B4-BE49-F238E27FC236}">
                  <a16:creationId xmlns:a16="http://schemas.microsoft.com/office/drawing/2014/main" id="{677772D7-7423-4701-A11A-0B859D510C0A}"/>
                </a:ext>
              </a:extLst>
            </p:cNvPr>
            <p:cNvSpPr/>
            <p:nvPr/>
          </p:nvSpPr>
          <p:spPr>
            <a:xfrm>
              <a:off x="9028279" y="17796"/>
              <a:ext cx="1336948" cy="976598"/>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7" name="TextBox 96">
              <a:extLst>
                <a:ext uri="{FF2B5EF4-FFF2-40B4-BE49-F238E27FC236}">
                  <a16:creationId xmlns:a16="http://schemas.microsoft.com/office/drawing/2014/main" id="{5A713C0E-69DF-4589-9C4D-D9E20BB01C70}"/>
                </a:ext>
              </a:extLst>
            </p:cNvPr>
            <p:cNvSpPr txBox="1"/>
            <p:nvPr/>
          </p:nvSpPr>
          <p:spPr>
            <a:xfrm>
              <a:off x="9035374" y="124924"/>
              <a:ext cx="2082724" cy="869469"/>
            </a:xfrm>
            <a:prstGeom prst="rect">
              <a:avLst/>
            </a:prstGeom>
            <a:noFill/>
            <a:ln>
              <a:noFill/>
            </a:ln>
          </p:spPr>
          <p:txBody>
            <a:bodyPr wrap="square" rtlCol="0">
              <a:spAutoFit/>
            </a:bodyPr>
            <a:lstStyle/>
            <a:p>
              <a:r>
                <a:rPr lang="en-US" sz="1050" b="1" dirty="0">
                  <a:solidFill>
                    <a:srgbClr val="FF0000"/>
                  </a:solidFill>
                  <a:latin typeface="Arial" panose="020B0604020202020204" pitchFamily="34" charset="0"/>
                  <a:cs typeface="Arial" panose="020B0604020202020204" pitchFamily="34" charset="0"/>
                </a:rPr>
                <a:t>Panchkula </a:t>
              </a:r>
            </a:p>
            <a:p>
              <a:r>
                <a:rPr lang="en-US" sz="800" dirty="0">
                  <a:solidFill>
                    <a:schemeClr val="tx1">
                      <a:lumMod val="75000"/>
                      <a:lumOff val="25000"/>
                    </a:schemeClr>
                  </a:solidFill>
                  <a:latin typeface="Arial" panose="020B0604020202020204" pitchFamily="34" charset="0"/>
                  <a:cs typeface="Arial" panose="020B0604020202020204" pitchFamily="34" charset="0"/>
                </a:rPr>
                <a:t>Morni Hills</a:t>
              </a:r>
              <a:br>
                <a:rPr lang="en-US" sz="800" dirty="0">
                  <a:solidFill>
                    <a:schemeClr val="tx1">
                      <a:lumMod val="75000"/>
                      <a:lumOff val="25000"/>
                    </a:schemeClr>
                  </a:solidFill>
                  <a:latin typeface="Arial" panose="020B0604020202020204" pitchFamily="34" charset="0"/>
                  <a:cs typeface="Arial" panose="020B0604020202020204" pitchFamily="34" charset="0"/>
                </a:rPr>
              </a:br>
              <a:r>
                <a:rPr lang="en-US" sz="800" dirty="0">
                  <a:solidFill>
                    <a:schemeClr val="tx1">
                      <a:lumMod val="75000"/>
                      <a:lumOff val="25000"/>
                    </a:schemeClr>
                  </a:solidFill>
                  <a:latin typeface="Arial" panose="020B0604020202020204" pitchFamily="34" charset="0"/>
                  <a:cs typeface="Arial" panose="020B0604020202020204" pitchFamily="34" charset="0"/>
                </a:rPr>
                <a:t>Kausalya Dam</a:t>
              </a:r>
            </a:p>
            <a:p>
              <a:r>
                <a:rPr lang="en-US" sz="800" dirty="0">
                  <a:solidFill>
                    <a:schemeClr val="tx1">
                      <a:lumMod val="75000"/>
                      <a:lumOff val="25000"/>
                    </a:schemeClr>
                  </a:solidFill>
                  <a:latin typeface="Arial" panose="020B0604020202020204" pitchFamily="34" charset="0"/>
                  <a:cs typeface="Arial" panose="020B0604020202020204" pitchFamily="34" charset="0"/>
                </a:rPr>
                <a:t>Pinjore Gardens</a:t>
              </a:r>
            </a:p>
            <a:p>
              <a:r>
                <a:rPr lang="en-US" sz="800" dirty="0">
                  <a:solidFill>
                    <a:schemeClr val="tx1">
                      <a:lumMod val="75000"/>
                      <a:lumOff val="25000"/>
                    </a:schemeClr>
                  </a:solidFill>
                  <a:latin typeface="Arial" panose="020B0604020202020204" pitchFamily="34" charset="0"/>
                  <a:cs typeface="Arial" panose="020B0604020202020204" pitchFamily="34" charset="0"/>
                </a:rPr>
                <a:t>Chandigarh</a:t>
              </a:r>
            </a:p>
            <a:p>
              <a:r>
                <a:rPr lang="en-US" sz="800" dirty="0">
                  <a:solidFill>
                    <a:schemeClr val="tx1">
                      <a:lumMod val="75000"/>
                      <a:lumOff val="25000"/>
                    </a:schemeClr>
                  </a:solidFill>
                  <a:latin typeface="Arial" panose="020B0604020202020204" pitchFamily="34" charset="0"/>
                  <a:cs typeface="Arial" panose="020B0604020202020204" pitchFamily="34" charset="0"/>
                </a:rPr>
                <a:t>Mata Mansa Devi Temple</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98" name="Straight Arrow Connector 97">
            <a:extLst>
              <a:ext uri="{FF2B5EF4-FFF2-40B4-BE49-F238E27FC236}">
                <a16:creationId xmlns:a16="http://schemas.microsoft.com/office/drawing/2014/main" id="{C8B9E343-045D-471D-AB12-4905CA5FD24F}"/>
              </a:ext>
            </a:extLst>
          </p:cNvPr>
          <p:cNvCxnSpPr>
            <a:cxnSpLocks/>
            <a:stCxn id="135" idx="2"/>
          </p:cNvCxnSpPr>
          <p:nvPr/>
        </p:nvCxnSpPr>
        <p:spPr>
          <a:xfrm flipV="1">
            <a:off x="3287045" y="1630221"/>
            <a:ext cx="24087" cy="47240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B0E01A76-1C3F-4AE2-AA8A-3EF5A4740A02}"/>
              </a:ext>
            </a:extLst>
          </p:cNvPr>
          <p:cNvCxnSpPr>
            <a:cxnSpLocks/>
            <a:stCxn id="116" idx="7"/>
          </p:cNvCxnSpPr>
          <p:nvPr/>
        </p:nvCxnSpPr>
        <p:spPr>
          <a:xfrm flipV="1">
            <a:off x="3619221" y="3896118"/>
            <a:ext cx="1175716" cy="98106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834217FD-C3B9-4FCA-9807-D6FD6E700368}"/>
              </a:ext>
            </a:extLst>
          </p:cNvPr>
          <p:cNvGrpSpPr/>
          <p:nvPr/>
        </p:nvGrpSpPr>
        <p:grpSpPr>
          <a:xfrm>
            <a:off x="5012441" y="2628875"/>
            <a:ext cx="6700134" cy="1938710"/>
            <a:chOff x="5070579" y="655940"/>
            <a:chExt cx="6700134" cy="1938710"/>
          </a:xfrm>
        </p:grpSpPr>
        <p:grpSp>
          <p:nvGrpSpPr>
            <p:cNvPr id="102" name="Group 101">
              <a:extLst>
                <a:ext uri="{FF2B5EF4-FFF2-40B4-BE49-F238E27FC236}">
                  <a16:creationId xmlns:a16="http://schemas.microsoft.com/office/drawing/2014/main" id="{EA6DD9C8-9195-457A-8E64-6DF3853CD7C4}"/>
                </a:ext>
              </a:extLst>
            </p:cNvPr>
            <p:cNvGrpSpPr/>
            <p:nvPr/>
          </p:nvGrpSpPr>
          <p:grpSpPr>
            <a:xfrm>
              <a:off x="5070579" y="655940"/>
              <a:ext cx="2089819" cy="1938710"/>
              <a:chOff x="9028279" y="-162624"/>
              <a:chExt cx="2089819" cy="1938710"/>
            </a:xfrm>
          </p:grpSpPr>
          <p:sp>
            <p:nvSpPr>
              <p:cNvPr id="103" name="Rectangle 102">
                <a:extLst>
                  <a:ext uri="{FF2B5EF4-FFF2-40B4-BE49-F238E27FC236}">
                    <a16:creationId xmlns:a16="http://schemas.microsoft.com/office/drawing/2014/main" id="{1B34A692-F139-4862-896B-CF91FF01152A}"/>
                  </a:ext>
                </a:extLst>
              </p:cNvPr>
              <p:cNvSpPr/>
              <p:nvPr/>
            </p:nvSpPr>
            <p:spPr>
              <a:xfrm>
                <a:off x="9028279" y="-162624"/>
                <a:ext cx="1531758" cy="1938710"/>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4" name="TextBox 103">
                <a:extLst>
                  <a:ext uri="{FF2B5EF4-FFF2-40B4-BE49-F238E27FC236}">
                    <a16:creationId xmlns:a16="http://schemas.microsoft.com/office/drawing/2014/main" id="{E1795659-2417-43B7-B66E-97DDDE8B6BCF}"/>
                  </a:ext>
                </a:extLst>
              </p:cNvPr>
              <p:cNvSpPr txBox="1"/>
              <p:nvPr/>
            </p:nvSpPr>
            <p:spPr>
              <a:xfrm>
                <a:off x="9035374" y="-14895"/>
                <a:ext cx="2082724" cy="1608133"/>
              </a:xfrm>
              <a:prstGeom prst="rect">
                <a:avLst/>
              </a:prstGeom>
              <a:noFill/>
              <a:ln>
                <a:noFill/>
              </a:ln>
            </p:spPr>
            <p:txBody>
              <a:bodyPr wrap="square" rtlCol="0">
                <a:spAutoFit/>
              </a:bodyPr>
              <a:lstStyle/>
              <a:p>
                <a:r>
                  <a:rPr lang="en-US" sz="1050" b="1" dirty="0">
                    <a:solidFill>
                      <a:srgbClr val="FF0000"/>
                    </a:solidFill>
                    <a:latin typeface="Arial" panose="020B0604020202020204" pitchFamily="34" charset="0"/>
                    <a:cs typeface="Arial" panose="020B0604020202020204" pitchFamily="34" charset="0"/>
                  </a:rPr>
                  <a:t>Faridabad/ Gurgaon</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Surajkund</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Aravali Golf Course</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Sohna</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Damdama Lake</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Nahar Singh Mahal</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Kingdom of Dreams</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Sultanpur sanctuary</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Damdama lake</a:t>
                </a:r>
              </a:p>
              <a:p>
                <a:pPr marL="171450" indent="-171450">
                  <a:buFont typeface="Arial" panose="020B0604020202020204" pitchFamily="34" charset="0"/>
                  <a:buChar char="•"/>
                </a:pPr>
                <a:r>
                  <a:rPr lang="en-US" sz="800" dirty="0">
                    <a:solidFill>
                      <a:schemeClr val="tx1">
                        <a:lumMod val="75000"/>
                        <a:lumOff val="25000"/>
                      </a:schemeClr>
                    </a:solidFill>
                    <a:latin typeface="Arial" panose="020B0604020202020204" pitchFamily="34" charset="0"/>
                    <a:cs typeface="Arial" panose="020B0604020202020204" pitchFamily="34" charset="0"/>
                  </a:rPr>
                  <a:t>Upcoming Cultural District</a:t>
                </a:r>
                <a:br>
                  <a:rPr lang="en-US" sz="800" dirty="0">
                    <a:solidFill>
                      <a:schemeClr val="tx1">
                        <a:lumMod val="75000"/>
                        <a:lumOff val="25000"/>
                      </a:schemeClr>
                    </a:solidFill>
                    <a:latin typeface="Arial" panose="020B0604020202020204" pitchFamily="34" charset="0"/>
                    <a:cs typeface="Arial" panose="020B0604020202020204" pitchFamily="34" charset="0"/>
                  </a:rPr>
                </a:br>
                <a:r>
                  <a:rPr lang="en-US" sz="800" dirty="0">
                    <a:solidFill>
                      <a:schemeClr val="tx1">
                        <a:lumMod val="75000"/>
                        <a:lumOff val="25000"/>
                      </a:schemeClr>
                    </a:solidFill>
                    <a:latin typeface="Arial" panose="020B0604020202020204" pitchFamily="34" charset="0"/>
                    <a:cs typeface="Arial" panose="020B0604020202020204" pitchFamily="34" charset="0"/>
                  </a:rPr>
                  <a:t>Leisure valley Park</a:t>
                </a:r>
              </a:p>
              <a:p>
                <a:pPr marL="171450" indent="-171450">
                  <a:buFont typeface="Arial" panose="020B0604020202020204" pitchFamily="34" charset="0"/>
                  <a:buChar char="•"/>
                </a:pP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7" name="Rectangle 106">
              <a:extLst>
                <a:ext uri="{FF2B5EF4-FFF2-40B4-BE49-F238E27FC236}">
                  <a16:creationId xmlns:a16="http://schemas.microsoft.com/office/drawing/2014/main" id="{2C7A41FE-8AA9-4F44-B68E-A5A32AD6B9AD}"/>
                </a:ext>
              </a:extLst>
            </p:cNvPr>
            <p:cNvSpPr/>
            <p:nvPr/>
          </p:nvSpPr>
          <p:spPr>
            <a:xfrm>
              <a:off x="6726762" y="655940"/>
              <a:ext cx="5043951" cy="800219"/>
            </a:xfrm>
            <a:prstGeom prst="rect">
              <a:avLst/>
            </a:prstGeom>
            <a:ln w="3175">
              <a:solidFill>
                <a:srgbClr val="00B0F0"/>
              </a:solidFill>
              <a:prstDash val="sysDash"/>
            </a:ln>
          </p:spPr>
          <p:txBody>
            <a:bodyPr wrap="square">
              <a:spAutoFit/>
            </a:bodyPr>
            <a:lstStyle/>
            <a:p>
              <a:pPr marL="266700" lvl="3" indent="-266700" algn="just">
                <a:spcAft>
                  <a:spcPts val="600"/>
                </a:spcAft>
                <a:buFont typeface="Wingdings" panose="05000000000000000000" pitchFamily="2" charset="2"/>
                <a:buChar char=""/>
              </a:pPr>
              <a:r>
                <a:rPr lang="en-US" sz="900" dirty="0">
                  <a:latin typeface="Arial" panose="020B0604020202020204" pitchFamily="34" charset="0"/>
                  <a:ea typeface="Times New Roman" panose="02020603050405020304" pitchFamily="18" charset="0"/>
                  <a:cs typeface="Arial" panose="020B0604020202020204" pitchFamily="34" charset="0"/>
                </a:rPr>
                <a:t>Suraj Mela was initiated in 1987 to promote handicrafts </a:t>
              </a:r>
            </a:p>
            <a:p>
              <a:pPr marL="266700" lvl="3" indent="-266700" algn="just">
                <a:spcAft>
                  <a:spcPts val="600"/>
                </a:spcAft>
                <a:buFont typeface="Wingdings" panose="05000000000000000000" pitchFamily="2" charset="2"/>
                <a:buChar char=""/>
              </a:pPr>
              <a:r>
                <a:rPr lang="en-US" sz="900" dirty="0">
                  <a:latin typeface="Arial" panose="020B0604020202020204" pitchFamily="34" charset="0"/>
                  <a:ea typeface="Times New Roman" panose="02020603050405020304" pitchFamily="18" charset="0"/>
                  <a:cs typeface="Arial" panose="020B0604020202020204" pitchFamily="34" charset="0"/>
                </a:rPr>
                <a:t>Acts as a platform to bring global artisans under one roof</a:t>
              </a:r>
            </a:p>
            <a:p>
              <a:pPr marL="266700" lvl="3" indent="-266700" algn="just">
                <a:spcAft>
                  <a:spcPts val="600"/>
                </a:spcAft>
                <a:buFont typeface="Wingdings" panose="05000000000000000000" pitchFamily="2" charset="2"/>
                <a:buChar char=""/>
              </a:pPr>
              <a:r>
                <a:rPr lang="en-US" sz="900" dirty="0">
                  <a:latin typeface="Arial" panose="020B0604020202020204" pitchFamily="34" charset="0"/>
                  <a:ea typeface="Times New Roman" panose="02020603050405020304" pitchFamily="18" charset="0"/>
                  <a:cs typeface="Arial" panose="020B0604020202020204" pitchFamily="34" charset="0"/>
                </a:rPr>
                <a:t>The </a:t>
              </a:r>
              <a:r>
                <a:rPr lang="en-US" sz="900" b="1" dirty="0">
                  <a:solidFill>
                    <a:srgbClr val="7030A0"/>
                  </a:solidFill>
                  <a:latin typeface="Arial" panose="020B0604020202020204" pitchFamily="34" charset="0"/>
                  <a:ea typeface="Times New Roman" panose="02020603050405020304" pitchFamily="18" charset="0"/>
                  <a:cs typeface="Arial" panose="020B0604020202020204" pitchFamily="34" charset="0"/>
                </a:rPr>
                <a:t>Shanghai Cooperation Organization (SCO) </a:t>
              </a:r>
              <a:r>
                <a:rPr lang="en-US" sz="900" dirty="0">
                  <a:latin typeface="Arial" panose="020B0604020202020204" pitchFamily="34" charset="0"/>
                  <a:ea typeface="Times New Roman" panose="02020603050405020304" pitchFamily="18" charset="0"/>
                  <a:cs typeface="Arial" panose="020B0604020202020204" pitchFamily="34" charset="0"/>
                </a:rPr>
                <a:t>will participate as the Partner Nation in upcoming 36th Edition of Surajkund Mela</a:t>
              </a:r>
            </a:p>
          </p:txBody>
        </p:sp>
      </p:grpSp>
      <p:grpSp>
        <p:nvGrpSpPr>
          <p:cNvPr id="109" name="Group 108">
            <a:extLst>
              <a:ext uri="{FF2B5EF4-FFF2-40B4-BE49-F238E27FC236}">
                <a16:creationId xmlns:a16="http://schemas.microsoft.com/office/drawing/2014/main" id="{932BDCF6-C123-4D86-8988-7FCCC66432E1}"/>
              </a:ext>
            </a:extLst>
          </p:cNvPr>
          <p:cNvGrpSpPr/>
          <p:nvPr/>
        </p:nvGrpSpPr>
        <p:grpSpPr>
          <a:xfrm>
            <a:off x="4244366" y="746000"/>
            <a:ext cx="2089819" cy="976598"/>
            <a:chOff x="9028279" y="17796"/>
            <a:chExt cx="2089819" cy="976598"/>
          </a:xfrm>
        </p:grpSpPr>
        <p:sp>
          <p:nvSpPr>
            <p:cNvPr id="110" name="Rectangle 109">
              <a:extLst>
                <a:ext uri="{FF2B5EF4-FFF2-40B4-BE49-F238E27FC236}">
                  <a16:creationId xmlns:a16="http://schemas.microsoft.com/office/drawing/2014/main" id="{E26EF4C3-2A39-44BD-BAC7-B10472330CF3}"/>
                </a:ext>
              </a:extLst>
            </p:cNvPr>
            <p:cNvSpPr/>
            <p:nvPr/>
          </p:nvSpPr>
          <p:spPr>
            <a:xfrm>
              <a:off x="9028279" y="17796"/>
              <a:ext cx="1336948" cy="976598"/>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1" name="TextBox 110">
              <a:extLst>
                <a:ext uri="{FF2B5EF4-FFF2-40B4-BE49-F238E27FC236}">
                  <a16:creationId xmlns:a16="http://schemas.microsoft.com/office/drawing/2014/main" id="{A219D792-8476-45D0-A43E-18425D568106}"/>
                </a:ext>
              </a:extLst>
            </p:cNvPr>
            <p:cNvSpPr txBox="1"/>
            <p:nvPr/>
          </p:nvSpPr>
          <p:spPr>
            <a:xfrm>
              <a:off x="9035374" y="124924"/>
              <a:ext cx="2082724" cy="869469"/>
            </a:xfrm>
            <a:prstGeom prst="rect">
              <a:avLst/>
            </a:prstGeom>
            <a:noFill/>
            <a:ln>
              <a:noFill/>
            </a:ln>
          </p:spPr>
          <p:txBody>
            <a:bodyPr wrap="square" rtlCol="0">
              <a:spAutoFit/>
            </a:bodyPr>
            <a:lstStyle/>
            <a:p>
              <a:r>
                <a:rPr lang="en-US" sz="1050" b="1" dirty="0">
                  <a:solidFill>
                    <a:srgbClr val="FF0000"/>
                  </a:solidFill>
                  <a:latin typeface="Arial" panose="020B0604020202020204" pitchFamily="34" charset="0"/>
                  <a:cs typeface="Arial" panose="020B0604020202020204" pitchFamily="34" charset="0"/>
                </a:rPr>
                <a:t>Yamuna Nagar</a:t>
              </a:r>
            </a:p>
            <a:p>
              <a:r>
                <a:rPr lang="en-US" sz="800" dirty="0">
                  <a:solidFill>
                    <a:schemeClr val="tx1">
                      <a:lumMod val="75000"/>
                      <a:lumOff val="25000"/>
                    </a:schemeClr>
                  </a:solidFill>
                  <a:latin typeface="Arial" panose="020B0604020202020204" pitchFamily="34" charset="0"/>
                  <a:cs typeface="Arial" panose="020B0604020202020204" pitchFamily="34" charset="0"/>
                </a:rPr>
                <a:t>Adi Badri</a:t>
              </a:r>
            </a:p>
            <a:p>
              <a:r>
                <a:rPr lang="en-US" sz="800" dirty="0">
                  <a:solidFill>
                    <a:schemeClr val="tx1">
                      <a:lumMod val="75000"/>
                      <a:lumOff val="25000"/>
                    </a:schemeClr>
                  </a:solidFill>
                  <a:latin typeface="Arial" panose="020B0604020202020204" pitchFamily="34" charset="0"/>
                  <a:cs typeface="Arial" panose="020B0604020202020204" pitchFamily="34" charset="0"/>
                </a:rPr>
                <a:t>Lohgarh</a:t>
              </a:r>
            </a:p>
            <a:p>
              <a:r>
                <a:rPr lang="en-US" sz="800" dirty="0">
                  <a:solidFill>
                    <a:schemeClr val="tx1">
                      <a:lumMod val="75000"/>
                      <a:lumOff val="25000"/>
                    </a:schemeClr>
                  </a:solidFill>
                  <a:latin typeface="Arial" panose="020B0604020202020204" pitchFamily="34" charset="0"/>
                  <a:cs typeface="Arial" panose="020B0604020202020204" pitchFamily="34" charset="0"/>
                </a:rPr>
                <a:t>Kalesar </a:t>
              </a:r>
            </a:p>
            <a:p>
              <a:r>
                <a:rPr lang="en-US" sz="800" dirty="0">
                  <a:solidFill>
                    <a:schemeClr val="tx1">
                      <a:lumMod val="75000"/>
                      <a:lumOff val="25000"/>
                    </a:schemeClr>
                  </a:solidFill>
                  <a:latin typeface="Arial" panose="020B0604020202020204" pitchFamily="34" charset="0"/>
                  <a:cs typeface="Arial" panose="020B0604020202020204" pitchFamily="34" charset="0"/>
                </a:rPr>
                <a:t>Jagadhri</a:t>
              </a:r>
            </a:p>
            <a:p>
              <a:r>
                <a:rPr lang="en-US" sz="800" dirty="0">
                  <a:solidFill>
                    <a:schemeClr val="tx1">
                      <a:lumMod val="75000"/>
                      <a:lumOff val="25000"/>
                    </a:schemeClr>
                  </a:solidFill>
                  <a:latin typeface="Arial" panose="020B0604020202020204" pitchFamily="34" charset="0"/>
                  <a:cs typeface="Arial" panose="020B0604020202020204" pitchFamily="34" charset="0"/>
                </a:rPr>
                <a:t>Shahabad</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112" name="Straight Arrow Connector 111">
            <a:extLst>
              <a:ext uri="{FF2B5EF4-FFF2-40B4-BE49-F238E27FC236}">
                <a16:creationId xmlns:a16="http://schemas.microsoft.com/office/drawing/2014/main" id="{A13D5EFD-A7CD-4176-8B39-4943153DC122}"/>
              </a:ext>
            </a:extLst>
          </p:cNvPr>
          <p:cNvCxnSpPr>
            <a:cxnSpLocks/>
            <a:stCxn id="119" idx="7"/>
          </p:cNvCxnSpPr>
          <p:nvPr/>
        </p:nvCxnSpPr>
        <p:spPr>
          <a:xfrm flipV="1">
            <a:off x="3801579" y="1409085"/>
            <a:ext cx="422630" cy="1443475"/>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2A7B8E6A-6F56-4ED0-9971-1053E0335E4C}"/>
              </a:ext>
            </a:extLst>
          </p:cNvPr>
          <p:cNvSpPr/>
          <p:nvPr/>
        </p:nvSpPr>
        <p:spPr>
          <a:xfrm>
            <a:off x="3544187" y="4864304"/>
            <a:ext cx="87908" cy="879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9" name="Oval 118">
            <a:extLst>
              <a:ext uri="{FF2B5EF4-FFF2-40B4-BE49-F238E27FC236}">
                <a16:creationId xmlns:a16="http://schemas.microsoft.com/office/drawing/2014/main" id="{2C51FBFE-A8C6-4A51-B289-B7A531169E32}"/>
              </a:ext>
            </a:extLst>
          </p:cNvPr>
          <p:cNvSpPr/>
          <p:nvPr/>
        </p:nvSpPr>
        <p:spPr>
          <a:xfrm>
            <a:off x="3726545" y="2839686"/>
            <a:ext cx="87908" cy="879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Rectangle 132">
            <a:extLst>
              <a:ext uri="{FF2B5EF4-FFF2-40B4-BE49-F238E27FC236}">
                <a16:creationId xmlns:a16="http://schemas.microsoft.com/office/drawing/2014/main" id="{22F8A67F-DFD2-433D-8F7A-C64B53CAE5B9}"/>
              </a:ext>
            </a:extLst>
          </p:cNvPr>
          <p:cNvSpPr/>
          <p:nvPr/>
        </p:nvSpPr>
        <p:spPr>
          <a:xfrm>
            <a:off x="6668624" y="3767366"/>
            <a:ext cx="5043947" cy="800219"/>
          </a:xfrm>
          <a:prstGeom prst="rect">
            <a:avLst/>
          </a:prstGeom>
          <a:ln w="3175">
            <a:solidFill>
              <a:srgbClr val="00B0F0"/>
            </a:solidFill>
            <a:prstDash val="sysDash"/>
          </a:ln>
        </p:spPr>
        <p:txBody>
          <a:bodyPr wrap="square">
            <a:spAutoFit/>
          </a:bodyPr>
          <a:lstStyle/>
          <a:p>
            <a:pPr marL="266700" lvl="3" indent="-266700" algn="just">
              <a:spcAft>
                <a:spcPts val="600"/>
              </a:spcAft>
              <a:buFont typeface="Wingdings" panose="05000000000000000000" pitchFamily="2" charset="2"/>
              <a:buChar char=""/>
            </a:pPr>
            <a:r>
              <a:rPr lang="en-US" sz="900" dirty="0">
                <a:latin typeface="Arial" panose="020B0604020202020204" pitchFamily="34" charset="0"/>
                <a:cs typeface="Arial" panose="020B0604020202020204" pitchFamily="34" charset="0"/>
              </a:rPr>
              <a:t>Gurgaon &amp;Faridabad attracts Maximum number of business meetings and events. </a:t>
            </a:r>
          </a:p>
          <a:p>
            <a:pPr marL="266700" lvl="3" indent="-266700" algn="just">
              <a:spcAft>
                <a:spcPts val="600"/>
              </a:spcAft>
              <a:buFont typeface="Wingdings" panose="05000000000000000000" pitchFamily="2" charset="2"/>
              <a:buChar char=""/>
            </a:pPr>
            <a:r>
              <a:rPr lang="en-US" sz="900" dirty="0">
                <a:latin typeface="Arial" panose="020B0604020202020204" pitchFamily="34" charset="0"/>
                <a:cs typeface="Arial" panose="020B0604020202020204" pitchFamily="34" charset="0"/>
              </a:rPr>
              <a:t>Haryana Tourism has been very proactive in projecting the state as a pertinent center for MICE. </a:t>
            </a:r>
            <a:r>
              <a:rPr lang="en-US" sz="900" b="1" dirty="0">
                <a:solidFill>
                  <a:srgbClr val="7030A0"/>
                </a:solidFill>
                <a:latin typeface="Arial" panose="020B0604020202020204" pitchFamily="34" charset="0"/>
                <a:cs typeface="Arial" panose="020B0604020202020204" pitchFamily="34" charset="0"/>
              </a:rPr>
              <a:t>Aravali Golf Course </a:t>
            </a:r>
            <a:r>
              <a:rPr lang="en-US" sz="900" dirty="0">
                <a:latin typeface="Arial" panose="020B0604020202020204" pitchFamily="34" charset="0"/>
                <a:cs typeface="Arial" panose="020B0604020202020204" pitchFamily="34" charset="0"/>
              </a:rPr>
              <a:t>will be hub for Sports related MICE activities</a:t>
            </a:r>
          </a:p>
          <a:p>
            <a:pPr marL="266700" lvl="3" indent="-266700" algn="just">
              <a:spcAft>
                <a:spcPts val="600"/>
              </a:spcAft>
              <a:buFont typeface="Wingdings" panose="05000000000000000000" pitchFamily="2" charset="2"/>
              <a:buChar char=""/>
            </a:pPr>
            <a:r>
              <a:rPr lang="en-US" sz="900" dirty="0">
                <a:latin typeface="Arial" panose="020B0604020202020204" pitchFamily="34" charset="0"/>
                <a:cs typeface="Arial" panose="020B0604020202020204" pitchFamily="34" charset="0"/>
              </a:rPr>
              <a:t>State is in the process of constructing &amp; Convention Center in Faridabad</a:t>
            </a:r>
          </a:p>
        </p:txBody>
      </p:sp>
      <p:sp>
        <p:nvSpPr>
          <p:cNvPr id="135" name="Oval 134">
            <a:extLst>
              <a:ext uri="{FF2B5EF4-FFF2-40B4-BE49-F238E27FC236}">
                <a16:creationId xmlns:a16="http://schemas.microsoft.com/office/drawing/2014/main" id="{A26B369D-DD6D-4658-A021-6C2A3AD6DC24}"/>
              </a:ext>
            </a:extLst>
          </p:cNvPr>
          <p:cNvSpPr/>
          <p:nvPr/>
        </p:nvSpPr>
        <p:spPr>
          <a:xfrm>
            <a:off x="3287045" y="2058670"/>
            <a:ext cx="87908" cy="879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9" name="Group 138">
            <a:extLst>
              <a:ext uri="{FF2B5EF4-FFF2-40B4-BE49-F238E27FC236}">
                <a16:creationId xmlns:a16="http://schemas.microsoft.com/office/drawing/2014/main" id="{A7BB31CC-2799-49A1-A467-A0656C9816CC}"/>
              </a:ext>
            </a:extLst>
          </p:cNvPr>
          <p:cNvGrpSpPr/>
          <p:nvPr/>
        </p:nvGrpSpPr>
        <p:grpSpPr>
          <a:xfrm>
            <a:off x="7548868" y="635985"/>
            <a:ext cx="4163703" cy="1492805"/>
            <a:chOff x="5981978" y="32717"/>
            <a:chExt cx="2514960" cy="1492805"/>
          </a:xfrm>
        </p:grpSpPr>
        <p:sp>
          <p:nvSpPr>
            <p:cNvPr id="125" name="Rectangle 124">
              <a:extLst>
                <a:ext uri="{FF2B5EF4-FFF2-40B4-BE49-F238E27FC236}">
                  <a16:creationId xmlns:a16="http://schemas.microsoft.com/office/drawing/2014/main" id="{16C9DAF2-C248-4D80-B2CB-3C1FA4378D83}"/>
                </a:ext>
              </a:extLst>
            </p:cNvPr>
            <p:cNvSpPr/>
            <p:nvPr/>
          </p:nvSpPr>
          <p:spPr>
            <a:xfrm>
              <a:off x="6192454" y="448304"/>
              <a:ext cx="2304484" cy="1077218"/>
            </a:xfrm>
            <a:prstGeom prst="rect">
              <a:avLst/>
            </a:prstGeom>
            <a:ln>
              <a:solidFill>
                <a:srgbClr val="7030A0"/>
              </a:solidFill>
            </a:ln>
          </p:spPr>
          <p:txBody>
            <a:bodyPr wrap="square">
              <a:spAutoFit/>
            </a:bodyPr>
            <a:lstStyle/>
            <a:p>
              <a:pPr algn="just">
                <a:tabLst>
                  <a:tab pos="-914400" algn="l"/>
                </a:tabLst>
              </a:pPr>
              <a:r>
                <a:rPr lang="en-AU" sz="1600" b="1" dirty="0">
                  <a:latin typeface="Arial" panose="020B0604020202020204" pitchFamily="34" charset="0"/>
                  <a:cs typeface="Arial" panose="020B0604020202020204" pitchFamily="34" charset="0"/>
                </a:rPr>
                <a:t>Haryana State is proactive in promoting MICE as a major Tourism industry with its initiatives through Hub and Spoke Model development.</a:t>
              </a:r>
            </a:p>
          </p:txBody>
        </p:sp>
        <p:sp>
          <p:nvSpPr>
            <p:cNvPr id="138" name="Circle: Hollow 137">
              <a:extLst>
                <a:ext uri="{FF2B5EF4-FFF2-40B4-BE49-F238E27FC236}">
                  <a16:creationId xmlns:a16="http://schemas.microsoft.com/office/drawing/2014/main" id="{E5194CA8-B429-4F5C-8FC3-382C2221E42E}"/>
                </a:ext>
              </a:extLst>
            </p:cNvPr>
            <p:cNvSpPr/>
            <p:nvPr/>
          </p:nvSpPr>
          <p:spPr>
            <a:xfrm>
              <a:off x="5981978" y="32717"/>
              <a:ext cx="343782" cy="586140"/>
            </a:xfrm>
            <a:prstGeom prst="don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141" name="Group 140">
            <a:extLst>
              <a:ext uri="{FF2B5EF4-FFF2-40B4-BE49-F238E27FC236}">
                <a16:creationId xmlns:a16="http://schemas.microsoft.com/office/drawing/2014/main" id="{0D11F588-6D0F-4391-8A05-267E046E695C}"/>
              </a:ext>
            </a:extLst>
          </p:cNvPr>
          <p:cNvGrpSpPr/>
          <p:nvPr/>
        </p:nvGrpSpPr>
        <p:grpSpPr>
          <a:xfrm>
            <a:off x="1274460" y="5975867"/>
            <a:ext cx="2140585" cy="789259"/>
            <a:chOff x="8887122" y="18751"/>
            <a:chExt cx="2140585" cy="789259"/>
          </a:xfrm>
        </p:grpSpPr>
        <p:sp>
          <p:nvSpPr>
            <p:cNvPr id="142" name="Rectangle 141">
              <a:extLst>
                <a:ext uri="{FF2B5EF4-FFF2-40B4-BE49-F238E27FC236}">
                  <a16:creationId xmlns:a16="http://schemas.microsoft.com/office/drawing/2014/main" id="{90285472-E0AF-4E69-B229-FC0D31B07F8C}"/>
                </a:ext>
              </a:extLst>
            </p:cNvPr>
            <p:cNvSpPr/>
            <p:nvPr/>
          </p:nvSpPr>
          <p:spPr>
            <a:xfrm>
              <a:off x="8887122" y="18751"/>
              <a:ext cx="1336948" cy="730376"/>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3" name="TextBox 142">
              <a:extLst>
                <a:ext uri="{FF2B5EF4-FFF2-40B4-BE49-F238E27FC236}">
                  <a16:creationId xmlns:a16="http://schemas.microsoft.com/office/drawing/2014/main" id="{CDB74E85-8FE2-4D2D-AB81-1FB8E188198B}"/>
                </a:ext>
              </a:extLst>
            </p:cNvPr>
            <p:cNvSpPr txBox="1"/>
            <p:nvPr/>
          </p:nvSpPr>
          <p:spPr>
            <a:xfrm>
              <a:off x="8944983" y="61652"/>
              <a:ext cx="2082724" cy="746358"/>
            </a:xfrm>
            <a:prstGeom prst="rect">
              <a:avLst/>
            </a:prstGeom>
            <a:noFill/>
            <a:ln>
              <a:noFill/>
            </a:ln>
          </p:spPr>
          <p:txBody>
            <a:bodyPr wrap="square" rtlCol="0">
              <a:spAutoFit/>
            </a:bodyPr>
            <a:lstStyle/>
            <a:p>
              <a:r>
                <a:rPr lang="en-US" sz="1050" b="1" dirty="0">
                  <a:solidFill>
                    <a:srgbClr val="FF0000"/>
                  </a:solidFill>
                  <a:latin typeface="Arial" panose="020B0604020202020204" pitchFamily="34" charset="0"/>
                  <a:cs typeface="Arial" panose="020B0604020202020204" pitchFamily="34" charset="0"/>
                </a:rPr>
                <a:t>Hisar </a:t>
              </a:r>
            </a:p>
            <a:p>
              <a:r>
                <a:rPr lang="en-US" sz="800" dirty="0">
                  <a:solidFill>
                    <a:schemeClr val="tx1">
                      <a:lumMod val="75000"/>
                      <a:lumOff val="25000"/>
                    </a:schemeClr>
                  </a:solidFill>
                  <a:latin typeface="Arial" panose="020B0604020202020204" pitchFamily="34" charset="0"/>
                  <a:cs typeface="Arial" panose="020B0604020202020204" pitchFamily="34" charset="0"/>
                </a:rPr>
                <a:t>Rakhigari</a:t>
              </a:r>
            </a:p>
            <a:p>
              <a:r>
                <a:rPr lang="en-US" sz="800" dirty="0">
                  <a:solidFill>
                    <a:schemeClr val="tx1">
                      <a:lumMod val="75000"/>
                      <a:lumOff val="25000"/>
                    </a:schemeClr>
                  </a:solidFill>
                  <a:latin typeface="Arial" panose="020B0604020202020204" pitchFamily="34" charset="0"/>
                  <a:cs typeface="Arial" panose="020B0604020202020204" pitchFamily="34" charset="0"/>
                </a:rPr>
                <a:t>Baradari</a:t>
              </a:r>
            </a:p>
            <a:p>
              <a:r>
                <a:rPr lang="en-US" sz="800" dirty="0">
                  <a:solidFill>
                    <a:schemeClr val="tx1">
                      <a:lumMod val="75000"/>
                      <a:lumOff val="25000"/>
                    </a:schemeClr>
                  </a:solidFill>
                  <a:latin typeface="Arial" panose="020B0604020202020204" pitchFamily="34" charset="0"/>
                  <a:cs typeface="Arial" panose="020B0604020202020204" pitchFamily="34" charset="0"/>
                </a:rPr>
                <a:t>Hansi Gate</a:t>
              </a:r>
            </a:p>
            <a:p>
              <a:r>
                <a:rPr lang="en-US" sz="800" dirty="0">
                  <a:solidFill>
                    <a:schemeClr val="tx1">
                      <a:lumMod val="75000"/>
                      <a:lumOff val="25000"/>
                    </a:schemeClr>
                  </a:solidFill>
                  <a:latin typeface="Arial" panose="020B0604020202020204" pitchFamily="34" charset="0"/>
                  <a:cs typeface="Arial" panose="020B0604020202020204" pitchFamily="34" charset="0"/>
                </a:rPr>
                <a:t>Flamingo Convention </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144" name="Straight Arrow Connector 143">
            <a:extLst>
              <a:ext uri="{FF2B5EF4-FFF2-40B4-BE49-F238E27FC236}">
                <a16:creationId xmlns:a16="http://schemas.microsoft.com/office/drawing/2014/main" id="{C1460EE2-A1C3-404B-B343-F995338D5826}"/>
              </a:ext>
            </a:extLst>
          </p:cNvPr>
          <p:cNvCxnSpPr>
            <a:cxnSpLocks/>
            <a:stCxn id="145" idx="5"/>
          </p:cNvCxnSpPr>
          <p:nvPr/>
        </p:nvCxnSpPr>
        <p:spPr>
          <a:xfrm>
            <a:off x="2569155" y="5109276"/>
            <a:ext cx="2590741" cy="5797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7838A1CC-1E3E-4742-8283-762C0E2BA200}"/>
              </a:ext>
            </a:extLst>
          </p:cNvPr>
          <p:cNvSpPr/>
          <p:nvPr/>
        </p:nvSpPr>
        <p:spPr>
          <a:xfrm>
            <a:off x="2494121" y="5034242"/>
            <a:ext cx="87908" cy="879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9" name="Straight Arrow Connector 98">
            <a:extLst>
              <a:ext uri="{FF2B5EF4-FFF2-40B4-BE49-F238E27FC236}">
                <a16:creationId xmlns:a16="http://schemas.microsoft.com/office/drawing/2014/main" id="{37AE2D7E-B14A-4A90-9C73-B9934E94478D}"/>
              </a:ext>
            </a:extLst>
          </p:cNvPr>
          <p:cNvCxnSpPr>
            <a:cxnSpLocks/>
          </p:cNvCxnSpPr>
          <p:nvPr/>
        </p:nvCxnSpPr>
        <p:spPr>
          <a:xfrm flipH="1">
            <a:off x="1771704" y="4131973"/>
            <a:ext cx="281894" cy="190439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6B836868-7A31-490F-8EF6-A5A86446A753}"/>
              </a:ext>
            </a:extLst>
          </p:cNvPr>
          <p:cNvGrpSpPr/>
          <p:nvPr/>
        </p:nvGrpSpPr>
        <p:grpSpPr>
          <a:xfrm>
            <a:off x="1896129" y="3896118"/>
            <a:ext cx="306392" cy="306392"/>
            <a:chOff x="5942804" y="4221088"/>
            <a:chExt cx="306392" cy="306392"/>
          </a:xfrm>
        </p:grpSpPr>
        <p:sp>
          <p:nvSpPr>
            <p:cNvPr id="101" name="Oval 100">
              <a:extLst>
                <a:ext uri="{FF2B5EF4-FFF2-40B4-BE49-F238E27FC236}">
                  <a16:creationId xmlns:a16="http://schemas.microsoft.com/office/drawing/2014/main" id="{EA1BA158-DEB6-4031-9661-2370DAE3B1AB}"/>
                </a:ext>
              </a:extLst>
            </p:cNvPr>
            <p:cNvSpPr/>
            <p:nvPr/>
          </p:nvSpPr>
          <p:spPr>
            <a:xfrm>
              <a:off x="5942804" y="4221088"/>
              <a:ext cx="306392" cy="306392"/>
            </a:xfrm>
            <a:prstGeom prst="ellipse">
              <a:avLst/>
            </a:prstGeom>
            <a:solidFill>
              <a:srgbClr val="00B0F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6" name="Oval 105">
              <a:extLst>
                <a:ext uri="{FF2B5EF4-FFF2-40B4-BE49-F238E27FC236}">
                  <a16:creationId xmlns:a16="http://schemas.microsoft.com/office/drawing/2014/main" id="{D6E46933-913F-44D2-A198-71643C191A25}"/>
                </a:ext>
              </a:extLst>
            </p:cNvPr>
            <p:cNvSpPr/>
            <p:nvPr/>
          </p:nvSpPr>
          <p:spPr>
            <a:xfrm>
              <a:off x="6004758" y="4283042"/>
              <a:ext cx="182484" cy="182484"/>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b="1" dirty="0">
                <a:solidFill>
                  <a:schemeClr val="tx1"/>
                </a:solidFill>
                <a:latin typeface="Tw Cen MT" panose="020B0602020104020603" pitchFamily="34" charset="0"/>
              </a:endParaRPr>
            </a:p>
          </p:txBody>
        </p:sp>
      </p:grpSp>
      <p:grpSp>
        <p:nvGrpSpPr>
          <p:cNvPr id="108" name="Group 107">
            <a:extLst>
              <a:ext uri="{FF2B5EF4-FFF2-40B4-BE49-F238E27FC236}">
                <a16:creationId xmlns:a16="http://schemas.microsoft.com/office/drawing/2014/main" id="{633EC10A-CC0D-4F57-83FB-DDDC75EE8564}"/>
              </a:ext>
            </a:extLst>
          </p:cNvPr>
          <p:cNvGrpSpPr/>
          <p:nvPr/>
        </p:nvGrpSpPr>
        <p:grpSpPr>
          <a:xfrm>
            <a:off x="5174801" y="4669054"/>
            <a:ext cx="2140585" cy="730376"/>
            <a:chOff x="8887122" y="18751"/>
            <a:chExt cx="2140585" cy="730376"/>
          </a:xfrm>
        </p:grpSpPr>
        <p:sp>
          <p:nvSpPr>
            <p:cNvPr id="115" name="Rectangle 114">
              <a:extLst>
                <a:ext uri="{FF2B5EF4-FFF2-40B4-BE49-F238E27FC236}">
                  <a16:creationId xmlns:a16="http://schemas.microsoft.com/office/drawing/2014/main" id="{E875E69F-0AC3-48A5-BC69-8E5D586F0F5A}"/>
                </a:ext>
              </a:extLst>
            </p:cNvPr>
            <p:cNvSpPr/>
            <p:nvPr/>
          </p:nvSpPr>
          <p:spPr>
            <a:xfrm>
              <a:off x="8887122" y="18751"/>
              <a:ext cx="1336948" cy="730376"/>
            </a:xfrm>
            <a:prstGeom prst="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a:extLst>
                <a:ext uri="{FF2B5EF4-FFF2-40B4-BE49-F238E27FC236}">
                  <a16:creationId xmlns:a16="http://schemas.microsoft.com/office/drawing/2014/main" id="{5E7BF451-FB18-4190-87A3-444D06C6FB92}"/>
                </a:ext>
              </a:extLst>
            </p:cNvPr>
            <p:cNvSpPr txBox="1"/>
            <p:nvPr/>
          </p:nvSpPr>
          <p:spPr>
            <a:xfrm>
              <a:off x="8944983" y="61652"/>
              <a:ext cx="2082724" cy="623248"/>
            </a:xfrm>
            <a:prstGeom prst="rect">
              <a:avLst/>
            </a:prstGeom>
            <a:noFill/>
            <a:ln>
              <a:noFill/>
            </a:ln>
          </p:spPr>
          <p:txBody>
            <a:bodyPr wrap="square" rtlCol="0">
              <a:spAutoFit/>
            </a:bodyPr>
            <a:lstStyle/>
            <a:p>
              <a:r>
                <a:rPr lang="en-US" sz="1050" b="1" dirty="0">
                  <a:solidFill>
                    <a:srgbClr val="FF0000"/>
                  </a:solidFill>
                  <a:latin typeface="Arial" panose="020B0604020202020204" pitchFamily="34" charset="0"/>
                  <a:cs typeface="Arial" panose="020B0604020202020204" pitchFamily="34" charset="0"/>
                </a:rPr>
                <a:t>Mahendragarh</a:t>
              </a:r>
            </a:p>
            <a:p>
              <a:r>
                <a:rPr lang="en-US" sz="800" dirty="0">
                  <a:solidFill>
                    <a:schemeClr val="tx1">
                      <a:lumMod val="75000"/>
                      <a:lumOff val="25000"/>
                    </a:schemeClr>
                  </a:solidFill>
                  <a:latin typeface="Arial" panose="020B0604020202020204" pitchFamily="34" charset="0"/>
                  <a:cs typeface="Arial" panose="020B0604020202020204" pitchFamily="34" charset="0"/>
                </a:rPr>
                <a:t>Madhogarh Fort</a:t>
              </a:r>
            </a:p>
            <a:p>
              <a:r>
                <a:rPr lang="en-US" sz="800" dirty="0">
                  <a:solidFill>
                    <a:schemeClr val="tx1">
                      <a:lumMod val="75000"/>
                      <a:lumOff val="25000"/>
                    </a:schemeClr>
                  </a:solidFill>
                  <a:latin typeface="Arial" panose="020B0604020202020204" pitchFamily="34" charset="0"/>
                  <a:cs typeface="Arial" panose="020B0604020202020204" pitchFamily="34" charset="0"/>
                </a:rPr>
                <a:t>Narnaul</a:t>
              </a:r>
            </a:p>
            <a:p>
              <a:r>
                <a:rPr lang="en-US" sz="800" dirty="0">
                  <a:solidFill>
                    <a:schemeClr val="tx1">
                      <a:lumMod val="75000"/>
                      <a:lumOff val="25000"/>
                    </a:schemeClr>
                  </a:solidFill>
                  <a:latin typeface="Arial" panose="020B0604020202020204" pitchFamily="34" charset="0"/>
                  <a:cs typeface="Arial" panose="020B0604020202020204" pitchFamily="34" charset="0"/>
                </a:rPr>
                <a:t>Jal Mahal</a:t>
              </a:r>
              <a:endParaRPr lang="en-IN" sz="800"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18" name="Oval 117">
            <a:extLst>
              <a:ext uri="{FF2B5EF4-FFF2-40B4-BE49-F238E27FC236}">
                <a16:creationId xmlns:a16="http://schemas.microsoft.com/office/drawing/2014/main" id="{066EE37D-A20A-43C7-91F1-F0597C762E22}"/>
              </a:ext>
            </a:extLst>
          </p:cNvPr>
          <p:cNvSpPr/>
          <p:nvPr/>
        </p:nvSpPr>
        <p:spPr>
          <a:xfrm>
            <a:off x="2005371" y="4006506"/>
            <a:ext cx="87908" cy="879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TextBox 50">
            <a:extLst>
              <a:ext uri="{FF2B5EF4-FFF2-40B4-BE49-F238E27FC236}">
                <a16:creationId xmlns:a16="http://schemas.microsoft.com/office/drawing/2014/main" id="{EC88B065-4DA9-469B-B1DF-A39F4993DBF5}"/>
              </a:ext>
            </a:extLst>
          </p:cNvPr>
          <p:cNvSpPr txBox="1"/>
          <p:nvPr/>
        </p:nvSpPr>
        <p:spPr>
          <a:xfrm>
            <a:off x="494072" y="855166"/>
            <a:ext cx="2024105" cy="707886"/>
          </a:xfrm>
          <a:prstGeom prst="rect">
            <a:avLst/>
          </a:prstGeom>
          <a:noFill/>
          <a:ln>
            <a:solidFill>
              <a:srgbClr val="00B0F0"/>
            </a:solidFill>
          </a:ln>
        </p:spPr>
        <p:txBody>
          <a:bodyPr wrap="square">
            <a:spAutoFit/>
          </a:bodyPr>
          <a:lstStyle>
            <a:defPPr>
              <a:defRPr lang="en-US"/>
            </a:defPPr>
            <a:lvl1pPr lvl="0" algn="just">
              <a:defRPr sz="1000" b="0">
                <a:solidFill>
                  <a:srgbClr val="263248"/>
                </a:solidFill>
                <a:latin typeface="Arial" panose="020B0604020202020204" pitchFamily="34" charset="0"/>
                <a:ea typeface="Roboto Condensed"/>
                <a:cs typeface="Arial" panose="020B0604020202020204" pitchFamily="34" charset="0"/>
              </a:defRPr>
            </a:lvl1pPr>
          </a:lstStyle>
          <a:p>
            <a:r>
              <a:rPr lang="en-US" dirty="0"/>
              <a:t>Pinjore and Tikkar Taal -  Hot Air Ballooning activity and Festival at Pinjore and Morni Hills  </a:t>
            </a:r>
          </a:p>
          <a:p>
            <a:endParaRPr lang="en-US" dirty="0"/>
          </a:p>
        </p:txBody>
      </p:sp>
      <p:sp>
        <p:nvSpPr>
          <p:cNvPr id="52" name="TextBox 51">
            <a:extLst>
              <a:ext uri="{FF2B5EF4-FFF2-40B4-BE49-F238E27FC236}">
                <a16:creationId xmlns:a16="http://schemas.microsoft.com/office/drawing/2014/main" id="{C9A84B49-8030-4441-83A4-F0D6D7C59421}"/>
              </a:ext>
            </a:extLst>
          </p:cNvPr>
          <p:cNvSpPr txBox="1"/>
          <p:nvPr/>
        </p:nvSpPr>
        <p:spPr>
          <a:xfrm>
            <a:off x="5666673" y="734178"/>
            <a:ext cx="1743923" cy="1015663"/>
          </a:xfrm>
          <a:prstGeom prst="rect">
            <a:avLst/>
          </a:prstGeom>
          <a:noFill/>
          <a:ln>
            <a:solidFill>
              <a:srgbClr val="00B0F0"/>
            </a:solidFill>
          </a:ln>
        </p:spPr>
        <p:txBody>
          <a:bodyPr wrap="square">
            <a:spAutoFit/>
          </a:bodyPr>
          <a:lstStyle>
            <a:defPPr>
              <a:defRPr lang="en-US"/>
            </a:defPPr>
            <a:lvl1pPr lvl="0" algn="just">
              <a:defRPr sz="1000" b="1">
                <a:solidFill>
                  <a:srgbClr val="263248"/>
                </a:solidFill>
                <a:latin typeface="Arial" panose="020B0604020202020204" pitchFamily="34" charset="0"/>
                <a:ea typeface="Roboto Condensed"/>
                <a:cs typeface="Arial" panose="020B0604020202020204" pitchFamily="34" charset="0"/>
              </a:defRPr>
            </a:lvl1pPr>
          </a:lstStyle>
          <a:p>
            <a:r>
              <a:rPr lang="en-US" b="0" dirty="0"/>
              <a:t>Adventure Activity at Hathnikund Barrage and Kausalya Dam along with International Adventure activities Festival.</a:t>
            </a:r>
          </a:p>
          <a:p>
            <a:endParaRPr lang="en-US" b="0" dirty="0"/>
          </a:p>
        </p:txBody>
      </p:sp>
      <p:sp>
        <p:nvSpPr>
          <p:cNvPr id="53" name="TextBox 52">
            <a:extLst>
              <a:ext uri="{FF2B5EF4-FFF2-40B4-BE49-F238E27FC236}">
                <a16:creationId xmlns:a16="http://schemas.microsoft.com/office/drawing/2014/main" id="{14C4F0A7-B224-466C-93EA-96B93E45750A}"/>
              </a:ext>
            </a:extLst>
          </p:cNvPr>
          <p:cNvSpPr txBox="1"/>
          <p:nvPr/>
        </p:nvSpPr>
        <p:spPr>
          <a:xfrm>
            <a:off x="6668624" y="4848585"/>
            <a:ext cx="2381945" cy="553998"/>
          </a:xfrm>
          <a:prstGeom prst="rect">
            <a:avLst/>
          </a:prstGeom>
          <a:noFill/>
          <a:ln>
            <a:solidFill>
              <a:srgbClr val="00B0F0"/>
            </a:solidFill>
          </a:ln>
        </p:spPr>
        <p:txBody>
          <a:bodyPr wrap="square">
            <a:spAutoFit/>
          </a:bodyPr>
          <a:lstStyle>
            <a:defPPr>
              <a:defRPr lang="en-US"/>
            </a:defPPr>
            <a:lvl1pPr lvl="0" algn="just">
              <a:defRPr b="1">
                <a:solidFill>
                  <a:srgbClr val="263248"/>
                </a:solidFill>
                <a:latin typeface="Tw Cen MT" panose="020B0602020104020603" pitchFamily="34" charset="0"/>
                <a:ea typeface="Roboto Condensed"/>
                <a:cs typeface="Roboto Condensed"/>
              </a:defRPr>
            </a:lvl1pPr>
          </a:lstStyle>
          <a:p>
            <a:r>
              <a:rPr lang="en-US" sz="1000" dirty="0">
                <a:latin typeface="Arial" panose="020B0604020202020204" pitchFamily="34" charset="0"/>
                <a:cs typeface="Arial" panose="020B0604020202020204" pitchFamily="34" charset="0"/>
              </a:rPr>
              <a:t>Sky Diving and Paragliding festival at Narnaul</a:t>
            </a:r>
            <a:r>
              <a:rPr lang="en-US" sz="1000" b="0" dirty="0">
                <a:latin typeface="Arial" panose="020B0604020202020204" pitchFamily="34" charset="0"/>
                <a:cs typeface="Arial" panose="020B0604020202020204" pitchFamily="34" charset="0"/>
              </a:rPr>
              <a:t>, Mahendragarh, 2023 to be happening</a:t>
            </a:r>
          </a:p>
        </p:txBody>
      </p:sp>
      <p:sp>
        <p:nvSpPr>
          <p:cNvPr id="55" name="TextBox 54">
            <a:extLst>
              <a:ext uri="{FF2B5EF4-FFF2-40B4-BE49-F238E27FC236}">
                <a16:creationId xmlns:a16="http://schemas.microsoft.com/office/drawing/2014/main" id="{4B8B8A1C-13DE-42F2-B65C-BD59D4791060}"/>
              </a:ext>
            </a:extLst>
          </p:cNvPr>
          <p:cNvSpPr txBox="1"/>
          <p:nvPr/>
        </p:nvSpPr>
        <p:spPr>
          <a:xfrm>
            <a:off x="2669269" y="5975867"/>
            <a:ext cx="2381945" cy="707886"/>
          </a:xfrm>
          <a:prstGeom prst="rect">
            <a:avLst/>
          </a:prstGeom>
          <a:noFill/>
          <a:ln>
            <a:solidFill>
              <a:srgbClr val="00B0F0"/>
            </a:solidFill>
          </a:ln>
        </p:spPr>
        <p:txBody>
          <a:bodyPr wrap="square">
            <a:spAutoFit/>
          </a:bodyPr>
          <a:lstStyle>
            <a:defPPr>
              <a:defRPr lang="en-US"/>
            </a:defPPr>
            <a:lvl1pPr lvl="0" algn="just">
              <a:defRPr b="1">
                <a:solidFill>
                  <a:srgbClr val="263248"/>
                </a:solidFill>
                <a:latin typeface="Tw Cen MT" panose="020B0602020104020603" pitchFamily="34" charset="0"/>
                <a:ea typeface="Roboto Condensed"/>
                <a:cs typeface="Roboto Condensed"/>
              </a:defRPr>
            </a:lvl1pPr>
          </a:lstStyle>
          <a:p>
            <a:r>
              <a:rPr lang="en-US" sz="1000" dirty="0">
                <a:latin typeface="Arial" panose="020B0604020202020204" pitchFamily="34" charset="0"/>
                <a:cs typeface="Arial" panose="020B0604020202020204" pitchFamily="34" charset="0"/>
              </a:rPr>
              <a:t>Development of Museum, Convention and OAT at Rakhigari in Hisar which will strengthen MICE Activities in Hisar</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71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DF9F9-D57C-48BE-8C9F-1BFEA10AC497}"/>
              </a:ext>
            </a:extLst>
          </p:cNvPr>
          <p:cNvSpPr/>
          <p:nvPr/>
        </p:nvSpPr>
        <p:spPr>
          <a:xfrm>
            <a:off x="603863" y="1079395"/>
            <a:ext cx="5328593" cy="738664"/>
          </a:xfrm>
          <a:prstGeom prst="rect">
            <a:avLst/>
          </a:prstGeom>
        </p:spPr>
        <p:txBody>
          <a:bodyPr wrap="square">
            <a:spAutoFit/>
          </a:bodyPr>
          <a:lstStyle/>
          <a:p>
            <a:pPr algn="just"/>
            <a:r>
              <a:rPr lang="en-US" sz="1400" dirty="0">
                <a:solidFill>
                  <a:srgbClr val="494949"/>
                </a:solidFill>
                <a:latin typeface="Roboto"/>
              </a:rPr>
              <a:t>The 36</a:t>
            </a:r>
            <a:r>
              <a:rPr lang="en-US" sz="1400" baseline="30000" dirty="0">
                <a:solidFill>
                  <a:srgbClr val="494949"/>
                </a:solidFill>
                <a:latin typeface="Roboto"/>
              </a:rPr>
              <a:t>th</a:t>
            </a:r>
            <a:r>
              <a:rPr lang="en-US" sz="1400" dirty="0">
                <a:solidFill>
                  <a:srgbClr val="494949"/>
                </a:solidFill>
                <a:latin typeface="Roboto"/>
              </a:rPr>
              <a:t> Edition of the Surajkund International Crafts Mela is poised  to write history as it witnessed an unprecedented participation by foreign countries in a large number. </a:t>
            </a:r>
            <a:endParaRPr lang="en-IN" sz="1400" dirty="0"/>
          </a:p>
        </p:txBody>
      </p:sp>
      <p:pic>
        <p:nvPicPr>
          <p:cNvPr id="1032" name="Picture 8" descr="Haryana ideal investment destination: CM">
            <a:extLst>
              <a:ext uri="{FF2B5EF4-FFF2-40B4-BE49-F238E27FC236}">
                <a16:creationId xmlns:a16="http://schemas.microsoft.com/office/drawing/2014/main" id="{EA714CEC-DD40-42CC-A3A4-95FC72CCC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72" y="3959841"/>
            <a:ext cx="5073174" cy="26562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2559163-BF31-42B9-BF3B-66A78FDE4D7B}"/>
              </a:ext>
            </a:extLst>
          </p:cNvPr>
          <p:cNvGrpSpPr/>
          <p:nvPr/>
        </p:nvGrpSpPr>
        <p:grpSpPr>
          <a:xfrm>
            <a:off x="731572" y="2023306"/>
            <a:ext cx="5073174" cy="1902357"/>
            <a:chOff x="639365" y="2565433"/>
            <a:chExt cx="5938348" cy="2120045"/>
          </a:xfrm>
        </p:grpSpPr>
        <p:pic>
          <p:nvPicPr>
            <p:cNvPr id="1026" name="Picture 2" descr="Shri Anurag Singh Thakur inaugurates the 16th meeting of the Shanghai  Cooperation Organisation (SCO) Youth Council in New Delhi today">
              <a:extLst>
                <a:ext uri="{FF2B5EF4-FFF2-40B4-BE49-F238E27FC236}">
                  <a16:creationId xmlns:a16="http://schemas.microsoft.com/office/drawing/2014/main" id="{BB53D93D-654B-4B97-855F-2F799F1C0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65" y="2579848"/>
              <a:ext cx="2919758" cy="21056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hattar invites investments from SCO member countries | Cities News,The  Indian Express">
              <a:extLst>
                <a:ext uri="{FF2B5EF4-FFF2-40B4-BE49-F238E27FC236}">
                  <a16:creationId xmlns:a16="http://schemas.microsoft.com/office/drawing/2014/main" id="{616F97BB-E2D2-40FD-8507-0C02BCAE0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955" y="2565433"/>
              <a:ext cx="2919758" cy="210563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4C5BD5EE-8312-4BEE-9A56-B60107E23B7E}"/>
              </a:ext>
            </a:extLst>
          </p:cNvPr>
          <p:cNvSpPr/>
          <p:nvPr/>
        </p:nvSpPr>
        <p:spPr>
          <a:xfrm>
            <a:off x="392099" y="305605"/>
            <a:ext cx="11809908" cy="523220"/>
          </a:xfrm>
          <a:prstGeom prst="rect">
            <a:avLst/>
          </a:prstGeom>
          <a:noFill/>
        </p:spPr>
        <p:txBody>
          <a:bodyPr wrap="square" rtlCol="0">
            <a:spAutoFit/>
          </a:bodyPr>
          <a:lstStyle/>
          <a:p>
            <a:r>
              <a:rPr lang="en-IN" sz="2800" b="1" dirty="0">
                <a:solidFill>
                  <a:srgbClr val="7030A0"/>
                </a:solidFill>
                <a:latin typeface="Arial" panose="020B0604020202020204" pitchFamily="34" charset="0"/>
                <a:cs typeface="Arial" panose="020B0604020202020204" pitchFamily="34" charset="0"/>
              </a:rPr>
              <a:t>Major MICE Activities Held on the </a:t>
            </a:r>
            <a:r>
              <a:rPr lang="en-IN" sz="2800" b="1" dirty="0" err="1">
                <a:solidFill>
                  <a:srgbClr val="7030A0"/>
                </a:solidFill>
                <a:latin typeface="Arial" panose="020B0604020202020204" pitchFamily="34" charset="0"/>
                <a:cs typeface="Arial" panose="020B0604020202020204" pitchFamily="34" charset="0"/>
              </a:rPr>
              <a:t>sideline</a:t>
            </a:r>
            <a:r>
              <a:rPr lang="en-IN" sz="2800" b="1" dirty="0">
                <a:solidFill>
                  <a:srgbClr val="7030A0"/>
                </a:solidFill>
                <a:latin typeface="Arial" panose="020B0604020202020204" pitchFamily="34" charset="0"/>
                <a:cs typeface="Arial" panose="020B0604020202020204" pitchFamily="34" charset="0"/>
              </a:rPr>
              <a:t> of Surajkund Mela, 2023</a:t>
            </a:r>
          </a:p>
        </p:txBody>
      </p:sp>
      <p:sp>
        <p:nvSpPr>
          <p:cNvPr id="13" name="Rectangle 12">
            <a:extLst>
              <a:ext uri="{FF2B5EF4-FFF2-40B4-BE49-F238E27FC236}">
                <a16:creationId xmlns:a16="http://schemas.microsoft.com/office/drawing/2014/main" id="{82365D1C-FAA8-42F9-9E41-029DF9F33B28}"/>
              </a:ext>
            </a:extLst>
          </p:cNvPr>
          <p:cNvSpPr/>
          <p:nvPr/>
        </p:nvSpPr>
        <p:spPr>
          <a:xfrm>
            <a:off x="5932456" y="5769190"/>
            <a:ext cx="5877452" cy="738664"/>
          </a:xfrm>
          <a:prstGeom prst="rect">
            <a:avLst/>
          </a:prstGeom>
        </p:spPr>
        <p:txBody>
          <a:bodyPr wrap="square">
            <a:spAutoFit/>
          </a:bodyPr>
          <a:lstStyle/>
          <a:p>
            <a:pPr algn="just"/>
            <a:r>
              <a:rPr lang="en-US" sz="1400" dirty="0">
                <a:solidFill>
                  <a:srgbClr val="494949"/>
                </a:solidFill>
                <a:latin typeface="Roboto"/>
              </a:rPr>
              <a:t>Along with SCO (Shanghai Cooperation Organization) </a:t>
            </a:r>
            <a:r>
              <a:rPr lang="en-US" sz="1400" dirty="0" err="1">
                <a:solidFill>
                  <a:srgbClr val="494949"/>
                </a:solidFill>
                <a:latin typeface="Roboto"/>
              </a:rPr>
              <a:t>asa</a:t>
            </a:r>
            <a:r>
              <a:rPr lang="en-US" sz="1400" dirty="0">
                <a:solidFill>
                  <a:srgbClr val="494949"/>
                </a:solidFill>
                <a:latin typeface="Roboto"/>
              </a:rPr>
              <a:t> partner nation and various other international meetings, Surajkund mela also hosted various other meeting with all G20 Delegates in Faridabad.</a:t>
            </a:r>
            <a:endParaRPr lang="en-IN" sz="1400" dirty="0"/>
          </a:p>
        </p:txBody>
      </p:sp>
      <p:grpSp>
        <p:nvGrpSpPr>
          <p:cNvPr id="11" name="Group 10">
            <a:extLst>
              <a:ext uri="{FF2B5EF4-FFF2-40B4-BE49-F238E27FC236}">
                <a16:creationId xmlns:a16="http://schemas.microsoft.com/office/drawing/2014/main" id="{0D6694DF-C3F6-4AE9-AF62-E477D5866CF2}"/>
              </a:ext>
            </a:extLst>
          </p:cNvPr>
          <p:cNvGrpSpPr/>
          <p:nvPr/>
        </p:nvGrpSpPr>
        <p:grpSpPr>
          <a:xfrm>
            <a:off x="6005620" y="1071085"/>
            <a:ext cx="5804288" cy="4437837"/>
            <a:chOff x="5932456" y="2023306"/>
            <a:chExt cx="5804288" cy="3755299"/>
          </a:xfrm>
        </p:grpSpPr>
        <p:pic>
          <p:nvPicPr>
            <p:cNvPr id="1036" name="Picture 12" descr="May be an image of 4 people, people standing and text that says &quot;G2 भाহत 2023 WELCOME SURAJKUND INTE CRAFTS MELA&quot;">
              <a:extLst>
                <a:ext uri="{FF2B5EF4-FFF2-40B4-BE49-F238E27FC236}">
                  <a16:creationId xmlns:a16="http://schemas.microsoft.com/office/drawing/2014/main" id="{0D9526EE-B6BB-403F-B36A-9A89758A9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457" y="2023306"/>
              <a:ext cx="2835445" cy="18894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y be an image of 13 people and people standing">
              <a:extLst>
                <a:ext uri="{FF2B5EF4-FFF2-40B4-BE49-F238E27FC236}">
                  <a16:creationId xmlns:a16="http://schemas.microsoft.com/office/drawing/2014/main" id="{0C2869B4-51D9-4179-8BAE-708221BFD9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5613" y="2023306"/>
              <a:ext cx="2841131" cy="18894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ice-President Inaugurated 36th Surajkund Handicrafts Mela in Haryana">
              <a:extLst>
                <a:ext uri="{FF2B5EF4-FFF2-40B4-BE49-F238E27FC236}">
                  <a16:creationId xmlns:a16="http://schemas.microsoft.com/office/drawing/2014/main" id="{6623E6AE-7894-460A-B3BE-DA73F8319B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2456" y="3972409"/>
              <a:ext cx="2835445" cy="18061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urajkund Crafts Mela 2022">
              <a:extLst>
                <a:ext uri="{FF2B5EF4-FFF2-40B4-BE49-F238E27FC236}">
                  <a16:creationId xmlns:a16="http://schemas.microsoft.com/office/drawing/2014/main" id="{A72AC6CB-A870-4B6E-90C6-306D44BE90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1980" y="3959841"/>
              <a:ext cx="2824764" cy="18187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0011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4C1A14-79FB-4BCB-B6A6-7DA51EC3F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366" y="3741509"/>
            <a:ext cx="5503266" cy="2927851"/>
          </a:xfrm>
          <a:prstGeom prst="rect">
            <a:avLst/>
          </a:prstGeom>
        </p:spPr>
      </p:pic>
      <p:sp>
        <p:nvSpPr>
          <p:cNvPr id="2" name="Text Placeholder 2">
            <a:extLst>
              <a:ext uri="{FF2B5EF4-FFF2-40B4-BE49-F238E27FC236}">
                <a16:creationId xmlns:a16="http://schemas.microsoft.com/office/drawing/2014/main" id="{BDB38D4C-BD9D-4400-80E4-5B9AE3868A06}"/>
              </a:ext>
            </a:extLst>
          </p:cNvPr>
          <p:cNvSpPr txBox="1">
            <a:spLocks/>
          </p:cNvSpPr>
          <p:nvPr/>
        </p:nvSpPr>
        <p:spPr>
          <a:xfrm>
            <a:off x="685800" y="1412776"/>
            <a:ext cx="5410200" cy="99982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IN" sz="1400" dirty="0">
                <a:solidFill>
                  <a:schemeClr val="tx1"/>
                </a:solidFill>
                <a:latin typeface="Arial" panose="020B0604020202020204" pitchFamily="34" charset="0"/>
                <a:cs typeface="Arial" panose="020B0604020202020204" pitchFamily="34" charset="0"/>
              </a:rPr>
              <a:t>The concluding session of the 47th meeting of the Goods and Services Tax (GST) Council, chaired by Union Finance Minister Nirmala Sitharaman was organised at the royal Yadavindra Gardens, Pinjore on 29 June, 2022. </a:t>
            </a:r>
            <a:endParaRPr lang="en-US" sz="1400" dirty="0">
              <a:solidFill>
                <a:schemeClr val="tx1"/>
              </a:solidFill>
              <a:latin typeface="Arial" panose="020B0604020202020204" pitchFamily="34" charset="0"/>
              <a:cs typeface="Arial" panose="020B0604020202020204" pitchFamily="34" charset="0"/>
            </a:endParaRPr>
          </a:p>
        </p:txBody>
      </p:sp>
      <p:pic>
        <p:nvPicPr>
          <p:cNvPr id="3" name="Picture Placeholder 9" descr="DSC_0845.JPG">
            <a:extLst>
              <a:ext uri="{FF2B5EF4-FFF2-40B4-BE49-F238E27FC236}">
                <a16:creationId xmlns:a16="http://schemas.microsoft.com/office/drawing/2014/main" id="{3F466FBC-94A5-415B-919D-0B5818DDFD47}"/>
              </a:ext>
            </a:extLst>
          </p:cNvPr>
          <p:cNvPicPr>
            <a:picLocks noChangeAspect="1"/>
          </p:cNvPicPr>
          <p:nvPr/>
        </p:nvPicPr>
        <p:blipFill>
          <a:blip r:embed="rId3" cstate="print"/>
          <a:srcRect l="5644" r="5644"/>
          <a:stretch>
            <a:fillRect/>
          </a:stretch>
        </p:blipFill>
        <p:spPr>
          <a:xfrm>
            <a:off x="772022" y="2474640"/>
            <a:ext cx="2743200" cy="1828800"/>
          </a:xfrm>
          <a:prstGeom prst="rect">
            <a:avLst/>
          </a:prstGeom>
        </p:spPr>
      </p:pic>
      <p:pic>
        <p:nvPicPr>
          <p:cNvPr id="4" name="Picture 3" descr="DSC_1314.JPG">
            <a:extLst>
              <a:ext uri="{FF2B5EF4-FFF2-40B4-BE49-F238E27FC236}">
                <a16:creationId xmlns:a16="http://schemas.microsoft.com/office/drawing/2014/main" id="{ACB8B680-F9FC-473A-A670-DDFC7565B1A3}"/>
              </a:ext>
            </a:extLst>
          </p:cNvPr>
          <p:cNvPicPr>
            <a:picLocks noChangeAspect="1"/>
          </p:cNvPicPr>
          <p:nvPr/>
        </p:nvPicPr>
        <p:blipFill>
          <a:blip r:embed="rId4" cstate="print"/>
          <a:stretch>
            <a:fillRect/>
          </a:stretch>
        </p:blipFill>
        <p:spPr>
          <a:xfrm>
            <a:off x="3657328" y="2443387"/>
            <a:ext cx="2480072" cy="1860054"/>
          </a:xfrm>
          <a:prstGeom prst="rect">
            <a:avLst/>
          </a:prstGeom>
        </p:spPr>
      </p:pic>
      <p:pic>
        <p:nvPicPr>
          <p:cNvPr id="5" name="Picture 4" descr="DSC_1327.JPG">
            <a:extLst>
              <a:ext uri="{FF2B5EF4-FFF2-40B4-BE49-F238E27FC236}">
                <a16:creationId xmlns:a16="http://schemas.microsoft.com/office/drawing/2014/main" id="{8CB5F026-6745-4C46-99F7-C556D4CA8CB3}"/>
              </a:ext>
            </a:extLst>
          </p:cNvPr>
          <p:cNvPicPr>
            <a:picLocks noChangeAspect="1"/>
          </p:cNvPicPr>
          <p:nvPr/>
        </p:nvPicPr>
        <p:blipFill>
          <a:blip r:embed="rId5" cstate="print"/>
          <a:stretch>
            <a:fillRect/>
          </a:stretch>
        </p:blipFill>
        <p:spPr>
          <a:xfrm>
            <a:off x="767408" y="4611960"/>
            <a:ext cx="2743200" cy="2057400"/>
          </a:xfrm>
          <a:prstGeom prst="rect">
            <a:avLst/>
          </a:prstGeom>
        </p:spPr>
      </p:pic>
      <p:pic>
        <p:nvPicPr>
          <p:cNvPr id="6" name="Picture Placeholder 9" descr="DSC_1418.JPG">
            <a:extLst>
              <a:ext uri="{FF2B5EF4-FFF2-40B4-BE49-F238E27FC236}">
                <a16:creationId xmlns:a16="http://schemas.microsoft.com/office/drawing/2014/main" id="{74F41480-B7CF-4735-B222-198895F230AD}"/>
              </a:ext>
            </a:extLst>
          </p:cNvPr>
          <p:cNvPicPr>
            <a:picLocks noChangeAspect="1"/>
          </p:cNvPicPr>
          <p:nvPr/>
        </p:nvPicPr>
        <p:blipFill>
          <a:blip r:embed="rId6" cstate="print"/>
          <a:srcRect l="5637" r="5637"/>
          <a:stretch>
            <a:fillRect/>
          </a:stretch>
        </p:blipFill>
        <p:spPr>
          <a:xfrm>
            <a:off x="3683596" y="4611960"/>
            <a:ext cx="2453804" cy="2057400"/>
          </a:xfrm>
          <a:prstGeom prst="rect">
            <a:avLst/>
          </a:prstGeom>
        </p:spPr>
      </p:pic>
      <p:sp>
        <p:nvSpPr>
          <p:cNvPr id="7" name="Rectangle 6">
            <a:extLst>
              <a:ext uri="{FF2B5EF4-FFF2-40B4-BE49-F238E27FC236}">
                <a16:creationId xmlns:a16="http://schemas.microsoft.com/office/drawing/2014/main" id="{E0822D7D-C558-4587-B13A-48B1FEEDBE5A}"/>
              </a:ext>
            </a:extLst>
          </p:cNvPr>
          <p:cNvSpPr/>
          <p:nvPr/>
        </p:nvSpPr>
        <p:spPr>
          <a:xfrm>
            <a:off x="603863" y="337993"/>
            <a:ext cx="10659635" cy="523220"/>
          </a:xfrm>
          <a:prstGeom prst="rect">
            <a:avLst/>
          </a:prstGeom>
          <a:noFill/>
        </p:spPr>
        <p:txBody>
          <a:bodyPr wrap="square" rtlCol="0">
            <a:spAutoFit/>
          </a:bodyPr>
          <a:lstStyle/>
          <a:p>
            <a:r>
              <a:rPr lang="en-IN" sz="2800" b="1" dirty="0">
                <a:solidFill>
                  <a:srgbClr val="7030A0"/>
                </a:solidFill>
                <a:latin typeface="Arial" panose="020B0604020202020204" pitchFamily="34" charset="0"/>
                <a:cs typeface="Arial" panose="020B0604020202020204" pitchFamily="34" charset="0"/>
              </a:rPr>
              <a:t>Major MICE Activities Held in Haryana</a:t>
            </a:r>
          </a:p>
        </p:txBody>
      </p:sp>
      <p:sp>
        <p:nvSpPr>
          <p:cNvPr id="8" name="TextBox 7">
            <a:extLst>
              <a:ext uri="{FF2B5EF4-FFF2-40B4-BE49-F238E27FC236}">
                <a16:creationId xmlns:a16="http://schemas.microsoft.com/office/drawing/2014/main" id="{AF335AFB-FDD5-471A-AEED-813096546772}"/>
              </a:ext>
            </a:extLst>
          </p:cNvPr>
          <p:cNvSpPr txBox="1"/>
          <p:nvPr/>
        </p:nvSpPr>
        <p:spPr>
          <a:xfrm>
            <a:off x="685800" y="1109985"/>
            <a:ext cx="7130859" cy="307777"/>
          </a:xfrm>
          <a:prstGeom prst="rect">
            <a:avLst/>
          </a:prstGeom>
          <a:noFill/>
        </p:spPr>
        <p:txBody>
          <a:bodyPr wrap="square" rtlCol="0">
            <a:spAutoFit/>
          </a:bodyPr>
          <a:lstStyle/>
          <a:p>
            <a:r>
              <a:rPr lang="en-US" sz="1400" dirty="0">
                <a:solidFill>
                  <a:srgbClr val="00B0F0"/>
                </a:solidFill>
                <a:latin typeface="Arial" panose="020B0604020202020204" pitchFamily="34" charset="0"/>
                <a:cs typeface="Arial" panose="020B0604020202020204" pitchFamily="34" charset="0"/>
              </a:rPr>
              <a:t>47</a:t>
            </a:r>
            <a:r>
              <a:rPr lang="en-US" sz="1400" baseline="30000" dirty="0">
                <a:solidFill>
                  <a:srgbClr val="00B0F0"/>
                </a:solidFill>
                <a:latin typeface="Arial" panose="020B0604020202020204" pitchFamily="34" charset="0"/>
                <a:cs typeface="Arial" panose="020B0604020202020204" pitchFamily="34" charset="0"/>
              </a:rPr>
              <a:t>th</a:t>
            </a:r>
            <a:r>
              <a:rPr lang="en-US" sz="1400" dirty="0">
                <a:solidFill>
                  <a:srgbClr val="00B0F0"/>
                </a:solidFill>
                <a:latin typeface="Arial" panose="020B0604020202020204" pitchFamily="34" charset="0"/>
                <a:cs typeface="Arial" panose="020B0604020202020204" pitchFamily="34" charset="0"/>
              </a:rPr>
              <a:t> national Conference of GST at Yadavindra Gardens, Pinjore </a:t>
            </a:r>
            <a:endParaRPr lang="en-IN" sz="1400" dirty="0">
              <a:solidFill>
                <a:srgbClr val="00B0F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BB59B7B-5ED5-4330-AFAA-1837910E76D1}"/>
              </a:ext>
            </a:extLst>
          </p:cNvPr>
          <p:cNvPicPr>
            <a:picLocks noChangeAspect="1"/>
          </p:cNvPicPr>
          <p:nvPr/>
        </p:nvPicPr>
        <p:blipFill rotWithShape="1">
          <a:blip r:embed="rId7">
            <a:extLst>
              <a:ext uri="{28A0092B-C50C-407E-A947-70E740481C1C}">
                <a14:useLocalDpi xmlns:a14="http://schemas.microsoft.com/office/drawing/2010/main" val="0"/>
              </a:ext>
            </a:extLst>
          </a:blip>
          <a:srcRect l="11685" r="14648"/>
          <a:stretch/>
        </p:blipFill>
        <p:spPr>
          <a:xfrm>
            <a:off x="9481070" y="1273432"/>
            <a:ext cx="2303562" cy="2402416"/>
          </a:xfrm>
          <a:prstGeom prst="rect">
            <a:avLst/>
          </a:prstGeom>
        </p:spPr>
      </p:pic>
      <p:pic>
        <p:nvPicPr>
          <p:cNvPr id="12" name="Picture 11">
            <a:extLst>
              <a:ext uri="{FF2B5EF4-FFF2-40B4-BE49-F238E27FC236}">
                <a16:creationId xmlns:a16="http://schemas.microsoft.com/office/drawing/2014/main" id="{544C19AE-843E-45DB-90E9-DD4845B8AE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366" y="1273432"/>
            <a:ext cx="3127002" cy="2402416"/>
          </a:xfrm>
          <a:prstGeom prst="rect">
            <a:avLst/>
          </a:prstGeom>
        </p:spPr>
      </p:pic>
      <p:sp>
        <p:nvSpPr>
          <p:cNvPr id="15" name="Text Placeholder 2">
            <a:extLst>
              <a:ext uri="{FF2B5EF4-FFF2-40B4-BE49-F238E27FC236}">
                <a16:creationId xmlns:a16="http://schemas.microsoft.com/office/drawing/2014/main" id="{49D330BD-23A9-45F3-A570-CFFBD2FEC0EA}"/>
              </a:ext>
            </a:extLst>
          </p:cNvPr>
          <p:cNvSpPr txBox="1">
            <a:spLocks/>
          </p:cNvSpPr>
          <p:nvPr/>
        </p:nvSpPr>
        <p:spPr>
          <a:xfrm>
            <a:off x="6276724" y="5920404"/>
            <a:ext cx="5503265" cy="765837"/>
          </a:xfrm>
          <a:prstGeom prst="rect">
            <a:avLst/>
          </a:prstGeom>
          <a:solidFill>
            <a:srgbClr val="FFFFFF">
              <a:alpha val="80000"/>
            </a:srgbClr>
          </a:solidFill>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IN" sz="1400" dirty="0">
                <a:solidFill>
                  <a:schemeClr val="tx1"/>
                </a:solidFill>
                <a:latin typeface="Arial" panose="020B0604020202020204" pitchFamily="34" charset="0"/>
                <a:cs typeface="Arial" panose="020B0604020202020204" pitchFamily="34" charset="0"/>
              </a:rPr>
              <a:t>Haryana Tourism Corporation hosted 2022 Chintan Shivir session at Rajhans Tourist Complex Convention space in Surajkund, Faridabad</a:t>
            </a:r>
            <a:endParaRPr lang="en-US" sz="14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910694C-C161-4D8A-BD59-8BA391C40445}"/>
              </a:ext>
            </a:extLst>
          </p:cNvPr>
          <p:cNvSpPr txBox="1"/>
          <p:nvPr/>
        </p:nvSpPr>
        <p:spPr>
          <a:xfrm>
            <a:off x="6276724" y="5546966"/>
            <a:ext cx="5554166" cy="307777"/>
          </a:xfrm>
          <a:prstGeom prst="rect">
            <a:avLst/>
          </a:prstGeom>
          <a:solidFill>
            <a:schemeClr val="bg1"/>
          </a:solidFill>
        </p:spPr>
        <p:txBody>
          <a:bodyPr wrap="square" rtlCol="0">
            <a:spAutoFit/>
          </a:bodyPr>
          <a:lstStyle/>
          <a:p>
            <a:pPr algn="ctr"/>
            <a:r>
              <a:rPr lang="en-US" sz="1400" dirty="0">
                <a:solidFill>
                  <a:srgbClr val="00B0F0"/>
                </a:solidFill>
                <a:latin typeface="Arial" panose="020B0604020202020204" pitchFamily="34" charset="0"/>
                <a:cs typeface="Arial" panose="020B0604020202020204" pitchFamily="34" charset="0"/>
              </a:rPr>
              <a:t>Chintan Shivir, October, 2022 at Surajkund Haryana</a:t>
            </a:r>
            <a:endParaRPr lang="en-IN"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57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F6DAF2-9F8E-4470-870C-07306165BF16}"/>
              </a:ext>
            </a:extLst>
          </p:cNvPr>
          <p:cNvSpPr/>
          <p:nvPr/>
        </p:nvSpPr>
        <p:spPr>
          <a:xfrm>
            <a:off x="980285" y="335855"/>
            <a:ext cx="10257700" cy="954107"/>
          </a:xfrm>
          <a:prstGeom prst="rect">
            <a:avLst/>
          </a:prstGeom>
          <a:noFill/>
        </p:spPr>
        <p:txBody>
          <a:bodyPr wrap="square" rtlCol="0">
            <a:spAutoFit/>
          </a:bodyPr>
          <a:lstStyle/>
          <a:p>
            <a:r>
              <a:rPr lang="en-IN" sz="2800" b="1" dirty="0">
                <a:solidFill>
                  <a:srgbClr val="7030A0"/>
                </a:solidFill>
                <a:latin typeface="Arial" panose="020B0604020202020204" pitchFamily="34" charset="0"/>
                <a:cs typeface="Arial" panose="020B0604020202020204" pitchFamily="34" charset="0"/>
              </a:rPr>
              <a:t>Conferences / Seminars for Promoting Homestay and Farm Tourism in the state</a:t>
            </a:r>
          </a:p>
        </p:txBody>
      </p:sp>
      <p:sp>
        <p:nvSpPr>
          <p:cNvPr id="4" name="Rectangle 3">
            <a:extLst>
              <a:ext uri="{FF2B5EF4-FFF2-40B4-BE49-F238E27FC236}">
                <a16:creationId xmlns:a16="http://schemas.microsoft.com/office/drawing/2014/main" id="{40FF12A3-6ECB-475C-A9F7-BEDB2A39D038}"/>
              </a:ext>
            </a:extLst>
          </p:cNvPr>
          <p:cNvSpPr/>
          <p:nvPr/>
        </p:nvSpPr>
        <p:spPr>
          <a:xfrm>
            <a:off x="954015" y="1187089"/>
            <a:ext cx="10024617" cy="738664"/>
          </a:xfrm>
          <a:prstGeom prst="rect">
            <a:avLst/>
          </a:prstGeom>
        </p:spPr>
        <p:txBody>
          <a:bodyPr vert="horz" lIns="91440" tIns="45720" rIns="91440" bIns="45720" rtlCol="0" anchor="ctr"/>
          <a:lstStyle/>
          <a:p>
            <a:pPr algn="just"/>
            <a:r>
              <a:rPr lang="en-IN" sz="1400" dirty="0">
                <a:solidFill>
                  <a:srgbClr val="00B0F0"/>
                </a:solidFill>
                <a:latin typeface="Arial" panose="020B0604020202020204" pitchFamily="34" charset="0"/>
                <a:cs typeface="Arial" panose="020B0604020202020204" pitchFamily="34" charset="0"/>
              </a:rPr>
              <a:t>Seminars on high potential Farm Tourism and home stay development programme held at various destinations of Haryana</a:t>
            </a:r>
          </a:p>
        </p:txBody>
      </p:sp>
      <p:grpSp>
        <p:nvGrpSpPr>
          <p:cNvPr id="16" name="Group 15">
            <a:extLst>
              <a:ext uri="{FF2B5EF4-FFF2-40B4-BE49-F238E27FC236}">
                <a16:creationId xmlns:a16="http://schemas.microsoft.com/office/drawing/2014/main" id="{94E9F25C-93D3-4DAE-88A1-AF2C97AFADA5}"/>
              </a:ext>
            </a:extLst>
          </p:cNvPr>
          <p:cNvGrpSpPr/>
          <p:nvPr/>
        </p:nvGrpSpPr>
        <p:grpSpPr>
          <a:xfrm>
            <a:off x="1050493" y="2029912"/>
            <a:ext cx="10057815" cy="4492233"/>
            <a:chOff x="1081179" y="2074635"/>
            <a:chExt cx="10057815" cy="4492233"/>
          </a:xfrm>
        </p:grpSpPr>
        <p:grpSp>
          <p:nvGrpSpPr>
            <p:cNvPr id="9" name="Group 8">
              <a:extLst>
                <a:ext uri="{FF2B5EF4-FFF2-40B4-BE49-F238E27FC236}">
                  <a16:creationId xmlns:a16="http://schemas.microsoft.com/office/drawing/2014/main" id="{CC99228B-FD5C-404C-82C1-F14E6B5C08B7}"/>
                </a:ext>
              </a:extLst>
            </p:cNvPr>
            <p:cNvGrpSpPr/>
            <p:nvPr/>
          </p:nvGrpSpPr>
          <p:grpSpPr>
            <a:xfrm>
              <a:off x="1083691" y="2074635"/>
              <a:ext cx="10024617" cy="2176974"/>
              <a:chOff x="751903" y="2057686"/>
              <a:chExt cx="11058412" cy="2401476"/>
            </a:xfrm>
          </p:grpSpPr>
          <p:pic>
            <p:nvPicPr>
              <p:cNvPr id="2" name="Picture 1">
                <a:extLst>
                  <a:ext uri="{FF2B5EF4-FFF2-40B4-BE49-F238E27FC236}">
                    <a16:creationId xmlns:a16="http://schemas.microsoft.com/office/drawing/2014/main" id="{F31D23F9-74AB-4C5E-827F-8616578DE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03" y="2057687"/>
                <a:ext cx="3600400" cy="2401474"/>
              </a:xfrm>
              <a:prstGeom prst="rect">
                <a:avLst/>
              </a:prstGeom>
            </p:spPr>
          </p:pic>
          <p:pic>
            <p:nvPicPr>
              <p:cNvPr id="6" name="Picture 5">
                <a:extLst>
                  <a:ext uri="{FF2B5EF4-FFF2-40B4-BE49-F238E27FC236}">
                    <a16:creationId xmlns:a16="http://schemas.microsoft.com/office/drawing/2014/main" id="{05940274-4010-4341-8406-5A5BBECD0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551" y="2057688"/>
                <a:ext cx="3600400" cy="2401474"/>
              </a:xfrm>
              <a:prstGeom prst="rect">
                <a:avLst/>
              </a:prstGeom>
            </p:spPr>
          </p:pic>
          <p:pic>
            <p:nvPicPr>
              <p:cNvPr id="8" name="Picture 7">
                <a:extLst>
                  <a:ext uri="{FF2B5EF4-FFF2-40B4-BE49-F238E27FC236}">
                    <a16:creationId xmlns:a16="http://schemas.microsoft.com/office/drawing/2014/main" id="{8A908CB9-58ED-4F43-9CFD-8C799D657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232" y="2057686"/>
                <a:ext cx="3601083" cy="2401473"/>
              </a:xfrm>
              <a:prstGeom prst="rect">
                <a:avLst/>
              </a:prstGeom>
            </p:spPr>
          </p:pic>
        </p:grpSp>
        <p:pic>
          <p:nvPicPr>
            <p:cNvPr id="11" name="Picture 10">
              <a:extLst>
                <a:ext uri="{FF2B5EF4-FFF2-40B4-BE49-F238E27FC236}">
                  <a16:creationId xmlns:a16="http://schemas.microsoft.com/office/drawing/2014/main" id="{960D4411-C225-414D-AFD0-DCECF0978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495" y="4385122"/>
              <a:ext cx="3267499" cy="2176971"/>
            </a:xfrm>
            <a:prstGeom prst="rect">
              <a:avLst/>
            </a:prstGeom>
          </p:spPr>
        </p:pic>
        <p:pic>
          <p:nvPicPr>
            <p:cNvPr id="13" name="Picture 12">
              <a:extLst>
                <a:ext uri="{FF2B5EF4-FFF2-40B4-BE49-F238E27FC236}">
                  <a16:creationId xmlns:a16="http://schemas.microsoft.com/office/drawing/2014/main" id="{843ECDDA-9F20-4A8A-9B71-5055702F2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125" y="4385122"/>
              <a:ext cx="3267500" cy="2176972"/>
            </a:xfrm>
            <a:prstGeom prst="rect">
              <a:avLst/>
            </a:prstGeom>
          </p:spPr>
        </p:pic>
        <p:pic>
          <p:nvPicPr>
            <p:cNvPr id="15" name="Picture 14">
              <a:extLst>
                <a:ext uri="{FF2B5EF4-FFF2-40B4-BE49-F238E27FC236}">
                  <a16:creationId xmlns:a16="http://schemas.microsoft.com/office/drawing/2014/main" id="{9D0DECD1-6046-4EFB-A617-BEABB48235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179" y="4385122"/>
              <a:ext cx="3274666" cy="2181746"/>
            </a:xfrm>
            <a:prstGeom prst="rect">
              <a:avLst/>
            </a:prstGeom>
          </p:spPr>
        </p:pic>
      </p:grpSp>
    </p:spTree>
    <p:extLst>
      <p:ext uri="{BB962C8B-B14F-4D97-AF65-F5344CB8AC3E}">
        <p14:creationId xmlns:p14="http://schemas.microsoft.com/office/powerpoint/2010/main" val="13052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7739</TotalTime>
  <Words>2021</Words>
  <Application>Microsoft Office PowerPoint</Application>
  <PresentationFormat>Widescreen</PresentationFormat>
  <Paragraphs>360</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Montserrat</vt:lpstr>
      <vt:lpstr>Roboto</vt:lpstr>
      <vt:lpstr>Symbol</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Damuluri Sai</dc:creator>
  <cp:lastModifiedBy>Sai Aditya</cp:lastModifiedBy>
  <cp:revision>100</cp:revision>
  <dcterms:created xsi:type="dcterms:W3CDTF">2022-11-09T10:06:53Z</dcterms:created>
  <dcterms:modified xsi:type="dcterms:W3CDTF">2023-03-28T01:50:02Z</dcterms:modified>
</cp:coreProperties>
</file>